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856" autoAdjust="0"/>
    <p:restoredTop sz="94660"/>
  </p:normalViewPr>
  <p:slideViewPr>
    <p:cSldViewPr snapToGrid="0">
      <p:cViewPr varScale="1">
        <p:scale>
          <a:sx n="29" d="100"/>
          <a:sy n="29" d="100"/>
        </p:scale>
        <p:origin x="40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 Csallner" userId="5eb0978299eb4661" providerId="LiveId" clId="{901BD95E-DA0E-442C-990B-FAC1EB60F87F}"/>
    <pc:docChg chg="undo custSel modSld">
      <pc:chgData name="Christoph Csallner" userId="5eb0978299eb4661" providerId="LiveId" clId="{901BD95E-DA0E-442C-990B-FAC1EB60F87F}" dt="2018-05-23T15:15:04.902" v="2767"/>
      <pc:docMkLst>
        <pc:docMk/>
      </pc:docMkLst>
      <pc:sldChg chg="addSp delSp modSp">
        <pc:chgData name="Christoph Csallner" userId="5eb0978299eb4661" providerId="LiveId" clId="{901BD95E-DA0E-442C-990B-FAC1EB60F87F}" dt="2018-05-23T15:15:04.902" v="2767"/>
        <pc:sldMkLst>
          <pc:docMk/>
          <pc:sldMk cId="2687969599" sldId="256"/>
        </pc:sldMkLst>
        <pc:spChg chg="add del mod">
          <ac:chgData name="Christoph Csallner" userId="5eb0978299eb4661" providerId="LiveId" clId="{901BD95E-DA0E-442C-990B-FAC1EB60F87F}" dt="2018-05-21T02:14:07.767" v="296" actId="478"/>
          <ac:spMkLst>
            <pc:docMk/>
            <pc:sldMk cId="2687969599" sldId="256"/>
            <ac:spMk id="3" creationId="{66FEE916-D26F-4434-8613-C63408AFD0B9}"/>
          </ac:spMkLst>
        </pc:spChg>
        <pc:spChg chg="add del mod">
          <ac:chgData name="Christoph Csallner" userId="5eb0978299eb4661" providerId="LiveId" clId="{901BD95E-DA0E-442C-990B-FAC1EB60F87F}" dt="2018-05-22T15:16:27.242" v="2480" actId="478"/>
          <ac:spMkLst>
            <pc:docMk/>
            <pc:sldMk cId="2687969599" sldId="256"/>
            <ac:spMk id="3" creationId="{837F872F-73CF-42AD-AE4B-771982872522}"/>
          </ac:spMkLst>
        </pc:spChg>
        <pc:spChg chg="mod">
          <ac:chgData name="Christoph Csallner" userId="5eb0978299eb4661" providerId="LiveId" clId="{901BD95E-DA0E-442C-990B-FAC1EB60F87F}" dt="2018-05-21T16:12:22.160" v="2268" actId="1076"/>
          <ac:spMkLst>
            <pc:docMk/>
            <pc:sldMk cId="2687969599" sldId="256"/>
            <ac:spMk id="5" creationId="{F8A9F9D5-322B-493C-B2CF-87D5A42B9CE4}"/>
          </ac:spMkLst>
        </pc:spChg>
        <pc:spChg chg="mod">
          <ac:chgData name="Christoph Csallner" userId="5eb0978299eb4661" providerId="LiveId" clId="{901BD95E-DA0E-442C-990B-FAC1EB60F87F}" dt="2018-05-21T02:15:29.679" v="298" actId="403"/>
          <ac:spMkLst>
            <pc:docMk/>
            <pc:sldMk cId="2687969599" sldId="256"/>
            <ac:spMk id="6" creationId="{C8C4F38F-D5F4-4332-92AA-E60F6D41CE25}"/>
          </ac:spMkLst>
        </pc:spChg>
        <pc:spChg chg="mod">
          <ac:chgData name="Christoph Csallner" userId="5eb0978299eb4661" providerId="LiveId" clId="{901BD95E-DA0E-442C-990B-FAC1EB60F87F}" dt="2018-05-22T15:41:11.989" v="2552" actId="20577"/>
          <ac:spMkLst>
            <pc:docMk/>
            <pc:sldMk cId="2687969599" sldId="256"/>
            <ac:spMk id="7" creationId="{69387A15-D18A-41B8-BCFC-6BE63562F5EC}"/>
          </ac:spMkLst>
        </pc:spChg>
        <pc:spChg chg="del mod">
          <ac:chgData name="Christoph Csallner" userId="5eb0978299eb4661" providerId="LiveId" clId="{901BD95E-DA0E-442C-990B-FAC1EB60F87F}" dt="2018-05-22T15:54:54.954" v="2643" actId="478"/>
          <ac:spMkLst>
            <pc:docMk/>
            <pc:sldMk cId="2687969599" sldId="256"/>
            <ac:spMk id="8" creationId="{36180F01-A6BF-4A13-89E6-44716C97351D}"/>
          </ac:spMkLst>
        </pc:spChg>
        <pc:spChg chg="del mod">
          <ac:chgData name="Christoph Csallner" userId="5eb0978299eb4661" providerId="LiveId" clId="{901BD95E-DA0E-442C-990B-FAC1EB60F87F}" dt="2018-05-21T02:02:47.776" v="20" actId="478"/>
          <ac:spMkLst>
            <pc:docMk/>
            <pc:sldMk cId="2687969599" sldId="256"/>
            <ac:spMk id="11" creationId="{D88CA678-8312-4A99-B61C-4F8E66C29ADA}"/>
          </ac:spMkLst>
        </pc:spChg>
        <pc:spChg chg="del mod">
          <ac:chgData name="Christoph Csallner" userId="5eb0978299eb4661" providerId="LiveId" clId="{901BD95E-DA0E-442C-990B-FAC1EB60F87F}" dt="2018-05-21T02:02:47.776" v="20" actId="478"/>
          <ac:spMkLst>
            <pc:docMk/>
            <pc:sldMk cId="2687969599" sldId="256"/>
            <ac:spMk id="12" creationId="{E9516121-6495-4A67-A26F-F2A07D457C31}"/>
          </ac:spMkLst>
        </pc:spChg>
        <pc:spChg chg="add del mod">
          <ac:chgData name="Christoph Csallner" userId="5eb0978299eb4661" providerId="LiveId" clId="{901BD95E-DA0E-442C-990B-FAC1EB60F87F}" dt="2018-05-22T15:14:45.767" v="2471" actId="478"/>
          <ac:spMkLst>
            <pc:docMk/>
            <pc:sldMk cId="2687969599" sldId="256"/>
            <ac:spMk id="13" creationId="{D6ABC3E0-6990-4409-992E-EFF8FC3AEF6C}"/>
          </ac:spMkLst>
        </pc:spChg>
        <pc:spChg chg="add del mod">
          <ac:chgData name="Christoph Csallner" userId="5eb0978299eb4661" providerId="LiveId" clId="{901BD95E-DA0E-442C-990B-FAC1EB60F87F}" dt="2018-05-21T13:35:06.613" v="912" actId="20577"/>
          <ac:spMkLst>
            <pc:docMk/>
            <pc:sldMk cId="2687969599" sldId="256"/>
            <ac:spMk id="14" creationId="{53885EC5-5CBE-4A56-8F66-81D5371B76F5}"/>
          </ac:spMkLst>
        </pc:spChg>
        <pc:spChg chg="add del mod">
          <ac:chgData name="Christoph Csallner" userId="5eb0978299eb4661" providerId="LiveId" clId="{901BD95E-DA0E-442C-990B-FAC1EB60F87F}" dt="2018-05-21T14:05:24.548" v="1126" actId="478"/>
          <ac:spMkLst>
            <pc:docMk/>
            <pc:sldMk cId="2687969599" sldId="256"/>
            <ac:spMk id="15" creationId="{37E13F3A-10C0-48EE-9F50-4072B84926AB}"/>
          </ac:spMkLst>
        </pc:spChg>
        <pc:spChg chg="add mod">
          <ac:chgData name="Christoph Csallner" userId="5eb0978299eb4661" providerId="LiveId" clId="{901BD95E-DA0E-442C-990B-FAC1EB60F87F}" dt="2018-05-21T15:19:39.847" v="1967" actId="11529"/>
          <ac:spMkLst>
            <pc:docMk/>
            <pc:sldMk cId="2687969599" sldId="256"/>
            <ac:spMk id="16" creationId="{8EB69BFB-293C-49B9-A326-39DC3EC7CCDB}"/>
          </ac:spMkLst>
        </pc:spChg>
        <pc:spChg chg="add del mod">
          <ac:chgData name="Christoph Csallner" userId="5eb0978299eb4661" providerId="LiveId" clId="{901BD95E-DA0E-442C-990B-FAC1EB60F87F}" dt="2018-05-21T15:59:14.799" v="2086" actId="478"/>
          <ac:spMkLst>
            <pc:docMk/>
            <pc:sldMk cId="2687969599" sldId="256"/>
            <ac:spMk id="17" creationId="{309D466F-0A66-4CD4-8D8C-058FFAC2C049}"/>
          </ac:spMkLst>
        </pc:spChg>
        <pc:spChg chg="mod">
          <ac:chgData name="Christoph Csallner" userId="5eb0978299eb4661" providerId="LiveId" clId="{901BD95E-DA0E-442C-990B-FAC1EB60F87F}" dt="2018-05-21T15:41:39.779" v="1990" actId="20577"/>
          <ac:spMkLst>
            <pc:docMk/>
            <pc:sldMk cId="2687969599" sldId="256"/>
            <ac:spMk id="20" creationId="{6C60EF7F-40C3-4EA3-93A8-EE908F9C0678}"/>
          </ac:spMkLst>
        </pc:spChg>
        <pc:spChg chg="mod">
          <ac:chgData name="Christoph Csallner" userId="5eb0978299eb4661" providerId="LiveId" clId="{901BD95E-DA0E-442C-990B-FAC1EB60F87F}" dt="2018-05-21T15:18:27.307" v="1957" actId="20577"/>
          <ac:spMkLst>
            <pc:docMk/>
            <pc:sldMk cId="2687969599" sldId="256"/>
            <ac:spMk id="21" creationId="{C2444988-6A10-44FD-9BE0-AC517E9C60B1}"/>
          </ac:spMkLst>
        </pc:spChg>
        <pc:spChg chg="mod">
          <ac:chgData name="Christoph Csallner" userId="5eb0978299eb4661" providerId="LiveId" clId="{901BD95E-DA0E-442C-990B-FAC1EB60F87F}" dt="2018-05-21T16:27:12.886" v="2431" actId="20577"/>
          <ac:spMkLst>
            <pc:docMk/>
            <pc:sldMk cId="2687969599" sldId="256"/>
            <ac:spMk id="24" creationId="{0801E777-B221-4E34-8F37-22CCE5EF3176}"/>
          </ac:spMkLst>
        </pc:spChg>
        <pc:spChg chg="del mod">
          <ac:chgData name="Christoph Csallner" userId="5eb0978299eb4661" providerId="LiveId" clId="{901BD95E-DA0E-442C-990B-FAC1EB60F87F}" dt="2018-05-21T15:59:40.440" v="2106" actId="478"/>
          <ac:spMkLst>
            <pc:docMk/>
            <pc:sldMk cId="2687969599" sldId="256"/>
            <ac:spMk id="28" creationId="{F3BB7E50-7F5D-431A-A658-9EAF06152670}"/>
          </ac:spMkLst>
        </pc:spChg>
        <pc:spChg chg="del mod">
          <ac:chgData name="Christoph Csallner" userId="5eb0978299eb4661" providerId="LiveId" clId="{901BD95E-DA0E-442C-990B-FAC1EB60F87F}" dt="2018-05-21T15:19:00.405" v="1961" actId="20577"/>
          <ac:spMkLst>
            <pc:docMk/>
            <pc:sldMk cId="2687969599" sldId="256"/>
            <ac:spMk id="29" creationId="{0D34609C-1E1C-4890-A815-10EC084F5198}"/>
          </ac:spMkLst>
        </pc:spChg>
        <pc:spChg chg="del mod">
          <ac:chgData name="Christoph Csallner" userId="5eb0978299eb4661" providerId="LiveId" clId="{901BD95E-DA0E-442C-990B-FAC1EB60F87F}" dt="2018-05-21T02:32:44.301" v="440" actId="478"/>
          <ac:spMkLst>
            <pc:docMk/>
            <pc:sldMk cId="2687969599" sldId="256"/>
            <ac:spMk id="30" creationId="{F5E980A6-7AF4-4497-AC09-BE46929E8DA2}"/>
          </ac:spMkLst>
        </pc:spChg>
        <pc:spChg chg="add del mod">
          <ac:chgData name="Christoph Csallner" userId="5eb0978299eb4661" providerId="LiveId" clId="{901BD95E-DA0E-442C-990B-FAC1EB60F87F}" dt="2018-05-22T15:28:35.445" v="2528" actId="478"/>
          <ac:spMkLst>
            <pc:docMk/>
            <pc:sldMk cId="2687969599" sldId="256"/>
            <ac:spMk id="30" creationId="{8B04F789-87DF-4AD7-8F6A-1542ED0D281C}"/>
          </ac:spMkLst>
        </pc:spChg>
        <pc:spChg chg="del mod">
          <ac:chgData name="Christoph Csallner" userId="5eb0978299eb4661" providerId="LiveId" clId="{901BD95E-DA0E-442C-990B-FAC1EB60F87F}" dt="2018-05-21T15:18:55.114" v="1958" actId="478"/>
          <ac:spMkLst>
            <pc:docMk/>
            <pc:sldMk cId="2687969599" sldId="256"/>
            <ac:spMk id="31" creationId="{F2ABE291-8475-428C-BF62-09917FC2BD98}"/>
          </ac:spMkLst>
        </pc:spChg>
        <pc:spChg chg="add del">
          <ac:chgData name="Christoph Csallner" userId="5eb0978299eb4661" providerId="LiveId" clId="{901BD95E-DA0E-442C-990B-FAC1EB60F87F}" dt="2018-05-21T13:26:42.987" v="540" actId="20577"/>
          <ac:spMkLst>
            <pc:docMk/>
            <pc:sldMk cId="2687969599" sldId="256"/>
            <ac:spMk id="32" creationId="{5CFCE2D5-1462-4553-A93B-73BAC8CB002B}"/>
          </ac:spMkLst>
        </pc:spChg>
        <pc:spChg chg="add del">
          <ac:chgData name="Christoph Csallner" userId="5eb0978299eb4661" providerId="LiveId" clId="{901BD95E-DA0E-442C-990B-FAC1EB60F87F}" dt="2018-05-21T13:26:42.987" v="540" actId="20577"/>
          <ac:spMkLst>
            <pc:docMk/>
            <pc:sldMk cId="2687969599" sldId="256"/>
            <ac:spMk id="33" creationId="{0F4D1E25-A607-4C38-953D-B61EBC698534}"/>
          </ac:spMkLst>
        </pc:spChg>
        <pc:spChg chg="add mod">
          <ac:chgData name="Christoph Csallner" userId="5eb0978299eb4661" providerId="LiveId" clId="{901BD95E-DA0E-442C-990B-FAC1EB60F87F}" dt="2018-05-22T18:18:39.329" v="2737" actId="1076"/>
          <ac:spMkLst>
            <pc:docMk/>
            <pc:sldMk cId="2687969599" sldId="256"/>
            <ac:spMk id="33" creationId="{EEA3D3D0-D100-4E48-B409-3E4A51CEF580}"/>
          </ac:spMkLst>
        </pc:spChg>
        <pc:spChg chg="add del mod">
          <ac:chgData name="Christoph Csallner" userId="5eb0978299eb4661" providerId="LiveId" clId="{901BD95E-DA0E-442C-990B-FAC1EB60F87F}" dt="2018-05-22T15:44:58.240" v="2607" actId="478"/>
          <ac:spMkLst>
            <pc:docMk/>
            <pc:sldMk cId="2687969599" sldId="256"/>
            <ac:spMk id="33" creationId="{A14D1D53-8B4F-4808-955C-2706EB88804E}"/>
          </ac:spMkLst>
        </pc:spChg>
        <pc:spChg chg="add mod">
          <ac:chgData name="Christoph Csallner" userId="5eb0978299eb4661" providerId="LiveId" clId="{901BD95E-DA0E-442C-990B-FAC1EB60F87F}" dt="2018-05-21T13:59:05.617" v="1117" actId="12"/>
          <ac:spMkLst>
            <pc:docMk/>
            <pc:sldMk cId="2687969599" sldId="256"/>
            <ac:spMk id="34" creationId="{7AAE31DA-4CA8-46FC-B984-42B2C153D18C}"/>
          </ac:spMkLst>
        </pc:spChg>
        <pc:spChg chg="add mod">
          <ac:chgData name="Christoph Csallner" userId="5eb0978299eb4661" providerId="LiveId" clId="{901BD95E-DA0E-442C-990B-FAC1EB60F87F}" dt="2018-05-21T13:26:58.662" v="544" actId="20577"/>
          <ac:spMkLst>
            <pc:docMk/>
            <pc:sldMk cId="2687969599" sldId="256"/>
            <ac:spMk id="35" creationId="{E4D4E3C3-7CDA-43CF-A665-FF55A89CD190}"/>
          </ac:spMkLst>
        </pc:spChg>
        <pc:spChg chg="add mod">
          <ac:chgData name="Christoph Csallner" userId="5eb0978299eb4661" providerId="LiveId" clId="{901BD95E-DA0E-442C-990B-FAC1EB60F87F}" dt="2018-05-21T13:57:30.351" v="1116" actId="20577"/>
          <ac:spMkLst>
            <pc:docMk/>
            <pc:sldMk cId="2687969599" sldId="256"/>
            <ac:spMk id="36" creationId="{A5D90459-D930-488C-BE1A-5237E442BDED}"/>
          </ac:spMkLst>
        </pc:spChg>
        <pc:spChg chg="add mod">
          <ac:chgData name="Christoph Csallner" userId="5eb0978299eb4661" providerId="LiveId" clId="{901BD95E-DA0E-442C-990B-FAC1EB60F87F}" dt="2018-05-21T13:33:24.454" v="753" actId="20577"/>
          <ac:spMkLst>
            <pc:docMk/>
            <pc:sldMk cId="2687969599" sldId="256"/>
            <ac:spMk id="37" creationId="{58F326DE-90B5-487A-AD5D-99B9F9408F98}"/>
          </ac:spMkLst>
        </pc:spChg>
        <pc:spChg chg="add mod">
          <ac:chgData name="Christoph Csallner" userId="5eb0978299eb4661" providerId="LiveId" clId="{901BD95E-DA0E-442C-990B-FAC1EB60F87F}" dt="2018-05-22T18:16:47.416" v="2712" actId="1076"/>
          <ac:spMkLst>
            <pc:docMk/>
            <pc:sldMk cId="2687969599" sldId="256"/>
            <ac:spMk id="38" creationId="{2B621B03-4024-4B4D-862E-49C02B1A52B5}"/>
          </ac:spMkLst>
        </pc:spChg>
        <pc:spChg chg="add mod">
          <ac:chgData name="Christoph Csallner" userId="5eb0978299eb4661" providerId="LiveId" clId="{901BD95E-DA0E-442C-990B-FAC1EB60F87F}" dt="2018-05-21T15:58:19.203" v="2084" actId="20577"/>
          <ac:spMkLst>
            <pc:docMk/>
            <pc:sldMk cId="2687969599" sldId="256"/>
            <ac:spMk id="39" creationId="{518E46E9-390A-4A82-9DB6-4F67F4AC82F3}"/>
          </ac:spMkLst>
        </pc:spChg>
        <pc:spChg chg="add mod">
          <ac:chgData name="Christoph Csallner" userId="5eb0978299eb4661" providerId="LiveId" clId="{901BD95E-DA0E-442C-990B-FAC1EB60F87F}" dt="2018-05-21T15:20:18.302" v="1976" actId="1076"/>
          <ac:spMkLst>
            <pc:docMk/>
            <pc:sldMk cId="2687969599" sldId="256"/>
            <ac:spMk id="40" creationId="{0BDB6832-5FC7-488B-A343-CE3938ABEF1D}"/>
          </ac:spMkLst>
        </pc:spChg>
        <pc:spChg chg="add del mod">
          <ac:chgData name="Christoph Csallner" userId="5eb0978299eb4661" providerId="LiveId" clId="{901BD95E-DA0E-442C-990B-FAC1EB60F87F}" dt="2018-05-21T15:59:36.283" v="2105" actId="478"/>
          <ac:spMkLst>
            <pc:docMk/>
            <pc:sldMk cId="2687969599" sldId="256"/>
            <ac:spMk id="41" creationId="{3AABA482-1D8E-40F1-8B1B-BA5B7B656F84}"/>
          </ac:spMkLst>
        </pc:spChg>
        <pc:spChg chg="add mod">
          <ac:chgData name="Christoph Csallner" userId="5eb0978299eb4661" providerId="LiveId" clId="{901BD95E-DA0E-442C-990B-FAC1EB60F87F}" dt="2018-05-22T18:18:39.329" v="2737" actId="1076"/>
          <ac:spMkLst>
            <pc:docMk/>
            <pc:sldMk cId="2687969599" sldId="256"/>
            <ac:spMk id="41" creationId="{2C7EEBDD-1679-4DED-878E-8F10924CDD31}"/>
          </ac:spMkLst>
        </pc:spChg>
        <pc:spChg chg="add mod">
          <ac:chgData name="Christoph Csallner" userId="5eb0978299eb4661" providerId="LiveId" clId="{901BD95E-DA0E-442C-990B-FAC1EB60F87F}" dt="2018-05-21T15:59:30.814" v="2104" actId="20577"/>
          <ac:spMkLst>
            <pc:docMk/>
            <pc:sldMk cId="2687969599" sldId="256"/>
            <ac:spMk id="42" creationId="{5E63ACEB-3392-40D7-B52F-832E47DE78C8}"/>
          </ac:spMkLst>
        </pc:spChg>
        <pc:spChg chg="add del mod">
          <ac:chgData name="Christoph Csallner" userId="5eb0978299eb4661" providerId="LiveId" clId="{901BD95E-DA0E-442C-990B-FAC1EB60F87F}" dt="2018-05-21T16:33:12.117" v="2438" actId="478"/>
          <ac:spMkLst>
            <pc:docMk/>
            <pc:sldMk cId="2687969599" sldId="256"/>
            <ac:spMk id="43" creationId="{13D9547D-CA3D-46A3-B20E-1C0A268ACE97}"/>
          </ac:spMkLst>
        </pc:spChg>
        <pc:spChg chg="add mod">
          <ac:chgData name="Christoph Csallner" userId="5eb0978299eb4661" providerId="LiveId" clId="{901BD95E-DA0E-442C-990B-FAC1EB60F87F}" dt="2018-05-21T16:34:16.539" v="2469" actId="20577"/>
          <ac:spMkLst>
            <pc:docMk/>
            <pc:sldMk cId="2687969599" sldId="256"/>
            <ac:spMk id="44" creationId="{F0EE58AD-9F75-4F0B-B314-015144EFF49F}"/>
          </ac:spMkLst>
        </pc:spChg>
        <pc:spChg chg="add mod">
          <ac:chgData name="Christoph Csallner" userId="5eb0978299eb4661" providerId="LiveId" clId="{901BD95E-DA0E-442C-990B-FAC1EB60F87F}" dt="2018-05-21T16:33:21.475" v="2463" actId="20577"/>
          <ac:spMkLst>
            <pc:docMk/>
            <pc:sldMk cId="2687969599" sldId="256"/>
            <ac:spMk id="45" creationId="{4E3C76E6-2C1D-4104-BE03-9CBBDD58B4F3}"/>
          </ac:spMkLst>
        </pc:spChg>
        <pc:spChg chg="add mod">
          <ac:chgData name="Christoph Csallner" userId="5eb0978299eb4661" providerId="LiveId" clId="{901BD95E-DA0E-442C-990B-FAC1EB60F87F}" dt="2018-05-21T16:33:08.018" v="2437" actId="571"/>
          <ac:spMkLst>
            <pc:docMk/>
            <pc:sldMk cId="2687969599" sldId="256"/>
            <ac:spMk id="46" creationId="{97859297-D22C-403F-9C7D-BD3D4CEA3EA1}"/>
          </ac:spMkLst>
        </pc:spChg>
        <pc:spChg chg="add mod">
          <ac:chgData name="Christoph Csallner" userId="5eb0978299eb4661" providerId="LiveId" clId="{901BD95E-DA0E-442C-990B-FAC1EB60F87F}" dt="2018-05-22T15:55:08.858" v="2646" actId="6549"/>
          <ac:spMkLst>
            <pc:docMk/>
            <pc:sldMk cId="2687969599" sldId="256"/>
            <ac:spMk id="47" creationId="{24B29FD2-7048-49B7-9286-440AAFC4E127}"/>
          </ac:spMkLst>
        </pc:spChg>
        <pc:spChg chg="add del mod">
          <ac:chgData name="Christoph Csallner" userId="5eb0978299eb4661" providerId="LiveId" clId="{901BD95E-DA0E-442C-990B-FAC1EB60F87F}" dt="2018-05-22T15:54:51.946" v="2640" actId="478"/>
          <ac:spMkLst>
            <pc:docMk/>
            <pc:sldMk cId="2687969599" sldId="256"/>
            <ac:spMk id="48" creationId="{E0D0919B-AC25-4848-8478-BAFEEB5D0231}"/>
          </ac:spMkLst>
        </pc:spChg>
        <pc:spChg chg="add del mod">
          <ac:chgData name="Christoph Csallner" userId="5eb0978299eb4661" providerId="LiveId" clId="{901BD95E-DA0E-442C-990B-FAC1EB60F87F}" dt="2018-05-22T15:54:51.946" v="2642" actId="20577"/>
          <ac:spMkLst>
            <pc:docMk/>
            <pc:sldMk cId="2687969599" sldId="256"/>
            <ac:spMk id="50" creationId="{A682C844-AC69-40BC-A025-867D0C4E0089}"/>
          </ac:spMkLst>
        </pc:spChg>
        <pc:spChg chg="add del mod">
          <ac:chgData name="Christoph Csallner" userId="5eb0978299eb4661" providerId="LiveId" clId="{901BD95E-DA0E-442C-990B-FAC1EB60F87F}" dt="2018-05-22T18:18:22.120" v="2736" actId="478"/>
          <ac:spMkLst>
            <pc:docMk/>
            <pc:sldMk cId="2687969599" sldId="256"/>
            <ac:spMk id="53" creationId="{532A0815-E470-41F6-85AC-A20E684E18C0}"/>
          </ac:spMkLst>
        </pc:spChg>
        <pc:graphicFrameChg chg="mod modGraphic">
          <ac:chgData name="Christoph Csallner" userId="5eb0978299eb4661" providerId="LiveId" clId="{901BD95E-DA0E-442C-990B-FAC1EB60F87F}" dt="2018-05-23T15:15:04.902" v="2767"/>
          <ac:graphicFrameMkLst>
            <pc:docMk/>
            <pc:sldMk cId="2687969599" sldId="256"/>
            <ac:graphicFrameMk id="2" creationId="{FE0A97C3-242C-4D42-BDFF-3B0F8B92DF4D}"/>
          </ac:graphicFrameMkLst>
        </pc:graphicFrameChg>
        <pc:graphicFrameChg chg="add del mod">
          <ac:chgData name="Christoph Csallner" userId="5eb0978299eb4661" providerId="LiveId" clId="{901BD95E-DA0E-442C-990B-FAC1EB60F87F}" dt="2018-05-21T16:01:44.610" v="2115" actId="20577"/>
          <ac:graphicFrameMkLst>
            <pc:docMk/>
            <pc:sldMk cId="2687969599" sldId="256"/>
            <ac:graphicFrameMk id="18" creationId="{B73BDC80-A4B3-434F-B435-2216127139B0}"/>
          </ac:graphicFrameMkLst>
        </pc:graphicFrameChg>
        <pc:picChg chg="add mod">
          <ac:chgData name="Christoph Csallner" userId="5eb0978299eb4661" providerId="LiveId" clId="{901BD95E-DA0E-442C-990B-FAC1EB60F87F}" dt="2018-05-22T18:18:39.329" v="2737" actId="1076"/>
          <ac:picMkLst>
            <pc:docMk/>
            <pc:sldMk cId="2687969599" sldId="256"/>
            <ac:picMk id="8" creationId="{A029A1AC-41E2-4D71-A550-A0186CD6D8FC}"/>
          </ac:picMkLst>
        </pc:picChg>
        <pc:picChg chg="del mod">
          <ac:chgData name="Christoph Csallner" userId="5eb0978299eb4661" providerId="LiveId" clId="{901BD95E-DA0E-442C-990B-FAC1EB60F87F}" dt="2018-05-22T15:14:42.321" v="2470" actId="478"/>
          <ac:picMkLst>
            <pc:docMk/>
            <pc:sldMk cId="2687969599" sldId="256"/>
            <ac:picMk id="9" creationId="{29BCC017-EBC3-4BA1-B290-2E9E38258FA7}"/>
          </ac:picMkLst>
        </pc:picChg>
        <pc:picChg chg="del mod">
          <ac:chgData name="Christoph Csallner" userId="5eb0978299eb4661" providerId="LiveId" clId="{901BD95E-DA0E-442C-990B-FAC1EB60F87F}" dt="2018-05-21T02:32:08.648" v="439" actId="478"/>
          <ac:picMkLst>
            <pc:docMk/>
            <pc:sldMk cId="2687969599" sldId="256"/>
            <ac:picMk id="10" creationId="{E2D9A424-41F2-4D29-88A6-4CCEE06A5515}"/>
          </ac:picMkLst>
        </pc:picChg>
        <pc:picChg chg="add del mod">
          <ac:chgData name="Christoph Csallner" userId="5eb0978299eb4661" providerId="LiveId" clId="{901BD95E-DA0E-442C-990B-FAC1EB60F87F}" dt="2018-05-22T15:58:18.368" v="2660" actId="478"/>
          <ac:picMkLst>
            <pc:docMk/>
            <pc:sldMk cId="2687969599" sldId="256"/>
            <ac:picMk id="11" creationId="{AA422AA5-2436-47A3-ADB3-C62DCF4907D1}"/>
          </ac:picMkLst>
        </pc:picChg>
        <pc:picChg chg="add del mod">
          <ac:chgData name="Christoph Csallner" userId="5eb0978299eb4661" providerId="LiveId" clId="{901BD95E-DA0E-442C-990B-FAC1EB60F87F}" dt="2018-05-22T15:37:07.048" v="2531" actId="478"/>
          <ac:picMkLst>
            <pc:docMk/>
            <pc:sldMk cId="2687969599" sldId="256"/>
            <ac:picMk id="14" creationId="{D1D9E5CE-75D4-4455-8CE1-8966F046487B}"/>
          </ac:picMkLst>
        </pc:picChg>
        <pc:picChg chg="add del mod">
          <ac:chgData name="Christoph Csallner" userId="5eb0978299eb4661" providerId="LiveId" clId="{901BD95E-DA0E-442C-990B-FAC1EB60F87F}" dt="2018-05-22T15:37:07.048" v="2531" actId="478"/>
          <ac:picMkLst>
            <pc:docMk/>
            <pc:sldMk cId="2687969599" sldId="256"/>
            <ac:picMk id="17" creationId="{519D1E4E-C039-45B3-B30E-42458C33F70E}"/>
          </ac:picMkLst>
        </pc:picChg>
        <pc:picChg chg="add del mod">
          <ac:chgData name="Christoph Csallner" userId="5eb0978299eb4661" providerId="LiveId" clId="{901BD95E-DA0E-442C-990B-FAC1EB60F87F}" dt="2018-05-21T15:19:24.151" v="1966" actId="1076"/>
          <ac:picMkLst>
            <pc:docMk/>
            <pc:sldMk cId="2687969599" sldId="256"/>
            <ac:picMk id="19" creationId="{786DFA53-7C27-4ED4-B3F2-53D85D564113}"/>
          </ac:picMkLst>
        </pc:picChg>
        <pc:picChg chg="add del mod">
          <ac:chgData name="Christoph Csallner" userId="5eb0978299eb4661" providerId="LiveId" clId="{901BD95E-DA0E-442C-990B-FAC1EB60F87F}" dt="2018-05-22T15:43:41.866" v="2580" actId="478"/>
          <ac:picMkLst>
            <pc:docMk/>
            <pc:sldMk cId="2687969599" sldId="256"/>
            <ac:picMk id="22" creationId="{670DE869-8F1C-449E-AEA1-C74BA0C648F4}"/>
          </ac:picMkLst>
        </pc:picChg>
        <pc:picChg chg="add del mod">
          <ac:chgData name="Christoph Csallner" userId="5eb0978299eb4661" providerId="LiveId" clId="{901BD95E-DA0E-442C-990B-FAC1EB60F87F}" dt="2018-05-21T02:13:08.661" v="289" actId="478"/>
          <ac:picMkLst>
            <pc:docMk/>
            <pc:sldMk cId="2687969599" sldId="256"/>
            <ac:picMk id="23" creationId="{992533B4-C924-4F8D-A5DB-29B69E005386}"/>
          </ac:picMkLst>
        </pc:picChg>
        <pc:picChg chg="mod ord">
          <ac:chgData name="Christoph Csallner" userId="5eb0978299eb4661" providerId="LiveId" clId="{901BD95E-DA0E-442C-990B-FAC1EB60F87F}" dt="2018-05-21T15:50:19.073" v="1997" actId="167"/>
          <ac:picMkLst>
            <pc:docMk/>
            <pc:sldMk cId="2687969599" sldId="256"/>
            <ac:picMk id="25" creationId="{5CE86CB8-8D51-4737-B96C-3E97D2DC260F}"/>
          </ac:picMkLst>
        </pc:picChg>
        <pc:picChg chg="mod modCrop">
          <ac:chgData name="Christoph Csallner" userId="5eb0978299eb4661" providerId="LiveId" clId="{901BD95E-DA0E-442C-990B-FAC1EB60F87F}" dt="2018-05-21T15:52:51.119" v="2002" actId="1076"/>
          <ac:picMkLst>
            <pc:docMk/>
            <pc:sldMk cId="2687969599" sldId="256"/>
            <ac:picMk id="26" creationId="{408073B6-1059-4A0C-AEBF-AB5691D72221}"/>
          </ac:picMkLst>
        </pc:picChg>
        <pc:picChg chg="mod">
          <ac:chgData name="Christoph Csallner" userId="5eb0978299eb4661" providerId="LiveId" clId="{901BD95E-DA0E-442C-990B-FAC1EB60F87F}" dt="2018-05-21T15:52:55.491" v="2003" actId="1076"/>
          <ac:picMkLst>
            <pc:docMk/>
            <pc:sldMk cId="2687969599" sldId="256"/>
            <ac:picMk id="27" creationId="{2D707CF2-3B1B-4A1F-8466-A7D8B98D3320}"/>
          </ac:picMkLst>
        </pc:picChg>
        <pc:picChg chg="add del mod">
          <ac:chgData name="Christoph Csallner" userId="5eb0978299eb4661" providerId="LiveId" clId="{901BD95E-DA0E-442C-990B-FAC1EB60F87F}" dt="2018-05-22T15:43:41.866" v="2580" actId="478"/>
          <ac:picMkLst>
            <pc:docMk/>
            <pc:sldMk cId="2687969599" sldId="256"/>
            <ac:picMk id="28" creationId="{DD8516E6-4E8F-4244-916D-05DC1DDD90E2}"/>
          </ac:picMkLst>
        </pc:picChg>
        <pc:picChg chg="add del mod">
          <ac:chgData name="Christoph Csallner" userId="5eb0978299eb4661" providerId="LiveId" clId="{901BD95E-DA0E-442C-990B-FAC1EB60F87F}" dt="2018-05-22T18:13:24.829" v="2687" actId="478"/>
          <ac:picMkLst>
            <pc:docMk/>
            <pc:sldMk cId="2687969599" sldId="256"/>
            <ac:picMk id="32" creationId="{3BA135B8-C73D-4442-B750-E400D6EA8929}"/>
          </ac:picMkLst>
        </pc:picChg>
        <pc:picChg chg="add mod">
          <ac:chgData name="Christoph Csallner" userId="5eb0978299eb4661" providerId="LiveId" clId="{901BD95E-DA0E-442C-990B-FAC1EB60F87F}" dt="2018-05-22T18:18:39.329" v="2737" actId="1076"/>
          <ac:picMkLst>
            <pc:docMk/>
            <pc:sldMk cId="2687969599" sldId="256"/>
            <ac:picMk id="43" creationId="{69CC042B-AB19-4689-B282-B7139FAABD4A}"/>
          </ac:picMkLst>
        </pc:picChg>
        <pc:picChg chg="add mod">
          <ac:chgData name="Christoph Csallner" userId="5eb0978299eb4661" providerId="LiveId" clId="{901BD95E-DA0E-442C-990B-FAC1EB60F87F}" dt="2018-05-22T18:18:39.329" v="2737" actId="1076"/>
          <ac:picMkLst>
            <pc:docMk/>
            <pc:sldMk cId="2687969599" sldId="256"/>
            <ac:picMk id="46" creationId="{2811D50F-2C13-4106-9092-C52AC5C74FA6}"/>
          </ac:picMkLst>
        </pc:picChg>
        <pc:picChg chg="add del mod">
          <ac:chgData name="Christoph Csallner" userId="5eb0978299eb4661" providerId="LiveId" clId="{901BD95E-DA0E-442C-990B-FAC1EB60F87F}" dt="2018-05-22T15:53:09.569" v="2619" actId="478"/>
          <ac:picMkLst>
            <pc:docMk/>
            <pc:sldMk cId="2687969599" sldId="256"/>
            <ac:picMk id="49" creationId="{264EC424-3D2B-4F1B-91D4-32C35EF7CEF4}"/>
          </ac:picMkLst>
        </pc:picChg>
        <pc:picChg chg="add mod ord">
          <ac:chgData name="Christoph Csallner" userId="5eb0978299eb4661" providerId="LiveId" clId="{901BD95E-DA0E-442C-990B-FAC1EB60F87F}" dt="2018-05-22T15:57:50.616" v="2659" actId="571"/>
          <ac:picMkLst>
            <pc:docMk/>
            <pc:sldMk cId="2687969599" sldId="256"/>
            <ac:picMk id="51" creationId="{7347D6CD-9783-4628-9771-CDBF5A15B630}"/>
          </ac:picMkLst>
        </pc:picChg>
        <pc:picChg chg="add mod ord">
          <ac:chgData name="Christoph Csallner" userId="5eb0978299eb4661" providerId="LiveId" clId="{901BD95E-DA0E-442C-990B-FAC1EB60F87F}" dt="2018-05-22T15:57:50.616" v="2659" actId="571"/>
          <ac:picMkLst>
            <pc:docMk/>
            <pc:sldMk cId="2687969599" sldId="256"/>
            <ac:picMk id="52" creationId="{E704E70E-C402-4440-ADBD-393FDCBF90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0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E6A2-CC55-4B4C-8F8B-8A32E7D273C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CA32-3E1E-40A6-8283-E7E2E3B2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6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08073B6-1059-4A0C-AEBF-AB5691D7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6" b="30110"/>
          <a:stretch/>
        </p:blipFill>
        <p:spPr>
          <a:xfrm>
            <a:off x="18804729" y="21711099"/>
            <a:ext cx="9162759" cy="6219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6DFA53-7C27-4ED4-B3F2-53D85D56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83" y="15761284"/>
            <a:ext cx="12685373" cy="6357450"/>
          </a:xfrm>
          <a:prstGeom prst="rect">
            <a:avLst/>
          </a:prstGeom>
        </p:spPr>
      </p:pic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3746AC42-9A54-4D7A-B236-AB7618865DE4}"/>
              </a:ext>
            </a:extLst>
          </p:cNvPr>
          <p:cNvSpPr txBox="1">
            <a:spLocks/>
          </p:cNvSpPr>
          <p:nvPr/>
        </p:nvSpPr>
        <p:spPr>
          <a:xfrm>
            <a:off x="645359" y="942884"/>
            <a:ext cx="28984494" cy="2714716"/>
          </a:xfrm>
          <a:prstGeom prst="rect">
            <a:avLst/>
          </a:prstGeom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latin typeface="Helvetica" panose="020B0604020202020204" pitchFamily="34" charset="0"/>
                <a:cs typeface="Helvetica" panose="020B0604020202020204" pitchFamily="34" charset="0"/>
              </a:rPr>
              <a:t>Testing Web-Based Applications With the</a:t>
            </a:r>
          </a:p>
          <a:p>
            <a:pPr marL="0" indent="0" algn="ctr">
              <a:buNone/>
            </a:pPr>
            <a:r>
              <a:rPr lang="en-US" sz="8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sz="8000" b="1" dirty="0">
                <a:latin typeface="Helvetica" panose="020B0604020202020204" pitchFamily="34" charset="0"/>
                <a:cs typeface="Helvetica" panose="020B0604020202020204" pitchFamily="34" charset="0"/>
              </a:rPr>
              <a:t>oice </a:t>
            </a:r>
            <a:r>
              <a:rPr lang="en-US" sz="8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8000" b="1" dirty="0">
                <a:latin typeface="Helvetica" panose="020B0604020202020204" pitchFamily="34" charset="0"/>
                <a:cs typeface="Helvetica" panose="020B0604020202020204" pitchFamily="34" charset="0"/>
              </a:rPr>
              <a:t>ontrolled </a:t>
            </a:r>
            <a:r>
              <a:rPr lang="en-US" sz="8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8000" b="1" dirty="0">
                <a:latin typeface="Helvetica" panose="020B0604020202020204" pitchFamily="34" charset="0"/>
                <a:cs typeface="Helvetica" panose="020B0604020202020204" pitchFamily="34" charset="0"/>
              </a:rPr>
              <a:t>ccessibility and </a:t>
            </a:r>
            <a:r>
              <a:rPr lang="en-US" sz="8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8000" b="1" dirty="0">
                <a:latin typeface="Helvetica" panose="020B0604020202020204" pitchFamily="34" charset="0"/>
                <a:cs typeface="Helvetica" panose="020B0604020202020204" pitchFamily="34" charset="0"/>
              </a:rPr>
              <a:t>esting Tool (VCAT)</a:t>
            </a:r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C8C4F38F-D5F4-4332-92AA-E60F6D41CE25}"/>
              </a:ext>
            </a:extLst>
          </p:cNvPr>
          <p:cNvSpPr txBox="1">
            <a:spLocks/>
          </p:cNvSpPr>
          <p:nvPr/>
        </p:nvSpPr>
        <p:spPr>
          <a:xfrm>
            <a:off x="6562319" y="4144927"/>
            <a:ext cx="17150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4000"/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Nagendra Prasad Kasaghatta Ramachandra, Christoph Csallner</a:t>
            </a:r>
            <a:b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nagendra.ramachandra@mavs.uta.edu, csallner@uta.edu </a:t>
            </a:r>
            <a:b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Computer Science and Engineering Department</a:t>
            </a:r>
            <a:b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University of Texas at Arlington (UTA), USA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9387A15-D18A-41B8-BCFC-6BE63562F5EC}"/>
              </a:ext>
            </a:extLst>
          </p:cNvPr>
          <p:cNvSpPr txBox="1">
            <a:spLocks/>
          </p:cNvSpPr>
          <p:nvPr/>
        </p:nvSpPr>
        <p:spPr>
          <a:xfrm>
            <a:off x="883884" y="8388452"/>
            <a:ext cx="15377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3200"/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Keyboard, mouse, touch screen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Little thought on accessibility via other input devices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What if user cannot / does not want to use touch?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Hard for many people to use web sites &amp; testing tools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C60EF7F-40C3-4EA3-93A8-EE908F9C0678}"/>
              </a:ext>
            </a:extLst>
          </p:cNvPr>
          <p:cNvSpPr txBox="1">
            <a:spLocks/>
          </p:cNvSpPr>
          <p:nvPr/>
        </p:nvSpPr>
        <p:spPr>
          <a:xfrm>
            <a:off x="14630400" y="15811273"/>
            <a:ext cx="146212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3200"/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Stock Chrome browser + VCAT extension + microphone</a:t>
            </a:r>
          </a:p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VCAT default state: Listen for voice commands</a:t>
            </a:r>
          </a:p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Voice-to-text via NLP library, then match fixed grammar</a:t>
            </a:r>
          </a:p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Various browser actions &amp; grammar rules per action: </a:t>
            </a:r>
            <a:b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Scroll, min, max, click links / buttons / images / menus, select list option, text field input</a:t>
            </a:r>
          </a:p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General Alexa-style NLP: Future work</a:t>
            </a:r>
          </a:p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Match grammar 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Perform action &amp; log as Selenium test step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VCAT dashboard allows edits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C2444988-6A10-44FD-9BE0-AC517E9C60B1}"/>
              </a:ext>
            </a:extLst>
          </p:cNvPr>
          <p:cNvSpPr txBox="1">
            <a:spLocks/>
          </p:cNvSpPr>
          <p:nvPr/>
        </p:nvSpPr>
        <p:spPr>
          <a:xfrm>
            <a:off x="14630400" y="14794184"/>
            <a:ext cx="13426584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algn="ctr">
              <a:defRPr sz="5400" b="1"/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Log Voice Commands &amp; Convert to Test Case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E86CB8-8D51-4737-B96C-3E97D2DC26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83" y="15018259"/>
            <a:ext cx="4975001" cy="26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707CF2-3B1B-4A1F-8466-A7D8B98D332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7"/>
          <a:stretch/>
        </p:blipFill>
        <p:spPr bwMode="auto">
          <a:xfrm>
            <a:off x="17151696" y="28745964"/>
            <a:ext cx="12099948" cy="8195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0A97C3-242C-4D42-BDFF-3B0F8B92D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45989"/>
              </p:ext>
            </p:extLst>
          </p:nvPr>
        </p:nvGraphicFramePr>
        <p:xfrm>
          <a:off x="883885" y="27058411"/>
          <a:ext cx="15098238" cy="322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3993">
                  <a:extLst>
                    <a:ext uri="{9D8B030D-6E8A-4147-A177-3AD203B41FA5}">
                      <a16:colId xmlns:a16="http://schemas.microsoft.com/office/drawing/2014/main" val="1286011720"/>
                    </a:ext>
                  </a:extLst>
                </a:gridCol>
                <a:gridCol w="1452042">
                  <a:extLst>
                    <a:ext uri="{9D8B030D-6E8A-4147-A177-3AD203B41FA5}">
                      <a16:colId xmlns:a16="http://schemas.microsoft.com/office/drawing/2014/main" val="1893883029"/>
                    </a:ext>
                  </a:extLst>
                </a:gridCol>
                <a:gridCol w="2090360">
                  <a:extLst>
                    <a:ext uri="{9D8B030D-6E8A-4147-A177-3AD203B41FA5}">
                      <a16:colId xmlns:a16="http://schemas.microsoft.com/office/drawing/2014/main" val="446266756"/>
                    </a:ext>
                  </a:extLst>
                </a:gridCol>
                <a:gridCol w="1934995">
                  <a:extLst>
                    <a:ext uri="{9D8B030D-6E8A-4147-A177-3AD203B41FA5}">
                      <a16:colId xmlns:a16="http://schemas.microsoft.com/office/drawing/2014/main" val="1130406705"/>
                    </a:ext>
                  </a:extLst>
                </a:gridCol>
                <a:gridCol w="2005616">
                  <a:extLst>
                    <a:ext uri="{9D8B030D-6E8A-4147-A177-3AD203B41FA5}">
                      <a16:colId xmlns:a16="http://schemas.microsoft.com/office/drawing/2014/main" val="3095236936"/>
                    </a:ext>
                  </a:extLst>
                </a:gridCol>
                <a:gridCol w="2005616">
                  <a:extLst>
                    <a:ext uri="{9D8B030D-6E8A-4147-A177-3AD203B41FA5}">
                      <a16:colId xmlns:a16="http://schemas.microsoft.com/office/drawing/2014/main" val="609695183"/>
                    </a:ext>
                  </a:extLst>
                </a:gridCol>
                <a:gridCol w="2005616">
                  <a:extLst>
                    <a:ext uri="{9D8B030D-6E8A-4147-A177-3AD203B41FA5}">
                      <a16:colId xmlns:a16="http://schemas.microsoft.com/office/drawing/2014/main" val="2824434927"/>
                    </a:ext>
                  </a:extLst>
                </a:gridCol>
              </a:tblGrid>
              <a:tr h="655320">
                <a:tc rowSpan="2">
                  <a:txBody>
                    <a:bodyPr/>
                    <a:lstStyle/>
                    <a:p>
                      <a:endParaRPr lang="en-US" sz="4000" kern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4000" kern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Task</a:t>
                      </a:r>
                      <a:endParaRPr lang="en-US" sz="40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Perf [min]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Create T [min]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Total [min]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2994495"/>
                  </a:ext>
                </a:extLst>
              </a:tr>
              <a:tr h="648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W/o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VCAT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W/o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VCAT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W/o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VCAT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5340699"/>
                  </a:ext>
                </a:extLst>
              </a:tr>
              <a:tr h="911724">
                <a:tc>
                  <a:txBody>
                    <a:bodyPr/>
                    <a:lstStyle/>
                    <a:p>
                      <a:r>
                        <a:rPr lang="en-US" sz="4000" kern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Google search</a:t>
                      </a:r>
                      <a:endParaRPr lang="en-US" sz="40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0:15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2:00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0:30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2:15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69894"/>
                  </a:ext>
                </a:extLst>
              </a:tr>
              <a:tr h="911724">
                <a:tc>
                  <a:txBody>
                    <a:bodyPr/>
                    <a:lstStyle/>
                    <a:p>
                      <a:r>
                        <a:rPr lang="en-US" sz="4000" kern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Email login</a:t>
                      </a:r>
                      <a:endParaRPr lang="en-US" sz="44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0:15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1:45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2:30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0:30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2:45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2:15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4761"/>
                  </a:ext>
                </a:extLst>
              </a:tr>
            </a:tbl>
          </a:graphicData>
        </a:graphic>
      </p:graphicFrame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0801E777-B221-4E34-8F37-22CCE5EF3176}"/>
              </a:ext>
            </a:extLst>
          </p:cNvPr>
          <p:cNvSpPr txBox="1">
            <a:spLocks/>
          </p:cNvSpPr>
          <p:nvPr/>
        </p:nvSpPr>
        <p:spPr>
          <a:xfrm>
            <a:off x="883884" y="31301936"/>
            <a:ext cx="15784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2602"/>
            </a:lvl1pPr>
            <a:lvl2pPr marL="2270615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/>
            </a:lvl2pPr>
            <a:lvl3pPr marL="3784359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/>
            </a:lvl3pPr>
            <a:lvl4pPr marL="5298102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4pPr>
            <a:lvl5pPr marL="6811846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5pPr>
            <a:lvl6pPr marL="8325589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6pPr>
            <a:lvl7pPr marL="9839333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7pPr>
            <a:lvl8pPr marL="11353076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8pPr>
            <a:lvl9pPr marL="12866820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9pPr>
          </a:lstStyle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Google web site, search for “Java” &amp; log into web-based email app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Core i7 2.7GHz, 12GB RAM, 64bit Win-10, Chrome v63, JDK 1.8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VCAT server: Java locally on Tomcat, not performance-optimized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9F9D5-322B-493C-B2CF-87D5A42B9CE4}"/>
              </a:ext>
            </a:extLst>
          </p:cNvPr>
          <p:cNvSpPr txBox="1"/>
          <p:nvPr/>
        </p:nvSpPr>
        <p:spPr>
          <a:xfrm>
            <a:off x="1400469" y="30447340"/>
            <a:ext cx="14065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Initial evaluation: Results rounded to closest quarter min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7AAE31DA-4CA8-46FC-B984-42B2C153D18C}"/>
              </a:ext>
            </a:extLst>
          </p:cNvPr>
          <p:cNvSpPr txBox="1">
            <a:spLocks/>
          </p:cNvSpPr>
          <p:nvPr/>
        </p:nvSpPr>
        <p:spPr>
          <a:xfrm>
            <a:off x="883884" y="12690023"/>
            <a:ext cx="1425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3200"/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Navigate through a web app: Clicks, taps, swipes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Code / record corresponding unit test: Clicks, taps, swipes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E4D4E3C3-7CDA-43CF-A665-FF55A89CD190}"/>
              </a:ext>
            </a:extLst>
          </p:cNvPr>
          <p:cNvSpPr txBox="1">
            <a:spLocks/>
          </p:cNvSpPr>
          <p:nvPr/>
        </p:nvSpPr>
        <p:spPr>
          <a:xfrm>
            <a:off x="883884" y="11717653"/>
            <a:ext cx="19570846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Example: Google Chrome &amp; Selenium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A5D90459-D930-488C-BE1A-5237E442BDED}"/>
              </a:ext>
            </a:extLst>
          </p:cNvPr>
          <p:cNvSpPr txBox="1">
            <a:spLocks/>
          </p:cNvSpPr>
          <p:nvPr/>
        </p:nvSpPr>
        <p:spPr>
          <a:xfrm>
            <a:off x="16668749" y="12690023"/>
            <a:ext cx="12582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3200"/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Mostly app-to-voice, voice-to-app is harder (NLP)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Alexa / Siri /… don’t navigate arbitrary web apps yet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8F326DE-90B5-487A-AD5D-99B9F9408F98}"/>
              </a:ext>
            </a:extLst>
          </p:cNvPr>
          <p:cNvSpPr txBox="1">
            <a:spLocks/>
          </p:cNvSpPr>
          <p:nvPr/>
        </p:nvSpPr>
        <p:spPr>
          <a:xfrm>
            <a:off x="16668749" y="11717653"/>
            <a:ext cx="12582895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Existing Solutions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2B621B03-4024-4B4D-862E-49C02B1A52B5}"/>
              </a:ext>
            </a:extLst>
          </p:cNvPr>
          <p:cNvSpPr txBox="1">
            <a:spLocks/>
          </p:cNvSpPr>
          <p:nvPr/>
        </p:nvSpPr>
        <p:spPr>
          <a:xfrm>
            <a:off x="883884" y="14794184"/>
            <a:ext cx="9934425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algn="ctr">
              <a:defRPr sz="5400" b="1"/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VCAT Overview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518E46E9-390A-4A82-9DB6-4F67F4AC82F3}"/>
              </a:ext>
            </a:extLst>
          </p:cNvPr>
          <p:cNvSpPr txBox="1">
            <a:spLocks/>
          </p:cNvSpPr>
          <p:nvPr/>
        </p:nvSpPr>
        <p:spPr>
          <a:xfrm>
            <a:off x="883884" y="23872026"/>
            <a:ext cx="15784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3200"/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Web tasks w/o VCAT (keyboard, mouse) vs. w/ VCAT (voice only)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Code Selenium test (keyboard, mouse) vs. VCAT-after-RQ1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0BDB6832-5FC7-488B-A343-CE3938ABEF1D}"/>
              </a:ext>
            </a:extLst>
          </p:cNvPr>
          <p:cNvSpPr txBox="1">
            <a:spLocks/>
          </p:cNvSpPr>
          <p:nvPr/>
        </p:nvSpPr>
        <p:spPr>
          <a:xfrm>
            <a:off x="883884" y="22899656"/>
            <a:ext cx="15575316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Questions (RQ)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B69BFB-293C-49B9-A326-39DC3EC7CCDB}"/>
              </a:ext>
            </a:extLst>
          </p:cNvPr>
          <p:cNvSpPr/>
          <p:nvPr/>
        </p:nvSpPr>
        <p:spPr>
          <a:xfrm>
            <a:off x="1928191" y="1379551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5E63ACEB-3392-40D7-B52F-832E47DE78C8}"/>
              </a:ext>
            </a:extLst>
          </p:cNvPr>
          <p:cNvSpPr txBox="1">
            <a:spLocks/>
          </p:cNvSpPr>
          <p:nvPr/>
        </p:nvSpPr>
        <p:spPr>
          <a:xfrm>
            <a:off x="883884" y="26036225"/>
            <a:ext cx="19570846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Evaluation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F0EE58AD-9F75-4F0B-B314-015144EFF49F}"/>
              </a:ext>
            </a:extLst>
          </p:cNvPr>
          <p:cNvSpPr txBox="1">
            <a:spLocks/>
          </p:cNvSpPr>
          <p:nvPr/>
        </p:nvSpPr>
        <p:spPr>
          <a:xfrm>
            <a:off x="883884" y="35025229"/>
            <a:ext cx="16146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46118" indent="-446118" algn="just">
              <a:buFont typeface="Wingdings" panose="05000000000000000000" pitchFamily="2" charset="2"/>
              <a:buChar char="Ø"/>
              <a:defRPr sz="3200"/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U.S. law requires W3C Web Content Accessibility Guidelines (WCAG) 2.0 Level AA for federal web sites [Rehab Act, Section 508]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Texas law requires same for college web sites from 2020 [§206.70]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“Addresses most common barriers” [www.section508.gov]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… But WCAG does not address touch-based input assumption 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4000" dirty="0" err="1">
                <a:latin typeface="Helvetica" panose="020B0604020202020204" pitchFamily="34" charset="0"/>
                <a:cs typeface="Helvetica" panose="020B0604020202020204" pitchFamily="34" charset="0"/>
              </a:rPr>
              <a:t>VoiceXML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 (W3C): Specify voice-based HCI, can’t capture old apps</a:t>
            </a:r>
          </a:p>
          <a:p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4E3C76E6-2C1D-4104-BE03-9CBBDD58B4F3}"/>
              </a:ext>
            </a:extLst>
          </p:cNvPr>
          <p:cNvSpPr txBox="1">
            <a:spLocks/>
          </p:cNvSpPr>
          <p:nvPr/>
        </p:nvSpPr>
        <p:spPr>
          <a:xfrm>
            <a:off x="883884" y="34052859"/>
            <a:ext cx="19570846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&amp; More Related Work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937" y="38633399"/>
            <a:ext cx="10499708" cy="33558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CC042B-AB19-4689-B282-B7139FAAB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379" y="8387321"/>
            <a:ext cx="3103001" cy="3103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811D50F-2C13-4106-9092-C52AC5C74F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300" y="8223921"/>
            <a:ext cx="3961419" cy="3585084"/>
          </a:xfrm>
          <a:prstGeom prst="rect">
            <a:avLst/>
          </a:prstGeom>
        </p:spPr>
      </p:pic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24B29FD2-7048-49B7-9286-440AAFC4E127}"/>
              </a:ext>
            </a:extLst>
          </p:cNvPr>
          <p:cNvSpPr txBox="1">
            <a:spLocks/>
          </p:cNvSpPr>
          <p:nvPr/>
        </p:nvSpPr>
        <p:spPr>
          <a:xfrm>
            <a:off x="1036283" y="7456328"/>
            <a:ext cx="21814733" cy="858785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Problem: Popular Applications Assume Touch-Based Input Devices</a:t>
            </a:r>
            <a:endParaRPr lang="en-US" sz="36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29A1AC-41E2-4D71-A550-A0186CD6D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23758636" y="4799491"/>
            <a:ext cx="6911938" cy="6288580"/>
          </a:xfrm>
          <a:prstGeom prst="rect">
            <a:avLst/>
          </a:prstGeom>
        </p:spPr>
      </p:pic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EEA3D3D0-D100-4E48-B409-3E4A51CEF580}"/>
              </a:ext>
            </a:extLst>
          </p:cNvPr>
          <p:cNvSpPr txBox="1">
            <a:spLocks/>
          </p:cNvSpPr>
          <p:nvPr/>
        </p:nvSpPr>
        <p:spPr>
          <a:xfrm>
            <a:off x="17773313" y="8347714"/>
            <a:ext cx="1838938" cy="3182499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algn="ctr">
              <a:defRPr sz="5400" b="1"/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2C7EEBDD-1679-4DED-878E-8F10924CDD31}"/>
              </a:ext>
            </a:extLst>
          </p:cNvPr>
          <p:cNvSpPr txBox="1">
            <a:spLocks/>
          </p:cNvSpPr>
          <p:nvPr/>
        </p:nvSpPr>
        <p:spPr>
          <a:xfrm>
            <a:off x="23814493" y="8347714"/>
            <a:ext cx="1838938" cy="3182499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59480" tIns="59480" rIns="59480" bIns="59480" rtlCol="0" anchor="ctr" anchorCtr="0">
            <a:spAutoFit/>
          </a:bodyPr>
          <a:lstStyle>
            <a:defPPr>
              <a:defRPr lang="en-US"/>
            </a:defPPr>
            <a:lvl1pPr algn="ctr">
              <a:defRPr sz="5400" b="1"/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8796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</TotalTime>
  <Words>376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prasad k</dc:creator>
  <cp:lastModifiedBy>Christoph Csallner</cp:lastModifiedBy>
  <cp:revision>15</cp:revision>
  <dcterms:created xsi:type="dcterms:W3CDTF">2018-02-03T04:58:53Z</dcterms:created>
  <dcterms:modified xsi:type="dcterms:W3CDTF">2018-05-23T15:15:13Z</dcterms:modified>
</cp:coreProperties>
</file>