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7" r:id="rId6"/>
    <p:sldId id="260" r:id="rId7"/>
    <p:sldId id="266" r:id="rId8"/>
    <p:sldId id="262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2" d="100"/>
          <a:sy n="62" d="100"/>
        </p:scale>
        <p:origin x="-60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46987-5014-D540-8D66-BD5EC1914BE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99781-9646-544D-85A5-AD19A16FA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7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Programming example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9781-9646-544D-85A5-AD19A16FA5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6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9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2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0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4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0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5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2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72442-BB54-AB48-AE1E-91C47FEB423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ocs.oracle.com/javase/6/docs/ap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 is Awesome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Sean Pierce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is Java different from other languages?</a:t>
            </a:r>
          </a:p>
          <a:p>
            <a:r>
              <a:rPr lang="en-US" dirty="0" smtClean="0"/>
              <a:t>What is the JVM?</a:t>
            </a:r>
          </a:p>
          <a:p>
            <a:r>
              <a:rPr lang="en-US" dirty="0" smtClean="0"/>
              <a:t>What does the JVM do?</a:t>
            </a:r>
          </a:p>
          <a:p>
            <a:r>
              <a:rPr lang="en-US" dirty="0"/>
              <a:t>How is a class different from an Object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a .class file?</a:t>
            </a:r>
          </a:p>
          <a:p>
            <a:r>
              <a:rPr lang="en-US" dirty="0" smtClean="0"/>
              <a:t>What is the </a:t>
            </a:r>
            <a:r>
              <a:rPr lang="en-US" dirty="0" err="1" smtClean="0"/>
              <a:t>NoClassDefFound</a:t>
            </a:r>
            <a:r>
              <a:rPr lang="en-US" dirty="0" smtClean="0"/>
              <a:t> error?</a:t>
            </a:r>
          </a:p>
          <a:p>
            <a:r>
              <a:rPr lang="en-US" dirty="0" smtClean="0"/>
              <a:t>What is the best way to learn a language like Java?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5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JVM and Why do I care?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527023" cy="4161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850" y="1555335"/>
            <a:ext cx="3647623" cy="2732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932" y="3600946"/>
            <a:ext cx="4562868" cy="29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594" y="2830513"/>
            <a:ext cx="3606800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2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JVM and Why do I </a:t>
            </a:r>
            <a:r>
              <a:rPr lang="en-US" dirty="0" smtClean="0"/>
              <a:t>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an android app running inside it’s  simulator on multiple platforms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83" y="3008737"/>
            <a:ext cx="4133204" cy="2575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363" y="4403281"/>
            <a:ext cx="3733800" cy="217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287" y="3139338"/>
            <a:ext cx="2323973" cy="16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byte code vs. C code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73" r="373"/>
          <a:stretch>
            <a:fillRect/>
          </a:stretch>
        </p:blipFill>
        <p:spPr>
          <a:xfrm>
            <a:off x="95585" y="1589754"/>
            <a:ext cx="8918942" cy="4905075"/>
          </a:xfrm>
        </p:spPr>
      </p:pic>
    </p:spTree>
    <p:extLst>
      <p:ext uri="{BB962C8B-B14F-4D97-AF65-F5344CB8AC3E}">
        <p14:creationId xmlns:p14="http://schemas.microsoft.com/office/powerpoint/2010/main" val="17793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JVM and Why do I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platforms</a:t>
            </a:r>
          </a:p>
          <a:p>
            <a:r>
              <a:rPr lang="en-US" dirty="0" smtClean="0"/>
              <a:t>Heavily lifting done for you</a:t>
            </a:r>
          </a:p>
          <a:p>
            <a:pPr lvl="1"/>
            <a:r>
              <a:rPr lang="en-US" dirty="0" smtClean="0"/>
              <a:t>Found in the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Java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Easy-to-use Ctrl + Space: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11508"/>
            <a:ext cx="74199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50" y="2381932"/>
            <a:ext cx="4717750" cy="404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51" y="3141184"/>
            <a:ext cx="4503924" cy="349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Java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Documentation: </a:t>
            </a:r>
            <a:r>
              <a:rPr lang="en-US" dirty="0">
                <a:hlinkClick r:id="rId2"/>
              </a:rPr>
              <a:t>http://docs.oracle.com/javase/6/docs/api/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8309"/>
            <a:ext cx="8275640" cy="35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the things you should know </a:t>
            </a:r>
            <a:br>
              <a:rPr lang="en-US" dirty="0" smtClean="0"/>
            </a:br>
            <a:r>
              <a:rPr lang="en-US" dirty="0" smtClean="0"/>
              <a:t>but no one ever told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8813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Java is slow but still the predominate globally </a:t>
            </a:r>
            <a:r>
              <a:rPr lang="en-US" dirty="0" err="1" smtClean="0"/>
              <a:t>dev’d</a:t>
            </a:r>
            <a:r>
              <a:rPr lang="en-US" dirty="0" smtClean="0"/>
              <a:t> language</a:t>
            </a:r>
          </a:p>
          <a:p>
            <a:pPr lvl="1"/>
            <a:r>
              <a:rPr lang="en-US" dirty="0" smtClean="0"/>
              <a:t>Re-usable</a:t>
            </a:r>
          </a:p>
          <a:p>
            <a:pPr lvl="1"/>
            <a:r>
              <a:rPr lang="en-US" dirty="0" smtClean="0"/>
              <a:t>secure</a:t>
            </a:r>
          </a:p>
          <a:p>
            <a:r>
              <a:rPr lang="en-US" dirty="0" err="1" smtClean="0"/>
              <a:t>NoClassDefFound</a:t>
            </a:r>
            <a:r>
              <a:rPr lang="en-US" dirty="0" smtClean="0"/>
              <a:t> error</a:t>
            </a:r>
          </a:p>
          <a:p>
            <a:r>
              <a:rPr lang="en-US" dirty="0" smtClean="0"/>
              <a:t>Your Environment &amp; class paths</a:t>
            </a:r>
          </a:p>
          <a:p>
            <a:r>
              <a:rPr lang="en-US" dirty="0" smtClean="0"/>
              <a:t>.jar = .zip</a:t>
            </a:r>
          </a:p>
          <a:p>
            <a:r>
              <a:rPr lang="en-US" dirty="0" smtClean="0"/>
              <a:t>Commands:</a:t>
            </a:r>
          </a:p>
          <a:p>
            <a:pPr lvl="1"/>
            <a:r>
              <a:rPr lang="en-US" dirty="0" err="1"/>
              <a:t>j</a:t>
            </a:r>
            <a:r>
              <a:rPr lang="en-US" dirty="0" err="1" smtClean="0"/>
              <a:t>avac</a:t>
            </a:r>
            <a:r>
              <a:rPr lang="en-US" dirty="0" smtClean="0"/>
              <a:t> </a:t>
            </a:r>
            <a:r>
              <a:rPr lang="en-US" dirty="0" err="1" smtClean="0"/>
              <a:t>HelloWorld.java</a:t>
            </a:r>
            <a:r>
              <a:rPr lang="en-US" dirty="0" smtClean="0"/>
              <a:t>;//produces </a:t>
            </a:r>
            <a:r>
              <a:rPr lang="en-US" dirty="0" err="1" smtClean="0"/>
              <a:t>HelloWorld.class</a:t>
            </a:r>
            <a:endParaRPr lang="en-US" dirty="0" smtClean="0"/>
          </a:p>
          <a:p>
            <a:pPr lvl="1"/>
            <a:r>
              <a:rPr lang="en-US" dirty="0" smtClean="0"/>
              <a:t>java </a:t>
            </a:r>
            <a:r>
              <a:rPr lang="en-US" dirty="0" err="1" smtClean="0"/>
              <a:t>HelloWorld</a:t>
            </a:r>
            <a:endParaRPr lang="en-US" dirty="0" smtClean="0"/>
          </a:p>
          <a:p>
            <a:r>
              <a:rPr lang="en-US" dirty="0" smtClean="0"/>
              <a:t>‘What every programmer should know about…’</a:t>
            </a:r>
          </a:p>
          <a:p>
            <a:pPr lvl="1"/>
            <a:r>
              <a:rPr lang="en-US" dirty="0" smtClean="0"/>
              <a:t>Unicode</a:t>
            </a:r>
          </a:p>
          <a:p>
            <a:pPr lvl="1"/>
            <a:r>
              <a:rPr lang="en-US" dirty="0" smtClean="0"/>
              <a:t>Security </a:t>
            </a:r>
          </a:p>
          <a:p>
            <a:pPr lvl="1"/>
            <a:r>
              <a:rPr lang="en-US" dirty="0" smtClean="0"/>
              <a:t>The internet </a:t>
            </a:r>
          </a:p>
          <a:p>
            <a:r>
              <a:rPr lang="en-US" dirty="0" smtClean="0"/>
              <a:t>Android programming =</a:t>
            </a:r>
            <a:r>
              <a:rPr lang="en-US" dirty="0" err="1" smtClean="0"/>
              <a:t>ish</a:t>
            </a:r>
            <a:r>
              <a:rPr lang="en-US" dirty="0" smtClean="0"/>
              <a:t> java</a:t>
            </a:r>
          </a:p>
          <a:p>
            <a:r>
              <a:rPr lang="en-US" dirty="0" smtClean="0"/>
              <a:t>C# is java for Microsoft (Their VM is called CLI)</a:t>
            </a:r>
          </a:p>
          <a:p>
            <a:r>
              <a:rPr lang="en-US" dirty="0" smtClean="0"/>
              <a:t>Best way to learn is to do a personal project!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275"/>
            <a:ext cx="8229600" cy="1143000"/>
          </a:xfrm>
        </p:spPr>
        <p:txBody>
          <a:bodyPr/>
          <a:lstStyle/>
          <a:p>
            <a:r>
              <a:rPr lang="en-US" dirty="0" smtClean="0"/>
              <a:t>Structured Vs. Objects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892"/>
            <a:ext cx="8336880" cy="53906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Blueprints = class</a:t>
            </a:r>
          </a:p>
          <a:p>
            <a:r>
              <a:rPr lang="en-US" dirty="0" err="1" smtClean="0"/>
              <a:t>Batmobile</a:t>
            </a:r>
            <a:r>
              <a:rPr lang="en-US" dirty="0" smtClean="0"/>
              <a:t> = Object</a:t>
            </a:r>
          </a:p>
          <a:p>
            <a:endParaRPr lang="en-US" dirty="0"/>
          </a:p>
          <a:p>
            <a:endParaRPr lang="en-US" dirty="0" smtClean="0"/>
          </a:p>
          <a:p>
            <a:pPr marL="3657600" lvl="8" indent="0">
              <a:buNone/>
            </a:pPr>
            <a:r>
              <a:rPr lang="en-US" sz="3500" dirty="0" smtClean="0"/>
              <a:t>	=</a:t>
            </a:r>
          </a:p>
          <a:p>
            <a:pPr marL="3657600" lvl="8" indent="0">
              <a:buNone/>
            </a:pPr>
            <a:endParaRPr lang="en-US" sz="3500" dirty="0"/>
          </a:p>
          <a:p>
            <a:pPr marL="3657600" lvl="8" indent="0">
              <a:buNone/>
            </a:pPr>
            <a:endParaRPr lang="en-US" sz="3500" dirty="0" smtClean="0"/>
          </a:p>
          <a:p>
            <a:pPr marL="3657600" lvl="8" indent="0">
              <a:buNone/>
            </a:pPr>
            <a:r>
              <a:rPr lang="en-US" sz="3500" dirty="0"/>
              <a:t>	</a:t>
            </a:r>
            <a:endParaRPr lang="en-US" sz="3500" dirty="0" smtClean="0"/>
          </a:p>
          <a:p>
            <a:pPr marL="3657600" lvl="8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=</a:t>
            </a:r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0419"/>
            <a:ext cx="3810000" cy="227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054" y="2842134"/>
            <a:ext cx="3954946" cy="2317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13" y="5062863"/>
            <a:ext cx="3334620" cy="1795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823" y="4903719"/>
            <a:ext cx="2435095" cy="18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233</Words>
  <Application>Microsoft Office PowerPoint</Application>
  <PresentationFormat>On-screen Show (4:3)</PresentationFormat>
  <Paragraphs>51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Java is Awesome</vt:lpstr>
      <vt:lpstr>What is the JVM and Why do I care?</vt:lpstr>
      <vt:lpstr>What is the JVM and Why do I care?</vt:lpstr>
      <vt:lpstr>Compiling byte code vs. C code</vt:lpstr>
      <vt:lpstr>What is the JVM and Why do I care?</vt:lpstr>
      <vt:lpstr>Introducing the Java API</vt:lpstr>
      <vt:lpstr>Introducing the Java API</vt:lpstr>
      <vt:lpstr>All the things you should know  but no one ever told you</vt:lpstr>
      <vt:lpstr>Structured Vs. Objects </vt:lpstr>
      <vt:lpstr>Questions</vt:lpstr>
    </vt:vector>
  </TitlesOfParts>
  <Company>DED-IT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is Awesome</dc:title>
  <dc:creator>Sean Pierce</dc:creator>
  <cp:lastModifiedBy>Carter Tiernan</cp:lastModifiedBy>
  <cp:revision>22</cp:revision>
  <dcterms:created xsi:type="dcterms:W3CDTF">2012-06-06T02:05:49Z</dcterms:created>
  <dcterms:modified xsi:type="dcterms:W3CDTF">2014-04-03T15:55:48Z</dcterms:modified>
</cp:coreProperties>
</file>