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0AB6D0-714E-49C2-B7C8-A751C68BB340}" v="4" dt="2024-08-19T16:59:50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fan, Alexandra" userId="31e1a6b8-5232-42c3-b6d4-9595b200ff55" providerId="ADAL" clId="{68CAF7C7-EEF5-4A9C-BC17-0CB98E5BD3CB}"/>
    <pc:docChg chg="undo custSel addSld modSld">
      <pc:chgData name="Stefan, Alexandra" userId="31e1a6b8-5232-42c3-b6d4-9595b200ff55" providerId="ADAL" clId="{68CAF7C7-EEF5-4A9C-BC17-0CB98E5BD3CB}" dt="2022-08-23T14:13:59.769" v="2234" actId="20577"/>
      <pc:docMkLst>
        <pc:docMk/>
      </pc:docMkLst>
      <pc:sldChg chg="modSp add">
        <pc:chgData name="Stefan, Alexandra" userId="31e1a6b8-5232-42c3-b6d4-9595b200ff55" providerId="ADAL" clId="{68CAF7C7-EEF5-4A9C-BC17-0CB98E5BD3CB}" dt="2022-08-22T16:09:26.323" v="37" actId="20577"/>
        <pc:sldMkLst>
          <pc:docMk/>
          <pc:sldMk cId="2476424157" sldId="256"/>
        </pc:sldMkLst>
        <pc:spChg chg="mod">
          <ac:chgData name="Stefan, Alexandra" userId="31e1a6b8-5232-42c3-b6d4-9595b200ff55" providerId="ADAL" clId="{68CAF7C7-EEF5-4A9C-BC17-0CB98E5BD3CB}" dt="2022-08-22T16:09:26.323" v="37" actId="20577"/>
          <ac:spMkLst>
            <pc:docMk/>
            <pc:sldMk cId="2476424157" sldId="256"/>
            <ac:spMk id="2" creationId="{941F85F2-5AE7-47B4-A747-7BD99B0FC040}"/>
          </ac:spMkLst>
        </pc:spChg>
      </pc:sldChg>
      <pc:sldChg chg="modSp add">
        <pc:chgData name="Stefan, Alexandra" userId="31e1a6b8-5232-42c3-b6d4-9595b200ff55" providerId="ADAL" clId="{68CAF7C7-EEF5-4A9C-BC17-0CB98E5BD3CB}" dt="2022-08-23T14:13:59.769" v="2234" actId="20577"/>
        <pc:sldMkLst>
          <pc:docMk/>
          <pc:sldMk cId="1735550490" sldId="257"/>
        </pc:sldMkLst>
        <pc:spChg chg="mod">
          <ac:chgData name="Stefan, Alexandra" userId="31e1a6b8-5232-42c3-b6d4-9595b200ff55" providerId="ADAL" clId="{68CAF7C7-EEF5-4A9C-BC17-0CB98E5BD3CB}" dt="2022-08-22T16:10:25.402" v="50" actId="20577"/>
          <ac:spMkLst>
            <pc:docMk/>
            <pc:sldMk cId="1735550490" sldId="257"/>
            <ac:spMk id="2" creationId="{94261F55-635A-488D-838C-238FDBB46225}"/>
          </ac:spMkLst>
        </pc:spChg>
        <pc:spChg chg="mod">
          <ac:chgData name="Stefan, Alexandra" userId="31e1a6b8-5232-42c3-b6d4-9595b200ff55" providerId="ADAL" clId="{68CAF7C7-EEF5-4A9C-BC17-0CB98E5BD3CB}" dt="2022-08-23T14:13:59.769" v="2234" actId="20577"/>
          <ac:spMkLst>
            <pc:docMk/>
            <pc:sldMk cId="1735550490" sldId="257"/>
            <ac:spMk id="3" creationId="{70101A51-CA0D-4B07-84ED-419883BDBBB2}"/>
          </ac:spMkLst>
        </pc:spChg>
      </pc:sldChg>
      <pc:sldChg chg="modSp add">
        <pc:chgData name="Stefan, Alexandra" userId="31e1a6b8-5232-42c3-b6d4-9595b200ff55" providerId="ADAL" clId="{68CAF7C7-EEF5-4A9C-BC17-0CB98E5BD3CB}" dt="2022-08-22T17:25:51.914" v="877" actId="20577"/>
        <pc:sldMkLst>
          <pc:docMk/>
          <pc:sldMk cId="2580193182" sldId="258"/>
        </pc:sldMkLst>
        <pc:spChg chg="mod">
          <ac:chgData name="Stefan, Alexandra" userId="31e1a6b8-5232-42c3-b6d4-9595b200ff55" providerId="ADAL" clId="{68CAF7C7-EEF5-4A9C-BC17-0CB98E5BD3CB}" dt="2022-08-22T17:25:18.142" v="777" actId="20577"/>
          <ac:spMkLst>
            <pc:docMk/>
            <pc:sldMk cId="2580193182" sldId="258"/>
            <ac:spMk id="2" creationId="{40DB9DF2-849A-4C94-BE75-3CF64214FB20}"/>
          </ac:spMkLst>
        </pc:spChg>
        <pc:spChg chg="mod">
          <ac:chgData name="Stefan, Alexandra" userId="31e1a6b8-5232-42c3-b6d4-9595b200ff55" providerId="ADAL" clId="{68CAF7C7-EEF5-4A9C-BC17-0CB98E5BD3CB}" dt="2022-08-22T17:25:51.914" v="877" actId="20577"/>
          <ac:spMkLst>
            <pc:docMk/>
            <pc:sldMk cId="2580193182" sldId="258"/>
            <ac:spMk id="3" creationId="{CAF5FE40-5519-455A-9661-86A863C8BD0F}"/>
          </ac:spMkLst>
        </pc:spChg>
      </pc:sldChg>
      <pc:sldChg chg="modSp add">
        <pc:chgData name="Stefan, Alexandra" userId="31e1a6b8-5232-42c3-b6d4-9595b200ff55" providerId="ADAL" clId="{68CAF7C7-EEF5-4A9C-BC17-0CB98E5BD3CB}" dt="2022-08-22T20:04:47.150" v="2205" actId="20577"/>
        <pc:sldMkLst>
          <pc:docMk/>
          <pc:sldMk cId="2535827274" sldId="259"/>
        </pc:sldMkLst>
        <pc:spChg chg="mod">
          <ac:chgData name="Stefan, Alexandra" userId="31e1a6b8-5232-42c3-b6d4-9595b200ff55" providerId="ADAL" clId="{68CAF7C7-EEF5-4A9C-BC17-0CB98E5BD3CB}" dt="2022-08-22T17:29:47.730" v="886" actId="20577"/>
          <ac:spMkLst>
            <pc:docMk/>
            <pc:sldMk cId="2535827274" sldId="259"/>
            <ac:spMk id="2" creationId="{12063C59-C335-4371-813C-11C4AF8D4860}"/>
          </ac:spMkLst>
        </pc:spChg>
        <pc:spChg chg="mod">
          <ac:chgData name="Stefan, Alexandra" userId="31e1a6b8-5232-42c3-b6d4-9595b200ff55" providerId="ADAL" clId="{68CAF7C7-EEF5-4A9C-BC17-0CB98E5BD3CB}" dt="2022-08-22T20:04:47.150" v="2205" actId="20577"/>
          <ac:spMkLst>
            <pc:docMk/>
            <pc:sldMk cId="2535827274" sldId="259"/>
            <ac:spMk id="3" creationId="{DF39658D-EEAA-4A60-B763-563DDE3E8EA1}"/>
          </ac:spMkLst>
        </pc:spChg>
      </pc:sldChg>
      <pc:sldChg chg="modSp add">
        <pc:chgData name="Stefan, Alexandra" userId="31e1a6b8-5232-42c3-b6d4-9595b200ff55" providerId="ADAL" clId="{68CAF7C7-EEF5-4A9C-BC17-0CB98E5BD3CB}" dt="2022-08-22T17:48:36.337" v="2174" actId="20577"/>
        <pc:sldMkLst>
          <pc:docMk/>
          <pc:sldMk cId="836441789" sldId="260"/>
        </pc:sldMkLst>
        <pc:spChg chg="mod">
          <ac:chgData name="Stefan, Alexandra" userId="31e1a6b8-5232-42c3-b6d4-9595b200ff55" providerId="ADAL" clId="{68CAF7C7-EEF5-4A9C-BC17-0CB98E5BD3CB}" dt="2022-08-22T17:44:03.904" v="1831" actId="20577"/>
          <ac:spMkLst>
            <pc:docMk/>
            <pc:sldMk cId="836441789" sldId="260"/>
            <ac:spMk id="2" creationId="{33C67350-4945-421C-A5E5-59BEBF8737AF}"/>
          </ac:spMkLst>
        </pc:spChg>
        <pc:spChg chg="mod">
          <ac:chgData name="Stefan, Alexandra" userId="31e1a6b8-5232-42c3-b6d4-9595b200ff55" providerId="ADAL" clId="{68CAF7C7-EEF5-4A9C-BC17-0CB98E5BD3CB}" dt="2022-08-22T17:48:36.337" v="2174" actId="20577"/>
          <ac:spMkLst>
            <pc:docMk/>
            <pc:sldMk cId="836441789" sldId="260"/>
            <ac:spMk id="3" creationId="{C949F826-0800-4DAA-B8E9-EA8B6510F4C4}"/>
          </ac:spMkLst>
        </pc:spChg>
      </pc:sldChg>
    </pc:docChg>
  </pc:docChgLst>
  <pc:docChgLst>
    <pc:chgData name="Stefan, Alexandra" userId="S::astefan@uta.edu::31e1a6b8-5232-42c3-b6d4-9595b200ff55" providerId="AD" clId="Web-{C27F3B8B-2A2D-5E06-50B6-FBE5DC82BE7E}"/>
    <pc:docChg chg="modSld">
      <pc:chgData name="Stefan, Alexandra" userId="S::astefan@uta.edu::31e1a6b8-5232-42c3-b6d4-9595b200ff55" providerId="AD" clId="Web-{C27F3B8B-2A2D-5E06-50B6-FBE5DC82BE7E}" dt="2023-01-17T08:50:13.398" v="38" actId="20577"/>
      <pc:docMkLst>
        <pc:docMk/>
      </pc:docMkLst>
      <pc:sldChg chg="modSp">
        <pc:chgData name="Stefan, Alexandra" userId="S::astefan@uta.edu::31e1a6b8-5232-42c3-b6d4-9595b200ff55" providerId="AD" clId="Web-{C27F3B8B-2A2D-5E06-50B6-FBE5DC82BE7E}" dt="2023-01-17T08:50:13.398" v="38" actId="20577"/>
        <pc:sldMkLst>
          <pc:docMk/>
          <pc:sldMk cId="2535827274" sldId="259"/>
        </pc:sldMkLst>
        <pc:spChg chg="mod">
          <ac:chgData name="Stefan, Alexandra" userId="S::astefan@uta.edu::31e1a6b8-5232-42c3-b6d4-9595b200ff55" providerId="AD" clId="Web-{C27F3B8B-2A2D-5E06-50B6-FBE5DC82BE7E}" dt="2023-01-17T08:50:13.398" v="38" actId="20577"/>
          <ac:spMkLst>
            <pc:docMk/>
            <pc:sldMk cId="2535827274" sldId="259"/>
            <ac:spMk id="3" creationId="{DF39658D-EEAA-4A60-B763-563DDE3E8EA1}"/>
          </ac:spMkLst>
        </pc:spChg>
      </pc:sldChg>
    </pc:docChg>
  </pc:docChgLst>
  <pc:docChgLst>
    <pc:chgData name="Stefan, Alexandra" userId="31e1a6b8-5232-42c3-b6d4-9595b200ff55" providerId="ADAL" clId="{950AB6D0-714E-49C2-B7C8-A751C68BB340}"/>
    <pc:docChg chg="undo custSel addSld delSld modSld">
      <pc:chgData name="Stefan, Alexandra" userId="31e1a6b8-5232-42c3-b6d4-9595b200ff55" providerId="ADAL" clId="{950AB6D0-714E-49C2-B7C8-A751C68BB340}" dt="2024-08-19T17:00:20.001" v="819" actId="680"/>
      <pc:docMkLst>
        <pc:docMk/>
      </pc:docMkLst>
      <pc:sldChg chg="modSp mod">
        <pc:chgData name="Stefan, Alexandra" userId="31e1a6b8-5232-42c3-b6d4-9595b200ff55" providerId="ADAL" clId="{950AB6D0-714E-49C2-B7C8-A751C68BB340}" dt="2024-08-19T16:33:50.813" v="123" actId="20577"/>
        <pc:sldMkLst>
          <pc:docMk/>
          <pc:sldMk cId="1735550490" sldId="257"/>
        </pc:sldMkLst>
        <pc:spChg chg="mod">
          <ac:chgData name="Stefan, Alexandra" userId="31e1a6b8-5232-42c3-b6d4-9595b200ff55" providerId="ADAL" clId="{950AB6D0-714E-49C2-B7C8-A751C68BB340}" dt="2024-08-19T16:32:50.814" v="98" actId="13926"/>
          <ac:spMkLst>
            <pc:docMk/>
            <pc:sldMk cId="1735550490" sldId="257"/>
            <ac:spMk id="2" creationId="{94261F55-635A-488D-838C-238FDBB46225}"/>
          </ac:spMkLst>
        </pc:spChg>
        <pc:spChg chg="mod">
          <ac:chgData name="Stefan, Alexandra" userId="31e1a6b8-5232-42c3-b6d4-9595b200ff55" providerId="ADAL" clId="{950AB6D0-714E-49C2-B7C8-A751C68BB340}" dt="2024-08-19T16:33:50.813" v="123" actId="20577"/>
          <ac:spMkLst>
            <pc:docMk/>
            <pc:sldMk cId="1735550490" sldId="257"/>
            <ac:spMk id="3" creationId="{70101A51-CA0D-4B07-84ED-419883BDBBB2}"/>
          </ac:spMkLst>
        </pc:spChg>
      </pc:sldChg>
      <pc:sldChg chg="modSp mod">
        <pc:chgData name="Stefan, Alexandra" userId="31e1a6b8-5232-42c3-b6d4-9595b200ff55" providerId="ADAL" clId="{950AB6D0-714E-49C2-B7C8-A751C68BB340}" dt="2024-08-19T16:40:22.313" v="472" actId="20577"/>
        <pc:sldMkLst>
          <pc:docMk/>
          <pc:sldMk cId="2580193182" sldId="258"/>
        </pc:sldMkLst>
        <pc:spChg chg="mod">
          <ac:chgData name="Stefan, Alexandra" userId="31e1a6b8-5232-42c3-b6d4-9595b200ff55" providerId="ADAL" clId="{950AB6D0-714E-49C2-B7C8-A751C68BB340}" dt="2024-08-19T16:40:22.313" v="472" actId="20577"/>
          <ac:spMkLst>
            <pc:docMk/>
            <pc:sldMk cId="2580193182" sldId="258"/>
            <ac:spMk id="3" creationId="{CAF5FE40-5519-455A-9661-86A863C8BD0F}"/>
          </ac:spMkLst>
        </pc:spChg>
      </pc:sldChg>
      <pc:sldChg chg="modSp mod">
        <pc:chgData name="Stefan, Alexandra" userId="31e1a6b8-5232-42c3-b6d4-9595b200ff55" providerId="ADAL" clId="{950AB6D0-714E-49C2-B7C8-A751C68BB340}" dt="2024-08-19T16:38:43.189" v="337" actId="1076"/>
        <pc:sldMkLst>
          <pc:docMk/>
          <pc:sldMk cId="2535827274" sldId="259"/>
        </pc:sldMkLst>
        <pc:spChg chg="mod">
          <ac:chgData name="Stefan, Alexandra" userId="31e1a6b8-5232-42c3-b6d4-9595b200ff55" providerId="ADAL" clId="{950AB6D0-714E-49C2-B7C8-A751C68BB340}" dt="2024-08-19T16:38:40.947" v="336" actId="14100"/>
          <ac:spMkLst>
            <pc:docMk/>
            <pc:sldMk cId="2535827274" sldId="259"/>
            <ac:spMk id="2" creationId="{12063C59-C335-4371-813C-11C4AF8D4860}"/>
          </ac:spMkLst>
        </pc:spChg>
        <pc:spChg chg="mod">
          <ac:chgData name="Stefan, Alexandra" userId="31e1a6b8-5232-42c3-b6d4-9595b200ff55" providerId="ADAL" clId="{950AB6D0-714E-49C2-B7C8-A751C68BB340}" dt="2024-08-19T16:38:43.189" v="337" actId="1076"/>
          <ac:spMkLst>
            <pc:docMk/>
            <pc:sldMk cId="2535827274" sldId="259"/>
            <ac:spMk id="3" creationId="{DF39658D-EEAA-4A60-B763-563DDE3E8EA1}"/>
          </ac:spMkLst>
        </pc:spChg>
      </pc:sldChg>
      <pc:sldChg chg="modSp mod">
        <pc:chgData name="Stefan, Alexandra" userId="31e1a6b8-5232-42c3-b6d4-9595b200ff55" providerId="ADAL" clId="{950AB6D0-714E-49C2-B7C8-A751C68BB340}" dt="2024-08-19T16:36:12.839" v="247" actId="20577"/>
        <pc:sldMkLst>
          <pc:docMk/>
          <pc:sldMk cId="836441789" sldId="260"/>
        </pc:sldMkLst>
        <pc:spChg chg="mod">
          <ac:chgData name="Stefan, Alexandra" userId="31e1a6b8-5232-42c3-b6d4-9595b200ff55" providerId="ADAL" clId="{950AB6D0-714E-49C2-B7C8-A751C68BB340}" dt="2024-08-19T16:36:12.839" v="247" actId="20577"/>
          <ac:spMkLst>
            <pc:docMk/>
            <pc:sldMk cId="836441789" sldId="260"/>
            <ac:spMk id="3" creationId="{C949F826-0800-4DAA-B8E9-EA8B6510F4C4}"/>
          </ac:spMkLst>
        </pc:spChg>
      </pc:sldChg>
      <pc:sldChg chg="modSp new mod">
        <pc:chgData name="Stefan, Alexandra" userId="31e1a6b8-5232-42c3-b6d4-9595b200ff55" providerId="ADAL" clId="{950AB6D0-714E-49C2-B7C8-A751C68BB340}" dt="2024-08-19T16:42:35.294" v="552" actId="20577"/>
        <pc:sldMkLst>
          <pc:docMk/>
          <pc:sldMk cId="1462618734" sldId="261"/>
        </pc:sldMkLst>
        <pc:spChg chg="mod">
          <ac:chgData name="Stefan, Alexandra" userId="31e1a6b8-5232-42c3-b6d4-9595b200ff55" providerId="ADAL" clId="{950AB6D0-714E-49C2-B7C8-A751C68BB340}" dt="2024-08-19T16:41:53.350" v="481" actId="20577"/>
          <ac:spMkLst>
            <pc:docMk/>
            <pc:sldMk cId="1462618734" sldId="261"/>
            <ac:spMk id="2" creationId="{E31D223B-5426-AABF-3030-0A12148542C3}"/>
          </ac:spMkLst>
        </pc:spChg>
        <pc:spChg chg="mod">
          <ac:chgData name="Stefan, Alexandra" userId="31e1a6b8-5232-42c3-b6d4-9595b200ff55" providerId="ADAL" clId="{950AB6D0-714E-49C2-B7C8-A751C68BB340}" dt="2024-08-19T16:42:35.294" v="552" actId="20577"/>
          <ac:spMkLst>
            <pc:docMk/>
            <pc:sldMk cId="1462618734" sldId="261"/>
            <ac:spMk id="3" creationId="{47A3920E-CB1E-4007-6BA2-9922DB9ECBB9}"/>
          </ac:spMkLst>
        </pc:spChg>
      </pc:sldChg>
      <pc:sldChg chg="modSp new mod">
        <pc:chgData name="Stefan, Alexandra" userId="31e1a6b8-5232-42c3-b6d4-9595b200ff55" providerId="ADAL" clId="{950AB6D0-714E-49C2-B7C8-A751C68BB340}" dt="2024-08-19T16:59:51.891" v="817" actId="20577"/>
        <pc:sldMkLst>
          <pc:docMk/>
          <pc:sldMk cId="623330302" sldId="262"/>
        </pc:sldMkLst>
        <pc:spChg chg="mod">
          <ac:chgData name="Stefan, Alexandra" userId="31e1a6b8-5232-42c3-b6d4-9595b200ff55" providerId="ADAL" clId="{950AB6D0-714E-49C2-B7C8-A751C68BB340}" dt="2024-08-19T16:43:24.352" v="572" actId="20577"/>
          <ac:spMkLst>
            <pc:docMk/>
            <pc:sldMk cId="623330302" sldId="262"/>
            <ac:spMk id="2" creationId="{E1CCD3B2-C68C-85A1-F3D5-5E9E183CCE95}"/>
          </ac:spMkLst>
        </pc:spChg>
        <pc:spChg chg="mod">
          <ac:chgData name="Stefan, Alexandra" userId="31e1a6b8-5232-42c3-b6d4-9595b200ff55" providerId="ADAL" clId="{950AB6D0-714E-49C2-B7C8-A751C68BB340}" dt="2024-08-19T16:59:51.891" v="817" actId="20577"/>
          <ac:spMkLst>
            <pc:docMk/>
            <pc:sldMk cId="623330302" sldId="262"/>
            <ac:spMk id="3" creationId="{189997B5-96FA-6323-76C6-67AFCED6FCE6}"/>
          </ac:spMkLst>
        </pc:spChg>
      </pc:sldChg>
      <pc:sldChg chg="new del">
        <pc:chgData name="Stefan, Alexandra" userId="31e1a6b8-5232-42c3-b6d4-9595b200ff55" providerId="ADAL" clId="{950AB6D0-714E-49C2-B7C8-A751C68BB340}" dt="2024-08-19T17:00:20.001" v="819" actId="680"/>
        <pc:sldMkLst>
          <pc:docMk/>
          <pc:sldMk cId="2086890062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247DE-C980-4487-A12A-00C1E10FFEF5}" type="datetimeFigureOut">
              <a:rPr lang="en-US" smtClean="0"/>
              <a:t>8/19/2024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A4166-9CC6-4363-82C9-C2E297C6C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7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843E-0E5B-4423-84F3-C769D08E81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0C893-3028-45DB-BD4D-A6E23F7EB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7B70-96FA-4CC3-8F11-7FEF9A68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75A7-9F56-40AD-BE92-F7CC053095B7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6B963-03D2-4F8A-9CDE-DA152DB4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584B-39BA-4B1B-B0AA-0091F6453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5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4A3E5-5C61-4524-960F-69A8095DF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6EBF0-CACF-4568-A0FE-4B6BA5043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CB5DB-99DA-4AD3-807A-23CF511BC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AE5C-11B9-48C3-A830-9C47F00F7AAC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3E223-674D-4030-A232-C317C3E0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AE3A8-3743-453D-8AA9-F8FA5E39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5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E3928C-2856-4857-B9F4-2F5611496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4B542-9A20-4F6E-B81F-87A53F456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50182-3F9D-4CA7-A216-A72FFDD1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09D50-47F9-4029-B310-112055CFF223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0D437-7962-434B-8E02-14117065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4841E-E969-4903-9D2E-B052E362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3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FF56-4010-4DDB-890E-919319A82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466C3-185B-46A1-BE6C-3A865C6F4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DA945-564D-47B0-BA1A-5BDB2CAF2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6DFC-0F54-460C-912E-DA55C00D097C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839F0-4A28-4241-9058-7B5033F8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128EB-7AED-43F5-AA87-069EABEA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6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B5A02-4AC5-43C6-B597-BC31C8D18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5038A-B1D0-40F8-9381-955C28A54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74AF5-BE20-49FB-A6A5-1627E712A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D48AB-9598-42BF-8DA8-645EAAF0129C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035FE-0652-4A09-97F6-368DDA73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8919A-6544-4EE7-BBF8-A78E067FB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9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C022E-77A3-4076-B064-9FBED6C66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099A0-DB95-438E-87BC-D1E2F2C76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C7284-D0A9-4C24-8BFD-699125D70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0B5C1-195B-406E-94A6-513D40AE0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B9E7-DC1E-4268-B973-66BDBA8D724B}" type="datetime1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4C371-0880-4944-BAA0-2FA5B2C6F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D675D-9406-4892-9FB1-1D437BA8D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9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E7397-16D9-4F1A-A304-FC51789A9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F7D5B-A1EF-4EF2-8A06-A036CCE9C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3FB654-E998-46D6-8134-F88CD89BC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FFBDB8-821A-47BB-AE20-494B6C616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CFE26F-0C82-428D-89F3-15192AE56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57435-2E5C-4E48-8E49-FC4D64FF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870A-19E6-4B03-B5C1-ADF4357F4D9C}" type="datetime1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9FA464-D8FD-4ECB-AE38-41881A7B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B9D5E-F903-4AA6-B6F1-E7D10057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6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2D18-7AAB-400C-A14F-BAE68F71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666F5-E99A-4393-80B9-DBB9B75F3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15AA7-23CA-4BEE-B498-8F395E075FF9}" type="datetime1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0EAD37-C7FF-4BC6-BCEF-749AD326D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252FEC-0C93-4E92-AC46-73849280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5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C43E9-AF0D-4DCA-99A6-196491AFB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884A-BA2A-470B-812C-FB9D58CAE9DF}" type="datetime1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B824A-5EB9-46BF-A4B5-3331E84C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7AD7DD-5F89-4623-913B-2D4E3D42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09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43F63-634A-48BD-BD67-1308F5AE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C9946-2D94-4600-AD57-77E4C8036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F8DA35-0E57-4065-9A44-F5B0B530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83560-B70A-4473-8F8D-3E8EF6F6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C9F2A-F0CD-4D72-9287-AD2B6B2DF91F}" type="datetime1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A5508-2D10-4F3D-A150-5CB120FDA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EEBDB-4F0A-49D8-9AD1-C6149C30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9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F007-76CD-49BB-A151-981090E8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EA2DF5-A9FB-493F-9C5E-CF5F03EC8A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35EF60-3035-448C-8E39-933B383DE5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19ED3-84EB-4958-AC0C-0D1C7854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CAEA-EA7D-4F26-BC07-BC04DF2CAFA3}" type="datetime1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5CC16-DC69-4BD5-88E4-390BA2529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50AAB-A4DB-42C7-9085-500401AC5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9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ACBB48-4DC2-45C3-8121-66F28E629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13DA8-C36E-4777-82D6-EAAFD4123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6022C-BC06-4C3D-BF84-E32D73733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1E9EE-210B-46C4-AC16-82D8ED114A9D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3D7AC-0F47-4C93-BEBC-29B4A30F3C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2505B-298B-49AD-A868-1F1C5B78F3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6E494-3174-4D6F-A29A-98F07B1B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xa5539@mavs.uta.edu" TargetMode="External"/><Relationship Id="rId2" Type="http://schemas.openxmlformats.org/officeDocument/2006/relationships/hyperlink" Target="mailto:astefan@uta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it.uta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anger.uta.edu/~alex/courses/1310/lectures/01_install_CodeBlocks.pdf" TargetMode="External"/><Relationship Id="rId2" Type="http://schemas.openxmlformats.org/officeDocument/2006/relationships/hyperlink" Target="https://www.onlinegd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vsuta.sharepoint.com/sites/cse13xx/SitePages/Visual-Studio-Code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F85F2-5AE7-47B4-A747-7BD99B0FC0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1310 </a:t>
            </a:r>
            <a:br>
              <a:rPr lang="en-US" dirty="0"/>
            </a:br>
            <a:r>
              <a:rPr lang="en-US" dirty="0"/>
              <a:t>Syllabus, First Lecture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15C566-6805-4BE9-829B-7546C5293A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3AA35-03F9-415E-97B6-FF306E605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A3C9B-7BBB-4289-9145-9A4936F03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5A169-8E18-46D0-BFB0-8CC45A57819F}" type="datetime1">
              <a:rPr lang="en-US" smtClean="0"/>
              <a:t>8/19/2024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2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61F55-635A-488D-838C-238FDBB46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01A51-CA0D-4B07-84ED-419883BDB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Education</a:t>
            </a:r>
          </a:p>
          <a:p>
            <a:pPr lvl="1"/>
            <a:r>
              <a:rPr lang="en-US" dirty="0"/>
              <a:t>Undergrad in Math and CS in my hometown</a:t>
            </a:r>
          </a:p>
          <a:p>
            <a:pPr lvl="1"/>
            <a:r>
              <a:rPr lang="en-US" dirty="0"/>
              <a:t>Master’s at Boston University</a:t>
            </a:r>
          </a:p>
          <a:p>
            <a:pPr lvl="1"/>
            <a:r>
              <a:rPr lang="en-US" dirty="0"/>
              <a:t>PhD at UT Arlington</a:t>
            </a:r>
          </a:p>
          <a:p>
            <a:pPr lvl="1"/>
            <a:endParaRPr lang="en-US" dirty="0"/>
          </a:p>
          <a:p>
            <a:r>
              <a:rPr lang="en-US" dirty="0"/>
              <a:t>Can you guess my nationality?</a:t>
            </a:r>
          </a:p>
          <a:p>
            <a:pPr lvl="1"/>
            <a:r>
              <a:rPr lang="en-US" dirty="0"/>
              <a:t>I know I have an accent. Let me know if you do not understand something I say, or if I speak too fast.</a:t>
            </a:r>
          </a:p>
          <a:p>
            <a:endParaRPr lang="en-US" dirty="0"/>
          </a:p>
          <a:p>
            <a:r>
              <a:rPr lang="en-US" dirty="0"/>
              <a:t>Pastime: TV, time with my family (husband and two kids), music, dance, rollerblade, house chores.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9A5D9-FAB5-41B1-A3F5-622E8944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0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3C59-C335-4371-813C-11C4AF8D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097"/>
          </a:xfrm>
        </p:spPr>
        <p:txBody>
          <a:bodyPr/>
          <a:lstStyle/>
          <a:p>
            <a:r>
              <a:rPr lang="en-US" dirty="0"/>
              <a:t>Course communication and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9658D-EEAA-4A60-B763-563DDE3E8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925"/>
            <a:ext cx="10515600" cy="550498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600" dirty="0"/>
              <a:t>Teams, Email </a:t>
            </a:r>
          </a:p>
          <a:p>
            <a:r>
              <a:rPr lang="en-US" sz="1600" dirty="0"/>
              <a:t>Send email confirmation regarding verbal special permissions</a:t>
            </a:r>
          </a:p>
          <a:p>
            <a:endParaRPr lang="en-US" sz="1600" dirty="0"/>
          </a:p>
          <a:p>
            <a:r>
              <a:rPr lang="en-US" sz="1600" dirty="0"/>
              <a:t>Instructor: Alexandra Stefan, </a:t>
            </a:r>
            <a:r>
              <a:rPr lang="en-US" sz="1600" dirty="0">
                <a:hlinkClick r:id="rId2"/>
              </a:rPr>
              <a:t>astefan@uta.edu</a:t>
            </a:r>
            <a:r>
              <a:rPr lang="en-US" sz="1600" dirty="0"/>
              <a:t>, email, Teams. </a:t>
            </a:r>
          </a:p>
          <a:p>
            <a:pPr lvl="1"/>
            <a:r>
              <a:rPr lang="en-US" sz="1400" dirty="0"/>
              <a:t>Any question, except homework grading first attempt (contact TA first). Homework clarification questions - yes.</a:t>
            </a:r>
          </a:p>
          <a:p>
            <a:r>
              <a:rPr lang="en-US" sz="1600" dirty="0"/>
              <a:t>TA: Muhammad Anas  </a:t>
            </a:r>
            <a:r>
              <a:rPr lang="en-US" sz="1600" dirty="0">
                <a:ea typeface="+mn-lt"/>
                <a:cs typeface="+mn-lt"/>
                <a:hlinkClick r:id="rId3"/>
              </a:rPr>
              <a:t>mxa5539@mavs.uta.edu</a:t>
            </a:r>
            <a:r>
              <a:rPr lang="en-US" sz="1600" dirty="0">
                <a:ea typeface="+mn-lt"/>
                <a:cs typeface="+mn-lt"/>
              </a:rPr>
              <a:t> </a:t>
            </a:r>
            <a:r>
              <a:rPr lang="en-US" sz="1600" dirty="0"/>
              <a:t>email, Teams</a:t>
            </a:r>
            <a:endParaRPr lang="en-US" sz="1600" dirty="0">
              <a:cs typeface="Calibri"/>
            </a:endParaRPr>
          </a:p>
          <a:p>
            <a:pPr lvl="1"/>
            <a:r>
              <a:rPr lang="en-US" sz="1400" dirty="0"/>
              <a:t>Attends lecture (will be in classroom)</a:t>
            </a:r>
          </a:p>
          <a:p>
            <a:pPr lvl="1"/>
            <a:r>
              <a:rPr lang="en-US" sz="1400" dirty="0"/>
              <a:t>Grades coding homework</a:t>
            </a:r>
          </a:p>
          <a:p>
            <a:pPr lvl="1"/>
            <a:r>
              <a:rPr lang="en-US" sz="1400" dirty="0"/>
              <a:t>Questions on grading, class lectures, coding 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Use their student account! Not the Teaching assistant one! They are logged in their student account.</a:t>
            </a:r>
          </a:p>
          <a:p>
            <a:r>
              <a:rPr lang="en-US" sz="1600" dirty="0"/>
              <a:t>Other CSE1310 TAs from the CSE1310 Lab.</a:t>
            </a:r>
          </a:p>
          <a:p>
            <a:pPr lvl="1"/>
            <a:r>
              <a:rPr lang="en-US" sz="1400" dirty="0"/>
              <a:t>Questions on coding, but not about our class policy.</a:t>
            </a:r>
          </a:p>
          <a:p>
            <a:pPr lvl="1"/>
            <a:r>
              <a:rPr lang="en-US" sz="1400" dirty="0">
                <a:solidFill>
                  <a:srgbClr val="C00000"/>
                </a:solidFill>
              </a:rPr>
              <a:t>Use their student account! Not the Teaching assistant one! They are logged in their student account.</a:t>
            </a:r>
          </a:p>
          <a:p>
            <a:r>
              <a:rPr lang="en-US" sz="1600" dirty="0"/>
              <a:t>SI Leader (Supplemental Instruction Leader) – to be updated</a:t>
            </a:r>
          </a:p>
          <a:p>
            <a:r>
              <a:rPr lang="en-US" sz="1600" dirty="0"/>
              <a:t>CSE Success Center – ERB 570</a:t>
            </a:r>
          </a:p>
          <a:p>
            <a:r>
              <a:rPr lang="en-US" sz="1600" dirty="0"/>
              <a:t>UTA tutoring services</a:t>
            </a:r>
          </a:p>
          <a:p>
            <a:r>
              <a:rPr lang="en-US" sz="1600" dirty="0"/>
              <a:t>Classmates – careful regarding collusion</a:t>
            </a:r>
          </a:p>
          <a:p>
            <a:r>
              <a:rPr lang="en-US" sz="1600" dirty="0"/>
              <a:t>OIT – computer issues, student account access: </a:t>
            </a:r>
            <a:r>
              <a:rPr lang="en-US" sz="1600" dirty="0">
                <a:hlinkClick r:id="rId4"/>
              </a:rPr>
              <a:t>https://oit.uta.edu/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B6F1A-9459-4F0B-941B-93950FDA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82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9DF2-849A-4C94-BE75-3CF64214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only human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5FE40-5519-455A-9661-86A863C8B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no stupid questions</a:t>
            </a:r>
          </a:p>
          <a:p>
            <a:pPr lvl="1"/>
            <a:r>
              <a:rPr lang="en-US" dirty="0"/>
              <a:t>I also make mistakes and ask “stupid” questions.</a:t>
            </a:r>
          </a:p>
          <a:p>
            <a:r>
              <a:rPr lang="en-US" dirty="0"/>
              <a:t>Please feel free to contact me with any question you have.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6F416-EA9D-4695-A1A1-EA9D1BB0A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9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7350-4945-421C-A5E5-59BEBF873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collaboration is allowed?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9F826-0800-4DAA-B8E9-EA8B6510F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collaboration on topics and problems solved in class, or on practice problems</a:t>
            </a:r>
          </a:p>
          <a:p>
            <a:r>
              <a:rPr lang="en-US" dirty="0"/>
              <a:t>For homework problems:</a:t>
            </a:r>
          </a:p>
          <a:p>
            <a:pPr lvl="1"/>
            <a:r>
              <a:rPr lang="en-US" dirty="0"/>
              <a:t>Do NOT show your code to anyone else</a:t>
            </a:r>
          </a:p>
          <a:p>
            <a:pPr lvl="1"/>
            <a:r>
              <a:rPr lang="en-US" dirty="0"/>
              <a:t>Do NOT look at a full or partial solution to a homework problem. You must develop that solution</a:t>
            </a:r>
          </a:p>
          <a:p>
            <a:r>
              <a:rPr lang="en-US" dirty="0" err="1"/>
              <a:t>LQuizzes</a:t>
            </a:r>
            <a:r>
              <a:rPr lang="en-US" dirty="0"/>
              <a:t> – open book, discussion/collaboration is allowed.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A8D39-EA88-47E9-AA20-118978F62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4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D223B-5426-AABF-3030-0A1214854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3920E-CB1E-4007-6BA2-9922DB9EC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Grading criteria possible update 5% in class activity.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F80E9-C474-4640-74BC-EB7FB8E61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1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CD3B2-C68C-85A1-F3D5-5E9E183CC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environment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997B5-96FA-6323-76C6-67AFCED6F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online: </a:t>
            </a:r>
            <a:r>
              <a:rPr lang="en-US" dirty="0">
                <a:hlinkClick r:id="rId2"/>
              </a:rPr>
              <a:t>https://www.onlinegdb.com/</a:t>
            </a:r>
            <a:endParaRPr lang="en-US" dirty="0"/>
          </a:p>
          <a:p>
            <a:pPr lvl="1"/>
            <a:r>
              <a:rPr lang="en-US" dirty="0"/>
              <a:t>good for start (the first couple of lectures)</a:t>
            </a:r>
          </a:p>
          <a:p>
            <a:r>
              <a:rPr lang="en-US" dirty="0"/>
              <a:t>on your machine, set up ONE of these (not all)</a:t>
            </a:r>
          </a:p>
          <a:p>
            <a:pPr lvl="1"/>
            <a:r>
              <a:rPr lang="en-US" dirty="0"/>
              <a:t>Code::Blocks (see </a:t>
            </a:r>
            <a:r>
              <a:rPr lang="en-US" dirty="0">
                <a:hlinkClick r:id="rId3"/>
              </a:rPr>
              <a:t>https://ranger.uta.edu/~alex/courses/1310/lectures/01_install_CodeBlocks.pdf</a:t>
            </a:r>
            <a:r>
              <a:rPr lang="en-US" dirty="0"/>
              <a:t>) or </a:t>
            </a:r>
          </a:p>
          <a:p>
            <a:pPr lvl="1"/>
            <a:r>
              <a:rPr lang="en-US" dirty="0"/>
              <a:t>Visual Studio (see Prof. French instructions: </a:t>
            </a:r>
            <a:r>
              <a:rPr lang="en-US" dirty="0">
                <a:hlinkClick r:id="rId4"/>
              </a:rPr>
              <a:t>https://mavsuta.sharepoint.com/sites/cse13xx/SitePages/Visual-Studio-Code.aspx</a:t>
            </a:r>
            <a:r>
              <a:rPr lang="en-US" dirty="0"/>
              <a:t>) or </a:t>
            </a:r>
          </a:p>
          <a:p>
            <a:pPr lvl="1"/>
            <a:r>
              <a:rPr lang="en-US" dirty="0"/>
              <a:t>any other IDE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7B600-481E-770D-3571-9822D0D7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6E494-3174-4D6F-A29A-98F07B1B16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3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471</Words>
  <Application>Microsoft Office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CSE 1310  Syllabus, First Lecture</vt:lpstr>
      <vt:lpstr>About me</vt:lpstr>
      <vt:lpstr>Course communication and help</vt:lpstr>
      <vt:lpstr>We’re only human …</vt:lpstr>
      <vt:lpstr>What collaboration is allowed?</vt:lpstr>
      <vt:lpstr>Syllabus</vt:lpstr>
      <vt:lpstr>Coding environment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1310  Syllabus, First Lecture</dc:title>
  <dc:creator>Stefan, Alexandra</dc:creator>
  <cp:lastModifiedBy>Stefan, Alexandra</cp:lastModifiedBy>
  <cp:revision>13</cp:revision>
  <dcterms:created xsi:type="dcterms:W3CDTF">2022-08-22T16:08:50Z</dcterms:created>
  <dcterms:modified xsi:type="dcterms:W3CDTF">2024-08-19T17:00:21Z</dcterms:modified>
</cp:coreProperties>
</file>