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81" r:id="rId4"/>
    <p:sldId id="280" r:id="rId5"/>
    <p:sldId id="270" r:id="rId6"/>
    <p:sldId id="277" r:id="rId7"/>
    <p:sldId id="262" r:id="rId8"/>
    <p:sldId id="261" r:id="rId9"/>
    <p:sldId id="273" r:id="rId10"/>
    <p:sldId id="272" r:id="rId11"/>
    <p:sldId id="276" r:id="rId12"/>
    <p:sldId id="275" r:id="rId13"/>
    <p:sldId id="257" r:id="rId14"/>
    <p:sldId id="278" r:id="rId15"/>
    <p:sldId id="279" r:id="rId16"/>
    <p:sldId id="26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1B773C-EF66-41C8-9397-12D2257C6BA6}">
          <p14:sldIdLst>
            <p14:sldId id="256"/>
            <p14:sldId id="274"/>
            <p14:sldId id="281"/>
            <p14:sldId id="280"/>
            <p14:sldId id="270"/>
            <p14:sldId id="277"/>
            <p14:sldId id="262"/>
            <p14:sldId id="261"/>
            <p14:sldId id="273"/>
            <p14:sldId id="272"/>
            <p14:sldId id="276"/>
          </p14:sldIdLst>
        </p14:section>
        <p14:section name="TC for loops" id="{9B077057-AC9E-4AE4-96B9-195E5656823A}">
          <p14:sldIdLst>
            <p14:sldId id="275"/>
            <p14:sldId id="257"/>
            <p14:sldId id="278"/>
            <p14:sldId id="279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26EE58-59F6-4463-B133-71EEE5BA9907}" v="5" dt="2025-01-23T14:58:42.5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, Alexandra" userId="31e1a6b8-5232-42c3-b6d4-9595b200ff55" providerId="ADAL" clId="{27BEF0A5-E571-4BB3-B93D-CAD975B41FE8}"/>
    <pc:docChg chg="undo custSel addSld delSld modSld sldOrd addSection modSection">
      <pc:chgData name="Stefan, Alexandra" userId="31e1a6b8-5232-42c3-b6d4-9595b200ff55" providerId="ADAL" clId="{27BEF0A5-E571-4BB3-B93D-CAD975B41FE8}" dt="2024-08-29T13:58:40.324" v="4797" actId="47"/>
      <pc:docMkLst>
        <pc:docMk/>
      </pc:docMkLst>
      <pc:sldChg chg="addSp delSp modSp mod">
        <pc:chgData name="Stefan, Alexandra" userId="31e1a6b8-5232-42c3-b6d4-9595b200ff55" providerId="ADAL" clId="{27BEF0A5-E571-4BB3-B93D-CAD975B41FE8}" dt="2024-08-29T13:56:26.065" v="4770" actId="20577"/>
        <pc:sldMkLst>
          <pc:docMk/>
          <pc:sldMk cId="2209136539" sldId="257"/>
        </pc:sldMkLst>
        <pc:spChg chg="mod">
          <ac:chgData name="Stefan, Alexandra" userId="31e1a6b8-5232-42c3-b6d4-9595b200ff55" providerId="ADAL" clId="{27BEF0A5-E571-4BB3-B93D-CAD975B41FE8}" dt="2024-08-29T13:55:00.024" v="4746" actId="20577"/>
          <ac:spMkLst>
            <pc:docMk/>
            <pc:sldMk cId="2209136539" sldId="257"/>
            <ac:spMk id="2" creationId="{B2F0DC31-448E-26D5-8496-FA298B84F5B3}"/>
          </ac:spMkLst>
        </pc:spChg>
        <pc:spChg chg="mod">
          <ac:chgData name="Stefan, Alexandra" userId="31e1a6b8-5232-42c3-b6d4-9595b200ff55" providerId="ADAL" clId="{27BEF0A5-E571-4BB3-B93D-CAD975B41FE8}" dt="2024-08-29T13:55:20.812" v="4748" actId="113"/>
          <ac:spMkLst>
            <pc:docMk/>
            <pc:sldMk cId="2209136539" sldId="257"/>
            <ac:spMk id="3" creationId="{E2ABF959-0FC8-7E45-9269-C2CC15BD5DA6}"/>
          </ac:spMkLst>
        </pc:spChg>
        <pc:spChg chg="add mod">
          <ac:chgData name="Stefan, Alexandra" userId="31e1a6b8-5232-42c3-b6d4-9595b200ff55" providerId="ADAL" clId="{27BEF0A5-E571-4BB3-B93D-CAD975B41FE8}" dt="2024-08-29T13:56:26.065" v="4770" actId="20577"/>
          <ac:spMkLst>
            <pc:docMk/>
            <pc:sldMk cId="2209136539" sldId="257"/>
            <ac:spMk id="7" creationId="{E75AABC3-6AED-7BFA-162E-FABE85C43414}"/>
          </ac:spMkLst>
        </pc:spChg>
        <pc:inkChg chg="del">
          <ac:chgData name="Stefan, Alexandra" userId="31e1a6b8-5232-42c3-b6d4-9595b200ff55" providerId="ADAL" clId="{27BEF0A5-E571-4BB3-B93D-CAD975B41FE8}" dt="2024-08-29T13:54:03.108" v="4645" actId="478"/>
          <ac:inkMkLst>
            <pc:docMk/>
            <pc:sldMk cId="2209136539" sldId="257"/>
            <ac:inkMk id="5" creationId="{6B5C6CFB-8193-ABE7-0179-A2A6E5E6EBE7}"/>
          </ac:inkMkLst>
        </pc:inkChg>
      </pc:sldChg>
      <pc:sldChg chg="del">
        <pc:chgData name="Stefan, Alexandra" userId="31e1a6b8-5232-42c3-b6d4-9595b200ff55" providerId="ADAL" clId="{27BEF0A5-E571-4BB3-B93D-CAD975B41FE8}" dt="2024-08-29T13:58:39.343" v="4796" actId="47"/>
        <pc:sldMkLst>
          <pc:docMk/>
          <pc:sldMk cId="2396067636" sldId="258"/>
        </pc:sldMkLst>
      </pc:sldChg>
      <pc:sldChg chg="del">
        <pc:chgData name="Stefan, Alexandra" userId="31e1a6b8-5232-42c3-b6d4-9595b200ff55" providerId="ADAL" clId="{27BEF0A5-E571-4BB3-B93D-CAD975B41FE8}" dt="2024-08-29T13:58:30.304" v="4794" actId="47"/>
        <pc:sldMkLst>
          <pc:docMk/>
          <pc:sldMk cId="634757597" sldId="259"/>
        </pc:sldMkLst>
      </pc:sldChg>
      <pc:sldChg chg="modSp del mod">
        <pc:chgData name="Stefan, Alexandra" userId="31e1a6b8-5232-42c3-b6d4-9595b200ff55" providerId="ADAL" clId="{27BEF0A5-E571-4BB3-B93D-CAD975B41FE8}" dt="2024-08-29T12:49:51.567" v="1923" actId="2696"/>
        <pc:sldMkLst>
          <pc:docMk/>
          <pc:sldMk cId="843544316" sldId="260"/>
        </pc:sldMkLst>
        <pc:spChg chg="mod">
          <ac:chgData name="Stefan, Alexandra" userId="31e1a6b8-5232-42c3-b6d4-9595b200ff55" providerId="ADAL" clId="{27BEF0A5-E571-4BB3-B93D-CAD975B41FE8}" dt="2024-08-29T12:33:42.572" v="1476" actId="1076"/>
          <ac:spMkLst>
            <pc:docMk/>
            <pc:sldMk cId="843544316" sldId="260"/>
            <ac:spMk id="3" creationId="{16241CA4-A09C-87F2-08EB-99D9FBEEC122}"/>
          </ac:spMkLst>
        </pc:spChg>
      </pc:sldChg>
      <pc:sldChg chg="delSp mod">
        <pc:chgData name="Stefan, Alexandra" userId="31e1a6b8-5232-42c3-b6d4-9595b200ff55" providerId="ADAL" clId="{27BEF0A5-E571-4BB3-B93D-CAD975B41FE8}" dt="2024-08-29T12:50:05.172" v="1924" actId="478"/>
        <pc:sldMkLst>
          <pc:docMk/>
          <pc:sldMk cId="3181640078" sldId="260"/>
        </pc:sldMkLst>
        <pc:inkChg chg="del">
          <ac:chgData name="Stefan, Alexandra" userId="31e1a6b8-5232-42c3-b6d4-9595b200ff55" providerId="ADAL" clId="{27BEF0A5-E571-4BB3-B93D-CAD975B41FE8}" dt="2024-08-29T12:50:05.172" v="1924" actId="478"/>
          <ac:inkMkLst>
            <pc:docMk/>
            <pc:sldMk cId="3181640078" sldId="260"/>
            <ac:inkMk id="6" creationId="{8F417E79-1CA1-57F9-899C-5967D0371892}"/>
          </ac:inkMkLst>
        </pc:inkChg>
      </pc:sldChg>
      <pc:sldChg chg="addSp delSp modSp mod">
        <pc:chgData name="Stefan, Alexandra" userId="31e1a6b8-5232-42c3-b6d4-9595b200ff55" providerId="ADAL" clId="{27BEF0A5-E571-4BB3-B93D-CAD975B41FE8}" dt="2024-08-29T12:51:46.310" v="2223" actId="13926"/>
        <pc:sldMkLst>
          <pc:docMk/>
          <pc:sldMk cId="563940668" sldId="261"/>
        </pc:sldMkLst>
        <pc:spChg chg="mod">
          <ac:chgData name="Stefan, Alexandra" userId="31e1a6b8-5232-42c3-b6d4-9595b200ff55" providerId="ADAL" clId="{27BEF0A5-E571-4BB3-B93D-CAD975B41FE8}" dt="2024-08-29T12:49:39.900" v="1922" actId="20577"/>
          <ac:spMkLst>
            <pc:docMk/>
            <pc:sldMk cId="563940668" sldId="261"/>
            <ac:spMk id="2" creationId="{FF59EC72-99CF-CC03-154A-96907DC205A2}"/>
          </ac:spMkLst>
        </pc:spChg>
        <pc:spChg chg="add mod">
          <ac:chgData name="Stefan, Alexandra" userId="31e1a6b8-5232-42c3-b6d4-9595b200ff55" providerId="ADAL" clId="{27BEF0A5-E571-4BB3-B93D-CAD975B41FE8}" dt="2024-08-29T12:37:57.422" v="1641" actId="20577"/>
          <ac:spMkLst>
            <pc:docMk/>
            <pc:sldMk cId="563940668" sldId="261"/>
            <ac:spMk id="4" creationId="{7C11F418-DB14-A873-951C-71521375EDF9}"/>
          </ac:spMkLst>
        </pc:spChg>
        <pc:spChg chg="add del mod">
          <ac:chgData name="Stefan, Alexandra" userId="31e1a6b8-5232-42c3-b6d4-9595b200ff55" providerId="ADAL" clId="{27BEF0A5-E571-4BB3-B93D-CAD975B41FE8}" dt="2024-08-29T12:42:14.632" v="1718" actId="767"/>
          <ac:spMkLst>
            <pc:docMk/>
            <pc:sldMk cId="563940668" sldId="261"/>
            <ac:spMk id="5" creationId="{821E45E8-4F3E-142F-E22B-F33A550D66CF}"/>
          </ac:spMkLst>
        </pc:spChg>
        <pc:spChg chg="add mod">
          <ac:chgData name="Stefan, Alexandra" userId="31e1a6b8-5232-42c3-b6d4-9595b200ff55" providerId="ADAL" clId="{27BEF0A5-E571-4BB3-B93D-CAD975B41FE8}" dt="2024-08-29T12:50:27.419" v="1927" actId="1076"/>
          <ac:spMkLst>
            <pc:docMk/>
            <pc:sldMk cId="563940668" sldId="261"/>
            <ac:spMk id="8" creationId="{D905D4DE-5A3D-5410-27DC-93A19207F56D}"/>
          </ac:spMkLst>
        </pc:spChg>
        <pc:spChg chg="add mod">
          <ac:chgData name="Stefan, Alexandra" userId="31e1a6b8-5232-42c3-b6d4-9595b200ff55" providerId="ADAL" clId="{27BEF0A5-E571-4BB3-B93D-CAD975B41FE8}" dt="2024-08-29T12:51:46.310" v="2223" actId="13926"/>
          <ac:spMkLst>
            <pc:docMk/>
            <pc:sldMk cId="563940668" sldId="261"/>
            <ac:spMk id="9" creationId="{7F95E69A-D0BB-C9A2-A19C-663FE9D0FFC5}"/>
          </ac:spMkLst>
        </pc:spChg>
        <pc:graphicFrameChg chg="mod modGraphic">
          <ac:chgData name="Stefan, Alexandra" userId="31e1a6b8-5232-42c3-b6d4-9595b200ff55" providerId="ADAL" clId="{27BEF0A5-E571-4BB3-B93D-CAD975B41FE8}" dt="2024-08-29T12:47:30.624" v="1871" actId="113"/>
          <ac:graphicFrameMkLst>
            <pc:docMk/>
            <pc:sldMk cId="563940668" sldId="261"/>
            <ac:graphicFrameMk id="6" creationId="{28C2C7FC-D33D-41A1-5F4C-D795F539317A}"/>
          </ac:graphicFrameMkLst>
        </pc:graphicFrameChg>
        <pc:inkChg chg="del">
          <ac:chgData name="Stefan, Alexandra" userId="31e1a6b8-5232-42c3-b6d4-9595b200ff55" providerId="ADAL" clId="{27BEF0A5-E571-4BB3-B93D-CAD975B41FE8}" dt="2024-08-29T12:34:17.401" v="1484" actId="478"/>
          <ac:inkMkLst>
            <pc:docMk/>
            <pc:sldMk cId="563940668" sldId="261"/>
            <ac:inkMk id="7" creationId="{F60AD755-A020-C2DC-0037-6AD4C0D263A4}"/>
          </ac:inkMkLst>
        </pc:inkChg>
      </pc:sldChg>
      <pc:sldChg chg="delSp modSp mod">
        <pc:chgData name="Stefan, Alexandra" userId="31e1a6b8-5232-42c3-b6d4-9595b200ff55" providerId="ADAL" clId="{27BEF0A5-E571-4BB3-B93D-CAD975B41FE8}" dt="2024-08-29T13:48:08.121" v="4501" actId="20577"/>
        <pc:sldMkLst>
          <pc:docMk/>
          <pc:sldMk cId="1498996365" sldId="262"/>
        </pc:sldMkLst>
        <pc:spChg chg="mod">
          <ac:chgData name="Stefan, Alexandra" userId="31e1a6b8-5232-42c3-b6d4-9595b200ff55" providerId="ADAL" clId="{27BEF0A5-E571-4BB3-B93D-CAD975B41FE8}" dt="2024-08-29T12:27:14.125" v="1193"/>
          <ac:spMkLst>
            <pc:docMk/>
            <pc:sldMk cId="1498996365" sldId="262"/>
            <ac:spMk id="2" creationId="{FD3AE3CF-D0AE-97CB-1361-887F3D69A79C}"/>
          </ac:spMkLst>
        </pc:spChg>
        <pc:spChg chg="mod">
          <ac:chgData name="Stefan, Alexandra" userId="31e1a6b8-5232-42c3-b6d4-9595b200ff55" providerId="ADAL" clId="{27BEF0A5-E571-4BB3-B93D-CAD975B41FE8}" dt="2024-08-29T13:48:08.121" v="4501" actId="20577"/>
          <ac:spMkLst>
            <pc:docMk/>
            <pc:sldMk cId="1498996365" sldId="262"/>
            <ac:spMk id="3" creationId="{8E2BFD83-B7ED-925F-5FA9-F98182ED3435}"/>
          </ac:spMkLst>
        </pc:spChg>
        <pc:inkChg chg="del">
          <ac:chgData name="Stefan, Alexandra" userId="31e1a6b8-5232-42c3-b6d4-9595b200ff55" providerId="ADAL" clId="{27BEF0A5-E571-4BB3-B93D-CAD975B41FE8}" dt="2024-08-29T13:47:54.346" v="4483" actId="478"/>
          <ac:inkMkLst>
            <pc:docMk/>
            <pc:sldMk cId="1498996365" sldId="262"/>
            <ac:inkMk id="4" creationId="{47A3F5B0-46A2-EDF1-CF3E-56224D777606}"/>
          </ac:inkMkLst>
        </pc:inkChg>
      </pc:sldChg>
      <pc:sldChg chg="ord">
        <pc:chgData name="Stefan, Alexandra" userId="31e1a6b8-5232-42c3-b6d4-9595b200ff55" providerId="ADAL" clId="{27BEF0A5-E571-4BB3-B93D-CAD975B41FE8}" dt="2024-08-29T13:57:38.915" v="4775"/>
        <pc:sldMkLst>
          <pc:docMk/>
          <pc:sldMk cId="1330694768" sldId="263"/>
        </pc:sldMkLst>
      </pc:sldChg>
      <pc:sldChg chg="del">
        <pc:chgData name="Stefan, Alexandra" userId="31e1a6b8-5232-42c3-b6d4-9595b200ff55" providerId="ADAL" clId="{27BEF0A5-E571-4BB3-B93D-CAD975B41FE8}" dt="2024-08-29T13:58:40.324" v="4797" actId="47"/>
        <pc:sldMkLst>
          <pc:docMk/>
          <pc:sldMk cId="101238257" sldId="264"/>
        </pc:sldMkLst>
      </pc:sldChg>
      <pc:sldChg chg="del">
        <pc:chgData name="Stefan, Alexandra" userId="31e1a6b8-5232-42c3-b6d4-9595b200ff55" providerId="ADAL" clId="{27BEF0A5-E571-4BB3-B93D-CAD975B41FE8}" dt="2024-08-29T13:58:35.035" v="4795" actId="47"/>
        <pc:sldMkLst>
          <pc:docMk/>
          <pc:sldMk cId="3711093853" sldId="265"/>
        </pc:sldMkLst>
      </pc:sldChg>
      <pc:sldChg chg="del">
        <pc:chgData name="Stefan, Alexandra" userId="31e1a6b8-5232-42c3-b6d4-9595b200ff55" providerId="ADAL" clId="{27BEF0A5-E571-4BB3-B93D-CAD975B41FE8}" dt="2024-08-29T13:57:20.271" v="4772" actId="2696"/>
        <pc:sldMkLst>
          <pc:docMk/>
          <pc:sldMk cId="1714144870" sldId="266"/>
        </pc:sldMkLst>
      </pc:sldChg>
      <pc:sldChg chg="delSp mod">
        <pc:chgData name="Stefan, Alexandra" userId="31e1a6b8-5232-42c3-b6d4-9595b200ff55" providerId="ADAL" clId="{27BEF0A5-E571-4BB3-B93D-CAD975B41FE8}" dt="2024-08-29T13:57:09.946" v="4771" actId="478"/>
        <pc:sldMkLst>
          <pc:docMk/>
          <pc:sldMk cId="3976984347" sldId="267"/>
        </pc:sldMkLst>
        <pc:inkChg chg="del">
          <ac:chgData name="Stefan, Alexandra" userId="31e1a6b8-5232-42c3-b6d4-9595b200ff55" providerId="ADAL" clId="{27BEF0A5-E571-4BB3-B93D-CAD975B41FE8}" dt="2024-08-29T13:57:09.946" v="4771" actId="478"/>
          <ac:inkMkLst>
            <pc:docMk/>
            <pc:sldMk cId="3976984347" sldId="267"/>
            <ac:inkMk id="5" creationId="{74ABA6CB-9344-3985-9D04-F6B8686CB752}"/>
          </ac:inkMkLst>
        </pc:inkChg>
      </pc:sldChg>
      <pc:sldChg chg="addSp delSp modSp mod">
        <pc:chgData name="Stefan, Alexandra" userId="31e1a6b8-5232-42c3-b6d4-9595b200ff55" providerId="ADAL" clId="{27BEF0A5-E571-4BB3-B93D-CAD975B41FE8}" dt="2024-08-29T13:58:18.718" v="4793" actId="478"/>
        <pc:sldMkLst>
          <pc:docMk/>
          <pc:sldMk cId="4288412229" sldId="268"/>
        </pc:sldMkLst>
        <pc:spChg chg="add del">
          <ac:chgData name="Stefan, Alexandra" userId="31e1a6b8-5232-42c3-b6d4-9595b200ff55" providerId="ADAL" clId="{27BEF0A5-E571-4BB3-B93D-CAD975B41FE8}" dt="2024-08-29T13:58:12.156" v="4790" actId="478"/>
          <ac:spMkLst>
            <pc:docMk/>
            <pc:sldMk cId="4288412229" sldId="268"/>
            <ac:spMk id="2" creationId="{2C085832-4CDC-0401-EF6B-92CB3F4BF90F}"/>
          </ac:spMkLst>
        </pc:spChg>
        <pc:grpChg chg="del">
          <ac:chgData name="Stefan, Alexandra" userId="31e1a6b8-5232-42c3-b6d4-9595b200ff55" providerId="ADAL" clId="{27BEF0A5-E571-4BB3-B93D-CAD975B41FE8}" dt="2024-08-29T13:58:04.376" v="4786" actId="478"/>
          <ac:grpSpMkLst>
            <pc:docMk/>
            <pc:sldMk cId="4288412229" sldId="268"/>
            <ac:grpSpMk id="11" creationId="{E6209D5D-8339-1227-771D-88714DBB1527}"/>
          </ac:grpSpMkLst>
        </pc:grpChg>
        <pc:grpChg chg="del">
          <ac:chgData name="Stefan, Alexandra" userId="31e1a6b8-5232-42c3-b6d4-9595b200ff55" providerId="ADAL" clId="{27BEF0A5-E571-4BB3-B93D-CAD975B41FE8}" dt="2024-08-29T13:57:59.198" v="4783" actId="478"/>
          <ac:grpSpMkLst>
            <pc:docMk/>
            <pc:sldMk cId="4288412229" sldId="268"/>
            <ac:grpSpMk id="25" creationId="{0B079C00-AB1D-FE3F-F6F3-0DBA17320B97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28" creationId="{8C0A7FD0-116A-6102-F77A-C2583421F8FE}"/>
          </ac:grpSpMkLst>
        </pc:grpChg>
        <pc:grpChg chg="del">
          <ac:chgData name="Stefan, Alexandra" userId="31e1a6b8-5232-42c3-b6d4-9595b200ff55" providerId="ADAL" clId="{27BEF0A5-E571-4BB3-B93D-CAD975B41FE8}" dt="2024-08-29T13:58:05.146" v="4787" actId="478"/>
          <ac:grpSpMkLst>
            <pc:docMk/>
            <pc:sldMk cId="4288412229" sldId="268"/>
            <ac:grpSpMk id="34" creationId="{6796BC45-3F0B-FD93-4C99-CA023305B874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44" creationId="{55F3FA69-2E27-DA87-B400-BFDE7E003900}"/>
          </ac:grpSpMkLst>
        </pc:grpChg>
        <pc:grpChg chg="del">
          <ac:chgData name="Stefan, Alexandra" userId="31e1a6b8-5232-42c3-b6d4-9595b200ff55" providerId="ADAL" clId="{27BEF0A5-E571-4BB3-B93D-CAD975B41FE8}" dt="2024-08-29T13:57:59.997" v="4784" actId="478"/>
          <ac:grpSpMkLst>
            <pc:docMk/>
            <pc:sldMk cId="4288412229" sldId="268"/>
            <ac:grpSpMk id="63" creationId="{E05A18BF-E024-DD07-EAFF-6A9B9F64A650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76" creationId="{CFD0AB5F-8CB4-C403-CC87-334FB876F02D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77" creationId="{9986134D-9DC6-B137-D00E-E7BF87378945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78" creationId="{D445CDC5-471F-A7AD-429F-AC5DDE71A04E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89" creationId="{7B9FE43C-2630-F3FC-F00B-684ABEDA4424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90" creationId="{D2DCA8C6-0523-C4AB-A13C-63055B7014D9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91" creationId="{60AEAC03-40C6-F838-867A-67901A29C585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92" creationId="{28CA73BD-D23E-03A5-A5AB-F8B3BF018E63}"/>
          </ac:grpSpMkLst>
        </pc:grpChg>
        <pc:grpChg chg="del">
          <ac:chgData name="Stefan, Alexandra" userId="31e1a6b8-5232-42c3-b6d4-9595b200ff55" providerId="ADAL" clId="{27BEF0A5-E571-4BB3-B93D-CAD975B41FE8}" dt="2024-08-29T13:58:03.173" v="4785" actId="478"/>
          <ac:grpSpMkLst>
            <pc:docMk/>
            <pc:sldMk cId="4288412229" sldId="268"/>
            <ac:grpSpMk id="93" creationId="{DF67AA21-680C-3C25-C4F0-B8B190F590D2}"/>
          </ac:grpSpMkLst>
        </pc:grpChg>
        <pc:grpChg chg="del">
          <ac:chgData name="Stefan, Alexandra" userId="31e1a6b8-5232-42c3-b6d4-9595b200ff55" providerId="ADAL" clId="{27BEF0A5-E571-4BB3-B93D-CAD975B41FE8}" dt="2024-08-29T13:58:07.552" v="4788" actId="478"/>
          <ac:grpSpMkLst>
            <pc:docMk/>
            <pc:sldMk cId="4288412229" sldId="268"/>
            <ac:grpSpMk id="98" creationId="{F2AE009D-4C53-B426-8259-43DB389B896F}"/>
          </ac:grpSpMkLst>
        </pc:grpChg>
        <pc:grpChg chg="del">
          <ac:chgData name="Stefan, Alexandra" userId="31e1a6b8-5232-42c3-b6d4-9595b200ff55" providerId="ADAL" clId="{27BEF0A5-E571-4BB3-B93D-CAD975B41FE8}" dt="2024-08-29T13:57:50.394" v="4779" actId="478"/>
          <ac:grpSpMkLst>
            <pc:docMk/>
            <pc:sldMk cId="4288412229" sldId="268"/>
            <ac:grpSpMk id="146" creationId="{7353A1BC-35A7-D427-8873-CCCD9EDCD544}"/>
          </ac:grpSpMkLst>
        </pc:grpChg>
        <pc:grpChg chg="del">
          <ac:chgData name="Stefan, Alexandra" userId="31e1a6b8-5232-42c3-b6d4-9595b200ff55" providerId="ADAL" clId="{27BEF0A5-E571-4BB3-B93D-CAD975B41FE8}" dt="2024-08-29T13:57:46.715" v="4778" actId="478"/>
          <ac:grpSpMkLst>
            <pc:docMk/>
            <pc:sldMk cId="4288412229" sldId="268"/>
            <ac:grpSpMk id="148" creationId="{952AFE86-A119-3B3B-9B53-7CF1D3597D9F}"/>
          </ac:grpSpMkLst>
        </pc:grpChg>
        <pc:grpChg chg="add del">
          <ac:chgData name="Stefan, Alexandra" userId="31e1a6b8-5232-42c3-b6d4-9595b200ff55" providerId="ADAL" clId="{27BEF0A5-E571-4BB3-B93D-CAD975B41FE8}" dt="2024-08-29T13:58:18.718" v="4793" actId="478"/>
          <ac:grpSpMkLst>
            <pc:docMk/>
            <pc:sldMk cId="4288412229" sldId="268"/>
            <ac:grpSpMk id="163" creationId="{BCD5278B-6589-4E4A-8CDB-70D3D0E28B2F}"/>
          </ac:grpSpMkLst>
        </pc:grpChg>
        <pc:grpChg chg="add del">
          <ac:chgData name="Stefan, Alexandra" userId="31e1a6b8-5232-42c3-b6d4-9595b200ff55" providerId="ADAL" clId="{27BEF0A5-E571-4BB3-B93D-CAD975B41FE8}" dt="2024-08-29T13:58:18.718" v="4793" actId="478"/>
          <ac:grpSpMkLst>
            <pc:docMk/>
            <pc:sldMk cId="4288412229" sldId="268"/>
            <ac:grpSpMk id="164" creationId="{7F550259-E603-3FFF-FA03-D7BD8F4CFF09}"/>
          </ac:grpSpMkLst>
        </pc:grpChg>
        <pc:grpChg chg="add del">
          <ac:chgData name="Stefan, Alexandra" userId="31e1a6b8-5232-42c3-b6d4-9595b200ff55" providerId="ADAL" clId="{27BEF0A5-E571-4BB3-B93D-CAD975B41FE8}" dt="2024-08-29T13:58:18.718" v="4793" actId="478"/>
          <ac:grpSpMkLst>
            <pc:docMk/>
            <pc:sldMk cId="4288412229" sldId="268"/>
            <ac:grpSpMk id="165" creationId="{FAB85089-6749-7460-E476-9E7BEEF99848}"/>
          </ac:grpSpMkLst>
        </pc:grpChg>
        <pc:grpChg chg="add del">
          <ac:chgData name="Stefan, Alexandra" userId="31e1a6b8-5232-42c3-b6d4-9595b200ff55" providerId="ADAL" clId="{27BEF0A5-E571-4BB3-B93D-CAD975B41FE8}" dt="2024-08-29T13:58:18.718" v="4793" actId="478"/>
          <ac:grpSpMkLst>
            <pc:docMk/>
            <pc:sldMk cId="4288412229" sldId="268"/>
            <ac:grpSpMk id="166" creationId="{FBB7D64A-1BE9-C9D2-85DF-D1C8A95A1B28}"/>
          </ac:grpSpMkLst>
        </pc:grpChg>
        <pc:grpChg chg="del">
          <ac:chgData name="Stefan, Alexandra" userId="31e1a6b8-5232-42c3-b6d4-9595b200ff55" providerId="ADAL" clId="{27BEF0A5-E571-4BB3-B93D-CAD975B41FE8}" dt="2024-08-29T13:58:16.203" v="4792" actId="478"/>
          <ac:grpSpMkLst>
            <pc:docMk/>
            <pc:sldMk cId="4288412229" sldId="268"/>
            <ac:grpSpMk id="175" creationId="{08796AE9-B195-7D8E-D4CE-656903513C24}"/>
          </ac:grpSpMkLst>
        </pc:grpChg>
        <pc:grpChg chg="add del">
          <ac:chgData name="Stefan, Alexandra" userId="31e1a6b8-5232-42c3-b6d4-9595b200ff55" providerId="ADAL" clId="{27BEF0A5-E571-4BB3-B93D-CAD975B41FE8}" dt="2024-08-29T13:58:18.718" v="4793" actId="478"/>
          <ac:grpSpMkLst>
            <pc:docMk/>
            <pc:sldMk cId="4288412229" sldId="268"/>
            <ac:grpSpMk id="181" creationId="{56A0385B-2E8E-E5B1-FCCD-812FB2E611EF}"/>
          </ac:grpSpMkLst>
        </pc:grpChg>
        <pc:grpChg chg="add del">
          <ac:chgData name="Stefan, Alexandra" userId="31e1a6b8-5232-42c3-b6d4-9595b200ff55" providerId="ADAL" clId="{27BEF0A5-E571-4BB3-B93D-CAD975B41FE8}" dt="2024-08-29T13:58:18.718" v="4793" actId="478"/>
          <ac:grpSpMkLst>
            <pc:docMk/>
            <pc:sldMk cId="4288412229" sldId="268"/>
            <ac:grpSpMk id="185" creationId="{4B2C3D6A-4A03-3BCA-47DD-37A05A6FC9DB}"/>
          </ac:grpSpMkLst>
        </pc:grpChg>
        <pc:grpChg chg="del">
          <ac:chgData name="Stefan, Alexandra" userId="31e1a6b8-5232-42c3-b6d4-9595b200ff55" providerId="ADAL" clId="{27BEF0A5-E571-4BB3-B93D-CAD975B41FE8}" dt="2024-08-29T13:58:15.401" v="4791" actId="478"/>
          <ac:grpSpMkLst>
            <pc:docMk/>
            <pc:sldMk cId="4288412229" sldId="268"/>
            <ac:grpSpMk id="196" creationId="{E050D4D3-AEAB-7BDA-478B-FFCD18BE9021}"/>
          </ac:grpSpMkLst>
        </pc:grpChg>
        <pc:grpChg chg="del">
          <ac:chgData name="Stefan, Alexandra" userId="31e1a6b8-5232-42c3-b6d4-9595b200ff55" providerId="ADAL" clId="{27BEF0A5-E571-4BB3-B93D-CAD975B41FE8}" dt="2024-08-29T13:57:53.903" v="4780" actId="478"/>
          <ac:grpSpMkLst>
            <pc:docMk/>
            <pc:sldMk cId="4288412229" sldId="268"/>
            <ac:grpSpMk id="207" creationId="{A95EA234-34C8-60C4-D233-1CDBF647B314}"/>
          </ac:grpSpMkLst>
        </pc:grpChg>
        <pc:inkChg chg="del mod">
          <ac:chgData name="Stefan, Alexandra" userId="31e1a6b8-5232-42c3-b6d4-9595b200ff55" providerId="ADAL" clId="{27BEF0A5-E571-4BB3-B93D-CAD975B41FE8}" dt="2024-08-29T13:57:44.394" v="4777" actId="478"/>
          <ac:inkMkLst>
            <pc:docMk/>
            <pc:sldMk cId="4288412229" sldId="268"/>
            <ac:inkMk id="5" creationId="{69B3CDA3-7F5A-DC19-2C84-14CE662C605C}"/>
          </ac:inkMkLst>
        </pc:inkChg>
        <pc:inkChg chg="del">
          <ac:chgData name="Stefan, Alexandra" userId="31e1a6b8-5232-42c3-b6d4-9595b200ff55" providerId="ADAL" clId="{27BEF0A5-E571-4BB3-B93D-CAD975B41FE8}" dt="2024-08-29T13:58:03.173" v="4785" actId="478"/>
          <ac:inkMkLst>
            <pc:docMk/>
            <pc:sldMk cId="4288412229" sldId="268"/>
            <ac:inkMk id="12" creationId="{48529370-F671-D143-11BD-4D6CB7C8C244}"/>
          </ac:inkMkLst>
        </pc:inkChg>
        <pc:inkChg chg="del">
          <ac:chgData name="Stefan, Alexandra" userId="31e1a6b8-5232-42c3-b6d4-9595b200ff55" providerId="ADAL" clId="{27BEF0A5-E571-4BB3-B93D-CAD975B41FE8}" dt="2024-08-29T13:58:03.173" v="4785" actId="478"/>
          <ac:inkMkLst>
            <pc:docMk/>
            <pc:sldMk cId="4288412229" sldId="268"/>
            <ac:inkMk id="13" creationId="{EC539FA8-D42D-F19E-BC79-681578C973E7}"/>
          </ac:inkMkLst>
        </pc:inkChg>
        <pc:inkChg chg="del">
          <ac:chgData name="Stefan, Alexandra" userId="31e1a6b8-5232-42c3-b6d4-9595b200ff55" providerId="ADAL" clId="{27BEF0A5-E571-4BB3-B93D-CAD975B41FE8}" dt="2024-08-29T13:57:57.538" v="4782" actId="478"/>
          <ac:inkMkLst>
            <pc:docMk/>
            <pc:sldMk cId="4288412229" sldId="268"/>
            <ac:inkMk id="35" creationId="{11EAFD6E-2216-81E9-54D9-0BE967CDB761}"/>
          </ac:inkMkLst>
        </pc:inkChg>
        <pc:inkChg chg="del">
          <ac:chgData name="Stefan, Alexandra" userId="31e1a6b8-5232-42c3-b6d4-9595b200ff55" providerId="ADAL" clId="{27BEF0A5-E571-4BB3-B93D-CAD975B41FE8}" dt="2024-08-29T13:57:55.421" v="4781" actId="478"/>
          <ac:inkMkLst>
            <pc:docMk/>
            <pc:sldMk cId="4288412229" sldId="268"/>
            <ac:inkMk id="36" creationId="{A0F93973-CCD9-9960-B237-C0168C169A42}"/>
          </ac:inkMkLst>
        </pc:inkChg>
        <pc:inkChg chg="del">
          <ac:chgData name="Stefan, Alexandra" userId="31e1a6b8-5232-42c3-b6d4-9595b200ff55" providerId="ADAL" clId="{27BEF0A5-E571-4BB3-B93D-CAD975B41FE8}" dt="2024-08-29T13:58:03.173" v="4785" actId="478"/>
          <ac:inkMkLst>
            <pc:docMk/>
            <pc:sldMk cId="4288412229" sldId="268"/>
            <ac:inkMk id="37" creationId="{287E9125-F4F3-F64B-3D19-0C4903FAAF4B}"/>
          </ac:inkMkLst>
        </pc:inkChg>
        <pc:inkChg chg="del">
          <ac:chgData name="Stefan, Alexandra" userId="31e1a6b8-5232-42c3-b6d4-9595b200ff55" providerId="ADAL" clId="{27BEF0A5-E571-4BB3-B93D-CAD975B41FE8}" dt="2024-08-29T13:58:03.173" v="4785" actId="478"/>
          <ac:inkMkLst>
            <pc:docMk/>
            <pc:sldMk cId="4288412229" sldId="268"/>
            <ac:inkMk id="38" creationId="{0624BF98-E042-E1D6-C523-16A10F555483}"/>
          </ac:inkMkLst>
        </pc:inkChg>
        <pc:inkChg chg="del">
          <ac:chgData name="Stefan, Alexandra" userId="31e1a6b8-5232-42c3-b6d4-9595b200ff55" providerId="ADAL" clId="{27BEF0A5-E571-4BB3-B93D-CAD975B41FE8}" dt="2024-08-29T13:58:03.173" v="4785" actId="478"/>
          <ac:inkMkLst>
            <pc:docMk/>
            <pc:sldMk cId="4288412229" sldId="268"/>
            <ac:inkMk id="39" creationId="{D1508E7A-B635-019D-C445-76E315A8017A}"/>
          </ac:inkMkLst>
        </pc:inkChg>
        <pc:inkChg chg="del">
          <ac:chgData name="Stefan, Alexandra" userId="31e1a6b8-5232-42c3-b6d4-9595b200ff55" providerId="ADAL" clId="{27BEF0A5-E571-4BB3-B93D-CAD975B41FE8}" dt="2024-08-29T13:58:03.173" v="4785" actId="478"/>
          <ac:inkMkLst>
            <pc:docMk/>
            <pc:sldMk cId="4288412229" sldId="268"/>
            <ac:inkMk id="40" creationId="{476EC5C2-D17B-1CF7-26FB-9F865796766F}"/>
          </ac:inkMkLst>
        </pc:inkChg>
        <pc:inkChg chg="add del">
          <ac:chgData name="Stefan, Alexandra" userId="31e1a6b8-5232-42c3-b6d4-9595b200ff55" providerId="ADAL" clId="{27BEF0A5-E571-4BB3-B93D-CAD975B41FE8}" dt="2024-08-29T13:58:18.718" v="4793" actId="478"/>
          <ac:inkMkLst>
            <pc:docMk/>
            <pc:sldMk cId="4288412229" sldId="268"/>
            <ac:inkMk id="97" creationId="{BCF61B4A-A211-766D-B88B-0ADD6948810A}"/>
          </ac:inkMkLst>
        </pc:inkChg>
        <pc:inkChg chg="add del">
          <ac:chgData name="Stefan, Alexandra" userId="31e1a6b8-5232-42c3-b6d4-9595b200ff55" providerId="ADAL" clId="{27BEF0A5-E571-4BB3-B93D-CAD975B41FE8}" dt="2024-08-29T13:58:18.718" v="4793" actId="478"/>
          <ac:inkMkLst>
            <pc:docMk/>
            <pc:sldMk cId="4288412229" sldId="268"/>
            <ac:inkMk id="149" creationId="{68C0ABFA-D726-928C-65EF-0A8BBE078239}"/>
          </ac:inkMkLst>
        </pc:inkChg>
        <pc:inkChg chg="add del">
          <ac:chgData name="Stefan, Alexandra" userId="31e1a6b8-5232-42c3-b6d4-9595b200ff55" providerId="ADAL" clId="{27BEF0A5-E571-4BB3-B93D-CAD975B41FE8}" dt="2024-08-29T13:58:18.718" v="4793" actId="478"/>
          <ac:inkMkLst>
            <pc:docMk/>
            <pc:sldMk cId="4288412229" sldId="268"/>
            <ac:inkMk id="157" creationId="{725F8DE7-7BA5-7A20-BD65-C84DD8D97C33}"/>
          </ac:inkMkLst>
        </pc:inkChg>
        <pc:inkChg chg="add del">
          <ac:chgData name="Stefan, Alexandra" userId="31e1a6b8-5232-42c3-b6d4-9595b200ff55" providerId="ADAL" clId="{27BEF0A5-E571-4BB3-B93D-CAD975B41FE8}" dt="2024-08-29T13:58:18.718" v="4793" actId="478"/>
          <ac:inkMkLst>
            <pc:docMk/>
            <pc:sldMk cId="4288412229" sldId="268"/>
            <ac:inkMk id="160" creationId="{A7AEDA35-7F79-F7EF-9B07-EF4B05984ED5}"/>
          </ac:inkMkLst>
        </pc:inkChg>
        <pc:inkChg chg="add del">
          <ac:chgData name="Stefan, Alexandra" userId="31e1a6b8-5232-42c3-b6d4-9595b200ff55" providerId="ADAL" clId="{27BEF0A5-E571-4BB3-B93D-CAD975B41FE8}" dt="2024-08-29T13:58:18.718" v="4793" actId="478"/>
          <ac:inkMkLst>
            <pc:docMk/>
            <pc:sldMk cId="4288412229" sldId="268"/>
            <ac:inkMk id="179" creationId="{8A49F2C0-C94D-322A-30A0-90BF7CEF019C}"/>
          </ac:inkMkLst>
        </pc:inkChg>
        <pc:inkChg chg="add del">
          <ac:chgData name="Stefan, Alexandra" userId="31e1a6b8-5232-42c3-b6d4-9595b200ff55" providerId="ADAL" clId="{27BEF0A5-E571-4BB3-B93D-CAD975B41FE8}" dt="2024-08-29T13:58:18.718" v="4793" actId="478"/>
          <ac:inkMkLst>
            <pc:docMk/>
            <pc:sldMk cId="4288412229" sldId="268"/>
            <ac:inkMk id="180" creationId="{FB747FA0-0799-4751-1804-CBE38B3B29A9}"/>
          </ac:inkMkLst>
        </pc:inkChg>
      </pc:sldChg>
      <pc:sldChg chg="del">
        <pc:chgData name="Stefan, Alexandra" userId="31e1a6b8-5232-42c3-b6d4-9595b200ff55" providerId="ADAL" clId="{27BEF0A5-E571-4BB3-B93D-CAD975B41FE8}" dt="2024-08-29T13:57:31.689" v="4773" actId="47"/>
        <pc:sldMkLst>
          <pc:docMk/>
          <pc:sldMk cId="2757717061" sldId="269"/>
        </pc:sldMkLst>
      </pc:sldChg>
      <pc:sldChg chg="addSp delSp modSp new mod">
        <pc:chgData name="Stefan, Alexandra" userId="31e1a6b8-5232-42c3-b6d4-9595b200ff55" providerId="ADAL" clId="{27BEF0A5-E571-4BB3-B93D-CAD975B41FE8}" dt="2024-08-29T12:23:30.162" v="1078"/>
        <pc:sldMkLst>
          <pc:docMk/>
          <pc:sldMk cId="2521649947" sldId="270"/>
        </pc:sldMkLst>
        <pc:spChg chg="mod">
          <ac:chgData name="Stefan, Alexandra" userId="31e1a6b8-5232-42c3-b6d4-9595b200ff55" providerId="ADAL" clId="{27BEF0A5-E571-4BB3-B93D-CAD975B41FE8}" dt="2024-08-29T11:56:51.862" v="91" actId="14100"/>
          <ac:spMkLst>
            <pc:docMk/>
            <pc:sldMk cId="2521649947" sldId="270"/>
            <ac:spMk id="2" creationId="{7C1CCE75-49A9-3E4D-2595-463EBB51A92A}"/>
          </ac:spMkLst>
        </pc:spChg>
        <pc:spChg chg="mod">
          <ac:chgData name="Stefan, Alexandra" userId="31e1a6b8-5232-42c3-b6d4-9595b200ff55" providerId="ADAL" clId="{27BEF0A5-E571-4BB3-B93D-CAD975B41FE8}" dt="2024-08-29T12:20:29.652" v="1033" actId="1076"/>
          <ac:spMkLst>
            <pc:docMk/>
            <pc:sldMk cId="2521649947" sldId="270"/>
            <ac:spMk id="3" creationId="{86D877F8-6C76-C934-CD23-2186C75CFB2E}"/>
          </ac:spMkLst>
        </pc:spChg>
        <pc:spChg chg="add mod">
          <ac:chgData name="Stefan, Alexandra" userId="31e1a6b8-5232-42c3-b6d4-9595b200ff55" providerId="ADAL" clId="{27BEF0A5-E571-4BB3-B93D-CAD975B41FE8}" dt="2024-08-29T12:16:46.961" v="868" actId="14100"/>
          <ac:spMkLst>
            <pc:docMk/>
            <pc:sldMk cId="2521649947" sldId="270"/>
            <ac:spMk id="4" creationId="{2D44F055-E64B-06D2-A7F9-6320D267AA48}"/>
          </ac:spMkLst>
        </pc:spChg>
        <pc:spChg chg="add del mod">
          <ac:chgData name="Stefan, Alexandra" userId="31e1a6b8-5232-42c3-b6d4-9595b200ff55" providerId="ADAL" clId="{27BEF0A5-E571-4BB3-B93D-CAD975B41FE8}" dt="2024-08-29T12:15:44.423" v="798" actId="478"/>
          <ac:spMkLst>
            <pc:docMk/>
            <pc:sldMk cId="2521649947" sldId="270"/>
            <ac:spMk id="6" creationId="{DA73C23E-860A-FCCD-DC28-82281569A21D}"/>
          </ac:spMkLst>
        </pc:spChg>
        <pc:graphicFrameChg chg="add mod modGraphic">
          <ac:chgData name="Stefan, Alexandra" userId="31e1a6b8-5232-42c3-b6d4-9595b200ff55" providerId="ADAL" clId="{27BEF0A5-E571-4BB3-B93D-CAD975B41FE8}" dt="2024-08-29T12:23:30.162" v="1078"/>
          <ac:graphicFrameMkLst>
            <pc:docMk/>
            <pc:sldMk cId="2521649947" sldId="270"/>
            <ac:graphicFrameMk id="7" creationId="{C928B2B2-484E-6798-95D1-E8705D1CF4AF}"/>
          </ac:graphicFrameMkLst>
        </pc:graphicFrameChg>
      </pc:sldChg>
      <pc:sldChg chg="modSp new mod">
        <pc:chgData name="Stefan, Alexandra" userId="31e1a6b8-5232-42c3-b6d4-9595b200ff55" providerId="ADAL" clId="{27BEF0A5-E571-4BB3-B93D-CAD975B41FE8}" dt="2024-08-29T12:54:09.986" v="2236" actId="20577"/>
        <pc:sldMkLst>
          <pc:docMk/>
          <pc:sldMk cId="1104843158" sldId="271"/>
        </pc:sldMkLst>
        <pc:spChg chg="mod">
          <ac:chgData name="Stefan, Alexandra" userId="31e1a6b8-5232-42c3-b6d4-9595b200ff55" providerId="ADAL" clId="{27BEF0A5-E571-4BB3-B93D-CAD975B41FE8}" dt="2024-08-29T12:54:09.986" v="2236" actId="20577"/>
          <ac:spMkLst>
            <pc:docMk/>
            <pc:sldMk cId="1104843158" sldId="271"/>
            <ac:spMk id="2" creationId="{85E73D98-BC27-4328-CC8C-178DEDE49CED}"/>
          </ac:spMkLst>
        </pc:spChg>
      </pc:sldChg>
      <pc:sldChg chg="modSp new mod">
        <pc:chgData name="Stefan, Alexandra" userId="31e1a6b8-5232-42c3-b6d4-9595b200ff55" providerId="ADAL" clId="{27BEF0A5-E571-4BB3-B93D-CAD975B41FE8}" dt="2024-08-29T13:53:09.474" v="4611" actId="20577"/>
        <pc:sldMkLst>
          <pc:docMk/>
          <pc:sldMk cId="909624943" sldId="272"/>
        </pc:sldMkLst>
        <pc:spChg chg="mod">
          <ac:chgData name="Stefan, Alexandra" userId="31e1a6b8-5232-42c3-b6d4-9595b200ff55" providerId="ADAL" clId="{27BEF0A5-E571-4BB3-B93D-CAD975B41FE8}" dt="2024-08-29T13:28:47.257" v="3548" actId="404"/>
          <ac:spMkLst>
            <pc:docMk/>
            <pc:sldMk cId="909624943" sldId="272"/>
            <ac:spMk id="2" creationId="{0F9B85B3-C64B-4CA7-7369-89A13C0117BB}"/>
          </ac:spMkLst>
        </pc:spChg>
        <pc:spChg chg="mod">
          <ac:chgData name="Stefan, Alexandra" userId="31e1a6b8-5232-42c3-b6d4-9595b200ff55" providerId="ADAL" clId="{27BEF0A5-E571-4BB3-B93D-CAD975B41FE8}" dt="2024-08-29T13:53:09.474" v="4611" actId="20577"/>
          <ac:spMkLst>
            <pc:docMk/>
            <pc:sldMk cId="909624943" sldId="272"/>
            <ac:spMk id="3" creationId="{BC2C48C1-86C0-5464-3480-1890F58D4B8F}"/>
          </ac:spMkLst>
        </pc:spChg>
      </pc:sldChg>
      <pc:sldChg chg="modSp new mod">
        <pc:chgData name="Stefan, Alexandra" userId="31e1a6b8-5232-42c3-b6d4-9595b200ff55" providerId="ADAL" clId="{27BEF0A5-E571-4BB3-B93D-CAD975B41FE8}" dt="2024-08-29T13:52:16.725" v="4536" actId="1076"/>
        <pc:sldMkLst>
          <pc:docMk/>
          <pc:sldMk cId="2225211713" sldId="273"/>
        </pc:sldMkLst>
        <pc:spChg chg="mod">
          <ac:chgData name="Stefan, Alexandra" userId="31e1a6b8-5232-42c3-b6d4-9595b200ff55" providerId="ADAL" clId="{27BEF0A5-E571-4BB3-B93D-CAD975B41FE8}" dt="2024-08-29T13:52:16.725" v="4536" actId="1076"/>
          <ac:spMkLst>
            <pc:docMk/>
            <pc:sldMk cId="2225211713" sldId="273"/>
            <ac:spMk id="2" creationId="{AFE243A7-B20F-E237-F264-A51A72A1A270}"/>
          </ac:spMkLst>
        </pc:spChg>
        <pc:spChg chg="mod">
          <ac:chgData name="Stefan, Alexandra" userId="31e1a6b8-5232-42c3-b6d4-9595b200ff55" providerId="ADAL" clId="{27BEF0A5-E571-4BB3-B93D-CAD975B41FE8}" dt="2024-08-29T13:48:39.569" v="4514" actId="20577"/>
          <ac:spMkLst>
            <pc:docMk/>
            <pc:sldMk cId="2225211713" sldId="273"/>
            <ac:spMk id="3" creationId="{A19B8091-7A60-788B-5A22-1AA4F4B97216}"/>
          </ac:spMkLst>
        </pc:spChg>
      </pc:sldChg>
      <pc:sldChg chg="modSp new mod">
        <pc:chgData name="Stefan, Alexandra" userId="31e1a6b8-5232-42c3-b6d4-9595b200ff55" providerId="ADAL" clId="{27BEF0A5-E571-4BB3-B93D-CAD975B41FE8}" dt="2024-08-29T13:47:46.542" v="4482" actId="6549"/>
        <pc:sldMkLst>
          <pc:docMk/>
          <pc:sldMk cId="3808654060" sldId="274"/>
        </pc:sldMkLst>
        <pc:spChg chg="mod">
          <ac:chgData name="Stefan, Alexandra" userId="31e1a6b8-5232-42c3-b6d4-9595b200ff55" providerId="ADAL" clId="{27BEF0A5-E571-4BB3-B93D-CAD975B41FE8}" dt="2024-08-29T13:38:41.839" v="3868" actId="20577"/>
          <ac:spMkLst>
            <pc:docMk/>
            <pc:sldMk cId="3808654060" sldId="274"/>
            <ac:spMk id="2" creationId="{38CD1F9F-FE78-426B-55F8-5420FAE768A3}"/>
          </ac:spMkLst>
        </pc:spChg>
        <pc:spChg chg="mod">
          <ac:chgData name="Stefan, Alexandra" userId="31e1a6b8-5232-42c3-b6d4-9595b200ff55" providerId="ADAL" clId="{27BEF0A5-E571-4BB3-B93D-CAD975B41FE8}" dt="2024-08-29T13:47:46.542" v="4482" actId="6549"/>
          <ac:spMkLst>
            <pc:docMk/>
            <pc:sldMk cId="3808654060" sldId="274"/>
            <ac:spMk id="3" creationId="{7B2D401D-7D55-B931-F0D7-D1EF1EC2873C}"/>
          </ac:spMkLst>
        </pc:spChg>
      </pc:sldChg>
      <pc:sldChg chg="delSp modSp new mod">
        <pc:chgData name="Stefan, Alexandra" userId="31e1a6b8-5232-42c3-b6d4-9595b200ff55" providerId="ADAL" clId="{27BEF0A5-E571-4BB3-B93D-CAD975B41FE8}" dt="2024-08-29T13:53:54.235" v="4644" actId="478"/>
        <pc:sldMkLst>
          <pc:docMk/>
          <pc:sldMk cId="2048255275" sldId="275"/>
        </pc:sldMkLst>
        <pc:spChg chg="mod">
          <ac:chgData name="Stefan, Alexandra" userId="31e1a6b8-5232-42c3-b6d4-9595b200ff55" providerId="ADAL" clId="{27BEF0A5-E571-4BB3-B93D-CAD975B41FE8}" dt="2024-08-29T13:53:49.828" v="4643" actId="1076"/>
          <ac:spMkLst>
            <pc:docMk/>
            <pc:sldMk cId="2048255275" sldId="275"/>
            <ac:spMk id="2" creationId="{5BCB41E3-959C-AA4E-38B4-77006DE60ECD}"/>
          </ac:spMkLst>
        </pc:spChg>
        <pc:spChg chg="del">
          <ac:chgData name="Stefan, Alexandra" userId="31e1a6b8-5232-42c3-b6d4-9595b200ff55" providerId="ADAL" clId="{27BEF0A5-E571-4BB3-B93D-CAD975B41FE8}" dt="2024-08-29T13:53:54.235" v="4644" actId="478"/>
          <ac:spMkLst>
            <pc:docMk/>
            <pc:sldMk cId="2048255275" sldId="275"/>
            <ac:spMk id="3" creationId="{4248D2A1-C8E7-3605-EF33-860585A04986}"/>
          </ac:spMkLst>
        </pc:spChg>
      </pc:sldChg>
      <pc:sldChg chg="modSp new mod">
        <pc:chgData name="Stefan, Alexandra" userId="31e1a6b8-5232-42c3-b6d4-9595b200ff55" providerId="ADAL" clId="{27BEF0A5-E571-4BB3-B93D-CAD975B41FE8}" dt="2024-08-29T13:51:08.946" v="4535" actId="20577"/>
        <pc:sldMkLst>
          <pc:docMk/>
          <pc:sldMk cId="240152043" sldId="276"/>
        </pc:sldMkLst>
        <pc:spChg chg="mod">
          <ac:chgData name="Stefan, Alexandra" userId="31e1a6b8-5232-42c3-b6d4-9595b200ff55" providerId="ADAL" clId="{27BEF0A5-E571-4BB3-B93D-CAD975B41FE8}" dt="2024-08-29T13:51:08.946" v="4535" actId="20577"/>
          <ac:spMkLst>
            <pc:docMk/>
            <pc:sldMk cId="240152043" sldId="276"/>
            <ac:spMk id="2" creationId="{9213E54A-B496-DD6F-1153-0593126D7921}"/>
          </ac:spMkLst>
        </pc:spChg>
      </pc:sldChg>
    </pc:docChg>
  </pc:docChgLst>
  <pc:docChgLst>
    <pc:chgData name="Stefan, Alexandra" userId="31e1a6b8-5232-42c3-b6d4-9595b200ff55" providerId="ADAL" clId="{E5A75750-44CE-45FB-B829-E5ACCB1630AB}"/>
    <pc:docChg chg="custSel modSld">
      <pc:chgData name="Stefan, Alexandra" userId="31e1a6b8-5232-42c3-b6d4-9595b200ff55" providerId="ADAL" clId="{E5A75750-44CE-45FB-B829-E5ACCB1630AB}" dt="2025-01-21T04:12:05.543" v="0" actId="478"/>
      <pc:docMkLst>
        <pc:docMk/>
      </pc:docMkLst>
      <pc:sldChg chg="delSp mod">
        <pc:chgData name="Stefan, Alexandra" userId="31e1a6b8-5232-42c3-b6d4-9595b200ff55" providerId="ADAL" clId="{E5A75750-44CE-45FB-B829-E5ACCB1630AB}" dt="2025-01-21T04:12:05.543" v="0" actId="478"/>
        <pc:sldMkLst>
          <pc:docMk/>
          <pc:sldMk cId="903406299" sldId="278"/>
        </pc:sldMkLst>
        <pc:spChg chg="del">
          <ac:chgData name="Stefan, Alexandra" userId="31e1a6b8-5232-42c3-b6d4-9595b200ff55" providerId="ADAL" clId="{E5A75750-44CE-45FB-B829-E5ACCB1630AB}" dt="2025-01-21T04:12:05.543" v="0" actId="478"/>
          <ac:spMkLst>
            <pc:docMk/>
            <pc:sldMk cId="903406299" sldId="278"/>
            <ac:spMk id="2" creationId="{3F2B2E56-F95B-0949-1533-23E63ADCEB7C}"/>
          </ac:spMkLst>
        </pc:spChg>
      </pc:sldChg>
    </pc:docChg>
  </pc:docChgLst>
  <pc:docChgLst>
    <pc:chgData name="Stefan, Alexandra" userId="31e1a6b8-5232-42c3-b6d4-9595b200ff55" providerId="ADAL" clId="{F37C2443-848F-40A7-A72C-26962F85DF58}"/>
    <pc:docChg chg="custSel addSld delSld modSld">
      <pc:chgData name="Stefan, Alexandra" userId="31e1a6b8-5232-42c3-b6d4-9595b200ff55" providerId="ADAL" clId="{F37C2443-848F-40A7-A72C-26962F85DF58}" dt="2024-01-25T16:46:56.488" v="533"/>
      <pc:docMkLst>
        <pc:docMk/>
      </pc:docMkLst>
      <pc:sldChg chg="addSp modSp new mod">
        <pc:chgData name="Stefan, Alexandra" userId="31e1a6b8-5232-42c3-b6d4-9595b200ff55" providerId="ADAL" clId="{F37C2443-848F-40A7-A72C-26962F85DF58}" dt="2024-01-25T15:57:13.778" v="172"/>
        <pc:sldMkLst>
          <pc:docMk/>
          <pc:sldMk cId="2209136539" sldId="257"/>
        </pc:sldMkLst>
        <pc:spChg chg="mod">
          <ac:chgData name="Stefan, Alexandra" userId="31e1a6b8-5232-42c3-b6d4-9595b200ff55" providerId="ADAL" clId="{F37C2443-848F-40A7-A72C-26962F85DF58}" dt="2024-01-25T14:54:55.904" v="51" actId="208"/>
          <ac:spMkLst>
            <pc:docMk/>
            <pc:sldMk cId="2209136539" sldId="257"/>
            <ac:spMk id="3" creationId="{E2ABF959-0FC8-7E45-9269-C2CC15BD5DA6}"/>
          </ac:spMkLst>
        </pc:spChg>
        <pc:inkChg chg="add">
          <ac:chgData name="Stefan, Alexandra" userId="31e1a6b8-5232-42c3-b6d4-9595b200ff55" providerId="ADAL" clId="{F37C2443-848F-40A7-A72C-26962F85DF58}" dt="2024-01-25T15:46:16.926" v="171"/>
          <ac:inkMkLst>
            <pc:docMk/>
            <pc:sldMk cId="2209136539" sldId="257"/>
            <ac:inkMk id="4" creationId="{1FE2EF61-EF52-8E81-41C4-35337CB3D22C}"/>
          </ac:inkMkLst>
        </pc:inkChg>
        <pc:inkChg chg="add">
          <ac:chgData name="Stefan, Alexandra" userId="31e1a6b8-5232-42c3-b6d4-9595b200ff55" providerId="ADAL" clId="{F37C2443-848F-40A7-A72C-26962F85DF58}" dt="2024-01-25T15:57:13.778" v="172"/>
          <ac:inkMkLst>
            <pc:docMk/>
            <pc:sldMk cId="2209136539" sldId="257"/>
            <ac:inkMk id="5" creationId="{6B5C6CFB-8193-ABE7-0179-A2A6E5E6EBE7}"/>
          </ac:inkMkLst>
        </pc:inkChg>
      </pc:sldChg>
      <pc:sldChg chg="addSp modSp new mod">
        <pc:chgData name="Stefan, Alexandra" userId="31e1a6b8-5232-42c3-b6d4-9595b200ff55" providerId="ADAL" clId="{F37C2443-848F-40A7-A72C-26962F85DF58}" dt="2024-01-25T16:07:57.793" v="176"/>
        <pc:sldMkLst>
          <pc:docMk/>
          <pc:sldMk cId="2396067636" sldId="258"/>
        </pc:sldMkLst>
        <pc:spChg chg="mod">
          <ac:chgData name="Stefan, Alexandra" userId="31e1a6b8-5232-42c3-b6d4-9595b200ff55" providerId="ADAL" clId="{F37C2443-848F-40A7-A72C-26962F85DF58}" dt="2024-01-25T14:54:52.938" v="50" actId="208"/>
          <ac:spMkLst>
            <pc:docMk/>
            <pc:sldMk cId="2396067636" sldId="258"/>
            <ac:spMk id="3" creationId="{4C93953D-BC86-3D1E-26E8-FE5519BC381F}"/>
          </ac:spMkLst>
        </pc:spChg>
        <pc:inkChg chg="add">
          <ac:chgData name="Stefan, Alexandra" userId="31e1a6b8-5232-42c3-b6d4-9595b200ff55" providerId="ADAL" clId="{F37C2443-848F-40A7-A72C-26962F85DF58}" dt="2024-01-25T15:57:13.778" v="172"/>
          <ac:inkMkLst>
            <pc:docMk/>
            <pc:sldMk cId="2396067636" sldId="258"/>
            <ac:inkMk id="4" creationId="{99028EAB-E92C-D8A3-7B8D-80CF9F7217E9}"/>
          </ac:inkMkLst>
        </pc:inkChg>
        <pc:inkChg chg="add">
          <ac:chgData name="Stefan, Alexandra" userId="31e1a6b8-5232-42c3-b6d4-9595b200ff55" providerId="ADAL" clId="{F37C2443-848F-40A7-A72C-26962F85DF58}" dt="2024-01-25T15:57:13.778" v="172"/>
          <ac:inkMkLst>
            <pc:docMk/>
            <pc:sldMk cId="2396067636" sldId="258"/>
            <ac:inkMk id="5" creationId="{0B0553B9-CF21-5248-60F7-54514B479AC3}"/>
          </ac:inkMkLst>
        </pc:inkChg>
        <pc:inkChg chg="add">
          <ac:chgData name="Stefan, Alexandra" userId="31e1a6b8-5232-42c3-b6d4-9595b200ff55" providerId="ADAL" clId="{F37C2443-848F-40A7-A72C-26962F85DF58}" dt="2024-01-25T15:57:13.778" v="172"/>
          <ac:inkMkLst>
            <pc:docMk/>
            <pc:sldMk cId="2396067636" sldId="258"/>
            <ac:inkMk id="6" creationId="{76837202-D1F5-3B67-4E6F-2645ED63A55C}"/>
          </ac:inkMkLst>
        </pc:inkChg>
        <pc:inkChg chg="add">
          <ac:chgData name="Stefan, Alexandra" userId="31e1a6b8-5232-42c3-b6d4-9595b200ff55" providerId="ADAL" clId="{F37C2443-848F-40A7-A72C-26962F85DF58}" dt="2024-01-25T15:57:13.778" v="172"/>
          <ac:inkMkLst>
            <pc:docMk/>
            <pc:sldMk cId="2396067636" sldId="258"/>
            <ac:inkMk id="7" creationId="{E8D0B57A-EB1B-4F4C-BFD0-77C9F9ABCAE2}"/>
          </ac:inkMkLst>
        </pc:inkChg>
        <pc:inkChg chg="add">
          <ac:chgData name="Stefan, Alexandra" userId="31e1a6b8-5232-42c3-b6d4-9595b200ff55" providerId="ADAL" clId="{F37C2443-848F-40A7-A72C-26962F85DF58}" dt="2024-01-25T15:57:13.778" v="172"/>
          <ac:inkMkLst>
            <pc:docMk/>
            <pc:sldMk cId="2396067636" sldId="258"/>
            <ac:inkMk id="8" creationId="{ABA70A93-1CF4-B32D-4107-78AA23C888A9}"/>
          </ac:inkMkLst>
        </pc:inkChg>
        <pc:inkChg chg="add">
          <ac:chgData name="Stefan, Alexandra" userId="31e1a6b8-5232-42c3-b6d4-9595b200ff55" providerId="ADAL" clId="{F37C2443-848F-40A7-A72C-26962F85DF58}" dt="2024-01-25T15:57:13.778" v="172"/>
          <ac:inkMkLst>
            <pc:docMk/>
            <pc:sldMk cId="2396067636" sldId="258"/>
            <ac:inkMk id="9" creationId="{C72C7D4C-0D2B-FBF7-D2B5-AA2758BF4CBD}"/>
          </ac:inkMkLst>
        </pc:inkChg>
        <pc:inkChg chg="add">
          <ac:chgData name="Stefan, Alexandra" userId="31e1a6b8-5232-42c3-b6d4-9595b200ff55" providerId="ADAL" clId="{F37C2443-848F-40A7-A72C-26962F85DF58}" dt="2024-01-25T15:57:13.778" v="172"/>
          <ac:inkMkLst>
            <pc:docMk/>
            <pc:sldMk cId="2396067636" sldId="258"/>
            <ac:inkMk id="10" creationId="{341914BD-0597-E5E9-1AE5-E4ACD812E02D}"/>
          </ac:inkMkLst>
        </pc:inkChg>
        <pc:inkChg chg="add">
          <ac:chgData name="Stefan, Alexandra" userId="31e1a6b8-5232-42c3-b6d4-9595b200ff55" providerId="ADAL" clId="{F37C2443-848F-40A7-A72C-26962F85DF58}" dt="2024-01-25T15:57:13.778" v="172"/>
          <ac:inkMkLst>
            <pc:docMk/>
            <pc:sldMk cId="2396067636" sldId="258"/>
            <ac:inkMk id="11" creationId="{C6F0ABD3-B15E-3847-306C-CEDFB7F825E7}"/>
          </ac:inkMkLst>
        </pc:inkChg>
        <pc:inkChg chg="add">
          <ac:chgData name="Stefan, Alexandra" userId="31e1a6b8-5232-42c3-b6d4-9595b200ff55" providerId="ADAL" clId="{F37C2443-848F-40A7-A72C-26962F85DF58}" dt="2024-01-25T16:07:57.793" v="176"/>
          <ac:inkMkLst>
            <pc:docMk/>
            <pc:sldMk cId="2396067636" sldId="258"/>
            <ac:inkMk id="12" creationId="{8C1A207E-DC01-88E6-0078-0F6DC902FA96}"/>
          </ac:inkMkLst>
        </pc:inkChg>
      </pc:sldChg>
      <pc:sldChg chg="addSp modSp add mod">
        <pc:chgData name="Stefan, Alexandra" userId="31e1a6b8-5232-42c3-b6d4-9595b200ff55" providerId="ADAL" clId="{F37C2443-848F-40A7-A72C-26962F85DF58}" dt="2024-01-25T16:27:34.121" v="188"/>
        <pc:sldMkLst>
          <pc:docMk/>
          <pc:sldMk cId="634757597" sldId="259"/>
        </pc:sldMkLst>
        <pc:spChg chg="mod">
          <ac:chgData name="Stefan, Alexandra" userId="31e1a6b8-5232-42c3-b6d4-9595b200ff55" providerId="ADAL" clId="{F37C2443-848F-40A7-A72C-26962F85DF58}" dt="2024-01-25T16:16:54.870" v="181" actId="20577"/>
          <ac:spMkLst>
            <pc:docMk/>
            <pc:sldMk cId="634757597" sldId="259"/>
            <ac:spMk id="3" creationId="{4C93953D-BC86-3D1E-26E8-FE5519BC381F}"/>
          </ac:spMkLst>
        </pc:spChg>
        <pc:spChg chg="add mod">
          <ac:chgData name="Stefan, Alexandra" userId="31e1a6b8-5232-42c3-b6d4-9595b200ff55" providerId="ADAL" clId="{F37C2443-848F-40A7-A72C-26962F85DF58}" dt="2024-01-25T16:24:14.299" v="186" actId="20577"/>
          <ac:spMkLst>
            <pc:docMk/>
            <pc:sldMk cId="634757597" sldId="259"/>
            <ac:spMk id="4" creationId="{CCDF757D-8E16-9D10-9976-0119338D04FA}"/>
          </ac:spMkLst>
        </pc:spChg>
        <pc:inkChg chg="add">
          <ac:chgData name="Stefan, Alexandra" userId="31e1a6b8-5232-42c3-b6d4-9595b200ff55" providerId="ADAL" clId="{F37C2443-848F-40A7-A72C-26962F85DF58}" dt="2024-01-25T16:16:48.304" v="179"/>
          <ac:inkMkLst>
            <pc:docMk/>
            <pc:sldMk cId="634757597" sldId="259"/>
            <ac:inkMk id="5" creationId="{34CF46D7-0A18-1435-F2CF-765DB627440C}"/>
          </ac:inkMkLst>
        </pc:inkChg>
        <pc:inkChg chg="add">
          <ac:chgData name="Stefan, Alexandra" userId="31e1a6b8-5232-42c3-b6d4-9595b200ff55" providerId="ADAL" clId="{F37C2443-848F-40A7-A72C-26962F85DF58}" dt="2024-01-25T16:24:04.458" v="182"/>
          <ac:inkMkLst>
            <pc:docMk/>
            <pc:sldMk cId="634757597" sldId="259"/>
            <ac:inkMk id="6" creationId="{7EA9F166-EB7A-9333-F2A1-02C2BBF30E84}"/>
          </ac:inkMkLst>
        </pc:inkChg>
        <pc:inkChg chg="add">
          <ac:chgData name="Stefan, Alexandra" userId="31e1a6b8-5232-42c3-b6d4-9595b200ff55" providerId="ADAL" clId="{F37C2443-848F-40A7-A72C-26962F85DF58}" dt="2024-01-25T16:27:34.121" v="188"/>
          <ac:inkMkLst>
            <pc:docMk/>
            <pc:sldMk cId="634757597" sldId="259"/>
            <ac:inkMk id="7" creationId="{DABF04C9-15B1-6415-235A-D575071A2039}"/>
          </ac:inkMkLst>
        </pc:inkChg>
      </pc:sldChg>
      <pc:sldChg chg="addSp delSp modSp new mod">
        <pc:chgData name="Stefan, Alexandra" userId="31e1a6b8-5232-42c3-b6d4-9595b200ff55" providerId="ADAL" clId="{F37C2443-848F-40A7-A72C-26962F85DF58}" dt="2024-01-25T15:46:16.926" v="171"/>
        <pc:sldMkLst>
          <pc:docMk/>
          <pc:sldMk cId="843544316" sldId="260"/>
        </pc:sldMkLst>
        <pc:spChg chg="add del mod">
          <ac:chgData name="Stefan, Alexandra" userId="31e1a6b8-5232-42c3-b6d4-9595b200ff55" providerId="ADAL" clId="{F37C2443-848F-40A7-A72C-26962F85DF58}" dt="2024-01-25T14:57:16.633" v="77" actId="5793"/>
          <ac:spMkLst>
            <pc:docMk/>
            <pc:sldMk cId="843544316" sldId="260"/>
            <ac:spMk id="3" creationId="{16241CA4-A09C-87F2-08EB-99D9FBEEC122}"/>
          </ac:spMkLst>
        </pc:spChg>
        <pc:spChg chg="add del">
          <ac:chgData name="Stefan, Alexandra" userId="31e1a6b8-5232-42c3-b6d4-9595b200ff55" providerId="ADAL" clId="{F37C2443-848F-40A7-A72C-26962F85DF58}" dt="2024-01-25T14:56:05.099" v="55"/>
          <ac:spMkLst>
            <pc:docMk/>
            <pc:sldMk cId="843544316" sldId="260"/>
            <ac:spMk id="5" creationId="{E56EE2C8-F740-09E2-13E5-7C13AFD53689}"/>
          </ac:spMkLst>
        </pc:spChg>
        <pc:graphicFrameChg chg="add del mod">
          <ac:chgData name="Stefan, Alexandra" userId="31e1a6b8-5232-42c3-b6d4-9595b200ff55" providerId="ADAL" clId="{F37C2443-848F-40A7-A72C-26962F85DF58}" dt="2024-01-25T14:56:05.099" v="55"/>
          <ac:graphicFrameMkLst>
            <pc:docMk/>
            <pc:sldMk cId="843544316" sldId="260"/>
            <ac:graphicFrameMk id="4" creationId="{7485EBCF-F32A-CEC7-A620-4086E0E3A240}"/>
          </ac:graphicFrameMkLst>
        </pc:graphicFrameChg>
        <pc:inkChg chg="add">
          <ac:chgData name="Stefan, Alexandra" userId="31e1a6b8-5232-42c3-b6d4-9595b200ff55" providerId="ADAL" clId="{F37C2443-848F-40A7-A72C-26962F85DF58}" dt="2024-01-25T15:46:16.926" v="171"/>
          <ac:inkMkLst>
            <pc:docMk/>
            <pc:sldMk cId="843544316" sldId="260"/>
            <ac:inkMk id="6" creationId="{8F417E79-1CA1-57F9-899C-5967D0371892}"/>
          </ac:inkMkLst>
        </pc:inkChg>
      </pc:sldChg>
      <pc:sldChg chg="addSp delSp modSp new mod">
        <pc:chgData name="Stefan, Alexandra" userId="31e1a6b8-5232-42c3-b6d4-9595b200ff55" providerId="ADAL" clId="{F37C2443-848F-40A7-A72C-26962F85DF58}" dt="2024-01-25T15:46:16.926" v="171"/>
        <pc:sldMkLst>
          <pc:docMk/>
          <pc:sldMk cId="563940668" sldId="261"/>
        </pc:sldMkLst>
        <pc:spChg chg="del">
          <ac:chgData name="Stefan, Alexandra" userId="31e1a6b8-5232-42c3-b6d4-9595b200ff55" providerId="ADAL" clId="{F37C2443-848F-40A7-A72C-26962F85DF58}" dt="2024-01-25T14:56:19.589" v="58" actId="478"/>
          <ac:spMkLst>
            <pc:docMk/>
            <pc:sldMk cId="563940668" sldId="261"/>
            <ac:spMk id="3" creationId="{ACFE2E2F-1969-0F87-DEE8-3A3C2C712D89}"/>
          </ac:spMkLst>
        </pc:spChg>
        <pc:spChg chg="add del mod">
          <ac:chgData name="Stefan, Alexandra" userId="31e1a6b8-5232-42c3-b6d4-9595b200ff55" providerId="ADAL" clId="{F37C2443-848F-40A7-A72C-26962F85DF58}" dt="2024-01-25T14:56:35.931" v="60" actId="478"/>
          <ac:spMkLst>
            <pc:docMk/>
            <pc:sldMk cId="563940668" sldId="261"/>
            <ac:spMk id="5" creationId="{D23E393B-1196-C46F-7D10-24BE301139E1}"/>
          </ac:spMkLst>
        </pc:spChg>
        <pc:graphicFrameChg chg="add del mod">
          <ac:chgData name="Stefan, Alexandra" userId="31e1a6b8-5232-42c3-b6d4-9595b200ff55" providerId="ADAL" clId="{F37C2443-848F-40A7-A72C-26962F85DF58}" dt="2024-01-25T14:56:35.931" v="60" actId="478"/>
          <ac:graphicFrameMkLst>
            <pc:docMk/>
            <pc:sldMk cId="563940668" sldId="261"/>
            <ac:graphicFrameMk id="4" creationId="{0C9E9DBD-C3CA-B30B-2E7F-0D9B1AB87006}"/>
          </ac:graphicFrameMkLst>
        </pc:graphicFrameChg>
        <pc:graphicFrameChg chg="add mod modGraphic">
          <ac:chgData name="Stefan, Alexandra" userId="31e1a6b8-5232-42c3-b6d4-9595b200ff55" providerId="ADAL" clId="{F37C2443-848F-40A7-A72C-26962F85DF58}" dt="2024-01-25T15:26:08.370" v="81" actId="14100"/>
          <ac:graphicFrameMkLst>
            <pc:docMk/>
            <pc:sldMk cId="563940668" sldId="261"/>
            <ac:graphicFrameMk id="6" creationId="{28C2C7FC-D33D-41A1-5F4C-D795F539317A}"/>
          </ac:graphicFrameMkLst>
        </pc:graphicFrameChg>
        <pc:inkChg chg="add">
          <ac:chgData name="Stefan, Alexandra" userId="31e1a6b8-5232-42c3-b6d4-9595b200ff55" providerId="ADAL" clId="{F37C2443-848F-40A7-A72C-26962F85DF58}" dt="2024-01-25T15:46:16.926" v="171"/>
          <ac:inkMkLst>
            <pc:docMk/>
            <pc:sldMk cId="563940668" sldId="261"/>
            <ac:inkMk id="7" creationId="{F60AD755-A020-C2DC-0037-6AD4C0D263A4}"/>
          </ac:inkMkLst>
        </pc:inkChg>
      </pc:sldChg>
      <pc:sldChg chg="addSp modSp new mod">
        <pc:chgData name="Stefan, Alexandra" userId="31e1a6b8-5232-42c3-b6d4-9595b200ff55" providerId="ADAL" clId="{F37C2443-848F-40A7-A72C-26962F85DF58}" dt="2024-01-25T16:07:57.793" v="176"/>
        <pc:sldMkLst>
          <pc:docMk/>
          <pc:sldMk cId="1498996365" sldId="262"/>
        </pc:sldMkLst>
        <pc:spChg chg="mod">
          <ac:chgData name="Stefan, Alexandra" userId="31e1a6b8-5232-42c3-b6d4-9595b200ff55" providerId="ADAL" clId="{F37C2443-848F-40A7-A72C-26962F85DF58}" dt="2024-01-25T15:38:53.208" v="169" actId="20577"/>
          <ac:spMkLst>
            <pc:docMk/>
            <pc:sldMk cId="1498996365" sldId="262"/>
            <ac:spMk id="3" creationId="{8E2BFD83-B7ED-925F-5FA9-F98182ED3435}"/>
          </ac:spMkLst>
        </pc:spChg>
        <pc:inkChg chg="add">
          <ac:chgData name="Stefan, Alexandra" userId="31e1a6b8-5232-42c3-b6d4-9595b200ff55" providerId="ADAL" clId="{F37C2443-848F-40A7-A72C-26962F85DF58}" dt="2024-01-25T16:07:57.793" v="176"/>
          <ac:inkMkLst>
            <pc:docMk/>
            <pc:sldMk cId="1498996365" sldId="262"/>
            <ac:inkMk id="4" creationId="{47A3F5B0-46A2-EDF1-CF3E-56224D777606}"/>
          </ac:inkMkLst>
        </pc:inkChg>
      </pc:sldChg>
      <pc:sldChg chg="add">
        <pc:chgData name="Stefan, Alexandra" userId="31e1a6b8-5232-42c3-b6d4-9595b200ff55" providerId="ADAL" clId="{F37C2443-848F-40A7-A72C-26962F85DF58}" dt="2024-01-25T15:45:29.481" v="170"/>
        <pc:sldMkLst>
          <pc:docMk/>
          <pc:sldMk cId="1330694768" sldId="263"/>
        </pc:sldMkLst>
      </pc:sldChg>
      <pc:sldChg chg="addSp delSp new mod">
        <pc:chgData name="Stefan, Alexandra" userId="31e1a6b8-5232-42c3-b6d4-9595b200ff55" providerId="ADAL" clId="{F37C2443-848F-40A7-A72C-26962F85DF58}" dt="2024-01-25T16:16:48.304" v="179"/>
        <pc:sldMkLst>
          <pc:docMk/>
          <pc:sldMk cId="101238257" sldId="264"/>
        </pc:sldMkLst>
        <pc:spChg chg="del">
          <ac:chgData name="Stefan, Alexandra" userId="31e1a6b8-5232-42c3-b6d4-9595b200ff55" providerId="ADAL" clId="{F37C2443-848F-40A7-A72C-26962F85DF58}" dt="2024-01-25T15:57:34.021" v="175" actId="478"/>
          <ac:spMkLst>
            <pc:docMk/>
            <pc:sldMk cId="101238257" sldId="264"/>
            <ac:spMk id="2" creationId="{CAA3E0DF-D806-824E-3223-53B182EE9154}"/>
          </ac:spMkLst>
        </pc:spChg>
        <pc:spChg chg="del">
          <ac:chgData name="Stefan, Alexandra" userId="31e1a6b8-5232-42c3-b6d4-9595b200ff55" providerId="ADAL" clId="{F37C2443-848F-40A7-A72C-26962F85DF58}" dt="2024-01-25T15:57:21.367" v="174" actId="478"/>
          <ac:spMkLst>
            <pc:docMk/>
            <pc:sldMk cId="101238257" sldId="264"/>
            <ac:spMk id="3" creationId="{14320264-ED3D-62D5-6E1A-703B85DF3A76}"/>
          </ac:spMkLst>
        </pc:spChg>
        <pc:inkChg chg="add">
          <ac:chgData name="Stefan, Alexandra" userId="31e1a6b8-5232-42c3-b6d4-9595b200ff55" providerId="ADAL" clId="{F37C2443-848F-40A7-A72C-26962F85DF58}" dt="2024-01-25T16:07:57.793" v="176"/>
          <ac:inkMkLst>
            <pc:docMk/>
            <pc:sldMk cId="101238257" sldId="264"/>
            <ac:inkMk id="4" creationId="{BE980C18-4131-50CF-16F8-432287B04E74}"/>
          </ac:inkMkLst>
        </pc:inkChg>
        <pc:inkChg chg="add">
          <ac:chgData name="Stefan, Alexandra" userId="31e1a6b8-5232-42c3-b6d4-9595b200ff55" providerId="ADAL" clId="{F37C2443-848F-40A7-A72C-26962F85DF58}" dt="2024-01-25T16:16:48.304" v="179"/>
          <ac:inkMkLst>
            <pc:docMk/>
            <pc:sldMk cId="101238257" sldId="264"/>
            <ac:inkMk id="5" creationId="{6EC26726-A0D3-7C73-70AF-88283FC63985}"/>
          </ac:inkMkLst>
        </pc:inkChg>
      </pc:sldChg>
      <pc:sldChg chg="addSp new">
        <pc:chgData name="Stefan, Alexandra" userId="31e1a6b8-5232-42c3-b6d4-9595b200ff55" providerId="ADAL" clId="{F37C2443-848F-40A7-A72C-26962F85DF58}" dt="2024-01-25T16:24:04.458" v="182"/>
        <pc:sldMkLst>
          <pc:docMk/>
          <pc:sldMk cId="3711093853" sldId="265"/>
        </pc:sldMkLst>
        <pc:inkChg chg="add">
          <ac:chgData name="Stefan, Alexandra" userId="31e1a6b8-5232-42c3-b6d4-9595b200ff55" providerId="ADAL" clId="{F37C2443-848F-40A7-A72C-26962F85DF58}" dt="2024-01-25T16:15:28.322" v="178"/>
          <ac:inkMkLst>
            <pc:docMk/>
            <pc:sldMk cId="3711093853" sldId="265"/>
            <ac:inkMk id="4" creationId="{98A07A94-E818-CC1C-D8B8-EF076CF56B7B}"/>
          </ac:inkMkLst>
        </pc:inkChg>
        <pc:inkChg chg="add">
          <ac:chgData name="Stefan, Alexandra" userId="31e1a6b8-5232-42c3-b6d4-9595b200ff55" providerId="ADAL" clId="{F37C2443-848F-40A7-A72C-26962F85DF58}" dt="2024-01-25T16:24:04.458" v="182"/>
          <ac:inkMkLst>
            <pc:docMk/>
            <pc:sldMk cId="3711093853" sldId="265"/>
            <ac:inkMk id="5" creationId="{D26F83BA-AE4A-E0F3-7AF6-5530EA9D798C}"/>
          </ac:inkMkLst>
        </pc:inkChg>
      </pc:sldChg>
      <pc:sldChg chg="delSp add mod">
        <pc:chgData name="Stefan, Alexandra" userId="31e1a6b8-5232-42c3-b6d4-9595b200ff55" providerId="ADAL" clId="{F37C2443-848F-40A7-A72C-26962F85DF58}" dt="2024-01-25T16:27:40.430" v="190" actId="478"/>
        <pc:sldMkLst>
          <pc:docMk/>
          <pc:sldMk cId="1714144870" sldId="266"/>
        </pc:sldMkLst>
        <pc:inkChg chg="del">
          <ac:chgData name="Stefan, Alexandra" userId="31e1a6b8-5232-42c3-b6d4-9595b200ff55" providerId="ADAL" clId="{F37C2443-848F-40A7-A72C-26962F85DF58}" dt="2024-01-25T16:27:40.430" v="190" actId="478"/>
          <ac:inkMkLst>
            <pc:docMk/>
            <pc:sldMk cId="1714144870" sldId="266"/>
            <ac:inkMk id="5" creationId="{34CF46D7-0A18-1435-F2CF-765DB627440C}"/>
          </ac:inkMkLst>
        </pc:inkChg>
        <pc:inkChg chg="del">
          <ac:chgData name="Stefan, Alexandra" userId="31e1a6b8-5232-42c3-b6d4-9595b200ff55" providerId="ADAL" clId="{F37C2443-848F-40A7-A72C-26962F85DF58}" dt="2024-01-25T16:27:37.194" v="189" actId="478"/>
          <ac:inkMkLst>
            <pc:docMk/>
            <pc:sldMk cId="1714144870" sldId="266"/>
            <ac:inkMk id="6" creationId="{7EA9F166-EB7A-9333-F2A1-02C2BBF30E84}"/>
          </ac:inkMkLst>
        </pc:inkChg>
      </pc:sldChg>
      <pc:sldChg chg="addSp modSp new mod">
        <pc:chgData name="Stefan, Alexandra" userId="31e1a6b8-5232-42c3-b6d4-9595b200ff55" providerId="ADAL" clId="{F37C2443-848F-40A7-A72C-26962F85DF58}" dt="2024-01-25T16:36:02.768" v="247"/>
        <pc:sldMkLst>
          <pc:docMk/>
          <pc:sldMk cId="3976984347" sldId="267"/>
        </pc:sldMkLst>
        <pc:spChg chg="mod">
          <ac:chgData name="Stefan, Alexandra" userId="31e1a6b8-5232-42c3-b6d4-9595b200ff55" providerId="ADAL" clId="{F37C2443-848F-40A7-A72C-26962F85DF58}" dt="2024-01-25T16:29:09.958" v="242" actId="14100"/>
          <ac:spMkLst>
            <pc:docMk/>
            <pc:sldMk cId="3976984347" sldId="267"/>
            <ac:spMk id="3" creationId="{B9D3B54B-216A-483B-477A-59681D900FD3}"/>
          </ac:spMkLst>
        </pc:spChg>
        <pc:graphicFrameChg chg="add mod modGraphic">
          <ac:chgData name="Stefan, Alexandra" userId="31e1a6b8-5232-42c3-b6d4-9595b200ff55" providerId="ADAL" clId="{F37C2443-848F-40A7-A72C-26962F85DF58}" dt="2024-01-25T16:29:43.355" v="246" actId="1076"/>
          <ac:graphicFrameMkLst>
            <pc:docMk/>
            <pc:sldMk cId="3976984347" sldId="267"/>
            <ac:graphicFrameMk id="4" creationId="{1A290C95-1590-32CF-80F3-4605DC70CF93}"/>
          </ac:graphicFrameMkLst>
        </pc:graphicFrameChg>
        <pc:inkChg chg="add">
          <ac:chgData name="Stefan, Alexandra" userId="31e1a6b8-5232-42c3-b6d4-9595b200ff55" providerId="ADAL" clId="{F37C2443-848F-40A7-A72C-26962F85DF58}" dt="2024-01-25T16:36:02.768" v="247"/>
          <ac:inkMkLst>
            <pc:docMk/>
            <pc:sldMk cId="3976984347" sldId="267"/>
            <ac:inkMk id="5" creationId="{74ABA6CB-9344-3985-9D04-F6B8686CB752}"/>
          </ac:inkMkLst>
        </pc:inkChg>
      </pc:sldChg>
      <pc:sldChg chg="addSp delSp modSp new mod">
        <pc:chgData name="Stefan, Alexandra" userId="31e1a6b8-5232-42c3-b6d4-9595b200ff55" providerId="ADAL" clId="{F37C2443-848F-40A7-A72C-26962F85DF58}" dt="2024-01-25T16:44:15.592" v="530"/>
        <pc:sldMkLst>
          <pc:docMk/>
          <pc:sldMk cId="4288412229" sldId="268"/>
        </pc:sldMkLst>
        <pc:spChg chg="del mod">
          <ac:chgData name="Stefan, Alexandra" userId="31e1a6b8-5232-42c3-b6d4-9595b200ff55" providerId="ADAL" clId="{F37C2443-848F-40A7-A72C-26962F85DF58}" dt="2024-01-25T16:43:22.319" v="509" actId="478"/>
          <ac:spMkLst>
            <pc:docMk/>
            <pc:sldMk cId="4288412229" sldId="268"/>
            <ac:spMk id="2" creationId="{A5650432-D4D6-3FAE-2DBE-8BA60FF76BDD}"/>
          </ac:spMkLst>
        </pc:spChg>
        <pc:spChg chg="del">
          <ac:chgData name="Stefan, Alexandra" userId="31e1a6b8-5232-42c3-b6d4-9595b200ff55" providerId="ADAL" clId="{F37C2443-848F-40A7-A72C-26962F85DF58}" dt="2024-01-25T16:36:14.685" v="249" actId="478"/>
          <ac:spMkLst>
            <pc:docMk/>
            <pc:sldMk cId="4288412229" sldId="268"/>
            <ac:spMk id="3" creationId="{865A9B83-CA1B-7562-977A-7DBE1CC89764}"/>
          </ac:spMkLst>
        </pc:spChg>
        <pc:spChg chg="add mod">
          <ac:chgData name="Stefan, Alexandra" userId="31e1a6b8-5232-42c3-b6d4-9595b200ff55" providerId="ADAL" clId="{F37C2443-848F-40A7-A72C-26962F85DF58}" dt="2024-01-25T16:37:07.136" v="315" actId="20577"/>
          <ac:spMkLst>
            <pc:docMk/>
            <pc:sldMk cId="4288412229" sldId="268"/>
            <ac:spMk id="4" creationId="{14169F01-5E0F-A421-DD87-CDCFE1F17D80}"/>
          </ac:spMkLst>
        </pc:spChg>
        <pc:grpChg chg="mod">
          <ac:chgData name="Stefan, Alexandra" userId="31e1a6b8-5232-42c3-b6d4-9595b200ff55" providerId="ADAL" clId="{F37C2443-848F-40A7-A72C-26962F85DF58}" dt="2024-01-25T16:38:44.793" v="322"/>
          <ac:grpSpMkLst>
            <pc:docMk/>
            <pc:sldMk cId="4288412229" sldId="268"/>
            <ac:grpSpMk id="11" creationId="{E6209D5D-8339-1227-771D-88714DBB1527}"/>
          </ac:grpSpMkLst>
        </pc:grpChg>
        <pc:grpChg chg="mod">
          <ac:chgData name="Stefan, Alexandra" userId="31e1a6b8-5232-42c3-b6d4-9595b200ff55" providerId="ADAL" clId="{F37C2443-848F-40A7-A72C-26962F85DF58}" dt="2024-01-25T16:38:54.284" v="336"/>
          <ac:grpSpMkLst>
            <pc:docMk/>
            <pc:sldMk cId="4288412229" sldId="268"/>
            <ac:grpSpMk id="25" creationId="{0B079C00-AB1D-FE3F-F6F3-0DBA17320B97}"/>
          </ac:grpSpMkLst>
        </pc:grpChg>
        <pc:grpChg chg="mod">
          <ac:chgData name="Stefan, Alexandra" userId="31e1a6b8-5232-42c3-b6d4-9595b200ff55" providerId="ADAL" clId="{F37C2443-848F-40A7-A72C-26962F85DF58}" dt="2024-01-25T16:38:56.054" v="339"/>
          <ac:grpSpMkLst>
            <pc:docMk/>
            <pc:sldMk cId="4288412229" sldId="268"/>
            <ac:grpSpMk id="28" creationId="{8C0A7FD0-116A-6102-F77A-C2583421F8FE}"/>
          </ac:grpSpMkLst>
        </pc:grpChg>
        <pc:grpChg chg="mod">
          <ac:chgData name="Stefan, Alexandra" userId="31e1a6b8-5232-42c3-b6d4-9595b200ff55" providerId="ADAL" clId="{F37C2443-848F-40A7-A72C-26962F85DF58}" dt="2024-01-25T16:38:59.332" v="345"/>
          <ac:grpSpMkLst>
            <pc:docMk/>
            <pc:sldMk cId="4288412229" sldId="268"/>
            <ac:grpSpMk id="34" creationId="{6796BC45-3F0B-FD93-4C99-CA023305B874}"/>
          </ac:grpSpMkLst>
        </pc:grpChg>
        <pc:grpChg chg="mod">
          <ac:chgData name="Stefan, Alexandra" userId="31e1a6b8-5232-42c3-b6d4-9595b200ff55" providerId="ADAL" clId="{F37C2443-848F-40A7-A72C-26962F85DF58}" dt="2024-01-25T16:39:10.445" v="355"/>
          <ac:grpSpMkLst>
            <pc:docMk/>
            <pc:sldMk cId="4288412229" sldId="268"/>
            <ac:grpSpMk id="44" creationId="{55F3FA69-2E27-DA87-B400-BFDE7E003900}"/>
          </ac:grpSpMkLst>
        </pc:grpChg>
        <pc:grpChg chg="del mod">
          <ac:chgData name="Stefan, Alexandra" userId="31e1a6b8-5232-42c3-b6d4-9595b200ff55" providerId="ADAL" clId="{F37C2443-848F-40A7-A72C-26962F85DF58}" dt="2024-01-25T16:39:20.207" v="363"/>
          <ac:grpSpMkLst>
            <pc:docMk/>
            <pc:sldMk cId="4288412229" sldId="268"/>
            <ac:grpSpMk id="49" creationId="{BCDAC253-81BB-6B20-85F0-AFFA6009C5A5}"/>
          </ac:grpSpMkLst>
        </pc:grpChg>
        <pc:grpChg chg="del mod">
          <ac:chgData name="Stefan, Alexandra" userId="31e1a6b8-5232-42c3-b6d4-9595b200ff55" providerId="ADAL" clId="{F37C2443-848F-40A7-A72C-26962F85DF58}" dt="2024-01-25T16:39:25.714" v="366"/>
          <ac:grpSpMkLst>
            <pc:docMk/>
            <pc:sldMk cId="4288412229" sldId="268"/>
            <ac:grpSpMk id="51" creationId="{31EAE098-367B-3091-6F92-CDD4DD51DB7C}"/>
          </ac:grpSpMkLst>
        </pc:grpChg>
        <pc:grpChg chg="del mod">
          <ac:chgData name="Stefan, Alexandra" userId="31e1a6b8-5232-42c3-b6d4-9595b200ff55" providerId="ADAL" clId="{F37C2443-848F-40A7-A72C-26962F85DF58}" dt="2024-01-25T16:39:27.606" v="369"/>
          <ac:grpSpMkLst>
            <pc:docMk/>
            <pc:sldMk cId="4288412229" sldId="268"/>
            <ac:grpSpMk id="54" creationId="{023F8651-B8C2-0B60-5A12-B9549E8F6D26}"/>
          </ac:grpSpMkLst>
        </pc:grpChg>
        <pc:grpChg chg="del mod">
          <ac:chgData name="Stefan, Alexandra" userId="31e1a6b8-5232-42c3-b6d4-9595b200ff55" providerId="ADAL" clId="{F37C2443-848F-40A7-A72C-26962F85DF58}" dt="2024-01-25T16:39:30.950" v="375"/>
          <ac:grpSpMkLst>
            <pc:docMk/>
            <pc:sldMk cId="4288412229" sldId="268"/>
            <ac:grpSpMk id="57" creationId="{1B4F61D2-146F-5D47-455F-4D625C927993}"/>
          </ac:grpSpMkLst>
        </pc:grpChg>
        <pc:grpChg chg="mod">
          <ac:chgData name="Stefan, Alexandra" userId="31e1a6b8-5232-42c3-b6d4-9595b200ff55" providerId="ADAL" clId="{F37C2443-848F-40A7-A72C-26962F85DF58}" dt="2024-01-25T16:39:30.950" v="375"/>
          <ac:grpSpMkLst>
            <pc:docMk/>
            <pc:sldMk cId="4288412229" sldId="268"/>
            <ac:grpSpMk id="63" creationId="{E05A18BF-E024-DD07-EAFF-6A9B9F64A650}"/>
          </ac:grpSpMkLst>
        </pc:grpChg>
        <pc:grpChg chg="mod">
          <ac:chgData name="Stefan, Alexandra" userId="31e1a6b8-5232-42c3-b6d4-9595b200ff55" providerId="ADAL" clId="{F37C2443-848F-40A7-A72C-26962F85DF58}" dt="2024-01-25T16:39:51.366" v="388"/>
          <ac:grpSpMkLst>
            <pc:docMk/>
            <pc:sldMk cId="4288412229" sldId="268"/>
            <ac:grpSpMk id="76" creationId="{CFD0AB5F-8CB4-C403-CC87-334FB876F02D}"/>
          </ac:grpSpMkLst>
        </pc:grpChg>
        <pc:grpChg chg="mod">
          <ac:chgData name="Stefan, Alexandra" userId="31e1a6b8-5232-42c3-b6d4-9595b200ff55" providerId="ADAL" clId="{F37C2443-848F-40A7-A72C-26962F85DF58}" dt="2024-01-25T16:39:51.366" v="388"/>
          <ac:grpSpMkLst>
            <pc:docMk/>
            <pc:sldMk cId="4288412229" sldId="268"/>
            <ac:grpSpMk id="77" creationId="{9986134D-9DC6-B137-D00E-E7BF87378945}"/>
          </ac:grpSpMkLst>
        </pc:grpChg>
        <pc:grpChg chg="mod">
          <ac:chgData name="Stefan, Alexandra" userId="31e1a6b8-5232-42c3-b6d4-9595b200ff55" providerId="ADAL" clId="{F37C2443-848F-40A7-A72C-26962F85DF58}" dt="2024-01-25T16:39:51.366" v="388"/>
          <ac:grpSpMkLst>
            <pc:docMk/>
            <pc:sldMk cId="4288412229" sldId="268"/>
            <ac:grpSpMk id="78" creationId="{D445CDC5-471F-A7AD-429F-AC5DDE71A04E}"/>
          </ac:grpSpMkLst>
        </pc:grpChg>
        <pc:grpChg chg="mod">
          <ac:chgData name="Stefan, Alexandra" userId="31e1a6b8-5232-42c3-b6d4-9595b200ff55" providerId="ADAL" clId="{F37C2443-848F-40A7-A72C-26962F85DF58}" dt="2024-01-25T16:40:30.906" v="399"/>
          <ac:grpSpMkLst>
            <pc:docMk/>
            <pc:sldMk cId="4288412229" sldId="268"/>
            <ac:grpSpMk id="89" creationId="{7B9FE43C-2630-F3FC-F00B-684ABEDA4424}"/>
          </ac:grpSpMkLst>
        </pc:grpChg>
        <pc:grpChg chg="mod">
          <ac:chgData name="Stefan, Alexandra" userId="31e1a6b8-5232-42c3-b6d4-9595b200ff55" providerId="ADAL" clId="{F37C2443-848F-40A7-A72C-26962F85DF58}" dt="2024-01-25T16:40:30.906" v="399"/>
          <ac:grpSpMkLst>
            <pc:docMk/>
            <pc:sldMk cId="4288412229" sldId="268"/>
            <ac:grpSpMk id="90" creationId="{D2DCA8C6-0523-C4AB-A13C-63055B7014D9}"/>
          </ac:grpSpMkLst>
        </pc:grpChg>
        <pc:grpChg chg="mod">
          <ac:chgData name="Stefan, Alexandra" userId="31e1a6b8-5232-42c3-b6d4-9595b200ff55" providerId="ADAL" clId="{F37C2443-848F-40A7-A72C-26962F85DF58}" dt="2024-01-25T16:40:30.906" v="399"/>
          <ac:grpSpMkLst>
            <pc:docMk/>
            <pc:sldMk cId="4288412229" sldId="268"/>
            <ac:grpSpMk id="91" creationId="{60AEAC03-40C6-F838-867A-67901A29C585}"/>
          </ac:grpSpMkLst>
        </pc:grpChg>
        <pc:grpChg chg="mod">
          <ac:chgData name="Stefan, Alexandra" userId="31e1a6b8-5232-42c3-b6d4-9595b200ff55" providerId="ADAL" clId="{F37C2443-848F-40A7-A72C-26962F85DF58}" dt="2024-01-25T16:40:30.906" v="399"/>
          <ac:grpSpMkLst>
            <pc:docMk/>
            <pc:sldMk cId="4288412229" sldId="268"/>
            <ac:grpSpMk id="92" creationId="{28CA73BD-D23E-03A5-A5AB-F8B3BF018E63}"/>
          </ac:grpSpMkLst>
        </pc:grpChg>
        <pc:grpChg chg="mod">
          <ac:chgData name="Stefan, Alexandra" userId="31e1a6b8-5232-42c3-b6d4-9595b200ff55" providerId="ADAL" clId="{F37C2443-848F-40A7-A72C-26962F85DF58}" dt="2024-01-25T16:40:30.906" v="399"/>
          <ac:grpSpMkLst>
            <pc:docMk/>
            <pc:sldMk cId="4288412229" sldId="268"/>
            <ac:grpSpMk id="93" creationId="{DF67AA21-680C-3C25-C4F0-B8B190F590D2}"/>
          </ac:grpSpMkLst>
        </pc:grpChg>
        <pc:grpChg chg="mod">
          <ac:chgData name="Stefan, Alexandra" userId="31e1a6b8-5232-42c3-b6d4-9595b200ff55" providerId="ADAL" clId="{F37C2443-848F-40A7-A72C-26962F85DF58}" dt="2024-01-25T16:40:33.359" v="404"/>
          <ac:grpSpMkLst>
            <pc:docMk/>
            <pc:sldMk cId="4288412229" sldId="268"/>
            <ac:grpSpMk id="98" creationId="{F2AE009D-4C53-B426-8259-43DB389B896F}"/>
          </ac:grpSpMkLst>
        </pc:grpChg>
        <pc:grpChg chg="del mod">
          <ac:chgData name="Stefan, Alexandra" userId="31e1a6b8-5232-42c3-b6d4-9595b200ff55" providerId="ADAL" clId="{F37C2443-848F-40A7-A72C-26962F85DF58}" dt="2024-01-25T16:41:11.513" v="451"/>
          <ac:grpSpMkLst>
            <pc:docMk/>
            <pc:sldMk cId="4288412229" sldId="268"/>
            <ac:grpSpMk id="123" creationId="{D37B6F01-0E4F-2146-7B76-0DD182F7D013}"/>
          </ac:grpSpMkLst>
        </pc:grpChg>
        <pc:grpChg chg="del mod">
          <ac:chgData name="Stefan, Alexandra" userId="31e1a6b8-5232-42c3-b6d4-9595b200ff55" providerId="ADAL" clId="{F37C2443-848F-40A7-A72C-26962F85DF58}" dt="2024-01-25T16:41:11.513" v="451"/>
          <ac:grpSpMkLst>
            <pc:docMk/>
            <pc:sldMk cId="4288412229" sldId="268"/>
            <ac:grpSpMk id="124" creationId="{76923C88-DFA0-E8C9-7E60-062988FA9E28}"/>
          </ac:grpSpMkLst>
        </pc:grpChg>
        <pc:grpChg chg="mod">
          <ac:chgData name="Stefan, Alexandra" userId="31e1a6b8-5232-42c3-b6d4-9595b200ff55" providerId="ADAL" clId="{F37C2443-848F-40A7-A72C-26962F85DF58}" dt="2024-01-25T16:41:11.513" v="451"/>
          <ac:grpSpMkLst>
            <pc:docMk/>
            <pc:sldMk cId="4288412229" sldId="268"/>
            <ac:grpSpMk id="146" creationId="{7353A1BC-35A7-D427-8873-CCCD9EDCD544}"/>
          </ac:grpSpMkLst>
        </pc:grpChg>
        <pc:grpChg chg="del mod">
          <ac:chgData name="Stefan, Alexandra" userId="31e1a6b8-5232-42c3-b6d4-9595b200ff55" providerId="ADAL" clId="{F37C2443-848F-40A7-A72C-26962F85DF58}" dt="2024-01-25T16:41:11.513" v="451"/>
          <ac:grpSpMkLst>
            <pc:docMk/>
            <pc:sldMk cId="4288412229" sldId="268"/>
            <ac:grpSpMk id="147" creationId="{B8642A2E-1F65-9A9F-B8AA-27E1B1F33CE9}"/>
          </ac:grpSpMkLst>
        </pc:grpChg>
        <pc:grpChg chg="mod">
          <ac:chgData name="Stefan, Alexandra" userId="31e1a6b8-5232-42c3-b6d4-9595b200ff55" providerId="ADAL" clId="{F37C2443-848F-40A7-A72C-26962F85DF58}" dt="2024-01-25T16:41:11.513" v="451"/>
          <ac:grpSpMkLst>
            <pc:docMk/>
            <pc:sldMk cId="4288412229" sldId="268"/>
            <ac:grpSpMk id="148" creationId="{952AFE86-A119-3B3B-9B53-7CF1D3597D9F}"/>
          </ac:grpSpMkLst>
        </pc:grpChg>
        <pc:grpChg chg="mod">
          <ac:chgData name="Stefan, Alexandra" userId="31e1a6b8-5232-42c3-b6d4-9595b200ff55" providerId="ADAL" clId="{F37C2443-848F-40A7-A72C-26962F85DF58}" dt="2024-01-25T16:41:50.944" v="466"/>
          <ac:grpSpMkLst>
            <pc:docMk/>
            <pc:sldMk cId="4288412229" sldId="268"/>
            <ac:grpSpMk id="163" creationId="{BCD5278B-6589-4E4A-8CDB-70D3D0E28B2F}"/>
          </ac:grpSpMkLst>
        </pc:grpChg>
        <pc:grpChg chg="mod">
          <ac:chgData name="Stefan, Alexandra" userId="31e1a6b8-5232-42c3-b6d4-9595b200ff55" providerId="ADAL" clId="{F37C2443-848F-40A7-A72C-26962F85DF58}" dt="2024-01-25T16:41:50.944" v="466"/>
          <ac:grpSpMkLst>
            <pc:docMk/>
            <pc:sldMk cId="4288412229" sldId="268"/>
            <ac:grpSpMk id="164" creationId="{7F550259-E603-3FFF-FA03-D7BD8F4CFF09}"/>
          </ac:grpSpMkLst>
        </pc:grpChg>
        <pc:grpChg chg="mod">
          <ac:chgData name="Stefan, Alexandra" userId="31e1a6b8-5232-42c3-b6d4-9595b200ff55" providerId="ADAL" clId="{F37C2443-848F-40A7-A72C-26962F85DF58}" dt="2024-01-25T16:41:50.944" v="466"/>
          <ac:grpSpMkLst>
            <pc:docMk/>
            <pc:sldMk cId="4288412229" sldId="268"/>
            <ac:grpSpMk id="165" creationId="{FAB85089-6749-7460-E476-9E7BEEF99848}"/>
          </ac:grpSpMkLst>
        </pc:grpChg>
        <pc:grpChg chg="mod">
          <ac:chgData name="Stefan, Alexandra" userId="31e1a6b8-5232-42c3-b6d4-9595b200ff55" providerId="ADAL" clId="{F37C2443-848F-40A7-A72C-26962F85DF58}" dt="2024-01-25T16:41:50.944" v="466"/>
          <ac:grpSpMkLst>
            <pc:docMk/>
            <pc:sldMk cId="4288412229" sldId="268"/>
            <ac:grpSpMk id="166" creationId="{FBB7D64A-1BE9-C9D2-85DF-D1C8A95A1B28}"/>
          </ac:grpSpMkLst>
        </pc:grpChg>
        <pc:grpChg chg="mod">
          <ac:chgData name="Stefan, Alexandra" userId="31e1a6b8-5232-42c3-b6d4-9595b200ff55" providerId="ADAL" clId="{F37C2443-848F-40A7-A72C-26962F85DF58}" dt="2024-01-25T16:42:01.243" v="475"/>
          <ac:grpSpMkLst>
            <pc:docMk/>
            <pc:sldMk cId="4288412229" sldId="268"/>
            <ac:grpSpMk id="175" creationId="{08796AE9-B195-7D8E-D4CE-656903513C24}"/>
          </ac:grpSpMkLst>
        </pc:grpChg>
        <pc:grpChg chg="mod">
          <ac:chgData name="Stefan, Alexandra" userId="31e1a6b8-5232-42c3-b6d4-9595b200ff55" providerId="ADAL" clId="{F37C2443-848F-40A7-A72C-26962F85DF58}" dt="2024-01-25T16:42:21.987" v="481"/>
          <ac:grpSpMkLst>
            <pc:docMk/>
            <pc:sldMk cId="4288412229" sldId="268"/>
            <ac:grpSpMk id="181" creationId="{56A0385B-2E8E-E5B1-FCCD-812FB2E611EF}"/>
          </ac:grpSpMkLst>
        </pc:grpChg>
        <pc:grpChg chg="mod">
          <ac:chgData name="Stefan, Alexandra" userId="31e1a6b8-5232-42c3-b6d4-9595b200ff55" providerId="ADAL" clId="{F37C2443-848F-40A7-A72C-26962F85DF58}" dt="2024-01-25T16:42:30.313" v="485"/>
          <ac:grpSpMkLst>
            <pc:docMk/>
            <pc:sldMk cId="4288412229" sldId="268"/>
            <ac:grpSpMk id="185" creationId="{4B2C3D6A-4A03-3BCA-47DD-37A05A6FC9DB}"/>
          </ac:grpSpMkLst>
        </pc:grpChg>
        <pc:grpChg chg="mod">
          <ac:chgData name="Stefan, Alexandra" userId="31e1a6b8-5232-42c3-b6d4-9595b200ff55" providerId="ADAL" clId="{F37C2443-848F-40A7-A72C-26962F85DF58}" dt="2024-01-25T16:42:37.005" v="496"/>
          <ac:grpSpMkLst>
            <pc:docMk/>
            <pc:sldMk cId="4288412229" sldId="268"/>
            <ac:grpSpMk id="196" creationId="{E050D4D3-AEAB-7BDA-478B-FFCD18BE9021}"/>
          </ac:grpSpMkLst>
        </pc:grpChg>
        <pc:grpChg chg="del mod">
          <ac:chgData name="Stefan, Alexandra" userId="31e1a6b8-5232-42c3-b6d4-9595b200ff55" providerId="ADAL" clId="{F37C2443-848F-40A7-A72C-26962F85DF58}" dt="2024-01-25T16:43:17.770" v="508"/>
          <ac:grpSpMkLst>
            <pc:docMk/>
            <pc:sldMk cId="4288412229" sldId="268"/>
            <ac:grpSpMk id="201" creationId="{6C5205ED-6B78-835E-6FCA-072E426A2D11}"/>
          </ac:grpSpMkLst>
        </pc:grpChg>
        <pc:grpChg chg="mod">
          <ac:chgData name="Stefan, Alexandra" userId="31e1a6b8-5232-42c3-b6d4-9595b200ff55" providerId="ADAL" clId="{F37C2443-848F-40A7-A72C-26962F85DF58}" dt="2024-01-25T16:43:17.770" v="508"/>
          <ac:grpSpMkLst>
            <pc:docMk/>
            <pc:sldMk cId="4288412229" sldId="268"/>
            <ac:grpSpMk id="207" creationId="{A95EA234-34C8-60C4-D233-1CDBF647B314}"/>
          </ac:grpSpMkLst>
        </pc:grpChg>
        <pc:graphicFrameChg chg="add mod">
          <ac:chgData name="Stefan, Alexandra" userId="31e1a6b8-5232-42c3-b6d4-9595b200ff55" providerId="ADAL" clId="{F37C2443-848F-40A7-A72C-26962F85DF58}" dt="2024-01-25T16:38:30.502" v="317"/>
          <ac:graphicFrameMkLst>
            <pc:docMk/>
            <pc:sldMk cId="4288412229" sldId="268"/>
            <ac:graphicFrameMk id="6" creationId="{4AF3E317-500A-6F7C-F850-1A9AEF57DFCA}"/>
          </ac:graphicFrameMkLst>
        </pc:graphicFrameChg>
        <pc:inkChg chg="add mod">
          <ac:chgData name="Stefan, Alexandra" userId="31e1a6b8-5232-42c3-b6d4-9595b200ff55" providerId="ADAL" clId="{F37C2443-848F-40A7-A72C-26962F85DF58}" dt="2024-01-25T16:44:15.592" v="530"/>
          <ac:inkMkLst>
            <pc:docMk/>
            <pc:sldMk cId="4288412229" sldId="268"/>
            <ac:inkMk id="5" creationId="{69B3CDA3-7F5A-DC19-2C84-14CE662C605C}"/>
          </ac:inkMkLst>
        </pc:inkChg>
        <pc:inkChg chg="add mod">
          <ac:chgData name="Stefan, Alexandra" userId="31e1a6b8-5232-42c3-b6d4-9595b200ff55" providerId="ADAL" clId="{F37C2443-848F-40A7-A72C-26962F85DF58}" dt="2024-01-25T16:38:44.793" v="322"/>
          <ac:inkMkLst>
            <pc:docMk/>
            <pc:sldMk cId="4288412229" sldId="268"/>
            <ac:inkMk id="7" creationId="{CF0BF4B7-5E3E-3E7D-02BA-E2F42DBDF46B}"/>
          </ac:inkMkLst>
        </pc:inkChg>
        <pc:inkChg chg="add mod">
          <ac:chgData name="Stefan, Alexandra" userId="31e1a6b8-5232-42c3-b6d4-9595b200ff55" providerId="ADAL" clId="{F37C2443-848F-40A7-A72C-26962F85DF58}" dt="2024-01-25T16:38:44.793" v="322"/>
          <ac:inkMkLst>
            <pc:docMk/>
            <pc:sldMk cId="4288412229" sldId="268"/>
            <ac:inkMk id="8" creationId="{28DD159A-EFA7-BBF2-977A-5D89B6F4DFD9}"/>
          </ac:inkMkLst>
        </pc:inkChg>
        <pc:inkChg chg="add mod">
          <ac:chgData name="Stefan, Alexandra" userId="31e1a6b8-5232-42c3-b6d4-9595b200ff55" providerId="ADAL" clId="{F37C2443-848F-40A7-A72C-26962F85DF58}" dt="2024-01-25T16:38:44.793" v="322"/>
          <ac:inkMkLst>
            <pc:docMk/>
            <pc:sldMk cId="4288412229" sldId="268"/>
            <ac:inkMk id="9" creationId="{5B735A44-4C5F-75F0-DE24-62725B9937DF}"/>
          </ac:inkMkLst>
        </pc:inkChg>
        <pc:inkChg chg="add mod">
          <ac:chgData name="Stefan, Alexandra" userId="31e1a6b8-5232-42c3-b6d4-9595b200ff55" providerId="ADAL" clId="{F37C2443-848F-40A7-A72C-26962F85DF58}" dt="2024-01-25T16:38:44.793" v="322"/>
          <ac:inkMkLst>
            <pc:docMk/>
            <pc:sldMk cId="4288412229" sldId="268"/>
            <ac:inkMk id="10" creationId="{EDC690C3-AE7B-03E3-AE32-6ABD8CF06BEE}"/>
          </ac:inkMkLst>
        </pc:inkChg>
        <pc:inkChg chg="add">
          <ac:chgData name="Stefan, Alexandra" userId="31e1a6b8-5232-42c3-b6d4-9595b200ff55" providerId="ADAL" clId="{F37C2443-848F-40A7-A72C-26962F85DF58}" dt="2024-01-25T16:38:46.196" v="323" actId="9405"/>
          <ac:inkMkLst>
            <pc:docMk/>
            <pc:sldMk cId="4288412229" sldId="268"/>
            <ac:inkMk id="12" creationId="{48529370-F671-D143-11BD-4D6CB7C8C244}"/>
          </ac:inkMkLst>
        </pc:inkChg>
        <pc:inkChg chg="add">
          <ac:chgData name="Stefan, Alexandra" userId="31e1a6b8-5232-42c3-b6d4-9595b200ff55" providerId="ADAL" clId="{F37C2443-848F-40A7-A72C-26962F85DF58}" dt="2024-01-25T16:38:46.632" v="324" actId="9405"/>
          <ac:inkMkLst>
            <pc:docMk/>
            <pc:sldMk cId="4288412229" sldId="268"/>
            <ac:inkMk id="13" creationId="{EC539FA8-D42D-F19E-BC79-681578C973E7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14" creationId="{B061D63E-8A66-0ED4-DE93-41DF307A0F3D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15" creationId="{AFB81A28-1937-BF8B-8DB3-E3C5BFAF20DB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16" creationId="{D07DDEEB-AF4C-CA0C-8F87-61905F214225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17" creationId="{EBA8EFA2-6517-5AF8-33F0-D24B29FE34E8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18" creationId="{6E75C6AC-6538-1254-6793-282AAFD28616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19" creationId="{014B7155-A902-A04D-296E-026F5C6E00E1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20" creationId="{6DC09C04-1E31-3E8C-1EAD-BE630C40BF8A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21" creationId="{338A0741-D1EA-A235-1989-1CA8D896A120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22" creationId="{B0DD8D44-1701-A770-718A-66454516122C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23" creationId="{11240541-5ADE-7D8B-6F34-6DFE4508D71B}"/>
          </ac:inkMkLst>
        </pc:inkChg>
        <pc:inkChg chg="add mod">
          <ac:chgData name="Stefan, Alexandra" userId="31e1a6b8-5232-42c3-b6d4-9595b200ff55" providerId="ADAL" clId="{F37C2443-848F-40A7-A72C-26962F85DF58}" dt="2024-01-25T16:38:54.284" v="336"/>
          <ac:inkMkLst>
            <pc:docMk/>
            <pc:sldMk cId="4288412229" sldId="268"/>
            <ac:inkMk id="24" creationId="{8A7239E0-2F74-8DA8-9509-0018C94EA2C6}"/>
          </ac:inkMkLst>
        </pc:inkChg>
        <pc:inkChg chg="add mod">
          <ac:chgData name="Stefan, Alexandra" userId="31e1a6b8-5232-42c3-b6d4-9595b200ff55" providerId="ADAL" clId="{F37C2443-848F-40A7-A72C-26962F85DF58}" dt="2024-01-25T16:38:56.054" v="339"/>
          <ac:inkMkLst>
            <pc:docMk/>
            <pc:sldMk cId="4288412229" sldId="268"/>
            <ac:inkMk id="26" creationId="{DA1AD6CE-8FB2-DDB3-BA94-5E1C8E84366D}"/>
          </ac:inkMkLst>
        </pc:inkChg>
        <pc:inkChg chg="add mod">
          <ac:chgData name="Stefan, Alexandra" userId="31e1a6b8-5232-42c3-b6d4-9595b200ff55" providerId="ADAL" clId="{F37C2443-848F-40A7-A72C-26962F85DF58}" dt="2024-01-25T16:38:56.054" v="339"/>
          <ac:inkMkLst>
            <pc:docMk/>
            <pc:sldMk cId="4288412229" sldId="268"/>
            <ac:inkMk id="27" creationId="{CBF81FBB-6336-DA19-B405-7BC2B536DD6F}"/>
          </ac:inkMkLst>
        </pc:inkChg>
        <pc:inkChg chg="add mod">
          <ac:chgData name="Stefan, Alexandra" userId="31e1a6b8-5232-42c3-b6d4-9595b200ff55" providerId="ADAL" clId="{F37C2443-848F-40A7-A72C-26962F85DF58}" dt="2024-01-25T16:38:59.332" v="345"/>
          <ac:inkMkLst>
            <pc:docMk/>
            <pc:sldMk cId="4288412229" sldId="268"/>
            <ac:inkMk id="29" creationId="{004979B3-45F0-C5E2-1A4E-6D5C54A6724E}"/>
          </ac:inkMkLst>
        </pc:inkChg>
        <pc:inkChg chg="add mod">
          <ac:chgData name="Stefan, Alexandra" userId="31e1a6b8-5232-42c3-b6d4-9595b200ff55" providerId="ADAL" clId="{F37C2443-848F-40A7-A72C-26962F85DF58}" dt="2024-01-25T16:38:59.332" v="345"/>
          <ac:inkMkLst>
            <pc:docMk/>
            <pc:sldMk cId="4288412229" sldId="268"/>
            <ac:inkMk id="30" creationId="{A1C90BFF-FE99-B49E-FA11-7C8584D7FF2C}"/>
          </ac:inkMkLst>
        </pc:inkChg>
        <pc:inkChg chg="add mod">
          <ac:chgData name="Stefan, Alexandra" userId="31e1a6b8-5232-42c3-b6d4-9595b200ff55" providerId="ADAL" clId="{F37C2443-848F-40A7-A72C-26962F85DF58}" dt="2024-01-25T16:38:59.332" v="345"/>
          <ac:inkMkLst>
            <pc:docMk/>
            <pc:sldMk cId="4288412229" sldId="268"/>
            <ac:inkMk id="31" creationId="{F52AA4E6-EE4E-BAE9-850A-5FD89EFA844B}"/>
          </ac:inkMkLst>
        </pc:inkChg>
        <pc:inkChg chg="add mod">
          <ac:chgData name="Stefan, Alexandra" userId="31e1a6b8-5232-42c3-b6d4-9595b200ff55" providerId="ADAL" clId="{F37C2443-848F-40A7-A72C-26962F85DF58}" dt="2024-01-25T16:38:59.332" v="345"/>
          <ac:inkMkLst>
            <pc:docMk/>
            <pc:sldMk cId="4288412229" sldId="268"/>
            <ac:inkMk id="32" creationId="{9EA4A32F-ACED-0D15-73B5-72F03107F4B1}"/>
          </ac:inkMkLst>
        </pc:inkChg>
        <pc:inkChg chg="add mod">
          <ac:chgData name="Stefan, Alexandra" userId="31e1a6b8-5232-42c3-b6d4-9595b200ff55" providerId="ADAL" clId="{F37C2443-848F-40A7-A72C-26962F85DF58}" dt="2024-01-25T16:38:59.332" v="345"/>
          <ac:inkMkLst>
            <pc:docMk/>
            <pc:sldMk cId="4288412229" sldId="268"/>
            <ac:inkMk id="33" creationId="{91A437B2-393B-4A27-F12A-35EF406B55BF}"/>
          </ac:inkMkLst>
        </pc:inkChg>
        <pc:inkChg chg="add">
          <ac:chgData name="Stefan, Alexandra" userId="31e1a6b8-5232-42c3-b6d4-9595b200ff55" providerId="ADAL" clId="{F37C2443-848F-40A7-A72C-26962F85DF58}" dt="2024-01-25T16:38:59.995" v="346" actId="9405"/>
          <ac:inkMkLst>
            <pc:docMk/>
            <pc:sldMk cId="4288412229" sldId="268"/>
            <ac:inkMk id="35" creationId="{11EAFD6E-2216-81E9-54D9-0BE967CDB761}"/>
          </ac:inkMkLst>
        </pc:inkChg>
        <pc:inkChg chg="add">
          <ac:chgData name="Stefan, Alexandra" userId="31e1a6b8-5232-42c3-b6d4-9595b200ff55" providerId="ADAL" clId="{F37C2443-848F-40A7-A72C-26962F85DF58}" dt="2024-01-25T16:39:00.510" v="347" actId="9405"/>
          <ac:inkMkLst>
            <pc:docMk/>
            <pc:sldMk cId="4288412229" sldId="268"/>
            <ac:inkMk id="36" creationId="{A0F93973-CCD9-9960-B237-C0168C169A42}"/>
          </ac:inkMkLst>
        </pc:inkChg>
        <pc:inkChg chg="add">
          <ac:chgData name="Stefan, Alexandra" userId="31e1a6b8-5232-42c3-b6d4-9595b200ff55" providerId="ADAL" clId="{F37C2443-848F-40A7-A72C-26962F85DF58}" dt="2024-01-25T16:39:05.989" v="348" actId="9405"/>
          <ac:inkMkLst>
            <pc:docMk/>
            <pc:sldMk cId="4288412229" sldId="268"/>
            <ac:inkMk id="37" creationId="{287E9125-F4F3-F64B-3D19-0C4903FAAF4B}"/>
          </ac:inkMkLst>
        </pc:inkChg>
        <pc:inkChg chg="add">
          <ac:chgData name="Stefan, Alexandra" userId="31e1a6b8-5232-42c3-b6d4-9595b200ff55" providerId="ADAL" clId="{F37C2443-848F-40A7-A72C-26962F85DF58}" dt="2024-01-25T16:39:06.495" v="349" actId="9405"/>
          <ac:inkMkLst>
            <pc:docMk/>
            <pc:sldMk cId="4288412229" sldId="268"/>
            <ac:inkMk id="38" creationId="{0624BF98-E042-E1D6-C523-16A10F555483}"/>
          </ac:inkMkLst>
        </pc:inkChg>
        <pc:inkChg chg="add">
          <ac:chgData name="Stefan, Alexandra" userId="31e1a6b8-5232-42c3-b6d4-9595b200ff55" providerId="ADAL" clId="{F37C2443-848F-40A7-A72C-26962F85DF58}" dt="2024-01-25T16:39:07.195" v="350" actId="9405"/>
          <ac:inkMkLst>
            <pc:docMk/>
            <pc:sldMk cId="4288412229" sldId="268"/>
            <ac:inkMk id="39" creationId="{D1508E7A-B635-019D-C445-76E315A8017A}"/>
          </ac:inkMkLst>
        </pc:inkChg>
        <pc:inkChg chg="add">
          <ac:chgData name="Stefan, Alexandra" userId="31e1a6b8-5232-42c3-b6d4-9595b200ff55" providerId="ADAL" clId="{F37C2443-848F-40A7-A72C-26962F85DF58}" dt="2024-01-25T16:39:07.637" v="351" actId="9405"/>
          <ac:inkMkLst>
            <pc:docMk/>
            <pc:sldMk cId="4288412229" sldId="268"/>
            <ac:inkMk id="40" creationId="{476EC5C2-D17B-1CF7-26FB-9F865796766F}"/>
          </ac:inkMkLst>
        </pc:inkChg>
        <pc:inkChg chg="add mod">
          <ac:chgData name="Stefan, Alexandra" userId="31e1a6b8-5232-42c3-b6d4-9595b200ff55" providerId="ADAL" clId="{F37C2443-848F-40A7-A72C-26962F85DF58}" dt="2024-01-25T16:39:10.445" v="355"/>
          <ac:inkMkLst>
            <pc:docMk/>
            <pc:sldMk cId="4288412229" sldId="268"/>
            <ac:inkMk id="41" creationId="{0C966D71-5052-1A63-EC51-026A36A8DB46}"/>
          </ac:inkMkLst>
        </pc:inkChg>
        <pc:inkChg chg="add mod">
          <ac:chgData name="Stefan, Alexandra" userId="31e1a6b8-5232-42c3-b6d4-9595b200ff55" providerId="ADAL" clId="{F37C2443-848F-40A7-A72C-26962F85DF58}" dt="2024-01-25T16:39:10.445" v="355"/>
          <ac:inkMkLst>
            <pc:docMk/>
            <pc:sldMk cId="4288412229" sldId="268"/>
            <ac:inkMk id="42" creationId="{040CE559-A4EB-45B2-8076-9342403DE8FB}"/>
          </ac:inkMkLst>
        </pc:inkChg>
        <pc:inkChg chg="add mod">
          <ac:chgData name="Stefan, Alexandra" userId="31e1a6b8-5232-42c3-b6d4-9595b200ff55" providerId="ADAL" clId="{F37C2443-848F-40A7-A72C-26962F85DF58}" dt="2024-01-25T16:39:10.445" v="355"/>
          <ac:inkMkLst>
            <pc:docMk/>
            <pc:sldMk cId="4288412229" sldId="268"/>
            <ac:inkMk id="43" creationId="{72CD8F34-8E31-E5D6-3D7B-EEBC11967298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45" creationId="{007E5885-E5DA-85EA-3EBF-A89DFB38B370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46" creationId="{3FEB33FF-1476-8628-F014-7497F1935EBE}"/>
          </ac:inkMkLst>
        </pc:inkChg>
        <pc:inkChg chg="add del">
          <ac:chgData name="Stefan, Alexandra" userId="31e1a6b8-5232-42c3-b6d4-9595b200ff55" providerId="ADAL" clId="{F37C2443-848F-40A7-A72C-26962F85DF58}" dt="2024-01-25T16:39:18.334" v="360"/>
          <ac:inkMkLst>
            <pc:docMk/>
            <pc:sldMk cId="4288412229" sldId="268"/>
            <ac:inkMk id="47" creationId="{156A4401-42AC-A552-230D-19379143505A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48" creationId="{3F159115-1A29-10E7-8FF1-D489BFACC09E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50" creationId="{D9E2885E-DBFE-F81C-DA22-4F4150C99171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52" creationId="{4F69EA97-E5A6-5187-0566-80FF886106D0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53" creationId="{EF842CA2-7424-C564-074F-ACBB96B50BEF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55" creationId="{B2A57713-5311-3C08-528A-EC45E8709ECF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56" creationId="{1603BBE8-AF22-79FA-E857-6EFD5AA590B9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58" creationId="{01EB4B61-1AA4-0CD5-0518-E795DB2E8102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59" creationId="{49972FD5-0528-4C73-5C60-9870D4485C6C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60" creationId="{4D51C9A0-ED67-A7BE-4E5D-DC8525C3DBB1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61" creationId="{348538D3-EF43-E47D-7AEB-D9D91C27B89A}"/>
          </ac:inkMkLst>
        </pc:inkChg>
        <pc:inkChg chg="add mod">
          <ac:chgData name="Stefan, Alexandra" userId="31e1a6b8-5232-42c3-b6d4-9595b200ff55" providerId="ADAL" clId="{F37C2443-848F-40A7-A72C-26962F85DF58}" dt="2024-01-25T16:39:30.950" v="375"/>
          <ac:inkMkLst>
            <pc:docMk/>
            <pc:sldMk cId="4288412229" sldId="268"/>
            <ac:inkMk id="62" creationId="{E57EFE0D-FA11-29AF-7347-EB84CFD4B28E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64" creationId="{F5AFE5EE-28B7-B254-72F2-FD373BD5CAE8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65" creationId="{5E338CED-DF43-FA7C-FF5F-D27CB1981F1F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66" creationId="{9A5A2F83-8D3B-B3CD-4A24-F2A10B8877E0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67" creationId="{57537765-ADAD-48E5-9493-6ED7E1E066B9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68" creationId="{F6B24BDD-74B5-E5E0-1050-29BD10EF7A9F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69" creationId="{E59F2648-8C36-8F8E-491B-798C13B96E9A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70" creationId="{E34C4B42-B69D-54D9-6281-ED8BCD15B3E7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71" creationId="{EF85B94D-088D-CFBA-C471-8F23B5556862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72" creationId="{5BBE35D8-EEA3-7127-F798-B85DD8D28DDA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73" creationId="{9A1E14C8-7302-B6DB-2F94-EF4E0D80314E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74" creationId="{4F18B2DE-5E0A-7FA7-760C-A3075AC6B995}"/>
          </ac:inkMkLst>
        </pc:inkChg>
        <pc:inkChg chg="add mod">
          <ac:chgData name="Stefan, Alexandra" userId="31e1a6b8-5232-42c3-b6d4-9595b200ff55" providerId="ADAL" clId="{F37C2443-848F-40A7-A72C-26962F85DF58}" dt="2024-01-25T16:39:51.366" v="388"/>
          <ac:inkMkLst>
            <pc:docMk/>
            <pc:sldMk cId="4288412229" sldId="268"/>
            <ac:inkMk id="75" creationId="{181FB322-A99D-131F-49EE-10E3FCEBF1A3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79" creationId="{240952A0-7435-9165-25DB-338F2C15CF6D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80" creationId="{233BAD5A-83E6-BE0A-5710-212318D45231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81" creationId="{EBD9DC6E-7223-6D9F-404F-C29A42B364A7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82" creationId="{F371C7EF-A015-962A-F37E-76BC5C286588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83" creationId="{CB2B03B9-A4EE-274D-92AA-B891C587526F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84" creationId="{1210EEF2-FD32-5E40-37BE-D8D5EA311FF7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85" creationId="{9E36B948-5528-A88A-9DA1-E1CFA8766BE2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86" creationId="{D20BF3B8-1621-6144-F42D-9347DC6B3E2C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87" creationId="{EABE25EF-B85D-6D75-E6B8-E761D10B7455}"/>
          </ac:inkMkLst>
        </pc:inkChg>
        <pc:inkChg chg="add mod">
          <ac:chgData name="Stefan, Alexandra" userId="31e1a6b8-5232-42c3-b6d4-9595b200ff55" providerId="ADAL" clId="{F37C2443-848F-40A7-A72C-26962F85DF58}" dt="2024-01-25T16:40:30.906" v="399"/>
          <ac:inkMkLst>
            <pc:docMk/>
            <pc:sldMk cId="4288412229" sldId="268"/>
            <ac:inkMk id="88" creationId="{669955D3-6CDF-BE52-A2BF-3CE8ADD0DCAF}"/>
          </ac:inkMkLst>
        </pc:inkChg>
        <pc:inkChg chg="add mod">
          <ac:chgData name="Stefan, Alexandra" userId="31e1a6b8-5232-42c3-b6d4-9595b200ff55" providerId="ADAL" clId="{F37C2443-848F-40A7-A72C-26962F85DF58}" dt="2024-01-25T16:40:33.359" v="404"/>
          <ac:inkMkLst>
            <pc:docMk/>
            <pc:sldMk cId="4288412229" sldId="268"/>
            <ac:inkMk id="94" creationId="{8F0482EF-8D50-E0E4-F8F4-F89AACFCD312}"/>
          </ac:inkMkLst>
        </pc:inkChg>
        <pc:inkChg chg="add mod">
          <ac:chgData name="Stefan, Alexandra" userId="31e1a6b8-5232-42c3-b6d4-9595b200ff55" providerId="ADAL" clId="{F37C2443-848F-40A7-A72C-26962F85DF58}" dt="2024-01-25T16:40:33.359" v="404"/>
          <ac:inkMkLst>
            <pc:docMk/>
            <pc:sldMk cId="4288412229" sldId="268"/>
            <ac:inkMk id="95" creationId="{EF45B5A7-7FA1-953E-B8F5-92B2AD525E2A}"/>
          </ac:inkMkLst>
        </pc:inkChg>
        <pc:inkChg chg="add mod">
          <ac:chgData name="Stefan, Alexandra" userId="31e1a6b8-5232-42c3-b6d4-9595b200ff55" providerId="ADAL" clId="{F37C2443-848F-40A7-A72C-26962F85DF58}" dt="2024-01-25T16:40:33.359" v="404"/>
          <ac:inkMkLst>
            <pc:docMk/>
            <pc:sldMk cId="4288412229" sldId="268"/>
            <ac:inkMk id="96" creationId="{0B04C6AF-6CB1-CD65-2356-F21003D11E6A}"/>
          </ac:inkMkLst>
        </pc:inkChg>
        <pc:inkChg chg="add">
          <ac:chgData name="Stefan, Alexandra" userId="31e1a6b8-5232-42c3-b6d4-9595b200ff55" providerId="ADAL" clId="{F37C2443-848F-40A7-A72C-26962F85DF58}" dt="2024-01-25T16:40:32.663" v="403" actId="9405"/>
          <ac:inkMkLst>
            <pc:docMk/>
            <pc:sldMk cId="4288412229" sldId="268"/>
            <ac:inkMk id="97" creationId="{BCF61B4A-A211-766D-B88B-0ADD6948810A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99" creationId="{752D2924-7C78-3263-CCE0-DEE247862442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0" creationId="{8A017975-3E6C-3114-ACAB-B4AE98BC8273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1" creationId="{D51CC223-659E-7688-119A-FF92C241C799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2" creationId="{AF7315AD-7E51-1B4B-3501-FAE50A42B256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3" creationId="{0C9553E0-5557-B6B4-DC08-DD7297A59548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4" creationId="{860C0647-59FD-3231-93FE-07441E6CF185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5" creationId="{FD7CD32C-9150-8C07-FD4C-250208E6FF04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6" creationId="{5533FAE2-AD29-A781-93FF-1207DB43C735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7" creationId="{9EE64808-8AE8-2286-7A5B-2BD236508D31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8" creationId="{606E8296-E4D9-C776-05FD-A99C290C47BF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09" creationId="{807B833B-6205-1805-B881-CFD3A4A2832B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0" creationId="{31C762E8-0245-41DA-5CF7-E47D33C6DB09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1" creationId="{262BE921-F27E-B400-C3BE-8C0AF3C9D0BE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2" creationId="{C50F3CD3-6A02-939D-B37E-A1CFC0193BC5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3" creationId="{8B2D3991-2C99-9159-DF8F-3B1F989A0835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4" creationId="{E55A63BF-D497-35F4-770C-E0E9B26C3905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5" creationId="{90E8AE4A-3366-B592-531C-4568ACAA72DF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6" creationId="{0640FB54-F219-7809-67C7-1DC2CBA5DCAE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7" creationId="{B4A97146-2B41-0CFD-C636-22306FB71DF5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8" creationId="{FCC3479E-F27D-AD0A-5396-8D1FCD4FCF02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19" creationId="{FBA53B07-C5F9-6B0A-B8FB-730C1A62224D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20" creationId="{F3861D58-2F83-9B62-EFCA-383978F29E60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21" creationId="{531EE512-93C7-6C0A-D1FD-80BB61FF9BFB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22" creationId="{A1FDEA88-819F-0FB9-8906-F4C3125BE318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25" creationId="{D327D27F-D5B1-939A-81EB-CE4AEB261275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26" creationId="{FBD6600C-0912-0A2A-7B5E-5EFB93CCD1EE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27" creationId="{86E5B753-6E9C-BEBA-B659-44A9DA0FC6B4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28" creationId="{36D7E91F-8074-7DE9-6975-E33783CD208A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29" creationId="{ABB2AA91-82B5-8F4D-EE11-685A00D935A8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0" creationId="{76B4963A-3047-F80C-BA8B-644D4FA29904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1" creationId="{EDDA6CD2-D19C-4559-ECA2-0263516E6897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2" creationId="{3BB175A4-23DD-C626-E27B-217A9486CC22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3" creationId="{A8E3EAF7-36C4-F409-B933-DA32C1E82897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4" creationId="{A1ABCF84-32CD-8C74-F7B6-844D4DBC5413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5" creationId="{A93E681C-3384-AAB6-EDF6-E39A6B8DFC2F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6" creationId="{CFC05266-0F16-B156-3ABC-91432E8F421C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7" creationId="{61EE1827-A904-5DA0-545C-9491B46812E9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8" creationId="{2B98C845-8888-BE10-A46E-B76898DC0C63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39" creationId="{68256EF5-C58F-1BA8-31C3-6CB411975662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40" creationId="{BB82C485-B854-DFE4-12F6-5FF27D4AEB44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41" creationId="{4B133598-ED00-BC6A-D355-BBF963E96D7E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42" creationId="{AF703994-37E9-8929-0C92-99C1DC3CB240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43" creationId="{7EEDEE39-918C-A06B-9883-D6E0F41E63C9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44" creationId="{A318856C-F59E-CDD9-953F-1D25A775EFB7}"/>
          </ac:inkMkLst>
        </pc:inkChg>
        <pc:inkChg chg="add mod">
          <ac:chgData name="Stefan, Alexandra" userId="31e1a6b8-5232-42c3-b6d4-9595b200ff55" providerId="ADAL" clId="{F37C2443-848F-40A7-A72C-26962F85DF58}" dt="2024-01-25T16:41:11.513" v="451"/>
          <ac:inkMkLst>
            <pc:docMk/>
            <pc:sldMk cId="4288412229" sldId="268"/>
            <ac:inkMk id="145" creationId="{A1C21D55-95E9-2B74-02C8-AC778191CEEE}"/>
          </ac:inkMkLst>
        </pc:inkChg>
        <pc:inkChg chg="add">
          <ac:chgData name="Stefan, Alexandra" userId="31e1a6b8-5232-42c3-b6d4-9595b200ff55" providerId="ADAL" clId="{F37C2443-848F-40A7-A72C-26962F85DF58}" dt="2024-01-25T16:41:44.966" v="452" actId="9405"/>
          <ac:inkMkLst>
            <pc:docMk/>
            <pc:sldMk cId="4288412229" sldId="268"/>
            <ac:inkMk id="149" creationId="{68C0ABFA-D726-928C-65EF-0A8BBE078239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50" creationId="{3EEF7C4C-873F-4440-A515-8BA658013EEF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51" creationId="{96375114-F26D-C455-81AE-C0C65FD26BEF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52" creationId="{1DC8F9E2-944C-5354-45AC-A20D61F0F89F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53" creationId="{D103C5CF-4A66-666F-BC82-37C3469599CE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54" creationId="{63C1CF27-6486-915E-0AB6-25BD2B912489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55" creationId="{A70B2B16-84A8-C910-959E-11AC44A0B2F6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56" creationId="{01DEA22C-801F-F601-383A-6C20F6F68F3A}"/>
          </ac:inkMkLst>
        </pc:inkChg>
        <pc:inkChg chg="add">
          <ac:chgData name="Stefan, Alexandra" userId="31e1a6b8-5232-42c3-b6d4-9595b200ff55" providerId="ADAL" clId="{F37C2443-848F-40A7-A72C-26962F85DF58}" dt="2024-01-25T16:41:47.991" v="460" actId="9405"/>
          <ac:inkMkLst>
            <pc:docMk/>
            <pc:sldMk cId="4288412229" sldId="268"/>
            <ac:inkMk id="157" creationId="{725F8DE7-7BA5-7A20-BD65-C84DD8D97C33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58" creationId="{085E7C65-1C2D-825E-3E11-BD2E6EDAB89D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59" creationId="{D8EB35C6-3C26-B79D-3522-6CB38298166B}"/>
          </ac:inkMkLst>
        </pc:inkChg>
        <pc:inkChg chg="add">
          <ac:chgData name="Stefan, Alexandra" userId="31e1a6b8-5232-42c3-b6d4-9595b200ff55" providerId="ADAL" clId="{F37C2443-848F-40A7-A72C-26962F85DF58}" dt="2024-01-25T16:41:49.266" v="463" actId="9405"/>
          <ac:inkMkLst>
            <pc:docMk/>
            <pc:sldMk cId="4288412229" sldId="268"/>
            <ac:inkMk id="160" creationId="{A7AEDA35-7F79-F7EF-9B07-EF4B05984ED5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61" creationId="{38C861A5-E7F6-636B-0994-F72F5C136775}"/>
          </ac:inkMkLst>
        </pc:inkChg>
        <pc:inkChg chg="add mod">
          <ac:chgData name="Stefan, Alexandra" userId="31e1a6b8-5232-42c3-b6d4-9595b200ff55" providerId="ADAL" clId="{F37C2443-848F-40A7-A72C-26962F85DF58}" dt="2024-01-25T16:41:50.944" v="466"/>
          <ac:inkMkLst>
            <pc:docMk/>
            <pc:sldMk cId="4288412229" sldId="268"/>
            <ac:inkMk id="162" creationId="{7811A81D-1507-5D28-1DCF-432C38F94C36}"/>
          </ac:inkMkLst>
        </pc:inkChg>
        <pc:inkChg chg="add mod">
          <ac:chgData name="Stefan, Alexandra" userId="31e1a6b8-5232-42c3-b6d4-9595b200ff55" providerId="ADAL" clId="{F37C2443-848F-40A7-A72C-26962F85DF58}" dt="2024-01-25T16:42:01.243" v="475"/>
          <ac:inkMkLst>
            <pc:docMk/>
            <pc:sldMk cId="4288412229" sldId="268"/>
            <ac:inkMk id="167" creationId="{41514628-4810-1FD1-FA84-15057AC33777}"/>
          </ac:inkMkLst>
        </pc:inkChg>
        <pc:inkChg chg="add mod">
          <ac:chgData name="Stefan, Alexandra" userId="31e1a6b8-5232-42c3-b6d4-9595b200ff55" providerId="ADAL" clId="{F37C2443-848F-40A7-A72C-26962F85DF58}" dt="2024-01-25T16:42:01.243" v="475"/>
          <ac:inkMkLst>
            <pc:docMk/>
            <pc:sldMk cId="4288412229" sldId="268"/>
            <ac:inkMk id="168" creationId="{5FD36F70-0191-9B94-2F62-D32C71D53E5A}"/>
          </ac:inkMkLst>
        </pc:inkChg>
        <pc:inkChg chg="add mod">
          <ac:chgData name="Stefan, Alexandra" userId="31e1a6b8-5232-42c3-b6d4-9595b200ff55" providerId="ADAL" clId="{F37C2443-848F-40A7-A72C-26962F85DF58}" dt="2024-01-25T16:42:01.243" v="475"/>
          <ac:inkMkLst>
            <pc:docMk/>
            <pc:sldMk cId="4288412229" sldId="268"/>
            <ac:inkMk id="169" creationId="{D2AD1F26-4C15-7129-FF9C-3F71A47A521B}"/>
          </ac:inkMkLst>
        </pc:inkChg>
        <pc:inkChg chg="add mod">
          <ac:chgData name="Stefan, Alexandra" userId="31e1a6b8-5232-42c3-b6d4-9595b200ff55" providerId="ADAL" clId="{F37C2443-848F-40A7-A72C-26962F85DF58}" dt="2024-01-25T16:42:01.243" v="475"/>
          <ac:inkMkLst>
            <pc:docMk/>
            <pc:sldMk cId="4288412229" sldId="268"/>
            <ac:inkMk id="170" creationId="{764913A1-8F76-1314-606F-B93A21F65A0A}"/>
          </ac:inkMkLst>
        </pc:inkChg>
        <pc:inkChg chg="add mod">
          <ac:chgData name="Stefan, Alexandra" userId="31e1a6b8-5232-42c3-b6d4-9595b200ff55" providerId="ADAL" clId="{F37C2443-848F-40A7-A72C-26962F85DF58}" dt="2024-01-25T16:42:01.243" v="475"/>
          <ac:inkMkLst>
            <pc:docMk/>
            <pc:sldMk cId="4288412229" sldId="268"/>
            <ac:inkMk id="171" creationId="{F743B835-A9B6-CF44-BEF7-D03173AA29F8}"/>
          </ac:inkMkLst>
        </pc:inkChg>
        <pc:inkChg chg="add mod">
          <ac:chgData name="Stefan, Alexandra" userId="31e1a6b8-5232-42c3-b6d4-9595b200ff55" providerId="ADAL" clId="{F37C2443-848F-40A7-A72C-26962F85DF58}" dt="2024-01-25T16:42:01.243" v="475"/>
          <ac:inkMkLst>
            <pc:docMk/>
            <pc:sldMk cId="4288412229" sldId="268"/>
            <ac:inkMk id="172" creationId="{C38C142F-0846-D9A0-3B98-BE26BF04CAD7}"/>
          </ac:inkMkLst>
        </pc:inkChg>
        <pc:inkChg chg="add mod">
          <ac:chgData name="Stefan, Alexandra" userId="31e1a6b8-5232-42c3-b6d4-9595b200ff55" providerId="ADAL" clId="{F37C2443-848F-40A7-A72C-26962F85DF58}" dt="2024-01-25T16:42:01.243" v="475"/>
          <ac:inkMkLst>
            <pc:docMk/>
            <pc:sldMk cId="4288412229" sldId="268"/>
            <ac:inkMk id="173" creationId="{6D92BA6F-FABB-5CC2-7C90-5A7ACF94F85F}"/>
          </ac:inkMkLst>
        </pc:inkChg>
        <pc:inkChg chg="add mod">
          <ac:chgData name="Stefan, Alexandra" userId="31e1a6b8-5232-42c3-b6d4-9595b200ff55" providerId="ADAL" clId="{F37C2443-848F-40A7-A72C-26962F85DF58}" dt="2024-01-25T16:42:01.243" v="475"/>
          <ac:inkMkLst>
            <pc:docMk/>
            <pc:sldMk cId="4288412229" sldId="268"/>
            <ac:inkMk id="174" creationId="{4CC11D00-5971-7D00-27AC-CDE8C3030475}"/>
          </ac:inkMkLst>
        </pc:inkChg>
        <pc:inkChg chg="add mod">
          <ac:chgData name="Stefan, Alexandra" userId="31e1a6b8-5232-42c3-b6d4-9595b200ff55" providerId="ADAL" clId="{F37C2443-848F-40A7-A72C-26962F85DF58}" dt="2024-01-25T16:42:21.987" v="481"/>
          <ac:inkMkLst>
            <pc:docMk/>
            <pc:sldMk cId="4288412229" sldId="268"/>
            <ac:inkMk id="176" creationId="{317F5C5E-AF12-3E1A-4A9D-1BA83D8DD61B}"/>
          </ac:inkMkLst>
        </pc:inkChg>
        <pc:inkChg chg="add mod">
          <ac:chgData name="Stefan, Alexandra" userId="31e1a6b8-5232-42c3-b6d4-9595b200ff55" providerId="ADAL" clId="{F37C2443-848F-40A7-A72C-26962F85DF58}" dt="2024-01-25T16:42:21.987" v="481"/>
          <ac:inkMkLst>
            <pc:docMk/>
            <pc:sldMk cId="4288412229" sldId="268"/>
            <ac:inkMk id="177" creationId="{4013B341-2498-5A6B-166E-1A93D8BC62F0}"/>
          </ac:inkMkLst>
        </pc:inkChg>
        <pc:inkChg chg="add mod">
          <ac:chgData name="Stefan, Alexandra" userId="31e1a6b8-5232-42c3-b6d4-9595b200ff55" providerId="ADAL" clId="{F37C2443-848F-40A7-A72C-26962F85DF58}" dt="2024-01-25T16:42:21.987" v="481"/>
          <ac:inkMkLst>
            <pc:docMk/>
            <pc:sldMk cId="4288412229" sldId="268"/>
            <ac:inkMk id="178" creationId="{1ED88F70-150E-F8E7-22B0-9B2D523790AF}"/>
          </ac:inkMkLst>
        </pc:inkChg>
        <pc:inkChg chg="add">
          <ac:chgData name="Stefan, Alexandra" userId="31e1a6b8-5232-42c3-b6d4-9595b200ff55" providerId="ADAL" clId="{F37C2443-848F-40A7-A72C-26962F85DF58}" dt="2024-01-25T16:42:20.810" v="479" actId="9405"/>
          <ac:inkMkLst>
            <pc:docMk/>
            <pc:sldMk cId="4288412229" sldId="268"/>
            <ac:inkMk id="179" creationId="{8A49F2C0-C94D-322A-30A0-90BF7CEF019C}"/>
          </ac:inkMkLst>
        </pc:inkChg>
        <pc:inkChg chg="add">
          <ac:chgData name="Stefan, Alexandra" userId="31e1a6b8-5232-42c3-b6d4-9595b200ff55" providerId="ADAL" clId="{F37C2443-848F-40A7-A72C-26962F85DF58}" dt="2024-01-25T16:42:21.213" v="480" actId="9405"/>
          <ac:inkMkLst>
            <pc:docMk/>
            <pc:sldMk cId="4288412229" sldId="268"/>
            <ac:inkMk id="180" creationId="{FB747FA0-0799-4751-1804-CBE38B3B29A9}"/>
          </ac:inkMkLst>
        </pc:inkChg>
        <pc:inkChg chg="add mod">
          <ac:chgData name="Stefan, Alexandra" userId="31e1a6b8-5232-42c3-b6d4-9595b200ff55" providerId="ADAL" clId="{F37C2443-848F-40A7-A72C-26962F85DF58}" dt="2024-01-25T16:42:30.313" v="485"/>
          <ac:inkMkLst>
            <pc:docMk/>
            <pc:sldMk cId="4288412229" sldId="268"/>
            <ac:inkMk id="182" creationId="{D20D5634-878F-5D37-214B-B7213DF9A14A}"/>
          </ac:inkMkLst>
        </pc:inkChg>
        <pc:inkChg chg="add mod">
          <ac:chgData name="Stefan, Alexandra" userId="31e1a6b8-5232-42c3-b6d4-9595b200ff55" providerId="ADAL" clId="{F37C2443-848F-40A7-A72C-26962F85DF58}" dt="2024-01-25T16:42:30.313" v="485"/>
          <ac:inkMkLst>
            <pc:docMk/>
            <pc:sldMk cId="4288412229" sldId="268"/>
            <ac:inkMk id="183" creationId="{9F8CA93A-E144-CE05-E203-93B46D6451FE}"/>
          </ac:inkMkLst>
        </pc:inkChg>
        <pc:inkChg chg="add mod">
          <ac:chgData name="Stefan, Alexandra" userId="31e1a6b8-5232-42c3-b6d4-9595b200ff55" providerId="ADAL" clId="{F37C2443-848F-40A7-A72C-26962F85DF58}" dt="2024-01-25T16:42:30.313" v="485"/>
          <ac:inkMkLst>
            <pc:docMk/>
            <pc:sldMk cId="4288412229" sldId="268"/>
            <ac:inkMk id="184" creationId="{15B09B4E-40FE-7AC1-00BE-3C3C684C163A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86" creationId="{6CF738C1-D489-6453-3964-08E3F970C9EC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87" creationId="{FEF45FFB-E866-09BA-E201-C56B4CB8ACBF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88" creationId="{ABBBFABF-878E-D6B9-C5F9-32A43FE906A8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89" creationId="{44399D3D-7C7A-1E42-505F-B2538D125073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90" creationId="{0D379AE8-395F-AC70-C863-1CF91FFCB36E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91" creationId="{AB7CF7A3-6A36-47FF-C9D5-8B6B96E98DF8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92" creationId="{1E55BD5A-7400-CEFE-2D10-62090E979374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93" creationId="{110FED7C-F198-3AFC-663F-48A8F1F44E75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94" creationId="{BCDAA72C-E254-BFEA-88A9-AA79D1A4FD24}"/>
          </ac:inkMkLst>
        </pc:inkChg>
        <pc:inkChg chg="add mod">
          <ac:chgData name="Stefan, Alexandra" userId="31e1a6b8-5232-42c3-b6d4-9595b200ff55" providerId="ADAL" clId="{F37C2443-848F-40A7-A72C-26962F85DF58}" dt="2024-01-25T16:42:37.005" v="496"/>
          <ac:inkMkLst>
            <pc:docMk/>
            <pc:sldMk cId="4288412229" sldId="268"/>
            <ac:inkMk id="195" creationId="{38C6B80B-8FCD-21FC-DE54-203A503D5C5B}"/>
          </ac:inkMkLst>
        </pc:inkChg>
        <pc:inkChg chg="add mod">
          <ac:chgData name="Stefan, Alexandra" userId="31e1a6b8-5232-42c3-b6d4-9595b200ff55" providerId="ADAL" clId="{F37C2443-848F-40A7-A72C-26962F85DF58}" dt="2024-01-25T16:43:17.770" v="508"/>
          <ac:inkMkLst>
            <pc:docMk/>
            <pc:sldMk cId="4288412229" sldId="268"/>
            <ac:inkMk id="197" creationId="{5DE34CD9-FAA2-9157-0F12-576D0D815BD2}"/>
          </ac:inkMkLst>
        </pc:inkChg>
        <pc:inkChg chg="add mod">
          <ac:chgData name="Stefan, Alexandra" userId="31e1a6b8-5232-42c3-b6d4-9595b200ff55" providerId="ADAL" clId="{F37C2443-848F-40A7-A72C-26962F85DF58}" dt="2024-01-25T16:43:17.770" v="508"/>
          <ac:inkMkLst>
            <pc:docMk/>
            <pc:sldMk cId="4288412229" sldId="268"/>
            <ac:inkMk id="198" creationId="{DB808B94-A01B-056A-471C-879225724EDC}"/>
          </ac:inkMkLst>
        </pc:inkChg>
        <pc:inkChg chg="add mod">
          <ac:chgData name="Stefan, Alexandra" userId="31e1a6b8-5232-42c3-b6d4-9595b200ff55" providerId="ADAL" clId="{F37C2443-848F-40A7-A72C-26962F85DF58}" dt="2024-01-25T16:43:17.770" v="508"/>
          <ac:inkMkLst>
            <pc:docMk/>
            <pc:sldMk cId="4288412229" sldId="268"/>
            <ac:inkMk id="199" creationId="{3EF7E12F-76C3-87A5-F7AF-A344908F20A5}"/>
          </ac:inkMkLst>
        </pc:inkChg>
        <pc:inkChg chg="add del mod">
          <ac:chgData name="Stefan, Alexandra" userId="31e1a6b8-5232-42c3-b6d4-9595b200ff55" providerId="ADAL" clId="{F37C2443-848F-40A7-A72C-26962F85DF58}" dt="2024-01-25T16:43:14.394" v="502"/>
          <ac:inkMkLst>
            <pc:docMk/>
            <pc:sldMk cId="4288412229" sldId="268"/>
            <ac:inkMk id="200" creationId="{1B38339C-E56B-4E97-E85F-9BFD8566973E}"/>
          </ac:inkMkLst>
        </pc:inkChg>
        <pc:inkChg chg="add mod">
          <ac:chgData name="Stefan, Alexandra" userId="31e1a6b8-5232-42c3-b6d4-9595b200ff55" providerId="ADAL" clId="{F37C2443-848F-40A7-A72C-26962F85DF58}" dt="2024-01-25T16:43:17.770" v="508"/>
          <ac:inkMkLst>
            <pc:docMk/>
            <pc:sldMk cId="4288412229" sldId="268"/>
            <ac:inkMk id="202" creationId="{66B1BFCD-5C95-B68D-58B3-0F145DFF258A}"/>
          </ac:inkMkLst>
        </pc:inkChg>
        <pc:inkChg chg="add mod">
          <ac:chgData name="Stefan, Alexandra" userId="31e1a6b8-5232-42c3-b6d4-9595b200ff55" providerId="ADAL" clId="{F37C2443-848F-40A7-A72C-26962F85DF58}" dt="2024-01-25T16:43:17.770" v="508"/>
          <ac:inkMkLst>
            <pc:docMk/>
            <pc:sldMk cId="4288412229" sldId="268"/>
            <ac:inkMk id="203" creationId="{49F49404-E0EE-EB41-DC2F-96617A8CCC0B}"/>
          </ac:inkMkLst>
        </pc:inkChg>
        <pc:inkChg chg="add mod">
          <ac:chgData name="Stefan, Alexandra" userId="31e1a6b8-5232-42c3-b6d4-9595b200ff55" providerId="ADAL" clId="{F37C2443-848F-40A7-A72C-26962F85DF58}" dt="2024-01-25T16:43:17.770" v="508"/>
          <ac:inkMkLst>
            <pc:docMk/>
            <pc:sldMk cId="4288412229" sldId="268"/>
            <ac:inkMk id="204" creationId="{BB64D535-BAA4-BF4F-F305-638F31601390}"/>
          </ac:inkMkLst>
        </pc:inkChg>
        <pc:inkChg chg="add mod">
          <ac:chgData name="Stefan, Alexandra" userId="31e1a6b8-5232-42c3-b6d4-9595b200ff55" providerId="ADAL" clId="{F37C2443-848F-40A7-A72C-26962F85DF58}" dt="2024-01-25T16:43:17.770" v="508"/>
          <ac:inkMkLst>
            <pc:docMk/>
            <pc:sldMk cId="4288412229" sldId="268"/>
            <ac:inkMk id="205" creationId="{5EE215FA-B5B4-D037-0899-013337283CAF}"/>
          </ac:inkMkLst>
        </pc:inkChg>
        <pc:inkChg chg="add mod">
          <ac:chgData name="Stefan, Alexandra" userId="31e1a6b8-5232-42c3-b6d4-9595b200ff55" providerId="ADAL" clId="{F37C2443-848F-40A7-A72C-26962F85DF58}" dt="2024-01-25T16:43:17.770" v="508"/>
          <ac:inkMkLst>
            <pc:docMk/>
            <pc:sldMk cId="4288412229" sldId="268"/>
            <ac:inkMk id="206" creationId="{CCEC0D1D-EC75-3688-0E6A-4B634401410B}"/>
          </ac:inkMkLst>
        </pc:inkChg>
      </pc:sldChg>
      <pc:sldChg chg="delSp modSp add del">
        <pc:chgData name="Stefan, Alexandra" userId="31e1a6b8-5232-42c3-b6d4-9595b200ff55" providerId="ADAL" clId="{F37C2443-848F-40A7-A72C-26962F85DF58}" dt="2024-01-25T16:44:19.524" v="531" actId="47"/>
        <pc:sldMkLst>
          <pc:docMk/>
          <pc:sldMk cId="1577899560" sldId="269"/>
        </pc:sldMkLst>
        <pc:grpChg chg="mod">
          <ac:chgData name="Stefan, Alexandra" userId="31e1a6b8-5232-42c3-b6d4-9595b200ff55" providerId="ADAL" clId="{F37C2443-848F-40A7-A72C-26962F85DF58}" dt="2024-01-25T16:44:11.701" v="528"/>
          <ac:grpSpMkLst>
            <pc:docMk/>
            <pc:sldMk cId="1577899560" sldId="269"/>
            <ac:grpSpMk id="25" creationId="{0B079C00-AB1D-FE3F-F6F3-0DBA17320B97}"/>
          </ac:grpSpMkLst>
        </pc:grpChg>
        <pc:grpChg chg="del mod">
          <ac:chgData name="Stefan, Alexandra" userId="31e1a6b8-5232-42c3-b6d4-9595b200ff55" providerId="ADAL" clId="{F37C2443-848F-40A7-A72C-26962F85DF58}" dt="2024-01-25T16:44:11.698" v="519"/>
          <ac:grpSpMkLst>
            <pc:docMk/>
            <pc:sldMk cId="1577899560" sldId="269"/>
            <ac:grpSpMk id="44" creationId="{55F3FA69-2E27-DA87-B400-BFDE7E003900}"/>
          </ac:grpSpMkLst>
        </pc:grpChg>
        <pc:grpChg chg="mod">
          <ac:chgData name="Stefan, Alexandra" userId="31e1a6b8-5232-42c3-b6d4-9595b200ff55" providerId="ADAL" clId="{F37C2443-848F-40A7-A72C-26962F85DF58}" dt="2024-01-25T16:44:11.699" v="525"/>
          <ac:grpSpMkLst>
            <pc:docMk/>
            <pc:sldMk cId="1577899560" sldId="269"/>
            <ac:grpSpMk id="63" creationId="{E05A18BF-E024-DD07-EAFF-6A9B9F64A650}"/>
          </ac:grpSpMkLst>
        </pc:grpChg>
        <pc:grpChg chg="mod">
          <ac:chgData name="Stefan, Alexandra" userId="31e1a6b8-5232-42c3-b6d4-9595b200ff55" providerId="ADAL" clId="{F37C2443-848F-40A7-A72C-26962F85DF58}" dt="2024-01-25T16:44:11.698" v="520"/>
          <ac:grpSpMkLst>
            <pc:docMk/>
            <pc:sldMk cId="1577899560" sldId="269"/>
            <ac:grpSpMk id="77" creationId="{9986134D-9DC6-B137-D00E-E7BF87378945}"/>
          </ac:grpSpMkLst>
        </pc:grpChg>
        <pc:grpChg chg="del mod">
          <ac:chgData name="Stefan, Alexandra" userId="31e1a6b8-5232-42c3-b6d4-9595b200ff55" providerId="ADAL" clId="{F37C2443-848F-40A7-A72C-26962F85DF58}" dt="2024-01-25T16:44:11.699" v="524"/>
          <ac:grpSpMkLst>
            <pc:docMk/>
            <pc:sldMk cId="1577899560" sldId="269"/>
            <ac:grpSpMk id="78" creationId="{D445CDC5-471F-A7AD-429F-AC5DDE71A04E}"/>
          </ac:grpSpMkLst>
        </pc:grpChg>
        <pc:grpChg chg="mod">
          <ac:chgData name="Stefan, Alexandra" userId="31e1a6b8-5232-42c3-b6d4-9595b200ff55" providerId="ADAL" clId="{F37C2443-848F-40A7-A72C-26962F85DF58}" dt="2024-01-25T16:44:11.700" v="526"/>
          <ac:grpSpMkLst>
            <pc:docMk/>
            <pc:sldMk cId="1577899560" sldId="269"/>
            <ac:grpSpMk id="148" creationId="{952AFE86-A119-3B3B-9B53-7CF1D3597D9F}"/>
          </ac:grpSpMkLst>
        </pc:grpChg>
        <pc:inkChg chg="del">
          <ac:chgData name="Stefan, Alexandra" userId="31e1a6b8-5232-42c3-b6d4-9595b200ff55" providerId="ADAL" clId="{F37C2443-848F-40A7-A72C-26962F85DF58}" dt="2024-01-25T16:44:11.698" v="521"/>
          <ac:inkMkLst>
            <pc:docMk/>
            <pc:sldMk cId="1577899560" sldId="269"/>
            <ac:inkMk id="12" creationId="{48529370-F671-D143-11BD-4D6CB7C8C244}"/>
          </ac:inkMkLst>
        </pc:inkChg>
        <pc:inkChg chg="del">
          <ac:chgData name="Stefan, Alexandra" userId="31e1a6b8-5232-42c3-b6d4-9595b200ff55" providerId="ADAL" clId="{F37C2443-848F-40A7-A72C-26962F85DF58}" dt="2024-01-25T16:44:11.696" v="514"/>
          <ac:inkMkLst>
            <pc:docMk/>
            <pc:sldMk cId="1577899560" sldId="269"/>
            <ac:inkMk id="13" creationId="{EC539FA8-D42D-F19E-BC79-681578C973E7}"/>
          </ac:inkMkLst>
        </pc:inkChg>
        <pc:inkChg chg="mod">
          <ac:chgData name="Stefan, Alexandra" userId="31e1a6b8-5232-42c3-b6d4-9595b200ff55" providerId="ADAL" clId="{F37C2443-848F-40A7-A72C-26962F85DF58}" dt="2024-01-25T16:44:11.701" v="528"/>
          <ac:inkMkLst>
            <pc:docMk/>
            <pc:sldMk cId="1577899560" sldId="269"/>
            <ac:inkMk id="14" creationId="{B061D63E-8A66-0ED4-DE93-41DF307A0F3D}"/>
          </ac:inkMkLst>
        </pc:inkChg>
        <pc:inkChg chg="del mod">
          <ac:chgData name="Stefan, Alexandra" userId="31e1a6b8-5232-42c3-b6d4-9595b200ff55" providerId="ADAL" clId="{F37C2443-848F-40A7-A72C-26962F85DF58}" dt="2024-01-25T16:44:11.701" v="528"/>
          <ac:inkMkLst>
            <pc:docMk/>
            <pc:sldMk cId="1577899560" sldId="269"/>
            <ac:inkMk id="15" creationId="{AFB81A28-1937-BF8B-8DB3-E3C5BFAF20DB}"/>
          </ac:inkMkLst>
        </pc:inkChg>
        <pc:inkChg chg="del">
          <ac:chgData name="Stefan, Alexandra" userId="31e1a6b8-5232-42c3-b6d4-9595b200ff55" providerId="ADAL" clId="{F37C2443-848F-40A7-A72C-26962F85DF58}" dt="2024-01-25T16:44:11.697" v="517"/>
          <ac:inkMkLst>
            <pc:docMk/>
            <pc:sldMk cId="1577899560" sldId="269"/>
            <ac:inkMk id="16" creationId="{D07DDEEB-AF4C-CA0C-8F87-61905F214225}"/>
          </ac:inkMkLst>
        </pc:inkChg>
        <pc:inkChg chg="del mod">
          <ac:chgData name="Stefan, Alexandra" userId="31e1a6b8-5232-42c3-b6d4-9595b200ff55" providerId="ADAL" clId="{F37C2443-848F-40A7-A72C-26962F85DF58}" dt="2024-01-25T16:44:11.700" v="527"/>
          <ac:inkMkLst>
            <pc:docMk/>
            <pc:sldMk cId="1577899560" sldId="269"/>
            <ac:inkMk id="17" creationId="{EBA8EFA2-6517-5AF8-33F0-D24B29FE34E8}"/>
          </ac:inkMkLst>
        </pc:inkChg>
        <pc:inkChg chg="mod">
          <ac:chgData name="Stefan, Alexandra" userId="31e1a6b8-5232-42c3-b6d4-9595b200ff55" providerId="ADAL" clId="{F37C2443-848F-40A7-A72C-26962F85DF58}" dt="2024-01-25T16:44:11.701" v="528"/>
          <ac:inkMkLst>
            <pc:docMk/>
            <pc:sldMk cId="1577899560" sldId="269"/>
            <ac:inkMk id="18" creationId="{6E75C6AC-6538-1254-6793-282AAFD28616}"/>
          </ac:inkMkLst>
        </pc:inkChg>
        <pc:inkChg chg="mod">
          <ac:chgData name="Stefan, Alexandra" userId="31e1a6b8-5232-42c3-b6d4-9595b200ff55" providerId="ADAL" clId="{F37C2443-848F-40A7-A72C-26962F85DF58}" dt="2024-01-25T16:44:11.701" v="528"/>
          <ac:inkMkLst>
            <pc:docMk/>
            <pc:sldMk cId="1577899560" sldId="269"/>
            <ac:inkMk id="19" creationId="{014B7155-A902-A04D-296E-026F5C6E00E1}"/>
          </ac:inkMkLst>
        </pc:inkChg>
        <pc:inkChg chg="mod">
          <ac:chgData name="Stefan, Alexandra" userId="31e1a6b8-5232-42c3-b6d4-9595b200ff55" providerId="ADAL" clId="{F37C2443-848F-40A7-A72C-26962F85DF58}" dt="2024-01-25T16:44:11.701" v="528"/>
          <ac:inkMkLst>
            <pc:docMk/>
            <pc:sldMk cId="1577899560" sldId="269"/>
            <ac:inkMk id="20" creationId="{6DC09C04-1E31-3E8C-1EAD-BE630C40BF8A}"/>
          </ac:inkMkLst>
        </pc:inkChg>
        <pc:inkChg chg="mod">
          <ac:chgData name="Stefan, Alexandra" userId="31e1a6b8-5232-42c3-b6d4-9595b200ff55" providerId="ADAL" clId="{F37C2443-848F-40A7-A72C-26962F85DF58}" dt="2024-01-25T16:44:11.701" v="528"/>
          <ac:inkMkLst>
            <pc:docMk/>
            <pc:sldMk cId="1577899560" sldId="269"/>
            <ac:inkMk id="21" creationId="{338A0741-D1EA-A235-1989-1CA8D896A120}"/>
          </ac:inkMkLst>
        </pc:inkChg>
        <pc:inkChg chg="mod">
          <ac:chgData name="Stefan, Alexandra" userId="31e1a6b8-5232-42c3-b6d4-9595b200ff55" providerId="ADAL" clId="{F37C2443-848F-40A7-A72C-26962F85DF58}" dt="2024-01-25T16:44:11.701" v="528"/>
          <ac:inkMkLst>
            <pc:docMk/>
            <pc:sldMk cId="1577899560" sldId="269"/>
            <ac:inkMk id="22" creationId="{B0DD8D44-1701-A770-718A-66454516122C}"/>
          </ac:inkMkLst>
        </pc:inkChg>
        <pc:inkChg chg="mod">
          <ac:chgData name="Stefan, Alexandra" userId="31e1a6b8-5232-42c3-b6d4-9595b200ff55" providerId="ADAL" clId="{F37C2443-848F-40A7-A72C-26962F85DF58}" dt="2024-01-25T16:44:11.701" v="528"/>
          <ac:inkMkLst>
            <pc:docMk/>
            <pc:sldMk cId="1577899560" sldId="269"/>
            <ac:inkMk id="23" creationId="{11240541-5ADE-7D8B-6F34-6DFE4508D71B}"/>
          </ac:inkMkLst>
        </pc:inkChg>
        <pc:inkChg chg="mod">
          <ac:chgData name="Stefan, Alexandra" userId="31e1a6b8-5232-42c3-b6d4-9595b200ff55" providerId="ADAL" clId="{F37C2443-848F-40A7-A72C-26962F85DF58}" dt="2024-01-25T16:44:11.701" v="528"/>
          <ac:inkMkLst>
            <pc:docMk/>
            <pc:sldMk cId="1577899560" sldId="269"/>
            <ac:inkMk id="24" creationId="{8A7239E0-2F74-8DA8-9509-0018C94EA2C6}"/>
          </ac:inkMkLst>
        </pc:inkChg>
        <pc:inkChg chg="del">
          <ac:chgData name="Stefan, Alexandra" userId="31e1a6b8-5232-42c3-b6d4-9595b200ff55" providerId="ADAL" clId="{F37C2443-848F-40A7-A72C-26962F85DF58}" dt="2024-01-25T16:44:11.699" v="523"/>
          <ac:inkMkLst>
            <pc:docMk/>
            <pc:sldMk cId="1577899560" sldId="269"/>
            <ac:inkMk id="37" creationId="{287E9125-F4F3-F64B-3D19-0C4903FAAF4B}"/>
          </ac:inkMkLst>
        </pc:inkChg>
        <pc:inkChg chg="del">
          <ac:chgData name="Stefan, Alexandra" userId="31e1a6b8-5232-42c3-b6d4-9595b200ff55" providerId="ADAL" clId="{F37C2443-848F-40A7-A72C-26962F85DF58}" dt="2024-01-25T16:44:11.694" v="512"/>
          <ac:inkMkLst>
            <pc:docMk/>
            <pc:sldMk cId="1577899560" sldId="269"/>
            <ac:inkMk id="38" creationId="{0624BF98-E042-E1D6-C523-16A10F555483}"/>
          </ac:inkMkLst>
        </pc:inkChg>
        <pc:inkChg chg="del mod">
          <ac:chgData name="Stefan, Alexandra" userId="31e1a6b8-5232-42c3-b6d4-9595b200ff55" providerId="ADAL" clId="{F37C2443-848F-40A7-A72C-26962F85DF58}" dt="2024-01-25T16:44:11.698" v="519"/>
          <ac:inkMkLst>
            <pc:docMk/>
            <pc:sldMk cId="1577899560" sldId="269"/>
            <ac:inkMk id="41" creationId="{0C966D71-5052-1A63-EC51-026A36A8DB46}"/>
          </ac:inkMkLst>
        </pc:inkChg>
        <pc:inkChg chg="del">
          <ac:chgData name="Stefan, Alexandra" userId="31e1a6b8-5232-42c3-b6d4-9595b200ff55" providerId="ADAL" clId="{F37C2443-848F-40A7-A72C-26962F85DF58}" dt="2024-01-25T16:44:11.696" v="516"/>
          <ac:inkMkLst>
            <pc:docMk/>
            <pc:sldMk cId="1577899560" sldId="269"/>
            <ac:inkMk id="42" creationId="{040CE559-A4EB-45B2-8076-9342403DE8FB}"/>
          </ac:inkMkLst>
        </pc:inkChg>
        <pc:inkChg chg="mod">
          <ac:chgData name="Stefan, Alexandra" userId="31e1a6b8-5232-42c3-b6d4-9595b200ff55" providerId="ADAL" clId="{F37C2443-848F-40A7-A72C-26962F85DF58}" dt="2024-01-25T16:44:11.698" v="519"/>
          <ac:inkMkLst>
            <pc:docMk/>
            <pc:sldMk cId="1577899560" sldId="269"/>
            <ac:inkMk id="43" creationId="{72CD8F34-8E31-E5D6-3D7B-EEBC11967298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45" creationId="{007E5885-E5DA-85EA-3EBF-A89DFB38B370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46" creationId="{3FEB33FF-1476-8628-F014-7497F1935EBE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48" creationId="{3F159115-1A29-10E7-8FF1-D489BFACC09E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50" creationId="{D9E2885E-DBFE-F81C-DA22-4F4150C99171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52" creationId="{4F69EA97-E5A6-5187-0566-80FF886106D0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53" creationId="{EF842CA2-7424-C564-074F-ACBB96B50BEF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55" creationId="{B2A57713-5311-3C08-528A-EC45E8709ECF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56" creationId="{1603BBE8-AF22-79FA-E857-6EFD5AA590B9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58" creationId="{01EB4B61-1AA4-0CD5-0518-E795DB2E8102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59" creationId="{49972FD5-0528-4C73-5C60-9870D4485C6C}"/>
          </ac:inkMkLst>
        </pc:inkChg>
        <pc:inkChg chg="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60" creationId="{4D51C9A0-ED67-A7BE-4E5D-DC8525C3DBB1}"/>
          </ac:inkMkLst>
        </pc:inkChg>
        <pc:inkChg chg="del">
          <ac:chgData name="Stefan, Alexandra" userId="31e1a6b8-5232-42c3-b6d4-9595b200ff55" providerId="ADAL" clId="{F37C2443-848F-40A7-A72C-26962F85DF58}" dt="2024-01-25T16:44:11.696" v="515"/>
          <ac:inkMkLst>
            <pc:docMk/>
            <pc:sldMk cId="1577899560" sldId="269"/>
            <ac:inkMk id="61" creationId="{348538D3-EF43-E47D-7AEB-D9D91C27B89A}"/>
          </ac:inkMkLst>
        </pc:inkChg>
        <pc:inkChg chg="del mod">
          <ac:chgData name="Stefan, Alexandra" userId="31e1a6b8-5232-42c3-b6d4-9595b200ff55" providerId="ADAL" clId="{F37C2443-848F-40A7-A72C-26962F85DF58}" dt="2024-01-25T16:44:11.699" v="525"/>
          <ac:inkMkLst>
            <pc:docMk/>
            <pc:sldMk cId="1577899560" sldId="269"/>
            <ac:inkMk id="62" creationId="{E57EFE0D-FA11-29AF-7347-EB84CFD4B28E}"/>
          </ac:inkMkLst>
        </pc:inkChg>
        <pc:inkChg chg="del">
          <ac:chgData name="Stefan, Alexandra" userId="31e1a6b8-5232-42c3-b6d4-9595b200ff55" providerId="ADAL" clId="{F37C2443-848F-40A7-A72C-26962F85DF58}" dt="2024-01-25T16:44:11.699" v="524"/>
          <ac:inkMkLst>
            <pc:docMk/>
            <pc:sldMk cId="1577899560" sldId="269"/>
            <ac:inkMk id="64" creationId="{F5AFE5EE-28B7-B254-72F2-FD373BD5CAE8}"/>
          </ac:inkMkLst>
        </pc:inkChg>
        <pc:inkChg chg="mod">
          <ac:chgData name="Stefan, Alexandra" userId="31e1a6b8-5232-42c3-b6d4-9595b200ff55" providerId="ADAL" clId="{F37C2443-848F-40A7-A72C-26962F85DF58}" dt="2024-01-25T16:44:11.699" v="524"/>
          <ac:inkMkLst>
            <pc:docMk/>
            <pc:sldMk cId="1577899560" sldId="269"/>
            <ac:inkMk id="65" creationId="{5E338CED-DF43-FA7C-FF5F-D27CB1981F1F}"/>
          </ac:inkMkLst>
        </pc:inkChg>
        <pc:inkChg chg="mod">
          <ac:chgData name="Stefan, Alexandra" userId="31e1a6b8-5232-42c3-b6d4-9595b200ff55" providerId="ADAL" clId="{F37C2443-848F-40A7-A72C-26962F85DF58}" dt="2024-01-25T16:44:11.698" v="520"/>
          <ac:inkMkLst>
            <pc:docMk/>
            <pc:sldMk cId="1577899560" sldId="269"/>
            <ac:inkMk id="66" creationId="{9A5A2F83-8D3B-B3CD-4A24-F2A10B8877E0}"/>
          </ac:inkMkLst>
        </pc:inkChg>
        <pc:inkChg chg="mod">
          <ac:chgData name="Stefan, Alexandra" userId="31e1a6b8-5232-42c3-b6d4-9595b200ff55" providerId="ADAL" clId="{F37C2443-848F-40A7-A72C-26962F85DF58}" dt="2024-01-25T16:44:11.698" v="520"/>
          <ac:inkMkLst>
            <pc:docMk/>
            <pc:sldMk cId="1577899560" sldId="269"/>
            <ac:inkMk id="67" creationId="{57537765-ADAD-48E5-9493-6ED7E1E066B9}"/>
          </ac:inkMkLst>
        </pc:inkChg>
        <pc:inkChg chg="del mod">
          <ac:chgData name="Stefan, Alexandra" userId="31e1a6b8-5232-42c3-b6d4-9595b200ff55" providerId="ADAL" clId="{F37C2443-848F-40A7-A72C-26962F85DF58}" dt="2024-01-25T16:44:11.698" v="520"/>
          <ac:inkMkLst>
            <pc:docMk/>
            <pc:sldMk cId="1577899560" sldId="269"/>
            <ac:inkMk id="68" creationId="{F6B24BDD-74B5-E5E0-1050-29BD10EF7A9F}"/>
          </ac:inkMkLst>
        </pc:inkChg>
        <pc:inkChg chg="mod">
          <ac:chgData name="Stefan, Alexandra" userId="31e1a6b8-5232-42c3-b6d4-9595b200ff55" providerId="ADAL" clId="{F37C2443-848F-40A7-A72C-26962F85DF58}" dt="2024-01-25T16:44:11.698" v="520"/>
          <ac:inkMkLst>
            <pc:docMk/>
            <pc:sldMk cId="1577899560" sldId="269"/>
            <ac:inkMk id="69" creationId="{E59F2648-8C36-8F8E-491B-798C13B96E9A}"/>
          </ac:inkMkLst>
        </pc:inkChg>
        <pc:inkChg chg="del">
          <ac:chgData name="Stefan, Alexandra" userId="31e1a6b8-5232-42c3-b6d4-9595b200ff55" providerId="ADAL" clId="{F37C2443-848F-40A7-A72C-26962F85DF58}" dt="2024-01-25T16:44:11.692" v="511"/>
          <ac:inkMkLst>
            <pc:docMk/>
            <pc:sldMk cId="1577899560" sldId="269"/>
            <ac:inkMk id="70" creationId="{E34C4B42-B69D-54D9-6281-ED8BCD15B3E7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99" creationId="{752D2924-7C78-3263-CCE0-DEE247862442}"/>
          </ac:inkMkLst>
        </pc:inkChg>
        <pc:inkChg chg="del mod">
          <ac:chgData name="Stefan, Alexandra" userId="31e1a6b8-5232-42c3-b6d4-9595b200ff55" providerId="ADAL" clId="{F37C2443-848F-40A7-A72C-26962F85DF58}" dt="2024-01-25T16:44:11.699" v="522"/>
          <ac:inkMkLst>
            <pc:docMk/>
            <pc:sldMk cId="1577899560" sldId="269"/>
            <ac:inkMk id="100" creationId="{8A017975-3E6C-3114-ACAB-B4AE98BC8273}"/>
          </ac:inkMkLst>
        </pc:inkChg>
        <pc:inkChg chg="del 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01" creationId="{D51CC223-659E-7688-119A-FF92C241C799}"/>
          </ac:inkMkLst>
        </pc:inkChg>
        <pc:inkChg chg="del">
          <ac:chgData name="Stefan, Alexandra" userId="31e1a6b8-5232-42c3-b6d4-9595b200ff55" providerId="ADAL" clId="{F37C2443-848F-40A7-A72C-26962F85DF58}" dt="2024-01-25T16:44:11.695" v="513"/>
          <ac:inkMkLst>
            <pc:docMk/>
            <pc:sldMk cId="1577899560" sldId="269"/>
            <ac:inkMk id="102" creationId="{AF7315AD-7E51-1B4B-3501-FAE50A42B256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03" creationId="{0C9553E0-5557-B6B4-DC08-DD7297A59548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04" creationId="{860C0647-59FD-3231-93FE-07441E6CF185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05" creationId="{FD7CD32C-9150-8C07-FD4C-250208E6FF04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06" creationId="{5533FAE2-AD29-A781-93FF-1207DB43C735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07" creationId="{9EE64808-8AE8-2286-7A5B-2BD236508D31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08" creationId="{606E8296-E4D9-C776-05FD-A99C290C47BF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09" creationId="{807B833B-6205-1805-B881-CFD3A4A2832B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10" creationId="{31C762E8-0245-41DA-5CF7-E47D33C6DB09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11" creationId="{262BE921-F27E-B400-C3BE-8C0AF3C9D0BE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12" creationId="{C50F3CD3-6A02-939D-B37E-A1CFC0193BC5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13" creationId="{8B2D3991-2C99-9159-DF8F-3B1F989A0835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14" creationId="{E55A63BF-D497-35F4-770C-E0E9B26C3905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15" creationId="{90E8AE4A-3366-B592-531C-4568ACAA72DF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25" creationId="{D327D27F-D5B1-939A-81EB-CE4AEB261275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26" creationId="{FBD6600C-0912-0A2A-7B5E-5EFB93CCD1EE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27" creationId="{86E5B753-6E9C-BEBA-B659-44A9DA0FC6B4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28" creationId="{36D7E91F-8074-7DE9-6975-E33783CD208A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29" creationId="{ABB2AA91-82B5-8F4D-EE11-685A00D935A8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0" creationId="{76B4963A-3047-F80C-BA8B-644D4FA29904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1" creationId="{EDDA6CD2-D19C-4559-ECA2-0263516E6897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2" creationId="{3BB175A4-23DD-C626-E27B-217A9486CC22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3" creationId="{A8E3EAF7-36C4-F409-B933-DA32C1E82897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4" creationId="{A1ABCF84-32CD-8C74-F7B6-844D4DBC5413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5" creationId="{A93E681C-3384-AAB6-EDF6-E39A6B8DFC2F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6" creationId="{CFC05266-0F16-B156-3ABC-91432E8F421C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7" creationId="{61EE1827-A904-5DA0-545C-9491B46812E9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8" creationId="{2B98C845-8888-BE10-A46E-B76898DC0C63}"/>
          </ac:inkMkLst>
        </pc:inkChg>
        <pc:inkChg chg="mod">
          <ac:chgData name="Stefan, Alexandra" userId="31e1a6b8-5232-42c3-b6d4-9595b200ff55" providerId="ADAL" clId="{F37C2443-848F-40A7-A72C-26962F85DF58}" dt="2024-01-25T16:44:11.700" v="526"/>
          <ac:inkMkLst>
            <pc:docMk/>
            <pc:sldMk cId="1577899560" sldId="269"/>
            <ac:inkMk id="139" creationId="{68256EF5-C58F-1BA8-31C3-6CB411975662}"/>
          </ac:inkMkLst>
        </pc:inkChg>
      </pc:sldChg>
      <pc:sldChg chg="addSp new">
        <pc:chgData name="Stefan, Alexandra" userId="31e1a6b8-5232-42c3-b6d4-9595b200ff55" providerId="ADAL" clId="{F37C2443-848F-40A7-A72C-26962F85DF58}" dt="2024-01-25T16:46:56.488" v="533"/>
        <pc:sldMkLst>
          <pc:docMk/>
          <pc:sldMk cId="2757717061" sldId="269"/>
        </pc:sldMkLst>
        <pc:inkChg chg="add">
          <ac:chgData name="Stefan, Alexandra" userId="31e1a6b8-5232-42c3-b6d4-9595b200ff55" providerId="ADAL" clId="{F37C2443-848F-40A7-A72C-26962F85DF58}" dt="2024-01-25T16:46:56.488" v="533"/>
          <ac:inkMkLst>
            <pc:docMk/>
            <pc:sldMk cId="2757717061" sldId="269"/>
            <ac:inkMk id="4" creationId="{7EF3D7D7-6BB3-A6EB-1019-A4306EE2511C}"/>
          </ac:inkMkLst>
        </pc:inkChg>
      </pc:sldChg>
    </pc:docChg>
  </pc:docChgLst>
  <pc:docChgLst>
    <pc:chgData name="Stefan, Alexandra" userId="31e1a6b8-5232-42c3-b6d4-9595b200ff55" providerId="ADAL" clId="{0B26EE58-59F6-4463-B133-71EEE5BA9907}"/>
    <pc:docChg chg="custSel addSld modSld">
      <pc:chgData name="Stefan, Alexandra" userId="31e1a6b8-5232-42c3-b6d4-9595b200ff55" providerId="ADAL" clId="{0B26EE58-59F6-4463-B133-71EEE5BA9907}" dt="2025-01-23T14:58:44.666" v="25" actId="478"/>
      <pc:docMkLst>
        <pc:docMk/>
      </pc:docMkLst>
      <pc:sldChg chg="addSp delSp mod">
        <pc:chgData name="Stefan, Alexandra" userId="31e1a6b8-5232-42c3-b6d4-9595b200ff55" providerId="ADAL" clId="{0B26EE58-59F6-4463-B133-71EEE5BA9907}" dt="2025-01-21T17:00:08.061" v="22" actId="478"/>
        <pc:sldMkLst>
          <pc:docMk/>
          <pc:sldMk cId="2209136539" sldId="257"/>
        </pc:sldMkLst>
        <pc:inkChg chg="add del">
          <ac:chgData name="Stefan, Alexandra" userId="31e1a6b8-5232-42c3-b6d4-9595b200ff55" providerId="ADAL" clId="{0B26EE58-59F6-4463-B133-71EEE5BA9907}" dt="2025-01-21T17:00:08.061" v="22" actId="478"/>
          <ac:inkMkLst>
            <pc:docMk/>
            <pc:sldMk cId="2209136539" sldId="257"/>
            <ac:inkMk id="5" creationId="{05AD517B-B634-98BC-4A2D-3E5BD401B3D5}"/>
          </ac:inkMkLst>
        </pc:inkChg>
        <pc:inkChg chg="del">
          <ac:chgData name="Stefan, Alexandra" userId="31e1a6b8-5232-42c3-b6d4-9595b200ff55" providerId="ADAL" clId="{0B26EE58-59F6-4463-B133-71EEE5BA9907}" dt="2025-01-21T14:58:48.260" v="14" actId="478"/>
          <ac:inkMkLst>
            <pc:docMk/>
            <pc:sldMk cId="2209136539" sldId="257"/>
            <ac:inkMk id="5" creationId="{8E8A9DB9-902D-19FA-DB04-32E32254806D}"/>
          </ac:inkMkLst>
        </pc:inkChg>
      </pc:sldChg>
      <pc:sldChg chg="delSp mod">
        <pc:chgData name="Stefan, Alexandra" userId="31e1a6b8-5232-42c3-b6d4-9595b200ff55" providerId="ADAL" clId="{0B26EE58-59F6-4463-B133-71EEE5BA9907}" dt="2025-01-21T14:57:29.558" v="2" actId="478"/>
        <pc:sldMkLst>
          <pc:docMk/>
          <pc:sldMk cId="563940668" sldId="261"/>
        </pc:sldMkLst>
        <pc:inkChg chg="del">
          <ac:chgData name="Stefan, Alexandra" userId="31e1a6b8-5232-42c3-b6d4-9595b200ff55" providerId="ADAL" clId="{0B26EE58-59F6-4463-B133-71EEE5BA9907}" dt="2025-01-21T14:57:29.558" v="2" actId="478"/>
          <ac:inkMkLst>
            <pc:docMk/>
            <pc:sldMk cId="563940668" sldId="261"/>
            <ac:inkMk id="5" creationId="{D7608EC9-CA4C-2C88-78BC-D1490DBDE1A3}"/>
          </ac:inkMkLst>
        </pc:inkChg>
      </pc:sldChg>
      <pc:sldChg chg="delSp mod">
        <pc:chgData name="Stefan, Alexandra" userId="31e1a6b8-5232-42c3-b6d4-9595b200ff55" providerId="ADAL" clId="{0B26EE58-59F6-4463-B133-71EEE5BA9907}" dt="2025-01-21T14:57:26.096" v="1" actId="478"/>
        <pc:sldMkLst>
          <pc:docMk/>
          <pc:sldMk cId="1498996365" sldId="262"/>
        </pc:sldMkLst>
        <pc:inkChg chg="del">
          <ac:chgData name="Stefan, Alexandra" userId="31e1a6b8-5232-42c3-b6d4-9595b200ff55" providerId="ADAL" clId="{0B26EE58-59F6-4463-B133-71EEE5BA9907}" dt="2025-01-21T14:57:26.096" v="1" actId="478"/>
          <ac:inkMkLst>
            <pc:docMk/>
            <pc:sldMk cId="1498996365" sldId="262"/>
            <ac:inkMk id="4" creationId="{6D428FA6-F9C4-272D-8EE3-DF42D361F2DF}"/>
          </ac:inkMkLst>
        </pc:inkChg>
      </pc:sldChg>
      <pc:sldChg chg="delSp mod">
        <pc:chgData name="Stefan, Alexandra" userId="31e1a6b8-5232-42c3-b6d4-9595b200ff55" providerId="ADAL" clId="{0B26EE58-59F6-4463-B133-71EEE5BA9907}" dt="2025-01-21T14:58:36.265" v="13" actId="478"/>
        <pc:sldMkLst>
          <pc:docMk/>
          <pc:sldMk cId="3976984347" sldId="267"/>
        </pc:sldMkLst>
        <pc:inkChg chg="del">
          <ac:chgData name="Stefan, Alexandra" userId="31e1a6b8-5232-42c3-b6d4-9595b200ff55" providerId="ADAL" clId="{0B26EE58-59F6-4463-B133-71EEE5BA9907}" dt="2025-01-21T14:58:36.265" v="13" actId="478"/>
          <ac:inkMkLst>
            <pc:docMk/>
            <pc:sldMk cId="3976984347" sldId="267"/>
            <ac:inkMk id="5" creationId="{D7A60C89-EC2B-4C01-53CB-2DC598CAC502}"/>
          </ac:inkMkLst>
        </pc:inkChg>
        <pc:inkChg chg="del">
          <ac:chgData name="Stefan, Alexandra" userId="31e1a6b8-5232-42c3-b6d4-9595b200ff55" providerId="ADAL" clId="{0B26EE58-59F6-4463-B133-71EEE5BA9907}" dt="2025-01-21T14:58:36.265" v="13" actId="478"/>
          <ac:inkMkLst>
            <pc:docMk/>
            <pc:sldMk cId="3976984347" sldId="267"/>
            <ac:inkMk id="7" creationId="{DAFDA437-5EF0-65C1-6F7F-3AEE6D67FD87}"/>
          </ac:inkMkLst>
        </pc:inkChg>
        <pc:inkChg chg="del">
          <ac:chgData name="Stefan, Alexandra" userId="31e1a6b8-5232-42c3-b6d4-9595b200ff55" providerId="ADAL" clId="{0B26EE58-59F6-4463-B133-71EEE5BA9907}" dt="2025-01-21T14:58:36.265" v="13" actId="478"/>
          <ac:inkMkLst>
            <pc:docMk/>
            <pc:sldMk cId="3976984347" sldId="267"/>
            <ac:inkMk id="8" creationId="{C563D4F7-4858-C17B-8107-6E29B254F000}"/>
          </ac:inkMkLst>
        </pc:inkChg>
        <pc:inkChg chg="del">
          <ac:chgData name="Stefan, Alexandra" userId="31e1a6b8-5232-42c3-b6d4-9595b200ff55" providerId="ADAL" clId="{0B26EE58-59F6-4463-B133-71EEE5BA9907}" dt="2025-01-21T14:58:36.265" v="13" actId="478"/>
          <ac:inkMkLst>
            <pc:docMk/>
            <pc:sldMk cId="3976984347" sldId="267"/>
            <ac:inkMk id="9" creationId="{EB7CADF8-50F9-4D53-953B-1559350651A2}"/>
          </ac:inkMkLst>
        </pc:inkChg>
        <pc:inkChg chg="del">
          <ac:chgData name="Stefan, Alexandra" userId="31e1a6b8-5232-42c3-b6d4-9595b200ff55" providerId="ADAL" clId="{0B26EE58-59F6-4463-B133-71EEE5BA9907}" dt="2025-01-21T14:58:36.265" v="13" actId="478"/>
          <ac:inkMkLst>
            <pc:docMk/>
            <pc:sldMk cId="3976984347" sldId="267"/>
            <ac:inkMk id="10" creationId="{4AD1B813-351B-EBB7-4E52-9414CE8A0F8C}"/>
          </ac:inkMkLst>
        </pc:inkChg>
        <pc:inkChg chg="del">
          <ac:chgData name="Stefan, Alexandra" userId="31e1a6b8-5232-42c3-b6d4-9595b200ff55" providerId="ADAL" clId="{0B26EE58-59F6-4463-B133-71EEE5BA9907}" dt="2025-01-21T14:58:36.265" v="13" actId="478"/>
          <ac:inkMkLst>
            <pc:docMk/>
            <pc:sldMk cId="3976984347" sldId="267"/>
            <ac:inkMk id="11" creationId="{3AA7CDE9-74FC-1E88-BCCE-6A577F646F2F}"/>
          </ac:inkMkLst>
        </pc:inkChg>
        <pc:inkChg chg="del">
          <ac:chgData name="Stefan, Alexandra" userId="31e1a6b8-5232-42c3-b6d4-9595b200ff55" providerId="ADAL" clId="{0B26EE58-59F6-4463-B133-71EEE5BA9907}" dt="2025-01-21T14:58:36.265" v="13" actId="478"/>
          <ac:inkMkLst>
            <pc:docMk/>
            <pc:sldMk cId="3976984347" sldId="267"/>
            <ac:inkMk id="12" creationId="{B09BD230-0FD3-C269-6348-BFBA5E6F52C7}"/>
          </ac:inkMkLst>
        </pc:inkChg>
        <pc:inkChg chg="del">
          <ac:chgData name="Stefan, Alexandra" userId="31e1a6b8-5232-42c3-b6d4-9595b200ff55" providerId="ADAL" clId="{0B26EE58-59F6-4463-B133-71EEE5BA9907}" dt="2025-01-21T14:58:32.355" v="12" actId="478"/>
          <ac:inkMkLst>
            <pc:docMk/>
            <pc:sldMk cId="3976984347" sldId="267"/>
            <ac:inkMk id="13" creationId="{1A12D4E6-3AC8-B3EF-F768-C95EC530B838}"/>
          </ac:inkMkLst>
        </pc:inkChg>
      </pc:sldChg>
      <pc:sldChg chg="delSp mod">
        <pc:chgData name="Stefan, Alexandra" userId="31e1a6b8-5232-42c3-b6d4-9595b200ff55" providerId="ADAL" clId="{0B26EE58-59F6-4463-B133-71EEE5BA9907}" dt="2025-01-21T14:58:07.077" v="7" actId="478"/>
        <pc:sldMkLst>
          <pc:docMk/>
          <pc:sldMk cId="4288412229" sldId="268"/>
        </pc:sldMkLst>
        <pc:inkChg chg="del">
          <ac:chgData name="Stefan, Alexandra" userId="31e1a6b8-5232-42c3-b6d4-9595b200ff55" providerId="ADAL" clId="{0B26EE58-59F6-4463-B133-71EEE5BA9907}" dt="2025-01-21T14:58:07.077" v="7" actId="478"/>
          <ac:inkMkLst>
            <pc:docMk/>
            <pc:sldMk cId="4288412229" sldId="268"/>
            <ac:inkMk id="5" creationId="{6EA0AED7-5329-751C-2534-1B0CBF059850}"/>
          </ac:inkMkLst>
        </pc:inkChg>
      </pc:sldChg>
      <pc:sldChg chg="delSp mod">
        <pc:chgData name="Stefan, Alexandra" userId="31e1a6b8-5232-42c3-b6d4-9595b200ff55" providerId="ADAL" clId="{0B26EE58-59F6-4463-B133-71EEE5BA9907}" dt="2025-01-21T14:57:22.358" v="0" actId="478"/>
        <pc:sldMkLst>
          <pc:docMk/>
          <pc:sldMk cId="2521649947" sldId="270"/>
        </pc:sldMkLst>
        <pc:inkChg chg="del">
          <ac:chgData name="Stefan, Alexandra" userId="31e1a6b8-5232-42c3-b6d4-9595b200ff55" providerId="ADAL" clId="{0B26EE58-59F6-4463-B133-71EEE5BA9907}" dt="2025-01-21T14:57:22.358" v="0" actId="478"/>
          <ac:inkMkLst>
            <pc:docMk/>
            <pc:sldMk cId="2521649947" sldId="270"/>
            <ac:inkMk id="6" creationId="{F3558DE3-6DE8-919A-4BCF-4F9E5ED769F7}"/>
          </ac:inkMkLst>
        </pc:inkChg>
      </pc:sldChg>
      <pc:sldChg chg="delSp mod">
        <pc:chgData name="Stefan, Alexandra" userId="31e1a6b8-5232-42c3-b6d4-9595b200ff55" providerId="ADAL" clId="{0B26EE58-59F6-4463-B133-71EEE5BA9907}" dt="2025-01-21T14:57:44.628" v="5" actId="478"/>
        <pc:sldMkLst>
          <pc:docMk/>
          <pc:sldMk cId="909624943" sldId="272"/>
        </pc:sldMkLst>
        <pc:inkChg chg="del">
          <ac:chgData name="Stefan, Alexandra" userId="31e1a6b8-5232-42c3-b6d4-9595b200ff55" providerId="ADAL" clId="{0B26EE58-59F6-4463-B133-71EEE5BA9907}" dt="2025-01-21T14:57:42.955" v="4" actId="478"/>
          <ac:inkMkLst>
            <pc:docMk/>
            <pc:sldMk cId="909624943" sldId="272"/>
            <ac:inkMk id="5" creationId="{78906515-9E9F-4FEA-4DDA-63F5C715DBEE}"/>
          </ac:inkMkLst>
        </pc:inkChg>
        <pc:inkChg chg="del">
          <ac:chgData name="Stefan, Alexandra" userId="31e1a6b8-5232-42c3-b6d4-9595b200ff55" providerId="ADAL" clId="{0B26EE58-59F6-4463-B133-71EEE5BA9907}" dt="2025-01-21T14:57:44.628" v="5" actId="478"/>
          <ac:inkMkLst>
            <pc:docMk/>
            <pc:sldMk cId="909624943" sldId="272"/>
            <ac:inkMk id="6" creationId="{20E289AF-18C6-E95A-FD8A-7783722D1A28}"/>
          </ac:inkMkLst>
        </pc:inkChg>
      </pc:sldChg>
      <pc:sldChg chg="delSp mod">
        <pc:chgData name="Stefan, Alexandra" userId="31e1a6b8-5232-42c3-b6d4-9595b200ff55" providerId="ADAL" clId="{0B26EE58-59F6-4463-B133-71EEE5BA9907}" dt="2025-01-21T14:57:39.797" v="3" actId="478"/>
        <pc:sldMkLst>
          <pc:docMk/>
          <pc:sldMk cId="2225211713" sldId="273"/>
        </pc:sldMkLst>
        <pc:inkChg chg="del">
          <ac:chgData name="Stefan, Alexandra" userId="31e1a6b8-5232-42c3-b6d4-9595b200ff55" providerId="ADAL" clId="{0B26EE58-59F6-4463-B133-71EEE5BA9907}" dt="2025-01-21T14:57:39.797" v="3" actId="478"/>
          <ac:inkMkLst>
            <pc:docMk/>
            <pc:sldMk cId="2225211713" sldId="273"/>
            <ac:inkMk id="5" creationId="{A97E7D45-CEE0-9AFE-ED4A-39713827C0CB}"/>
          </ac:inkMkLst>
        </pc:inkChg>
      </pc:sldChg>
      <pc:sldChg chg="delSp mod">
        <pc:chgData name="Stefan, Alexandra" userId="31e1a6b8-5232-42c3-b6d4-9595b200ff55" providerId="ADAL" clId="{0B26EE58-59F6-4463-B133-71EEE5BA9907}" dt="2025-01-21T14:57:57.611" v="6" actId="478"/>
        <pc:sldMkLst>
          <pc:docMk/>
          <pc:sldMk cId="903406299" sldId="278"/>
        </pc:sldMkLst>
        <pc:inkChg chg="del">
          <ac:chgData name="Stefan, Alexandra" userId="31e1a6b8-5232-42c3-b6d4-9595b200ff55" providerId="ADAL" clId="{0B26EE58-59F6-4463-B133-71EEE5BA9907}" dt="2025-01-21T14:57:57.611" v="6" actId="478"/>
          <ac:inkMkLst>
            <pc:docMk/>
            <pc:sldMk cId="903406299" sldId="278"/>
            <ac:inkMk id="5" creationId="{2E8457C8-B2B1-F082-A519-07BA596D134D}"/>
          </ac:inkMkLst>
        </pc:inkChg>
      </pc:sldChg>
      <pc:sldChg chg="delSp mod">
        <pc:chgData name="Stefan, Alexandra" userId="31e1a6b8-5232-42c3-b6d4-9595b200ff55" providerId="ADAL" clId="{0B26EE58-59F6-4463-B133-71EEE5BA9907}" dt="2025-01-21T14:58:20.391" v="11" actId="478"/>
        <pc:sldMkLst>
          <pc:docMk/>
          <pc:sldMk cId="3047581002" sldId="279"/>
        </pc:sldMkLst>
        <pc:inkChg chg="del">
          <ac:chgData name="Stefan, Alexandra" userId="31e1a6b8-5232-42c3-b6d4-9595b200ff55" providerId="ADAL" clId="{0B26EE58-59F6-4463-B133-71EEE5BA9907}" dt="2025-01-21T14:58:20.391" v="11" actId="478"/>
          <ac:inkMkLst>
            <pc:docMk/>
            <pc:sldMk cId="3047581002" sldId="279"/>
            <ac:inkMk id="5" creationId="{ECCAF626-BC36-CFBD-625F-4E77B430A13C}"/>
          </ac:inkMkLst>
        </pc:inkChg>
        <pc:inkChg chg="del">
          <ac:chgData name="Stefan, Alexandra" userId="31e1a6b8-5232-42c3-b6d4-9595b200ff55" providerId="ADAL" clId="{0B26EE58-59F6-4463-B133-71EEE5BA9907}" dt="2025-01-21T14:58:18.518" v="9" actId="478"/>
          <ac:inkMkLst>
            <pc:docMk/>
            <pc:sldMk cId="3047581002" sldId="279"/>
            <ac:inkMk id="7" creationId="{66A8FF7E-271F-8352-A745-52E3566DD83E}"/>
          </ac:inkMkLst>
        </pc:inkChg>
        <pc:inkChg chg="del">
          <ac:chgData name="Stefan, Alexandra" userId="31e1a6b8-5232-42c3-b6d4-9595b200ff55" providerId="ADAL" clId="{0B26EE58-59F6-4463-B133-71EEE5BA9907}" dt="2025-01-21T14:58:19.836" v="10" actId="478"/>
          <ac:inkMkLst>
            <pc:docMk/>
            <pc:sldMk cId="3047581002" sldId="279"/>
            <ac:inkMk id="8" creationId="{412846DA-1421-1DED-02E1-1B0CFA157BF4}"/>
          </ac:inkMkLst>
        </pc:inkChg>
        <pc:inkChg chg="del">
          <ac:chgData name="Stefan, Alexandra" userId="31e1a6b8-5232-42c3-b6d4-9595b200ff55" providerId="ADAL" clId="{0B26EE58-59F6-4463-B133-71EEE5BA9907}" dt="2025-01-21T14:58:16.366" v="8" actId="478"/>
          <ac:inkMkLst>
            <pc:docMk/>
            <pc:sldMk cId="3047581002" sldId="279"/>
            <ac:inkMk id="9" creationId="{A786131E-408F-B8E8-0715-3A9AA028043B}"/>
          </ac:inkMkLst>
        </pc:inkChg>
      </pc:sldChg>
      <pc:sldChg chg="addSp delSp modSp add mod">
        <pc:chgData name="Stefan, Alexandra" userId="31e1a6b8-5232-42c3-b6d4-9595b200ff55" providerId="ADAL" clId="{0B26EE58-59F6-4463-B133-71EEE5BA9907}" dt="2025-01-21T17:42:23.123" v="23"/>
        <pc:sldMkLst>
          <pc:docMk/>
          <pc:sldMk cId="1786405197" sldId="280"/>
        </pc:sldMkLst>
        <pc:graphicFrameChg chg="modGraphic">
          <ac:chgData name="Stefan, Alexandra" userId="31e1a6b8-5232-42c3-b6d4-9595b200ff55" providerId="ADAL" clId="{0B26EE58-59F6-4463-B133-71EEE5BA9907}" dt="2025-01-21T16:18:48.912" v="19" actId="6549"/>
          <ac:graphicFrameMkLst>
            <pc:docMk/>
            <pc:sldMk cId="1786405197" sldId="280"/>
            <ac:graphicFrameMk id="7" creationId="{C928B2B2-484E-6798-95D1-E8705D1CF4AF}"/>
          </ac:graphicFrameMkLst>
        </pc:graphicFrameChg>
        <pc:inkChg chg="add del">
          <ac:chgData name="Stefan, Alexandra" userId="31e1a6b8-5232-42c3-b6d4-9595b200ff55" providerId="ADAL" clId="{0B26EE58-59F6-4463-B133-71EEE5BA9907}" dt="2025-01-21T17:00:02.815" v="21" actId="478"/>
          <ac:inkMkLst>
            <pc:docMk/>
            <pc:sldMk cId="1786405197" sldId="280"/>
            <ac:inkMk id="6" creationId="{B0891DF1-511D-367E-633A-FF42F8BC4C7A}"/>
          </ac:inkMkLst>
        </pc:inkChg>
        <pc:inkChg chg="add">
          <ac:chgData name="Stefan, Alexandra" userId="31e1a6b8-5232-42c3-b6d4-9595b200ff55" providerId="ADAL" clId="{0B26EE58-59F6-4463-B133-71EEE5BA9907}" dt="2025-01-21T17:42:23.123" v="23"/>
          <ac:inkMkLst>
            <pc:docMk/>
            <pc:sldMk cId="1786405197" sldId="280"/>
            <ac:inkMk id="8" creationId="{4B34BC6E-2406-FD87-F886-A30844002C21}"/>
          </ac:inkMkLst>
        </pc:inkChg>
      </pc:sldChg>
      <pc:sldChg chg="delSp add mod">
        <pc:chgData name="Stefan, Alexandra" userId="31e1a6b8-5232-42c3-b6d4-9595b200ff55" providerId="ADAL" clId="{0B26EE58-59F6-4463-B133-71EEE5BA9907}" dt="2025-01-23T14:58:44.666" v="25" actId="478"/>
        <pc:sldMkLst>
          <pc:docMk/>
          <pc:sldMk cId="1695145450" sldId="281"/>
        </pc:sldMkLst>
        <pc:inkChg chg="del">
          <ac:chgData name="Stefan, Alexandra" userId="31e1a6b8-5232-42c3-b6d4-9595b200ff55" providerId="ADAL" clId="{0B26EE58-59F6-4463-B133-71EEE5BA9907}" dt="2025-01-23T14:58:44.666" v="25" actId="478"/>
          <ac:inkMkLst>
            <pc:docMk/>
            <pc:sldMk cId="1695145450" sldId="281"/>
            <ac:inkMk id="8" creationId="{4B34BC6E-2406-FD87-F886-A30844002C21}"/>
          </ac:inkMkLst>
        </pc:inkChg>
      </pc:sldChg>
    </pc:docChg>
  </pc:docChgLst>
  <pc:docChgLst>
    <pc:chgData name="Stefan, Alexandra" userId="31e1a6b8-5232-42c3-b6d4-9595b200ff55" providerId="ADAL" clId="{7B480BEB-28E3-4172-AB53-E78D90D15BB5}"/>
    <pc:docChg chg="undo custSel addSld delSld modSld addSection delSection modSection">
      <pc:chgData name="Stefan, Alexandra" userId="31e1a6b8-5232-42c3-b6d4-9595b200ff55" providerId="ADAL" clId="{7B480BEB-28E3-4172-AB53-E78D90D15BB5}" dt="2024-08-29T23:57:09.252" v="512" actId="20577"/>
      <pc:docMkLst>
        <pc:docMk/>
      </pc:docMkLst>
      <pc:sldChg chg="modSp mod">
        <pc:chgData name="Stefan, Alexandra" userId="31e1a6b8-5232-42c3-b6d4-9595b200ff55" providerId="ADAL" clId="{7B480BEB-28E3-4172-AB53-E78D90D15BB5}" dt="2024-08-29T23:54:17.087" v="507" actId="20577"/>
        <pc:sldMkLst>
          <pc:docMk/>
          <pc:sldMk cId="3601097094" sldId="256"/>
        </pc:sldMkLst>
        <pc:spChg chg="mod">
          <ac:chgData name="Stefan, Alexandra" userId="31e1a6b8-5232-42c3-b6d4-9595b200ff55" providerId="ADAL" clId="{7B480BEB-28E3-4172-AB53-E78D90D15BB5}" dt="2024-08-29T23:54:17.087" v="507" actId="20577"/>
          <ac:spMkLst>
            <pc:docMk/>
            <pc:sldMk cId="3601097094" sldId="256"/>
            <ac:spMk id="2" creationId="{48780AAF-7BA5-CE0D-6ABE-4B87FB9FB551}"/>
          </ac:spMkLst>
        </pc:spChg>
        <pc:spChg chg="mod">
          <ac:chgData name="Stefan, Alexandra" userId="31e1a6b8-5232-42c3-b6d4-9595b200ff55" providerId="ADAL" clId="{7B480BEB-28E3-4172-AB53-E78D90D15BB5}" dt="2024-08-29T23:54:14.842" v="506" actId="14100"/>
          <ac:spMkLst>
            <pc:docMk/>
            <pc:sldMk cId="3601097094" sldId="256"/>
            <ac:spMk id="3" creationId="{6C8F1B65-65A5-1FF6-7C7A-A32FE1157F9B}"/>
          </ac:spMkLst>
        </pc:spChg>
      </pc:sldChg>
      <pc:sldChg chg="addSp">
        <pc:chgData name="Stefan, Alexandra" userId="31e1a6b8-5232-42c3-b6d4-9595b200ff55" providerId="ADAL" clId="{7B480BEB-28E3-4172-AB53-E78D90D15BB5}" dt="2024-08-29T15:06:36.223" v="2"/>
        <pc:sldMkLst>
          <pc:docMk/>
          <pc:sldMk cId="2209136539" sldId="257"/>
        </pc:sldMkLst>
        <pc:inkChg chg="add">
          <ac:chgData name="Stefan, Alexandra" userId="31e1a6b8-5232-42c3-b6d4-9595b200ff55" providerId="ADAL" clId="{7B480BEB-28E3-4172-AB53-E78D90D15BB5}" dt="2024-08-29T15:06:36.223" v="2"/>
          <ac:inkMkLst>
            <pc:docMk/>
            <pc:sldMk cId="2209136539" sldId="257"/>
            <ac:inkMk id="5" creationId="{8E8A9DB9-902D-19FA-DB04-32E32254806D}"/>
          </ac:inkMkLst>
        </pc:inkChg>
      </pc:sldChg>
      <pc:sldChg chg="modSp add del mod">
        <pc:chgData name="Stefan, Alexandra" userId="31e1a6b8-5232-42c3-b6d4-9595b200ff55" providerId="ADAL" clId="{7B480BEB-28E3-4172-AB53-E78D90D15BB5}" dt="2024-08-29T23:47:15.956" v="484" actId="18676"/>
        <pc:sldMkLst>
          <pc:docMk/>
          <pc:sldMk cId="3181640078" sldId="260"/>
        </pc:sldMkLst>
        <pc:spChg chg="mod">
          <ac:chgData name="Stefan, Alexandra" userId="31e1a6b8-5232-42c3-b6d4-9595b200ff55" providerId="ADAL" clId="{7B480BEB-28E3-4172-AB53-E78D90D15BB5}" dt="2024-08-29T23:45:34.422" v="469" actId="6549"/>
          <ac:spMkLst>
            <pc:docMk/>
            <pc:sldMk cId="3181640078" sldId="260"/>
            <ac:spMk id="3" creationId="{16241CA4-A09C-87F2-08EB-99D9FBEEC122}"/>
          </ac:spMkLst>
        </pc:spChg>
      </pc:sldChg>
      <pc:sldChg chg="addSp">
        <pc:chgData name="Stefan, Alexandra" userId="31e1a6b8-5232-42c3-b6d4-9595b200ff55" providerId="ADAL" clId="{7B480BEB-28E3-4172-AB53-E78D90D15BB5}" dt="2024-08-29T14:58:12.230" v="1"/>
        <pc:sldMkLst>
          <pc:docMk/>
          <pc:sldMk cId="563940668" sldId="261"/>
        </pc:sldMkLst>
        <pc:inkChg chg="add">
          <ac:chgData name="Stefan, Alexandra" userId="31e1a6b8-5232-42c3-b6d4-9595b200ff55" providerId="ADAL" clId="{7B480BEB-28E3-4172-AB53-E78D90D15BB5}" dt="2024-08-29T14:58:12.230" v="1"/>
          <ac:inkMkLst>
            <pc:docMk/>
            <pc:sldMk cId="563940668" sldId="261"/>
            <ac:inkMk id="5" creationId="{D7608EC9-CA4C-2C88-78BC-D1490DBDE1A3}"/>
          </ac:inkMkLst>
        </pc:inkChg>
      </pc:sldChg>
      <pc:sldChg chg="addSp modSp mod">
        <pc:chgData name="Stefan, Alexandra" userId="31e1a6b8-5232-42c3-b6d4-9595b200ff55" providerId="ADAL" clId="{7B480BEB-28E3-4172-AB53-E78D90D15BB5}" dt="2024-08-29T23:56:25.034" v="510" actId="20577"/>
        <pc:sldMkLst>
          <pc:docMk/>
          <pc:sldMk cId="1498996365" sldId="262"/>
        </pc:sldMkLst>
        <pc:spChg chg="mod">
          <ac:chgData name="Stefan, Alexandra" userId="31e1a6b8-5232-42c3-b6d4-9595b200ff55" providerId="ADAL" clId="{7B480BEB-28E3-4172-AB53-E78D90D15BB5}" dt="2024-08-29T23:56:25.034" v="510" actId="20577"/>
          <ac:spMkLst>
            <pc:docMk/>
            <pc:sldMk cId="1498996365" sldId="262"/>
            <ac:spMk id="3" creationId="{8E2BFD83-B7ED-925F-5FA9-F98182ED3435}"/>
          </ac:spMkLst>
        </pc:spChg>
        <pc:inkChg chg="add">
          <ac:chgData name="Stefan, Alexandra" userId="31e1a6b8-5232-42c3-b6d4-9595b200ff55" providerId="ADAL" clId="{7B480BEB-28E3-4172-AB53-E78D90D15BB5}" dt="2024-08-29T14:58:12.230" v="1"/>
          <ac:inkMkLst>
            <pc:docMk/>
            <pc:sldMk cId="1498996365" sldId="262"/>
            <ac:inkMk id="4" creationId="{6D428FA6-F9C4-272D-8EE3-DF42D361F2DF}"/>
          </ac:inkMkLst>
        </pc:inkChg>
      </pc:sldChg>
      <pc:sldChg chg="add del">
        <pc:chgData name="Stefan, Alexandra" userId="31e1a6b8-5232-42c3-b6d4-9595b200ff55" providerId="ADAL" clId="{7B480BEB-28E3-4172-AB53-E78D90D15BB5}" dt="2024-08-29T23:47:15.956" v="484" actId="18676"/>
        <pc:sldMkLst>
          <pc:docMk/>
          <pc:sldMk cId="1330694768" sldId="263"/>
        </pc:sldMkLst>
      </pc:sldChg>
      <pc:sldChg chg="add del">
        <pc:chgData name="Stefan, Alexandra" userId="31e1a6b8-5232-42c3-b6d4-9595b200ff55" providerId="ADAL" clId="{7B480BEB-28E3-4172-AB53-E78D90D15BB5}" dt="2024-08-29T23:47:15.956" v="484" actId="18676"/>
        <pc:sldMkLst>
          <pc:docMk/>
          <pc:sldMk cId="3427504540" sldId="266"/>
        </pc:sldMkLst>
      </pc:sldChg>
      <pc:sldChg chg="addSp modSp mod">
        <pc:chgData name="Stefan, Alexandra" userId="31e1a6b8-5232-42c3-b6d4-9595b200ff55" providerId="ADAL" clId="{7B480BEB-28E3-4172-AB53-E78D90D15BB5}" dt="2024-08-29T15:41:09.263" v="338"/>
        <pc:sldMkLst>
          <pc:docMk/>
          <pc:sldMk cId="3976984347" sldId="267"/>
        </pc:sldMkLst>
        <pc:spChg chg="mod">
          <ac:chgData name="Stefan, Alexandra" userId="31e1a6b8-5232-42c3-b6d4-9595b200ff55" providerId="ADAL" clId="{7B480BEB-28E3-4172-AB53-E78D90D15BB5}" dt="2024-08-29T15:29:53.842" v="337" actId="14100"/>
          <ac:spMkLst>
            <pc:docMk/>
            <pc:sldMk cId="3976984347" sldId="267"/>
            <ac:spMk id="3" creationId="{B9D3B54B-216A-483B-477A-59681D900FD3}"/>
          </ac:spMkLst>
        </pc:spChg>
        <pc:inkChg chg="add">
          <ac:chgData name="Stefan, Alexandra" userId="31e1a6b8-5232-42c3-b6d4-9595b200ff55" providerId="ADAL" clId="{7B480BEB-28E3-4172-AB53-E78D90D15BB5}" dt="2024-08-29T15:41:09.263" v="338"/>
          <ac:inkMkLst>
            <pc:docMk/>
            <pc:sldMk cId="3976984347" sldId="267"/>
            <ac:inkMk id="5" creationId="{D7A60C89-EC2B-4C01-53CB-2DC598CAC502}"/>
          </ac:inkMkLst>
        </pc:inkChg>
        <pc:inkChg chg="add">
          <ac:chgData name="Stefan, Alexandra" userId="31e1a6b8-5232-42c3-b6d4-9595b200ff55" providerId="ADAL" clId="{7B480BEB-28E3-4172-AB53-E78D90D15BB5}" dt="2024-08-29T15:41:09.263" v="338"/>
          <ac:inkMkLst>
            <pc:docMk/>
            <pc:sldMk cId="3976984347" sldId="267"/>
            <ac:inkMk id="7" creationId="{DAFDA437-5EF0-65C1-6F7F-3AEE6D67FD87}"/>
          </ac:inkMkLst>
        </pc:inkChg>
        <pc:inkChg chg="add">
          <ac:chgData name="Stefan, Alexandra" userId="31e1a6b8-5232-42c3-b6d4-9595b200ff55" providerId="ADAL" clId="{7B480BEB-28E3-4172-AB53-E78D90D15BB5}" dt="2024-08-29T15:41:09.263" v="338"/>
          <ac:inkMkLst>
            <pc:docMk/>
            <pc:sldMk cId="3976984347" sldId="267"/>
            <ac:inkMk id="8" creationId="{C563D4F7-4858-C17B-8107-6E29B254F000}"/>
          </ac:inkMkLst>
        </pc:inkChg>
        <pc:inkChg chg="add">
          <ac:chgData name="Stefan, Alexandra" userId="31e1a6b8-5232-42c3-b6d4-9595b200ff55" providerId="ADAL" clId="{7B480BEB-28E3-4172-AB53-E78D90D15BB5}" dt="2024-08-29T15:41:09.263" v="338"/>
          <ac:inkMkLst>
            <pc:docMk/>
            <pc:sldMk cId="3976984347" sldId="267"/>
            <ac:inkMk id="9" creationId="{EB7CADF8-50F9-4D53-953B-1559350651A2}"/>
          </ac:inkMkLst>
        </pc:inkChg>
        <pc:inkChg chg="add">
          <ac:chgData name="Stefan, Alexandra" userId="31e1a6b8-5232-42c3-b6d4-9595b200ff55" providerId="ADAL" clId="{7B480BEB-28E3-4172-AB53-E78D90D15BB5}" dt="2024-08-29T15:41:09.263" v="338"/>
          <ac:inkMkLst>
            <pc:docMk/>
            <pc:sldMk cId="3976984347" sldId="267"/>
            <ac:inkMk id="10" creationId="{4AD1B813-351B-EBB7-4E52-9414CE8A0F8C}"/>
          </ac:inkMkLst>
        </pc:inkChg>
        <pc:inkChg chg="add">
          <ac:chgData name="Stefan, Alexandra" userId="31e1a6b8-5232-42c3-b6d4-9595b200ff55" providerId="ADAL" clId="{7B480BEB-28E3-4172-AB53-E78D90D15BB5}" dt="2024-08-29T15:41:09.263" v="338"/>
          <ac:inkMkLst>
            <pc:docMk/>
            <pc:sldMk cId="3976984347" sldId="267"/>
            <ac:inkMk id="11" creationId="{3AA7CDE9-74FC-1E88-BCCE-6A577F646F2F}"/>
          </ac:inkMkLst>
        </pc:inkChg>
        <pc:inkChg chg="add">
          <ac:chgData name="Stefan, Alexandra" userId="31e1a6b8-5232-42c3-b6d4-9595b200ff55" providerId="ADAL" clId="{7B480BEB-28E3-4172-AB53-E78D90D15BB5}" dt="2024-08-29T15:41:09.263" v="338"/>
          <ac:inkMkLst>
            <pc:docMk/>
            <pc:sldMk cId="3976984347" sldId="267"/>
            <ac:inkMk id="12" creationId="{B09BD230-0FD3-C269-6348-BFBA5E6F52C7}"/>
          </ac:inkMkLst>
        </pc:inkChg>
        <pc:inkChg chg="add">
          <ac:chgData name="Stefan, Alexandra" userId="31e1a6b8-5232-42c3-b6d4-9595b200ff55" providerId="ADAL" clId="{7B480BEB-28E3-4172-AB53-E78D90D15BB5}" dt="2024-08-29T15:41:09.263" v="338"/>
          <ac:inkMkLst>
            <pc:docMk/>
            <pc:sldMk cId="3976984347" sldId="267"/>
            <ac:inkMk id="13" creationId="{1A12D4E6-3AC8-B3EF-F768-C95EC530B838}"/>
          </ac:inkMkLst>
        </pc:inkChg>
      </pc:sldChg>
      <pc:sldChg chg="addSp modSp mod">
        <pc:chgData name="Stefan, Alexandra" userId="31e1a6b8-5232-42c3-b6d4-9595b200ff55" providerId="ADAL" clId="{7B480BEB-28E3-4172-AB53-E78D90D15BB5}" dt="2024-08-29T23:57:09.252" v="512" actId="20577"/>
        <pc:sldMkLst>
          <pc:docMk/>
          <pc:sldMk cId="4288412229" sldId="268"/>
        </pc:sldMkLst>
        <pc:spChg chg="mod">
          <ac:chgData name="Stefan, Alexandra" userId="31e1a6b8-5232-42c3-b6d4-9595b200ff55" providerId="ADAL" clId="{7B480BEB-28E3-4172-AB53-E78D90D15BB5}" dt="2024-08-29T23:57:09.252" v="512" actId="20577"/>
          <ac:spMkLst>
            <pc:docMk/>
            <pc:sldMk cId="4288412229" sldId="268"/>
            <ac:spMk id="4" creationId="{14169F01-5E0F-A421-DD87-CDCFE1F17D80}"/>
          </ac:spMkLst>
        </pc:spChg>
        <pc:graphicFrameChg chg="add mod">
          <ac:chgData name="Stefan, Alexandra" userId="31e1a6b8-5232-42c3-b6d4-9595b200ff55" providerId="ADAL" clId="{7B480BEB-28E3-4172-AB53-E78D90D15BB5}" dt="2024-08-29T15:43:24.849" v="467" actId="1037"/>
          <ac:graphicFrameMkLst>
            <pc:docMk/>
            <pc:sldMk cId="4288412229" sldId="268"/>
            <ac:graphicFrameMk id="3" creationId="{0E5F19D0-095A-D2CF-E6DB-0A50F72C0D9B}"/>
          </ac:graphicFrameMkLst>
        </pc:graphicFrameChg>
        <pc:graphicFrameChg chg="mod">
          <ac:chgData name="Stefan, Alexandra" userId="31e1a6b8-5232-42c3-b6d4-9595b200ff55" providerId="ADAL" clId="{7B480BEB-28E3-4172-AB53-E78D90D15BB5}" dt="2024-08-29T15:43:12.885" v="388" actId="1076"/>
          <ac:graphicFrameMkLst>
            <pc:docMk/>
            <pc:sldMk cId="4288412229" sldId="268"/>
            <ac:graphicFrameMk id="6" creationId="{4AF3E317-500A-6F7C-F850-1A9AEF57DFCA}"/>
          </ac:graphicFrameMkLst>
        </pc:graphicFrameChg>
        <pc:inkChg chg="add">
          <ac:chgData name="Stefan, Alexandra" userId="31e1a6b8-5232-42c3-b6d4-9595b200ff55" providerId="ADAL" clId="{7B480BEB-28E3-4172-AB53-E78D90D15BB5}" dt="2024-08-29T15:52:12.500" v="468"/>
          <ac:inkMkLst>
            <pc:docMk/>
            <pc:sldMk cId="4288412229" sldId="268"/>
            <ac:inkMk id="5" creationId="{6EA0AED7-5329-751C-2534-1B0CBF059850}"/>
          </ac:inkMkLst>
        </pc:inkChg>
      </pc:sldChg>
      <pc:sldChg chg="addSp">
        <pc:chgData name="Stefan, Alexandra" userId="31e1a6b8-5232-42c3-b6d4-9595b200ff55" providerId="ADAL" clId="{7B480BEB-28E3-4172-AB53-E78D90D15BB5}" dt="2024-08-29T14:58:12.230" v="1"/>
        <pc:sldMkLst>
          <pc:docMk/>
          <pc:sldMk cId="2521649947" sldId="270"/>
        </pc:sldMkLst>
        <pc:inkChg chg="add">
          <ac:chgData name="Stefan, Alexandra" userId="31e1a6b8-5232-42c3-b6d4-9595b200ff55" providerId="ADAL" clId="{7B480BEB-28E3-4172-AB53-E78D90D15BB5}" dt="2024-08-29T14:58:12.230" v="1"/>
          <ac:inkMkLst>
            <pc:docMk/>
            <pc:sldMk cId="2521649947" sldId="270"/>
            <ac:inkMk id="6" creationId="{F3558DE3-6DE8-919A-4BCF-4F9E5ED769F7}"/>
          </ac:inkMkLst>
        </pc:inkChg>
      </pc:sldChg>
      <pc:sldChg chg="modSp add del mod">
        <pc:chgData name="Stefan, Alexandra" userId="31e1a6b8-5232-42c3-b6d4-9595b200ff55" providerId="ADAL" clId="{7B480BEB-28E3-4172-AB53-E78D90D15BB5}" dt="2024-08-29T23:47:15.956" v="484" actId="18676"/>
        <pc:sldMkLst>
          <pc:docMk/>
          <pc:sldMk cId="1104843158" sldId="271"/>
        </pc:sldMkLst>
        <pc:spChg chg="mod">
          <ac:chgData name="Stefan, Alexandra" userId="31e1a6b8-5232-42c3-b6d4-9595b200ff55" providerId="ADAL" clId="{7B480BEB-28E3-4172-AB53-E78D90D15BB5}" dt="2024-08-29T23:45:56.154" v="481" actId="20577"/>
          <ac:spMkLst>
            <pc:docMk/>
            <pc:sldMk cId="1104843158" sldId="271"/>
            <ac:spMk id="2" creationId="{85E73D98-BC27-4328-CC8C-178DEDE49CED}"/>
          </ac:spMkLst>
        </pc:spChg>
      </pc:sldChg>
      <pc:sldChg chg="addSp">
        <pc:chgData name="Stefan, Alexandra" userId="31e1a6b8-5232-42c3-b6d4-9595b200ff55" providerId="ADAL" clId="{7B480BEB-28E3-4172-AB53-E78D90D15BB5}" dt="2024-08-29T15:06:36.223" v="2"/>
        <pc:sldMkLst>
          <pc:docMk/>
          <pc:sldMk cId="909624943" sldId="272"/>
        </pc:sldMkLst>
        <pc:inkChg chg="add">
          <ac:chgData name="Stefan, Alexandra" userId="31e1a6b8-5232-42c3-b6d4-9595b200ff55" providerId="ADAL" clId="{7B480BEB-28E3-4172-AB53-E78D90D15BB5}" dt="2024-08-29T14:58:12.230" v="1"/>
          <ac:inkMkLst>
            <pc:docMk/>
            <pc:sldMk cId="909624943" sldId="272"/>
            <ac:inkMk id="5" creationId="{78906515-9E9F-4FEA-4DDA-63F5C715DBEE}"/>
          </ac:inkMkLst>
        </pc:inkChg>
        <pc:inkChg chg="add">
          <ac:chgData name="Stefan, Alexandra" userId="31e1a6b8-5232-42c3-b6d4-9595b200ff55" providerId="ADAL" clId="{7B480BEB-28E3-4172-AB53-E78D90D15BB5}" dt="2024-08-29T15:06:36.223" v="2"/>
          <ac:inkMkLst>
            <pc:docMk/>
            <pc:sldMk cId="909624943" sldId="272"/>
            <ac:inkMk id="6" creationId="{20E289AF-18C6-E95A-FD8A-7783722D1A28}"/>
          </ac:inkMkLst>
        </pc:inkChg>
      </pc:sldChg>
      <pc:sldChg chg="addSp">
        <pc:chgData name="Stefan, Alexandra" userId="31e1a6b8-5232-42c3-b6d4-9595b200ff55" providerId="ADAL" clId="{7B480BEB-28E3-4172-AB53-E78D90D15BB5}" dt="2024-08-29T14:58:12.230" v="1"/>
        <pc:sldMkLst>
          <pc:docMk/>
          <pc:sldMk cId="2225211713" sldId="273"/>
        </pc:sldMkLst>
        <pc:inkChg chg="add">
          <ac:chgData name="Stefan, Alexandra" userId="31e1a6b8-5232-42c3-b6d4-9595b200ff55" providerId="ADAL" clId="{7B480BEB-28E3-4172-AB53-E78D90D15BB5}" dt="2024-08-29T14:58:12.230" v="1"/>
          <ac:inkMkLst>
            <pc:docMk/>
            <pc:sldMk cId="2225211713" sldId="273"/>
            <ac:inkMk id="5" creationId="{A97E7D45-CEE0-9AFE-ED4A-39713827C0CB}"/>
          </ac:inkMkLst>
        </pc:inkChg>
      </pc:sldChg>
      <pc:sldChg chg="modSp mod">
        <pc:chgData name="Stefan, Alexandra" userId="31e1a6b8-5232-42c3-b6d4-9595b200ff55" providerId="ADAL" clId="{7B480BEB-28E3-4172-AB53-E78D90D15BB5}" dt="2024-08-29T23:47:21.849" v="485" actId="122"/>
        <pc:sldMkLst>
          <pc:docMk/>
          <pc:sldMk cId="2048255275" sldId="275"/>
        </pc:sldMkLst>
        <pc:spChg chg="mod">
          <ac:chgData name="Stefan, Alexandra" userId="31e1a6b8-5232-42c3-b6d4-9595b200ff55" providerId="ADAL" clId="{7B480BEB-28E3-4172-AB53-E78D90D15BB5}" dt="2024-08-29T23:47:21.849" v="485" actId="122"/>
          <ac:spMkLst>
            <pc:docMk/>
            <pc:sldMk cId="2048255275" sldId="275"/>
            <ac:spMk id="2" creationId="{5BCB41E3-959C-AA4E-38B4-77006DE60ECD}"/>
          </ac:spMkLst>
        </pc:spChg>
      </pc:sldChg>
      <pc:sldChg chg="modSp mod">
        <pc:chgData name="Stefan, Alexandra" userId="31e1a6b8-5232-42c3-b6d4-9595b200ff55" providerId="ADAL" clId="{7B480BEB-28E3-4172-AB53-E78D90D15BB5}" dt="2024-08-29T15:18:49.943" v="184" actId="20577"/>
        <pc:sldMkLst>
          <pc:docMk/>
          <pc:sldMk cId="240152043" sldId="276"/>
        </pc:sldMkLst>
        <pc:spChg chg="mod">
          <ac:chgData name="Stefan, Alexandra" userId="31e1a6b8-5232-42c3-b6d4-9595b200ff55" providerId="ADAL" clId="{7B480BEB-28E3-4172-AB53-E78D90D15BB5}" dt="2024-08-29T15:18:49.943" v="184" actId="20577"/>
          <ac:spMkLst>
            <pc:docMk/>
            <pc:sldMk cId="240152043" sldId="276"/>
            <ac:spMk id="3" creationId="{E99EF163-92E9-85E6-296B-AA6BD3EA724A}"/>
          </ac:spMkLst>
        </pc:spChg>
      </pc:sldChg>
      <pc:sldChg chg="add">
        <pc:chgData name="Stefan, Alexandra" userId="31e1a6b8-5232-42c3-b6d4-9595b200ff55" providerId="ADAL" clId="{7B480BEB-28E3-4172-AB53-E78D90D15BB5}" dt="2024-08-29T14:35:37.219" v="0"/>
        <pc:sldMkLst>
          <pc:docMk/>
          <pc:sldMk cId="3829474292" sldId="277"/>
        </pc:sldMkLst>
      </pc:sldChg>
      <pc:sldChg chg="addSp modSp add mod">
        <pc:chgData name="Stefan, Alexandra" userId="31e1a6b8-5232-42c3-b6d4-9595b200ff55" providerId="ADAL" clId="{7B480BEB-28E3-4172-AB53-E78D90D15BB5}" dt="2024-08-29T15:13:19.091" v="25"/>
        <pc:sldMkLst>
          <pc:docMk/>
          <pc:sldMk cId="903406299" sldId="278"/>
        </pc:sldMkLst>
        <pc:spChg chg="mod">
          <ac:chgData name="Stefan, Alexandra" userId="31e1a6b8-5232-42c3-b6d4-9595b200ff55" providerId="ADAL" clId="{7B480BEB-28E3-4172-AB53-E78D90D15BB5}" dt="2024-08-29T15:07:19.812" v="12" actId="20577"/>
          <ac:spMkLst>
            <pc:docMk/>
            <pc:sldMk cId="903406299" sldId="278"/>
            <ac:spMk id="3" creationId="{B9D3B54B-216A-483B-477A-59681D900FD3}"/>
          </ac:spMkLst>
        </pc:spChg>
        <pc:inkChg chg="add">
          <ac:chgData name="Stefan, Alexandra" userId="31e1a6b8-5232-42c3-b6d4-9595b200ff55" providerId="ADAL" clId="{7B480BEB-28E3-4172-AB53-E78D90D15BB5}" dt="2024-08-29T15:13:19.091" v="25"/>
          <ac:inkMkLst>
            <pc:docMk/>
            <pc:sldMk cId="903406299" sldId="278"/>
            <ac:inkMk id="5" creationId="{2E8457C8-B2B1-F082-A519-07BA596D134D}"/>
          </ac:inkMkLst>
        </pc:inkChg>
      </pc:sldChg>
      <pc:sldChg chg="addSp modSp add mod">
        <pc:chgData name="Stefan, Alexandra" userId="31e1a6b8-5232-42c3-b6d4-9595b200ff55" providerId="ADAL" clId="{7B480BEB-28E3-4172-AB53-E78D90D15BB5}" dt="2024-08-29T15:27:44.756" v="319"/>
        <pc:sldMkLst>
          <pc:docMk/>
          <pc:sldMk cId="3047581002" sldId="279"/>
        </pc:sldMkLst>
        <pc:spChg chg="mod">
          <ac:chgData name="Stefan, Alexandra" userId="31e1a6b8-5232-42c3-b6d4-9595b200ff55" providerId="ADAL" clId="{7B480BEB-28E3-4172-AB53-E78D90D15BB5}" dt="2024-08-29T15:21:19.425" v="318" actId="20577"/>
          <ac:spMkLst>
            <pc:docMk/>
            <pc:sldMk cId="3047581002" sldId="279"/>
            <ac:spMk id="3" creationId="{B9D3B54B-216A-483B-477A-59681D900FD3}"/>
          </ac:spMkLst>
        </pc:spChg>
        <pc:inkChg chg="add">
          <ac:chgData name="Stefan, Alexandra" userId="31e1a6b8-5232-42c3-b6d4-9595b200ff55" providerId="ADAL" clId="{7B480BEB-28E3-4172-AB53-E78D90D15BB5}" dt="2024-08-29T15:27:44.756" v="319"/>
          <ac:inkMkLst>
            <pc:docMk/>
            <pc:sldMk cId="3047581002" sldId="279"/>
            <ac:inkMk id="5" creationId="{ECCAF626-BC36-CFBD-625F-4E77B430A13C}"/>
          </ac:inkMkLst>
        </pc:inkChg>
        <pc:inkChg chg="add">
          <ac:chgData name="Stefan, Alexandra" userId="31e1a6b8-5232-42c3-b6d4-9595b200ff55" providerId="ADAL" clId="{7B480BEB-28E3-4172-AB53-E78D90D15BB5}" dt="2024-08-29T15:27:44.756" v="319"/>
          <ac:inkMkLst>
            <pc:docMk/>
            <pc:sldMk cId="3047581002" sldId="279"/>
            <ac:inkMk id="7" creationId="{66A8FF7E-271F-8352-A745-52E3566DD83E}"/>
          </ac:inkMkLst>
        </pc:inkChg>
        <pc:inkChg chg="add">
          <ac:chgData name="Stefan, Alexandra" userId="31e1a6b8-5232-42c3-b6d4-9595b200ff55" providerId="ADAL" clId="{7B480BEB-28E3-4172-AB53-E78D90D15BB5}" dt="2024-08-29T15:27:44.756" v="319"/>
          <ac:inkMkLst>
            <pc:docMk/>
            <pc:sldMk cId="3047581002" sldId="279"/>
            <ac:inkMk id="8" creationId="{412846DA-1421-1DED-02E1-1B0CFA157BF4}"/>
          </ac:inkMkLst>
        </pc:inkChg>
        <pc:inkChg chg="add">
          <ac:chgData name="Stefan, Alexandra" userId="31e1a6b8-5232-42c3-b6d4-9595b200ff55" providerId="ADAL" clId="{7B480BEB-28E3-4172-AB53-E78D90D15BB5}" dt="2024-08-29T15:27:44.756" v="319"/>
          <ac:inkMkLst>
            <pc:docMk/>
            <pc:sldMk cId="3047581002" sldId="279"/>
            <ac:inkMk id="9" creationId="{A786131E-408F-B8E8-0715-3A9AA028043B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21T17:35:09.1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3727 4498 772 0,'0'0'0'16,"0"0"-138"-16,0 0 138 16,0 0 65-16,0 0-4 15,0 0-31-15,0 0-8 16,0-21 81-16,0 21 43 16,0 0-11-16,0 0-64 15,0 0-37-15,0 0-34 16,-2 0 8-16,-9 0-3 15,-1 0 7-15,2 8-3 0,1-4 21 16,-1-1 19-16,6-2 5 16,0-1 1-16,2 0-20 15,2 0-3-15,0 0-18 16,0 0-14-16,0 0-3 16,15 0 3-16,21 0 10 15,10 0-1-15,12-13-7 16,5 0 2-16,-1 2-1 15,0 0-1-15,-3 3 2 16,-8 2-4-16,-5 5 0 16,-6 1 0-16,-13 0 0 15,-7 0-1-15,-11 0 1 16,-5 0 0-16,-4 1-2 0,0 5-1 16,-17 2 3-1,-16-1 0-15,-10 0 2 0,-3 4-2 16,-2-7 6-16,0 2-5 15,-2-2 13-15,6 0-4 16,4 1-1-16,4 1 0 16,7 5-3-16,7-4-2 15,4 1-3-15,12-3-1 16,4-5-1-16,2 0-1 16,0 0 0-16,0 0 1 15,2 2 0-15,22-2 1 16,12 0 1-16,8 0 0 0,8 0 2 15,4 0-3 1,2 3-2-16,4 1-23 0,5 3-37 16,6-7-144-16</inkml:trace>
  <inkml:trace contextRef="#ctx0" brushRef="#br0" timeOffset="4442.26">24290 4203 801 0,'0'0'207'15,"0"0"-43"-15,0 0-38 16,0 0-84-16,0 0-25 0,0 0 24 16,0 0 31-16,-2 2-17 15,0-2-2-15,2 0-11 16,0 0-11-16,0-6-17 16,0-6-2-16,4-4 4 15,3 0-5-15,-1-2-6 16,1-1 0-16,0 3-3 15,0 1-1-15,-3 1 1 16,-2 5-2-16,0 7 1 16,-2-1 2-16,0 3-3 15,0 0 0-15,0 0-2 16,0 9-2-16,0 15 3 0,0 8 1 16,0 3 0-1,0 9 0-15,0 0 1 0,-4 0 0 16,0 0 0-16,-3-4-1 15,2-4 0-15,-2-4 0 16,3-5 0-16,-2-4 0 16,1-5 1-16,1-1-1 15,1-10 1-15,3 1-1 16,0-3 0-16,0-1-10 16,0 0-14-16,0 4-16 15,0-2-64-15,0-4-189 16</inkml:trace>
  <inkml:trace contextRef="#ctx0" brushRef="#br0" timeOffset="7409.77">5235 4720 729 0,'0'0'292'16,"0"0"-114"-16,0 0-39 16,0 0-2-16,0 0-67 15,0 0-38-15,0 0-5 0,-2-30 2 16,2 30-9-1,0 0-7-15,0 0-8 0,0-2-1 16,0 2-2-16,0 0-2 16,11 0 0-16,7-2 0 15,5 2 0-15,6-2 1 16,6-2-1-16,5 0 0 16,6-2 0-16,4 0 0 15,1-2 0-15,2 2 0 16,-1-4 0-16,-3 4-1 15,-5 2 1-15,-10 2-2 16,-7-2-1-16,-11 0 0 16,-8 2-1-16,-3 2 1 15,-5 0 1-15,0 0-1 16,0 0 1-16,-18 0-12 0,-18 0 14 16,-10 14-2-16,-6 0 3 15,-4 0-2-15,-4 0 2 16,0 0-3-16,-7-2 4 15,5 0-4-15,6-4 4 16,7 4-2-16,12-6 1 16,10 2 0-16,9-4-1 15,11-4 1-15,7 2-1 16,0-2 1-16,0 0 0 16,0 0 3-16,0 0-1 0,0 0-1 15,0 0-2-15,0 0 0 16,0 0-1-16,7 0 1 15,24 0 0-15,14 0 0 16,13-2 0-16,11-12 0 16,10-2 0-16,13 2-26 15,13-2-45-15,-1 2-68 16,-8-2-266-16</inkml:trace>
  <inkml:trace contextRef="#ctx0" brushRef="#br0" timeOffset="18332.41">8558 3414 874 0,'0'0'231'16,"0"0"-140"-16,0 0 31 16,0 0 4-16,0 0-56 15,0 0-24-15,0 0-6 16,0 0 2-16,0 11-10 16,13-27-9-16,9-8-12 15,3-5-6-15,-3 0-2 16,2 2 0-16,-6 0-3 15,-5 6 0-15,-3 11 0 16,-6 2 0-16,-4 8 0 0,0 0 0 16,0 0-9-16,0 20-4 15,0 10 13-15,-6 9 0 16,-4-2-1-16,4-2-12 16,1-1-7-16,1 0-21 15,2 0-47-15,-2-2-132 16,-6-6-479-16</inkml:trace>
  <inkml:trace contextRef="#ctx0" brushRef="#br0" timeOffset="18545.6">8967 3547 1553 0,'0'0'46'16,"0"0"-46"-16,0 0 0 15,0 0 22-15,0 0-11 16,0 0-9-16,-29 68 0 16,12-48-1-16,1 0 0 15,-1 6-1-15,1-9-1 16,5 1-33-16,7-4-87 16,0-6-240-16</inkml:trace>
  <inkml:trace contextRef="#ctx0" brushRef="#br0" timeOffset="18963.36">9266 3314 1504 0,'0'0'12'15,"0"0"-8"-15,0 0 40 16,0 0 17-16,0 0-46 16,0 0-11-16,-18-26-3 15,34 20 3-15,3-3 2 16,6 2-4-16,4-3-1 0,4 6-1 16,-1 0 0-1,-1 4 0-15,-4 0 0 0,-7 0-5 16,-11 22-5-16,-9 4 3 15,0 5 7-15,0-2 1 16,-18 4 2-16,-2-5-1 16,0 0 0-16,0-6 7 15,6-2-4-15,6-6-1 16,8 0-4-16,0-2 0 16,4-2-1-16,27-2-1 15,9-8-11-15,14 0-32 16,2 0-48-16,0-8-117 15,-4-6-923-15</inkml:trace>
  <inkml:trace contextRef="#ctx0" brushRef="#br0" timeOffset="19145.75">9939 3621 1477 0,'0'0'18'0,"0"0"-8"16,0 0 47-16,0 0-14 15,0 0-23-15,-47 121-13 16,38-106-3-16,1 2-4 16,2-2 0-16,4-6-20 15,2-3-145-15,0-6-678 16</inkml:trace>
  <inkml:trace contextRef="#ctx0" brushRef="#br0" timeOffset="19399.68">10727 3563 1574 0,'0'0'29'0,"0"0"-27"16,0 0-2-16,0 0 0 0,0 0-6 16,0 0-39-1,50 20-86-15,-23-20-126 0,-1 0-789 16</inkml:trace>
  <inkml:trace contextRef="#ctx0" brushRef="#br0" timeOffset="19575.73">11319 3577 1486 0,'0'0'50'0,"0"0"-36"16,0 0 48-16,0 0-16 16,0 0-40-16,0 0-6 15,-27 0-42-15,46 0-53 0,6-12-194 16</inkml:trace>
  <inkml:trace contextRef="#ctx0" brushRef="#br0" timeOffset="20260.28">11944 3270 444 0,'0'0'1087'15,"0"0"-1070"-15,0 0 45 16,0 0-18-16,0 0-32 16,0 0-10-16,-18 24-2 15,18 6 0-15,0 2 1 16,-6 7 1-16,-3-3 0 16,-1-4-1-16,2-8 0 15,-1-6 0-15,5-10 0 0,2-6 0 16,2-2-1-16,0 0 2 15,0-14 1-15,0-20-3 16,2-12-2-16,9-6-4 16,-3-3 5-16,2 7 1 15,-6 10 1-15,-2 10-1 16,-2 14 5-16,0 12 18 16,0 2-4-16,0 0-19 15,0 10-1-15,5 22 1 16,3 4 1-16,6-2-1 15,3 2 0-15,8-4 0 16,2-1 0-16,0-1 0 0,2-4 0 16,-2-6 1-16,-4-4-1 15,-2-6 0-15,-5-4 0 16,-5-4 0-16,-3-2 0 16,4 0 1-16,-1-10 8 15,0-12-1-15,3-4-5 16,-6-7 4-16,-3 6-2 15,-1 3-4-15,-4 3 0 16,0 6-1-16,0 8-5 16,5 1-16-16,4 6-27 15,-1 0-180-15</inkml:trace>
  <inkml:trace contextRef="#ctx0" brushRef="#br0" timeOffset="20479.68">12472 3377 1591 0,'0'0'11'0,"0"0"18"16,0 0 19-16,0 0-34 15,0 0-14-15,0 0 0 16,54-17-5-16,-37 13-6 15,8 3-19-15,0-2-101 0,-3 0-223 16</inkml:trace>
  <inkml:trace contextRef="#ctx0" brushRef="#br0" timeOffset="20793.56">12795 3334 1216 0,'0'0'356'0,"0"0"-335"16,0 0 48-16,0 0-23 16,0 0-25-16,0 0-14 15,62-134 0-15,-52 102 3 0,-2 4-3 16,-3 2-5-16,-1 8 0 16,-4 10 0-16,0 4-1 15,0 4-1-15,0 0-1 16,0 6-4-16,0 26-6 15,0 10 9 1,-6 4 2-16,-7 0-1 0,1 4-1 16,-1-6-1-16,-1 2-10 15,3 3 1-15,3-5-11 16,3-2-29-16,3-6-225 16,0-12-23-16</inkml:trace>
  <inkml:trace contextRef="#ctx0" brushRef="#br0" timeOffset="21329.1">13364 3595 1510 0,'0'0'64'16,"0"0"-61"-16,0 0 14 15,0 0 23-15,0 0-28 0,0 0-6 16,8 126-5-16,-30-98 2 16,-10-2-3-16,-3 3-14 15,-5-5-51-15,5-8-104 16,6-14-393-16</inkml:trace>
  <inkml:trace contextRef="#ctx0" brushRef="#br0" timeOffset="22033.6">13789 3280 1513 0,'0'0'49'0,"0"0"-31"15,0 0 55-15,0 0-19 16,0 0-34-16,0 0-17 16,-9-7 2-16,9 7-2 0,-3 3-2 15,-7 27-1-15,-9 13 9 16,0 0-3-16,-3 8-2 16,3-7-2-16,6-8-2 15,7-4 0-15,2-12 1 16,1-2-1-16,3-8 0 15,0-6 0-15,0-4 0 16,0 0 0-16,0 0 0 16,5-12 1-16,12-20 0 15,3-8-1-15,1-10 0 16,-4-6-1-16,1 3-5 16,-3-1 3-16,-3 10 2 15,-1 8 1-15,-5 12 0 0,-1 8 1 16,-3 8 4-16,1 6 1 15,-3 2-2-15,0 0-4 16,4 0-1-16,3 8-3 16,1 18 3-16,1 10 1 15,3 5 1-15,-4 0 1 16,3-2 0-16,1-5-2 16,1-7 1-16,1-4 0 15,-1-5-1-15,1-6 1 16,-4-8-1-16,6-4 1 15,2 0 5-15,4 0 6 0,7-20-3 16,3-6-7 0,-3-10-1-16,-6-2-1 0,0-4-9 15,2 2-23 1,-10 1-42-16,-8 5-274 0</inkml:trace>
  <inkml:trace contextRef="#ctx0" brushRef="#br0" timeOffset="22893.2">14145 2410 1437 0,'0'0'28'15,"0"0"-10"-15,0 0 55 16,0 0-29-16,0 0-9 15,0 0-19-15,27 96-5 0,-23-56-2 16,-4 1 0-16,0-1-3 16,0-4-2-16,0-6-4 15,0-4 3-15,-2-12-1 16,0-4 0-16,0-8-1 16,2-2 0-16,0 0 0 15,0 0 7-15,0-2 9 16,18-26 5-16,11-8-16 15,9-11-6-15,-3 2 1 16,3-1-1-16,-5-1-1 16,-2 5-4-16,1 12-15 15,-10 10-41-15,-8 8-192 16</inkml:trace>
  <inkml:trace contextRef="#ctx0" brushRef="#br0" timeOffset="23721.6">14558 1762 1086 0,'0'0'133'0,"0"0"15"15,0 0-11-15,0 0-65 16,0 0-59-16,0 0 6 15,0 80 10-15,-2-35-17 16,-8 5 0-16,-1-2-7 16,-1-4-3-16,-2-6 0 15,5-8-1-15,2-14-1 16,2-6 1-16,3-6 0 16,2-4 1-16,0 0 1 15,0-10-1-15,0-20 0 16,2-10-2-16,16-6-4 15,1-2-1-15,0 2 0 0,-1 2 0 16,0 8 4 0,-7 10 1-16,0 8 1 0,-7 8 5 15,-4 7 8-15,0 3 2 16,0 0-9-16,0 0-7 16,8 0-2-16,1 18 2 15,3 4 0-15,7 6 1 16,3-2 0-16,2 3-1 15,1-3 2-15,-1-4 0 16,3-4-1-16,-2-6 3 16,-6-4 2-16,2-8 3 15,-1 0 2-15,0 0 4 0,4-26-3 16,1-2-6 0,0-10-2-16,-6-3-2 0,-1-3-2 15,-5 0-1-15,3 2-18 16,-1 8-28-16,-10 10-82 15,-5 8-1231-15</inkml:trace>
  <inkml:trace contextRef="#ctx0" brushRef="#br0" timeOffset="24865.51">15024 2442 801 0,'0'0'285'16,"0"0"-45"-16,0 0-78 15,0 0-59-15,0 0-56 16,0 0-23-16,4-18-3 16,-4 18-5-16,0 0-9 15,-7 22-5-15,-9 14 7 16,-11 8-2-16,-2 8-3 16,-6-2-2-16,4 1-2 15,4-7 2-15,1-8-2 0,3-10 0 16,5-4-2-16,3-6-14 15,9-10-14-15,2-6-51 16,4 0-120-16,0-8-400 16</inkml:trace>
  <inkml:trace contextRef="#ctx0" brushRef="#br0" timeOffset="25074.17">14912 2428 1468 0,'0'0'55'15,"0"0"28"-15,0 0-27 0,0 0-28 16,0 0-23-16,147-76 0 16,-95 66 1-16,-2 0-3 15,-3 6-2-15,-7 2-1 16,-6 2-2-16,-5 0-15 16,-7 0-29-16,-9 4-59 15,-5 14-148-15,-8 0-426 16</inkml:trace>
  <inkml:trace contextRef="#ctx0" brushRef="#br0" timeOffset="25288.22">14883 2659 840 0,'0'0'154'0,"0"0"-83"15,0 0 148-15,0 0-61 16,0 0-61-16,0 0-34 15,72-4-21-15,-28-9-14 16,5-1-14-16,0 0-4 16,-2 5-8-16,-5-4-2 15,-4 5 0-15,-3 2-13 16,-12 1-56-16,-17 1-388 16</inkml:trace>
  <inkml:trace contextRef="#ctx0" brushRef="#br0" timeOffset="25858.9">12767 2492 823 0,'0'0'51'0,"0"0"40"15,0 0 140-15,0 0-121 0,0 0-81 16,0 0 19 0,-23 16 37-16,19 8 1 0,-4 8-44 15,2 5-16 1,-5 3-3-16,-3-2-13 0,-1-4-5 16,-1-2-3-16,3-6-1 15,-3-2 0-15,1-4-1 16,2-4 0-16,3-2-14 15,4-8-46-15,4-2-95 16,2-4-355-16</inkml:trace>
  <inkml:trace contextRef="#ctx0" brushRef="#br0" timeOffset="26142.7">12584 2488 1505 0,'0'0'3'16,"0"0"25"-16,0 0 62 15,0 0-48-15,0 0-28 16,0 0 1-16,42-44 2 16,-36 44-2-16,3 0-5 15,5 0-2-15,-1 0 0 16,5 0 0-16,7 0-4 15,4 0-4-15,13 0 1 16,9 0-1-16,10 0-4 0,8-2-22 16,6 0-26-1,-1 0-91-15,-1-6-495 0</inkml:trace>
  <inkml:trace contextRef="#ctx0" brushRef="#br0" timeOffset="28881.18">8236 3511 1008 0,'0'0'26'0,"0"0"-17"16,0 0 104-16,0 0-53 15,0 0-57-15,0 0 28 16,0 0 42-16,50 84-21 16,-37-54-13-16,-2 0-9 0,-2 4-13 15,-3 4-6-15,-6 1-4 16,0 2-3-16,0-2 2 15,0-1-1-15,0-8-1 16,0-2 3-16,10-4 4 16,3-4-8-16,12-4 1 15,12-6 7-15,17 1 6 16,17-8 9-16,16-3-7 16,15 0 4-16,14 0-7 15,7-10-2-15,2 0 3 16,-5 2-5-16,-16 8-7 15,-17 0-3-15,-15 0-2 16,-12 4 1-16,-7 6-1 0,-3 1 0 16,-4-4 0-1,4 0 0-15,10-6 1 0,9-1-2 16,13 0 3-16,18-4-2 16,14-14 0-16,11-2 5 15,4 6 1-15,-6 2 3 16,-7 6-2-16,-16 4-3 15,-15-2-1-15,-10 2-2 16,-13 2-1-16,-4 0 1 16,-4 0-1-16,-2 0 0 15,3 0 0-15,3-4 1 16,4 0-1-16,5 2 0 16,2-2 0-16,-2 0 0 15,2 4 0-15,-2 0 0 16,-5 0 0-16,-4 0 0 0,-9 0-1 15,0 0 1 1,-2 8 0-16,2-2 0 0,0 0 0 16,3-2 0-16,-2-4 0 15,4 0 0-15,0 0 0 16,2 0 0-16,-2-8 1 16,-2-2-1-16,-5 2 0 15,-5 4 0-15,-6-2 0 16,-3 2 0-16,-2-4 0 15,3 2 1-15,1-4-1 16,4 2 0-16,1 0 0 16,1-4 0-16,2-2 0 15,-3 4 0-15,-2-2 0 16,-9 3 0-16,-2 0 0 0,-2 3 0 16,-5 0 0-1,-3 0 0-15,1 4 0 0,-5-5 0 16,-4 6 0-16,1-5 1 15,-4-5 0-15,3 2 0 16,0-5-1-16,0-4 0 16,2-3 1-16,3-3 0 15,-4 1-1-15,3-6 0 16,1 7 0-16,-7 2 1 16,-1 2 0-16,-6 2 2 15,0 4 6-15,0 0-2 0,0 6-2 16,0 0-4-16,0 2-1 15,0 4 0-15,0 0-1 16,0 0-3-16,0 0-20 16,0 0-47-16,0 0-206 15</inkml:trace>
  <inkml:trace contextRef="#ctx0" brushRef="#br0" timeOffset="31739.89">27908 5681 1314 0,'0'0'149'16,"0"0"-140"-16,0 0 67 15,0 0 5-15,0 0-64 16,162-21-14-16,-94 11 0 16,-1 2-2-16,-1 2 0 15,1 5 1-15,-4-2 0 16,-3 2-1-16,-2-2 1 16,-4 3-1-16,-8-1-1 15,-3-3 0-15,-10 1 1 16,-6 0 0-16,-12 0-1 15,-6 3 1-15,-9 0 1 16,0 0 11-16,-7 0 11 16,-26 0-15-16,-17 3-4 15,-9 8 0-15,-6 0 1 16,-4-1-2-16,2-5 5 0,3 0 1 16,1-1 5-16,7 0-3 15,10 0 1-15,8-2-3 16,14 2-3-16,8 0 2 15,9-4-4-15,5 1-4 16,2-1-1-16,0 0 1 16,15 4-1-16,24 1 0 15,14-1 4-15,13 0-3 16,11 0 1-16,2 2-1 16,2-2 0-16,-1 1-1 0,2 6 0 15,7-5 1 1,7-2-1-16,0-4 0 0,7 0 1 15,-5 0-1-15,6 0 0 16,4-4 0-16,-8-4 0 16,-7-2 0-16,-12 4-2 15,-19-2 2-15,-16 4-1 16,-7 0 1-16,-15 0 0 16,-6 4 0-16,-9-2 0 15,-7 2 1-15,-2 0 2 16,0 0 1-16,0 0 1 15,0 0 2-15,-13 0-5 16,-21 0-1-16,-13 0-1 0,-15 0-1 16,-9 2 0-1,-16 2 1-15,-9 0 0 0,-4-3 0 16,4 8 0-16,7-7 0 16,11 2 0-16,9 2 0 15,6 2 0-15,10-2 0 16,11 0 0-16,6 0 0 15,14-2 0-15,11-2 0 16,3-2 0-16,8 0 0 16,0 0 1-16,0 0-1 15,19 0 5-15,21 0-3 16,18 0 2-16,10 0-1 16,9 2-2-16,0 0-1 15,4-2 0-15,-4 0 0 0,0 0-1 16,-11 0-8-16,-14 0-9 15,-8 0-15-15,-6 0-17 16,-7 0-39-16,0 0-538 16</inkml:trace>
  <inkml:trace contextRef="#ctx0" brushRef="#br0" timeOffset="32587.78">30831 5673 1572 0,'0'0'68'0,"0"0"-56"16,0 0 56-16,0 0-20 15,0 0-28-15,0 0-10 16,-48-19 2-16,48 19-4 15,0 0-3-15,0 0 1 16,9 0 2-16,22 0 0 0,11 0-5 16,11 0-2-1,10 0-1-15,6 0 1 0,5 0-2 16,-1 0 0-16,-2 0-3 16,-9 0-1-16,-6 0 2 15,-6 5 0-15,-6-4-1 16,-1 6 2-16,-6-3-2 15,-1-2 0-15,-9 0 0 16,-10 2 1-16,-5-4-1 16,-8 0 2-16,-4 0 1 15,0 0 0-15,-14 2 1 16,-19-1 2-16,-11-1 1 16,-14 0 0-16,-11 0-1 15,-10 0 0-15,-8 0 1 0,-4-1 1 16,3-5-2-16,7 2 0 15,14 1 0-15,24 2 3 16,18 1-3-16,11 0 0 16,11 0-1-16,3 0 0 15,0 0-1-15,17 0 0 16,16 0-1-16,11 0-3 16,10 0-1-16,6 0 2 15,7 0-4-15,-1 0-18 16,-1 0-24-16,-3 0-36 15,-10 0-343-15</inkml:trace>
  <inkml:trace contextRef="#ctx0" brushRef="#br0" timeOffset="34684.36">23971 5242 1311 0,'0'0'232'0,"0"0"-190"0,0 0 34 16,0 0-15-16,0 0-37 15,0 0-12-15,81-63 1 16,-81 63 3-16,0 0-5 15,0 0-5-15,0 10-1 16,-21 17-3-16,-3 10 5 16,-5 3-3-16,3-1-2 15,5-3-1-15,6-8-1 16,8-6 0-16,4-4 0 16,3-6 0-16,0-6 0 15,0-4 0-15,0-2 0 0,19 0 1 16,8-20 0-16,6-14-1 15,0-8 1-15,1-8-1 16,-3-11 0-16,-2-3 0 16,-5 4-1-16,-6 8 0 15,-7 18 1-15,-6 16 1 16,-5 12 0-16,0 6 6 16,0 0-5-16,0 0-2 15,0 18-3-15,0 14 3 16,0 4 0-16,2 8 0 15,7-2 1-15,5-2-1 16,1-1 0-16,-1-5 0 0,1 0 0 16,1-6 0-1,-1-2 0-15,3-6 0 0,1-8 1 16,2-4-1-16,4-8 1 16,1 0 1-16,3-2 1 15,3-18 0-15,-3-10 2 16,-1-6-1-16,-4-11 1 15,-1-8 1-15,0-10 1 16,0 1-5-16,0 2-1 16,-1 6-1-16,-7 15 1 15,-3 12-1-15,-5 15 0 16,-5 6-1-16,0 8-15 16,4 0-30-16,-3 6-74 15,-3 6-844-15</inkml:trace>
  <inkml:trace contextRef="#ctx0" brushRef="#br0" timeOffset="42871.06">2981 5550 1255 0,'0'0'71'0,"0"0"43"0,0 0-18 16,0 0-24-16,0 0-27 16,0 0-38-16,0 0-6 15,62-34 0-15,-4 28 0 16,18 2 1-16,15 0 0 16,19 0-1-16,12 4 0 15,14 0 1-15,9 0-2 16,4 0 1-16,3 0-1 15,4 0 0-15,-12 0 0 16,-12 10-1-16,-30 8-55 16,-42-6-547-16</inkml:trace>
  <inkml:trace contextRef="#ctx0" brushRef="#br0" timeOffset="47925.99">23856 5984 1109 0,'0'0'94'15,"0"0"84"-15,0 0-16 16,0 0-101-16,0 0-28 16,0 0 4-16,0 0-1 15,15-31-13-15,-15 31-8 0,0 0-2 16,0 6-7-1,0 28-5-15,-4 16 9 0,-17 11-1 16,4 3-6-16,-1-4-1 16,3-6-2-16,1-4 0 15,1-10 1-15,3-8-1 16,6-7 0-16,2-11 1 16,2-4-1-16,0-6-1 15,0-2-3-15,0-2-5 16,0 0 5-16,0-2 3 15,0-24-2-15,4-13-1 16,14-8 1-16,-3-6 2 0,-1-1 0 16,-3 6 1-1,-5 2 0-15,0 12 1 0,-4 6-1 16,0 6 1-16,0 5 1 16,3 9 0-16,-3 2-1 15,2 6-1-15,3 0 0 16,9 0-3-16,6 18 2 15,5 13 0-15,1 5 1 16,-3 6 0-16,-1 0 0 16,-1 0 0-16,0-6 1 15,-6-3-1-15,-1-14 0 16,-5-6 0-16,-5-4 0 16,-2-7 0-16,-1-2 0 0,4 0 2 15,2-3 6-15,4-26 4 16,3-9-9-16,-1-2-2 15,-1-2 1-15,-1-2-2 16,-1 6 1-16,-2 2-1 16,1 8 0-16,-1 6 0 15,-4 1 0-15,-2 7-4 16,5 5-13-16,9 2-26 16,0 7-67-16,2 0-319 15</inkml:trace>
  <inkml:trace contextRef="#ctx0" brushRef="#br0" timeOffset="48176.99">24500 6188 1577 0,'0'0'49'0,"0"0"-32"15,0 0 48-15,0 0-34 16,0 0-26-16,0 0-3 16,4 0-2-16,11 0 0 15,3 0 0-15,7 0-5 16,3 0-18-16,7 0-25 16,4-4-74-16,-5-2-286 15</inkml:trace>
  <inkml:trace contextRef="#ctx0" brushRef="#br0" timeOffset="48509.73">24831 6218 1456 0,'0'0'74'16,"0"0"-28"-16,0 0 52 15,0 0-63-15,0 0-23 16,0 0 4-16,45-98 0 0,-30 75-2 15,3 4-3 1,-5-3-2-16,4 0-4 16,-5-1-1-16,0 1 0 15,-1 4-2-15,-7 6-2 0,-2 8 1 16,-2 2 1 0,0 2-1-16,0 0-1 0,0 10-3 15,0 22 2-15,-10 8 1 16,-6 4 0-16,1-1 0 15,3-1 0-15,5-4 0 16,3 2-4-16,4-4-13 16,0-4-12-16,0-6-30 15,0-12-176-15</inkml:trace>
  <inkml:trace contextRef="#ctx0" brushRef="#br0" timeOffset="50820.12">28093 5675 342 0,'0'0'871'0,"0"0"-778"16,0 0 52-16,0 0-12 15,0 0-83-15,0 0-21 16,65 4-2-16,-39-1-10 15,3 8-7-15,7-1-1 16,3 2-2-16,3 0 0 16,4-4-3-16,3-2 2 15,5 2-3-15,2-6 1 0,-1 0-4 16,1-2 3-16,-3 4-2 16,-4-2-1-16,2 0 1 15,-3 0 0-15,-4-2 0 16,3 0-1-16,1 0 2 15,4 0-2-15,6 0 1 16,2 0-1-16,1 0 0 16,-1 0 0-16,-5 0 0 15,-6 0 0-15,-9 0 0 16,-7 0 0-16,-6 0 0 16,-2-4 0-16,-5 0 0 15,2-2 0-15,0-6 1 16,3-2-1-16,4-2 0 0,2-2 1 15,5-8-1-15,-1 2 0 16,1-1 0-16,-5 3 0 16,-4 3 0-1,-7-2 0-15,-5 3 1 0,-3 0 0 16,-6-4 0-16,-1 0 1 16,-5-2 8-16,0-6-3 15,0 0-6-15,-13-8 0 16,-10-5-1-16,-4-7 0 15,3 4-1-15,2 1 1 0,4-2 0 16,5 9 0 0,-1 4 1-16,-1 2-1 0,-1 6 0 15,-1-2 0-15,-10 2-1 16,-4 0 1-16,-10 2-1 16,-6-2 1-16,-8 1-2 15,-10 3 1-15,-4 1 1 16,-5 2 0-16,-1 3-2 15,-2 4 2-15,4 2 0 16,-2 4 0-16,1 2 0 16,-4 0-1-16,0 4 1 15,1 0 0-15,-2 0 0 16,-1 0 0-16,-2 4 0 16,-5 8 0-16,2 6 0 15,-4 4-1-15,7 7 0 16,3-6 1-16,6 4 1 0,9-4-1 15,1-1 0-15,3 5 0 16,-2-4 0-16,-1 2 0 16,3-3 0-16,2 0 0 15,4 0 0-15,7-2 0 16,5-2 0-16,9 2 0 16,6-6 0-16,4 4 0 15,4 0-1-15,1 0 1 16,1 6-1-16,0 2 1 15,7 5-1-15,0-1 1 16,8-1-1-16,2 2 1 16,0 1 0-16,0 4 0 15,7-4 0-15,11 6 0 0,4 0 0 16,5 2 1 0,6 5-1-16,5-3 0 0,11-1 1 15,6 0 0-15,17-5 0 16,8-8 0-16,7-6-1 15,7-12 0-15,-3-6 1 16,-2-4-1-16,-4 0 0 16,-12 0-1-16,-8-6-7 15,-12-2-9-15,-15-2-12 16,-7 4-7-16,-4 0-6 16,-6 0-18-16,3 2 0 15,-4 0-34-15,-2-2-126 0,-5-4-606 16</inkml:trace>
  <inkml:trace contextRef="#ctx0" brushRef="#br0" timeOffset="60195.28">2844 8426 1140 0,'0'0'0'0,"0"0"52"15,123-4 104-15,-61-12-69 16,10 4-40-16,6-2-16 16,0 2-5-16,0 8-16 15,0 1-5-15,0 3-5 16,2 0-1-16,-1 0-8 0,2 3-72 16,4 7-81-1,2-8-127-15,0-2-529 16</inkml:trace>
  <inkml:trace contextRef="#ctx0" brushRef="#br0" timeOffset="63382.15">18437 7796 940 0,'0'0'204'0,"0"0"-101"15,0 0 71-15,0 0-104 16,0 0-36-16,0 0-1 16,0 0 8-16,-4-10-8 15,30 10-12-15,5 0-11 16,14 0-1-16,11 0 2 0,11 0 1 16,8 0-4-1,5 0-1-15,3 6-6 0,-3-6-1 16,-2 0 0-16,-2 0 0 15,-5 0 0-15,-9 0-1 16,-11-8-12-16,-8 2-22 16,-11 2-76-16,-13-4-379 15</inkml:trace>
  <inkml:trace contextRef="#ctx0" brushRef="#br0" timeOffset="64777.31">23715 7104 1447 0,'0'0'75'16,"0"0"3"-16,0 0-1 15,0 0-50-15,0 0-15 16,0 0-3-16,0-18-2 15,2 18-7-15,0 14 3 16,-2 17 6-16,0 1 3 16,0 9-4-16,-8 6-2 15,-11-3-1-15,2-2-4 0,1-4 0 16,10-10 0-16,-1-6-1 16,7-8-1-16,0-12 1 15,0-2 0-15,0 0-1 16,2-16 1-16,21-18 2 15,1-14-1-15,-2-4-1 16,3-6 0-16,-3-3-1 16,2 2 0-16,-1 6-1 15,-3 17 2-15,-9 14 1 16,-7 14-1-16,-4 8 5 16,0 0-5-16,0 10-1 15,0 22-1-15,0 6 2 16,2 1 1-16,8-2 0 15,-1-2-1-15,1-5 0 0,2-2 1 16,3-4-1-16,4-6 0 16,0-2 0-16,3-6 0 15,3-6 1-15,2-4 1 16,0 0-2-16,2-4 5 16,2-22-1-16,-2-4 0 15,-5-3-1-15,-4-4-2 16,-9 5 1-16,-1-4 0 15,-8-1-2-15,0 9 0 16,-2 2 0-16,0 12 0 16,0 6 0-16,0 8-6 15,2 0-24-15,2 6-79 16,1 14-822-16</inkml:trace>
  <inkml:trace contextRef="#ctx0" brushRef="#br0" timeOffset="65025.42">24486 7225 1629 0,'0'0'43'15,"0"0"3"-15,0 0 3 16,0 0-31-16,0 0-15 0,0 0-1 15,87-47-1 1,-58 46-1-16,6 1-2 0,3 0-15 16,5 0-18-16,-3 0-16 15,-2 0-57-15,-9 0-212 16</inkml:trace>
  <inkml:trace contextRef="#ctx0" brushRef="#br0" timeOffset="65346.2">25003 7207 1427 0,'0'0'165'0,"0"0"-93"16,0 0-4-16,0 0-36 0,0 0-15 16,125-117-1-16,-90 86-1 15,3-6-1-15,-3 1-3 16,2 4-5-16,-8 2-2 15,-8 10-1-15,-7 10-2 16,-9 6 1-16,-5 4 1 16,0 0-3-16,0 0-1 15,-7 26-1-15,-17 12 2 16,-8 10 0-16,-5 4-1 16,0 0-1-16,4 1-3 15,4-1-6-15,7 0-12 16,6 6-19-16,-1 2-50 15,-3-6-546-15</inkml:trace>
  <inkml:trace contextRef="#ctx0" brushRef="#br0" timeOffset="68795.83">18138 13997 386 0,'0'0'275'0,"0"0"-164"0,0 0 134 16,0 0-168-16,0 0-77 15,0 0-20-15,47 0-60 16,-31 1-52-16,-3 9-148 16,3-3-55-16</inkml:trace>
  <inkml:trace contextRef="#ctx0" brushRef="#br0" timeOffset="69255.3">18510 13948 1025 0,'0'0'92'15,"0"0"35"-15,0 0 19 16,0 0-119-16,0 0-25 16,0 0-2-16,25 0 11 15,13 0-11-15,9 0-3 16,8 0 3-16,15 0 0 15,5 0-8-15,12 0-19 16,9 2-5-16,4-2-47 0,3 4-85 16,-3-4-218-1</inkml:trace>
  <inkml:trace contextRef="#ctx0" brushRef="#br0" timeOffset="69503.11">20301 13971 1386 0,'0'0'2'0,"0"0"4"15,0 0 74-15,0 0-40 16,0 0-37-16,0 0 2 0,88-3-2 15,-57 3-3-15,-2 0 0 16,6 0-14-16,3 7-118 16,1-3-239-16</inkml:trace>
  <inkml:trace contextRef="#ctx0" brushRef="#br0" timeOffset="70280.06">19279 13957 1213 0,'0'0'25'16,"0"0"-19"-16,0 0 144 15,0 0-95-15,0 0-50 16,0 0 38-16,123-35 10 16,-79 35 3-16,-1 0-13 15,-1 0-17-15,3 0-10 16,7 8 6-16,11 2-6 15,15 2-6-15,16-2-5 0,10-4 1 16,19-3-4 0,17-3-2-16,12 0 1 0,13 0 0 15,4-3-1-15,-4-13 0 16,-13-2 0-16,-15 0-1 16,-23 2 1-16,-29 6-1 15,-23 0 1-15,-17 6-2 16,-16 2-2-16,-11 2 0 15,-10 0 0-15,-3 0-1 16,-5 0-4-16,-7 0-1 16,-33 0 5-16,-22 2-3 0,-23 6-4 15,-19-2 0-15,-26 0 2 16,-16-4-1-16,-18 4 0 16,-16-6 11-16,-5 6 2 15,-2 0 11-15,2 0 13 16,14 4-7-16,10-2 2 15,16-4-8-15,25 0-1 16,24-2-3-16,34-2 0 16,29 0-3-16,23 0-2 15,10 0 2-15,27 0-6 16,26-2 0-16,21-6 0 16,6 4 3-16,12 4-1 15,5 0 0-15,13 0-1 16,3 8 1-16,7 6-1 15,13-1 0-15,6-8-1 16,11 1 1-16,-1-4-2 0,-6-2 1 16,-9 0-2-16,-12 5-13 15,-8-1-33-15,-16-4-60 16,-16 0-704-16</inkml:trace>
  <inkml:trace contextRef="#ctx0" brushRef="#br0" timeOffset="72445.6">23947 13329 1125 0,'0'0'203'0,"0"0"-30"16,0 0-70-16,0 0-63 16,0 0-29-16,0 0 16 15,-74 86 3-15,59-40-12 0,-1-4-2 16,5-2-7-1,1-6-4-15,6-7-4 16,2-8 1-16,0-6-2 0,2-12 1 16,0-1-1-16,0 0 1 15,2-22 0-15,18-16 3 16,5-10-3-16,-3-8-1 16,2-4 0-16,-3 4 0 15,1 8 0-15,-7 10 0 16,-4 14 0-16,-3 9 1 15,-8 12 5-15,0 3 5 16,0 0-11-16,0 18 0 16,2 14 0-16,2 8 4 15,7 0-2-15,1 2-1 0,7-2 0 16,2-4-1-16,1 0 0 16,0-6 1-16,0-4-1 15,1-6 0-15,-1-5 0 16,-2-5 1-16,-4-9-1 15,-1-1 1-15,1 0 0 16,-1-1 2-16,3-22 0 16,-3 1-2-16,-1-12-1 15,-1 0 1-15,-3 2-1 16,-4 2 0-16,-1 4 0 16,-3 8 0-16,-2 6 0 15,2 12-13-15,0 0-28 16,0 0-81-16</inkml:trace>
  <inkml:trace contextRef="#ctx0" brushRef="#br0" timeOffset="72740.45">24685 13473 1396 0,'0'0'271'0,"0"0"-256"0,0 0 26 15,0 0-2 1,0 0-29-16,0 0-6 0,23-6 5 16,-2 6-3-16,8 0-4 15,4 0-2-15,9 0 0 16,3 0-1-16,-1 0-17 15,2 0-18-15,-7 0-47 16,-5 0-311-16</inkml:trace>
  <inkml:trace contextRef="#ctx0" brushRef="#br0" timeOffset="73054.45">25197 13433 1541 0,'0'0'40'0,"0"0"33"16,0 0-4-16,97-114-39 15,-61 84-11-15,3-6 1 16,-6-1-3-16,-2 1-8 16,-2 2 0-16,-7 2-2 15,-6 10-3-15,-5 6 1 16,-9 10 0-16,-2 6 0 15,0 0-3-15,0 0-2 16,-2 24-1-16,-16 18 1 0,-6 11 0 16,-3 5 0-1,-2-2 0-15,0 8 0 0,2 2-10 16,0 0-8-16,-1 4-60 16,-3-16-435-16</inkml:trace>
  <inkml:trace contextRef="#ctx0" brushRef="#br0" timeOffset="79484.34">24041 14111 172 0,'0'0'236'0,"0"0"179"16,0 0-217-16,0 0-106 15,0 0 4-15,0 0 11 16,0 0-23-16,19-59 4 16,-15 58-9-16,-1-2-19 15,-3 3-15-15,0 0-9 16,0 0-10-16,0 0-7 15,-7 23-8-15,-14 11-3 16,-6 12 1-16,-4 2-5 16,4-4-3-16,4-2 0 15,3-2 1-15,2-6-2 16,7-2 0-16,2-9 0 16,5-1 0-16,-1-13 0 15,3 0-1-15,2-8-1 0,0-1-3 16,0 0-1-16,0 0 1 15,0-18 4-15,0-14-2 16,0-8-2-16,2-4 1 16,5 2 2-1,-1 2-1-15,2 4 3 0,-2 6 0 16,5 6 0-16,-2 0 0 16,0 10 0-16,2 4 1 15,0 4 3-15,5 4-1 16,-1 2-1-16,-1 0 0 15,-1 0 0-15,-1 16 2 16,-1 16 3-16,1 0-1 16,0 8 1-16,-1 0-4 15,1 0 0-15,1-1-3 0,2-7 0 16,1 1 1-16,4 0-1 16,0-9 1-16,-2-6-1 15,-1-8 1-15,4-6-1 16,-5-4 0-16,3 0 0 15,1 0 1-15,-2-9 0 16,0-10 0-16,-4-3-1 16,-1-9 0-16,-2 3 0 15,-2-8 0-15,-2 4 0 16,-5 2 0-16,0 4 1 16,-2 4-1-16,0 8 1 15,0 8 0-15,0 0 0 0,0 4-1 16,0 2-1-16,4 0-19 15,10 0-36-15,4 0-89 16,2 0-1439-16</inkml:trace>
  <inkml:trace contextRef="#ctx0" brushRef="#br0" timeOffset="80197.05">24650 14436 1340 0,'0'0'123'16,"0"0"-46"-16,0 0 17 16,0 0-62-16,0 0-23 0,0 0-1 15,-15 0 8-15,15 0 0 16,0 0-3-16,0 0 1 16,0 0 1-16,0 0-2 15,13 0-3-15,3 0 0 16,2 0-5-16,2 0-1 15,3 0-3-15,1 0-1 16,-2-4 0-16,3 2 0 16,-3-2 0-16,-1-3-2 15,-6 6-3-15,-2-3 2 16,-4 4-1-16,-5 0-5 16,-1 0-4-16,-3 0-7 15,0 0-13-15,0 0-53 16,0 0-238-16</inkml:trace>
  <inkml:trace contextRef="#ctx0" brushRef="#br0" timeOffset="92297.32">25217 14414 910 0,'0'0'176'15,"0"0"-76"-15,0 0 91 16,0 0-80-16,0 0-28 0,0 0-23 16,0 0-11-16,-14 0-13 15,24 0-9-15,0 0-4 16,-1 0-9-16,3-14-6 15,1 0-4-15,1-7-3 16,5-1 1-16,2-6-2 16,1-4 0-16,-3 6 0 15,-2 2 0-15,-7 8 0 16,-5 8 1-16,-3 2 2 16,-2 4 3-16,0 2 0 15,0 0-3-15,0 0-3 16,-2 20 0-16,-18 22 1 0,-4 14 0 15,-5 7 0 1,4 9 0-16,2-4 0 0,2 4-1 16,5-4 0-16,3-4 1 15,5-10-1-15,4-9-4 16,4-13-18-16,0-16-39 16,-7-16-327-16</inkml:trace>
  <inkml:trace contextRef="#ctx0" brushRef="#br0" timeOffset="110506.05">8602 9310 994 0,'0'0'18'0,"0"0"102"15,0 0-66-15,0 0 13 16,-44-128 40-16,61 106-40 16,8-2-55-16,-3 6 0 15,-1 8 19-15,-4 8-2 16,1 2-24-16,7 0-4 16,6 5-1-16,13 14 2 15,12-1-2-15,8 0 3 16,12-4-3-16,11-10 1 15,9-4-1-15,1 0 2 16,2-8-2-16,-10-4 2 16,-11 4-2-16,-16 0-2 0,-22 6-9 15,-17 2-5-15,-23 0-8 16,-3 0-8-16,-34 0 24 16,-21 10 1-16,-18 12 14 15,-8 6-6-15,-8-2 1 16,1 2 5-16,4-6 21 15,2-6-3-15,10-6-9 16,10 2 6-16,11-8 2 16,17-2-5-16,10-2 2 15,6 0-10-15,11 0-4 16,5 0-3-16,1 0 4 16,4 0 1-16,0 0-9 15,0 0-1-15,0 0-4 16,0 0-2-16,24 0 6 0,23 0 1 15,22 0 0-15,22-18-3 16,23-4-22-16,9-2-25 16,6 6-115-16,-5 2-286 15</inkml:trace>
  <inkml:trace contextRef="#ctx0" brushRef="#br0" timeOffset="114653.13">25602 7528 1169 0,'0'0'84'0,"0"0"-14"16,0 0 60-16,0 0-85 15,0 0-20-15,0 0 7 16,0 0 1-16,-15 140 5 0,6-108-19 16,0 2-2-16,-2-2-4 15,0 0 1-15,-1-3-10 16,1-4-3-16,3-5 2 15,0-10-1-15,4-4-2 16,2 1 1-16,2-7-1 16,0 0 4-16,0 0-2 15,0 0 13-15,0-21-3 16,0-8-10-16,0-4-1 16,0-5-1-16,6 0 0 15,6-6 0-15,5-2 0 16,2 6 0-16,0 2 0 15,-1 8 0-15,1 9 0 16,0 3-1-16,6 7-1 16,6-2 2-16,4 3-1 0,8 2 1 15,-1 6-1-15,-8 0 1 16,-8 2-1-16,-7 0 0 16,-11 2 0-16,-6 17-1 15,-2 4 2-15,0 5 0 16,-6 7 0-16,-14-2 1 15,-1-2 0-15,0-7 0 16,-2-4 0-16,3-6-1 16,7-8 1-16,4 0 1 15,2-6 2-15,5 0-1 16,2 0-1-16,0 0 2 16,0 0-2-16,0-6-1 0,4-6-1 15,12 2-2 1,-1 4-1-16,-1 6 2 0,1 0-1 15,3 0 0-15,1 12 0 16,-4 2 2-16,1 2 0 16,-6 0 0-16,-1-2 0 15,-5-4-1-15,-4 2-2 16,0 0 2-16,-2 4 1 16,-22 0 0-16,-4 2 1 15,-7-2 0-15,2-6 0 16,0 0 0-16,1-6-1 0,8-2 1 15,6-2-1 1,4 0 1-16,6 0-1 0,4 0-2 16,4 0-11-1,0-9-26-15,6 5-76 0,17-1-167 16,-1 3-870-16</inkml:trace>
  <inkml:trace contextRef="#ctx0" brushRef="#br0" timeOffset="115034.22">26030 7814 1182 0,'0'0'171'0,"0"0"-132"0,0 0 100 16,0 0-52-16,0 0-57 15,0 0-8-15,114-42 1 16,-90 24-12-16,-2 0-8 15,3-2-1-15,-9 0-1 16,-3 2 0-16,-7 2-1 16,-6 2 2-16,0 4 0 15,0 4 0-15,-11-2 2 16,-5 6-4-16,-3 2 0 16,-4 0-2-16,1 4 2 15,2 12 0-15,2 6-1 16,5 0 0-16,4 0 1 15,2-2 0-15,5-2-1 0,2-4 1 16,0-2-3 0,0-6-11-16,16 0-3 0,6-4-4 15,11-2-58-15,6 0-105 16,-2 0-442-16</inkml:trace>
  <inkml:trace contextRef="#ctx0" brushRef="#br0" timeOffset="115524.95">26589 7556 1381 0,'0'0'94'16,"0"0"2"-16,0 0-3 0,0 0-64 15,0 0-16-15,0 0 9 16,10-81-4-16,-10 81-9 15,0 0-8-15,-8 0-1 16,-11 2 0-16,-6 14 0 16,-4 2 0-16,2-1 0 15,2 1 0-15,4 0 1 16,3-3-1-16,5-1 0 16,3-3 0-16,8 0-1 15,0 0 1-15,2 1-2 16,0-2 2-16,0 4 0 15,14-2-1-15,3 0 1 16,3-4 1-16,5 0 0 0,-1-4-1 16,0 4 0-16,-3-4 0 15,-8 0 1-15,-4 0-1 16,-4 2-1-16,-1-2 1 16,-4 4-2-16,0 6 1 15,0 2 1-15,-9 4 0 16,-15 0 0-16,-8-2 1 15,-3-5 0-15,-4-2 0 16,4-7 0-16,6-4 0 16,12 0-1-16,7 0 0 15,10 0-20-15,12-6-63 16,21-12-1156-16</inkml:trace>
  <inkml:trace contextRef="#ctx0" brushRef="#br0" timeOffset="116635.14">26863 7263 1140 0,'0'0'241'15,"0"116"-106"-15,0-50-53 16,0 4-43-16,0-3-20 16,0-3-15-16,0-8-3 15,-6-10 1-15,-3-6 1 16,-1-8-2-16,4-7 0 15,-1-6-1-15,5-5-20 16,2-7-29-16,0-4-37 16,0-3-101-16,0 0-544 15</inkml:trace>
  <inkml:trace contextRef="#ctx0" brushRef="#br0" timeOffset="116844.31">26850 7644 1238 0,'0'0'71'16,"0"0"-3"-16,0 0 22 15,0 0-16-15,0 0-27 16,0 0-4-16,27 0-9 16,-5 0-19-16,7 0-6 15,11-2-5-15,11-2-4 16,7-1-12-16,0 0-107 15,-9-1-1174-15</inkml:trace>
  <inkml:trace contextRef="#ctx0" brushRef="#br0" timeOffset="117451.63">28042 7578 1065 0,'0'0'285'16,"0"0"-186"-16,0 0 35 16,0 0-65-16,0 0-49 15,0 0-2-15,-5-61 2 16,5 59-4-16,0 2-2 15,0 0 0-15,0 0-6 16,0 2-7-16,5 23 2 16,0 11 5-16,-1 1-1 0,0 6-2 15,-1-3-2-15,-1 0-1 16,0-4-2-16,2-2 1 16,-2-2-1-1,0-5 1-15,2-2-1 0,-2-4 0 16,4-7 1-1,-1-5-1-15,-1-2 0 0,2-5 0 16,4-2 1-16,5 0 1 16,8-20 2-16,6-17 0 15,0-6-2-15,2-10-2 0,-6-5 0 16,-6 0-4 0,-3 2-5-16,-3 11-6 0,-1 8-9 15,1 10-15 1,0 8-27-16,-2 4-167 0</inkml:trace>
  <inkml:trace contextRef="#ctx0" brushRef="#br0" timeOffset="117818.68">28093 7543 1494 0,'0'0'33'0,"0"0"-31"16,0 0 77-1,0 0-33-15,0 0-29 0,98 129-12 16,-73-103 4-16,-5 2 3 16,3 2-3-16,-4-6-4 15,-1-2 2-15,-1-2-4 16,0-6-1-16,-5-4-1 15,5-4 1-15,0-6 1 16,5 0-2-16,7-3 7 16,7-24-2-16,2-3-5 15,0-10 0-15,-2-4-1 16,-9 0-2-16,-8 0-9 16,-5 2-14-16,-8 7-12 0,-1 12-60 15,-5 6-224-15</inkml:trace>
  <inkml:trace contextRef="#ctx0" brushRef="#br0" timeOffset="118839.06">28851 7674 1435 0,'0'0'4'16,"0"0"22"-16,0 0 50 15,0 0-34-15,0 0-26 16,0 0-3-16,-31-22 6 15,29 22-1-15,-6 0-6 16,-3 0-1-16,-6 4-6 16,-3 18 2-16,-5 4 4 15,5 6-7-15,2-2-3 0,4-2 0 16,4-2 1 0,5-4-1-16,3-1-1 0,2-3 0 15,0-4 0-15,0-2 0 16,0-2 0-16,5-2 2 15,7-6 2 1,9-2 7-16,6 0-3 0,4-2-2 16,0-19-4-16,-2-2 0 15,-2-6-2-15,-12-3 1 16,-3 0 1-16,-8 0-2 16,-4 2 1-16,0 6-1 15,0 6-1-15,-4 8 0 16,-12 0 1-16,-2 8 0 15,0 2-2-15,0 0 1 16,1 0 0-16,-1 16 1 16,2 2 0-16,2 2 0 0,8 0-1 15,2-2 1-15,4-4 0 16,0 2 0 0,0-4 0-16,18-2 0 0,6-4 0 15,7-6 5-15,5 0 1 16,4 0-2-16,0-6-2 15,-2-12 0-15,-5-6-1 16,-6 0 0-16,-7-8-1 16,-7-2 1-16,-5-8-1 15,-8 2 0-15,0 0-1 16,0 5 0-16,0 13 0 16,-8 6 1-16,2 8 1 15,1 4 1-15,1 2 2 0,2 2-3 16,2 0-1-16,0 0-2 15,0 14 1-15,0 9 0 16,0-4 1-16,11-1 0 16,5 0 1-16,1-1-1 15,3-5 0-15,3-1 1 16,1 0-1-16,-2-1 0 16,-1 4 0-16,-4-4-1 15,-1 0-1-15,-5-2 1 16,-5 0-1-16,0 4 0 15,-6 0 1-15,0-4 1 16,0 6-1-16,0-4 1 16,0 4-1-16,-3 2 1 0,-6-4 0 15,-4 6 0-15,1 0 0 16,3-2-1-16,-1 0-3 16,7-1-8-16,1 0-4 15,2-2-6-15,5-8-28 16,22-5-125-16,8 0-916 15</inkml:trace>
  <inkml:trace contextRef="#ctx0" brushRef="#br0" timeOffset="119314.4">29764 7632 1453 0,'0'0'82'16,"0"0"-15"-16,0 0 16 16,0 0-44-16,0 0-22 15,0 0-5-15,-40-44-1 16,25 44-8-16,-5 0-1 16,-5 16-2-16,2 2 2 15,6-2-2-15,6 0 0 16,2-4 0-16,4 0-1 15,3-2 1-15,0 2 0 16,2 0 0-16,0 0 0 0,0 0 0 16,0-4 0-1,13 4 0-15,7-6 0 0,5 4 0 16,0-6-1-16,2 0 0 16,-6-2 1-16,0 0-1 15,-8 2 1-15,-4 2-1 16,-7 0 1-16,0-2-2 15,-2 0-7-15,0 6 5 16,0-1 2-16,-13 4 2 16,-14 1 1-16,-5 0-1 15,-1 4 1-15,-2-1-1 16,-1-3 0-16,3-6 0 16,4-5 0-16,8-3-15 15,13 0-31-15,1 0-136 0</inkml:trace>
  <inkml:trace contextRef="#ctx0" brushRef="#br0" timeOffset="119605.84">30295 7167 1562 0,'0'0'59'16,"0"0"-55"0,0 0 18-16,0 0 10 0,8 170-11 15,-34-94-7-15,-8 10-4 16,-1-2 6-16,-1-5-9 16,3-5-2-16,0-16 1 15,1-6-4-15,6-6-2 16,3-10 0-16,9-6-4 15,8-7-23-15,1-9-43 16,1-14-410-16</inkml:trace>
  <inkml:trace contextRef="#ctx0" brushRef="#br0" timeOffset="119782.4">30009 7596 1125 0,'0'0'539'0,"0"0"-537"16,0 0 34-16,152 16-5 16,-76-16-26-16,1 0-4 15,2 0-1-15,-19 0-20 16,-16 0-198-16</inkml:trace>
  <inkml:trace contextRef="#ctx0" brushRef="#br0" timeOffset="122474">24818 11418 1328 0,'0'0'216'0,"0"0"-216"16,0 0-17-16,0 0-59 15,0 0-385-15</inkml:trace>
  <inkml:trace contextRef="#ctx0" brushRef="#br0" timeOffset="122658.35">24818 11418 1449 0,'40'-10'30'0,"-40"7"-30"16,0 3-18-16,0 0-214 16</inkml:trace>
  <inkml:trace contextRef="#ctx0" brushRef="#br0" timeOffset="122845.69">24872 11572 1454 0,'0'0'190'0,"0"0"-187"16,0 0-3-16,0 0-18 15,0 0-256-15</inkml:trace>
  <inkml:trace contextRef="#ctx0" brushRef="#br0" timeOffset="122996.59">24872 11572 1504 0,'-52'154'0'0,"52"-163"-288"16,0-1-578-16</inkml:trace>
  <inkml:trace contextRef="#ctx0" brushRef="#br0" timeOffset="126678.29">19377 11919 1008 0,'0'0'40'0,"0"0"-14"16,0 0 72-16,0 0 3 15,0 0-43-15,0 0-6 16,0 0 16-16,14-14 7 16,-14 14-18-16,0 0-21 15,0 0-18-15,0 0-10 0,6 0-4 16,7 0 4-16,10 0 6 15,8 0 2-15,9 0 2 16,11 0-6-16,9-12-2 16,7 4-1-16,6 0-3 15,-3 6-5-15,-1 2-1 16,-2 0 0-16,-7 0 0 16,2 10 0-16,1 0 0 15,1 0 0-15,12-4-1 16,4-2-3-16,11-4-1 15,5 0 0-15,5 0-2 16,-3-2-1-16,-2-8 4 16,-5 0-7-16,-14 2-15 15,-5 2 5-15,-14 2 1 16,-11-2-12-16,-7 4-21 0,-9 0-54 16,-11 0-133-16,-6-2-460 15</inkml:trace>
  <inkml:trace contextRef="#ctx0" brushRef="#br0" timeOffset="127519.32">19568 11885 1105 0,'0'0'142'0,"0"0"5"16,0 0 17-16,0 0-82 16,0 0-49-16,0 0-26 15,-31 2-6-15,62 0 7 16,12 0 2-16,11 2-5 15,13-2 0-15,14 4 5 16,15-2 0-16,12-4-6 0,12 0-1 16,11 0-1-1,14 0-1-15,3-4 1 16,-4-6-2-16,-10 2 0 16,-11 0 0-16,-15 4-2 0,-12 0 2 15,-18 0-2-15,-13 4-5 16,-9-2-5-16,-12 2 0 15,-7 0-2-15,-3 0-2 16,-9-4-1-16,-7 4-1 16,-7 0 5-16,-5-2-11 15,-6 2-8-15,0 0 8 16,-9 0 9-16,-30 0-38 16,-22 0-6-16,-21 0 3 15,-23 0 5-15,-17 8 24 0,-17-2 21 16,-3-2 6-16,-5 0 64 15,2 2 26-15,9-4-36 16,14-2-18-16,16 0-8 16,18 0 0-16,5 0-26 15,3 6-2-15,0 4 2 16,2 2-2-16,2 0 0 16,7-2 0-16,4 2-1 15,10-2 2-15,10 0 2 16,16-6-1-16,14-2 26 15,7 0-2-15,8-2-9 16,0 0-12-16,25 2-3 16,25 2 13-16,18-4 9 15,20 0-5-15,14 0-3 16,12 0 2-16,8-12-12 0,12-4 0 16,8 0-2-16,8 0-3 15,2-4 0-15,1 2-1 16,-9-2-1-16,-9 4 1 15,-13 4-1-15,-20 6 1 16,-17 2-5-16,-18 4-13 16,-11 0-10-16,-12 0-19 15,-8 0-91-15,-7 0-477 16</inkml:trace>
  <inkml:trace contextRef="#ctx0" brushRef="#br0" timeOffset="130169.73">25155 11297 1121 0,'0'0'75'0,"0"0"30"0,0 0-2 15,0 0-75-15,0 0-14 16,0 0 10-16,0 0 19 16,-3-40 9-16,1 34-6 15,0 2-12-15,-3 0-11 16,3 2-5-16,0-2-7 15,-1 4-4-15,1 0-2 16,0 0-3-16,2 0 0 16,0 0 0-16,-2-2-1 15,2 2 1-15,-2 0-1 16,0 0 1-16,-1 0-1 0,1 0-1 16,0 0 1-16,-5 0-1 15,2 0 0-15,-1 0 0 16,-1 0 0-16,3 0 0 15,-3 0 1-15,0 0 1 16,-1 0 0-16,-1 0 0 16,-5 0 0-16,3 0 0 15,-5 2 0-15,5 4-1 16,-2-2 0-16,-1 0 0 16,6 0-1-16,-6 6 0 15,3 3 1-15,-4 2 0 16,-1 3 0-16,-2 4 0 15,3 0 1-15,2 1-1 0,-1 0 0 16,3-1 0-16,-1-1 1 16,6 1-1-16,-1 2 0 15,3 0 3-15,2 4 0 16,2-2-1-16,0 0 0 16,0 2 1-16,0-4-1 15,13 2-1-15,7-4 1 16,3 2 2-16,3 1 1 15,7-6-4-15,3-5 0 16,4-3 2-16,0-7-3 0,-2-2 0 16,2-2-1-1,2 0 0-15,4-22 2 0,2-6-2 16,-3-8 0-16,-5-7 0 16,-7-3 0-16,-10-6-2 15,-8-6 2-15,-9-2 0 16,-6-1 0-16,0 6 0 15,0 6 0-15,-19 13 0 16,-4 10 0-16,-6 10-1 16,-4 12 0-16,-11 4-1 15,-8 14-7-15,-6 26-14 16,-2 10-20-16,2 6-39 16,2-1-206-16</inkml:trace>
  <inkml:trace contextRef="#ctx0" brushRef="#br0" timeOffset="131289.43">25211 12340 1048 0,'0'0'233'16,"0"0"-95"-16,0 0-31 15,0 0-42-15,0 0-21 16,0 0-15-16,-35-66 2 0,27 66-9 15,-8 0-13-15,-6 0-6 16,-5 22 1-16,-2 6 4 16,-2 0-1-16,4 6 1 15,0-4-2-15,8 2-2 16,3-1-1-16,7 1 2 16,5-2 1-16,4 4-4 15,0-2 4-15,0 0-4 16,17-2 0-16,12-4 1 15,10-2 1-15,0-8-2 16,6-4 1-16,-3-12 0 16,0 0-1-16,0 0 0 15,1-20-1-15,-3-10-1 16,-2-8 1-16,0-10-1 0,-6-10-2 16,-3-5-2-16,-8-3-1 15,-7-2-1-15,-5 8 1 16,-9 10 0-16,0 4 5 15,-2 14 0-15,-23 4 0 16,-6 14 1-16,-7 3 0 16,-7 11-1-16,-3 0-2 15,-2 3 2-15,6 15-7 16,6 10-26-16,7 4-47 16,2 2-469-16</inkml:trace>
  <inkml:trace contextRef="#ctx0" brushRef="#br0" timeOffset="152620.4">27305 14875 37 0,'0'0'262'0,"0"0"-76"16,0 0 107-16,0 0-46 15,-2-117-69-15,2 111-48 16,0 2-51-16,0 0-16 16,0 0-24-16,0 3-7 15,4 1-2-15,-4 0-2 0,0 0-1 16,0 0 1-1,0 0-2-15,0 0-6 0,0 18-8 16,0 19-6-16,0 21 11 16,0 23 0-1,0 11-9-15,0 19 8 0,2 15 1 16,18 16-7-16,6 11 4 16,3 7-7-16,3-2 0 15,-5-7-2-15,-5-5-3 16,-11-2 7-16,-5 7-5 15,-6 7 5-15,0 1-5 16,0-3-3-16,0-17 2 16,0-9-2-16,0 0-1 15,0-14 1-15,0-9-1 16,0-19 0-16,0-24 0 0,10-20 0 16,-4-14 0-16,3-12-3 15,-7-12-3-15,0-6-2 16,-2 0 0-16,0-10-4 15,0-20-8-15,0-12-15 16,-8-6 0-16,-1 0-31 16,-9 2-181-16</inkml:trace>
  <inkml:trace contextRef="#ctx0" brushRef="#br0" timeOffset="154227.03">23387 15248 615 0,'0'0'360'15,"0"0"-149"-15,0 0-42 0,0 0-68 16,0 0-31-16,0 0-7 16,10-40-8-16,-10 40-19 15,0 0-15-15,0 0-4 16,0 0-9-16,0 5-4 16,0 22 0-16,-2 9 10 15,-17 4-8-15,1 0-4 16,-1-8-1-16,-2 2 0 15,4-8-1-15,1 2 0 16,3-10 0-16,3-10 2 16,4 2-2-16,2-6 0 15,1-4 1-15,3 0-1 16,0 0 0-16,0 0-3 0,0-30-3 16,16-12-4-16,8-2 4 15,-1-14-2-15,2 8-1 16,-6 2 3-16,-1 8-1 15,-7 18 7-15,-4 8 0 16,-4 9 0-16,-3 5 2 16,2 0-2-16,4 0 0 15,-1 24 0-15,-3 11 4 16,0 1-1-16,-2 0 0 16,0 2-1-16,0-4-2 15,0 2 1-15,0-2-1 16,0-6 0-16,-4-4-3 0,4-4-19 15,-5-3-66 1,-1-8-294-16</inkml:trace>
  <inkml:trace contextRef="#ctx0" brushRef="#br0" timeOffset="154433.25">23281 15382 1406 0,'0'0'125'0,"0"0"-101"16,0 0 24-16,0 0-13 16,0 0-14-16,0 0-7 15,100 0-4-15,-76 0-7 0,3 0-3 16,0 0-3 0,0 0-38-16,-3 0-141 0,-2 0-1158 15</inkml:trace>
  <inkml:trace contextRef="#ctx0" brushRef="#br0" timeOffset="155044.4">23731 15448 985 0,'0'0'201'15,"0"0"-69"-15,0 0 17 0,0 0-80 16,0 0-31 0,0 0 9-16,20-56-5 0,-20 48-15 15,0 2-7-15,0 2-2 16,-7-2-10-16,-9 6-2 16,1 0-2-16,-8 0-3 15,2 14-1-15,-2 4-1 16,5 0 1-16,5 0 0 15,3-6 0-15,6 4-2 16,4 0 2-16,0-10 0 16,0 6 0-16,0-8 0 15,0 2 0-15,0 2 0 16,2-4 0-16,8 2 0 0,-2-3 0 16,3 2 0-16,3-5 0 15,1 0 1-15,4 0-1 16,-2-5 1-16,3-16 0 15,1-7-1-15,-4-12 1 16,-1-4-1-16,-3-8 0 16,-4 0 1-16,-4 0-1 15,-3 3 0-15,0 12-2 16,-2 6 1-16,0 15 1 16,0 14 1-16,0-2-1 15,0 4 1-15,0 0-1 16,0 0-2-16,0 22 0 15,0 10 2-15,-6 8 0 16,-4 5 0-16,4-1 0 0,1-2 0 16,3 0 0-16,2-2 0 15,0-4-1-15,4-4 1 16,19-14-34-16,4-5-47 16,2-4-219-16</inkml:trace>
  <inkml:trace contextRef="#ctx0" brushRef="#br0" timeOffset="155621.29">24145 15418 1335 0,'0'0'84'16,"0"0"-2"-16,0 0 10 15,0 0-48-15,0 0-18 16,0 0 3-16,-4-74 0 16,-3 74-11-16,-7 0-13 15,-8 0-5-15,-2 4 0 16,-5 12 0-16,0 4 0 16,2 0 0-16,5 2 0 15,4-2 0-15,4-2 0 0,8 0-1 16,4-2 1-1,2 2 0-15,0-8 0 0,0 2 0 16,0-6-1-16,0-2 1 16,11 0 0-16,7-4 2 15,1 0-2-15,4 0 3 16,6-18 0-16,0-12-1 16,4-6-2-16,-2-8 1 15,-4-6 0-15,-6-4-1 16,-6-8 2-16,-11-1-2 15,-4 5 0-15,0 12-1 16,0 12-1-16,0 16 2 16,0 14 3-16,0 4 1 15,0 0-2-15,-4 8-2 0,-7 22-2 16,0 12 2-16,-1 8 0 16,6 7 0-16,-1-3 0 15,3 2 0-15,4-6 0 16,0-6 1-16,7-4-2 15,12-8 1-15,6-8-5 16,10-8-31-16,6-14-26 16,5-2-216-16</inkml:trace>
  <inkml:trace contextRef="#ctx0" brushRef="#br0" timeOffset="156628.37">24689 15360 1421 0,'0'0'81'16,"0"0"38"-16,0 0-60 16,0 0-31-16,0 0-7 15,0 0-2-15,-2-74-6 16,2 68-5-16,0 2 1 15,0 4 2-15,0 0-1 16,0 0-4-16,-25 0-4 16,-6 16-2-16,-2 8-1 0,-1 2 0 15,10-4 1 1,3-2 0-16,8 0 0 16,7-2 0-16,3-12-1 15,3 2-1-15,0-4 2 0,0-2-2 16,0 0 1-16,0-2 1 15,18 0 0-15,4 0 0 16,8-2-1-16,-1-16 0 16,0 0-1-16,-8-2-6 15,-5 0 3-15,-7 6 1 16,-3 4 2-16,-4 6 2 16,-2 0 0-16,0 4 0 15,0 0 0-15,0 0 0 0,0 4-2 16,0 10 1-1,-2 0 1-15,0 2 0 0,0-6 0 16,2 0-1-16,0 2 1 16,0-4 0-16,4-2 0 15,12 2 0-15,2-4 1 16,4-4-1-16,3 0 1 16,4 0-1-16,0-14 0 15,0-4 0-15,0-4 0 16,-2-2-1-16,-3-6-2 15,-6-4 0-15,-3-6-1 16,-3 0-2-16,-8-5 0 16,-2 8-1-16,-2 6-3 15,0 13 7-15,0 8 3 16,0 8 2-16,-6 2 4 16,-8 0-3-16,-6 22-3 15,0 8 0-15,-3 8 2 0,6 2 1 16,1 3 2-16,5-5 2 15,7-4-4-15,4-6-2 16,0-2-1-16,0-4 1 16,9-4-1-16,9-8 0 15,3 2 1-15,4-8-1 16,4-2 1-16,2-2 0 16,5 0 0-16,-1-2 0 15,2-20 0-15,-4 0-1 16,0-10 1-16,-6-4-1 15,-1-4 1-15,-1-4-1 16,-5-13 1-16,-2 3-1 0,-5-2 0 16,-4 4 0-16,-5 18 0 15,-4 10-1-15,0 16 1 16,0 8 1-16,0 0-1 16,-13 18 0-16,-7 26-1 15,-5 8 1-15,4 8 0 16,0 2 1-16,8 1 0 15,6-5-1-15,7-10 0 16,0-4 0-16,25-10-7 16,12-4-32-16,13-14-135 0</inkml:trace>
  <inkml:trace contextRef="#ctx0" brushRef="#br0" timeOffset="174922.5">28350 5552 753 0,'0'0'25'16,"0"0"-25"-16,0 0 96 15,0 0 151-15,-126 62-20 16,98-59-74-16,-8-3-73 16,2 0-27-16,-1 0-15 15,2 1-15-15,1 8-14 16,5-4-4-16,12-1-3 15,6-4-2-15,9 0 0 16,0 3-4-16,16 0 3 16,35 8 1-16,23-1 4 15,21-2-1-15,15-4-1 0,1-2-1 16,3 0 0-16,2-2-1 16,-1 0 0-16,-3 0 0 15,-5-2 1-15,-9-16-1 16,-14 1 0-16,-16 6-1 15,-24-2 1-15,-22 12 0 16,-13 1 0-16,-9 0 0 16,-17 0-2-16,-39 19 0 15,-27 8 2-15,-27-1 0 16,-14-8 4-16,-12-10-3 16,-5-8 0-16,-1 0 4 15,6-2 5-15,7-14 0 0,18-2 1 16,20-1-1-16,21 5-1 15,28 0-5-15,19 9 0 16,15 1 2-16,8 1-6 16,0 3 0-16,0 0-2 15,13 0 1-15,27 0 1 16,25 7 0-16,22 2 0 16,19 4 0-16,13-3 0 15,1-1 1-15,1 0-1 16,-11-5 0-16,-2 4 0 15,-17-6 0-15,-13 0 0 16,-16 0 0-16,-15 0 0 16,-13-2 0-16,-12 2 0 15,-9-1 0-15,-6 2 0 0,-7 1 0 16,0 0-2-16,-11 0-1 16,-33 2 0-16,-26 4 2 15,-19-4-2-15,-9-6 0 16,-4 0 3-16,4 0 0 15,6-2 0-15,10-10 1 16,11 2-1-16,15 0 1 16,20 2 0-16,14 4 0 15,15 2 1-15,7-1-1 16,0-1 0-16,0 4-1 16,0 0 0-16,0-1 0 0,4 1 1 15,15 0-1 1,7 0 1-16,14 0 0 0,2 0-1 15,6 0 0-15,0 0 0 16,-1 0 0-16,-7 0 0 16,-7 0 0-16,-10 0 0 15,-8 0 0-15,-5 0-1 16,-6 0 0-16,-4 0 1 16,0 0 0-16,0 0-1 15,0 0 1-15,0 0-1 16,0 0 1-16,0 0 0 15,0 0 0-15,0 0 1 16,0 0 1-16,0 0-2 16,0 0 3-16,0 0-1 15,0 0 4-15,0 0 0 0,0 0-1 16,0 0-2-16,2 0-1 16,0-4-1-16,1 0 0 15,-3 2-1-15,2 2 1 16,-2 0-2-16,0-3 1 15,0 3 0-15,0 0 0 16,0 0 0-16,0 0-1 16,0 0 1-16,0 0 0 15,0 0-1-15,0 0 1 16,0 0 0-16,0 0 0 16,0 0 0-16,0 0-1 15,0 0 1-15,0 0-1 16,0 0 0-16,0 0 0 0,0 0 0 15,0 0 0-15,0 0 1 16,0 0 0-16,0 0 0 16,0 0 0-16,0 0 0 15,0 0 0-15,0 0 0 16,0 0 0-16,0 0 0 16,0 0 1-16,0 0-1 15,0 0 1-15,0 0-1 16,0 0 0-16,0 0 0 15,0 0 0-15,0 0 0 16,0 0-1-16,0 0 1 16,0 0 0-16,0 0 0 15,0 0 0-15,0 0-1 16,0 0 1-16,0 0-1 0,0 0-1 16,0 0 0-16,0 0 1 15,0 0 0-15,0 0 1 16,0 0 0-16,0 0 0 15,0-5 0-15,2 1 1 16,0-2-1-16,0-1 0 16,0 3-1-16,-2 1 1 15,2 0 0-15,-2 2 0 16,6 1 1-16,-6 0-2 16,2 0 1-16,0 0 0 0,-2 0 0 15,0-3 1 1,0 3-2-16,0 0 2 0,0 0-1 15,0 0 0-15,0 0-1 16,0 0 1-16,0 0 0 16,0 0 0-16,0 0 0 15,0 0 0-15,0 0 0 16,0 0 0-16,0 0 0 16,0 0 0-16,0 0 0 15,0 0 0-15,0 0 0 16,0 0-1-16,0 0 1 15,0 0 0-15,0 0-1 16,0 0 1-16,0 0 1 16,0 0-1-16,0 0 0 15,0 0 0-15,0 0 0 16,0 0 1-16,0 0-1 0,0 0 0 16,0 0 0-16,0 0 0 15,0 0 0-15,0 0 0 16,0 0 0-16,0 0 0 15,0 0 1-15,0 0-1 16,0 0 0-16,0 0-1 16,0 0 2-16,0 0-2 15,0 0 1-15,0 0 0 16,0 0-17-16,0 22-51 16,-20-8-150-16</inkml:trace>
  <inkml:trace contextRef="#ctx0" brushRef="#br0" timeOffset="176774.02">23793 8153 534 0,'0'0'295'16,"0"0"-54"-16,0 0-15 16,0 0-103-16,0 0-56 15,0 0-17-15,0 0 4 16,42-104-1-16,-31 81-17 16,-3 5-4-16,-2 9-14 15,-6-1 5-15,2 7-7 16,-2 3-2-16,0 0-11 15,0 17-3-15,-4 25-3 16,-16 18 3-16,-3 10 1 16,-2 0-1-16,8-5 1 15,1-5-1-15,5-8 0 16,3-12 0-16,-2-8 0 16,8-16 0-16,0-6 0 0,2-6 0 15,0-4 0-15,0 0 2 16,0 0 0-16,2-24-2 15,20-16 0-15,7-14-4 16,3-9-1-16,-3-2-3 16,-5 2-3-16,-9 11 2 15,-3 12 9-15,-5 16 1 16,-7 10 1-16,2 6 1 16,-2 4 4-16,0 4-4 15,2 0-3-15,7 0-3 16,7 16 0-16,8 20 3 15,5 6 0-15,5 8 1 16,3-6-1-16,-1-2 0 16,-3-5 0-16,-2-9 0 0,-8-6 0 15,-8-8 0-15,-3-8 1 16,-8-2-1-16,-2-4 1 16,5 0 3-16,-3-8 13 15,10-20-10-15,1-8-6 16,3-9 0-16,2 4 0 15,2-2-1-15,-1 5 0 16,-1 6 0-16,-7 8-2 16,-4 12 0-16,0 6-16 0,-2 6-28 15,-3 0-140 1,0 0-793-16</inkml:trace>
  <inkml:trace contextRef="#ctx0" brushRef="#br0" timeOffset="177001">24596 8229 1579 0,'0'0'16'0,"0"0"42"16,0 0-3-16,0 0-37 15,0 0-14-15,0 0-4 16,106-52 1-16,-81 50-1 15,-1 2-5-15,5 0-25 0,3 0-23 16,3 0-68-16,-4 0-154 16,-2 4-325-16</inkml:trace>
  <inkml:trace contextRef="#ctx0" brushRef="#br0" timeOffset="177293.21">25020 8197 1333 0,'0'0'181'0,"0"0"-144"16,0 0 39-16,0 0-18 16,0 0-37-16,0 0-10 0,19-18 1 15,5-4 4 1,1-6-6-16,1-2-7 0,-1-4 0 16,-1 2-2-1,-3 2 0-15,-8 8-1 0,-5 8 0 16,-5 10 0-16,-3 4 0 15,0 4-5-15,-14 28-2 16,-12 14 4-16,-8 14-3 16,3 4 1-16,0 5-3 15,2 0-4-15,2 6-16 16,0-1-22-16,1-4-104 16,-8-6-401-16</inkml:trace>
  <inkml:trace contextRef="#ctx0" brushRef="#br0" timeOffset="178017.39">23877 9238 1275 0,'0'0'108'0,"0"0"0"16,0 0 15 0,0 0-73-16,0 0-35 0,0 0-9 15,-15 0 4-15,15 24 8 16,0 4-3-16,0 4-11 15,0 2 1-15,0-4-3 16,0-3 0-16,-8-1-1 16,-4-7-1-16,1-1 1 15,5-9 0-15,-2-8-1 16,6 2 3-16,2-3-3 16,0 0 2-16,0 0 1 15,0-21 2-15,6-11-5 16,11-16 0-16,1-8-1 15,3 0 0-15,2 4 1 16,-5 10 1-16,-5 11-1 0,-6 18 0 16,-3 7 1-16,-2 6-1 15,3 0 0-15,4 8-5 16,2 20 4-16,5 12 1 16,1 10 0-16,1 2 0 15,1-2 0-15,-2-6 1 16,-1-8-1-16,-1-9 0 15,1-9 1-15,-5-6-1 16,-5-8 1-16,1-4 2 16,0 0 5-16,0 0 7 15,6-16 1-15,5-20-7 16,-1-7-7-16,4-11 0 0,-3 2-1 16,-3 0-1-1,-6 10 1-15,-2 14 1 0,-5 8 0 16,0 8-1-1,-2 8-1-15,0 4 0 0,0 0-8 16,0 4-15-16,0 22-5 16,0 12-1-16,0 2-29 15,0 0-89-15,7-6-224 16</inkml:trace>
  <inkml:trace contextRef="#ctx0" brushRef="#br0" timeOffset="178260.46">24540 9461 1442 0,'0'0'149'0,"0"0"-136"16,0 0 54-16,0 0-7 16,0 0-44-16,0 0-10 15,13-12-4-15,9-1 3 16,5 3-3-16,2 2-1 15,4 0-1-15,-4 4-2 16,3 4-8-16,-1 0-13 0,0 0-27 16,-2 0-82-1,-4 2-371-15</inkml:trace>
  <inkml:trace contextRef="#ctx0" brushRef="#br0" timeOffset="178567.02">25074 9485 1604 0,'0'0'25'0,"0"0"45"15,0 0-17-15,0 0-34 16,0 0-10-16,0 0 1 16,98-127 2-16,-73 93-2 15,-3-6-8-15,1 2-1 16,-2-2-1-16,-3 0 0 0,-2 6 0 15,-5 10-4 1,-6 12 2-16,-3 4 2 0,-2 8 0 16,0 0-2-16,0 0-2 15,0 9 0-15,-7 30 1 16,-17 13 3-16,-5 18 0 16,-3 8 0-16,6-1 0 15,3 0-79-15,-6-6-71 16</inkml:trace>
  <inkml:trace contextRef="#ctx0" brushRef="#br0" timeOffset="181837.45">23904 10283 900 0,'0'0'103'16,"0"0"46"-16,0 0 64 16,0 0-87-16,0 0-71 15,0 0-29-15,0-8 1 16,-2 34 5-16,0 4 0 16,0 8-11-16,-3 0-15 15,-1 0-2-15,-6 0-1 16,1-6-2-16,3-4 0 0,-2-3-1 15,4-10 1-15,-1-2-1 16,5-5 1-16,2-7 0 16,-2-1-1-16,2 0 1 15,0 0 0-15,0-23-1 16,0-13-1-16,11-11-4 16,5-9 4-16,-1-2 0 15,5-2 0-15,-2 2 1 16,0 9 0-16,-3 13 1 15,-5 14 1-15,-4 12 6 16,-6 9 1-16,4 1-1 16,5 0-8-16,3 22 0 15,3 11 1-15,3 12 3 16,1 0-4-16,2 6 6 0,-1-3-1 16,2-2-2-16,-4-10 0 15,0-6 1-15,0-7-3 16,-5-9 0-16,-2-9 1 15,-2-2-1-15,1-3 5 16,2 0 9-16,7-22-1 16,2-15-10-16,2-7-3 15,-5-10 1-15,-5 0-2 16,1-2 0-16,-8 8-1 16,-3 13-4-16,-3 13 1 15,0 11-4-15,0 11-12 16,0 0-14-16,-5 5-119 15,-11 17-726-15</inkml:trace>
  <inkml:trace contextRef="#ctx0" brushRef="#br0" timeOffset="182099.86">24432 10433 1608 0,'0'0'63'0,"0"0"-60"0,0 0 32 16,0 0-7 0,0 0-28-16,0 0 0 0,39-4-3 15,-13 2-5-15,3-2-16 16,7 2-10-16,2 0-60 15,-3 2-123-15,-6 0-662 16</inkml:trace>
  <inkml:trace contextRef="#ctx0" brushRef="#br0" timeOffset="182410.16">24932 10463 1569 0,'0'0'54'16,"0"0"-25"-16,0 0 38 0,86-122-28 15,-57 82-19-15,-6 0-12 16,-5 0 2-16,-5 0-6 16,-4 5 0-16,-5 11-2 15,-1 10 0-15,-3 8 0 16,0 6 0-16,0 0-2 15,0 6-1-15,0 28-3 16,-3 13 2-16,-8 11 2 16,0 4-2-16,2 2-4 15,4 2-10-15,3-2-27 16,-2-7-54-16,0-7-982 0</inkml:trace>
  <inkml:trace contextRef="#ctx0" brushRef="#br0" timeOffset="190589.4">23392 15781 1094 0,'0'0'296'16,"0"0"-197"-16,0 0-38 16,0 0-18-16,0 0-7 15,0 0-11-15,0 0 1 16,32 8 0-16,-22-8-8 15,-1 0 1-15,5 0-5 16,-3 0-6-16,0 0-4 0,2 0-2 16,-2 0-2-1,1 4 0-15,-1 0 0 0,-3-2 1 16,-1 0-1-16,0 0 0 16,0-2 0-16,-3 4 0 15,0-4 1-15,3 4-1 16,-3 2-1-16,-1 6-3 15,-3 2-1-15,0 8 5 16,0 0 0-16,0-4 0 16,-5 4 1-16,-8-4 0 15,-3 5 0-15,-1-1-1 16,-6 4 0-16,4-2 1 16,-2 2-1-16,1-4-4 15,5 0-4-15,1-4-14 16,5-8-14-16,5-6-38 15,0 0-199-15</inkml:trace>
  <inkml:trace contextRef="#ctx0" brushRef="#br0" timeOffset="190827.11">23363 15972 1328 0,'0'0'215'15,"0"0"-186"-15,0 0 9 0,0 0 10 16,0 0-26 0,0 0-3-16,51 0 1 0,-26 0-8 15,2-4-7-15,-3-1-4 16,5 1-1-16,-5 3-1 16,-1 1-16-16,-3 0-25 15,-1 0-46-15,2 0-139 16,-5 0-250-16</inkml:trace>
  <inkml:trace contextRef="#ctx0" brushRef="#br0" timeOffset="191256.81">23831 15779 499 0,'0'0'421'16,"0"0"-125"-16,0 0-59 16,0 0-118-16,0 0-48 15,0 0-41-15,-4-2-3 0,-2 2-8 16,0 6-5 0,-3 14-3-16,-4 2-1 0,0 8-1 15,-3 2-5-15,3 4-3 16,0-4 0-16,1 3-1 15,7-3 0-15,5-10-5 16,0 0-20-16,0-8-20 16,19-10-54-16,3-4-221 15</inkml:trace>
  <inkml:trace contextRef="#ctx0" brushRef="#br0" timeOffset="191846.07">23940 15843 1461 0,'0'0'143'15,"0"0"-111"-15,0 0 6 16,0 0-18-16,0 0-15 16,0 0-2-16,-7 22 7 15,7-4 10-15,0 4-7 16,0 0 4-16,-8 1-10 15,-4-5-2-15,3 0-3 16,3-6-1-16,1-6 0 16,5-2-1-16,0-4 0 0,0 0-1 15,0 0-4-15,0-14-2 16,9-12 4-16,2-2 1 16,3 1-1-16,-1 1 2 15,1 8 0-15,-6 6 1 16,-3 10 1-16,-3-2 0 15,-2 4 6-15,2 0-2 16,2 0-4-16,2 0 0 16,2 4 1-16,3 10 0 15,-1 0 0-15,3 0-1 16,-5 4 1-16,4-6 0 16,-1 6-1-16,-5-5 0 15,1-3-1-15,-2-2 0 0,-1-4 0 16,-2-3 1-16,5-1-1 15,-1 0 0-15,6 0 1 16,3-5 0-16,3-13 1 16,0-4-2-16,0-1 0 15,-7 5 0-15,-5 2 1 16,0 6-1-16,-6 6 1 16,0 4-1-16,0 0-3 15,0 0-9-15,0 0-8 16,0 0-18-16,0 0-44 15,2 0-140-15,2 0-577 16</inkml:trace>
  <inkml:trace contextRef="#ctx0" brushRef="#br0" timeOffset="192105.4">24326 15909 232 0,'0'0'1247'16,"0"0"-1167"-16,0 0-4 16,0 0-31-16,0 0-28 15,0 0-11-15,-14 6 3 16,19-6 4-16,-1 0-8 16,1 0-4-16,3 0-1 0,1 0 0 15,5 0-9 1,6 0-23-16,0-2-22 0,4-2-66 15,-1-4-158-15,-8 2-489 16</inkml:trace>
  <inkml:trace contextRef="#ctx0" brushRef="#br0" timeOffset="192408.09">24542 15877 1442 0,'0'0'141'0,"0"0"-53"15,0 0-35-15,0 0-27 0,0 0-9 16,0 0 1-16,46-70-6 16,-30 52-6-16,-1 0-2 15,-3 4-2-15,-6 2-1 16,-1 8 0-16,-5 2-1 16,0 2 0-16,0 0 1 15,0 6 2-15,-2 20-3 16,-11 4 1-16,-1 4-1 15,3-4 0-15,5 0 0 16,-2-6-1-16,4-2-5 16,-1-5-5-16,5-7-9 15,0-5-8-15,0-5-19 16,7 0-102-16,7 0-1092 16</inkml:trace>
  <inkml:trace contextRef="#ctx0" brushRef="#br0" timeOffset="192680.1">24783 15655 1558 0,'0'0'91'16,"0"0"-50"-16,0 0 13 15,0 0-34-15,0 0-15 16,0 0-2-16,102 62 3 15,-102-30 1-15,0 2-4 16,0 0-2-16,-2-4-1 0,-5-4 0 16,-2-4-1-1,0-4-7-15,-4 0-4 0,-3 1-10 16,-1-1-8-16,1 0-31 16,-2 0-117-16,2-9-409 15</inkml:trace>
  <inkml:trace contextRef="#ctx0" brushRef="#br0" timeOffset="192956.64">25047 15781 1296 0,'0'0'341'0,"0"0"-317"16,0 0 32-16,0 0-30 16,0 0-17-16,0 0-6 15,114 0 2-15,-89 0-4 16,0 0 0-16,-4 0 0 16,-1 0-1-16,-7 0-3 15,1 0-21-15,-1 0-22 16,-3-6-63-16,-4-2-214 15</inkml:trace>
  <inkml:trace contextRef="#ctx0" brushRef="#br0" timeOffset="193151.86">25288 15647 1203 0,'0'0'294'0,"0"0"-193"15,0 0-22-15,0 0-43 16,0 0-19-16,0 0 0 15,-89 90 9-15,74-60-15 16,1 0-7-16,-1-6-4 16,-4 2 0-16,6 0-13 15,2-4-38-15,0-8-35 16,4 0-558-16</inkml:trace>
  <inkml:trace contextRef="#ctx0" brushRef="#br0" timeOffset="196732.77">25547 15763 1136 0,'0'0'212'0,"0"0"-106"0,0 0 2 15,0 0-54-15,0 0-23 16,0 0-2-16,0 0 1 15,38-26-12-15,-36 26-4 16,-2 0-1-16,0 0-2 16,0 0-5-16,0 20-1 0,0 4 12 15,0 10-10 1,-4-2-2-16,-6 0-3 16,3-2-1-16,1-3 0 0,-1-13-1 15,5-1 0-15,0 0 0 16,2-3 1-16,-2-6-1 15,2-4 0-15,0 0-2 16,0 0-4-16,0 0 1 16,0 0-3-16,0-17-5 15,6-11 1-15,7-4-2 16,-4-4 6-16,1 0 5 16,-6 2 2-16,-2 6 1 15,0 6 0-15,0 6 0 16,-2 10 3-16,3 2 1 15,1 4 1-15,6 0-4 16,-2 0 1-16,7 6 5 16,1 10-3-16,-1-2-1 0,2 2 1 15,-7 0-1-15,4 0-2 16,-3-6 1-16,0 6 1 16,3-2 0-16,-3 0 0 15,0 0-2-15,0-2-1 16,-2-6 1-1,-3-2-1-15,-3 0 0 0,-1-4 0 16,-2 0 1-16,5 0 5 16,1 0 3-16,1-12-2 15,1-8-5-15,-2-2-2 16,0-4 1-16,-2 4-1 16,3 0 0-16,-1 4 0 0,0 0 0 15,-4 4-1 1,0 2-4-16,0 8-5 0,2 4-16 15,1 0-29-15,-1 0-125 16,3 0-862-16</inkml:trace>
  <inkml:trace contextRef="#ctx0" brushRef="#br0" timeOffset="196998.65">26034 15789 1463 0,'0'0'91'0,"0"0"-43"16,0 0 12-16,0 0-36 16,0 0-10-16,0 0-3 15,0 0 2-15,37 4-7 16,-24-4-3-16,-1 4-2 15,7-4-1-15,-1 0-1 16,-1 0-22-16,4 0-36 16,-6-4-164-16</inkml:trace>
  <inkml:trace contextRef="#ctx0" brushRef="#br0" timeOffset="197228.62">26135 15701 1284 0,'0'0'99'16,"0"0"0"-16,0 0-2 15,0 0-72-15,0 0 4 16,0 0 0-16,-9 58-8 16,9-40-11-16,0 2-5 15,0-2-4-15,0 2-1 16,0 0-4-16,0-2-29 15,0 4-50-15,0-8-134 16,0-4-646-16</inkml:trace>
  <inkml:trace contextRef="#ctx0" brushRef="#br0" timeOffset="197562.84">26318 15855 1480 0,'0'0'74'16,"0"0"17"-16,0 0-36 15,0 0-34-15,0 0-9 0,0 0 2 16,84-136 1 0,-66 116-9-16,-3 2 0 0,-3 6-1 15,-6 2-1 1,1 6 0-16,-5-4 0 0,-2 4-1 15,0 2-2-15,0 2-1 16,0 0 0-16,0 0-1 16,0 14 1-16,0 8 1 15,-4 6 0-15,-5 4 0 16,0 2-1-16,2-4-10 16,3 4-32-16,-3-4-50 15,-1-4-527-15</inkml:trace>
  <inkml:trace contextRef="#ctx0" brushRef="#br0" timeOffset="198540.04">23655 16316 747 0,'0'0'412'0,"0"0"-206"16,0 0-83-16,0 0-56 15,0 0-32-15,0 0-14 16,0 0 8-16,-21 59 8 16,25-59-3-16,2 0-12 15,1 0-5-15,1-6-6 16,2 2-6-16,1 4-2 15,1-4-2-15,9 4-1 16,4-5 0-16,8-3 0 16,5 7 0-16,7-3-1 15,-3-1-8-15,-7 1-18 16,-6 0-31-16,-16 4-131 16,-13 0-742-16</inkml:trace>
  <inkml:trace contextRef="#ctx0" brushRef="#br0" timeOffset="198765.22">23711 16529 450 0,'0'0'1060'0,"0"0"-975"16,0 0-25-16,0 0-26 15,0 0-26-15,0 0-6 16,-16 14 18-16,27-10 5 15,9-4-12-15,9 0-3 16,4 0-6-16,6 0-4 16,1-8-3-16,4-6-32 0,3 6-37 15,-1-6-224-15</inkml:trace>
  <inkml:trace contextRef="#ctx0" brushRef="#br0" timeOffset="199524.87">24361 16348 1373 0,'0'0'115'0,"0"0"-73"16,0 0 41-16,0 0-56 16,0 0-26-16,0 0 1 15,0-46 11-15,7 32 5 16,2 2 1-16,2-2-6 16,0 0-6-16,3 6-3 15,-1 2 2-15,1 2-2 16,1 4-1-16,-4 0-2 15,2 0 0-15,0 0-1 16,-5 14 1-16,-2 4 2 0,-4 0 0 16,-2-4 0-16,0 3-1 15,0-3 2-15,0 4 3 16,-16-5 1-16,1 6 0 16,-3 3 0-16,-1 0-3 15,-2 4-1-15,3-2-2 16,3 6 2-16,3-8-3 15,1-4-1-15,5-4 2 16,2-2-2-16,1-6-1 16,3 2 1-16,0-4 0 15,0 0 0-15,0 2 1 16,15-2 0-16,6 0 0 0,4-4-1 16,0 0 0-16,5 0 0 15,-4 0 0-15,-3-12-1 16,-5 2-2-16,-7-4-1 15,-7-2 4-15,-4-2 0 16,0-4 0-16,-2-2 0 16,-18-6 0-16,-4-2 0 15,1 0 0-15,1 6 0 16,-1-1 1-16,10 9 1 16,0 4-1-16,6 6 3 15,3 0-1-15,2 6-1 16,-3 2-2-16,3 0 0 15,-7 0-2-15,0 0 0 16,0 0-4-16,1 0-6 16,5 0-7-16,3 0-15 0,0 0-34 15,24 0-110-15,10 0-594 16</inkml:trace>
  <inkml:trace contextRef="#ctx0" brushRef="#br0" timeOffset="200204.87">24771 16236 1525 0,'0'0'94'16,"0"0"-64"-16,0 0 24 0,0 0-29 15,0 0-15-15,0 0 2 16,-38 102 2-16,32-71 2 15,-3 1-8-15,-1 4-4 16,2-10-2-16,1 0-1 16,3-12 0-16,2 0-1 15,2-14 0-15,0 4 0 16,0-4 0-16,0 0-4 16,0 0-3-16,0-22-2 15,13-8-1-15,5-2 1 16,-3-4 4-16,1-4 0 15,2 4 4-15,-5-1 0 16,0 11 1-16,-2-2 1 0,-3 12 0 16,-2 2 2-1,-4 6 0-15,0 2 2 0,-2 6-1 16,3-4 0-16,-3 4 0 16,0 0-1-16,0 0 1 15,0 0 0-15,4 0-1 16,0 0-3-16,6 4 2 15,1 14 1-15,-1 8 1 16,2 2 0-16,1-2-1 16,1 2-1-16,-1-1-1 15,-2-5 0-15,3 1-1 16,-1-2 1-16,5-1-1 16,-3-4 3-16,-1-12-2 15,-3 2 0-15,-3-2 0 0,0-4-1 16,-2 0 2-16,3 0 2 15,-1-14 1-15,4-12-4 16,-3-6 1-16,-1 1-1 16,0-5 0-16,1 0-1 15,-5 10 0-15,0 4 0 16,-2 12 0-16,1 2 0 16,-1 4-1-16,-2 4-8 15,7-4-16-15,4 4-39 16,0 0-218-16</inkml:trace>
  <inkml:trace contextRef="#ctx0" brushRef="#br0" timeOffset="200573.93">25373 16302 1578 0,'0'0'56'16,"0"0"-6"-16,0 0 1 0,0 0-32 15,0 0-14-15,0 0 5 16,2 4 6-16,11-4-7 16,1 0-3-16,-1 0-4 15,3 5-1-15,5-5 0 16,4 0-1-16,2 0 0 16,2 0-6-16,0 0-16 15,0 0-26-15,-6-5-103 16,-8 1-941-16</inkml:trace>
  <inkml:trace contextRef="#ctx0" brushRef="#br0" timeOffset="201225.33">26057 16156 1489 0,'0'0'67'0,"0"0"27"16,0 0-38-16,0 0-36 16,0 0 0-16,0 0 4 15,8-32-5-15,-8 32-7 16,0 0-1-16,-10 4-5 15,-11 10-1-15,0 8 4 16,-6 8-2-16,-2 2 1 16,-2 4-3-16,1 0 0 0,1 4-2 15,9-3 0 1,5-3 0-16,8 2-2 0,2-4-1 16,5-6 0-16,0-2 1 15,0 2-1-15,16-8 1 16,3-4-1-16,-2-2 1 15,5-4-1-15,1-8-3 16,3 0 1-16,1 0-2 16,-3 0-1-16,-3-16 1 15,-8 6-1-15,-11-4 0 0,-2-2 2 16,0 6 1 0,-4-4-3-16,-21 10 0 15,-9 4-1-15,-7 0-4 16,-5 4-8-16,2 18-12 0,2 2-29 15,8 2-255 1</inkml:trace>
  <inkml:trace contextRef="#ctx0" brushRef="#br0" timeOffset="203865.39">24812 16790 647 0,'0'0'248'0,"0"0"63"16,0 0-85-16,0 0-99 15,0 0-54-15,0 0-30 16,0 0-8-16,0 12-11 16,0-12-5-16,0 0-4 15,0 0-6-15,21 0 2 16,16 0 2-16,11 0-6 15,14-4-2-15,13-10-1 16,4-2-3-16,-2 6 2 16,-13 1-3-16,-20 9 0 15,-19-4 0-15,-17 4 0 0,-8 0 0 16,0 0 1 0,0 0-1-16,-10 0 4 0,-24 0 0 15,-11 4-4-15,-7 9 0 16,-7 5 0-16,-3-8 1 15,0 8 0-15,-1-6-1 16,7 2 1-16,17-6 1 16,10-2 2-16,13-6 0 15,11 0 1-15,3 0-2 16,2 0 0-16,0 0-2 16,0 0 0-16,0 0 0 15,0 0 2-15,23 0 0 16,10-6-1-16,13-10-2 0,10 2 1 15,7 0-1 1,-1 0 0-16,-2 2 0 16,-10 2 0-16,-15-3 0 0,-13 9 0 15,-11 3 0-15,-11 1 0 16,0 0 1-16,0 0-1 16,-16 0 0-16,-24 5 0 15,-11 14-1-15,-4 3 1 16,-1-4 0-16,4 0 0 15,11-6 1-15,9-6-1 16,14-2 2-16,12-4 2 16,6 0 0-16,0 0-4 0,0 0 0 15,0 0 0-15,22 0 0 16,16 0 0-16,16 0 0 16,8-6 0-16,5-2 0 15,-1 0 0-15,-14 2 0 16,-19 6-3-16,-18-4-2 15,-10 4 0-15,-5 0 4 16,-13 0-1-16,-25 14 0 16,-9 8 2-16,-2 0 0 15,0-4 0-15,7 0 0 16,9-4 0-16,6-6 0 16,8-4 1-16,11 0-1 15,4-4 0-15,1 0 0 16,3 0 0-16,0 0 0 0,0 0-5 15,0 0-11-15,0 0-23 16,15 0-52-16,17-16-840 16</inkml:trace>
  <inkml:trace contextRef="#ctx0" brushRef="#br0" timeOffset="-211495.72">27677 11748 1105 0,'0'0'128'15,"0"0"-1"1,0 0-116-16,0 0-11 0,0 0-231 16,0 0-574-16</inkml:trace>
  <inkml:trace contextRef="#ctx0" brushRef="#br0" timeOffset="-211280.88">27498 11794 1687 0,'0'0'0'16,"0"0"-2"-16,0 0 2 15,0 0 11-15,0 0-11 16,0 0-28-16,18-7-54 15,-18 7-220-15</inkml:trace>
  <inkml:trace contextRef="#ctx0" brushRef="#br0" timeOffset="-211074.75">27607 11735 1700 0,'0'0'6'15,"0"0"-6"-15,0 0 0 16,0 0-2-16,0 0-97 16,0 0-213-16</inkml:trace>
  <inkml:trace contextRef="#ctx0" brushRef="#br0" timeOffset="-210880.16">27732 11779 1662 0,'0'0'23'0,"0"0"-22"16,0 0 22-16,0 0-23 15,0 0-6-15,0 0-98 16,-26 4-93-16,26 2-685 16</inkml:trace>
  <inkml:trace contextRef="#ctx0" brushRef="#br0" timeOffset="-210723.64">27732 11779 1640 0,'-2'4'5'16,"-7"-8"-4"-16,9 4 6 15,0 0-7-15,0 0-234 16</inkml:trace>
  <inkml:trace contextRef="#ctx0" brushRef="#br0" timeOffset="-191408.37">27692 9288 520 0,'0'0'101'16,"0"0"-61"-16,0 0 189 15,0 0-154-15,0 0-65 16,0 0-10-16,0 0 0 16,0 0 5-16,-48 12-5 15,42-12 0-15,2 0 0 16,-3 0 0-16,-1 0 0 15,-4 0-214-15</inkml:trace>
  <inkml:trace contextRef="#ctx0" brushRef="#br0" timeOffset="-188335.15">27719 11354 784 0,'0'0'337'0,"0"0"-203"15,0 0 65-15,0 0-62 16,0 0-83-16,0 0-25 16,0 0 1-16,16-40-10 0,-16 40-12 15,2 0-2 1,2 14 7-16,-1 5-2 0,-1 7-4 16,-2 6-1-1,0 7-2-15,0-5-3 0,0 4 0 16,0 2-1-16,-11-2 1 15,-5 0-1-15,-5-6 0 16,2-6-6-16,-6-4 2 16,3-5 0-16,5-11-1 15,3-5 2-15,1-1-1 16,6-6 1-16,2-20-4 16,5-7-4-16,0-3 5 15,10-3 3-15,11 5 2 16,2 2 0-16,1 8 0 0,-3 6 2 15,-8 6-2-15,-3 6 1 16,-2 6-1-16,3 0 0 16,2 0-1-16,5 4-1 15,7 6-26-15,1-6-30 16,3-4-134-16,-7 0-715 16</inkml:trace>
  <inkml:trace contextRef="#ctx0" brushRef="#br0" timeOffset="-188118.46">27777 11111 1574 0,'0'0'51'0,"0"0"-43"15,0 0 41-15,0 0-14 16,0 0-33-16,0 0-2 15,-4-56 1-15,4 56-1 16,0 8-34-16,-16 20-82 16,-14 10-948-16</inkml:trace>
  <inkml:trace contextRef="#ctx0" brushRef="#br0" timeOffset="-187237.34">27719 12368 1623 0,'0'0'39'0,"0"0"-3"16,0 0 6-16,0 0-31 16,0 0-7-16,0 0-3 15,51 40 6-15,-48 2 1 0,-1 5-4 16,-2 0-2-16,0 0 0 16,0-9 0-16,-2-2-1 15,-12-6 0-15,-1-4 0 16,-4-2 1-16,4-10-2 15,-1 0 0-15,3-8 0 16,-3 0 0-16,1-6-1 16,-3 0 1-16,1-6-1 15,3-16 0-15,3-4-2 16,9 0 0-16,2-4 1 16,0 4 0-16,2 4-4 15,9 6 3-15,5 4 1 0,-3 6 1 16,5 4-8-16,3 2 2 15,4 0-5-15,6 0-8 16,3 0-4-16,2-4-20 16,0-4-68-16,-13 0-154 15</inkml:trace>
  <inkml:trace contextRef="#ctx0" brushRef="#br0" timeOffset="-187036.63">27701 12198 1644 0,'0'0'46'16,"0"0"-35"-16,0 0 40 0,0 0-25 16,0 0-26-16,0 0-8 15,34-69 1-15,-21 69-21 16,-13 3-54-16,0 20-506 15</inkml:trace>
  <inkml:trace contextRef="#ctx0" brushRef="#br0" timeOffset="-180577.55">27717 8420 548 0,'0'0'298'15,"0"0"-114"-15,0 0-11 16,0 0-83-16,0 0-14 16,0 0-8-16,0 0-11 15,-7-2-11-15,7 2-22 16,0 2-13-16,0 12-7 16,0 2 8-16,9 12 5 15,2 2-5-15,0 4-9 16,-2 4 0-16,0-1-3 15,-5-4 1-15,-1-1 0 16,-3-7-1-16,0-3 1 16,0-6-1-16,0-3 0 15,-14 0 0-15,-6-3 2 0,-2-4-2 16,2 2 0-16,3-6 0 16,-2-2 2-16,3 0-2 15,5 0 3-15,3 0-2 16,6 0 2-16,2 0 2 15,0-10 6-15,0 2-6 16,0-2-4-16,8 2-2 16,8 4 1-16,-1-2-1 15,4 4-1-15,-4-4-27 16,3-2-45-16,-1-6-110 16,-1-4-674-16</inkml:trace>
  <inkml:trace contextRef="#ctx0" brushRef="#br0" timeOffset="-180381.25">27757 8243 1206 0,'0'0'117'15,"0"0"9"-15,0 0-19 16,0 0-51-16,0 0-43 15,0 0-9-15,-5-46-4 16,-1 46-21-16,-13 12-230 16</inkml:trace>
  <inkml:trace contextRef="#ctx0" brushRef="#br0" timeOffset="-179707.91">27770 9188 1275 0,'0'0'142'16,"0"0"-82"-16,0 0-1 16,0 0-50-16,0 0 4 15,0 0 6-15,0 128-5 16,0-84 2-16,0 2 25 15,0-2-36-15,0 3 2 16,-9-3-3-16,2-2-2 16,-3-4 0-16,1-10-2 15,1-8 2-15,0-8-2 16,4-6 1-16,-1-4 1 16,-4-2 1-16,-2 0-1 15,-4 0 0-15,-1-12-2 0,3-12 0 16,3 2 0-16,6-4 0 15,4 2-5-15,0 2 2 16,9 0-2-16,13 4-4 16,3 0-15-16,2 2 7 15,-1-1-39-15,3 10-78 16,-2-1-111-16,-3 1-342 16</inkml:trace>
  <inkml:trace contextRef="#ctx0" brushRef="#br0" timeOffset="-179474.59">27879 9035 1219 0,'0'0'148'16,"0"0"-66"-16,0 0 40 15,0 0-60-15,0 0-49 16,0 0-10-16,-6-20-1 16,6 20-2-16,0 2-22 15,-5 19-103-15,-9-2-986 16</inkml:trace>
  <inkml:trace contextRef="#ctx0" brushRef="#br0" timeOffset="-178822.44">27737 10341 1367 0,'0'0'82'16,"0"0"-71"-16,0 0 107 15,0 0-54-15,0 0-56 16,0 0-5-16,4-18 4 16,-1 24 1-16,1 12 2 15,0 6 2-15,-2 6-4 0,-2 2-4 16,0 2 1-16,0 0-2 15,0-2-1-15,-8-1-1 16,-3-8 1-16,-1-5-2 16,-1-1 1-16,-1-10 0 15,-3 4-1-15,-3-9-4 16,-3-2-5-16,-1 0-5 16,4 0 4-16,2-9 4 15,5 2-1-15,6-4 4 16,7 6 3-16,0-4 0 15,0 1 0-15,22-2-1 16,7-2 1-16,7 2 0 16,2-4 0-16,0 2-1 15,-1 5 1-15,-1 3-1 0,-3-1-11 16,-6 5-31 0,-7 0-69-16,-9 0-159 0</inkml:trace>
  <inkml:trace contextRef="#ctx0" brushRef="#br0" timeOffset="-178583.68">27710 10122 1412 0,'0'0'62'0,"0"0"-39"16,0 0 69-16,0 0-38 16,0 0-49-16,0 0-4 15,5-20-1-15,-1 20-2 16,-4 4-53-16,-7 21-214 16</inkml:trace>
  <inkml:trace contextRef="#ctx0" brushRef="#br0" timeOffset="-175052.29">27773 11452 729 0,'0'0'305'0,"0"0"-187"15,0 0 3-15,0 0 14 16,0 0-63-16,0 0-30 16,0 0-5-16,-5-15-2 15,5 15-2-15,0 0-1 16,0 7-3-16,0 7-8 16,0 12-7-16,0 2-3 15,0 6 3-15,0 6 1 0,0-4-12 16,0 0 0-16,0-1-2 15,0-2 0-15,-2-2 0 16,-3 1-1-16,-2 2 1 16,-1-4 0-16,-1 2-1 15,-3-4 0-15,-5-2 0 16,-1-6 0-16,-5-6-3 16,2-2 0-16,0-12 1 15,5 0 1-15,1 0 0 16,7 0 1-16,-2-16 0 15,10-8-1-15,0-8 1 16,0-2-4-16,22 0 0 0,7 0 1 16,5 2 2-1,-1 7 0-15,-2 10 0 0,-6 5-1 16,-5 7-6 0,0 3-5-16,0 0-9 0,3 0-12 15,-2 0-52-15,0 0-211 16</inkml:trace>
  <inkml:trace contextRef="#ctx0" brushRef="#br0" timeOffset="-174811.17">27846 11129 1449 0,'0'0'134'16,"0"0"-96"-16,0 0 15 15,0 0-22-15,0 0-26 16,0 0-5-16,-13-4 0 16,13 4-2-16,-7 10-32 15,-4 12-130-15</inkml:trace>
  <inkml:trace contextRef="#ctx0" brushRef="#br0" timeOffset="-169720.53">27251 4153 1258 0,'0'0'104'0,"0"0"-6"16,0 0-10-16,0 0-42 15,0 0-35-15,0 0-3 16,27-116 11-16,-16 83 2 16,3-3-5-16,1 2-5 0,-2 6-4 15,-4 8 1-15,-2 6-3 16,-5 10-1 0,-2 4 2-16,0 0-6 0,0 6 0 15,0 30-3-15,0 10 3 16,-11 12 0-16,-1 6 1 15,-3 7-1-15,-1-3 0 16,-1 0 1-16,-3-10-2 16,1-3-10-16,2-4-8 15,1-2-25-15,1-4-101 16,-3-8-379-16</inkml:trace>
  <inkml:trace contextRef="#ctx0" brushRef="#br0" timeOffset="-168938.25">26950 5097 1179 0,'0'0'82'16,"0"0"97"-16,0 0-52 15,0 0-75-15,0 0-29 16,0 0-15-16,16-24-7 16,-16 44 1-16,0 8 2 15,-7 10 10-15,-8 1-5 16,-1 2-5-16,-2-1 0 16,2-3-2-16,3-3 5 15,2-10-7-15,4-6 0 16,3-4 2-16,4-8-2 0,0-6 0 15,0 0 0 1,0 0 0-16,0-4 7 0,0-24 10 16,16-6-14-16,1-12-2 15,-1 3 1-15,-1 2-2 16,-1 2 0-16,-1 9 0 16,-4 4 1-16,-2 12-1 15,-2 6 0-15,-3 6 1 16,4 2-1-16,1 0 0 15,7 0-2-15,1 14 1 16,3 8 1-16,-1 6 0 16,1 2 0-16,-3-1 0 0,2-4 0 15,-4-3 0 1,-2-4 1-16,0-5-1 0,-4-1 3 16,-3-8-2-16,-1-2 0 15,-3-2 1-15,0 0 1 16,0 0 16-16,4 0 1 15,7-18-2-15,5-19-12 16,4-4-6-16,4-8 0 16,1-1 0-16,-2 10 0 15,-8 8 0-15,-7 12-2 16,-3 8-7-16,-2 10-10 16,-3 2-22-16,0 12-119 15,-10 16-359-15</inkml:trace>
  <inkml:trace contextRef="#ctx0" brushRef="#br0" timeOffset="-168029.86">28037 6148 1098 0,'0'0'163'0,"0"0"-43"16,0 0 45-16,0 0-61 15,0 0-68-15,0 0-29 16,5-16-6-16,-5 40 8 16,0 4 5-16,0 6-7 15,-5 4-1-15,-6 0 0 16,-4 0-5-16,1-7 0 15,-1-2 0-15,-1-4-1 16,1-10 1-16,3-4-1 16,6-4 0-16,4-4 1 15,-1-3 0-15,3 0-1 16,0-8 1-16,0-20-1 0,9-21-4 16,16-7 2-16,2-6 0 15,0 0-1-15,-8 12 0 16,-3 12 3-16,-5 13 0 15,-7 18 0-15,-4 7 1 16,2 0-2-16,4 2-1 16,0 25 0-16,3 10 2 15,1 5 3-15,4-2-3 16,-3 2 2-16,3-4-2 16,-1-2 2-16,1-8-2 15,-1-6 1-15,-2-8 0 16,-2-6 0-16,0-3 0 0,-5-5 2 15,5 0 10-15,3-10 6 16,3-21-6 0,1-9-8-16,1-6-4 0,-1 2-1 15,-5 4 1-15,1 2-1 16,-6 10 0-16,-1 8 0 16,-1 10-1-16,-2 8-8 15,7 2-15-15,7 0-23 16,4 4-18-16,6 16-60 15,-1 0-286-15</inkml:trace>
  <inkml:trace contextRef="#ctx0" brushRef="#br0" timeOffset="-167798.4">28717 6224 1472 0,'0'0'84'15,"0"0"-65"-15,0 0 82 16,0 0-49-16,0 0-41 16,0 0-8-16,0 6 1 15,11-6-3-15,9 0-1 16,7-2-3-16,6-6-8 16,6 6-4-16,-2-2-12 15,-1 0-28-15,-5 4-99 16,-6 0-338-16</inkml:trace>
  <inkml:trace contextRef="#ctx0" brushRef="#br0" timeOffset="-167543.4">29109 6234 1449 0,'0'0'30'0,"0"0"79"15,0 0-20-15,0 0-53 16,0 0-22-16,0 0 0 15,125-137 1-15,-94 104-8 16,-4 4-3-16,-9 10-2 16,-7 5-1-16,-7 9 0 0,-4 5-1 15,0 0 0 1,0 13-4-16,-15 19-2 16,-10 10-4-16,1 4-8 0,6-2-3 15,7-2-20-15,0 0-91 16,-1-6-271-16</inkml:trace>
  <inkml:trace contextRef="#ctx0" brushRef="#br0" timeOffset="-166389.83">28242 7190 1502 0,'0'0'51'0,"0"0"-51"16,0 0 49-16,0 0-14 15,0 0-22-15,0 0-2 16,11 21 1-16,-11-7-3 15,0 8-1-15,0 2 4 16,-6 2-5-16,-7-6-4 16,1-4-1-16,6-8-1 15,1-4 0-15,3-2-1 16,2-2 1-16,-2 0 3 16,2-2-2-16,0-22-2 15,0-10-6-15,0-8 1 16,0-4 3-16,6 0-1 15,5 3 3-15,3 5-1 0,-5 12 1 16,-5 16 0-16,-2 4 1 16,-2 6 0-16,0 0-1 15,2 4-2-15,4 21 0 16,0 8 2-16,3-1 2 16,-1 3-1-16,6-4 0 15,-1-4 1-15,1-4-2 16,-1-5 1-16,-1-1-1 15,-3-7 1-15,1-4 0 16,2-6 0-16,-1 0 9 16,6 0 8-16,4-18-4 15,1-15-8-15,-5-3-5 0,-1-4 0 16,-3-2 0 0,-3 6-1-16,-4 6 0 0,-3 12 0 15,-1 6 0-15,-2 8 0 16,2 4-13-16,2 0-15 15,3 0-43-15,4 20-91 16,-2-2-364-16</inkml:trace>
  <inkml:trace contextRef="#ctx0" brushRef="#br0" timeOffset="-166164.18">28802 7177 1577 0,'0'0'47'0,"0"0"-43"15,0 0 61-15,0 0-47 16,0 0-18-16,0 0 0 16,72-23 0-16,-55 22-3 15,3 1-30-15,2 0-43 16,0 0-127-16,-3 0-585 15</inkml:trace>
  <inkml:trace contextRef="#ctx0" brushRef="#br0" timeOffset="-165879.02">29341 7160 1607 0,'0'0'13'0,"0"0"12"15,0 0 40-15,0 0-45 16,0 0-12-16,0 0-2 16,29-126 3-16,-16 94 2 15,3 0-6-15,2 0-4 16,-2 6 0-16,-3 8-1 16,-7 8 0-16,-4 8 0 15,-2 2 0-15,0 0 0 16,0 32-2-16,-2 10 2 15,-11 12 0-15,2-2-3 0,6 4-10 16,5-3-32-16,0-11-177 16</inkml:trace>
  <inkml:trace contextRef="#ctx0" brushRef="#br0" timeOffset="-146344.52">28078 8438 127 0,'0'0'172'16,"0"0"77"-16,0 0 224 0,0 0-216 16,0 0-105-1,0 0-66-15,0 0-12 0,0 0-34 16,2-10-12-16,-2 10-2 15,-2 0-9-15,2 0-11 16,0 0-5-16,0 0-1 16,0 2-13-16,0 10-42 15,0 0-85-15,0 2-330 16</inkml:trace>
  <inkml:trace contextRef="#ctx0" brushRef="#br0" timeOffset="-146176.37">28045 8636 1357 0,'0'0'14'0,"0"0"78"0,0 0 27 16,0 0-101-16,0 0-17 16,0 0-2-16,-19 0-3 15,19 0-79-15,0 0-305 16</inkml:trace>
  <inkml:trace contextRef="#ctx0" brushRef="#br0" timeOffset="-139237.18">28074 8456 1281 0,'0'0'59'0,"0"0"3"16,0 0 25-16,0 0-38 0,0 0-18 15,0 0 4-15,0 0-2 16,115 12-17-16,-72-12-10 15,-4 0-4-15,1 0-2 16,-9 0-8-16,-2-2-70 16,-10-2-149-16,-11-2-684 15</inkml:trace>
  <inkml:trace contextRef="#ctx0" brushRef="#br0" timeOffset="-138924.85">28334 8314 1392 0,'0'0'45'0,"0"0"-17"15,0 0 79-15,0 0-63 16,0 0-28-16,0 0 6 16,118 0-1-16,-87 0-12 15,0 1 0-15,-6 4-8 16,-8 4-1-16,-3 4-3 15,-5 3-16-15,-5 4 2 16,-2 2 1-16,-2 0 0 16,0 4 12-16,0 0 2 15,-10-4 2-15,-9 0 0 16,0-4 0-16,-1-6 0 0,-1 0 0 16,6-6-6-1,9-6-55-15,6 0-132 0,0 0-707 16</inkml:trace>
  <inkml:trace contextRef="#ctx0" brushRef="#br0" timeOffset="-138619.08">28702 8213 1353 0,'0'0'89'0,"0"0"-61"16,0 0 57-1,0 0-32-15,0 0-41 0,0 0-2 16,35 30 5-16,-6-24 2 16,9 2-3-16,9-4-7 15,4-4 5-15,0 0-7 16,-8 0-4-16,-15 0-1 15,-7 0-4-15,-13 0-31 16,-3 2-31-16,-5 2-77 16,0 4-81-16,-3-1-75 15</inkml:trace>
  <inkml:trace contextRef="#ctx0" brushRef="#br0" timeOffset="-138155.39">28619 8303 1030 0,'0'0'156'16,"0"0"27"-16,0 0-64 15,0 0-59-15,0 0-41 16,0 0 35-16,-2 21-13 16,22-5-19-16,5 2-6 15,6-6-1-15,4 4-1 16,10-2-6-16,2-4-4 15,-1 0-1-15,-3 0-1 0,-10 0-2 16,-6-2 0-16,-12 2 0 16,-8-4-1-16,-5 4 0 15,-2 2-1-15,0 4 1 16,-9 2 1-16,-13 4 0 16,-4 2 1-16,-5 0-1 15,-6 3 1-15,2-4 0 16,-1 0-1-16,3-4 0 15,2-1 1-15,2-1-1 16,4-3 0-16,2 0 1 16,4-1-1-16,7-6 0 15,6-3-1-15,6 2 1 16,0-5-2-16,0 4 2 0,29-3 0 16,16-2 1-1,8 0-1-15,11-4-11 0,4-12-19 16,-6 0-43-1,-6-2-153-15</inkml:trace>
  <inkml:trace contextRef="#ctx0" brushRef="#br0" timeOffset="-137696.15">29352 8534 1485 0,'0'0'69'0,"0"0"-63"15,0 0 83-15,0 0-49 16,0 0-39-16,0 0-1 16,2-10-2-16,-8 36 2 15,-10 10 2-15,3 2 1 16,-2 2 0-16,1 3-1 15,3-3 0-15,1-2 0 16,-1-2-2-16,1-6 1 16,-2-2-1-16,-3-6 0 15,-3-6 1-15,-2-4 1 0,2-4-2 16,0-4 0 0,5-4 0-16,2 0-3 0,1-10 2 15,4-12-1-15,6-4-8 16,0 0 0-16,0 0 2 15,0 4 6-15,11 4 1 16,9 6 1-16,7-2-1 16,4 4 1-16,11-2-1 15,7 0 1-15,3 2-1 16,3 0-2-16,-10-1-22 16,-14 6-73-16,-16-5-266 15</inkml:trace>
  <inkml:trace contextRef="#ctx0" brushRef="#br0" timeOffset="-137479.15">29450 8256 1449 0,'0'0'206'15,"0"0"-193"-15,0 0 54 16,0 0-25-16,0 0-34 15,0 0-7-15,-15-51-1 16,15 51 0-16,0 0-6 16,0 0-28-16,-16 18-67 15,-11 2-479-15</inkml:trace>
  <inkml:trace contextRef="#ctx0" brushRef="#br0" timeOffset="-135332.75">29730 8440 568 0,'0'0'377'0,"0"0"-174"16,0 0 11-16,0 0-146 15,0 0-21-15,0 0 12 0,-19 8 9 16,19-8-15-1,0 0-17-15,0 0-9 0,11 0-13 16,7 0-8 0,6 0-5-16,3 0-1 0,2 0-2 15,4 0-15-15,0 0-31 16,-1 0-78-16,-6 0-233 16</inkml:trace>
  <inkml:trace contextRef="#ctx0" brushRef="#br0" timeOffset="-135154.24">29829 8568 945 0,'0'0'207'16,"0"0"-78"-16,0 0 22 0,0 0-106 16,0 0-36-1,0 0 15-15,42-8 15 0,-23 4-33 16,4 2-6-1,6-2-60-15,5-2-212 0</inkml:trace>
  <inkml:trace contextRef="#ctx0" brushRef="#br0" timeOffset="-134809.24">30274 8376 1275 0,'0'0'94'16,"0"0"-3"-16,0 0 29 15,0 0-90-15,0 0-27 16,56-131 6-16,-36 107 7 16,-8 6-7-16,-6 8 2 15,-4 4 5-15,-2 6 0 16,0 0-7-16,0 0-9 15,0 0-2-15,0 26 0 16,-4 6 1-16,-12 8 2 16,3 4-1-16,-5 3 0 15,5-3 0-15,0 0 0 16,1-6 0-16,5-2 0 16,5-8-9-16,2-6-34 0,0-8-114 15,2-12-506-15</inkml:trace>
  <inkml:trace contextRef="#ctx0" brushRef="#br0" timeOffset="-134597.22">30466 8358 1494 0,'0'0'37'0,"0"0"-24"0,0 0 56 16,0 0-53-1,0 0-8-15,0 0 4 0,109 2 1 16,-71-2-10 0,0 0-3-16,-3 0-8 0,-6 0-51 15,-8 0-135-15,-8-17-602 16</inkml:trace>
  <inkml:trace contextRef="#ctx0" brushRef="#br0" timeOffset="-134403.12">30669 8233 1065 0,'0'0'111'0,"0"0"-64"15,0 0 128-15,0 0-129 16,0 0-20-16,-74 113 5 16,65-94-6-16,3 4-13 15,-3-1-11-15,5 2-1 0,1-4-41 16,3-6-141-16,0-4-572 15</inkml:trace>
  <inkml:trace contextRef="#ctx0" brushRef="#br0" timeOffset="-133988.85">30900 8260 1203 0,'0'0'35'0,"0"0"141"16,0 0-56-16,0 0-72 15,0 0-22-15,0 0-14 16,-15-25-2-16,15 23-7 16,9-2 1-16,9 4-2 15,-3 0-1-15,8 0 0 16,-3 0-1-16,-1 0 0 15,4 10 0-15,-10-2 1 16,-1 6-1-16,-8-1-1 16,-4 2 0-16,0 6 1 15,-6 2 4-15,-15 0 5 16,-1 1 0-16,0 0 0 16,-3-2-2-16,5-2-2 0,7-6-3 15,3 0-2-15,4-4 0 16,6 0 0-16,0-2 0 15,0-4 1-15,25-2-1 16,10-2-6-16,10 0-18 16,4 0-55-16,2-12-182 15</inkml:trace>
  <inkml:trace contextRef="#ctx0" brushRef="#br0" timeOffset="-133778.08">31243 8314 1463 0,'0'0'37'15,"0"0"43"-15,0 0-2 0,0 0-68 16,0 0-10-16,0 0 4 16,64 0 1-16,-33 0-5 15,-3 0 1-15,-4 0-1 16,1 0-18-16,-9 0-81 15,-3-8-428-15</inkml:trace>
  <inkml:trace contextRef="#ctx0" brushRef="#br0" timeOffset="-133590.91">31361 8247 1377 0,'0'0'17'0,"0"0"35"15,0 0 33-15,0 0-65 16,-37 136-15-16,30-103-2 16,-1-5-2-16,-2 2-1 15,4-6-37-15,3-4-82 16,1-4-224-16</inkml:trace>
  <inkml:trace contextRef="#ctx0" brushRef="#br0" timeOffset="-132711.33">31642 8117 1360 0,'0'0'63'0,"0"0"57"16,0 0-26-16,0 0-73 16,0 0-17-16,0 0 2 15,-15-2-3-15,15 2-3 16,0 0 2-16,13 0 1 15,9 0-1-15,5 0 0 16,-4 0-2-16,-6 0-8 16,-5 6-2-16,-6 8-3 15,-3 0 5-15,-3 6 5 16,0 0 2-16,0 0 2 0,-3 0-1 16,-7-4 0-16,0-4 0 15,-3-4 1-15,3 1 0 16,4-5-1-16,0-3 1 15,3-1-2-15,3 0 1 16,0 0-11-16,0 0-29 16,15 0-13-16,6 0-13 15,1 0-66-15,-4 0 47 16,-4 4 70-16,-4 6 15 16,-5 3 3-16,-3 5 34 15,-2 1-6-15,0 3 8 16,0-1-14-16,-13-3 0 0,-5-2-6 15,-2 2-2 1,-4-6 14-16,-5 2 15 0,-1-2-23 16,6-2-14-1,4 0-7-15,9-6-2 0,8 0-63 16,3-4-172-16,12 0-885 16</inkml:trace>
  <inkml:trace contextRef="#ctx0" brushRef="#br0" timeOffset="-132511.1">31908 8336 1223 0,'0'0'328'0,"0"0"-309"16,0 0 67-16,0 0-65 0,0 0-18 15,0 0 1 1,126-3-2-16,-94-1-2 0,-3 4 0 15,-5 0-23-15,1-4-69 16,-8 1-235-16</inkml:trace>
  <inkml:trace contextRef="#ctx0" brushRef="#br0" timeOffset="-132326.53">32105 8195 1423 0,'0'0'11'0,"0"0"6"16,0 0 65-16,0 0-55 0,0 0-16 15,-37 123-4-15,22-94-4 16,1 6-3-16,-1-1-43 16,6-8-194-16</inkml:trace>
  <inkml:trace contextRef="#ctx0" brushRef="#br0" timeOffset="-132137.34">32219 8486 1498 0,'0'0'25'0,"0"0"23"16,0 0-14-16,0 0-34 15,0 0-19-15,0 0-81 16,92 0-173-16</inkml:trace>
  <inkml:trace contextRef="#ctx0" brushRef="#br0" timeOffset="-131941.83">32467 8460 1446 0,'0'0'73'16,"0"0"15"-16,0 0-24 0,0 0-60 16,0 0-4-16,0 0-6 15,-5 0-8-15,5 0-15 16,13 0-1-16,6 0-37 16,-1 0-146-16,-3 0-521 15</inkml:trace>
  <inkml:trace contextRef="#ctx0" brushRef="#br0" timeOffset="-131313.96">32799 8155 1270 0,'0'0'232'0,"0"0"-211"15,0 0 58-15,0 0-66 16,0 0-13-16,0 0 1 16,-36 83 1-16,14-54 0 15,-1 4-1-15,8-9-1 0,1-2 0 16,8-7-6-1,1-6-18-15,5-3-8 0,0-6-7 16,0 0-9-16,3 0 20 16,13-16-37-16,3-11-24 15,2-6 46-15,1-4-5 16,0 7 15-16,-4-2 33 16,-2 10 53-16,-7 8 81 15,-7 6-20-15,-2 8-7 16,0 0-49-16,0 0-29 15,0 0-26-15,4 8-2 16,-2 20 3-16,-2 0 4 16,2 0-3-16,1 2-2 15,-1-3 2-15,5 3-3 16,0-6 1-16,-1-1-1 0,5-5 0 16,1-1-2-16,-4-7 0 15,3 0 0-15,3-8 1 16,1-2 0-16,5 0 7 15,5-2 0-15,6-18-6 16,1-4 0-16,-6-6-2 16,-2 2 0-16,-8-2 1 15,-5 6 0-15,-1 3-1 16,-6 7-2-16,2 6-4 16,-3 4-26-16,-1 4-81 15,0-2-777-15</inkml:trace>
  <inkml:trace contextRef="#ctx0" brushRef="#br0" timeOffset="-131094.06">33254 8314 1314 0,'0'0'132'15,"0"0"-70"-15,0 0 37 16,0 0-83-16,0 0-14 16,0 0-2-16,33 0-3 15,-14 0-43-15,2 0-76 0,-3 0-392 16</inkml:trace>
  <inkml:trace contextRef="#ctx0" brushRef="#br0" timeOffset="-130787.58">33470 8301 1331 0,'0'0'120'0,"0"0"7"16,0 0-35-16,0 0-60 15,0 0-11-15,0 0-1 16,116-118-3-16,-101 94-6 15,1 0-1-15,-5 4-4 0,-3 2-2 16,-3 6-1-16,-3 6 0 16,-2 4-2-16,0 2-1 15,0 0-2-15,0 6-5 16,-2 24-5-16,-18 4 10 16,-2 12-1-16,-3 3-5 15,6 2-5-15,-6 2-9 16,0-1-26-16,-2-6-201 15</inkml:trace>
  <inkml:trace contextRef="#ctx0" brushRef="#br0" timeOffset="-129760.7">29969 9064 1394 0,'0'0'110'0,"0"0"-19"16,0 0-35-16,0 0-39 16,0 0 6-16,0 0-5 15,89 14-10-15,-45-14-3 16,4 0-4-16,-6 0 0 15,-1-7-1-15,-12 7-24 16,-10 0-61-16,-13 0-304 0</inkml:trace>
  <inkml:trace contextRef="#ctx0" brushRef="#br0" timeOffset="-129572.64">30054 9278 1070 0,'0'0'234'0,"0"0"-161"16,0 0 45-16,0 0-73 16,0 0-15-16,0 0 3 0,71-42-16 15,-48 42-15 1,6 0-2-16,4 0-6 16,0 0-113-16,1-4-499 0</inkml:trace>
  <inkml:trace contextRef="#ctx0" brushRef="#br0" timeOffset="-128538.58">30756 8959 970 0,'0'0'151'0,"0"0"-5"15,0 0 24-15,0 0-107 16,0 0-33-16,0 0 5 16,20-22 0-16,-20 20-18 0,0 2-5 15,0 0-4-15,0 0-7 16,0 0-1-16,0 0 2 15,0 0-2-15,0 0 0 16,0 0 1-16,0 0-1 16,0 0 0-16,0 0-1 15,0 0 2-15,0 0 2 16,0 0 6-16,0 0 4 16,0 0-4-16,0 0-1 15,0 0 2-15,0-4-4 16,0 4 0-16,0 0 1 0,0 0 2 15,0 0-2 1,0 0 0-16,0 0-3 0,0 0-2 16,0 0-2-16,0 0-3 15,0 24 3-15,0 2 1 16,-11 4 0-16,-2 2-1 16,-1 3 1-16,-1-5-1 15,1-2 0-15,3-6 1 16,-1-4-1-16,4-10 0 15,6-4 0-15,-1-2 0 16,3-2 1-16,0 0 0 16,0 0 0-16,0-18-1 15,15-10 0-15,8-10-2 0,2-3 0 16,-3 4-3 0,-2 1 0-16,-2 5 3 0,-7 9 2 15,-4 6 0-15,-3 8 0 16,1 0 0-16,-5 8 2 15,0-2 1-15,0 2-1 16,0 0-2-16,0 0-3 16,2 0 1-16,2 20 1 15,1 4 1-15,-1 8 0 16,5-2 0-16,-2 2 0 16,4-4 0-16,1 1 2 15,-2-7-1-15,3-4 0 16,3-7 1-16,-1 0 0 15,2-9 1-15,0-2 0 0,3 0 6 16,3-4 0 0,-1-14-4-16,0-5 0 0,-2-6 0 15,-3-4-2-15,0 0-2 16,-7-6-1-16,-2 11 0 16,-6 2-1-16,-2 12-3 15,0 4-6-15,0 8-17 16,0 2-44-16,0 0-299 15</inkml:trace>
  <inkml:trace contextRef="#ctx0" brushRef="#br0" timeOffset="-127855.99">31400 8765 980 0,'0'0'226'0,"0"0"-114"15,0 0 12-15,0 0-71 16,0 0-26-16,0 0-4 16,7-34 11-16,-5 34-22 15,-2 0-4-15,0 0-3 16,0 0-4-16,0 0-1 16,0 0-1-16,0 0 1 15,0 0 0-15,0 0 2 16,0 0-1-16,0 0 6 15,0 0 0-15,0 0 0 0,0 0-5 16,0 0 0-16,0 0-2 16,0 0-1-16,0 0-136 15,0 0-957-15</inkml:trace>
  <inkml:trace contextRef="#ctx0" brushRef="#br0" timeOffset="-126714.41">31409 8690 729 0,'0'0'361'16,"0"0"-184"-16,0 0 3 16,0 0-94-16,0 0-63 15,0 0 2-15,-12-5-10 0,12 5-8 16,0 0 0-16,5 0 2 16,4 0-1-16,4 0-5 15,1 0 0-15,-1 0-3 16,5 0 2-16,-1 0-1 15,-1 0-1-15,-1 0 0 16,-3 5 0-16,-5 4 0 16,-5-4-2-16,-2 2 1 15,0-1 0-15,0-1 0 16,-9 4 1-16,-7 0 0 16,-1 0 2-16,-1 3 0 15,0 2 1-15,2-2 0 16,3 0 1-16,4-4-1 15,7 2-2-15,2-4-1 16,0 0 0-16,0 0 0 0,4-2 0 16,16-2 1-1,11-2-1-15,5 2-17 0,-5-2-61 16,-4 0-724-16</inkml:trace>
  <inkml:trace contextRef="#ctx0" brushRef="#br0" timeOffset="-126416.29">31640 9078 379 0,'0'0'1007'0,"0"0"-1001"16,0 0 94-16,0 0-43 16,0 0-57-16,0 0 0 15,122-21-23-15,-85 21-43 16,-4 0-76-16,-7-6-575 15</inkml:trace>
  <inkml:trace contextRef="#ctx0" brushRef="#br0" timeOffset="-126086.25">32001 9038 1386 0,'0'0'28'16,"0"0"113"-16,0 0-59 15,0 0-62-15,0 0-1 0,123-129 8 16,-101 99-7 0,-2 0-10-16,-6 6-4 0,-4 8 1 15,-5 8-2-15,-5 4-1 16,0 4-2-16,0 0-2 15,0 0-3-15,0 12-1 16,-7 16 4-16,-8 6-1 16,-3 6 1-16,1 4 1 15,-4 0-1-15,1 0-17 16,0-1-28-16,2-7-196 16</inkml:trace>
  <inkml:trace contextRef="#ctx0" brushRef="#br0" timeOffset="-125249.4">32175 8843 1369 0,'0'0'82'16,"0"0"53"-16,0 0-59 16,0 0-56-16,0 0-14 15,0 0 1-15,-18 28 4 16,9 6 4-16,-1 6 1 15,-9 0-10-15,3 0 0 0,1-1-5 16,1-3 0-16,6-6-1 16,-3-2 0-16,4-8 0 15,2-10 1-15,3-2-1 16,2-8 0-16,0 0 0 16,0 0 2-16,0-6 0 15,5-20-1-15,10-10-1 16,4-2 0-16,0-6-4 15,1-1-5-15,1-1 3 16,0 2 3-16,-2 14 1 16,-6 8 2-16,-4 10 1 15,-5 8 6-15,-4 2 5 16,0 2-5-16,0 0-7 16,0 10-3-16,0 24 2 0,0 8 1 15,5 2 1-15,6 2 0 16,5-3 0-16,-3-6 0 15,1-8 0-15,1-7-1 16,-5-6 0-16,4-12 1 16,-1-4 4-16,1 0 19 15,6-8-8-15,0-20-7 16,3-4-6-16,-4-7-2 16,-3 2 0-16,-3-6-1 15,-1 3 0-15,-6 2 0 16,-4 10-2-16,1 10 0 0,-3 8-1 15,0 8-2 1,0 2-15-16,-23 2-35 0,-17 20-83 16,-11 8-1029-16</inkml:trace>
  <inkml:trace contextRef="#ctx0" brushRef="#br0" timeOffset="-124893.95">30850 9503 1278 0,'0'0'89'16,"0"0"74"-16,0 0-68 16,0 0-83-16,0 0 2 15,0 0 14-15,100-6-7 16,-29-10 2-16,22-2-12 16,13-1-4-16,4 1-4 15,2 0-3-15,-12 6 0 0,-6 2-1 16,-14 5-12-1,-7 0-20-15,-8 5-42 0,-14-4-204 16</inkml:trace>
  <inkml:trace contextRef="#ctx0" brushRef="#br0" timeOffset="-124431.39">31554 9565 1449 0,'0'0'58'16,"0"0"34"0,0 0-1-16,0 0-68 0,0 0-13 15,0 0 6-15,-25 0-2 16,25 2-7-16,2 0 1 15,23 2 6-15,8 2-4 16,7 0-4-16,2-2-4 16,-3 4-1-16,-12-4-1 15,-10 2 0-15,-9 4-1 16,-5 2-1-16,-3 8 1 16,-3 2-2-16,-22 6 3 15,-10-2 0-15,0 0 0 16,4-3 0-16,6-4 1 0,6-2-1 15,7-6 0-15,7-3 0 16,3 3 0-16,2-5 0 16,0-1-1-16,0 4 1 15,5-5 0-15,21 1 1 16,10 0 1-16,9-5-2 16,-1 4-7-16,-1-4-32 15,-7 0-38-15,-12 0-359 16</inkml:trace>
  <inkml:trace contextRef="#ctx0" brushRef="#br0" timeOffset="-118861.8">28265 13240 1632 0,'0'0'47'16,"0"0"-41"-16,0 0 20 15,0 0-18-15,0 0 10 16,-2 135-11-16,-6-99 1 15,2-12-4-15,2-4-1 16,1-6 0-16,-1-8 0 0,0 0-3 16,2 0 1-1,-3-2 0-15,0-2 1 0,1-2-1 16,-3 0-1-16,3 0 0 16,4-4-2-16,0-24-4 15,0-12-4-15,11-10 8 16,9-9-1-16,3 1 2 15,-4 4 1-15,-3 14 1 16,-3 14 1-16,-9 14 6 16,-1 10 3-16,-3 2-4 15,3 0-5-15,1 14-1 16,0 10 2-16,5 7 5 16,0-2-3-16,2 1 0 15,0-2-2-15,3 3 0 16,1-7-1-16,3 0 1 15,2-4-2-15,2-4-1 0,3-6 1 16,2-4 0-16,4-6-1 16,3 0 3-16,-1-8 1 15,-4-16 0-15,-2-4-1 16,-10-7 0-16,-5-2 0 16,-8 1 2-16,-4-5-2 15,0 9 3-15,0 6 0 16,0 8-5-16,-2 10 0 15,-2 4-1-15,-2 4-5 16,2 0-10-16,0 10-18 16,4 18-38-16,0-2-74 0,0 0-1019 15</inkml:trace>
  <inkml:trace contextRef="#ctx0" brushRef="#br0" timeOffset="-118622.02">28936 13351 1479 0,'0'0'238'16,"0"0"-222"-16,0 0 28 15,0 0-15-15,0 0-24 0,0 0-5 16,42-14 1-1,-17 10-1-15,-4 4-16 0,6 0-20 16,-2 0-25-16,-3 0-102 16,1 0-607-16</inkml:trace>
  <inkml:trace contextRef="#ctx0" brushRef="#br0" timeOffset="-118342.14">29421 13323 1650 0,'0'0'65'0,"0"0"-21"15,0 0 6-15,0 0-38 0,0 0-10 16,0 0 2 0,68-115 1-16,-49 96-1 0,-3 1-3 15,-3-3-1-15,-2 9 0 16,-4 4 0-16,-7 6 0 15,0 2-1-15,0 0-3 16,-2 28-7-16,-21 23 8 16,-8 8 3-16,-6 8-3 15,-2 1-17-15,1 8-23 16,-4 0-106-16</inkml:trace>
  <inkml:trace contextRef="#ctx0" brushRef="#br0" timeOffset="-117639.2">28303 14337 1543 0,'0'0'55'15,"0"0"-32"-15,0 0 42 16,0 0-30-16,0 0-25 15,0 0-4-15,87-78 7 16,-87 94 3-16,-9 18-5 16,-11 7 3-16,1-1-5 15,4-8-4-15,-1-4-2 16,6-6 1-16,1-10-3 16,5-2 1-16,0-10-2 15,4 0 0-15,0 0 0 16,0 0 0-16,0 0-2 15,4-30-5-15,15-11-1 16,6-9 3-16,4-4 0 0,0 10-1 16,-5 8 6-16,-6 14 0 15,-7 8 3 1,-6 12 7-16,-3 2 1 0,2 0-4 16,1 10-5-16,5 18 6 15,4 4-1-15,4 2-5 16,-2 2-2-16,2 0 1 15,-1-12-1-15,1-3 0 16,-5-7 1-16,-2-9-1 16,1-2 0-16,-1-3 0 15,5 0 0-15,3-25 2 0,6-8-1 16,0-8 0 0,1-5-1-16,3 4 1 0,-4-2-1 15,-5 12 0-15,-9 14 0 16,-9 14 0-16,-2 4-13 15,0 0-33-15,0 18-73 16,-5 6-1043-16</inkml:trace>
  <inkml:trace contextRef="#ctx0" brushRef="#br0" timeOffset="-117435.46">29032 14415 1730 0,'0'0'41'0,"0"0"-35"15,0 0 29-15,0 0-34 16,0 0-1-16,0 0-20 16,126-20-14-16,-88 20-42 15,0 0-199-15</inkml:trace>
  <inkml:trace contextRef="#ctx0" brushRef="#br0" timeOffset="-117158.2">29615 14365 1757 0,'0'0'18'0,"0"0"16"16,0 0 5-16,0 0-31 15,78-134-7-15,-45 98 1 16,-2 0 0-16,-2 0-1 16,-6 10 0-16,-10 8-1 15,-9 12 0-15,-4 6 0 16,0 0-2-16,-17 28-9 16,-19 20 3-16,-9 12-1 15,3 6-6-15,11 0-28 16,6-7 8-16,8-5-83 15</inkml:trace>
  <inkml:trace contextRef="#ctx0" brushRef="#br0" timeOffset="-111774.83">27935 15186 680 0,'0'0'310'0,"0"0"-114"15,0 0-64-15,0 0-75 16,0 0-24-16,0 0 17 16,-54 118 6-16,43-98-15 15,5-6-6-15,0 4-13 16,0-6-8-16,2 2-9 0,-3 0-4 16,3-6 1-16,0 6-1 15,-3-8-1 1,2 2 1-16,1 0-1 0,4-6 0 15,0 2-1-15,0-2-1 16,0-2-4-16,0 0 5 16,14 0 1-16,3 0 0 15,5 0 0-15,1-2 0 16,-1-4-1-16,-2-2 1 16,0 0 0-16,-2 6 0 15,-7 2 1-15,-2 0-1 16,-3 0 1-16,1 0-1 15,-2 0 2-15,2 0 3 0,-3 2-2 16,-2 10 2-16,-2-2 3 16,0 8 0-16,0 4 2 15,-2 4-3-15,-12 0-3 16,1-2-4-16,2-3 1 16,2-2-1-16,4-2 0 15,1-9 0-15,4 2 0 16,0-6-3-16,0-2-25 15,0-2-63-15,14 0-254 16</inkml:trace>
  <inkml:trace contextRef="#ctx0" brushRef="#br0" timeOffset="-111413.47">28338 15186 1090 0,'0'0'221'0,"0"0"-83"15,0 0-36-15,0 0-57 16,0 0-19-16,0 0 5 0,0-9-2 15,0 9-8 1,0 0-11-16,-15 23-2 0,-5 9-2 16,-3 8-1-16,2 0-2 15,0 4 3-15,7 0-6 16,3-4 1-16,5 0-1 16,2-4 0-16,4 5-1 15,0-14-19-15,6 4-11 16,21-13-44-16,0-8-239 15</inkml:trace>
  <inkml:trace contextRef="#ctx0" brushRef="#br0" timeOffset="-110792.93">28454 15298 1523 0,'0'0'80'0,"0"0"-29"16,0 0-28-16,0 0-20 15,0 0 3-15,0 0 8 16,9 80 1-16,-9-50 3 16,0 2-12-16,0-6-1 15,-7-6-2-15,-1-2 0 0,3-6-2 16,0-8 0-1,5-2-1-15,0-2 1 0,-2 0 1 16,2 0 0-16,0-22-2 16,0-12-1-16,4-8-2 15,12-4 3-15,3-4-3 16,-2 2-1-16,-3 8 2 16,-3 8 1-16,-5 18 1 15,-2 6 0-15,-1 8 1 16,-3 0-1-16,0 0 0 15,2 19 0-15,3 12 1 16,-1-4-1-16,5 8 1 16,0-5 0-16,2 2 0 15,-2-4 1-15,0 2-2 0,0-4 1 16,0-2-1-16,-3 2 0 16,3-12 1-16,1 0-1 15,-2-2 0-15,-1-12 0 16,1 0 0-16,4 0 1 15,-1 0 1-15,5-26-1 16,1-2 1-16,1-8-1 16,0-2 0-16,-4-2 1 15,-4 6-1-15,-1 4-1 16,-4 8 0-16,-3 4 0 16,1 14 0-16,-3 0-1 15,0 4-17-15,0 0-35 16,0 0-119-16,0 12-551 15</inkml:trace>
  <inkml:trace contextRef="#ctx0" brushRef="#br0" timeOffset="-110560.02">28962 15382 930 0,'0'0'495'0,"0"0"-390"16,0 0 11-16,0 0-72 16,0 0-33-16,0 0-4 0,0 0-1 15,2 2-4 1,12 0-1-16,1 0 0 0,7-2-1 16,1 4-3-16,0-4-47 15,-4 0-161-15</inkml:trace>
  <inkml:trace contextRef="#ctx0" brushRef="#br0" timeOffset="-110227.64">29236 15400 1241 0,'0'0'231'0,"0"0"-133"15,0 0-11-15,0 0-67 0,0 0-12 16,0 0 11-16,60-102-4 16,-42 80-5-16,-5 4 3 15,-3-4-6-15,-1 4-2 16,-5 4-3-16,-4 10 1 16,0 4 1-16,0 0-3 15,0 0-1-15,0 26 0 16,-4 6 0-16,-10 8 1 15,5-4-1-15,3-4-1 16,-1 2-14-16,7-8-4 16,0-8-12-16,0-4-41 15,0-10-184-15</inkml:trace>
  <inkml:trace contextRef="#ctx0" brushRef="#br0" timeOffset="-109970.64">29508 15195 778 0,'0'0'720'0,"0"0"-679"16,0 0 77-16,0 0-70 16,0 0-24-16,89 113-10 15,-80-69 2-15,-9 4-7 16,0 6 1-16,-7-1-4 0,-22 1-2 15,-4-4-3 1,0-6-1-16,-3-8-4 0,5-10-10 16,6-8-9-16,10-10-17 15,8-8-42-15,7 0-291 16</inkml:trace>
  <inkml:trace contextRef="#ctx0" brushRef="#br0" timeOffset="-109675.64">29740 15458 1558 0,'0'0'53'0,"0"0"7"16,0 0-17-16,0 0-28 16,0 0-9-16,129-4-2 15,-100-2-1-15,4 2-2 16,1 0-1-16,-5 0 0 16,-2-6-14-16,-3 6-35 15,-6-4-77-15,-7-2-363 16</inkml:trace>
  <inkml:trace contextRef="#ctx0" brushRef="#br0" timeOffset="-109479.08">29949 15262 1392 0,'0'0'87'15,"0"0"-26"-15,0 0 22 16,0 0-50-16,0 0-9 15,0 0-4-15,-36 142-9 16,30-104-5-16,-1 0-4 16,3-2-2-16,2-4-8 15,2-1-51-15,0-12-272 0</inkml:trace>
  <inkml:trace contextRef="#ctx0" brushRef="#br0" timeOffset="-106346.35">30370 15342 408 0,'0'0'438'16,"0"0"-136"-16,0 0-54 15,0 0-136-15,0 0-25 16,0 0-31-16,69-120-14 16,-59 106-6-16,-6 6-2 0,0 3-7 15,-4 5-6-15,0 0-7 16,0 0-9-16,0 0-3 16,0 23-2-16,0 4 6 15,0 12-2-15,0 1-3 16,0 2 0-16,-6-4-1 15,-6-2 0-15,1-12 0 16,3-2 0-16,1-6-2 16,4-10 0-16,1 2-1 15,2-8-4-15,0 0 3 16,0 0 0-16,0-12 1 16,0-16-8-16,0-12 1 15,7-12 4-15,6 6 0 16,3 0-1-16,-5 6 7 0,-4 14 0 15,-1 5 0-15,1 7 2 16,0 5 3-16,-1 0 1 16,3 1-2-16,1 6-1 15,0-2-3-15,6 4 1 16,2 0-1-16,2 4 0 16,-3 15 0-16,4 7 1 15,-4 6-1-15,-1-6 1 16,-1 6-1-16,-3-6 0 15,1-4 0-15,1-2 0 16,-3-2 0-16,3-2 0 16,-4-10 0-16,-1 2 0 0,5-4 1 15,-3-4 1-15,2 0 3 16,5-4 2-16,-3-18-4 16,3-2-1-16,3 0-1 15,-8-4 0-15,3-4 0 16,-8 2 0-16,-1 2 0 15,-3 6-1-15,-4 9 0 16,0 8 0-16,0 1-4 16,0 4-13-16,0 0-13 15,4 0-31-15,6 0-95 16,3 0-835-16</inkml:trace>
  <inkml:trace contextRef="#ctx0" brushRef="#br0" timeOffset="-106082.58">31155 15356 1621 0,'0'0'28'0,"0"0"32"15,0 0-18-15,0 0-32 16,0 0-9-16,0 0 0 15,73-14-1-15,-44 10 0 16,4 4 0-16,7-4 0 0,-1 4 0 16,-6-6-7-16,-4 2-22 15,-7 0-30-15,-6 0-115 16,-12-8-425-16</inkml:trace>
  <inkml:trace contextRef="#ctx0" brushRef="#br0" timeOffset="-105900.45">31355 15165 1427 0,'0'0'59'15,"0"0"26"-15,0 0-27 16,0 0-42-16,0 0-6 16,0 0-4-16,-40 121-3 15,34-91-2-15,4-4-1 16,-2 6-5-16,4-6-45 0,0-2-86 15,0 0-304 1</inkml:trace>
  <inkml:trace contextRef="#ctx0" brushRef="#br0" timeOffset="-105573.43">31596 15480 1538 0,'0'0'57'16,"0"0"3"0,0 0 2-16,0 0-39 0,0 0-7 15,0 0 4-15,69-120-4 16,-49 86-7-16,-1 0 0 16,4-4-6-1,-3 2-2-15,1 5-1 0,-10 12 1 16,-5 10 0-16,-4 5 0 15,-2 4 4-15,0 0-3 16,0 0-2-16,-2 22 0 16,-11 13 0-16,-3-2 0 15,3 6 0-15,1-3-6 16,-1 0-2-16,7-8-14 0,-2 6-28 16,2-12-62-1</inkml:trace>
  <inkml:trace contextRef="#ctx0" brushRef="#br0" timeOffset="-101013.02">27897 16116 1589 0,'0'0'108'0,"0"0"-72"16,0 0-4-16,0 0-21 0,0 0-8 16,0 0-3-1,0 0 2-15,25 0 8 0,-3 0 3 16,4 0-6-16,12-6-1 16,7-2-4-16,5 2-2 15,-4-2 0-15,-2 8-8 16,-7-4-21-16,-6 4-17 15,-10-4-18-15,-11 2-196 16,-10 2-1010-16</inkml:trace>
  <inkml:trace contextRef="#ctx0" brushRef="#br0" timeOffset="-100745.39">28136 15937 1355 0,'0'0'155'0,"0"0"-68"16,0 0-31-16,0 0-43 15,0 0 14-15,0 0 3 16,-23 67-14-16,17-45-3 16,2 0 0-16,-4-4-7 15,-3 4-1-15,-3 0-4 16,2 4 1-16,-7-2-1 15,2-2-1-15,3 4 0 0,5-8-33 16,9 0-26 0,0-4-135-16,0-10-1300 0</inkml:trace>
  <inkml:trace contextRef="#ctx0" brushRef="#br0" timeOffset="-100212.27">28606 15963 29 0,'0'0'1551'0,"0"0"-1486"0,0 0-19 16,0 0-13-1,0 0-27-15,0 0 1 0,-23 32 13 16,10-14-10-16,-3-1-5 16,-1-3 4-16,-1 4 2 15,0-6-9-15,2-2-1 16,2-2-1-16,8-4 0 16,4-2 0-16,2-2 0 15,0 0 0-15,0 0-2 16,16 0-1-16,15 0 1 15,5 0-3-15,-1 0 1 16,1 0-1-16,-7 0 0 0,-5 0 3 16,-5 0 2-16,-9 0-2 15,-1 8 2-15,-5 2-1 16,4 10 1-16,-6 4 0 16,2-2 1-16,-4 0-1 15,0 0 0-15,0 0 0 16,0-4 0-16,-12 4 1 15,-9 1 0-15,-8 0-1 16,0-1 1-16,2-9-1 16,0-3-5-16,7-6-8 15,5-4-22-15,1 0-27 16,5-13-126-16,0-9-949 16</inkml:trace>
  <inkml:trace contextRef="#ctx0" brushRef="#br0" timeOffset="-99955.2">28608 15968 1467 0,'0'0'83'15,"0"0"16"-15,0 0-39 16,0 0-39-16,0 0-10 15,0 0 3-15,44-18-3 0,-19 18-8 16,8 0-2-16,5 0-1 16,3 0 0-16,-2 0 0 15,-3 0-19-15,-1 0-29 16,-10 0-93-16,-7 0-813 16</inkml:trace>
  <inkml:trace contextRef="#ctx0" brushRef="#br0" timeOffset="-99184.63">29435 15843 1383 0,'0'0'147'16,"0"0"-60"-16,0 0-11 15,0 0-43-15,0 0-16 16,0 0 1-16,-5-14-2 16,-2 14-4-16,-4 0-5 15,-7 26-2-15,-8 6 3 16,-3 8-4-16,-4 6 4 15,2 3-4-15,4 5-2 16,2-2-1-16,5 6-1 16,4 0 0-16,7-4 0 15,7-1 0-15,2-3 0 16,0-10-5-16,0-12-11 0,16-2-7 16,4-12-30-16,2-6-63 15,-2-8-986-15</inkml:trace>
  <inkml:trace contextRef="#ctx0" brushRef="#br0" timeOffset="-98284.98">29709 15990 1353 0,'0'0'114'15,"0"0"-30"-15,0 0-2 16,0 0-65-16,0 0-4 16,0 0 14-16,-8-17 3 15,8 17-11-15,0 0-1 16,0 0-7-16,0 0-4 16,-6 17-3-16,-5 5 7 15,-3 4-7-15,-3-2-2 16,3-2 0-16,1 0-2 0,5-4 0 15,0-6 1-15,4-2-1 16,2-6 0-16,2-4-1 16,0 0 0-16,0 0-3 15,0 0 0-15,0 0-2 16,16-26 2-16,3-6-2 16,4-4-5-16,-3 2-1 15,-3-2 6-15,-1 8 3 16,-7 7 3-16,-7 11 1 15,-2 6 7-15,0 4 6 16,0 0-7-16,0 0-7 16,0 0-1-16,0 22 1 15,0 1 0-15,2-1 0 0,0 1 0 16,6 2 1-16,-2 3 0 16,1-6-1-16,2 0 2 15,-2-4-2-15,-1-8 0 16,-1-2 0-16,1-8 0 15,3 0 1-15,3 0 1 16,3 0 1-16,5-22 0 16,-3-4-1-16,-1-2-2 15,-5-4 1-15,-1 2-1 16,-4 2 0-16,-1 6 0 16,-3 1 0-16,0 7 0 15,-2 9 0-15,4-4-8 0,1 9-22 16,-2 0-38-16,-1 0-374 15</inkml:trace>
  <inkml:trace contextRef="#ctx0" brushRef="#br0" timeOffset="-97765.27">30165 15817 276 0,'0'0'1163'0,"0"0"-1069"16,0 0 25-16,0 0-71 15,0 0-29-15,0 0-5 16,-15-2 0-16,15 2-5 15,0 0-1-15,0 0 0 16,0-8-2-16,2 8-4 16,9 0-2-16,0 0 1 15,2 0-1-15,1 0 0 16,-3 0 0-16,-4 4-1 16,-3 10 1-16,-2-2 0 15,-2 6 0-15,0-4 0 0,0 4 2 16,-6 0-2-16,-7 0 1 15,1-4 0-15,3-1 0 16,1-4-1-16,-1 0 1 16,2-1-1-16,0-4 0 15,3 2 0-15,2-2 0 16,-1 1 0-16,3 0 0 16,0 3 0-16,0-3-1 15,16 0 1-15,8-1 0 16,10-4-12-16,3 0-32 15,0 0-89-15,-4 0-855 16</inkml:trace>
  <inkml:trace contextRef="#ctx0" brushRef="#br0" timeOffset="-97471.05">30446 16120 1483 0,'0'0'102'0,"0"0"-16"16,0 0-29-16,0 0-38 15,0 0-9-15,0 0 0 0,-5 0-1 16,5 0-3-16,3 0-3 15,15 0-2-15,4 0-1 16,1 0 0-16,-2 0-2 16,8 0-19-16,0 0-29 15,2 0-74-15,1-10-870 16</inkml:trace>
  <inkml:trace contextRef="#ctx0" brushRef="#br0" timeOffset="-96816.61">30927 15968 1447 0,'0'0'133'15,"0"0"-42"-15,0 0-30 16,0 0-42-16,0 0-17 15,0 0 13-15,0 0 1 16,-80 90-9-16,64-64-4 16,3-4-3-16,6-4 1 15,3-4-1-15,2-2 0 16,2-8-1-16,0-2-2 16,0-2-6-16,0 0 0 15,11-6 5-15,11-20-7 0,0-4-3 16,1-2 2-16,0-4-8 15,-4 4-1-15,-5 1 7 16,-3 5 14-16,-5 8 0 16,-4 8 16-16,-2 6 13 15,0 4-5-15,0 0-6 16,0 0-5-16,0 0-13 16,0 0 0-16,0 22 0 15,0 1 0-15,0 4 1 16,0 0 1-16,0-5-2 15,5 0 1-15,0-4-1 16,4-4 0-16,-1 0 0 16,1-6 1-16,-2 0-1 0,4-8 0 15,2 0 1-15,1 0 0 16,3 0 0-16,4 0 0 16,-1-8-1-16,-1-6 2 15,2 0-2-15,3-4 1 16,-1-2 0-16,1-3-1 15,0-4 1-15,-3-1 4 16,-2-3 1-16,-1-1-3 16,3 6-2-16,-4 4 0 15,-3 4 0-15,-3 8-1 16,-5 6-1-16,-4-4-1 16,6 8-22-16,-6 0-38 0,-2 0-223 15</inkml:trace>
  <inkml:trace contextRef="#ctx0" brushRef="#br0" timeOffset="-96304.02">29747 16437 478 0,'0'0'711'15,"0"0"-630"-15,0 0 96 16,0 0-73-16,0 0-47 16,0 0-20-16,118-32 4 15,-81 24-12-15,1-2-8 0,0 2 4 16,3 4-6-1,-2-2-4-15,11 2-4 0,0 4-2 16,6-9-4-16,7 1-2 16,1 3-2-16,1-4-1 15,4 4 1-15,-2 5-1 16,0-4 0-16,-7 4-11 16,-4 0-12-16,-12 0-20 15,-8 0-31-15,-16 5-196 16</inkml:trace>
  <inkml:trace contextRef="#ctx0" brushRef="#br0" timeOffset="-95782.25">30129 16605 1373 0,'0'0'134'16,"0"0"-55"-16,0 0 7 16,0 0-54-16,0 0-18 15,0 0 8-15,32 2 3 0,-8-2-8 16,1 0-5-1,0 0-2-15,4 0-2 0,2 4-3 16,0 0 2-16,0 0-3 16,-2 0-3-16,-7 0-1 15,-2 6 1-15,-7-6-1 16,-5 0 0-16,-8 2 0 16,0 6 2-16,0 2-1 15,-14 0 3-15,-11 4 0 16,3 0-3-16,2-1 1 15,2-3 0-15,5 0-1 16,2-2 0-16,4 2 0 16,2 0 0-16,5 0-1 15,0 2 0-15,0-6 0 0,23 4 1 16,10-6 0-16,14 0 0 16,6-8-1-16,1 0-4 15,8 0-16-15,-2 0-29 16,-1-16-74-16</inkml:trace>
  <inkml:trace contextRef="#ctx0" brushRef="#br0" timeOffset="-95343.56">31937 15881 1616 0,'0'0'30'16,"0"0"18"-16,0 0 21 0,0 0-31 15,0 155-13-15,-13-95-5 16,-6 8-8-16,-3 12 4 16,-3 5-8-16,-3 1-1 15,1-2 2-15,-2-16-5 16,0 2-4-16,-2-12 1 15,-4-4-1-15,-6-5 0 16,-5-5 0-16,-6-8-7 16,-8-4-7-16,-3-2-15 15,-3-12-20-15,-1-4-55 16,-5-10-1118-16</inkml:trace>
  <inkml:trace contextRef="#ctx0" brushRef="#br0" timeOffset="-92720.6">27779 16986 1432 0,'0'0'98'16,"0"0"-12"0,0 0-31-16,0 0-38 0,0 0-12 15,0 0 4-15,0 0 8 16,-16 0 1-16,16 0 0 15,20-4-1-15,7 2-5 16,7-6-6-16,3 4-4 16,6 0-2-16,-5 4-5 15,4 0-33-15,-9 0-33 16,-6 0-201-16</inkml:trace>
  <inkml:trace contextRef="#ctx0" brushRef="#br0" timeOffset="-92501.63">27823 17165 1412 0,'0'0'88'0,"0"0"-16"16,0 0-5-16,0 0-44 15,0 0-9-15,0 0 1 16,132-14 4-16,-96 14-14 15,-1 0-5-15,5 0-1 16,1 0-27-16,-6 0-100 16,-6 0-1378-16</inkml:trace>
  <inkml:trace contextRef="#ctx0" brushRef="#br0" timeOffset="-90100.69">28539 16928 1226 0,'0'0'209'0,"0"0"-113"0,0 0-1 16,0 0-60-16,0 0-26 15,0 0 1-15,-9 0 7 16,4 0-4-16,-6 4 3 15,-5 18 2-15,-3 4-5 16,-1-2-6-16,1-2 0 16,6-8-5-16,3-2-1 15,2-2 0-15,4-2-1 16,4-8 0-16,0 4-2 16,0-4-1-16,2 5-4 15,21-5 4-15,3 0-6 16,6 0 5-16,-6 0 0 15,1 0-1-15,-9 0 1 16,-4 0 0-16,-6 0 3 16,-4 9 0-16,1 1 1 0,-3 3 0 15,-2 0 0-15,0-4 2 16,0 9-1-16,0-4 3 16,0 0 0-16,-2-2-2 15,-11-2-1-15,-5-2 0 16,-2 2-1-16,-5-6-2 15,3 0-2-15,-5-4-5 16,5 0-9-16,4 0-19 16,10 0-31-16,5-8-55 15,3-6-136-15,0-8-695 0</inkml:trace>
  <inkml:trace contextRef="#ctx0" brushRef="#br0" timeOffset="-89879.13">28548 16802 1255 0,'0'0'110'0,"0"0"-36"16,0 0-12-16,0 0-17 15,0 0-10-15,0 0-3 16,69 0-8-16,-38 0-14 15,4 0-7-15,6 0-3 16,-3 0-17-16,-9 0-179 0</inkml:trace>
  <inkml:trace contextRef="#ctx0" brushRef="#br0" timeOffset="-89308.58">28870 16932 1483 0,'0'0'30'0,"0"0"18"16,0 0 44-16,0 0-68 16,0 0-9-16,-6 120-1 15,6-92-5-15,0-6-7 0,-2-4 1 16,-3-5-2-1,-1-3 1-15,2-6-1 0,1 0 0 16,1-4 0-16,2 0-1 16,0 0 2-16,0 0-2 15,0-18-4-15,11-9-1 16,10-13 2-16,0-4 2 16,2 2-1-16,-3 2 1 15,-1 10 1-15,-5 8 1 16,-5 12-1-16,-5 6 9 15,-2 4 0-15,-2 0-4 16,5 0-5-16,0 10 0 16,4 16 2-16,1 4 2 0,-1 2-1 15,3 0-2-15,-3-2-1 16,-5-2 1-16,-2-2-1 16,0-8 0-16,3 0 0 15,0-5 0-15,-3-3 1 16,0-10-1-16,2 0 0 15,3 0 0-15,5 0 2 16,3-18-1-16,3-5 1 16,-3-4-2-16,1-4 1 15,-5-5 0-15,-2 6-1 0,0-2-4 16,-5 6-6 0,3 8-11-16,-1 0-18 15,1 12-78-15,0-2-467 0</inkml:trace>
  <inkml:trace contextRef="#ctx0" brushRef="#br0" timeOffset="-88858.32">29430 16762 1386 0,'0'0'89'16,"0"0"1"-16,0 0 19 0,0 0-73 16,0 0-23-16,0 0-5 15,-26-8 1-15,26 8-5 16,0 0-2-16,2 0 2 16,20 0 2-16,6 0-1 15,-1 0-3-15,-4 4-2 16,-7 1 0-16,-8 8 0 15,-5-3 0-15,-3 6 0 16,0 2 0-16,0 0 1 16,-13-4 0-16,-3 0 0 15,-3-2 0-15,2-2 1 16,-3 2-1-16,2-2 1 0,5 0 0 16,0-2 1-16,3 4-2 15,8-6-1-15,2-2 0 16,0 4-2-16,9-2 2 15,20 2 0-15,9-8 1 16,8 0-1-16,-1 0-2 16,-5 0-16-16,-13 0-24 15,-18 0-137-15</inkml:trace>
  <inkml:trace contextRef="#ctx0" brushRef="#br0" timeOffset="-88482.3">28414 17391 1229 0,'0'0'205'0,"0"0"-147"16,0 0 51-16,0 0-51 16,0 0-41-16,0 0 14 15,-18 10 0-15,36-10-5 16,4 0-2-16,5 0-6 16,4 0-3-16,5 0-4 0,4 0-8 15,9-8-1-15,5 2-1 16,8 2-1-16,5-10 0 15,1 6-5-15,-2-2-9 16,-11 6-12-16,-8 0-15 16,-5 0-35-16,-11 4-133 15,-6 0-894-15</inkml:trace>
  <inkml:trace contextRef="#ctx0" brushRef="#br0" timeOffset="-87965.46">28918 17544 1298 0,'0'0'142'15,"0"0"-13"-15,0 0-33 16,0 0-56-16,0 0-16 15,0 0-1-15,-21 0-3 16,21 0-9-16,12 0-2 16,10 0 0-16,4 0-5 15,1 0 1-15,2 0-2 16,-6 0-2-16,-4 4-1 0,-7 2-1 16,-3-2 1-16,-5 4-1 15,-4 2 0-15,0 8 1 16,0 0 2-16,-6 0 0 15,-10 4 0-15,0-4-2 16,1-6 1-16,-1-2 1 16,5 2 1-16,0-2 0 15,2-2 1-15,-2 2-3 16,4-6 0-16,0 0 1 16,1 0 1-16,4 2 0 15,2-6 0-15,0 0-1 16,0 0-2-16,0 4 0 15,2 0 0-15,20 0 5 16,10-4-2-16,5 0-3 16,1 0-3-16,2 0-10 15,-2 0-9-15,0 0-13 16,-7 0-32-16,-6 0-256 0</inkml:trace>
  <inkml:trace contextRef="#ctx0" brushRef="#br0" timeOffset="-81655.56">29566 17347 1065 0,'0'0'435'15,"0"0"-360"-15,0 0-2 16,0 0-37-16,0 0-26 16,0 0-3-16,0 0 3 15,38 0-2-15,-22 0-3 16,5 0-1-16,4 0-2 16,6 0-2-16,5 0 0 15,2 0 0-15,2 0-19 16,-9 0-34-16,-4 0-131 15,-12 0-669-15</inkml:trace>
  <inkml:trace contextRef="#ctx0" brushRef="#br0" timeOffset="-81417.56">29764 17191 692 0,'0'0'575'15,"0"0"-408"-15,0 0-50 16,0 0-50-16,0 0-28 16,0 0-15-16,-63 80-10 15,61-62-7-15,0 0-4 16,0 0-2-16,-2 0-1 16,2 0 0-16,2 0-11 15,0-4-28-15,0 2-87 0,0-2-306 16</inkml:trace>
  <inkml:trace contextRef="#ctx0" brushRef="#br0" timeOffset="-80714.11">30237 17008 1166 0,'0'0'169'0,"0"0"15"16,0 0-98-16,0 0-38 15,0 0-16-15,0 0-6 16,-83 90-7-16,72-77-1 16,5 0-5-16,-4-4-6 15,4 1-4-15,-3-2-1 16,3 2 0-16,0-6-2 16,6 0 0-16,0 0 0 15,0 2-1-15,0-2-1 16,0 0 1-16,16 0-3 15,7-4 1-15,3 6 2 0,1-2-4 16,-3 4 0 0,1 2 4-16,-4-6 1 15,-4 8 0-15,-3-2-1 0,-6 4 1 16,1-2 0-16,-7 2 1 16,0 0 2-16,-2-2 0 15,0 2-1-15,0 0 1 16,-17-6 0-16,-3 6-3 15,-3-10 0-15,-1 6 0 16,-3-6-1-16,3 0-1 16,1 0-7-16,6-4-10 15,1 0-17-15,7 0-36 16,3 0-132-16,4-12-790 0</inkml:trace>
  <inkml:trace contextRef="#ctx0" brushRef="#br0" timeOffset="-80472.39">30141 17120 1090 0,'0'0'263'16,"0"0"-93"-16,0 0-108 15,0 0-25-15,0 0-4 16,0 0-8-16,87-32-8 15,-61 32-7-15,3 0-2 0,-2 0-6 16,0 0-1-16,0 14-1 16,0-5-1-16,-3 4-21 15,-4 1-54-15,-6-1-265 16</inkml:trace>
  <inkml:trace contextRef="#ctx0" brushRef="#br0" timeOffset="-80127.11">30023 17536 980 0,'0'0'471'0,"0"0"-395"16,0 0 32-16,0 0-53 15,0 0-43-15,0 0 3 16,19-6 7-16,4-2-5 16,2-1-4-16,4 4 0 15,8 1-7-15,6-5-5 16,6 4-1-16,0-4 0 15,-5 9-1-15,-6 0-26 16,-11 0-31-16,-11 0-99 16,-16 0-869-16</inkml:trace>
  <inkml:trace contextRef="#ctx0" brushRef="#br0" timeOffset="-79712.56">30085 17692 112 0,'0'0'1383'15,"0"0"-1297"-15,0 0 4 16,0 0-37-16,0 0-36 0,0 0-5 16,7-6 3-16,15 2-5 15,5 0-4-15,4 0-2 16,0 4 0-16,-1 0-4 15,-9 0 1-15,-5 0-1 16,-7 0 0-16,-5 0-1 16,-4 12 0-16,0 2 0 15,-4 4 1-15,-19 0 0 16,-3 0 1-16,-1 0 0 16,-2 0-1-16,7-6 1 15,-1 2 0-15,8-1-1 16,3-8 0-16,8 3-1 15,2-2 1-15,2 2-1 16,0 1 1-16,0-4-1 16,25-1 1-16,8-4-1 15,7 0-10-15,9 0-24 0,-5 0-48 16,-3-4-584-16</inkml:trace>
  <inkml:trace contextRef="#ctx0" brushRef="#br0" timeOffset="-79120.58">30636 17343 1132 0,'0'0'466'0,"0"0"-435"16,0 0 29-16,0 0-32 0,0 0-20 15,0 0 11-15,10 62-2 16,-10-30-8-16,0-2 0 16,-4-3-6-16,-7-8-1 15,2-2-1-15,4-7 0 16,3-2-1-16,2-8 1 16,0 0 0-16,0 0 0 15,0-8-1-15,5-19-3 16,13-5 1-16,1-8 0 15,4 0 0-15,-3-4-2 16,-3 8 1-16,-3 14 3 0,-7 8 1 16,-5 6 0-1,-2 8 8-15,0 0-2 0,0 0-7 16,0 0-1-16,0 8 0 16,2 6 1-16,0 2 1 15,3 2-1 1,2 0 0-16,2 4 0 0,2-4 1 15,2-4-1-15,3 4 0 16,-3-10 0-16,3 2 0 16,-5-6 0-16,0-4 1 15,0 0-1-15,1 0 1 16,3-4 3-16,1-14 0 0,1-8-3 16,1-2 2-1,-5-2 0-15,3-2-1 0,-9 2-1 16,-3 2 0-16,-4 10-1 15,0 10 0-15,0 4-4 16,0 4-18-16,0 0-28 16,0 0-170-16</inkml:trace>
  <inkml:trace contextRef="#ctx0" brushRef="#br0" timeOffset="-75941.94">31411 17321 1467 0,'0'0'126'16,"0"0"-67"-16,0 0 19 15,0 0-37-15,0 0-26 16,0 0-3-16,0 0 0 15,-18 0-4-15,18 0-3 16,9 0-1-16,13 0-3 0,9 0-1 16,2 0 0-16,4 0 0 15,3 0-1-15,-3-4-11 16,3 2-7-16,-3-2-14 16,-8 0-35-16,-12 0-219 15</inkml:trace>
  <inkml:trace contextRef="#ctx0" brushRef="#br0" timeOffset="-75420.7">31879 17079 1241 0,'0'0'302'16,"0"0"-251"-16,0 0 58 16,0 0-63-16,0 0-32 15,0 0-3-15,8-13 1 16,-8 13-4-16,0 0-6 16,0 18 6-16,0 0 2 15,0 4-5-15,-4 1-3 16,-7-1 1-16,0-4-2 15,-3 0 0-15,6-4-1 0,-1-2 0 16,2 2 0 0,5-6 0-16,-1 6 0 0,3-10-1 15,0 6-4-15,0-6 0 16,0-4-6-16,7 4 0 16,15-4 4-16,7 0 0 15,5 0-6-15,1-8 0 16,1-6 3-16,0 0 3 15,-10 6 5-15,-8 4 2 16,-9 0 0-16,-7 4 2 16,-2 0 2-16,0 0-2 15,0 12 2-15,0 10 8 16,0 6-7-16,0 6-1 0,0-2-2 16,-4 0-1-16,2 2-1 15,0-2-6 1,-9-1-32-16,-12-3-165 0</inkml:trace>
  <inkml:trace contextRef="#ctx0" brushRef="#br0" timeOffset="-74147.63">29753 16645 291 0,'0'0'469'15,"0"0"-164"-15,0 0-22 16,0 0-203-16,0 0-19 0,0 0 15 16,0 0-33-16,-48-26-5 15,36 22-1-15,-1 0-16 16,-5-2-8-16,-5 6-4 15,-6-4-1-15,-9 4-6 16,-8 0-1-16,-8 0 0 16,-4 0 0-16,2 0 1 15,2 0 1-15,2 4 3 16,5-2 1-16,-2 10 0 16,-2-2-4-16,-3 12-3 15,-4 4 1-15,5 1 2 16,-1 0 0-16,5 10 4 15,7-1 0-15,7 2-1 16,6 2-3-16,8 2-1 0,6-2 1 16,5 0 0-16,4 0 1 15,4 0-2-15,2 0-2 16,0-3 2-16,0 3 1 16,0-10-1-16,12 6-2 15,-2-10 2-15,3 6-2 16,1-10 1-16,3 4-1 15,4-8 5-15,1 0-3 16,5 0 0-16,-1-8 0 16,5 2 0-16,8-2 1 15,3-2-1-15,5-2 0 16,6 2-1-16,1-3-1 16,-1-5 1-16,6 0-1 0,-1 0 1 15,-1 0-1-15,1-19 0 16,0-3 0-16,2-10 0 15,-2-8 0-15,2-12 0 16,-2-6-3-16,0-14 1 16,-5 1-4-16,-4-1 2 15,-13 10-1-15,-11 4 3 16,-15 12 2-16,-10 2 0 16,0 4 0-16,-8 0-3 15,-28 0-3-15,-13-1-13 16,-11 1-22-16,-9 4-17 15,0 6-48-15,-7 12-257 0</inkml:trace>
  <inkml:trace contextRef="#ctx0" brushRef="#br0" timeOffset="-48088.29">4734 9166 1392 0,'0'0'2'15,"0"0"32"-15,0 0 94 16,0 0-53-16,0 0-62 15,0 0-8-15,0 0 14 0,-76-62-5 16,61 54-5 0,-14 2-1-16,-16 6-7 0,-17 0-1 15,-18 2 2-15,-11 24-2 16,-9-4 6-16,1 2 3 16,5 2 3-16,3-6-5 15,9 0 0-15,-1-4 2 16,8 0-6-16,1-2-2 15,1 0 2-15,1 4-2 16,1 4 0-16,0 6-1 16,2 2 3-16,-1 7 1 15,10 1 4-15,5-2-4 16,10-2 1-16,12-2-4 0,8 2 1 16,10-4-2-1,5 4 0-15,8 2 0 0,2 2 0 16,0 4 0-16,0 0 1 15,14 1-1 1,5-3 1-16,8-2 0 0,9-6 0 16,9 0 0-16,15-8 2 15,13-2 1-15,16-6 1 16,13-2-2-16,17-10 0 16,11-2-2-16,3-2-1 15,7 0 2-15,3 0-2 16,0-8 1-16,-1 0 0 0,-8 4-1 15,-17 4 0 1,-13 0 0-16,-15 0 0 0,-7 6-2 16,2 4 3-1,1-2-1-15,0 2 0 0,1-6 0 16,4-2-1-16,-3 0 1 16,2 0-1-16,-4 0 1 15,-3 2-1-15,-4-2 1 16,-7-2 1-16,-1 0-1 15,-6 0 0-15,3 0 1 16,-5 0-1-16,3 0 0 16,-1-6 0-16,-1 0-1 15,-1-2 1-15,-6 0 0 16,-2 2 0-16,-4 0-1 16,2-2 1-16,4 0 0 0,0-4 0 15,-4 2-1-15,-2-2 1 16,-2 0-1-16,-3 0 1 15,-3 0 0-15,4 2 0 16,-7-2 0-16,1 2-1 16,1-2 0-16,-1 2 1 15,4-6-2-15,3 0 1 16,-1 0-4-16,-1 4-1 16,-7 0 4-16,-2 2 1 15,-9-1 1-15,-3 4-1 16,1-4 0-16,0 3 1 15,-2-3-1-15,6 2-1 0,3-5-3 16,-1 5-1 0,0-8 0-16,0 1 3 0,0-2-2 15,-4-2 0-15,-2-4 5 16,-3 0-1-16,-6 2 2 16,-5-4-1-16,-4 2 1 15,-7 4 0-15,0-3 3 16,0 2 3-16,0-1 0 15,-12 0-4-15,-5-7-1 16,-12 4-2-16,-5-4 0 16,-9-3 0-16,-7-2-1 15,-8 4 1-15,-5-4 0 16,-3 0 0-16,-3 4 0 16,-1-4 0-16,-1 4 0 0,-5-2 0 15,-4 5 0-15,-5 5 0 16,-8 3 0-16,-5 2-1 15,-2 3 1-15,-1 6 0 16,3 1 1-16,2 3-1 16,1 4 1-16,5 0-1 15,1 0 0-15,7 0 0 16,4 0 0-16,-5 4 0 16,1 1-1-16,-5 1 1 15,-8 1 1-15,1 0-1 16,-2-3 1-16,3 0-1 15,6-1 2-15,4-3 0 16,10 1 0-16,3-1-1 0,6 0 1 16,6 0-2-16,5 0 1 15,3 0-1-15,4 6 0 16,-8 6-1-16,-6 5 1 16,-2 2 0-16,-1 2 0 15,5 1 0-15,7-2 0 16,2 0-1-16,0-2 1 15,1-2 0-15,-4-4 0 16,0-4-1-16,2-2 1 16,-4-4-1-16,7 0-6 15,3 0-3-15,8 8-35 16,9 6-18-16,5-2-438 0</inkml:trace>
  <inkml:trace contextRef="#ctx0" brushRef="#br0" timeOffset="-17428.36">24517 17098 1309 0,'0'0'83'0,"0"0"13"16,0 0 21-16,0 0-85 16,0 0-16-16,0 0-6 15,0 0 5-15,104-28 3 16,-58 20 3-16,0-2 4 16,12-2-12-16,6-6-2 15,10 0-3-15,-3-4-4 16,-6 4-2-16,-13 8 0 0,-21 2-1 15,-14 8-1-15,-12 0 1 16,-5 0-1-16,-9 0 6 16,-29 8-3-16,-18 10-2 15,-13 8 0-15,-11-2-1 16,-4-2 0-16,-3 4 0 16,0-3 0-16,6-1 1 15,10-4-1-15,17-8 3 16,23-2-1-16,16-4 3 15,13-4 0-15,2 0-3 16,0 0-2-16,15 0 0 16,14 0 1-16,14-12 0 15,8-2-1-15,9 4 2 0,6-7 0 16,6 3-2-16,-1 5 0 16,-8 0 0-16,-18 9-10 15,-17 0-38-15,-21 0-101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1-25T15:46:01.4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5855 7311 823 0,'0'0'233'0,"0"0"-66"16,0 0-62-16,0 0-25 16,0 0-48-16,0 0-32 15,0 0-1-15,0 0-26 16,0-14-291-16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D99F2-5A97-4C1F-90B5-AF7852661FD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6E498-0717-4B7B-B647-BCC30C42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5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43649-5472-518F-FBFE-4F24674C0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B8AF95-76E9-93D1-12DF-F55DE04A3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D1121-0A8C-8343-9056-1B21222E8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9454-3E48-4C2F-8A80-D7A55EDAA717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010E0-3834-7350-9034-F9F82634E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BE576-C307-BF34-E259-DB73A44A1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1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7ECDC-C49A-9EAD-BA61-EE12C7F94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E737C-C235-F640-170E-922F54B96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35ED8-A46A-5549-886E-5FF3240E7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6B67-33E2-4E77-B0B3-A398A3AB615A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08CDA-5E0D-C125-574B-39BC7226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E570D-7398-E3D9-ED5D-B276C30E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2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56CB55-596E-7845-524C-DF54BF926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1E94D-A970-0072-F194-D864D181A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E2610-4A9C-BBBC-127D-AA6985EA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31F7-487C-4650-B9A7-DB3CB0365844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D22DE-BCE1-113F-EC52-1E945042C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6FB35-648B-E0B2-CA94-68219E9B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4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A3D1-4348-F4BB-DB16-D7AAC9F5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32DE9-DBFA-A823-21A6-387DBEB9E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743AF-3DAA-61A2-AA24-4A28B9FD4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FB6D-AAC8-4A74-8062-9E5AEB0716D9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76FB0-B81A-6A8D-45E9-C1FC56C40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51D67-0CEB-6E05-E58C-1BE9FB74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24B76-213E-9827-EEA8-E128B6AAF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94CCA-4927-26A4-F8C5-B878F68FB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DDF2E-83E1-BD62-4B96-37788063F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05C0-C17F-44FF-94F8-A0E12F0564E0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E5F1F-8485-6E5E-BEEC-7662A745B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E2430-CB91-8662-91DB-D7ECB2696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7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AA33F-E0FD-C629-377E-F01A66D8D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4F50E-831F-8489-E07E-7C0DA4AB9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A828F-5E92-3A3F-7B00-687EFF881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6BDD7-1A48-9A13-40B7-0A5A97F5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4E99-CED0-46E2-8E49-1325B532010F}" type="datetime1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FFEFF-068B-36D3-1A88-73A388EBE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D67BE-1843-9D97-E4A8-ED6DA7387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B5C1-0D12-798E-8C35-D827298E5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2557F-E276-2571-D31D-F8E774742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A94BF-099F-C439-2250-99449AA77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B9C841-7CFD-563A-1F6A-5609DAEB8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66FAAD-9EB7-A6F3-70C6-5E7853963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53AFDC-AA4C-D9AE-194B-6BB87AB2E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77D-33FD-4038-946A-4B0F0C95867B}" type="datetime1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29C6F8-FF03-7AD8-FA9A-25617E1E1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6461EA-4148-3DEC-209A-C2FB0A46E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4DC5D-3887-DBBE-9F4C-9E95A0F94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45A106-B779-B29A-4CC0-382C440A4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5614-3917-4F25-8797-40FD5A900497}" type="datetime1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F8AB45-B432-CDF1-44BB-17D4B328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882CB-E9CB-7140-C719-82E6DCC50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1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6427B-6F15-DD55-B459-9717524D5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290-83E9-410D-B4C6-CFA2B3F0B324}" type="datetime1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BAAA4F-9F0F-ABD1-13B5-00E55689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52A19-AC28-9BB4-9D20-C4AD534F4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6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9090C-324C-309C-C5CD-D04A3FB42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4AC6C-5362-D89C-86C5-B17D3E7A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BB595-7D91-0E64-93F5-A6C9E297B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27AA3-E224-503D-0F26-411FB31C5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C67-9B01-401B-9B12-986DA24591E8}" type="datetime1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241FF-096A-2228-5533-0D2BC4B67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E32B8-5260-2738-D460-C708819B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8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DAAE8-C543-1EE6-A05C-FFDC90AA1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598105-2BCA-D5E0-7ED9-62C1E267F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5FFFFA-002D-0FF2-C30E-FE76CBD23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C32B3-08E5-89CC-749F-65CBC0B8C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40A3-9791-4D79-AF89-8E4975BDD483}" type="datetime1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4D861-1F6F-278C-7FCC-F7E68531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74AEE-78A5-B11B-565E-D707A12D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5C1471-5F40-8DD1-DA43-BB9D0187F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36141-8004-29A1-56E7-53D6CAAFC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CF158-5920-3512-432B-2093B7E1A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65ADF-D7A3-45A8-820E-239BC5D52764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91051-06B5-7D86-DCBE-32525A182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94057-17C2-AF29-01E4-511A78206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7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80AAF-7BA5-CE0D-6ABE-4B87FB9FB5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Time Complexity</a:t>
            </a:r>
            <a:br>
              <a:rPr lang="en-US"/>
            </a:br>
            <a:br>
              <a:rPr lang="en-US" dirty="0"/>
            </a:br>
            <a:r>
              <a:rPr lang="en-US" sz="4800" dirty="0"/>
              <a:t>001 class notes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8F1B65-65A5-1FF6-7C7A-A32FE1157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62450"/>
            <a:ext cx="9144000" cy="895350"/>
          </a:xfrm>
        </p:spPr>
        <p:txBody>
          <a:bodyPr/>
          <a:lstStyle/>
          <a:p>
            <a:r>
              <a:rPr lang="en-US" dirty="0"/>
              <a:t>Alexandra Stefan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B0B2F-4009-44B4-5E5B-6BBCAFFE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97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B85B3-C64B-4CA7-7369-89A13C011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5125"/>
            <a:ext cx="1144905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Step 3: Keep the faster growing function:</a:t>
            </a:r>
            <a:br>
              <a:rPr lang="en-US" sz="3600" dirty="0"/>
            </a:br>
            <a:r>
              <a:rPr lang="en-US" sz="3200" dirty="0"/>
              <a:t>Ordering functions of one variable by their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48C1-86C0-5464-3480-1890F58D4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47850"/>
            <a:ext cx="6505575" cy="4351338"/>
          </a:xfrm>
        </p:spPr>
        <p:txBody>
          <a:bodyPr/>
          <a:lstStyle/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for calculation of O()</a:t>
            </a:r>
          </a:p>
          <a:p>
            <a:pPr lvl="1"/>
            <a:r>
              <a:rPr lang="en-US" dirty="0"/>
              <a:t>to be able to compare 2 algorithms</a:t>
            </a:r>
          </a:p>
          <a:p>
            <a:r>
              <a:rPr lang="en-US" dirty="0"/>
              <a:t>Notation:    lg(n) = log</a:t>
            </a:r>
            <a:r>
              <a:rPr lang="en-US" baseline="-25000" dirty="0"/>
              <a:t>2</a:t>
            </a:r>
            <a:r>
              <a:rPr lang="en-US" dirty="0"/>
              <a:t>(N)</a:t>
            </a:r>
          </a:p>
          <a:p>
            <a:r>
              <a:rPr lang="en-US" dirty="0"/>
              <a:t>Order these functions:  </a:t>
            </a:r>
          </a:p>
          <a:p>
            <a:pPr marL="0" indent="0">
              <a:buNone/>
            </a:pPr>
            <a:r>
              <a:rPr lang="en-US" dirty="0"/>
              <a:t>     N , N</a:t>
            </a:r>
            <a:r>
              <a:rPr lang="en-US" baseline="30000" dirty="0"/>
              <a:t>2</a:t>
            </a:r>
            <a:r>
              <a:rPr lang="en-US" dirty="0"/>
              <a:t> , </a:t>
            </a:r>
            <a:r>
              <a:rPr lang="en-US" dirty="0" err="1">
                <a:solidFill>
                  <a:srgbClr val="C00000"/>
                </a:solidFill>
              </a:rPr>
              <a:t>lgN</a:t>
            </a:r>
            <a:r>
              <a:rPr lang="en-US" dirty="0"/>
              <a:t> , 50, </a:t>
            </a:r>
            <a:r>
              <a:rPr lang="en-US" dirty="0" err="1">
                <a:solidFill>
                  <a:srgbClr val="C00000"/>
                </a:solidFill>
              </a:rPr>
              <a:t>NlgN</a:t>
            </a:r>
            <a:r>
              <a:rPr lang="en-US" dirty="0"/>
              <a:t> , N</a:t>
            </a:r>
            <a:r>
              <a:rPr lang="en-US" baseline="30000" dirty="0"/>
              <a:t>3 </a:t>
            </a:r>
            <a:r>
              <a:rPr lang="en-US" dirty="0"/>
              <a:t>, N</a:t>
            </a:r>
            <a:r>
              <a:rPr lang="en-US" baseline="30000" dirty="0"/>
              <a:t>1/2 </a:t>
            </a:r>
            <a:r>
              <a:rPr lang="en-US" dirty="0"/>
              <a:t>,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log</a:t>
            </a:r>
            <a:r>
              <a:rPr lang="en-US" baseline="-25000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(N)</a:t>
            </a:r>
          </a:p>
          <a:p>
            <a:r>
              <a:rPr lang="en-US" dirty="0"/>
              <a:t>Plot them to check</a:t>
            </a:r>
          </a:p>
          <a:p>
            <a:r>
              <a:rPr lang="en-US" dirty="0"/>
              <a:t>Place the one you are sure about and leave spaces for the others: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9AD73-6534-C9A2-51E9-93B9DA69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24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E54A-B496-DD6F-1153-0593126D7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/>
          <a:lstStyle/>
          <a:p>
            <a:r>
              <a:rPr lang="en-US" dirty="0"/>
              <a:t>Arithmetic with O()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EF163-92E9-85E6-296B-AA6BD3EA7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O(1) + O(1) + … O(1)   added T times is T*O(1) = O(T)</a:t>
            </a:r>
          </a:p>
          <a:p>
            <a:r>
              <a:rPr lang="en-US" dirty="0"/>
              <a:t>O(1) + O(1) + O(1)  = O(1)</a:t>
            </a:r>
          </a:p>
          <a:p>
            <a:r>
              <a:rPr lang="en-US" dirty="0"/>
              <a:t>O(T) + O(T) + O(T) +  …  + O(T) added N times =&gt; N*O(T) = O(N*T)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B9C74-0C40-877C-ABB0-85AE67CB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B41E3-959C-AA4E-38B4-77006DE60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24987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Time Complexity for loops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A3094-FCE8-ABB9-6DB7-BC5EBF1DF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55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C31-448E-26D5-8496-FA298B84F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execution and</a:t>
            </a:r>
            <a:br>
              <a:rPr lang="en-US" dirty="0"/>
            </a:br>
            <a:r>
              <a:rPr lang="en-US" dirty="0"/>
              <a:t> 1iter (code executed in one loop iteration)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BF959-0FC8-7E45-9269-C2CC15BD5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33800" cy="3879850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ex1() {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A[7] = {5, 1, 9, 3, 5, 9, 5};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N = 7;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T = 4;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k;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0;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while(k&lt;T){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printf("%4d, ", A[k]);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k++;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printf("\n");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FE2EF61-EF52-8E81-41C4-35337CB3D22C}"/>
                  </a:ext>
                </a:extLst>
              </p14:cNvPr>
              <p14:cNvContentPartPr/>
              <p14:nvPr/>
            </p14:nvContentPartPr>
            <p14:xfrm>
              <a:off x="2107800" y="2626920"/>
              <a:ext cx="360" cy="5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FE2EF61-EF52-8E81-41C4-35337CB3D2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8440" y="2617560"/>
                <a:ext cx="19080" cy="241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4D8D-B784-456F-0DF9-5FA8CF02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5AABC3-6AED-7BFA-162E-FABE85C43414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3733800" cy="387985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code execution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k=0;</a:t>
            </a:r>
          </a:p>
        </p:txBody>
      </p:sp>
    </p:spTree>
    <p:extLst>
      <p:ext uri="{BB962C8B-B14F-4D97-AF65-F5344CB8AC3E}">
        <p14:creationId xmlns:p14="http://schemas.microsoft.com/office/powerpoint/2010/main" val="2209136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76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while(k&lt;T){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printf("%4d, ", A[k]);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k++;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90C95-1590-32CF-80F3-4605DC70CF93}"/>
              </a:ext>
            </a:extLst>
          </p:cNvPr>
          <p:cNvGraphicFramePr>
            <a:graphicFrameLocks noGrp="1"/>
          </p:cNvGraphicFramePr>
          <p:nvPr/>
        </p:nvGraphicFramePr>
        <p:xfrm>
          <a:off x="5877017" y="194564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06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2E56-F95B-0949-1533-23E63ADC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" y="1825625"/>
            <a:ext cx="562927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for(j = 0; j&lt;N; </a:t>
            </a:r>
            <a:r>
              <a:rPr lang="en-US" dirty="0" err="1"/>
              <a:t>j++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	for(v = 0; v&lt;T; v++) {</a:t>
            </a:r>
          </a:p>
          <a:p>
            <a:pPr marL="0" indent="0">
              <a:buNone/>
            </a:pPr>
            <a:r>
              <a:rPr lang="en-US" dirty="0"/>
              <a:t>	        printf(A[v])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Analyzed for(v) -&gt; O(T) (</a:t>
            </a:r>
            <a:r>
              <a:rPr lang="en-US" dirty="0" err="1"/>
              <a:t>prev</a:t>
            </a:r>
            <a:r>
              <a:rPr lang="en-US" dirty="0"/>
              <a:t> page)</a:t>
            </a:r>
          </a:p>
          <a:p>
            <a:pPr marL="0" indent="0">
              <a:buNone/>
            </a:pPr>
            <a:r>
              <a:rPr lang="en-US" dirty="0"/>
              <a:t>Analyze for j</a:t>
            </a:r>
          </a:p>
          <a:p>
            <a:pPr marL="0" indent="0">
              <a:buNone/>
            </a:pPr>
            <a:r>
              <a:rPr lang="en-US" dirty="0"/>
              <a:t>1iter(j)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90C95-1590-32CF-80F3-4605DC70CF93}"/>
              </a:ext>
            </a:extLst>
          </p:cNvPr>
          <p:cNvGraphicFramePr>
            <a:graphicFrameLocks noGrp="1"/>
          </p:cNvGraphicFramePr>
          <p:nvPr/>
        </p:nvGraphicFramePr>
        <p:xfrm>
          <a:off x="5877017" y="194564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81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2E56-F95B-0949-1533-23E63ADC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825625"/>
            <a:ext cx="5057775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for(j = 0; j&lt;N; </a:t>
            </a:r>
            <a:r>
              <a:rPr lang="en-US" dirty="0" err="1"/>
              <a:t>j++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	for(v = 0; v&lt;</a:t>
            </a:r>
            <a:r>
              <a:rPr lang="en-US" dirty="0">
                <a:highlight>
                  <a:srgbClr val="FFFF00"/>
                </a:highlight>
              </a:rPr>
              <a:t>j</a:t>
            </a:r>
            <a:r>
              <a:rPr lang="en-US" dirty="0"/>
              <a:t>; v++) {</a:t>
            </a:r>
          </a:p>
          <a:p>
            <a:pPr marL="0" indent="0">
              <a:buNone/>
            </a:pPr>
            <a:r>
              <a:rPr lang="en-US" dirty="0"/>
              <a:t>	        printf(A[v])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sz="2400" dirty="0"/>
              <a:t>Analyzed for-v -&gt; </a:t>
            </a:r>
            <a:r>
              <a:rPr lang="en-US" sz="2400" dirty="0">
                <a:highlight>
                  <a:srgbClr val="FFFF00"/>
                </a:highlight>
              </a:rPr>
              <a:t>O(j)</a:t>
            </a:r>
            <a:r>
              <a:rPr lang="en-US" sz="2400" dirty="0"/>
              <a:t> (</a:t>
            </a:r>
            <a:r>
              <a:rPr lang="en-US" sz="2400" dirty="0" err="1"/>
              <a:t>prev</a:t>
            </a:r>
            <a:r>
              <a:rPr lang="en-US" sz="2400" dirty="0"/>
              <a:t> page)</a:t>
            </a:r>
          </a:p>
          <a:p>
            <a:pPr marL="0" indent="0">
              <a:buNone/>
            </a:pPr>
            <a:r>
              <a:rPr lang="en-US" sz="2400" dirty="0"/>
              <a:t>Analyze for j</a:t>
            </a:r>
          </a:p>
          <a:p>
            <a:pPr marL="0" indent="0">
              <a:buNone/>
            </a:pPr>
            <a:r>
              <a:rPr lang="en-US" sz="2400" dirty="0"/>
              <a:t>1iter(j) 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90C95-1590-32CF-80F3-4605DC70C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378672"/>
              </p:ext>
            </p:extLst>
          </p:nvPr>
        </p:nvGraphicFramePr>
        <p:xfrm>
          <a:off x="5877017" y="194564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84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169F01-5E0F-A421-DD87-CDCFE1F17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964565"/>
            <a:ext cx="46291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for( t = 1 ; t&lt;N </a:t>
            </a:r>
            <a:r>
              <a:rPr lang="en-US"/>
              <a:t>; t=t</a:t>
            </a:r>
            <a:r>
              <a:rPr lang="en-US" dirty="0"/>
              <a:t>*3){</a:t>
            </a:r>
          </a:p>
          <a:p>
            <a:pPr marL="0" indent="0">
              <a:buNone/>
            </a:pPr>
            <a:r>
              <a:rPr lang="en-US" dirty="0"/>
              <a:t>	for(v = C; v&gt;=1; v--) {</a:t>
            </a:r>
          </a:p>
          <a:p>
            <a:pPr marL="0" indent="0">
              <a:buNone/>
            </a:pPr>
            <a:r>
              <a:rPr lang="en-US" dirty="0"/>
              <a:t>	        printf(A[v])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sz="2400" dirty="0"/>
              <a:t>Analyzed for-v -&gt; (</a:t>
            </a:r>
            <a:r>
              <a:rPr lang="en-US" sz="2400" dirty="0" err="1"/>
              <a:t>prev</a:t>
            </a:r>
            <a:r>
              <a:rPr lang="en-US" sz="2400" dirty="0"/>
              <a:t> page)</a:t>
            </a:r>
          </a:p>
          <a:p>
            <a:pPr marL="0" indent="0">
              <a:buNone/>
            </a:pPr>
            <a:r>
              <a:rPr lang="en-US" sz="2400" dirty="0"/>
              <a:t>Analyze for j</a:t>
            </a:r>
          </a:p>
          <a:p>
            <a:pPr marL="0" indent="0">
              <a:buNone/>
            </a:pPr>
            <a:r>
              <a:rPr lang="en-US" sz="2400" dirty="0"/>
              <a:t>1iter(j) 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4AF3E317-500A-6F7C-F850-1A9AEF57D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85621"/>
              </p:ext>
            </p:extLst>
          </p:nvPr>
        </p:nvGraphicFramePr>
        <p:xfrm>
          <a:off x="6096000" y="3754755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085832-4CDC-0401-EF6B-92CB3F4B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E5F19D0-095A-D2CF-E6DB-0A50F72C0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587165"/>
              </p:ext>
            </p:extLst>
          </p:nvPr>
        </p:nvGraphicFramePr>
        <p:xfrm>
          <a:off x="6105525" y="33528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41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D1F9F-FE78-426B-55F8-5420FAE7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D401D-7D55-B931-F0D7-D1EF1EC28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5387975"/>
          </a:xfrm>
        </p:spPr>
        <p:txBody>
          <a:bodyPr/>
          <a:lstStyle/>
          <a:p>
            <a:r>
              <a:rPr lang="en-US" dirty="0"/>
              <a:t>Exact instruction count</a:t>
            </a:r>
          </a:p>
          <a:p>
            <a:r>
              <a:rPr lang="en-US" dirty="0"/>
              <a:t>TC (Time complexity) :  </a:t>
            </a:r>
          </a:p>
          <a:p>
            <a:pPr lvl="1"/>
            <a:r>
              <a:rPr lang="en-US" dirty="0"/>
              <a:t>motivation, </a:t>
            </a:r>
          </a:p>
          <a:p>
            <a:pPr lvl="1"/>
            <a:r>
              <a:rPr lang="en-US" dirty="0"/>
              <a:t>O() notation, </a:t>
            </a:r>
          </a:p>
          <a:p>
            <a:pPr lvl="1"/>
            <a:r>
              <a:rPr lang="en-US" dirty="0"/>
              <a:t>meaning, </a:t>
            </a:r>
          </a:p>
          <a:p>
            <a:pPr lvl="1"/>
            <a:r>
              <a:rPr lang="en-US" dirty="0"/>
              <a:t>calculation for case of a single variable</a:t>
            </a:r>
          </a:p>
          <a:p>
            <a:r>
              <a:rPr lang="en-US" dirty="0"/>
              <a:t>TC for loops</a:t>
            </a:r>
          </a:p>
          <a:p>
            <a:pPr lvl="1"/>
            <a:r>
              <a:rPr lang="en-US" dirty="0"/>
              <a:t>1iter</a:t>
            </a:r>
          </a:p>
          <a:p>
            <a:pPr lvl="1"/>
            <a:r>
              <a:rPr lang="en-US" dirty="0"/>
              <a:t>TC</a:t>
            </a:r>
            <a:r>
              <a:rPr lang="en-US" baseline="-25000" dirty="0"/>
              <a:t>1iter</a:t>
            </a:r>
            <a:r>
              <a:rPr lang="en-US" dirty="0"/>
              <a:t>(</a:t>
            </a:r>
            <a:r>
              <a:rPr lang="en-US" dirty="0" err="1"/>
              <a:t>loop_variable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loop_variable</a:t>
            </a:r>
            <a:r>
              <a:rPr lang="en-US" dirty="0"/>
              <a:t> as a function (expression) of iteration number: </a:t>
            </a:r>
          </a:p>
          <a:p>
            <a:pPr lvl="2"/>
            <a:r>
              <a:rPr lang="en-US" dirty="0"/>
              <a:t>k = </a:t>
            </a:r>
            <a:r>
              <a:rPr lang="en-US" dirty="0" err="1"/>
              <a:t>iter</a:t>
            </a:r>
            <a:r>
              <a:rPr lang="en-US" dirty="0"/>
              <a:t>,   j=2*</a:t>
            </a:r>
            <a:r>
              <a:rPr lang="en-US" dirty="0" err="1"/>
              <a:t>iter</a:t>
            </a:r>
            <a:r>
              <a:rPr lang="en-US" dirty="0"/>
              <a:t>,  k = 3</a:t>
            </a:r>
            <a:r>
              <a:rPr lang="en-US" baseline="30000" dirty="0"/>
              <a:t>iter</a:t>
            </a:r>
            <a:r>
              <a:rPr lang="en-US" dirty="0"/>
              <a:t> , v = N-</a:t>
            </a:r>
            <a:r>
              <a:rPr lang="en-US" dirty="0" err="1"/>
              <a:t>iter</a:t>
            </a:r>
            <a:endParaRPr lang="en-US" dirty="0"/>
          </a:p>
          <a:p>
            <a:pPr lvl="1"/>
            <a:r>
              <a:rPr lang="en-US" dirty="0"/>
              <a:t>table</a:t>
            </a:r>
          </a:p>
          <a:p>
            <a:pPr lvl="1"/>
            <a:r>
              <a:rPr lang="en-US" dirty="0"/>
              <a:t>TC of nested loops: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258CA-3C79-14D8-B9B3-5B4B20F6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5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CE75-49A9-3E4D-2595-463EBB51A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256"/>
            <a:ext cx="11658600" cy="662782"/>
          </a:xfrm>
        </p:spPr>
        <p:txBody>
          <a:bodyPr>
            <a:normAutofit/>
          </a:bodyPr>
          <a:lstStyle/>
          <a:p>
            <a:r>
              <a:rPr lang="en-US" sz="3600" dirty="0"/>
              <a:t>Exact instruction count is a sum of terms (often a polynomial)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77F8-6C76-C934-CD23-2186C75CF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903160"/>
            <a:ext cx="5872162" cy="1829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Instructions executed in the while loop , in the WORST case:</a:t>
            </a:r>
          </a:p>
          <a:p>
            <a:r>
              <a:rPr lang="en-US" sz="1800" dirty="0"/>
              <a:t>There are 5 basic operations in the while loop: </a:t>
            </a:r>
          </a:p>
          <a:p>
            <a:pPr marL="0" indent="0">
              <a:buNone/>
            </a:pPr>
            <a:r>
              <a:rPr lang="en-US" sz="1800" dirty="0"/>
              <a:t>                 k&gt;=0, A[k]&gt;</a:t>
            </a:r>
            <a:r>
              <a:rPr lang="en-US" sz="1800" dirty="0" err="1"/>
              <a:t>curr</a:t>
            </a:r>
            <a:r>
              <a:rPr lang="en-US" sz="1800" dirty="0"/>
              <a:t>, ()&amp;&amp;(), A[k+1]=A[k], k=k-1 </a:t>
            </a:r>
          </a:p>
          <a:p>
            <a:r>
              <a:rPr lang="en-US" sz="1800" dirty="0"/>
              <a:t>Each one of them (e.g. A[k+1] = A[k] ) executes: </a:t>
            </a:r>
          </a:p>
          <a:p>
            <a:pPr marL="0" indent="0">
              <a:buNone/>
            </a:pPr>
            <a:r>
              <a:rPr lang="en-US" sz="1800" dirty="0"/>
              <a:t>                 1+2+3+4+..+(N-2)+(N-1) = ((N-1)*N )/2 =N(N-1)/2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=&gt;all executions of the while loop (for all values of j) : 5* ((N-1)*N )/2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44F055-E64B-06D2-A7F9-6320D267AA48}"/>
              </a:ext>
            </a:extLst>
          </p:cNvPr>
          <p:cNvSpPr txBox="1">
            <a:spLocks/>
          </p:cNvSpPr>
          <p:nvPr/>
        </p:nvSpPr>
        <p:spPr>
          <a:xfrm>
            <a:off x="428625" y="752479"/>
            <a:ext cx="5219114" cy="407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A[],int N){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j,k,curr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(j=1; j&lt;N;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A[j];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insert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(A[j]) in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sorted sequence A[0…j-1]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j-1;    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((k&gt;=0) &amp;&amp; (A[k]&gt;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A[k+1] = A[k];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k = k–1;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A[k+1]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25674-6347-7C2C-3D0E-D747660D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928B2B2-484E-6798-95D1-E8705D1CF4AF}"/>
              </a:ext>
            </a:extLst>
          </p:cNvPr>
          <p:cNvGraphicFramePr>
            <a:graphicFrameLocks noGrp="1"/>
          </p:cNvGraphicFramePr>
          <p:nvPr/>
        </p:nvGraphicFramePr>
        <p:xfrm>
          <a:off x="6344237" y="951869"/>
          <a:ext cx="5219113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5376">
                  <a:extLst>
                    <a:ext uri="{9D8B030D-6E8A-4147-A177-3AD203B41FA5}">
                      <a16:colId xmlns:a16="http://schemas.microsoft.com/office/drawing/2014/main" val="2839108635"/>
                    </a:ext>
                  </a:extLst>
                </a:gridCol>
                <a:gridCol w="1454033">
                  <a:extLst>
                    <a:ext uri="{9D8B030D-6E8A-4147-A177-3AD203B41FA5}">
                      <a16:colId xmlns:a16="http://schemas.microsoft.com/office/drawing/2014/main" val="2574283106"/>
                    </a:ext>
                  </a:extLst>
                </a:gridCol>
                <a:gridCol w="1739704">
                  <a:extLst>
                    <a:ext uri="{9D8B030D-6E8A-4147-A177-3AD203B41FA5}">
                      <a16:colId xmlns:a16="http://schemas.microsoft.com/office/drawing/2014/main" val="3098791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j=1;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j&lt;N;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 true, 1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60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A[j];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 = j-1;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72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(k&gt;=0)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97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A[k]&gt;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34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92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A[k+1]=A[k];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18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k = k-1;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1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A[k+1]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j++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938085"/>
                  </a:ext>
                </a:extLst>
              </a:tr>
              <a:tr h="405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  <a:cs typeface="Courier New" panose="02070309020205020404" pitchFamily="49" charset="0"/>
                        </a:rPr>
                        <a:t>Total (sum of all instructions 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14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145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CE75-49A9-3E4D-2595-463EBB51A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256"/>
            <a:ext cx="11658600" cy="662782"/>
          </a:xfrm>
        </p:spPr>
        <p:txBody>
          <a:bodyPr>
            <a:normAutofit/>
          </a:bodyPr>
          <a:lstStyle/>
          <a:p>
            <a:r>
              <a:rPr lang="en-US" sz="3600" dirty="0"/>
              <a:t>Exact instruction count is a sum of terms (often a polynomial)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77F8-6C76-C934-CD23-2186C75CF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903160"/>
            <a:ext cx="5872162" cy="1829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Instructions executed in the while loop , in the WORST case:</a:t>
            </a:r>
          </a:p>
          <a:p>
            <a:r>
              <a:rPr lang="en-US" sz="1800" dirty="0"/>
              <a:t>There are 5 basic operations in the while loop: </a:t>
            </a:r>
          </a:p>
          <a:p>
            <a:pPr marL="0" indent="0">
              <a:buNone/>
            </a:pPr>
            <a:r>
              <a:rPr lang="en-US" sz="1800" dirty="0"/>
              <a:t>                 k&gt;=0, A[k]&gt;</a:t>
            </a:r>
            <a:r>
              <a:rPr lang="en-US" sz="1800" dirty="0" err="1"/>
              <a:t>curr</a:t>
            </a:r>
            <a:r>
              <a:rPr lang="en-US" sz="1800" dirty="0"/>
              <a:t>, ()&amp;&amp;(), A[k+1]=A[k], k=k-1 </a:t>
            </a:r>
          </a:p>
          <a:p>
            <a:r>
              <a:rPr lang="en-US" sz="1800" dirty="0"/>
              <a:t>Each one of them (e.g. A[k+1] = A[k] ) executes: </a:t>
            </a:r>
          </a:p>
          <a:p>
            <a:pPr marL="0" indent="0">
              <a:buNone/>
            </a:pPr>
            <a:r>
              <a:rPr lang="en-US" sz="1800" dirty="0"/>
              <a:t>                 1+2+3+4+..+(N-2)+(N-1) = ((N-1)*N )/2 =N(N-1)/2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=&gt;all executions of the while loop (for all values of j) : 5* ((N-1)*N )/2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44F055-E64B-06D2-A7F9-6320D267AA48}"/>
              </a:ext>
            </a:extLst>
          </p:cNvPr>
          <p:cNvSpPr txBox="1">
            <a:spLocks/>
          </p:cNvSpPr>
          <p:nvPr/>
        </p:nvSpPr>
        <p:spPr>
          <a:xfrm>
            <a:off x="428625" y="752479"/>
            <a:ext cx="5219114" cy="407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A[],int N){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j,k,curr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(j=1; j&lt;N;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A[j];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insert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(A[j]) in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sorted sequence A[0…j-1]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j-1;    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((k&gt;=0) &amp;&amp; (A[k]&gt;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A[k+1] = A[k];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k = k–1;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A[k+1]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25674-6347-7C2C-3D0E-D747660D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928B2B2-484E-6798-95D1-E8705D1CF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771234"/>
              </p:ext>
            </p:extLst>
          </p:nvPr>
        </p:nvGraphicFramePr>
        <p:xfrm>
          <a:off x="6344237" y="951869"/>
          <a:ext cx="5219113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5376">
                  <a:extLst>
                    <a:ext uri="{9D8B030D-6E8A-4147-A177-3AD203B41FA5}">
                      <a16:colId xmlns:a16="http://schemas.microsoft.com/office/drawing/2014/main" val="2839108635"/>
                    </a:ext>
                  </a:extLst>
                </a:gridCol>
                <a:gridCol w="1454033">
                  <a:extLst>
                    <a:ext uri="{9D8B030D-6E8A-4147-A177-3AD203B41FA5}">
                      <a16:colId xmlns:a16="http://schemas.microsoft.com/office/drawing/2014/main" val="2574283106"/>
                    </a:ext>
                  </a:extLst>
                </a:gridCol>
                <a:gridCol w="1739704">
                  <a:extLst>
                    <a:ext uri="{9D8B030D-6E8A-4147-A177-3AD203B41FA5}">
                      <a16:colId xmlns:a16="http://schemas.microsoft.com/office/drawing/2014/main" val="3098791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j=1;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j&lt;N;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 true, 1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60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A[j];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 = j-1;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72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(k&gt;=0)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97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A[k]&gt;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34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92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A[k+1]=A[k];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18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k = k-1;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1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A[k+1]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j++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938085"/>
                  </a:ext>
                </a:extLst>
              </a:tr>
              <a:tr h="405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  <a:cs typeface="Courier New" panose="02070309020205020404" pitchFamily="49" charset="0"/>
                        </a:rPr>
                        <a:t>Total (sum of all instructions 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140913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B34BC6E-2406-FD87-F886-A30844002C21}"/>
                  </a:ext>
                </a:extLst>
              </p14:cNvPr>
              <p14:cNvContentPartPr/>
              <p14:nvPr/>
            </p14:nvContentPartPr>
            <p14:xfrm>
              <a:off x="1023840" y="591120"/>
              <a:ext cx="11088000" cy="58438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B34BC6E-2406-FD87-F886-A30844002C2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4480" y="581760"/>
                <a:ext cx="11106720" cy="586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640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CE75-49A9-3E4D-2595-463EBB51A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256"/>
            <a:ext cx="11658600" cy="662782"/>
          </a:xfrm>
        </p:spPr>
        <p:txBody>
          <a:bodyPr>
            <a:normAutofit/>
          </a:bodyPr>
          <a:lstStyle/>
          <a:p>
            <a:r>
              <a:rPr lang="en-US" sz="3600" dirty="0"/>
              <a:t>Exact instruction count is a sum of terms (often a polynomial)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77F8-6C76-C934-CD23-2186C75CF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903160"/>
            <a:ext cx="5872162" cy="1829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Instructions executed in the while loop , in the WORST case:</a:t>
            </a:r>
          </a:p>
          <a:p>
            <a:r>
              <a:rPr lang="en-US" sz="1800" dirty="0"/>
              <a:t>There are 5 basic operations in the while loop: </a:t>
            </a:r>
          </a:p>
          <a:p>
            <a:pPr marL="0" indent="0">
              <a:buNone/>
            </a:pPr>
            <a:r>
              <a:rPr lang="en-US" sz="1800" dirty="0"/>
              <a:t>                 k&gt;=0, A[k]&gt;</a:t>
            </a:r>
            <a:r>
              <a:rPr lang="en-US" sz="1800" dirty="0" err="1"/>
              <a:t>curr</a:t>
            </a:r>
            <a:r>
              <a:rPr lang="en-US" sz="1800" dirty="0"/>
              <a:t>, ()&amp;&amp;(), A[k+1]=A[k], k=k-1 </a:t>
            </a:r>
          </a:p>
          <a:p>
            <a:r>
              <a:rPr lang="en-US" sz="1800" dirty="0"/>
              <a:t>Each one of them (e.g. A[k+1] = A[k] ) executes: </a:t>
            </a:r>
          </a:p>
          <a:p>
            <a:pPr marL="0" indent="0">
              <a:buNone/>
            </a:pPr>
            <a:r>
              <a:rPr lang="en-US" sz="1800" dirty="0"/>
              <a:t>                 1+2+3+4+..+(N-2)+(N-1) = ((N-1)*N )/2 =N(N-1)/2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=&gt;all executions of the while loop (for all values of j) : 5* ((N-1)*N )/2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44F055-E64B-06D2-A7F9-6320D267AA48}"/>
              </a:ext>
            </a:extLst>
          </p:cNvPr>
          <p:cNvSpPr txBox="1">
            <a:spLocks/>
          </p:cNvSpPr>
          <p:nvPr/>
        </p:nvSpPr>
        <p:spPr>
          <a:xfrm>
            <a:off x="428625" y="752479"/>
            <a:ext cx="5219114" cy="407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A[],int N){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j,k,curr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(j=1; j&lt;N;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A[j];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insert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(A[j]) in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sorted sequence A[0…j-1]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j-1;    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((k&gt;=0) &amp;&amp; (A[k]&gt;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A[k+1] = A[k];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k = k–1;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A[k+1]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25674-6347-7C2C-3D0E-D747660D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928B2B2-484E-6798-95D1-E8705D1CF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084153"/>
              </p:ext>
            </p:extLst>
          </p:nvPr>
        </p:nvGraphicFramePr>
        <p:xfrm>
          <a:off x="6344237" y="951869"/>
          <a:ext cx="5219113" cy="509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5376">
                  <a:extLst>
                    <a:ext uri="{9D8B030D-6E8A-4147-A177-3AD203B41FA5}">
                      <a16:colId xmlns:a16="http://schemas.microsoft.com/office/drawing/2014/main" val="2839108635"/>
                    </a:ext>
                  </a:extLst>
                </a:gridCol>
                <a:gridCol w="1454033">
                  <a:extLst>
                    <a:ext uri="{9D8B030D-6E8A-4147-A177-3AD203B41FA5}">
                      <a16:colId xmlns:a16="http://schemas.microsoft.com/office/drawing/2014/main" val="2574283106"/>
                    </a:ext>
                  </a:extLst>
                </a:gridCol>
                <a:gridCol w="1739704">
                  <a:extLst>
                    <a:ext uri="{9D8B030D-6E8A-4147-A177-3AD203B41FA5}">
                      <a16:colId xmlns:a16="http://schemas.microsoft.com/office/drawing/2014/main" val="3098791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j=1;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j&lt;N;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 true, 1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60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A[j];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 = j-1;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72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(k&gt;=0)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97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A[k]&gt;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34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92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A[k+1]=A[k];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18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k = k-1;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1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A[k+1]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j++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93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  <a:cs typeface="Courier New" panose="02070309020205020404" pitchFamily="49" charset="0"/>
                        </a:rPr>
                        <a:t>Total (sum of all instructions 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1+N+4(N-1)+5*N(N-1)/2 =   (5/2)N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 +  (5/2)N  - 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14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64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CE75-49A9-3E4D-2595-463EBB51A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256"/>
            <a:ext cx="11658600" cy="662782"/>
          </a:xfrm>
        </p:spPr>
        <p:txBody>
          <a:bodyPr>
            <a:normAutofit/>
          </a:bodyPr>
          <a:lstStyle/>
          <a:p>
            <a:r>
              <a:rPr lang="en-US" sz="3600" dirty="0"/>
              <a:t>Exact instruction count is a sum of terms (often a polynomial)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77F8-6C76-C934-CD23-2186C75CF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903160"/>
            <a:ext cx="5872162" cy="1829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Instructions executed in the while loop , in the WORST case:</a:t>
            </a:r>
          </a:p>
          <a:p>
            <a:r>
              <a:rPr lang="en-US" sz="1800" dirty="0"/>
              <a:t>There are 5 basic operations in the while loop: </a:t>
            </a:r>
          </a:p>
          <a:p>
            <a:pPr marL="0" indent="0">
              <a:buNone/>
            </a:pPr>
            <a:r>
              <a:rPr lang="en-US" sz="1800" dirty="0"/>
              <a:t>                 k&gt;=0, A[k]&gt;</a:t>
            </a:r>
            <a:r>
              <a:rPr lang="en-US" sz="1800" dirty="0" err="1"/>
              <a:t>curr</a:t>
            </a:r>
            <a:r>
              <a:rPr lang="en-US" sz="1800" dirty="0"/>
              <a:t>, ()&amp;&amp;(), A[k+1]=A[k], k=k-1 </a:t>
            </a:r>
          </a:p>
          <a:p>
            <a:r>
              <a:rPr lang="en-US" sz="1800" dirty="0"/>
              <a:t>Each one of them (e.g. A[k+1] = A[k] ) executes: </a:t>
            </a:r>
          </a:p>
          <a:p>
            <a:pPr marL="0" indent="0">
              <a:buNone/>
            </a:pPr>
            <a:r>
              <a:rPr lang="en-US" sz="1800" dirty="0"/>
              <a:t>                 1+2+3+4+..+(N-2)+(N-1) = ((N-1)*N )/2 =N(N-1)/2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=&gt;all executions of the while loop (for all values of j) : 5* ((N-1)*N )/2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44F055-E64B-06D2-A7F9-6320D267AA48}"/>
              </a:ext>
            </a:extLst>
          </p:cNvPr>
          <p:cNvSpPr txBox="1">
            <a:spLocks/>
          </p:cNvSpPr>
          <p:nvPr/>
        </p:nvSpPr>
        <p:spPr>
          <a:xfrm>
            <a:off x="428625" y="752479"/>
            <a:ext cx="5219114" cy="407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A[],int N){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j,k,curr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(j=1; j&lt;N;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A[j];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insert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(A[j]) in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sorted sequence A[0…j-1]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j-1;    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((k&gt;=0) &amp;&amp; (A[k]&gt;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A[k+1] = A[k];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k = k–1;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A[k+1]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25674-6347-7C2C-3D0E-D747660D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928B2B2-484E-6798-95D1-E8705D1CF4AF}"/>
              </a:ext>
            </a:extLst>
          </p:cNvPr>
          <p:cNvGraphicFramePr>
            <a:graphicFrameLocks noGrp="1"/>
          </p:cNvGraphicFramePr>
          <p:nvPr/>
        </p:nvGraphicFramePr>
        <p:xfrm>
          <a:off x="6344237" y="951869"/>
          <a:ext cx="5219113" cy="509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5376">
                  <a:extLst>
                    <a:ext uri="{9D8B030D-6E8A-4147-A177-3AD203B41FA5}">
                      <a16:colId xmlns:a16="http://schemas.microsoft.com/office/drawing/2014/main" val="2839108635"/>
                    </a:ext>
                  </a:extLst>
                </a:gridCol>
                <a:gridCol w="1454033">
                  <a:extLst>
                    <a:ext uri="{9D8B030D-6E8A-4147-A177-3AD203B41FA5}">
                      <a16:colId xmlns:a16="http://schemas.microsoft.com/office/drawing/2014/main" val="2574283106"/>
                    </a:ext>
                  </a:extLst>
                </a:gridCol>
                <a:gridCol w="1739704">
                  <a:extLst>
                    <a:ext uri="{9D8B030D-6E8A-4147-A177-3AD203B41FA5}">
                      <a16:colId xmlns:a16="http://schemas.microsoft.com/office/drawing/2014/main" val="3098791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j=1;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j&lt;N;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 true, 1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60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A[j];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 = j-1;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72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(k&gt;=0)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97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A[k]&gt;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34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92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A[k+1]=A[k];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18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k = k-1;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1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A[k+1]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j++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93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  <a:cs typeface="Courier New" panose="02070309020205020404" pitchFamily="49" charset="0"/>
                        </a:rPr>
                        <a:t>Total (sum of all instructions 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1+N+4(N-1)+5*N(N-1)/2 =   (5/2)N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 +  (5/2)N  - 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14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47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AE3CF-D0AE-97CB-1361-887F3D69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 (time complexity)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BFD83-B7ED-925F-5FA9-F98182ED3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 performance for large data size (goes to infinity)</a:t>
            </a:r>
          </a:p>
          <a:p>
            <a:r>
              <a:rPr lang="en-US" dirty="0"/>
              <a:t>Looks at dominant term in that expression</a:t>
            </a:r>
          </a:p>
          <a:p>
            <a:pPr lvl="1"/>
            <a:r>
              <a:rPr lang="en-US" dirty="0"/>
              <a:t>focuses on                  N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instead of           (5/2)N</a:t>
            </a:r>
            <a:r>
              <a:rPr lang="en-US" baseline="30000" dirty="0"/>
              <a:t>2</a:t>
            </a:r>
            <a:r>
              <a:rPr lang="en-US" dirty="0"/>
              <a:t>  +  (5/2)N  -  3</a:t>
            </a:r>
          </a:p>
          <a:p>
            <a:pPr lvl="1"/>
            <a:endParaRPr lang="en-US" dirty="0"/>
          </a:p>
          <a:p>
            <a:r>
              <a:rPr lang="en-US" dirty="0"/>
              <a:t>Notation: O()  </a:t>
            </a:r>
            <a:r>
              <a:rPr lang="en-US" sz="2400" dirty="0"/>
              <a:t>(and a few other symbols)</a:t>
            </a:r>
            <a:endParaRPr lang="en-US" dirty="0"/>
          </a:p>
          <a:p>
            <a:r>
              <a:rPr lang="en-US" dirty="0"/>
              <a:t>Motivation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733624-91BB-75E7-6937-4632FF561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96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9EC72-99CF-CC03-154A-96907DC20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692151"/>
          </a:xfrm>
        </p:spPr>
        <p:txBody>
          <a:bodyPr/>
          <a:lstStyle/>
          <a:p>
            <a:r>
              <a:rPr lang="en-US" dirty="0"/>
              <a:t>Why use   </a:t>
            </a:r>
            <a:r>
              <a:rPr lang="en-US" b="1" dirty="0"/>
              <a:t>O(N</a:t>
            </a:r>
            <a:r>
              <a:rPr lang="en-US" b="1" baseline="30000" dirty="0"/>
              <a:t>2</a:t>
            </a:r>
            <a:r>
              <a:rPr lang="en-US" b="1" dirty="0"/>
              <a:t>)  </a:t>
            </a:r>
            <a:r>
              <a:rPr lang="en-US" dirty="0"/>
              <a:t> instead of    </a:t>
            </a:r>
            <a:r>
              <a:rPr lang="en-US" sz="4400" b="1" dirty="0">
                <a:effectLst/>
              </a:rPr>
              <a:t>100N+3N</a:t>
            </a:r>
            <a:r>
              <a:rPr lang="en-US" sz="4400" b="1" baseline="30000" dirty="0">
                <a:effectLst/>
              </a:rPr>
              <a:t>2</a:t>
            </a:r>
            <a:r>
              <a:rPr lang="en-US" sz="4400" b="1" dirty="0">
                <a:effectLst/>
              </a:rPr>
              <a:t>+1000 </a:t>
            </a:r>
            <a:endParaRPr lang="en-US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8C2C7FC-D33D-41A1-5F4C-D795F5393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908542"/>
              </p:ext>
            </p:extLst>
          </p:nvPr>
        </p:nvGraphicFramePr>
        <p:xfrm>
          <a:off x="1223640" y="3561692"/>
          <a:ext cx="9311011" cy="2407868"/>
        </p:xfrm>
        <a:graphic>
          <a:graphicData uri="http://schemas.openxmlformats.org/drawingml/2006/table">
            <a:tbl>
              <a:tblPr/>
              <a:tblGrid>
                <a:gridCol w="1156722">
                  <a:extLst>
                    <a:ext uri="{9D8B030D-6E8A-4147-A177-3AD203B41FA5}">
                      <a16:colId xmlns:a16="http://schemas.microsoft.com/office/drawing/2014/main" val="910545933"/>
                    </a:ext>
                  </a:extLst>
                </a:gridCol>
                <a:gridCol w="1787977">
                  <a:extLst>
                    <a:ext uri="{9D8B030D-6E8A-4147-A177-3AD203B41FA5}">
                      <a16:colId xmlns:a16="http://schemas.microsoft.com/office/drawing/2014/main" val="2773565555"/>
                    </a:ext>
                  </a:extLst>
                </a:gridCol>
                <a:gridCol w="1787977">
                  <a:extLst>
                    <a:ext uri="{9D8B030D-6E8A-4147-A177-3AD203B41FA5}">
                      <a16:colId xmlns:a16="http://schemas.microsoft.com/office/drawing/2014/main" val="835041715"/>
                    </a:ext>
                  </a:extLst>
                </a:gridCol>
                <a:gridCol w="2856257">
                  <a:extLst>
                    <a:ext uri="{9D8B030D-6E8A-4147-A177-3AD203B41FA5}">
                      <a16:colId xmlns:a16="http://schemas.microsoft.com/office/drawing/2014/main" val="477239416"/>
                    </a:ext>
                  </a:extLst>
                </a:gridCol>
                <a:gridCol w="1722078">
                  <a:extLst>
                    <a:ext uri="{9D8B030D-6E8A-4147-A177-3AD203B41FA5}">
                      <a16:colId xmlns:a16="http://schemas.microsoft.com/office/drawing/2014/main" val="799148827"/>
                    </a:ext>
                  </a:extLst>
                </a:gridCol>
              </a:tblGrid>
              <a:tr h="33563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800" baseline="300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3N</a:t>
                      </a:r>
                      <a:r>
                        <a:rPr lang="en-US" sz="1800" baseline="300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100N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805287"/>
                  </a:ext>
                </a:extLst>
              </a:tr>
              <a:tr h="101597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 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0.1sec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3*10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0.3sec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 0.001sec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-6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 sec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373102"/>
                  </a:ext>
                </a:extLst>
              </a:tr>
              <a:tr h="101597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(10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=10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31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</a:rPr>
                        <a:t>yrs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3*(10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=3*10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</a:t>
                      </a: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</a:rPr>
                        <a:t> 95 </a:t>
                      </a:r>
                      <a:r>
                        <a:rPr lang="en-US" sz="1800" b="1" i="1" dirty="0" err="1">
                          <a:effectLst/>
                          <a:latin typeface="Calibri" panose="020F0502020204030204" pitchFamily="34" charset="0"/>
                        </a:rPr>
                        <a:t>yrs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100*10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= 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100sec =</a:t>
                      </a: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</a:rPr>
                        <a:t> 1.6 min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</a:t>
                      </a: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="1" i="1" baseline="30000" dirty="0">
                          <a:effectLst/>
                          <a:latin typeface="Calibri" panose="020F0502020204030204" pitchFamily="34" charset="0"/>
                        </a:rPr>
                        <a:t>-6</a:t>
                      </a: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</a:rPr>
                        <a:t> sec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312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5DADD5-DC17-FD64-337C-1F8B46FB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11F418-DB14-A873-951C-71521375EDF9}"/>
              </a:ext>
            </a:extLst>
          </p:cNvPr>
          <p:cNvSpPr txBox="1"/>
          <p:nvPr/>
        </p:nvSpPr>
        <p:spPr>
          <a:xfrm>
            <a:off x="762000" y="928727"/>
            <a:ext cx="10804728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</a:rPr>
              <a:t>The table below will help understand why TC focuses on the dominant term instead of the exact instruction count.</a:t>
            </a:r>
          </a:p>
          <a:p>
            <a:endParaRPr lang="en-US" dirty="0"/>
          </a:p>
          <a:p>
            <a:r>
              <a:rPr lang="en-US" dirty="0"/>
              <a:t>Assume an exact instruction count for a program gives:    </a:t>
            </a:r>
            <a:r>
              <a:rPr lang="en-US" sz="2000" dirty="0"/>
              <a:t> </a:t>
            </a:r>
            <a:r>
              <a:rPr lang="en-US" sz="2000" b="1" dirty="0">
                <a:effectLst/>
                <a:latin typeface="Calibri" panose="020F0502020204030204" pitchFamily="34" charset="0"/>
              </a:rPr>
              <a:t>100N+3N</a:t>
            </a:r>
            <a:r>
              <a:rPr lang="en-US" sz="2000" b="1" baseline="30000" dirty="0">
                <a:effectLst/>
                <a:latin typeface="Calibri" panose="020F0502020204030204" pitchFamily="34" charset="0"/>
              </a:rPr>
              <a:t>2</a:t>
            </a:r>
            <a:r>
              <a:rPr lang="en-US" sz="2000" b="1" dirty="0">
                <a:effectLst/>
                <a:latin typeface="Calibri" panose="020F0502020204030204" pitchFamily="34" charset="0"/>
              </a:rPr>
              <a:t>+1000 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Assume we run this program on a </a:t>
            </a:r>
            <a:r>
              <a:rPr lang="en-US" sz="1800" b="1" i="1" dirty="0">
                <a:effectLst/>
                <a:latin typeface="Calibri" panose="020F0502020204030204" pitchFamily="34" charset="0"/>
              </a:rPr>
              <a:t>machine that executes 10</a:t>
            </a:r>
            <a:r>
              <a:rPr lang="en-US" sz="1800" b="1" i="1" baseline="30000" dirty="0">
                <a:effectLst/>
                <a:latin typeface="Calibri" panose="020F0502020204030204" pitchFamily="34" charset="0"/>
              </a:rPr>
              <a:t>9</a:t>
            </a:r>
            <a:r>
              <a:rPr lang="en-US" sz="1800" b="1" i="1" dirty="0">
                <a:effectLst/>
                <a:latin typeface="Calibri" panose="020F0502020204030204" pitchFamily="34" charset="0"/>
              </a:rPr>
              <a:t> instructions per second</a:t>
            </a:r>
            <a:r>
              <a:rPr lang="en-US" sz="1800" dirty="0">
                <a:effectLst/>
                <a:latin typeface="Calibri" panose="020F05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latin typeface="Calibri" panose="020F0502020204030204" pitchFamily="34" charset="0"/>
              </a:rPr>
              <a:t>Compute the time for each term in the summation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                             (Review: Sample time calculation: 10000 instructions will take: 10000/10</a:t>
            </a:r>
            <a:r>
              <a:rPr lang="en-US" sz="1800" baseline="30000" dirty="0">
                <a:effectLst/>
                <a:latin typeface="Calibri" panose="020F0502020204030204" pitchFamily="34" charset="0"/>
              </a:rPr>
              <a:t>9</a:t>
            </a:r>
            <a:r>
              <a:rPr lang="en-US" sz="1800" dirty="0">
                <a:effectLst/>
                <a:latin typeface="Calibri" panose="020F0502020204030204" pitchFamily="34" charset="0"/>
              </a:rPr>
              <a:t> = 10</a:t>
            </a:r>
            <a:r>
              <a:rPr lang="en-US" sz="1800" baseline="30000" dirty="0">
                <a:effectLst/>
                <a:latin typeface="Calibri" panose="020F0502020204030204" pitchFamily="34" charset="0"/>
              </a:rPr>
              <a:t>-5</a:t>
            </a:r>
            <a:r>
              <a:rPr lang="en-US" sz="1800" dirty="0">
                <a:effectLst/>
                <a:latin typeface="Calibri" panose="020F0502020204030204" pitchFamily="34" charset="0"/>
              </a:rPr>
              <a:t> seconds )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Values in table are approximations (not exact calculations).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05D4DE-5A3D-5410-27DC-93A19207F56D}"/>
              </a:ext>
            </a:extLst>
          </p:cNvPr>
          <p:cNvSpPr txBox="1"/>
          <p:nvPr/>
        </p:nvSpPr>
        <p:spPr>
          <a:xfrm>
            <a:off x="1223640" y="6086475"/>
            <a:ext cx="8685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18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/10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9</a:t>
            </a:r>
            <a:r>
              <a:rPr lang="en-US" baseline="30000" dirty="0">
                <a:highlight>
                  <a:srgbClr val="FFFF00"/>
                </a:highlight>
                <a:latin typeface="Calibri" panose="020F0502020204030204" pitchFamily="34" charset="0"/>
              </a:rPr>
              <a:t>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= 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9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sec =  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9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/ (60sec*60min*24hrs*365days) = 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9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/ 31536000 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</a:rPr>
              <a:t> =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about </a:t>
            </a:r>
            <a:r>
              <a:rPr lang="en-US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31yrs</a:t>
            </a: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95E69A-D0BB-C9A2-A19C-663FE9D0FFC5}"/>
              </a:ext>
            </a:extLst>
          </p:cNvPr>
          <p:cNvSpPr txBox="1"/>
          <p:nvPr/>
        </p:nvSpPr>
        <p:spPr>
          <a:xfrm>
            <a:off x="1223640" y="6448425"/>
            <a:ext cx="9645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</a:rPr>
              <a:t>You can also plot these functions, add or remove terms and see which terms determine the shape.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3940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243A7-B20F-E237-F264-A51A72A1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How to find the dominant term    O(__?__)</a:t>
            </a:r>
            <a:br>
              <a:rPr lang="en-US" sz="3600" dirty="0"/>
            </a:br>
            <a:r>
              <a:rPr lang="en-US" sz="3200" dirty="0"/>
              <a:t>(case with only one variable)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B8091-7A60-788B-5A22-1AA4F4B97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025"/>
            <a:ext cx="10515600" cy="537845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Remove multiplication constants</a:t>
            </a:r>
          </a:p>
          <a:p>
            <a:pPr lvl="1"/>
            <a:r>
              <a:rPr lang="en-US" sz="2000" dirty="0"/>
              <a:t>NOTE that a term with no variable becomes: 1</a:t>
            </a:r>
          </a:p>
          <a:p>
            <a:pPr lvl="2"/>
            <a:r>
              <a:rPr lang="en-US" sz="1800" dirty="0"/>
              <a:t>E.g. 1000   -&gt;    1  </a:t>
            </a:r>
            <a:r>
              <a:rPr lang="en-US" sz="1800" dirty="0" err="1"/>
              <a:t>b.c.</a:t>
            </a:r>
            <a:r>
              <a:rPr lang="en-US" sz="1800" dirty="0"/>
              <a:t>        1000 = 1000*1 = 1000*n</a:t>
            </a:r>
            <a:r>
              <a:rPr lang="en-US" sz="1800" baseline="30000" dirty="0"/>
              <a:t>0</a:t>
            </a:r>
            <a:r>
              <a:rPr lang="en-US" sz="1800" dirty="0"/>
              <a:t> =&gt; the constant is 1000, the function is 1 (n</a:t>
            </a:r>
            <a:r>
              <a:rPr lang="en-US" sz="1800" baseline="30000" dirty="0"/>
              <a:t>0</a:t>
            </a:r>
            <a:r>
              <a:rPr lang="en-US" sz="18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Look at each term  as a separate function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Keep the function(s) that grow faster than the others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more cases later when we look at expressions with 2 or more variables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Write it in O(____)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Example:</a:t>
            </a:r>
            <a:r>
              <a:rPr lang="en-US" sz="1800" dirty="0"/>
              <a:t>                                   </a:t>
            </a:r>
            <a:r>
              <a:rPr lang="en-US" sz="2400" dirty="0">
                <a:effectLst/>
                <a:latin typeface="Calibri" panose="020F0502020204030204" pitchFamily="34" charset="0"/>
              </a:rPr>
              <a:t>100N + 3N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Calibri" panose="020F0502020204030204" pitchFamily="34" charset="0"/>
              </a:rPr>
              <a:t>+ 1000     =   O(___)</a:t>
            </a:r>
          </a:p>
          <a:p>
            <a:pPr marL="514350" indent="-514350"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</a:rPr>
              <a:t>remove constants:         N +   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Calibri" panose="020F0502020204030204" pitchFamily="34" charset="0"/>
              </a:rPr>
              <a:t>+   1    </a:t>
            </a:r>
            <a:r>
              <a:rPr lang="en-US" sz="2000" dirty="0">
                <a:effectLst/>
                <a:latin typeface="Calibri" panose="020F0502020204030204" pitchFamily="34" charset="0"/>
              </a:rPr>
              <a:t> (note we still keep 1 for 1000)</a:t>
            </a:r>
            <a:endParaRPr lang="en-US" sz="2400" dirty="0">
              <a:effectLst/>
              <a:latin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look at terms as </a:t>
            </a:r>
            <a:r>
              <a:rPr lang="en-US" sz="2400" dirty="0" err="1">
                <a:latin typeface="Calibri" panose="020F0502020204030204" pitchFamily="34" charset="0"/>
              </a:rPr>
              <a:t>fcts</a:t>
            </a:r>
            <a:r>
              <a:rPr lang="en-US" sz="2400" dirty="0">
                <a:latin typeface="Calibri" panose="020F0502020204030204" pitchFamily="34" charset="0"/>
              </a:rPr>
              <a:t>:     </a:t>
            </a:r>
            <a:r>
              <a:rPr lang="en-US" sz="2400" dirty="0">
                <a:effectLst/>
                <a:latin typeface="Calibri" panose="020F0502020204030204" pitchFamily="34" charset="0"/>
              </a:rPr>
              <a:t>N  ,   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Calibri" panose="020F0502020204030204" pitchFamily="34" charset="0"/>
              </a:rPr>
              <a:t> ,    1</a:t>
            </a:r>
            <a:r>
              <a:rPr lang="en-US" sz="2400" dirty="0">
                <a:latin typeface="Calibri" panose="020F0502020204030204" pitchFamily="34" charset="0"/>
              </a:rPr>
              <a:t>   </a:t>
            </a:r>
            <a:r>
              <a:rPr lang="en-US" sz="2000" dirty="0">
                <a:latin typeface="Calibri" panose="020F0502020204030204" pitchFamily="34" charset="0"/>
              </a:rPr>
              <a:t>(e.g.:     f(N) = N,    g(N) = </a:t>
            </a:r>
            <a:r>
              <a:rPr lang="en-US" sz="2000" dirty="0">
                <a:effectLst/>
                <a:latin typeface="Calibri" panose="020F0502020204030204" pitchFamily="34" charset="0"/>
              </a:rPr>
              <a:t>N</a:t>
            </a:r>
            <a:r>
              <a:rPr lang="en-US" sz="20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000" dirty="0">
                <a:effectLst/>
                <a:latin typeface="Calibri" panose="020F0502020204030204" pitchFamily="34" charset="0"/>
              </a:rPr>
              <a:t> ,  h(N) = 1)</a:t>
            </a:r>
            <a:endParaRPr lang="en-US" sz="2400" dirty="0">
              <a:effectLst/>
              <a:latin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Keep the faster growing one</a:t>
            </a:r>
            <a:r>
              <a:rPr lang="en-US" sz="2400" dirty="0">
                <a:latin typeface="Calibri" panose="020F0502020204030204" pitchFamily="34" charset="0"/>
              </a:rPr>
              <a:t>: </a:t>
            </a:r>
            <a:r>
              <a:rPr lang="en-US" sz="2400" dirty="0">
                <a:effectLst/>
                <a:latin typeface="Calibri" panose="020F0502020204030204" pitchFamily="34" charset="0"/>
              </a:rPr>
              <a:t>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Calibri" panose="020F0502020204030204" pitchFamily="34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fill in O:                                   O(</a:t>
            </a:r>
            <a:r>
              <a:rPr lang="en-US" sz="2400" dirty="0">
                <a:effectLst/>
                <a:latin typeface="Calibri" panose="020F0502020204030204" pitchFamily="34" charset="0"/>
              </a:rPr>
              <a:t>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</a:rPr>
              <a:t>)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1430A-9F80-8294-87CE-7D190C67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1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2393</Words>
  <Application>Microsoft Office PowerPoint</Application>
  <PresentationFormat>Widescreen</PresentationFormat>
  <Paragraphs>325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Office Theme</vt:lpstr>
      <vt:lpstr>Time Complexity  001 class notes</vt:lpstr>
      <vt:lpstr>Overview </vt:lpstr>
      <vt:lpstr>Exact instruction count is a sum of terms (often a polynomial)</vt:lpstr>
      <vt:lpstr>Exact instruction count is a sum of terms (often a polynomial)</vt:lpstr>
      <vt:lpstr>Exact instruction count is a sum of terms (often a polynomial)</vt:lpstr>
      <vt:lpstr>Exact instruction count is a sum of terms (often a polynomial)</vt:lpstr>
      <vt:lpstr>TC (time complexity)</vt:lpstr>
      <vt:lpstr>Why use   O(N2)   instead of    100N+3N2+1000 </vt:lpstr>
      <vt:lpstr>How to find the dominant term    O(__?__) (case with only one variable)</vt:lpstr>
      <vt:lpstr>Step 3: Keep the faster growing function: Ordering functions of one variable by their growth</vt:lpstr>
      <vt:lpstr>Arithmetic with O()</vt:lpstr>
      <vt:lpstr>Time Complexity for loops</vt:lpstr>
      <vt:lpstr>Loop execution and  1iter (code executed in one loop iteration)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 at Arlington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Complexity</dc:title>
  <dc:creator>Stefan, Alexandra</dc:creator>
  <cp:lastModifiedBy>Stefan, Alexandra</cp:lastModifiedBy>
  <cp:revision>1</cp:revision>
  <dcterms:created xsi:type="dcterms:W3CDTF">2024-01-25T14:49:17Z</dcterms:created>
  <dcterms:modified xsi:type="dcterms:W3CDTF">2025-01-23T14:58:46Z</dcterms:modified>
</cp:coreProperties>
</file>