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61" r:id="rId4"/>
    <p:sldId id="257" r:id="rId5"/>
    <p:sldId id="263" r:id="rId6"/>
    <p:sldId id="265" r:id="rId7"/>
    <p:sldId id="264" r:id="rId8"/>
    <p:sldId id="260" r:id="rId9"/>
    <p:sldId id="258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A81E8D-602D-439B-AA9E-2B13ECAB0FE6}" v="1" dt="2025-09-18T13:10:21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, Alexandra" userId="31e1a6b8-5232-42c3-b6d4-9595b200ff55" providerId="ADAL" clId="{BFA81E8D-602D-439B-AA9E-2B13ECAB0FE6}"/>
    <pc:docChg chg="undo custSel modSld">
      <pc:chgData name="Stefan, Alexandra" userId="31e1a6b8-5232-42c3-b6d4-9595b200ff55" providerId="ADAL" clId="{BFA81E8D-602D-439B-AA9E-2B13ECAB0FE6}" dt="2025-09-18T13:11:17.418" v="131" actId="478"/>
      <pc:docMkLst>
        <pc:docMk/>
      </pc:docMkLst>
      <pc:sldChg chg="delSp mod">
        <pc:chgData name="Stefan, Alexandra" userId="31e1a6b8-5232-42c3-b6d4-9595b200ff55" providerId="ADAL" clId="{BFA81E8D-602D-439B-AA9E-2B13ECAB0FE6}" dt="2025-09-18T13:08:16.891" v="3" actId="478"/>
        <pc:sldMkLst>
          <pc:docMk/>
          <pc:sldMk cId="2076903709" sldId="257"/>
        </pc:sldMkLst>
        <pc:inkChg chg="del">
          <ac:chgData name="Stefan, Alexandra" userId="31e1a6b8-5232-42c3-b6d4-9595b200ff55" providerId="ADAL" clId="{BFA81E8D-602D-439B-AA9E-2B13ECAB0FE6}" dt="2025-09-18T13:08:14.172" v="1" actId="478"/>
          <ac:inkMkLst>
            <pc:docMk/>
            <pc:sldMk cId="2076903709" sldId="257"/>
            <ac:inkMk id="23" creationId="{17BC8C1E-E169-2CBD-DD0E-087DFA633F0B}"/>
          </ac:inkMkLst>
        </pc:inkChg>
        <pc:inkChg chg="del">
          <ac:chgData name="Stefan, Alexandra" userId="31e1a6b8-5232-42c3-b6d4-9595b200ff55" providerId="ADAL" clId="{BFA81E8D-602D-439B-AA9E-2B13ECAB0FE6}" dt="2025-09-18T13:08:16.891" v="3" actId="478"/>
          <ac:inkMkLst>
            <pc:docMk/>
            <pc:sldMk cId="2076903709" sldId="257"/>
            <ac:inkMk id="24" creationId="{25748C60-4C21-4C70-C303-1E9A9E678530}"/>
          </ac:inkMkLst>
        </pc:inkChg>
        <pc:inkChg chg="del">
          <ac:chgData name="Stefan, Alexandra" userId="31e1a6b8-5232-42c3-b6d4-9595b200ff55" providerId="ADAL" clId="{BFA81E8D-602D-439B-AA9E-2B13ECAB0FE6}" dt="2025-09-18T13:08:15.554" v="2" actId="478"/>
          <ac:inkMkLst>
            <pc:docMk/>
            <pc:sldMk cId="2076903709" sldId="257"/>
            <ac:inkMk id="25" creationId="{CFCB01AA-F0E6-437C-5B47-249E6D6D1BA7}"/>
          </ac:inkMkLst>
        </pc:inkChg>
      </pc:sldChg>
      <pc:sldChg chg="addSp delSp modSp mod">
        <pc:chgData name="Stefan, Alexandra" userId="31e1a6b8-5232-42c3-b6d4-9595b200ff55" providerId="ADAL" clId="{BFA81E8D-602D-439B-AA9E-2B13ECAB0FE6}" dt="2025-09-18T13:10:37.167" v="129" actId="20577"/>
        <pc:sldMkLst>
          <pc:docMk/>
          <pc:sldMk cId="2777382798" sldId="258"/>
        </pc:sldMkLst>
        <pc:spChg chg="mod">
          <ac:chgData name="Stefan, Alexandra" userId="31e1a6b8-5232-42c3-b6d4-9595b200ff55" providerId="ADAL" clId="{BFA81E8D-602D-439B-AA9E-2B13ECAB0FE6}" dt="2025-09-18T13:10:20.198" v="20" actId="14100"/>
          <ac:spMkLst>
            <pc:docMk/>
            <pc:sldMk cId="2777382798" sldId="258"/>
            <ac:spMk id="2" creationId="{25A321CC-C5ED-18D1-9845-F1A2A0DC02C9}"/>
          </ac:spMkLst>
        </pc:spChg>
        <pc:spChg chg="add mod">
          <ac:chgData name="Stefan, Alexandra" userId="31e1a6b8-5232-42c3-b6d4-9595b200ff55" providerId="ADAL" clId="{BFA81E8D-602D-439B-AA9E-2B13ECAB0FE6}" dt="2025-09-18T13:10:37.167" v="129" actId="20577"/>
          <ac:spMkLst>
            <pc:docMk/>
            <pc:sldMk cId="2777382798" sldId="258"/>
            <ac:spMk id="3" creationId="{044BD93E-05C1-2820-EF6C-7FEB6B879595}"/>
          </ac:spMkLst>
        </pc:spChg>
        <pc:inkChg chg="add del">
          <ac:chgData name="Stefan, Alexandra" userId="31e1a6b8-5232-42c3-b6d4-9595b200ff55" providerId="ADAL" clId="{BFA81E8D-602D-439B-AA9E-2B13ECAB0FE6}" dt="2025-09-18T13:10:07.185" v="16" actId="478"/>
          <ac:inkMkLst>
            <pc:docMk/>
            <pc:sldMk cId="2777382798" sldId="258"/>
            <ac:inkMk id="11" creationId="{9CD50991-6F6F-E187-C8A5-009C9D270B07}"/>
          </ac:inkMkLst>
        </pc:inkChg>
      </pc:sldChg>
      <pc:sldChg chg="delSp mod">
        <pc:chgData name="Stefan, Alexandra" userId="31e1a6b8-5232-42c3-b6d4-9595b200ff55" providerId="ADAL" clId="{BFA81E8D-602D-439B-AA9E-2B13ECAB0FE6}" dt="2025-09-18T13:08:36.574" v="11" actId="478"/>
        <pc:sldMkLst>
          <pc:docMk/>
          <pc:sldMk cId="167930241" sldId="260"/>
        </pc:sldMkLst>
        <pc:inkChg chg="del">
          <ac:chgData name="Stefan, Alexandra" userId="31e1a6b8-5232-42c3-b6d4-9595b200ff55" providerId="ADAL" clId="{BFA81E8D-602D-439B-AA9E-2B13ECAB0FE6}" dt="2025-09-18T13:08:36.574" v="11" actId="478"/>
          <ac:inkMkLst>
            <pc:docMk/>
            <pc:sldMk cId="167930241" sldId="260"/>
            <ac:inkMk id="17" creationId="{C2EFEED6-304D-6D68-0960-FB7F89045249}"/>
          </ac:inkMkLst>
        </pc:inkChg>
        <pc:inkChg chg="del">
          <ac:chgData name="Stefan, Alexandra" userId="31e1a6b8-5232-42c3-b6d4-9595b200ff55" providerId="ADAL" clId="{BFA81E8D-602D-439B-AA9E-2B13ECAB0FE6}" dt="2025-09-18T13:08:33.695" v="9" actId="478"/>
          <ac:inkMkLst>
            <pc:docMk/>
            <pc:sldMk cId="167930241" sldId="260"/>
            <ac:inkMk id="19" creationId="{479C20A6-224B-EF45-FA88-5CECE286C5F0}"/>
          </ac:inkMkLst>
        </pc:inkChg>
        <pc:inkChg chg="del">
          <ac:chgData name="Stefan, Alexandra" userId="31e1a6b8-5232-42c3-b6d4-9595b200ff55" providerId="ADAL" clId="{BFA81E8D-602D-439B-AA9E-2B13ECAB0FE6}" dt="2025-09-18T13:08:32.242" v="8" actId="478"/>
          <ac:inkMkLst>
            <pc:docMk/>
            <pc:sldMk cId="167930241" sldId="260"/>
            <ac:inkMk id="20" creationId="{A835299B-1164-8A95-CD8D-B9AC1C94CF23}"/>
          </ac:inkMkLst>
        </pc:inkChg>
        <pc:inkChg chg="del">
          <ac:chgData name="Stefan, Alexandra" userId="31e1a6b8-5232-42c3-b6d4-9595b200ff55" providerId="ADAL" clId="{BFA81E8D-602D-439B-AA9E-2B13ECAB0FE6}" dt="2025-09-18T13:08:35.014" v="10" actId="478"/>
          <ac:inkMkLst>
            <pc:docMk/>
            <pc:sldMk cId="167930241" sldId="260"/>
            <ac:inkMk id="21" creationId="{50B8F068-559D-4894-7FC9-F6563637A129}"/>
          </ac:inkMkLst>
        </pc:inkChg>
      </pc:sldChg>
      <pc:sldChg chg="delSp mod">
        <pc:chgData name="Stefan, Alexandra" userId="31e1a6b8-5232-42c3-b6d4-9595b200ff55" providerId="ADAL" clId="{BFA81E8D-602D-439B-AA9E-2B13ECAB0FE6}" dt="2025-09-18T13:08:11.782" v="0" actId="478"/>
        <pc:sldMkLst>
          <pc:docMk/>
          <pc:sldMk cId="3818818007" sldId="261"/>
        </pc:sldMkLst>
        <pc:inkChg chg="del">
          <ac:chgData name="Stefan, Alexandra" userId="31e1a6b8-5232-42c3-b6d4-9595b200ff55" providerId="ADAL" clId="{BFA81E8D-602D-439B-AA9E-2B13ECAB0FE6}" dt="2025-09-18T13:08:11.782" v="0" actId="478"/>
          <ac:inkMkLst>
            <pc:docMk/>
            <pc:sldMk cId="3818818007" sldId="261"/>
            <ac:inkMk id="8" creationId="{862D3737-419E-0509-FF72-949E18A10EFF}"/>
          </ac:inkMkLst>
        </pc:inkChg>
      </pc:sldChg>
      <pc:sldChg chg="delSp mod">
        <pc:chgData name="Stefan, Alexandra" userId="31e1a6b8-5232-42c3-b6d4-9595b200ff55" providerId="ADAL" clId="{BFA81E8D-602D-439B-AA9E-2B13ECAB0FE6}" dt="2025-09-18T13:08:19.055" v="4" actId="478"/>
        <pc:sldMkLst>
          <pc:docMk/>
          <pc:sldMk cId="1846025146" sldId="263"/>
        </pc:sldMkLst>
        <pc:inkChg chg="del">
          <ac:chgData name="Stefan, Alexandra" userId="31e1a6b8-5232-42c3-b6d4-9595b200ff55" providerId="ADAL" clId="{BFA81E8D-602D-439B-AA9E-2B13ECAB0FE6}" dt="2025-09-18T13:08:19.055" v="4" actId="478"/>
          <ac:inkMkLst>
            <pc:docMk/>
            <pc:sldMk cId="1846025146" sldId="263"/>
            <ac:inkMk id="11" creationId="{BDF0CBC7-20F6-C2E3-1CE8-D7F1C6B6C29F}"/>
          </ac:inkMkLst>
        </pc:inkChg>
      </pc:sldChg>
      <pc:sldChg chg="delSp mod">
        <pc:chgData name="Stefan, Alexandra" userId="31e1a6b8-5232-42c3-b6d4-9595b200ff55" providerId="ADAL" clId="{BFA81E8D-602D-439B-AA9E-2B13ECAB0FE6}" dt="2025-09-18T13:08:28.916" v="7" actId="478"/>
        <pc:sldMkLst>
          <pc:docMk/>
          <pc:sldMk cId="2381013241" sldId="264"/>
        </pc:sldMkLst>
        <pc:inkChg chg="del">
          <ac:chgData name="Stefan, Alexandra" userId="31e1a6b8-5232-42c3-b6d4-9595b200ff55" providerId="ADAL" clId="{BFA81E8D-602D-439B-AA9E-2B13ECAB0FE6}" dt="2025-09-18T13:08:24.923" v="6" actId="478"/>
          <ac:inkMkLst>
            <pc:docMk/>
            <pc:sldMk cId="2381013241" sldId="264"/>
            <ac:inkMk id="13" creationId="{17B9FE41-952F-CB59-5CF0-08A3303E6155}"/>
          </ac:inkMkLst>
        </pc:inkChg>
        <pc:inkChg chg="del">
          <ac:chgData name="Stefan, Alexandra" userId="31e1a6b8-5232-42c3-b6d4-9595b200ff55" providerId="ADAL" clId="{BFA81E8D-602D-439B-AA9E-2B13ECAB0FE6}" dt="2025-09-18T13:08:28.916" v="7" actId="478"/>
          <ac:inkMkLst>
            <pc:docMk/>
            <pc:sldMk cId="2381013241" sldId="264"/>
            <ac:inkMk id="16" creationId="{52C98FAB-A710-B4C5-31A1-C461EA7B287F}"/>
          </ac:inkMkLst>
        </pc:inkChg>
      </pc:sldChg>
      <pc:sldChg chg="delSp mod">
        <pc:chgData name="Stefan, Alexandra" userId="31e1a6b8-5232-42c3-b6d4-9595b200ff55" providerId="ADAL" clId="{BFA81E8D-602D-439B-AA9E-2B13ECAB0FE6}" dt="2025-09-18T13:08:22.575" v="5" actId="478"/>
        <pc:sldMkLst>
          <pc:docMk/>
          <pc:sldMk cId="180987264" sldId="265"/>
        </pc:sldMkLst>
        <pc:inkChg chg="del">
          <ac:chgData name="Stefan, Alexandra" userId="31e1a6b8-5232-42c3-b6d4-9595b200ff55" providerId="ADAL" clId="{BFA81E8D-602D-439B-AA9E-2B13ECAB0FE6}" dt="2025-09-18T13:08:22.575" v="5" actId="478"/>
          <ac:inkMkLst>
            <pc:docMk/>
            <pc:sldMk cId="180987264" sldId="265"/>
            <ac:inkMk id="3" creationId="{330141DD-A1AA-91CC-D25A-CDA8F52195FB}"/>
          </ac:inkMkLst>
        </pc:inkChg>
      </pc:sldChg>
      <pc:sldChg chg="addSp delSp mod">
        <pc:chgData name="Stefan, Alexandra" userId="31e1a6b8-5232-42c3-b6d4-9595b200ff55" providerId="ADAL" clId="{BFA81E8D-602D-439B-AA9E-2B13ECAB0FE6}" dt="2025-09-18T13:11:04.078" v="130" actId="478"/>
        <pc:sldMkLst>
          <pc:docMk/>
          <pc:sldMk cId="931907432" sldId="266"/>
        </pc:sldMkLst>
        <pc:inkChg chg="add del">
          <ac:chgData name="Stefan, Alexandra" userId="31e1a6b8-5232-42c3-b6d4-9595b200ff55" providerId="ADAL" clId="{BFA81E8D-602D-439B-AA9E-2B13ECAB0FE6}" dt="2025-09-18T13:11:04.078" v="130" actId="478"/>
          <ac:inkMkLst>
            <pc:docMk/>
            <pc:sldMk cId="931907432" sldId="266"/>
            <ac:inkMk id="7" creationId="{C9CA08A0-B861-F753-1B62-1D148E890FA1}"/>
          </ac:inkMkLst>
        </pc:inkChg>
      </pc:sldChg>
      <pc:sldChg chg="delSp mod">
        <pc:chgData name="Stefan, Alexandra" userId="31e1a6b8-5232-42c3-b6d4-9595b200ff55" providerId="ADAL" clId="{BFA81E8D-602D-439B-AA9E-2B13ECAB0FE6}" dt="2025-09-18T13:11:17.418" v="131" actId="478"/>
        <pc:sldMkLst>
          <pc:docMk/>
          <pc:sldMk cId="1907375993" sldId="267"/>
        </pc:sldMkLst>
        <pc:inkChg chg="del">
          <ac:chgData name="Stefan, Alexandra" userId="31e1a6b8-5232-42c3-b6d4-9595b200ff55" providerId="ADAL" clId="{BFA81E8D-602D-439B-AA9E-2B13ECAB0FE6}" dt="2025-09-18T13:11:17.418" v="131" actId="478"/>
          <ac:inkMkLst>
            <pc:docMk/>
            <pc:sldMk cId="1907375993" sldId="267"/>
            <ac:inkMk id="7" creationId="{C673B207-BC99-39B6-72B4-326AFCCF9943}"/>
          </ac:inkMkLst>
        </pc:inkChg>
      </pc:sldChg>
    </pc:docChg>
  </pc:docChgLst>
  <pc:docChgLst>
    <pc:chgData name="Stefan, Alexandra" userId="31e1a6b8-5232-42c3-b6d4-9595b200ff55" providerId="ADAL" clId="{61542D64-A47A-4FA6-BA30-097C5C46E185}"/>
    <pc:docChg chg="undo custSel addSld delSld modSld">
      <pc:chgData name="Stefan, Alexandra" userId="31e1a6b8-5232-42c3-b6d4-9595b200ff55" providerId="ADAL" clId="{61542D64-A47A-4FA6-BA30-097C5C46E185}" dt="2025-02-22T16:35:24.445" v="1604"/>
      <pc:docMkLst>
        <pc:docMk/>
      </pc:docMkLst>
      <pc:sldChg chg="modSp new mod">
        <pc:chgData name="Stefan, Alexandra" userId="31e1a6b8-5232-42c3-b6d4-9595b200ff55" providerId="ADAL" clId="{61542D64-A47A-4FA6-BA30-097C5C46E185}" dt="2025-02-20T13:35:25.949" v="9" actId="20577"/>
        <pc:sldMkLst>
          <pc:docMk/>
          <pc:sldMk cId="1118628936" sldId="256"/>
        </pc:sldMkLst>
      </pc:sldChg>
      <pc:sldChg chg="addSp delSp modSp new mod">
        <pc:chgData name="Stefan, Alexandra" userId="31e1a6b8-5232-42c3-b6d4-9595b200ff55" providerId="ADAL" clId="{61542D64-A47A-4FA6-BA30-097C5C46E185}" dt="2025-02-20T18:16:22.046" v="1598"/>
        <pc:sldMkLst>
          <pc:docMk/>
          <pc:sldMk cId="2076903709" sldId="257"/>
        </pc:sldMkLst>
      </pc:sldChg>
      <pc:sldChg chg="addSp delSp modSp new mod">
        <pc:chgData name="Stefan, Alexandra" userId="31e1a6b8-5232-42c3-b6d4-9595b200ff55" providerId="ADAL" clId="{61542D64-A47A-4FA6-BA30-097C5C46E185}" dt="2025-02-20T18:16:22.046" v="1598"/>
        <pc:sldMkLst>
          <pc:docMk/>
          <pc:sldMk cId="2777382798" sldId="258"/>
        </pc:sldMkLst>
      </pc:sldChg>
      <pc:sldChg chg="addSp delSp modSp new del mod">
        <pc:chgData name="Stefan, Alexandra" userId="31e1a6b8-5232-42c3-b6d4-9595b200ff55" providerId="ADAL" clId="{61542D64-A47A-4FA6-BA30-097C5C46E185}" dt="2025-02-20T13:48:01.164" v="134" actId="47"/>
        <pc:sldMkLst>
          <pc:docMk/>
          <pc:sldMk cId="3624294725" sldId="258"/>
        </pc:sldMkLst>
      </pc:sldChg>
      <pc:sldChg chg="addSp modSp add del mod">
        <pc:chgData name="Stefan, Alexandra" userId="31e1a6b8-5232-42c3-b6d4-9595b200ff55" providerId="ADAL" clId="{61542D64-A47A-4FA6-BA30-097C5C46E185}" dt="2025-02-20T15:29:05.769" v="1416" actId="47"/>
        <pc:sldMkLst>
          <pc:docMk/>
          <pc:sldMk cId="3010786309" sldId="259"/>
        </pc:sldMkLst>
      </pc:sldChg>
      <pc:sldChg chg="addSp delSp modSp add mod">
        <pc:chgData name="Stefan, Alexandra" userId="31e1a6b8-5232-42c3-b6d4-9595b200ff55" providerId="ADAL" clId="{61542D64-A47A-4FA6-BA30-097C5C46E185}" dt="2025-02-22T16:35:24.445" v="1604"/>
        <pc:sldMkLst>
          <pc:docMk/>
          <pc:sldMk cId="167930241" sldId="260"/>
        </pc:sldMkLst>
      </pc:sldChg>
      <pc:sldChg chg="addSp delSp modSp add mod">
        <pc:chgData name="Stefan, Alexandra" userId="31e1a6b8-5232-42c3-b6d4-9595b200ff55" providerId="ADAL" clId="{61542D64-A47A-4FA6-BA30-097C5C46E185}" dt="2025-02-20T18:16:22.046" v="1598"/>
        <pc:sldMkLst>
          <pc:docMk/>
          <pc:sldMk cId="3818818007" sldId="261"/>
        </pc:sldMkLst>
      </pc:sldChg>
      <pc:sldChg chg="addSp delSp add mod">
        <pc:chgData name="Stefan, Alexandra" userId="31e1a6b8-5232-42c3-b6d4-9595b200ff55" providerId="ADAL" clId="{61542D64-A47A-4FA6-BA30-097C5C46E185}" dt="2025-02-20T16:52:43.239" v="1565" actId="478"/>
        <pc:sldMkLst>
          <pc:docMk/>
          <pc:sldMk cId="525709768" sldId="262"/>
        </pc:sldMkLst>
      </pc:sldChg>
      <pc:sldChg chg="delSp add del mod">
        <pc:chgData name="Stefan, Alexandra" userId="31e1a6b8-5232-42c3-b6d4-9595b200ff55" providerId="ADAL" clId="{61542D64-A47A-4FA6-BA30-097C5C46E185}" dt="2025-02-20T15:02:20.361" v="1408" actId="47"/>
        <pc:sldMkLst>
          <pc:docMk/>
          <pc:sldMk cId="3883182288" sldId="262"/>
        </pc:sldMkLst>
      </pc:sldChg>
      <pc:sldChg chg="addSp delSp modSp add mod">
        <pc:chgData name="Stefan, Alexandra" userId="31e1a6b8-5232-42c3-b6d4-9595b200ff55" providerId="ADAL" clId="{61542D64-A47A-4FA6-BA30-097C5C46E185}" dt="2025-02-20T17:37:39.627" v="1582"/>
        <pc:sldMkLst>
          <pc:docMk/>
          <pc:sldMk cId="1846025146" sldId="263"/>
        </pc:sldMkLst>
      </pc:sldChg>
      <pc:sldChg chg="addSp delSp modSp new mod">
        <pc:chgData name="Stefan, Alexandra" userId="31e1a6b8-5232-42c3-b6d4-9595b200ff55" providerId="ADAL" clId="{61542D64-A47A-4FA6-BA30-097C5C46E185}" dt="2025-02-20T17:52:51.620" v="1592"/>
        <pc:sldMkLst>
          <pc:docMk/>
          <pc:sldMk cId="2381013241" sldId="264"/>
        </pc:sldMkLst>
      </pc:sldChg>
      <pc:sldChg chg="addSp delSp add mod">
        <pc:chgData name="Stefan, Alexandra" userId="31e1a6b8-5232-42c3-b6d4-9595b200ff55" providerId="ADAL" clId="{61542D64-A47A-4FA6-BA30-097C5C46E185}" dt="2025-02-20T17:38:57.975" v="1585"/>
        <pc:sldMkLst>
          <pc:docMk/>
          <pc:sldMk cId="180987264" sldId="265"/>
        </pc:sldMkLst>
      </pc:sldChg>
      <pc:sldChg chg="addSp modSp new add del mod">
        <pc:chgData name="Stefan, Alexandra" userId="31e1a6b8-5232-42c3-b6d4-9595b200ff55" providerId="ADAL" clId="{61542D64-A47A-4FA6-BA30-097C5C46E185}" dt="2025-02-20T16:50:25.759" v="1563" actId="47"/>
        <pc:sldMkLst>
          <pc:docMk/>
          <pc:sldMk cId="1269644215" sldId="265"/>
        </pc:sldMkLst>
      </pc:sldChg>
      <pc:sldChg chg="addSp delSp modSp new mod">
        <pc:chgData name="Stefan, Alexandra" userId="31e1a6b8-5232-42c3-b6d4-9595b200ff55" providerId="ADAL" clId="{61542D64-A47A-4FA6-BA30-097C5C46E185}" dt="2025-02-20T18:03:04.416" v="1597"/>
        <pc:sldMkLst>
          <pc:docMk/>
          <pc:sldMk cId="931907432" sldId="266"/>
        </pc:sldMkLst>
      </pc:sldChg>
      <pc:sldChg chg="addSp delSp modSp new mod">
        <pc:chgData name="Stefan, Alexandra" userId="31e1a6b8-5232-42c3-b6d4-9595b200ff55" providerId="ADAL" clId="{61542D64-A47A-4FA6-BA30-097C5C46E185}" dt="2025-02-22T16:35:24.445" v="1604"/>
        <pc:sldMkLst>
          <pc:docMk/>
          <pc:sldMk cId="1907375993" sldId="26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2-20T18:04:21.04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24546 7319 44 0,'0'0'173'0,"0"0"95"15,0 0 70-15,0 0-158 16,0 0-39-16,0 0-24 15,0 0-35-15,0 0-25 16,0-2-17-16,0 2-8 16,0 0-3-16,0-2 11 15,0-6 0-15,0 4-16 16,-2-2-11-16,-5 0-3 16,1 0-1-16,1 2-2 0,0 2 1 15,3 0 0-15,0 0-5 16,2-2-2-16,0 0 1 15,0 0-2-15,0-2 0 16,9 2 0-16,2-4 0 16,0 3-1-16,0 4 0 15,1-1 1-15,-1 2-2 16,-3 0 2-16,2 0 0 16,-4 3-4-16,1 15 4 15,-1 3 0-15,2 1 0 16,-4 2 0-16,-2-2 1 0,-2-4-1 15,0 0-1 1,0-2 1-16,-2 0 0 0,-12 0 2 16,-5 5-2-16,-2-6 2 15,-1 3-2-15,0 3 1 16,4-6-1-16,3 3 1 16,1-1-1-16,5-8 0 15,3 5 0-15,1-5 0 16,2-1 0-16,1 0 0 15,2 0 0-15,0-2-1 16,0 2 1-16,0 2 0 16,0-4-1-16,0 0 0 0,12 2 0 15,7-6-1 1,6 0 2-16,6-2-3 16,7 0-16-16,5 0-13 0,1-2-50 15,-4-12-129-15,-6 2-322 16</inkml:trace>
  <inkml:trace contextRef="#ctx0" brushRef="#br0" timeOffset="816.43">24949 7325 829 0,'0'0'136'0,"0"0"0"16,0 0 7-16,0 0-56 15,0 0-32-15,0 0-27 16,0-46-3-16,7 38 3 15,2-2-12-15,4 2-11 16,3 0-4-16,4 2-1 16,0 2 2-16,-5 4-2 15,-1 0 0-15,-3 0 0 16,-7 0-2-16,-2 20 2 16,-2 6 3-16,0 6-1 15,0-2 2-15,-6 2-2 16,-7-10-1-16,-1 0 2 0,1-4-3 15,-3-3 3 1,-1-4 3-16,1 0 0 16,3-8-3-16,6 1-3 0,2-4 0 15,5 0 1-15,0 0 1 16,0 0-2-16,0 0-9 16,10-2-15-1,5-3 15-15,3-4 6 0,-1 9 2 16,2 0-1-16,1 0 4 15,-5 6-2-15,3 6 0 16,-5 0 0-16,-1-1 0 16,-6 0 0-16,-1 0 1 15,-5-4-1-15,0 1 0 16,0 6 11-16,-7-3 5 0,-15 3-4 16,-5 1-1-1,-4-6-6-15,2 0 3 0,2-2-5 16,5-5-1-16,0 0-1 15,-1 0-1-15,3-2 0 16,-2 5-4-16,4 0-36 16,5 1-18-16,3 4-119 15,8-4-573-15</inkml:trace>
  <inkml:trace contextRef="#ctx0" brushRef="#br0" timeOffset="3071.81">21908 8301 127 0,'0'0'67'0,"0"0"-37"16,0 0-22-16,0 0-1 16,0 0 8-16,0 0-7 15,7-16 21-15,-2 10 51 16,-1 1-14-16,0-2 10 15,0 1 72-15,-1 5-68 16,-3-2-20-16,0 3-26 16,0 0-34-16,0 0-23 15,0 0-142-15,0 0 80 16,0 0-84-16</inkml:trace>
  <inkml:trace contextRef="#ctx0" brushRef="#br0" timeOffset="3317.06">21908 8301 541 0</inkml:trace>
  <inkml:trace contextRef="#ctx0" brushRef="#br0" timeOffset="3791.58">21908 8301 541 0,'43'-80'80'0,"-41"79"134"0,0-2-28 0,-2 1-71 0,0 2-42 16,0 0 14-16,0 0-16 0,0 0-48 15,0 0-13-15,0 5 7 16,-2 10 10-16,-12 3-10 16,-5 4-4-16,-2 3-5 15,-1-5-5-15,2 0 1 16,0-4-4-16,5-4 2 16,3-2-2-16,3-5 1 15,5 0 1-15,2-5-2 16,2 0 0-16,0 0 1 15,0 0 2-15,0 0 3 16,0-2 7-16,13-14-11 0,3-4-1 16,3-2 1-16,-1-3-1 15,5 1-1-15,-4 2 0 16,2 3 0-16,-6 2 0 16,-3 5 2-16,-4 6-1 15,-3 2-1-15,-1 2 0 16,0 2 1-16,4 0-1 15,0 0 4-15,-1 0-2 16,1 0-1-16,2 0 1 16,-6 8 0-16,5 8-1 0,-5 2-1 15,-2 4 1 1,-2 2 3-16,0 5 1 0,0-3-3 16,0-1 1-16,-2-2-2 15,-4-3-1-15,-1-6 0 16,1 0 0-16,-2-6-11 15,-2-2-39-15,-1 0-69 16,-1-4-112-16,1-2-498 16</inkml:trace>
  <inkml:trace contextRef="#ctx0" brushRef="#br0" timeOffset="4070.74">21841 8270 868 0,'0'0'122'0,"0"0"-18"16,0 0 108-16,0 0-122 15,0 0-63-15,0 0-4 16,81-43 13-16,-71 41-18 15,2 0-8-15,1 2-4 16,0 0-6-16,5 0 0 16,3 0-5-16,0 0-34 15,6 4-73-15,2-2-96 0,7-2-209 16</inkml:trace>
  <inkml:trace contextRef="#ctx0" brushRef="#br0" timeOffset="5538.96">24506 8758 857 0,'0'0'160'15,"0"0"-99"-15,0 0 128 16,0 0-103-16,0 0-35 16,0 0 28-16,0 0-21 15,71-47-16-15,-52 40-4 16,4 6-10-16,4-2-13 16,9-1-4-16,11-2-4 15,13 1-4-15,7-2 0 0,4-4-2 16,1 2-1-16,-8-3-3 15,-6 1-34-15,-11-6-79 16,-10-5-457-16</inkml:trace>
  <inkml:trace contextRef="#ctx0" brushRef="#br0" timeOffset="7509.07">24718 6918 868 0,'0'0'77'0,"0"0"-72"16,0 0 62-16,0 0 78 16,0 0-78-16,0 0-32 15,-12 68 44-15,6-54-51 16,-5 0-3-16,4-6 4 15,0 2-12-15,3-6 2 16,2-2-3-16,0-2-11 16,2 0-2-16,0 0-2 15,0 0 2-15,0 0-1 16,0 0 2-16,0 0 3 16,0 0 11-16,0 0 15 15,0 0-11-15,10-14-19 0,11-6-2 16,1 0 0-1,5-4-1-15,1 0 0 0,-1 4 2 16,0 0-2 0,-2 4 1-16,1 1-1 0,6 6 0 15,3 3 0-15,1-2 0 16,-5 6 0-16,-6 2 0 16,-13 0-1-16,-4 0-3 15,-8 12 3-15,0 8 1 16,-4 6 1-16,-15 0 0 15,1 2 0-15,-1-4 0 16,-2-4-1-16,3-4 0 16,1-4 1-16,1-4 0 15,5-2 0-15,0-4 0 0,7 0 0 16,-1-2 2-16,2 0-3 16,3 0 3-16,0 0-1 15,0 0 0-15,0 0-2 16,0-6-2-16,0 2 0 15,3-4 1-15,10 2 0 16,3 2 1-16,0 2-1 16,3 2 1-16,-1 0-1 15,1 0 1-15,-4 0 0 16,-5 0 0-16,0 2-2 16,-6 6 1-16,1 0 1 15,-5-4 0-15,0-2 0 0,0 2 1 16,0 2 2-16,-9-2-1 15,-11 0-1 1,-3-2 0-16,-6 1-1 0,-4-2 2 16,-5-1-2-16,-4 2 0 15,4 0 0-15,4 0 0 16,3-2 0-16,9 4 0 16,6-4-1-16,6 0 0 15,5 0 1-15,3 0-3 16,2 0-28-16,0 0-107 15,0 0-289-15</inkml:trace>
  <inkml:trace contextRef="#ctx0" brushRef="#br0" timeOffset="11523.84">26393 8947 306 0,'0'0'36'0,"0"0"93"16,0 0 54-1,0 0-151-15,0 0-32 0,0 0-25 16,0 0-68-1,-8-2 59-15,3 2 6 0,2 0-114 16</inkml:trace>
  <inkml:trace contextRef="#ctx0" brushRef="#br0" timeOffset="13246.9">26445 7492 247 0,'0'0'139'0,"0"0"-68"16,0 0-15-16,0 0-56 16,0 0-21-16,0 0-21 15,0-4-109-15,-5 11 2 16,2-3-1-16</inkml:trace>
  <inkml:trace contextRef="#ctx0" brushRef="#br0" timeOffset="13770.81">26445 7492 313 0,'29'-9'214'0,"-29"5"12"16,0-1-9-16,0-4-109 16,0 3 20-16,0 2-64 15,0 2-16-15,0-4-13 16,0 6-2-16,0-2-17 15,6 2-10-15,5 0 0 16,-2 0-3-16,2 0-1 16,-4 0 2-16,-3 0-4 0,1 0 0 15,-5 10 2-15,0 6 0 16,0 6 5-16,-3 2 10 16,-14 1 4-16,-1 1-8 15,-5-2-1-15,4-4-5 16,-4-4-1-16,1 0 3 15,2-4-1-15,4-2-2 16,1 0-3 0,6-4-1-16,2-2-2 0,3 4 0 15,4-4 0-15,0 2-2 16,0-2 1-16,2 2 1 16,18-4 0-16,2-2 1 15,5 0-1-15,-2 0 0 0,-3 0-3 16,-5 0-69-1,-3 0-160-15,-3 0-930 0</inkml:trace>
  <inkml:trace contextRef="#ctx0" brushRef="#br0" timeOffset="14469.67">26765 7461 885 0,'0'0'100'16,"0"0"77"-16,0 0-11 15,0 0-34-15,0 0-94 16,0 0-6-16,-25-48 7 16,25 46-11-16,0-2-10 15,0 4-7-15,0-4-9 16,8 2-2-16,9 0 1 16,-1 2-1-16,2 0 0 0,0 0 0 15,-3 0 0 1,-1 14 0-16,-6-2 0 0,-1 4 0 15,-7-2 0-15,0-4 0 16,0 6 0-16,0-4 2 16,-7 1-2-16,-9-2 1 15,1-4 0-15,2 1-1 16,2-5 2-16,2 0-2 16,2-2 0-16,3 2 0 15,1-3 1-15,1 0-1 16,2 0 1-16,0 0-1 15,0 0 0-15,0 0-2 0,0 0-5 16,0 0-6-16,16 1 8 16,1 3 1-16,4 5 0 15,-1-4 0-15,-3 6 4 16,-3-4-1-16,-5 6-1 16,-7-3 0-16,-2 0 1 15,0 2 1-15,-4 4 2 16,-17-2-2-16,-2-2 0 15,-4 0 2-15,-2-4-2 16,-5 0 0-16,-2-4 1 16,5 0 0-16,3-2-1 15,7 0 0-15,13-2 1 16,5 0-2-16,3 0 1 16,0 0-97-16,0 0-310 15</inkml:trace>
  <inkml:trace contextRef="#ctx0" brushRef="#br0" timeOffset="15150.62">26511 7965 1098 0,'0'0'166'16,"0"0"-55"-16,0 0-37 15,0 0-69-15,0 0-1 16,0 0 8-16,-6 36 15 16,-14-14 10-16,-5 4-18 15,0 6-12-15,1-6 0 16,2 0 54-16,4-6-59 16,7-10-1-16,2 2 0 15,4-8-1-15,1 0 0 0,4-4 0 16,0 0-2-16,0 0 0 15,0 0-2-15,0 0 3 16,16-14-1-16,8-6 2 16,5-2 0-16,0-2-3 15,5-4-2-15,1-6-2 16,1 1-1-16,-5 6-2 16,-4 4 4-16,-8 8 6 15,-7 7 0-15,-3 0 0 16,-3 3 0-16,-2 5 1 15,4 0 0-15,-4 0-1 16,3 0 1-16,-1 0 0 16,1 21 1-16,-4 3-1 0,-3 6 2 15,0-2 0 1,0 2-1-16,0-2 0 0,0-2-2 16,0-2 0-16,0-2 0 15,0-4 0-15,-6-6 0 16,0 0 0-16,0-6-17 15,-5 0-67-15,-3-2-105 16,3-4-220-16</inkml:trace>
  <inkml:trace contextRef="#ctx0" brushRef="#br0" timeOffset="15427.15">26447 8095 851 0,'0'0'210'0,"0"0"-150"16,0 0 142-16,0 0-93 15,0 0-58-15,0 0-4 16,115-20-2-16,-74 18-21 15,-1 2-10-15,-3 0-12 16,-10 0-2-16,-15 0-45 16,-12 0-284-16</inkml:trace>
  <inkml:trace contextRef="#ctx0" brushRef="#br0" timeOffset="17004.07">24916 6774 393 0,'0'0'85'0,"0"0"52"16,0 0 127-16,0 0-78 15,0 0-89-15,0 0 2 16,40-59 0-16,-40 59-27 16,0 0-37-16,2 0-4 15,-2 0-15-15,0 0-14 16,0 2 8-16,-2 23 33 15,-15 4-17-15,-8 6-5 16,-2 9-12-16,2-4 0 16,2 0-6-16,0-4 1 15,5-6 0-15,5-8-2 16,1-4 0-16,6-10-1 16,1 0-1-16,3-6 2 15,2-2-1-15,0 0 0 16,0 0 3-16,0 0 2 15,0 0 10-15,0-4-8 16,0-14-8-16,0-4-2 0,0-4 2 16,18-2-3-16,2-2 3 15,4 2-3-15,3 0-2 16,2 0 1-16,0 4-1 16,5 3 4-16,1 2 0 15,1 1 0-15,-3 7 1 16,-2 1-1-16,-6 9 1 15,-3 1 0-15,-4 0 0 0,-7 0 0 16,0 1-1 0,-4 16-1-16,-7 1 1 15,0 4 1-15,0 2 0 0,-11-1 0 16,-9-1 2-16,0 3 0 16,-2-9 0-16,-3 0-1 15,2-4 0-15,4-6 1 16,5 0-2-16,1 0 1 15,4-4 0-15,2-2-1 16,3 0 1-16,1 0 0 16,1 0 1-16,2 0-2 15,-2 0 2-15,2 0-2 16,0 0 0-16,0 0-2 16,0 0-1-16,0 4 1 15,0 2 1-15,0 2 0 16,0-2-2-16,0 2 0 15,2 2 1-15,7-2 2 0,3 2 1 16,-4-2-1-16,-1 2-1 16,-3-4 1-16,-4 0 0 15,0 0 1-15,0-2-1 16,0 2 2-16,0 0-1 16,-13 2 1-16,-7 0 1 15,-2 2-3-15,-5-3 0 16,5-2 0-16,-1 1 0 15,4-3 1-15,3-3-1 16,3 0 2-16,-1 0-2 16,3 0 2-16,2 0-1 15,0-11 0-15,-2 4-1 0,0-2 0 16,0 3 0-16,0 3-1 16,2 0 1-16,4 3-2 15,5 0-7-15,0-2-35 16,7-4-169-16,15-4-785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71208-EA37-4995-8FA7-4D59E9FC4508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C1B23-BDCC-47F3-A136-454EAFD3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4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3A84-FA5C-2AB1-C968-7E3DE1B43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98486-2C94-2AA3-A7DE-4B5C35512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1EC20-4533-8D45-7386-693C8BA9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0155-7C9A-4116-9CD3-5DCAF297451C}" type="datetime1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73D19-21BD-2B79-0DF3-9701A7BA5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A4FF7-877E-8C5D-8652-09B199756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3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5377-5612-A206-64E3-1D82B2EF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615D-2A5B-AC8B-9EF3-CBC9C5E99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958B0-0C7E-0342-EDFA-71B73DB3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C21B-044B-4A84-A825-C9BEFC12E160}" type="datetime1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D2946-A5D9-177D-76F7-51460944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F9D86-F2F1-0896-91E6-C436508AD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6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B51D15-9748-2CE4-CAAC-BA6315D52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54B112-E7BC-E554-7628-59E2CCCC4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540B5-D609-C574-2473-781A954B5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90AA-555B-48B7-9207-B166BB3EFFCC}" type="datetime1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238A6-AA74-371B-BE9B-7B6F3901B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62554-64B9-9C93-8557-C89D887F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7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1B61-6CEF-2EEF-47B0-2A8954A8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ABDFD-11C4-B089-92A7-2C6A75493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D92DE-3214-AF6A-A71E-9A2F4BD7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CF30-E192-4D7A-812E-A0F6909BA7AD}" type="datetime1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78C4-E16E-EA1E-63E6-A6EAEEAF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D1434-A359-6CCB-6145-47EFFCE39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4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33C71-DDB5-17F9-B02F-5ADCB18BF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72B7B-7E4E-5F1A-1381-435ECA77D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2DF0B-AF16-86A8-AE90-4A360385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C50-FCC9-4798-8D3B-8B6D0BBE13A9}" type="datetime1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A0D3B-F9DF-E0C4-A413-1A8212E44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B0B17-97C4-CC44-9049-F9801578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A17AC-92E9-7624-2CA5-DB187237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D40E1-85E8-0FA3-FB92-5D45ED1DF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3C6E9-9468-D3C7-71DC-07B34348D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86822-3F4B-C56B-713F-6630C99AE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ADF9-4E5F-4A52-A1B7-20023128046C}" type="datetime1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F975E-1917-20BA-AAE9-05F20AD9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1D028-7923-F17C-DF48-CCE55F8A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4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D38E-0C82-CD80-2BCB-37F4B900A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3E178-A4DC-6BFF-3FD6-12EDDEC02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ABB6F-BCF7-14F5-7BC2-7C2DC34B5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4872B-5F34-8707-8EEC-79618FCD11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1E427-F8DD-5D5E-8646-B8B0EE49C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D14EB6-4B79-C6BC-762D-62C5D992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62CF5-77E1-4C55-82F5-1D2402416CC1}" type="datetime1">
              <a:rPr lang="en-US" smtClean="0"/>
              <a:t>9/18/2025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695D84-5DFD-1FF3-9D32-BECB737E0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912BA0-0D6D-978E-CAAE-AB979120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1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FD3F7-98D2-2294-E577-C37D26905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218259-4B70-E517-4DD9-5CCEF3528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CA7-DA62-43A1-B7AF-37E7DC77EC7C}" type="datetime1">
              <a:rPr lang="en-US" smtClean="0"/>
              <a:t>9/18/2025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AB251-1713-CD1A-3F59-33CB43651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41BB2-3BEB-70D6-04DB-748AC99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0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F7DCA1-79B5-66FE-C5D5-C3DC23CF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EFF0-0AB9-47ED-B9B2-382F3716F7FE}" type="datetime1">
              <a:rPr lang="en-US" smtClean="0"/>
              <a:t>9/18/2025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C4C387-E70F-987E-2CBD-ED8FB285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BB791-B2A9-A9A5-5000-19E98C77C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0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A705-AB7B-CFA0-DFCE-D1E01757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7706E-66C8-46D3-F2BD-96E9FDA9F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5C060-C2C2-8450-B56D-A7E6D6A69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0AFCA-9284-2217-EA0E-41CF3E4D2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CE5F-975B-4B16-AF73-3734CF5E427F}" type="datetime1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FB89B-5CC4-AA83-0A89-CC06FFB6E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989A2-0C29-7B63-0F44-B6516B5D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2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DE507-CB54-9131-F1BA-A4E0BECC6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A5AAE8-7EFD-8482-112E-382AC8DFD8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05E74-8B05-BE12-2B3E-719B96310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0EB56-0D1E-641C-4538-AF506471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2437-4C24-40C1-BF85-E38B7F3C1487}" type="datetime1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3C6D2-2646-14AF-6289-DCFA9F9B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9DD03-732C-4EEE-7D59-B2A7343A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9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A8F2CD-F196-8329-ED42-FF24B0A08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86113-0BF1-8230-0F81-6150D2D2F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6B5B9-91FA-798F-FA6C-E844123E4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0839A-FF91-4427-873F-9CF4A340FEDC}" type="datetime1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83200-F08C-B45C-4B4D-9517DEE16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3CA7F-431A-098B-CC8F-C437A1028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3C984-B4FA-4D71-8559-616A32C51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1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1E0C8-1D4F-61FD-519F-BEF87C38B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Quicksort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2C5D95-61CD-B232-C63D-984211A34C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1B493-A09E-67C8-13A4-99236A38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28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6C6B4-5E6B-C847-FCD7-0C3BFD5E4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D436008-0916-7406-5D1A-5A94F9EBA3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053" y="1877204"/>
            <a:ext cx="5288698" cy="310359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E81BA-0822-970E-5D65-A88291E1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07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4FB17-0830-AE6F-E079-305976CA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4DC91-6C70-9FBC-5A2C-A0DF2FF45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8DEA52-54BE-C7D9-A4D4-4C4FF623E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68770"/>
            <a:ext cx="5557188" cy="326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37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6D40-794D-A2CD-77D6-4A1718C8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42" y="194250"/>
            <a:ext cx="4081929" cy="793531"/>
          </a:xfrm>
        </p:spPr>
        <p:txBody>
          <a:bodyPr/>
          <a:lstStyle/>
          <a:p>
            <a:pPr algn="ctr"/>
            <a:r>
              <a:rPr lang="en-US" dirty="0"/>
              <a:t>Quicksort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EE70BC-A776-F29F-F1CA-2FA4C224D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991" y="47115"/>
            <a:ext cx="3203592" cy="16143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191FBB-FE60-53A5-0A98-2C6D0716B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477" y="79575"/>
            <a:ext cx="3203591" cy="16144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280331-1988-BB59-E36C-82151EC235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6342" y="3486482"/>
            <a:ext cx="3197942" cy="163634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DEB1701-6793-FD42-C9EF-37B45166CC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0693" y="5196543"/>
            <a:ext cx="3203591" cy="1587177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0C89B6C-97F3-5AC0-3E70-783EB86EC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42" y="938499"/>
            <a:ext cx="4368518" cy="57252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Partition</a:t>
            </a:r>
          </a:p>
          <a:p>
            <a:r>
              <a:rPr lang="en-US" sz="2000" dirty="0"/>
              <a:t>Use 1</a:t>
            </a:r>
            <a:r>
              <a:rPr lang="en-US" sz="2000" baseline="30000" dirty="0"/>
              <a:t>st</a:t>
            </a:r>
            <a:r>
              <a:rPr lang="en-US" sz="2000" dirty="0"/>
              <a:t> element as </a:t>
            </a:r>
            <a:r>
              <a:rPr lang="en-US" sz="2000" dirty="0">
                <a:highlight>
                  <a:srgbClr val="FFFF00"/>
                </a:highlight>
              </a:rPr>
              <a:t>pivot</a:t>
            </a:r>
          </a:p>
          <a:p>
            <a:r>
              <a:rPr lang="en-US" sz="2000" dirty="0"/>
              <a:t>process each item to make 2 groups:</a:t>
            </a:r>
          </a:p>
          <a:p>
            <a:pPr lvl="1"/>
            <a:r>
              <a:rPr lang="en-US" sz="2000" dirty="0"/>
              <a:t>all ≤ pivot</a:t>
            </a:r>
            <a:endParaRPr lang="en-US" sz="1600" dirty="0"/>
          </a:p>
          <a:p>
            <a:pPr lvl="1"/>
            <a:r>
              <a:rPr lang="en-US" sz="2000" dirty="0"/>
              <a:t>all ≥ pivot</a:t>
            </a:r>
          </a:p>
          <a:p>
            <a:pPr lvl="1"/>
            <a:r>
              <a:rPr lang="en-US" sz="1800" dirty="0"/>
              <a:t>(flip when ==) </a:t>
            </a:r>
          </a:p>
          <a:p>
            <a:r>
              <a:rPr lang="en-US" sz="2000" dirty="0"/>
              <a:t>place pivot in between groups</a:t>
            </a:r>
          </a:p>
          <a:p>
            <a:pPr marL="457200" lvl="1" indent="0">
              <a:buNone/>
            </a:pPr>
            <a:r>
              <a:rPr lang="en-US" sz="2000" dirty="0"/>
              <a:t> now pivot is in its final place </a:t>
            </a:r>
          </a:p>
          <a:p>
            <a:pPr marL="457200" lvl="1" indent="0">
              <a:buNone/>
            </a:pPr>
            <a:r>
              <a:rPr lang="en-US" sz="2000" dirty="0"/>
              <a:t>  =&gt; will not change index</a:t>
            </a:r>
          </a:p>
          <a:p>
            <a:r>
              <a:rPr lang="en-US" sz="2000" dirty="0"/>
              <a:t>return index of pivot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400" dirty="0"/>
              <a:t>Quicksort(A, start, end)</a:t>
            </a:r>
          </a:p>
          <a:p>
            <a:r>
              <a:rPr lang="en-US" sz="2000" dirty="0" err="1"/>
              <a:t>idx</a:t>
            </a:r>
            <a:r>
              <a:rPr lang="en-US" sz="2000" dirty="0"/>
              <a:t> = Partition(A, start, end)</a:t>
            </a:r>
          </a:p>
          <a:p>
            <a:r>
              <a:rPr lang="en-US" sz="2000" dirty="0"/>
              <a:t>Quicksort(A, start , idx-1) </a:t>
            </a:r>
            <a:r>
              <a:rPr lang="en-US" sz="1800" dirty="0"/>
              <a:t>// left side</a:t>
            </a:r>
            <a:endParaRPr lang="en-US" sz="2000" dirty="0"/>
          </a:p>
          <a:p>
            <a:r>
              <a:rPr lang="en-US" sz="2000" dirty="0"/>
              <a:t>Quicksort(A, idx+1, end)  </a:t>
            </a:r>
            <a:r>
              <a:rPr lang="en-US" sz="1800" dirty="0"/>
              <a:t>// right side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E40181-A4F4-D3D2-C8D6-8904DEA0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0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6D40-794D-A2CD-77D6-4A1718C8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42" y="194250"/>
            <a:ext cx="4081929" cy="793531"/>
          </a:xfrm>
        </p:spPr>
        <p:txBody>
          <a:bodyPr/>
          <a:lstStyle/>
          <a:p>
            <a:pPr algn="ctr"/>
            <a:r>
              <a:rPr lang="en-US" dirty="0"/>
              <a:t>Quicksort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EE70BC-A776-F29F-F1CA-2FA4C224D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991" y="47115"/>
            <a:ext cx="3203592" cy="16143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191FBB-FE60-53A5-0A98-2C6D0716B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477" y="79575"/>
            <a:ext cx="3203591" cy="16144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D73EF3-D74B-6DB5-0749-C24AAD131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6342" y="1808881"/>
            <a:ext cx="3203591" cy="16038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280331-1988-BB59-E36C-82151EC235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6342" y="3486482"/>
            <a:ext cx="3197942" cy="163634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DEB1701-6793-FD42-C9EF-37B45166CC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0693" y="5196543"/>
            <a:ext cx="3203591" cy="1587177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0C89B6C-97F3-5AC0-3E70-783EB86EC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42" y="938499"/>
            <a:ext cx="4368518" cy="57252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Partition</a:t>
            </a:r>
          </a:p>
          <a:p>
            <a:r>
              <a:rPr lang="en-US" sz="2000" dirty="0"/>
              <a:t>Use 1</a:t>
            </a:r>
            <a:r>
              <a:rPr lang="en-US" sz="2000" baseline="30000" dirty="0"/>
              <a:t>st</a:t>
            </a:r>
            <a:r>
              <a:rPr lang="en-US" sz="2000" dirty="0"/>
              <a:t> element as </a:t>
            </a:r>
            <a:r>
              <a:rPr lang="en-US" sz="2000" dirty="0">
                <a:highlight>
                  <a:srgbClr val="FFFF00"/>
                </a:highlight>
              </a:rPr>
              <a:t>pivot</a:t>
            </a:r>
          </a:p>
          <a:p>
            <a:r>
              <a:rPr lang="en-US" sz="2000" dirty="0"/>
              <a:t>process each item to make 2 groups:</a:t>
            </a:r>
          </a:p>
          <a:p>
            <a:pPr lvl="1"/>
            <a:r>
              <a:rPr lang="en-US" sz="2000" dirty="0"/>
              <a:t>all ≤ pivot</a:t>
            </a:r>
            <a:endParaRPr lang="en-US" sz="1600" dirty="0"/>
          </a:p>
          <a:p>
            <a:pPr lvl="1"/>
            <a:r>
              <a:rPr lang="en-US" sz="2000" dirty="0"/>
              <a:t>all ≥ pivot</a:t>
            </a:r>
          </a:p>
          <a:p>
            <a:pPr lvl="1"/>
            <a:r>
              <a:rPr lang="en-US" sz="1800" dirty="0"/>
              <a:t>(flip when ==) </a:t>
            </a:r>
          </a:p>
          <a:p>
            <a:r>
              <a:rPr lang="en-US" sz="2000" dirty="0"/>
              <a:t>place pivot in between groups</a:t>
            </a:r>
          </a:p>
          <a:p>
            <a:pPr marL="457200" lvl="1" indent="0">
              <a:buNone/>
            </a:pPr>
            <a:r>
              <a:rPr lang="en-US" sz="2000" dirty="0"/>
              <a:t> now pivot is in its final place </a:t>
            </a:r>
          </a:p>
          <a:p>
            <a:pPr marL="457200" lvl="1" indent="0">
              <a:buNone/>
            </a:pPr>
            <a:r>
              <a:rPr lang="en-US" sz="2000" dirty="0"/>
              <a:t>  =&gt; will not change index</a:t>
            </a:r>
          </a:p>
          <a:p>
            <a:r>
              <a:rPr lang="en-US" sz="2000" dirty="0"/>
              <a:t>return index of pivot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400" dirty="0"/>
              <a:t>Quicksort(A, start, end)</a:t>
            </a:r>
          </a:p>
          <a:p>
            <a:r>
              <a:rPr lang="en-US" sz="2000" dirty="0" err="1"/>
              <a:t>idx</a:t>
            </a:r>
            <a:r>
              <a:rPr lang="en-US" sz="2000" dirty="0"/>
              <a:t> = Partition(A, start, end)</a:t>
            </a:r>
          </a:p>
          <a:p>
            <a:r>
              <a:rPr lang="en-US" sz="2000" dirty="0"/>
              <a:t>Quicksort(A, start , idx-1) </a:t>
            </a:r>
            <a:r>
              <a:rPr lang="en-US" sz="1800" dirty="0"/>
              <a:t>// left side</a:t>
            </a:r>
            <a:endParaRPr lang="en-US" sz="2000" dirty="0"/>
          </a:p>
          <a:p>
            <a:r>
              <a:rPr lang="en-US" sz="2000" dirty="0"/>
              <a:t>Quicksort(A, idx+1, end)  </a:t>
            </a:r>
            <a:r>
              <a:rPr lang="en-US" sz="1800" dirty="0"/>
              <a:t>// right side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E40181-A4F4-D3D2-C8D6-8904DEA0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991D3AF-07DE-F859-FB6C-13EF220A984E}"/>
                  </a:ext>
                </a:extLst>
              </p14:cNvPr>
              <p14:cNvContentPartPr/>
              <p14:nvPr/>
            </p14:nvContentPartPr>
            <p14:xfrm>
              <a:off x="7846200" y="2417400"/>
              <a:ext cx="1834560" cy="8038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991D3AF-07DE-F859-FB6C-13EF220A984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836840" y="2408040"/>
                <a:ext cx="1853280" cy="82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8818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6D40-794D-A2CD-77D6-4A1718C8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42" y="194250"/>
            <a:ext cx="4081929" cy="793531"/>
          </a:xfrm>
        </p:spPr>
        <p:txBody>
          <a:bodyPr/>
          <a:lstStyle/>
          <a:p>
            <a:pPr algn="ctr"/>
            <a:r>
              <a:rPr lang="en-US" dirty="0"/>
              <a:t>Quicksort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191FBB-FE60-53A5-0A98-2C6D0716B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0326" y="347205"/>
            <a:ext cx="3203591" cy="16144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280331-1988-BB59-E36C-82151EC23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326" y="2610825"/>
            <a:ext cx="3197942" cy="163634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DEB1701-6793-FD42-C9EF-37B45166CC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677" y="4769173"/>
            <a:ext cx="3203591" cy="1587177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0C89B6C-97F3-5AC0-3E70-783EB86EC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42" y="938499"/>
            <a:ext cx="4368518" cy="57252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Partition</a:t>
            </a:r>
          </a:p>
          <a:p>
            <a:r>
              <a:rPr lang="en-US" sz="2000" dirty="0"/>
              <a:t>Use 1</a:t>
            </a:r>
            <a:r>
              <a:rPr lang="en-US" sz="2000" baseline="30000" dirty="0"/>
              <a:t>st</a:t>
            </a:r>
            <a:r>
              <a:rPr lang="en-US" sz="2000" dirty="0"/>
              <a:t> element as </a:t>
            </a:r>
            <a:r>
              <a:rPr lang="en-US" sz="2000" dirty="0">
                <a:highlight>
                  <a:srgbClr val="FFFF00"/>
                </a:highlight>
              </a:rPr>
              <a:t>pivot</a:t>
            </a:r>
          </a:p>
          <a:p>
            <a:r>
              <a:rPr lang="en-US" sz="2000" dirty="0"/>
              <a:t>process each item to make 2 groups:</a:t>
            </a:r>
          </a:p>
          <a:p>
            <a:pPr lvl="1"/>
            <a:r>
              <a:rPr lang="en-US" sz="2000" dirty="0"/>
              <a:t>all ≤ pivot</a:t>
            </a:r>
            <a:endParaRPr lang="en-US" sz="1600" dirty="0"/>
          </a:p>
          <a:p>
            <a:pPr lvl="1"/>
            <a:r>
              <a:rPr lang="en-US" sz="2000" dirty="0"/>
              <a:t>all ≥ pivot</a:t>
            </a:r>
          </a:p>
          <a:p>
            <a:pPr lvl="1"/>
            <a:r>
              <a:rPr lang="en-US" sz="1800" dirty="0"/>
              <a:t>(flip when ==) </a:t>
            </a:r>
          </a:p>
          <a:p>
            <a:r>
              <a:rPr lang="en-US" sz="2000" dirty="0"/>
              <a:t>place pivot in between groups</a:t>
            </a:r>
          </a:p>
          <a:p>
            <a:pPr marL="457200" lvl="1" indent="0">
              <a:buNone/>
            </a:pPr>
            <a:r>
              <a:rPr lang="en-US" sz="2000" dirty="0"/>
              <a:t> now pivot is in its final place </a:t>
            </a:r>
          </a:p>
          <a:p>
            <a:pPr marL="457200" lvl="1" indent="0">
              <a:buNone/>
            </a:pPr>
            <a:r>
              <a:rPr lang="en-US" sz="2000" dirty="0"/>
              <a:t>  =&gt; will not change index</a:t>
            </a:r>
          </a:p>
          <a:p>
            <a:r>
              <a:rPr lang="en-US" sz="2000" dirty="0"/>
              <a:t>return index of pivot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400" dirty="0"/>
              <a:t>Quicksort(A, start, end)</a:t>
            </a:r>
          </a:p>
          <a:p>
            <a:r>
              <a:rPr lang="en-US" sz="2000" dirty="0" err="1"/>
              <a:t>idx</a:t>
            </a:r>
            <a:r>
              <a:rPr lang="en-US" sz="2000" dirty="0"/>
              <a:t> = Partition(A, start, end)</a:t>
            </a:r>
          </a:p>
          <a:p>
            <a:r>
              <a:rPr lang="en-US" sz="2000" dirty="0"/>
              <a:t>Quicksort(A, start , idx-1) </a:t>
            </a:r>
            <a:r>
              <a:rPr lang="en-US" sz="1800" dirty="0"/>
              <a:t>// left side</a:t>
            </a:r>
            <a:endParaRPr lang="en-US" sz="2000" dirty="0"/>
          </a:p>
          <a:p>
            <a:r>
              <a:rPr lang="en-US" sz="2000" dirty="0"/>
              <a:t>Quicksort(A, idx+1, end)  </a:t>
            </a:r>
            <a:r>
              <a:rPr lang="en-US" sz="1800" dirty="0"/>
              <a:t>// right side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BD4D27AB-C0A5-2050-9550-E5760CCA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0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6D40-794D-A2CD-77D6-4A1718C8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43" y="149645"/>
            <a:ext cx="3858904" cy="793531"/>
          </a:xfrm>
        </p:spPr>
        <p:txBody>
          <a:bodyPr/>
          <a:lstStyle/>
          <a:p>
            <a:pPr algn="ctr"/>
            <a:r>
              <a:rPr lang="en-US" dirty="0"/>
              <a:t>Partition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162FE09-D265-DF52-81BC-1683BA0F1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978" y="1103413"/>
            <a:ext cx="3377917" cy="16867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9D4B16-985B-E2D9-CE40-66FD569F2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978" y="3871302"/>
            <a:ext cx="3373476" cy="16867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80C9BA-9A8B-C166-EB1C-60C919AB77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6795" y="1055244"/>
            <a:ext cx="3373476" cy="16845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1BEB9D-7B51-FDA5-C612-6DBDB2ECFC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6795" y="3871302"/>
            <a:ext cx="3208302" cy="1587176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CFE69E-749E-1AEF-0597-BEF4C7E0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25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6D40-794D-A2CD-77D6-4A1718C8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43" y="149645"/>
            <a:ext cx="3858904" cy="793531"/>
          </a:xfrm>
        </p:spPr>
        <p:txBody>
          <a:bodyPr/>
          <a:lstStyle/>
          <a:p>
            <a:pPr algn="ctr"/>
            <a:r>
              <a:rPr lang="en-US" dirty="0"/>
              <a:t>Partition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162FE09-D265-DF52-81BC-1683BA0F1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978" y="1103413"/>
            <a:ext cx="3377917" cy="16867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9D4B16-985B-E2D9-CE40-66FD569F2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978" y="3871302"/>
            <a:ext cx="3373476" cy="16867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80C9BA-9A8B-C166-EB1C-60C919AB77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6795" y="1055244"/>
            <a:ext cx="3373476" cy="16845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1BEB9D-7B51-FDA5-C612-6DBDB2ECFC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6795" y="3871302"/>
            <a:ext cx="3208302" cy="1587176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CFE69E-749E-1AEF-0597-BEF4C7E0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8B791-C400-2BDC-214C-0818CE50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B5C6C-CFEC-5939-B909-8330685D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7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E32A52-5C36-A9B3-BF5A-4D959036C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595" y="1501466"/>
            <a:ext cx="3895725" cy="36766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B6894F9-5367-FF0F-C382-2599A8A5F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907" y="1778310"/>
            <a:ext cx="3611717" cy="365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01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6D40-794D-A2CD-77D6-4A1718C8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43" y="194250"/>
            <a:ext cx="3858904" cy="793531"/>
          </a:xfrm>
        </p:spPr>
        <p:txBody>
          <a:bodyPr/>
          <a:lstStyle/>
          <a:p>
            <a:pPr algn="ctr"/>
            <a:r>
              <a:rPr lang="en-US" dirty="0"/>
              <a:t>Partition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0C89B6C-97F3-5AC0-3E70-783EB86EC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87" y="1103413"/>
            <a:ext cx="4482804" cy="42198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Partition(A, start, end){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pivot = A[start]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big1idx = start+1;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of 1</a:t>
            </a:r>
            <a:r>
              <a:rPr lang="en-US" sz="1400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big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for(j=start+1; j&lt;=end;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(A[j]&lt; pivot){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A[j] &lt;-&gt; A[big1idx]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//swap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big1idx++;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A[big1idx-1] &lt;-&gt; A[start]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//swap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big1idx-1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162FE09-D265-DF52-81BC-1683BA0F1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841" y="1103413"/>
            <a:ext cx="3377917" cy="16867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9D4B16-985B-E2D9-CE40-66FD569F2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841" y="3871302"/>
            <a:ext cx="3373476" cy="16867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80C9BA-9A8B-C166-EB1C-60C919AB77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9904" y="1055244"/>
            <a:ext cx="3373476" cy="16845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1BEB9D-7B51-FDA5-C612-6DBDB2ECFC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9904" y="3871302"/>
            <a:ext cx="3208302" cy="15871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3FED179-D5AE-B445-7519-9375116C5222}"/>
              </a:ext>
            </a:extLst>
          </p:cNvPr>
          <p:cNvSpPr txBox="1"/>
          <p:nvPr/>
        </p:nvSpPr>
        <p:spPr>
          <a:xfrm>
            <a:off x="4760482" y="2790152"/>
            <a:ext cx="35452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current &lt; pivot </a:t>
            </a:r>
          </a:p>
          <a:p>
            <a:r>
              <a:rPr lang="en-US" dirty="0"/>
              <a:t>           swap current with first purple</a:t>
            </a:r>
          </a:p>
          <a:p>
            <a:r>
              <a:rPr lang="en-US" dirty="0"/>
              <a:t>           increase index of first purple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20E027-5147-5CE1-38FE-A4A03775A1E1}"/>
              </a:ext>
            </a:extLst>
          </p:cNvPr>
          <p:cNvSpPr txBox="1"/>
          <p:nvPr/>
        </p:nvSpPr>
        <p:spPr>
          <a:xfrm>
            <a:off x="8417174" y="2790152"/>
            <a:ext cx="38194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else do nothing    </a:t>
            </a:r>
          </a:p>
          <a:p>
            <a:r>
              <a:rPr lang="en-US" sz="1600" dirty="0"/>
              <a:t>current ≥ pivot =&gt; current is in correct place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CFE69E-749E-1AEF-0597-BEF4C7E0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0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321CC-C5ED-18D1-9845-F1A2A0DC0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44" y="163957"/>
            <a:ext cx="2764536" cy="933323"/>
          </a:xfrm>
        </p:spPr>
        <p:txBody>
          <a:bodyPr>
            <a:normAutofit/>
          </a:bodyPr>
          <a:lstStyle/>
          <a:p>
            <a:r>
              <a:rPr lang="en-US" sz="4000" dirty="0"/>
              <a:t>Best case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F7EC15-F2C0-6BA7-6829-5BA03BC40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17" y="3535577"/>
            <a:ext cx="3203591" cy="1587177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AC023-CB85-CCB5-46CD-0E63D49BE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C984-B4FA-4D71-8559-616A32C51D4D}" type="slidenum">
              <a:rPr lang="en-US" smtClean="0"/>
              <a:t>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7F277E-1F67-03A6-6AC9-8FA0810F8E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576" y="3032018"/>
            <a:ext cx="2088695" cy="1983002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44BD93E-05C1-2820-EF6C-7FEB6B879595}"/>
              </a:ext>
            </a:extLst>
          </p:cNvPr>
          <p:cNvSpPr txBox="1">
            <a:spLocks/>
          </p:cNvSpPr>
          <p:nvPr/>
        </p:nvSpPr>
        <p:spPr>
          <a:xfrm>
            <a:off x="6518260" y="160909"/>
            <a:ext cx="2764536" cy="933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Worst case</a:t>
            </a:r>
          </a:p>
        </p:txBody>
      </p:sp>
    </p:spTree>
    <p:extLst>
      <p:ext uri="{BB962C8B-B14F-4D97-AF65-F5344CB8AC3E}">
        <p14:creationId xmlns:p14="http://schemas.microsoft.com/office/powerpoint/2010/main" val="2777382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3063</TotalTime>
  <Words>404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Quicksort</vt:lpstr>
      <vt:lpstr>Quicksort</vt:lpstr>
      <vt:lpstr>Quicksort</vt:lpstr>
      <vt:lpstr>Quicksort</vt:lpstr>
      <vt:lpstr>Partition</vt:lpstr>
      <vt:lpstr>Partition</vt:lpstr>
      <vt:lpstr>PowerPoint Presentation</vt:lpstr>
      <vt:lpstr>Partition</vt:lpstr>
      <vt:lpstr>Best case</vt:lpstr>
      <vt:lpstr>PowerPoint Presentation</vt:lpstr>
      <vt:lpstr>PowerPoint Presentation</vt:lpstr>
    </vt:vector>
  </TitlesOfParts>
  <Company>University of Texas at Arlington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Quicksort</dc:title>
  <dc:creator>Stefan, Alexandra</dc:creator>
  <cp:lastModifiedBy>Stefan, Alexandra</cp:lastModifiedBy>
  <cp:revision>1</cp:revision>
  <dcterms:created xsi:type="dcterms:W3CDTF">2025-02-20T13:35:16Z</dcterms:created>
  <dcterms:modified xsi:type="dcterms:W3CDTF">2025-09-18T13:11:20Z</dcterms:modified>
</cp:coreProperties>
</file>