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19D37-F6E6-7360-E139-D7D2F4CDB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C327A-90C6-5021-2213-A66A30CE5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F8597-64DD-D115-DD03-37467B7C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54239-25D7-BB2B-672D-94CC25938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7EE1-C1B7-38E1-A934-A1E8C543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1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21EE9-B76C-C136-C464-DB731B623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12F06-8CFA-BB9F-2957-0D23B9375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CC56B-D8D7-C144-632E-116F4171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2B5D6-9E67-3048-0EFE-554A2C50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BABAA-6D75-307B-094C-04B12D41D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DCB6C5-06D3-9517-0DE1-F0EF02A23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181CC-0D4F-6924-88E7-E0E87D14D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4DC35-B913-6A2D-F1CA-81DB24262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8E53-1500-8F37-44E3-7CE77FA25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01A69-1B84-1E9C-BAC0-FE9589EF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1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4DBC4-5506-58C4-9271-93E6DF504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B3C3F-2B45-67A5-3F12-7D68A03C8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39323-2E28-C5BF-9BE1-960D84B16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C8756-5F98-5CB0-8A7F-0F571EF7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EF678-12BB-66FF-1777-45F9C8636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5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26C07-AFD9-9C33-1FD5-18D91E41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17CF9-7234-7621-2411-D3DBAED06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CAAF0-E4A4-9B99-686B-11880FE0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EC2C3-EA6E-B8CE-FDB7-17A032C26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DB75C-8FE7-0862-87B3-E05DB726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6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07188-8D72-9278-837A-540759B69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1C33F-0A3B-352C-9122-DA5492659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99169-47F5-EA7B-2951-C038FE08D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4C2BA-3C13-4C1F-A81A-4F243E16A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6BC2C-B914-C08A-2207-03B28999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DF936-19D9-78F8-14F1-2207EC45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9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F59A-532F-B294-70A4-2D736C153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29535-AF69-8FD6-FC4A-D1A02B2A5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DA0441-FCEB-B77F-57EB-91B15F2F0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92978-87E5-04FE-6F55-90E991301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206221-208C-D284-1DBC-8F0DE9482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9A687-5976-5F2A-D815-F3B38F65B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670D4A-D99D-D267-C7FD-7823D73C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B18B6F-3DC8-63F0-A2D8-590B8D58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4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13270-45BA-4489-B215-1F0FE7FBE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12B112-B790-F0FB-3BCE-CDE647A41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B1BFA-F684-563D-8AD1-B25B1B7D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162B9-9AC8-036C-8A49-31BB4198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5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ECA4FC-85C5-E6D3-6A0A-A57F40C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97F20A-66AE-AFAA-0850-FF6AD1E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DD25F-12C9-6855-E749-CA43DE48C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6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77359-4D89-FCA5-DA88-010DC004C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E0856-26B3-9AAA-BCE6-956462D66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A11C8-180F-ABD8-22CB-D55D3848F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33973-9004-C274-7738-B3E757C8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9A7D2-F9B4-BBB2-5CCC-B909126ED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D72BE-80B2-BBC0-0788-54FE7F89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AA1F8-E6EF-A93D-6236-9223B46DA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616069-7A00-85F3-A932-00DF8A520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FD6EF-13E9-377F-00C0-0C1AFC3AC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AFE23-88A6-1F02-9E9E-00ABFA4F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22B7F-509D-D3DB-DB9E-29149BAED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64A85-6233-DE4B-ABD6-B8AE23A4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2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B67F8B-8874-61AA-FDBE-C3AC4EF6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39483-57CD-8DE5-B7A2-6F7DE546C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C822F-69C0-62AF-D051-425691E2D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6E4DB-77FA-45C5-9DA2-9C97A5AB0EF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42BB1-876A-738A-00E1-4B069B636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DAB57-F051-2FE3-6499-18787EFD0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114F87-CDBE-4543-867D-B499E57D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8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BB3F5-1E40-328A-AAC4-FCEA43FBBE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Mergesort</a:t>
            </a:r>
            <a:br>
              <a:rPr lang="en-US" dirty="0"/>
            </a:br>
            <a:r>
              <a:rPr lang="en-US" dirty="0"/>
              <a:t>Tree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A0FF56-2BF9-EB23-3B65-5BE689A26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C37E61-3779-5E46-8838-B5835291D240}"/>
              </a:ext>
            </a:extLst>
          </p:cNvPr>
          <p:cNvSpPr txBox="1"/>
          <p:nvPr/>
        </p:nvSpPr>
        <p:spPr>
          <a:xfrm>
            <a:off x="8153400" y="1955550"/>
            <a:ext cx="30480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A4526E-E07C-39FC-20CE-F2FEA99DFE0E}"/>
              </a:ext>
            </a:extLst>
          </p:cNvPr>
          <p:cNvSpPr txBox="1"/>
          <p:nvPr/>
        </p:nvSpPr>
        <p:spPr>
          <a:xfrm>
            <a:off x="3657600" y="2000071"/>
            <a:ext cx="30480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1001C-7158-9055-A152-EBC1522160E3}"/>
              </a:ext>
            </a:extLst>
          </p:cNvPr>
          <p:cNvSpPr txBox="1"/>
          <p:nvPr/>
        </p:nvSpPr>
        <p:spPr>
          <a:xfrm>
            <a:off x="5943600" y="355350"/>
            <a:ext cx="30480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Merge_sort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Merge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A2C9EB-3F7F-FFC0-88B4-080140F19217}"/>
              </a:ext>
            </a:extLst>
          </p:cNvPr>
          <p:cNvSpPr txBox="1"/>
          <p:nvPr/>
        </p:nvSpPr>
        <p:spPr>
          <a:xfrm>
            <a:off x="2286000" y="3474413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6D72F4-FEFE-DF1F-AE77-717CFF9580F2}"/>
              </a:ext>
            </a:extLst>
          </p:cNvPr>
          <p:cNvSpPr txBox="1"/>
          <p:nvPr/>
        </p:nvSpPr>
        <p:spPr>
          <a:xfrm>
            <a:off x="4876800" y="3496709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BA5D5C-7EB8-2A43-0C26-8477ECDF9E59}"/>
              </a:ext>
            </a:extLst>
          </p:cNvPr>
          <p:cNvSpPr txBox="1"/>
          <p:nvPr/>
        </p:nvSpPr>
        <p:spPr>
          <a:xfrm>
            <a:off x="7696200" y="3493284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3A8F58-D546-B646-BF31-B7E210B673CF}"/>
              </a:ext>
            </a:extLst>
          </p:cNvPr>
          <p:cNvSpPr txBox="1"/>
          <p:nvPr/>
        </p:nvSpPr>
        <p:spPr>
          <a:xfrm>
            <a:off x="10058400" y="3524071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B1DE75-B7E0-446D-B186-7B9F5D243096}"/>
              </a:ext>
            </a:extLst>
          </p:cNvPr>
          <p:cNvSpPr txBox="1"/>
          <p:nvPr/>
        </p:nvSpPr>
        <p:spPr>
          <a:xfrm>
            <a:off x="4281" y="5334000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76D764-770C-B609-08C2-A22EC6D3B380}"/>
              </a:ext>
            </a:extLst>
          </p:cNvPr>
          <p:cNvSpPr txBox="1"/>
          <p:nvPr/>
        </p:nvSpPr>
        <p:spPr>
          <a:xfrm>
            <a:off x="0" y="4057471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66EAB0-4438-6A09-A1D7-DAA4A36ED8FF}"/>
              </a:ext>
            </a:extLst>
          </p:cNvPr>
          <p:cNvSpPr txBox="1"/>
          <p:nvPr/>
        </p:nvSpPr>
        <p:spPr>
          <a:xfrm>
            <a:off x="0" y="2762071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0DEF5D-A978-E0BA-0BE3-11608BFB8FA7}"/>
              </a:ext>
            </a:extLst>
          </p:cNvPr>
          <p:cNvSpPr txBox="1"/>
          <p:nvPr/>
        </p:nvSpPr>
        <p:spPr>
          <a:xfrm>
            <a:off x="0" y="1466671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75E21F-F9E1-109C-4CD7-8DDE6010B576}"/>
              </a:ext>
            </a:extLst>
          </p:cNvPr>
          <p:cNvSpPr txBox="1"/>
          <p:nvPr/>
        </p:nvSpPr>
        <p:spPr>
          <a:xfrm>
            <a:off x="2286000" y="5029200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5C7273-9771-B458-CCED-D64837ABBB6D}"/>
              </a:ext>
            </a:extLst>
          </p:cNvPr>
          <p:cNvSpPr txBox="1"/>
          <p:nvPr/>
        </p:nvSpPr>
        <p:spPr>
          <a:xfrm>
            <a:off x="4567719" y="5029200"/>
            <a:ext cx="2133600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8000"/>
                </a:solidFill>
                <a:effectLst/>
                <a:latin typeface="Courier New" panose="02070309020205020404" pitchFamily="49" charset="0"/>
              </a:rPr>
              <a:t>//N =  </a:t>
            </a:r>
          </a:p>
          <a:p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le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&gt;=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ri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it-IT" sz="1200" b="1" dirty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200" dirty="0">
              <a:solidFill>
                <a:srgbClr val="008000"/>
              </a:solidFill>
              <a:effectLst/>
              <a:latin typeface="Courier New" panose="02070309020205020404" pitchFamily="49" charset="0"/>
            </a:endParaRP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 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floor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(__+__/</a:t>
            </a:r>
            <a:r>
              <a:rPr lang="it-IT" sz="1200" dirty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2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MS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Mrg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it-IT" sz="1200" b="1" dirty="0">
                <a:solidFill>
                  <a:srgbClr val="000000"/>
                </a:solidFill>
                <a:latin typeface="Courier New" panose="02070309020205020404" pitchFamily="49" charset="0"/>
              </a:rPr>
              <a:t>__,__,__</a:t>
            </a:r>
            <a:r>
              <a:rPr lang="it-IT" sz="1200" b="1" dirty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,__);</a:t>
            </a:r>
            <a:r>
              <a:rPr lang="it-IT" sz="12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endParaRPr lang="it-IT" sz="1050" dirty="0">
              <a:effectLst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5A2DEA-0FC7-B743-2B07-FD1D33D1CAB9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23977"/>
          <a:ext cx="276773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53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8608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193517"/>
                  </a:ext>
                </a:extLst>
              </a:tr>
              <a:tr h="33182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A27C12A-C350-BC6D-D590-340C14B6D3FA}"/>
              </a:ext>
            </a:extLst>
          </p:cNvPr>
          <p:cNvSpPr txBox="1"/>
          <p:nvPr/>
        </p:nvSpPr>
        <p:spPr>
          <a:xfrm>
            <a:off x="0" y="6541109"/>
            <a:ext cx="1914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 of </a:t>
            </a:r>
            <a:r>
              <a:rPr lang="en-US" dirty="0" err="1"/>
              <a:t>fct</a:t>
            </a:r>
            <a:r>
              <a:rPr lang="en-US" dirty="0"/>
              <a:t> frames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480BEC-8179-2754-3379-747F78016C13}"/>
              </a:ext>
            </a:extLst>
          </p:cNvPr>
          <p:cNvSpPr txBox="1"/>
          <p:nvPr/>
        </p:nvSpPr>
        <p:spPr>
          <a:xfrm>
            <a:off x="63190" y="735422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abc0</a:t>
            </a:r>
          </a:p>
        </p:txBody>
      </p:sp>
    </p:spTree>
    <p:extLst>
      <p:ext uri="{BB962C8B-B14F-4D97-AF65-F5344CB8AC3E}">
        <p14:creationId xmlns:p14="http://schemas.microsoft.com/office/powerpoint/2010/main" val="293183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Widescreen</PresentationFormat>
  <Paragraphs>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Courier New</vt:lpstr>
      <vt:lpstr>Office Theme</vt:lpstr>
      <vt:lpstr>Mergesort Tree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Stefan, Alexandra</dc:creator>
  <cp:lastModifiedBy>Stefan, Alexandra</cp:lastModifiedBy>
  <cp:revision>1</cp:revision>
  <dcterms:created xsi:type="dcterms:W3CDTF">2025-09-23T14:21:31Z</dcterms:created>
  <dcterms:modified xsi:type="dcterms:W3CDTF">2025-09-23T14:22:20Z</dcterms:modified>
</cp:coreProperties>
</file>