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sldIdLst>
    <p:sldId id="256" r:id="rId3"/>
    <p:sldId id="274" r:id="rId4"/>
    <p:sldId id="270" r:id="rId5"/>
    <p:sldId id="277" r:id="rId6"/>
    <p:sldId id="262" r:id="rId7"/>
    <p:sldId id="261" r:id="rId8"/>
    <p:sldId id="273" r:id="rId9"/>
    <p:sldId id="280" r:id="rId10"/>
    <p:sldId id="285" r:id="rId11"/>
    <p:sldId id="290" r:id="rId12"/>
    <p:sldId id="283" r:id="rId13"/>
    <p:sldId id="289" r:id="rId14"/>
    <p:sldId id="573" r:id="rId15"/>
    <p:sldId id="572" r:id="rId16"/>
    <p:sldId id="566" r:id="rId17"/>
    <p:sldId id="565" r:id="rId18"/>
    <p:sldId id="293" r:id="rId19"/>
    <p:sldId id="281" r:id="rId20"/>
    <p:sldId id="276" r:id="rId21"/>
    <p:sldId id="275" r:id="rId22"/>
    <p:sldId id="257" r:id="rId23"/>
    <p:sldId id="295" r:id="rId24"/>
    <p:sldId id="297" r:id="rId25"/>
    <p:sldId id="294" r:id="rId26"/>
    <p:sldId id="298" r:id="rId27"/>
    <p:sldId id="567" r:id="rId28"/>
    <p:sldId id="267" r:id="rId29"/>
    <p:sldId id="568" r:id="rId30"/>
    <p:sldId id="268" r:id="rId31"/>
    <p:sldId id="569" r:id="rId32"/>
    <p:sldId id="299" r:id="rId33"/>
    <p:sldId id="301" r:id="rId34"/>
    <p:sldId id="300" r:id="rId35"/>
    <p:sldId id="563" r:id="rId36"/>
    <p:sldId id="562" r:id="rId37"/>
    <p:sldId id="302" r:id="rId38"/>
    <p:sldId id="554" r:id="rId39"/>
    <p:sldId id="549" r:id="rId40"/>
    <p:sldId id="570" r:id="rId41"/>
    <p:sldId id="555" r:id="rId42"/>
    <p:sldId id="557" r:id="rId43"/>
    <p:sldId id="571" r:id="rId44"/>
    <p:sldId id="546" r:id="rId45"/>
    <p:sldId id="559" r:id="rId46"/>
    <p:sldId id="560" r:id="rId47"/>
    <p:sldId id="556" r:id="rId48"/>
    <p:sldId id="288" r:id="rId49"/>
    <p:sldId id="286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B773C-EF66-41C8-9397-12D2257C6BA6}">
          <p14:sldIdLst>
            <p14:sldId id="256"/>
            <p14:sldId id="274"/>
            <p14:sldId id="270"/>
            <p14:sldId id="277"/>
            <p14:sldId id="262"/>
            <p14:sldId id="261"/>
            <p14:sldId id="273"/>
            <p14:sldId id="280"/>
            <p14:sldId id="285"/>
            <p14:sldId id="290"/>
            <p14:sldId id="283"/>
            <p14:sldId id="289"/>
            <p14:sldId id="573"/>
            <p14:sldId id="572"/>
            <p14:sldId id="566"/>
            <p14:sldId id="565"/>
            <p14:sldId id="293"/>
            <p14:sldId id="281"/>
            <p14:sldId id="276"/>
          </p14:sldIdLst>
        </p14:section>
        <p14:section name="TC for loops" id="{9B077057-AC9E-4AE4-96B9-195E5656823A}">
          <p14:sldIdLst>
            <p14:sldId id="275"/>
            <p14:sldId id="257"/>
            <p14:sldId id="295"/>
            <p14:sldId id="297"/>
            <p14:sldId id="294"/>
            <p14:sldId id="298"/>
            <p14:sldId id="567"/>
            <p14:sldId id="267"/>
            <p14:sldId id="568"/>
            <p14:sldId id="268"/>
            <p14:sldId id="569"/>
            <p14:sldId id="299"/>
            <p14:sldId id="301"/>
            <p14:sldId id="300"/>
            <p14:sldId id="563"/>
            <p14:sldId id="562"/>
          </p14:sldIdLst>
        </p14:section>
        <p14:section name="TC of function calls and function definition" id="{D41AF46E-3385-4AD3-82F3-241C5F67FEF8}">
          <p14:sldIdLst>
            <p14:sldId id="302"/>
            <p14:sldId id="554"/>
            <p14:sldId id="549"/>
            <p14:sldId id="570"/>
            <p14:sldId id="555"/>
            <p14:sldId id="557"/>
          </p14:sldIdLst>
        </p14:section>
        <p14:section name="Practice - Interesting" id="{F1AF806C-8F28-4F61-95FC-758F65EC0699}">
          <p14:sldIdLst>
            <p14:sldId id="571"/>
            <p14:sldId id="546"/>
            <p14:sldId id="559"/>
            <p14:sldId id="560"/>
          </p14:sldIdLst>
        </p14:section>
        <p14:section name="Matth Review" id="{E5B6CD9B-B7CB-4656-A648-3BD756B4C1D1}">
          <p14:sldIdLst>
            <p14:sldId id="556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61" d="100"/>
          <a:sy n="61" d="100"/>
        </p:scale>
        <p:origin x="9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microsoft.com/office/2016/11/relationships/changesInfo" Target="changesInfos/changesInfo1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, Alexandra" userId="31e1a6b8-5232-42c3-b6d4-9595b200ff55" providerId="ADAL" clId="{82A1B933-95C7-408C-B6AF-E9402F5B6B82}"/>
    <pc:docChg chg="undo custSel modSld">
      <pc:chgData name="Stefan, Alexandra" userId="31e1a6b8-5232-42c3-b6d4-9595b200ff55" providerId="ADAL" clId="{82A1B933-95C7-408C-B6AF-E9402F5B6B82}" dt="2024-09-04T08:44:03.442" v="127" actId="20577"/>
      <pc:docMkLst>
        <pc:docMk/>
      </pc:docMkLst>
      <pc:sldChg chg="modSp mod">
        <pc:chgData name="Stefan, Alexandra" userId="31e1a6b8-5232-42c3-b6d4-9595b200ff55" providerId="ADAL" clId="{82A1B933-95C7-408C-B6AF-E9402F5B6B82}" dt="2024-09-04T08:44:03.442" v="127" actId="20577"/>
        <pc:sldMkLst>
          <pc:docMk/>
          <pc:sldMk cId="3601097094" sldId="256"/>
        </pc:sldMkLst>
        <pc:spChg chg="mod">
          <ac:chgData name="Stefan, Alexandra" userId="31e1a6b8-5232-42c3-b6d4-9595b200ff55" providerId="ADAL" clId="{82A1B933-95C7-408C-B6AF-E9402F5B6B82}" dt="2024-09-04T08:44:03.442" v="127" actId="20577"/>
          <ac:spMkLst>
            <pc:docMk/>
            <pc:sldMk cId="3601097094" sldId="256"/>
            <ac:spMk id="3" creationId="{6C8F1B65-65A5-1FF6-7C7A-A32FE1157F9B}"/>
          </ac:spMkLst>
        </pc:spChg>
      </pc:sldChg>
      <pc:sldChg chg="delSp mod">
        <pc:chgData name="Stefan, Alexandra" userId="31e1a6b8-5232-42c3-b6d4-9595b200ff55" providerId="ADAL" clId="{82A1B933-95C7-408C-B6AF-E9402F5B6B82}" dt="2024-09-04T02:48:34.552" v="121" actId="478"/>
        <pc:sldMkLst>
          <pc:docMk/>
          <pc:sldMk cId="1811410578" sldId="286"/>
        </pc:sldMkLst>
        <pc:inkChg chg="del">
          <ac:chgData name="Stefan, Alexandra" userId="31e1a6b8-5232-42c3-b6d4-9595b200ff55" providerId="ADAL" clId="{82A1B933-95C7-408C-B6AF-E9402F5B6B82}" dt="2024-09-04T02:48:34.552" v="121" actId="478"/>
          <ac:inkMkLst>
            <pc:docMk/>
            <pc:sldMk cId="1811410578" sldId="286"/>
            <ac:inkMk id="6" creationId="{2864E65E-A93C-5417-339D-E7A5B0282954}"/>
          </ac:inkMkLst>
        </pc:inkChg>
      </pc:sldChg>
      <pc:sldChg chg="delSp mod">
        <pc:chgData name="Stefan, Alexandra" userId="31e1a6b8-5232-42c3-b6d4-9595b200ff55" providerId="ADAL" clId="{82A1B933-95C7-408C-B6AF-E9402F5B6B82}" dt="2024-09-04T02:48:37.409" v="122" actId="478"/>
        <pc:sldMkLst>
          <pc:docMk/>
          <pc:sldMk cId="3804959924" sldId="288"/>
        </pc:sldMkLst>
        <pc:inkChg chg="del">
          <ac:chgData name="Stefan, Alexandra" userId="31e1a6b8-5232-42c3-b6d4-9595b200ff55" providerId="ADAL" clId="{82A1B933-95C7-408C-B6AF-E9402F5B6B82}" dt="2024-09-04T02:48:37.409" v="122" actId="478"/>
          <ac:inkMkLst>
            <pc:docMk/>
            <pc:sldMk cId="3804959924" sldId="288"/>
            <ac:inkMk id="2" creationId="{24CBD91C-5F6D-A1A6-69C5-D32FD04549EA}"/>
          </ac:inkMkLst>
        </pc:inkChg>
      </pc:sldChg>
      <pc:sldChg chg="addSp delSp modSp mod">
        <pc:chgData name="Stefan, Alexandra" userId="31e1a6b8-5232-42c3-b6d4-9595b200ff55" providerId="ADAL" clId="{82A1B933-95C7-408C-B6AF-E9402F5B6B82}" dt="2024-09-04T02:47:12.661" v="112" actId="6549"/>
        <pc:sldMkLst>
          <pc:docMk/>
          <pc:sldMk cId="2158687131" sldId="289"/>
        </pc:sldMkLst>
        <pc:spChg chg="mod">
          <ac:chgData name="Stefan, Alexandra" userId="31e1a6b8-5232-42c3-b6d4-9595b200ff55" providerId="ADAL" clId="{82A1B933-95C7-408C-B6AF-E9402F5B6B82}" dt="2024-09-04T02:47:12.661" v="112" actId="6549"/>
          <ac:spMkLst>
            <pc:docMk/>
            <pc:sldMk cId="2158687131" sldId="289"/>
            <ac:spMk id="3" creationId="{BC2C48C1-86C0-5464-3480-1890F58D4B8F}"/>
          </ac:spMkLst>
        </pc:spChg>
        <pc:inkChg chg="del">
          <ac:chgData name="Stefan, Alexandra" userId="31e1a6b8-5232-42c3-b6d4-9595b200ff55" providerId="ADAL" clId="{82A1B933-95C7-408C-B6AF-E9402F5B6B82}" dt="2024-09-03T15:55:17.257" v="0" actId="478"/>
          <ac:inkMkLst>
            <pc:docMk/>
            <pc:sldMk cId="2158687131" sldId="289"/>
            <ac:inkMk id="2" creationId="{AC47220A-2597-3496-F66E-558D55586DDD}"/>
          </ac:inkMkLst>
        </pc:inkChg>
        <pc:inkChg chg="add">
          <ac:chgData name="Stefan, Alexandra" userId="31e1a6b8-5232-42c3-b6d4-9595b200ff55" providerId="ADAL" clId="{82A1B933-95C7-408C-B6AF-E9402F5B6B82}" dt="2024-09-03T16:14:15.964" v="87"/>
          <ac:inkMkLst>
            <pc:docMk/>
            <pc:sldMk cId="2158687131" sldId="289"/>
            <ac:inkMk id="2" creationId="{B672B95D-74B5-99C6-4F4C-FC0450DC8AB1}"/>
          </ac:inkMkLst>
        </pc:inkChg>
      </pc:sldChg>
      <pc:sldChg chg="addSp delSp modSp mod">
        <pc:chgData name="Stefan, Alexandra" userId="31e1a6b8-5232-42c3-b6d4-9595b200ff55" providerId="ADAL" clId="{82A1B933-95C7-408C-B6AF-E9402F5B6B82}" dt="2024-09-04T02:47:33.941" v="120" actId="20577"/>
        <pc:sldMkLst>
          <pc:docMk/>
          <pc:sldMk cId="3491891182" sldId="291"/>
        </pc:sldMkLst>
        <pc:spChg chg="mod">
          <ac:chgData name="Stefan, Alexandra" userId="31e1a6b8-5232-42c3-b6d4-9595b200ff55" providerId="ADAL" clId="{82A1B933-95C7-408C-B6AF-E9402F5B6B82}" dt="2024-09-04T02:47:33.941" v="120" actId="20577"/>
          <ac:spMkLst>
            <pc:docMk/>
            <pc:sldMk cId="3491891182" sldId="291"/>
            <ac:spMk id="3" creationId="{AFD7A633-D0C7-399A-9FE6-1F3E19D1D662}"/>
          </ac:spMkLst>
        </pc:spChg>
        <pc:inkChg chg="add">
          <ac:chgData name="Stefan, Alexandra" userId="31e1a6b8-5232-42c3-b6d4-9595b200ff55" providerId="ADAL" clId="{82A1B933-95C7-408C-B6AF-E9402F5B6B82}" dt="2024-09-03T16:38:58.399" v="108"/>
          <ac:inkMkLst>
            <pc:docMk/>
            <pc:sldMk cId="3491891182" sldId="291"/>
            <ac:inkMk id="5" creationId="{2D00AF1A-25E6-1265-C643-FC03312453A5}"/>
          </ac:inkMkLst>
        </pc:inkChg>
        <pc:inkChg chg="del">
          <ac:chgData name="Stefan, Alexandra" userId="31e1a6b8-5232-42c3-b6d4-9595b200ff55" providerId="ADAL" clId="{82A1B933-95C7-408C-B6AF-E9402F5B6B82}" dt="2024-09-03T15:55:27.235" v="2" actId="478"/>
          <ac:inkMkLst>
            <pc:docMk/>
            <pc:sldMk cId="3491891182" sldId="291"/>
            <ac:inkMk id="5" creationId="{91CCC0BB-72BE-6F9F-14D2-EC3A48F4D9DC}"/>
          </ac:inkMkLst>
        </pc:inkChg>
      </pc:sldChg>
      <pc:sldChg chg="addSp delSp modSp mod">
        <pc:chgData name="Stefan, Alexandra" userId="31e1a6b8-5232-42c3-b6d4-9595b200ff55" providerId="ADAL" clId="{82A1B933-95C7-408C-B6AF-E9402F5B6B82}" dt="2024-09-03T16:38:58.399" v="108"/>
        <pc:sldMkLst>
          <pc:docMk/>
          <pc:sldMk cId="3572421269" sldId="292"/>
        </pc:sldMkLst>
        <pc:spChg chg="mod">
          <ac:chgData name="Stefan, Alexandra" userId="31e1a6b8-5232-42c3-b6d4-9595b200ff55" providerId="ADAL" clId="{82A1B933-95C7-408C-B6AF-E9402F5B6B82}" dt="2024-09-03T16:14:29.524" v="107" actId="20577"/>
          <ac:spMkLst>
            <pc:docMk/>
            <pc:sldMk cId="3572421269" sldId="292"/>
            <ac:spMk id="3" creationId="{AFD7A633-D0C7-399A-9FE6-1F3E19D1D662}"/>
          </ac:spMkLst>
        </pc:spChg>
        <pc:inkChg chg="del">
          <ac:chgData name="Stefan, Alexandra" userId="31e1a6b8-5232-42c3-b6d4-9595b200ff55" providerId="ADAL" clId="{82A1B933-95C7-408C-B6AF-E9402F5B6B82}" dt="2024-09-03T15:55:23.649" v="1" actId="478"/>
          <ac:inkMkLst>
            <pc:docMk/>
            <pc:sldMk cId="3572421269" sldId="292"/>
            <ac:inkMk id="5" creationId="{6538D5BC-4282-4BF8-8C9D-FEE631A1399C}"/>
          </ac:inkMkLst>
        </pc:inkChg>
        <pc:inkChg chg="add">
          <ac:chgData name="Stefan, Alexandra" userId="31e1a6b8-5232-42c3-b6d4-9595b200ff55" providerId="ADAL" clId="{82A1B933-95C7-408C-B6AF-E9402F5B6B82}" dt="2024-09-03T16:38:58.399" v="108"/>
          <ac:inkMkLst>
            <pc:docMk/>
            <pc:sldMk cId="3572421269" sldId="292"/>
            <ac:inkMk id="5" creationId="{690FBC0D-E60C-5AB8-9EFB-A8313EC49433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6:38:58.399" v="108"/>
        <pc:sldMkLst>
          <pc:docMk/>
          <pc:sldMk cId="308940455" sldId="295"/>
        </pc:sldMkLst>
        <pc:inkChg chg="add">
          <ac:chgData name="Stefan, Alexandra" userId="31e1a6b8-5232-42c3-b6d4-9595b200ff55" providerId="ADAL" clId="{82A1B933-95C7-408C-B6AF-E9402F5B6B82}" dt="2024-09-03T16:38:58.399" v="108"/>
          <ac:inkMkLst>
            <pc:docMk/>
            <pc:sldMk cId="308940455" sldId="295"/>
            <ac:inkMk id="5" creationId="{0084C648-DF09-2B1E-3098-74D119151913}"/>
          </ac:inkMkLst>
        </pc:inkChg>
        <pc:inkChg chg="del">
          <ac:chgData name="Stefan, Alexandra" userId="31e1a6b8-5232-42c3-b6d4-9595b200ff55" providerId="ADAL" clId="{82A1B933-95C7-408C-B6AF-E9402F5B6B82}" dt="2024-09-03T15:56:01.233" v="16" actId="478"/>
          <ac:inkMkLst>
            <pc:docMk/>
            <pc:sldMk cId="308940455" sldId="295"/>
            <ac:inkMk id="5" creationId="{3377B75D-AF65-507E-EBB4-5F5C7E960B45}"/>
          </ac:inkMkLst>
        </pc:inkChg>
      </pc:sldChg>
      <pc:sldChg chg="addSp">
        <pc:chgData name="Stefan, Alexandra" userId="31e1a6b8-5232-42c3-b6d4-9595b200ff55" providerId="ADAL" clId="{82A1B933-95C7-408C-B6AF-E9402F5B6B82}" dt="2024-09-03T16:38:58.399" v="108"/>
        <pc:sldMkLst>
          <pc:docMk/>
          <pc:sldMk cId="707234837" sldId="299"/>
        </pc:sldMkLst>
        <pc:inkChg chg="add">
          <ac:chgData name="Stefan, Alexandra" userId="31e1a6b8-5232-42c3-b6d4-9595b200ff55" providerId="ADAL" clId="{82A1B933-95C7-408C-B6AF-E9402F5B6B82}" dt="2024-09-03T16:38:58.399" v="108"/>
          <ac:inkMkLst>
            <pc:docMk/>
            <pc:sldMk cId="707234837" sldId="299"/>
            <ac:inkMk id="7" creationId="{B5A102C4-9F65-AFC1-9547-2DB24CF69B35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6:38:58.399" v="108"/>
        <pc:sldMkLst>
          <pc:docMk/>
          <pc:sldMk cId="3389174612" sldId="300"/>
        </pc:sldMkLst>
        <pc:inkChg chg="add">
          <ac:chgData name="Stefan, Alexandra" userId="31e1a6b8-5232-42c3-b6d4-9595b200ff55" providerId="ADAL" clId="{82A1B933-95C7-408C-B6AF-E9402F5B6B82}" dt="2024-09-03T16:38:58.399" v="108"/>
          <ac:inkMkLst>
            <pc:docMk/>
            <pc:sldMk cId="3389174612" sldId="300"/>
            <ac:inkMk id="5" creationId="{4305669B-9043-2A11-F5BE-49E5FD9D346D}"/>
          </ac:inkMkLst>
        </pc:inkChg>
        <pc:inkChg chg="del">
          <ac:chgData name="Stefan, Alexandra" userId="31e1a6b8-5232-42c3-b6d4-9595b200ff55" providerId="ADAL" clId="{82A1B933-95C7-408C-B6AF-E9402F5B6B82}" dt="2024-09-03T15:56:39.499" v="19" actId="478"/>
          <ac:inkMkLst>
            <pc:docMk/>
            <pc:sldMk cId="3389174612" sldId="300"/>
            <ac:inkMk id="5" creationId="{9AD722C9-15F6-2D7B-895A-CC853751E768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7:20:06.645" v="110"/>
        <pc:sldMkLst>
          <pc:docMk/>
          <pc:sldMk cId="4186772028" sldId="301"/>
        </pc:sldMkLst>
        <pc:inkChg chg="del">
          <ac:chgData name="Stefan, Alexandra" userId="31e1a6b8-5232-42c3-b6d4-9595b200ff55" providerId="ADAL" clId="{82A1B933-95C7-408C-B6AF-E9402F5B6B82}" dt="2024-09-03T15:56:15.549" v="17" actId="478"/>
          <ac:inkMkLst>
            <pc:docMk/>
            <pc:sldMk cId="4186772028" sldId="301"/>
            <ac:inkMk id="3" creationId="{748A345B-E6FC-1FFC-EAD9-62601D7F723B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3" creationId="{D2368A1D-868A-C7CE-3674-FA26F7EE7B08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5" creationId="{2FEEA346-16A6-E978-29CA-10775D74D0D7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2" creationId="{C279036C-C5CA-4D76-E981-1F74EBAA7A87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3" creationId="{5A2D56F8-D512-7BF0-DF39-FFA6AEB985FB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4" creationId="{08949870-891D-EA13-B6EA-22C1A033198B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5" creationId="{098D596D-5722-FF5E-D328-2B3247942572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6" creationId="{31D93229-C58F-E526-AAC9-5CAB2BF8F838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7" creationId="{2A8CB6B4-6CE3-7762-700B-F928E89A85F8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8" creationId="{22B8BD34-7302-2FDE-59A8-B6CF46C27F7A}"/>
          </ac:inkMkLst>
        </pc:inkChg>
        <pc:inkChg chg="del">
          <ac:chgData name="Stefan, Alexandra" userId="31e1a6b8-5232-42c3-b6d4-9595b200ff55" providerId="ADAL" clId="{82A1B933-95C7-408C-B6AF-E9402F5B6B82}" dt="2024-09-03T16:39:05.998" v="109" actId="478"/>
          <ac:inkMkLst>
            <pc:docMk/>
            <pc:sldMk cId="4186772028" sldId="301"/>
            <ac:inkMk id="19" creationId="{0F8DA5F6-341A-B10F-8AFC-2ACA291815B8}"/>
          </ac:inkMkLst>
        </pc:inkChg>
        <pc:inkChg chg="del">
          <ac:chgData name="Stefan, Alexandra" userId="31e1a6b8-5232-42c3-b6d4-9595b200ff55" providerId="ADAL" clId="{82A1B933-95C7-408C-B6AF-E9402F5B6B82}" dt="2024-09-03T15:56:18.068" v="18" actId="478"/>
          <ac:inkMkLst>
            <pc:docMk/>
            <pc:sldMk cId="4186772028" sldId="301"/>
            <ac:inkMk id="20" creationId="{5CA85100-E040-BB0E-EE8B-036DA0CDC612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20" creationId="{623D1679-EE4C-3C16-C9A6-6D636025CD15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21" creationId="{AB5377F8-BC0F-2D72-31C8-5ECCB46E535C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22" creationId="{0A924AC2-5D44-1934-7F83-F8BDBEF0DC4A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23" creationId="{727ED31C-A963-F8DB-C74D-8B8B5E1F97CF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4186772028" sldId="301"/>
            <ac:inkMk id="24" creationId="{2BCEC0E4-5A31-5629-5CE5-78A92E28CF8C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7:20:06.645" v="110"/>
        <pc:sldMkLst>
          <pc:docMk/>
          <pc:sldMk cId="998718294" sldId="546"/>
        </pc:sldMkLst>
        <pc:inkChg chg="del">
          <ac:chgData name="Stefan, Alexandra" userId="31e1a6b8-5232-42c3-b6d4-9595b200ff55" providerId="ADAL" clId="{82A1B933-95C7-408C-B6AF-E9402F5B6B82}" dt="2024-09-03T15:57:36.674" v="81" actId="478"/>
          <ac:inkMkLst>
            <pc:docMk/>
            <pc:sldMk cId="998718294" sldId="546"/>
            <ac:inkMk id="7" creationId="{9C511E11-D41B-3352-192E-5211F1EF241F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998718294" sldId="546"/>
            <ac:inkMk id="7" creationId="{DF67757F-7085-A984-01CF-39FC5402AD26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7:20:06.645" v="110"/>
        <pc:sldMkLst>
          <pc:docMk/>
          <pc:sldMk cId="1167112766" sldId="549"/>
        </pc:sldMkLst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1167112766" sldId="549"/>
            <ac:inkMk id="3" creationId="{46A811A3-6E91-0876-0873-150B138EA1FE}"/>
          </ac:inkMkLst>
        </pc:inkChg>
        <pc:inkChg chg="del">
          <ac:chgData name="Stefan, Alexandra" userId="31e1a6b8-5232-42c3-b6d4-9595b200ff55" providerId="ADAL" clId="{82A1B933-95C7-408C-B6AF-E9402F5B6B82}" dt="2024-09-03T15:56:47.725" v="21" actId="478"/>
          <ac:inkMkLst>
            <pc:docMk/>
            <pc:sldMk cId="1167112766" sldId="549"/>
            <ac:inkMk id="3" creationId="{61F4C734-E767-7C05-7AA4-D596BD59220B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7:20:06.645" v="110"/>
        <pc:sldMkLst>
          <pc:docMk/>
          <pc:sldMk cId="287720180" sldId="554"/>
        </pc:sldMkLst>
        <pc:inkChg chg="del">
          <ac:chgData name="Stefan, Alexandra" userId="31e1a6b8-5232-42c3-b6d4-9595b200ff55" providerId="ADAL" clId="{82A1B933-95C7-408C-B6AF-E9402F5B6B82}" dt="2024-09-03T15:56:43.767" v="20" actId="478"/>
          <ac:inkMkLst>
            <pc:docMk/>
            <pc:sldMk cId="287720180" sldId="554"/>
            <ac:inkMk id="3" creationId="{2AF9DBC4-3084-AAA8-435C-2D99A28781A1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287720180" sldId="554"/>
            <ac:inkMk id="3" creationId="{DEBC0DBF-0D85-3C88-C21A-1DAF73F85D27}"/>
          </ac:inkMkLst>
        </pc:inkChg>
      </pc:sldChg>
      <pc:sldChg chg="delSp mod">
        <pc:chgData name="Stefan, Alexandra" userId="31e1a6b8-5232-42c3-b6d4-9595b200ff55" providerId="ADAL" clId="{82A1B933-95C7-408C-B6AF-E9402F5B6B82}" dt="2024-09-03T15:56:52.566" v="22" actId="478"/>
        <pc:sldMkLst>
          <pc:docMk/>
          <pc:sldMk cId="2976306453" sldId="555"/>
        </pc:sldMkLst>
        <pc:inkChg chg="del">
          <ac:chgData name="Stefan, Alexandra" userId="31e1a6b8-5232-42c3-b6d4-9595b200ff55" providerId="ADAL" clId="{82A1B933-95C7-408C-B6AF-E9402F5B6B82}" dt="2024-09-03T15:56:52.566" v="22" actId="478"/>
          <ac:inkMkLst>
            <pc:docMk/>
            <pc:sldMk cId="2976306453" sldId="555"/>
            <ac:inkMk id="5" creationId="{3F8DEFFB-264A-62DC-157E-F79790F03A26}"/>
          </ac:inkMkLst>
        </pc:inkChg>
      </pc:sldChg>
      <pc:sldChg chg="addSp delSp modSp mod">
        <pc:chgData name="Stefan, Alexandra" userId="31e1a6b8-5232-42c3-b6d4-9595b200ff55" providerId="ADAL" clId="{82A1B933-95C7-408C-B6AF-E9402F5B6B82}" dt="2024-09-03T17:20:06.645" v="110"/>
        <pc:sldMkLst>
          <pc:docMk/>
          <pc:sldMk cId="2281199750" sldId="557"/>
        </pc:sldMkLst>
        <pc:spChg chg="mod">
          <ac:chgData name="Stefan, Alexandra" userId="31e1a6b8-5232-42c3-b6d4-9595b200ff55" providerId="ADAL" clId="{82A1B933-95C7-408C-B6AF-E9402F5B6B82}" dt="2024-09-03T15:57:29.565" v="80" actId="20577"/>
          <ac:spMkLst>
            <pc:docMk/>
            <pc:sldMk cId="2281199750" sldId="557"/>
            <ac:spMk id="9" creationId="{00000000-0000-0000-0000-000000000000}"/>
          </ac:spMkLst>
        </pc:spChg>
        <pc:inkChg chg="del">
          <ac:chgData name="Stefan, Alexandra" userId="31e1a6b8-5232-42c3-b6d4-9595b200ff55" providerId="ADAL" clId="{82A1B933-95C7-408C-B6AF-E9402F5B6B82}" dt="2024-09-03T15:56:56.338" v="23" actId="478"/>
          <ac:inkMkLst>
            <pc:docMk/>
            <pc:sldMk cId="2281199750" sldId="557"/>
            <ac:inkMk id="3" creationId="{BC815C6D-5955-FCB4-7025-A9846E270AD0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2281199750" sldId="557"/>
            <ac:inkMk id="3" creationId="{CFE74A01-E6BE-90E7-7C66-7B6CC7E8FB35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7:20:06.645" v="110"/>
        <pc:sldMkLst>
          <pc:docMk/>
          <pc:sldMk cId="3797704517" sldId="558"/>
        </pc:sldMkLst>
        <pc:inkChg chg="del">
          <ac:chgData name="Stefan, Alexandra" userId="31e1a6b8-5232-42c3-b6d4-9595b200ff55" providerId="ADAL" clId="{82A1B933-95C7-408C-B6AF-E9402F5B6B82}" dt="2024-09-03T16:00:05.273" v="85" actId="478"/>
          <ac:inkMkLst>
            <pc:docMk/>
            <pc:sldMk cId="3797704517" sldId="558"/>
            <ac:inkMk id="3" creationId="{748A345B-E6FC-1FFC-EAD9-62601D7F723B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3797704517" sldId="558"/>
            <ac:inkMk id="3" creationId="{905AF9E3-66C5-57A1-8CC2-C88EEDDB3E56}"/>
          </ac:inkMkLst>
        </pc:inkChg>
        <pc:inkChg chg="del">
          <ac:chgData name="Stefan, Alexandra" userId="31e1a6b8-5232-42c3-b6d4-9595b200ff55" providerId="ADAL" clId="{82A1B933-95C7-408C-B6AF-E9402F5B6B82}" dt="2024-09-03T16:00:07.231" v="86" actId="478"/>
          <ac:inkMkLst>
            <pc:docMk/>
            <pc:sldMk cId="3797704517" sldId="558"/>
            <ac:inkMk id="5" creationId="{53F09C91-0462-481A-EB62-CC328A1C917C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3797704517" sldId="558"/>
            <ac:inkMk id="5" creationId="{AD587372-AC5C-06DE-E39B-827AC526DCDE}"/>
          </ac:inkMkLst>
        </pc:inkChg>
        <pc:inkChg chg="add">
          <ac:chgData name="Stefan, Alexandra" userId="31e1a6b8-5232-42c3-b6d4-9595b200ff55" providerId="ADAL" clId="{82A1B933-95C7-408C-B6AF-E9402F5B6B82}" dt="2024-09-03T17:20:06.645" v="110"/>
          <ac:inkMkLst>
            <pc:docMk/>
            <pc:sldMk cId="3797704517" sldId="558"/>
            <ac:inkMk id="12" creationId="{008C3998-8E51-1714-0421-55B541515A64}"/>
          </ac:inkMkLst>
        </pc:inkChg>
      </pc:sldChg>
      <pc:sldChg chg="addSp delSp mod">
        <pc:chgData name="Stefan, Alexandra" userId="31e1a6b8-5232-42c3-b6d4-9595b200ff55" providerId="ADAL" clId="{82A1B933-95C7-408C-B6AF-E9402F5B6B82}" dt="2024-09-03T15:57:43.148" v="83" actId="478"/>
        <pc:sldMkLst>
          <pc:docMk/>
          <pc:sldMk cId="1126061545" sldId="559"/>
        </pc:sldMkLst>
        <pc:inkChg chg="add del">
          <ac:chgData name="Stefan, Alexandra" userId="31e1a6b8-5232-42c3-b6d4-9595b200ff55" providerId="ADAL" clId="{82A1B933-95C7-408C-B6AF-E9402F5B6B82}" dt="2024-09-03T15:57:43.148" v="83" actId="478"/>
          <ac:inkMkLst>
            <pc:docMk/>
            <pc:sldMk cId="1126061545" sldId="559"/>
            <ac:inkMk id="8" creationId="{4C6615A4-2BC7-E70E-AA30-85F3D4D03D19}"/>
          </ac:inkMkLst>
        </pc:inkChg>
      </pc:sldChg>
      <pc:sldChg chg="delSp mod">
        <pc:chgData name="Stefan, Alexandra" userId="31e1a6b8-5232-42c3-b6d4-9595b200ff55" providerId="ADAL" clId="{82A1B933-95C7-408C-B6AF-E9402F5B6B82}" dt="2024-09-03T15:57:48.643" v="84" actId="478"/>
        <pc:sldMkLst>
          <pc:docMk/>
          <pc:sldMk cId="1614299152" sldId="560"/>
        </pc:sldMkLst>
        <pc:inkChg chg="del">
          <ac:chgData name="Stefan, Alexandra" userId="31e1a6b8-5232-42c3-b6d4-9595b200ff55" providerId="ADAL" clId="{82A1B933-95C7-408C-B6AF-E9402F5B6B82}" dt="2024-09-03T15:57:48.643" v="84" actId="478"/>
          <ac:inkMkLst>
            <pc:docMk/>
            <pc:sldMk cId="1614299152" sldId="560"/>
            <ac:inkMk id="9" creationId="{7C62A544-5626-581E-6306-C6526DF7C003}"/>
          </ac:inkMkLst>
        </pc:inkChg>
      </pc:sldChg>
    </pc:docChg>
  </pc:docChgLst>
  <pc:docChgLst>
    <pc:chgData name="Stefan, Alexandra" userId="31e1a6b8-5232-42c3-b6d4-9595b200ff55" providerId="ADAL" clId="{10790AB6-BCCF-4953-BE63-EF6BC281C57C}"/>
    <pc:docChg chg="undo redo custSel modSld">
      <pc:chgData name="Stefan, Alexandra" userId="31e1a6b8-5232-42c3-b6d4-9595b200ff55" providerId="ADAL" clId="{10790AB6-BCCF-4953-BE63-EF6BC281C57C}" dt="2025-01-28T15:24:40.686" v="40" actId="478"/>
      <pc:docMkLst>
        <pc:docMk/>
      </pc:docMkLst>
      <pc:sldChg chg="modSp mod">
        <pc:chgData name="Stefan, Alexandra" userId="31e1a6b8-5232-42c3-b6d4-9595b200ff55" providerId="ADAL" clId="{10790AB6-BCCF-4953-BE63-EF6BC281C57C}" dt="2025-01-28T12:57:48.150" v="31" actId="947"/>
        <pc:sldMkLst>
          <pc:docMk/>
          <pc:sldMk cId="3976984347" sldId="267"/>
        </pc:sldMkLst>
        <pc:spChg chg="mod">
          <ac:chgData name="Stefan, Alexandra" userId="31e1a6b8-5232-42c3-b6d4-9595b200ff55" providerId="ADAL" clId="{10790AB6-BCCF-4953-BE63-EF6BC281C57C}" dt="2025-01-28T12:57:48.150" v="31" actId="947"/>
          <ac:spMkLst>
            <pc:docMk/>
            <pc:sldMk cId="3976984347" sldId="267"/>
            <ac:spMk id="3" creationId="{B9D3B54B-216A-483B-477A-59681D900FD3}"/>
          </ac:spMkLst>
        </pc:spChg>
      </pc:sldChg>
      <pc:sldChg chg="modSp mod">
        <pc:chgData name="Stefan, Alexandra" userId="31e1a6b8-5232-42c3-b6d4-9595b200ff55" providerId="ADAL" clId="{10790AB6-BCCF-4953-BE63-EF6BC281C57C}" dt="2025-01-28T12:57:54.501" v="34" actId="207"/>
        <pc:sldMkLst>
          <pc:docMk/>
          <pc:sldMk cId="2836629063" sldId="294"/>
        </pc:sldMkLst>
        <pc:spChg chg="mod">
          <ac:chgData name="Stefan, Alexandra" userId="31e1a6b8-5232-42c3-b6d4-9595b200ff55" providerId="ADAL" clId="{10790AB6-BCCF-4953-BE63-EF6BC281C57C}" dt="2025-01-28T12:57:54.501" v="34" actId="207"/>
          <ac:spMkLst>
            <pc:docMk/>
            <pc:sldMk cId="2836629063" sldId="294"/>
            <ac:spMk id="3" creationId="{B9D3B54B-216A-483B-477A-59681D900FD3}"/>
          </ac:spMkLst>
        </pc:spChg>
      </pc:sldChg>
      <pc:sldChg chg="modSp mod">
        <pc:chgData name="Stefan, Alexandra" userId="31e1a6b8-5232-42c3-b6d4-9595b200ff55" providerId="ADAL" clId="{10790AB6-BCCF-4953-BE63-EF6BC281C57C}" dt="2025-01-28T12:55:36.136" v="23" actId="947"/>
        <pc:sldMkLst>
          <pc:docMk/>
          <pc:sldMk cId="308940455" sldId="295"/>
        </pc:sldMkLst>
        <pc:spChg chg="mod">
          <ac:chgData name="Stefan, Alexandra" userId="31e1a6b8-5232-42c3-b6d4-9595b200ff55" providerId="ADAL" clId="{10790AB6-BCCF-4953-BE63-EF6BC281C57C}" dt="2025-01-28T12:55:36.136" v="23" actId="947"/>
          <ac:spMkLst>
            <pc:docMk/>
            <pc:sldMk cId="308940455" sldId="295"/>
            <ac:spMk id="39" creationId="{421749AD-F8DD-A234-FB71-F7106F489B5C}"/>
          </ac:spMkLst>
        </pc:spChg>
      </pc:sldChg>
      <pc:sldChg chg="modSp mod">
        <pc:chgData name="Stefan, Alexandra" userId="31e1a6b8-5232-42c3-b6d4-9595b200ff55" providerId="ADAL" clId="{10790AB6-BCCF-4953-BE63-EF6BC281C57C}" dt="2025-01-28T12:55:59.588" v="25" actId="207"/>
        <pc:sldMkLst>
          <pc:docMk/>
          <pc:sldMk cId="2634584367" sldId="297"/>
        </pc:sldMkLst>
        <pc:spChg chg="mod">
          <ac:chgData name="Stefan, Alexandra" userId="31e1a6b8-5232-42c3-b6d4-9595b200ff55" providerId="ADAL" clId="{10790AB6-BCCF-4953-BE63-EF6BC281C57C}" dt="2025-01-28T12:55:59.588" v="25" actId="207"/>
          <ac:spMkLst>
            <pc:docMk/>
            <pc:sldMk cId="2634584367" sldId="297"/>
            <ac:spMk id="3" creationId="{B9D3B54B-216A-483B-477A-59681D900FD3}"/>
          </ac:spMkLst>
        </pc:spChg>
      </pc:sldChg>
      <pc:sldChg chg="modSp mod">
        <pc:chgData name="Stefan, Alexandra" userId="31e1a6b8-5232-42c3-b6d4-9595b200ff55" providerId="ADAL" clId="{10790AB6-BCCF-4953-BE63-EF6BC281C57C}" dt="2025-01-28T12:57:47.507" v="30" actId="947"/>
        <pc:sldMkLst>
          <pc:docMk/>
          <pc:sldMk cId="3535807566" sldId="298"/>
        </pc:sldMkLst>
        <pc:spChg chg="mod">
          <ac:chgData name="Stefan, Alexandra" userId="31e1a6b8-5232-42c3-b6d4-9595b200ff55" providerId="ADAL" clId="{10790AB6-BCCF-4953-BE63-EF6BC281C57C}" dt="2025-01-28T12:57:47.507" v="30" actId="947"/>
          <ac:spMkLst>
            <pc:docMk/>
            <pc:sldMk cId="3535807566" sldId="298"/>
            <ac:spMk id="3" creationId="{B9D3B54B-216A-483B-477A-59681D900FD3}"/>
          </ac:spMkLst>
        </pc:spChg>
      </pc:sldChg>
      <pc:sldChg chg="delSp mod">
        <pc:chgData name="Stefan, Alexandra" userId="31e1a6b8-5232-42c3-b6d4-9595b200ff55" providerId="ADAL" clId="{10790AB6-BCCF-4953-BE63-EF6BC281C57C}" dt="2025-01-28T15:24:30.841" v="38" actId="478"/>
        <pc:sldMkLst>
          <pc:docMk/>
          <pc:sldMk cId="707234837" sldId="299"/>
        </pc:sldMkLst>
        <pc:inkChg chg="del">
          <ac:chgData name="Stefan, Alexandra" userId="31e1a6b8-5232-42c3-b6d4-9595b200ff55" providerId="ADAL" clId="{10790AB6-BCCF-4953-BE63-EF6BC281C57C}" dt="2025-01-28T15:24:30.841" v="38" actId="478"/>
          <ac:inkMkLst>
            <pc:docMk/>
            <pc:sldMk cId="707234837" sldId="299"/>
            <ac:inkMk id="7" creationId="{B5A102C4-9F65-AFC1-9547-2DB24CF69B35}"/>
          </ac:inkMkLst>
        </pc:inkChg>
      </pc:sldChg>
      <pc:sldChg chg="delSp modSp mod">
        <pc:chgData name="Stefan, Alexandra" userId="31e1a6b8-5232-42c3-b6d4-9595b200ff55" providerId="ADAL" clId="{10790AB6-BCCF-4953-BE63-EF6BC281C57C}" dt="2025-01-28T15:24:19.887" v="36" actId="478"/>
        <pc:sldMkLst>
          <pc:docMk/>
          <pc:sldMk cId="3624503348" sldId="567"/>
        </pc:sldMkLst>
        <pc:spChg chg="mod">
          <ac:chgData name="Stefan, Alexandra" userId="31e1a6b8-5232-42c3-b6d4-9595b200ff55" providerId="ADAL" clId="{10790AB6-BCCF-4953-BE63-EF6BC281C57C}" dt="2025-01-28T12:57:48.795" v="32" actId="947"/>
          <ac:spMkLst>
            <pc:docMk/>
            <pc:sldMk cId="3624503348" sldId="567"/>
            <ac:spMk id="3" creationId="{B9D3B54B-216A-483B-477A-59681D900FD3}"/>
          </ac:spMkLst>
        </pc:spChg>
        <pc:inkChg chg="del">
          <ac:chgData name="Stefan, Alexandra" userId="31e1a6b8-5232-42c3-b6d4-9595b200ff55" providerId="ADAL" clId="{10790AB6-BCCF-4953-BE63-EF6BC281C57C}" dt="2025-01-28T15:24:19.887" v="36" actId="478"/>
          <ac:inkMkLst>
            <pc:docMk/>
            <pc:sldMk cId="3624503348" sldId="567"/>
            <ac:inkMk id="10" creationId="{C7DA633F-1127-83B8-C7D1-D4018CD2516E}"/>
          </ac:inkMkLst>
        </pc:inkChg>
      </pc:sldChg>
      <pc:sldChg chg="delSp mod">
        <pc:chgData name="Stefan, Alexandra" userId="31e1a6b8-5232-42c3-b6d4-9595b200ff55" providerId="ADAL" clId="{10790AB6-BCCF-4953-BE63-EF6BC281C57C}" dt="2025-01-28T15:24:15.857" v="35" actId="478"/>
        <pc:sldMkLst>
          <pc:docMk/>
          <pc:sldMk cId="3526386370" sldId="568"/>
        </pc:sldMkLst>
        <pc:inkChg chg="del">
          <ac:chgData name="Stefan, Alexandra" userId="31e1a6b8-5232-42c3-b6d4-9595b200ff55" providerId="ADAL" clId="{10790AB6-BCCF-4953-BE63-EF6BC281C57C}" dt="2025-01-28T15:24:15.857" v="35" actId="478"/>
          <ac:inkMkLst>
            <pc:docMk/>
            <pc:sldMk cId="3526386370" sldId="568"/>
            <ac:inkMk id="14" creationId="{F7FEFFCB-0F35-F5D5-C0D0-B880F3967AD5}"/>
          </ac:inkMkLst>
        </pc:inkChg>
      </pc:sldChg>
      <pc:sldChg chg="delSp mod">
        <pc:chgData name="Stefan, Alexandra" userId="31e1a6b8-5232-42c3-b6d4-9595b200ff55" providerId="ADAL" clId="{10790AB6-BCCF-4953-BE63-EF6BC281C57C}" dt="2025-01-28T15:24:40.686" v="40" actId="478"/>
        <pc:sldMkLst>
          <pc:docMk/>
          <pc:sldMk cId="355514501" sldId="569"/>
        </pc:sldMkLst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7" creationId="{CCBF3958-8108-4100-5F1A-FA16E3B78523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8" creationId="{82093447-D5BE-8AEF-4242-94704882DB4B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9" creationId="{712517BC-A1FC-CB5A-0A57-A53C7ABD42B6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10" creationId="{4497B260-4A8A-88D9-7F90-FDCF3158A9BA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11" creationId="{B8AB53AA-1194-9C41-B84E-37F9D089B0A8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12" creationId="{D2908CF6-1C98-9378-138A-8D553F5EBEBD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17" creationId="{31975A00-C947-8ACC-AA79-58D00D56ECBB}"/>
          </ac:inkMkLst>
        </pc:inkChg>
        <pc:inkChg chg="del">
          <ac:chgData name="Stefan, Alexandra" userId="31e1a6b8-5232-42c3-b6d4-9595b200ff55" providerId="ADAL" clId="{10790AB6-BCCF-4953-BE63-EF6BC281C57C}" dt="2025-01-28T15:24:37.873" v="39" actId="478"/>
          <ac:inkMkLst>
            <pc:docMk/>
            <pc:sldMk cId="355514501" sldId="569"/>
            <ac:inkMk id="18" creationId="{763B23F7-18C2-E7EF-E041-E40498B266A2}"/>
          </ac:inkMkLst>
        </pc:inkChg>
        <pc:inkChg chg="del">
          <ac:chgData name="Stefan, Alexandra" userId="31e1a6b8-5232-42c3-b6d4-9595b200ff55" providerId="ADAL" clId="{10790AB6-BCCF-4953-BE63-EF6BC281C57C}" dt="2025-01-28T15:24:40.686" v="40" actId="478"/>
          <ac:inkMkLst>
            <pc:docMk/>
            <pc:sldMk cId="355514501" sldId="569"/>
            <ac:inkMk id="19" creationId="{3D686A16-E6CB-6A85-8780-B7EA73D95F28}"/>
          </ac:inkMkLst>
        </pc:inkChg>
        <pc:inkChg chg="del">
          <ac:chgData name="Stefan, Alexandra" userId="31e1a6b8-5232-42c3-b6d4-9595b200ff55" providerId="ADAL" clId="{10790AB6-BCCF-4953-BE63-EF6BC281C57C}" dt="2025-01-28T15:24:26.160" v="37" actId="478"/>
          <ac:inkMkLst>
            <pc:docMk/>
            <pc:sldMk cId="355514501" sldId="569"/>
            <ac:inkMk id="20" creationId="{505DEC2B-F681-580B-2ED7-D235151F6180}"/>
          </ac:inkMkLst>
        </pc:inkChg>
      </pc:sldChg>
    </pc:docChg>
  </pc:docChgLst>
  <pc:docChgLst>
    <pc:chgData name="Stefan, Alexandra" userId="31e1a6b8-5232-42c3-b6d4-9595b200ff55" providerId="ADAL" clId="{2D5BED50-3FFC-4DE6-B63F-67EBD8478D71}"/>
    <pc:docChg chg="custSel modSld">
      <pc:chgData name="Stefan, Alexandra" userId="31e1a6b8-5232-42c3-b6d4-9595b200ff55" providerId="ADAL" clId="{2D5BED50-3FFC-4DE6-B63F-67EBD8478D71}" dt="2024-09-10T12:25:08.923" v="10" actId="1076"/>
      <pc:docMkLst>
        <pc:docMk/>
      </pc:docMkLst>
      <pc:sldChg chg="addSp delSp modSp mod">
        <pc:chgData name="Stefan, Alexandra" userId="31e1a6b8-5232-42c3-b6d4-9595b200ff55" providerId="ADAL" clId="{2D5BED50-3FFC-4DE6-B63F-67EBD8478D71}" dt="2024-09-10T12:24:21.770" v="4"/>
        <pc:sldMkLst>
          <pc:docMk/>
          <pc:sldMk cId="3976984347" sldId="267"/>
        </pc:sldMkLst>
        <pc:graphicFrameChg chg="add mod">
          <ac:chgData name="Stefan, Alexandra" userId="31e1a6b8-5232-42c3-b6d4-9595b200ff55" providerId="ADAL" clId="{2D5BED50-3FFC-4DE6-B63F-67EBD8478D71}" dt="2024-09-10T12:24:21.770" v="4"/>
          <ac:graphicFrameMkLst>
            <pc:docMk/>
            <pc:sldMk cId="3976984347" sldId="267"/>
            <ac:graphicFrameMk id="2" creationId="{2D1245C5-F001-C537-FCCE-9A898E2EE84C}"/>
          </ac:graphicFrameMkLst>
        </pc:graphicFrameChg>
        <pc:graphicFrameChg chg="del">
          <ac:chgData name="Stefan, Alexandra" userId="31e1a6b8-5232-42c3-b6d4-9595b200ff55" providerId="ADAL" clId="{2D5BED50-3FFC-4DE6-B63F-67EBD8478D71}" dt="2024-09-10T12:24:21.472" v="3" actId="478"/>
          <ac:graphicFrameMkLst>
            <pc:docMk/>
            <pc:sldMk cId="3976984347" sldId="267"/>
            <ac:graphicFrameMk id="4" creationId="{1A290C95-1590-32CF-80F3-4605DC70CF93}"/>
          </ac:graphicFrameMkLst>
        </pc:graphicFrameChg>
      </pc:sldChg>
      <pc:sldChg chg="modSp mod">
        <pc:chgData name="Stefan, Alexandra" userId="31e1a6b8-5232-42c3-b6d4-9595b200ff55" providerId="ADAL" clId="{2D5BED50-3FFC-4DE6-B63F-67EBD8478D71}" dt="2024-09-10T12:24:00.200" v="2" actId="14734"/>
        <pc:sldMkLst>
          <pc:docMk/>
          <pc:sldMk cId="3535807566" sldId="298"/>
        </pc:sldMkLst>
        <pc:graphicFrameChg chg="modGraphic">
          <ac:chgData name="Stefan, Alexandra" userId="31e1a6b8-5232-42c3-b6d4-9595b200ff55" providerId="ADAL" clId="{2D5BED50-3FFC-4DE6-B63F-67EBD8478D71}" dt="2024-09-10T12:24:00.200" v="2" actId="14734"/>
          <ac:graphicFrameMkLst>
            <pc:docMk/>
            <pc:sldMk cId="3535807566" sldId="298"/>
            <ac:graphicFrameMk id="4" creationId="{1A290C95-1590-32CF-80F3-4605DC70CF93}"/>
          </ac:graphicFrameMkLst>
        </pc:graphicFrameChg>
      </pc:sldChg>
      <pc:sldChg chg="addSp delSp modSp mod">
        <pc:chgData name="Stefan, Alexandra" userId="31e1a6b8-5232-42c3-b6d4-9595b200ff55" providerId="ADAL" clId="{2D5BED50-3FFC-4DE6-B63F-67EBD8478D71}" dt="2024-09-10T12:24:57.382" v="7" actId="1076"/>
        <pc:sldMkLst>
          <pc:docMk/>
          <pc:sldMk cId="998718294" sldId="546"/>
        </pc:sldMkLst>
        <pc:spChg chg="del">
          <ac:chgData name="Stefan, Alexandra" userId="31e1a6b8-5232-42c3-b6d4-9595b200ff55" providerId="ADAL" clId="{2D5BED50-3FFC-4DE6-B63F-67EBD8478D71}" dt="2024-09-10T12:24:43.531" v="5" actId="478"/>
          <ac:spMkLst>
            <pc:docMk/>
            <pc:sldMk cId="998718294" sldId="546"/>
            <ac:spMk id="9" creationId="{CD77CF59-07E4-A575-4EC1-848C8C823CFE}"/>
          </ac:spMkLst>
        </pc:spChg>
        <pc:graphicFrameChg chg="add mod">
          <ac:chgData name="Stefan, Alexandra" userId="31e1a6b8-5232-42c3-b6d4-9595b200ff55" providerId="ADAL" clId="{2D5BED50-3FFC-4DE6-B63F-67EBD8478D71}" dt="2024-09-10T12:24:57.382" v="7" actId="1076"/>
          <ac:graphicFrameMkLst>
            <pc:docMk/>
            <pc:sldMk cId="998718294" sldId="546"/>
            <ac:graphicFrameMk id="4" creationId="{C166ACCE-1E16-A8A0-3443-FF45A8892D62}"/>
          </ac:graphicFrameMkLst>
        </pc:graphicFrameChg>
      </pc:sldChg>
      <pc:sldChg chg="addSp delSp modSp mod">
        <pc:chgData name="Stefan, Alexandra" userId="31e1a6b8-5232-42c3-b6d4-9595b200ff55" providerId="ADAL" clId="{2D5BED50-3FFC-4DE6-B63F-67EBD8478D71}" dt="2024-09-10T12:25:08.923" v="10" actId="1076"/>
        <pc:sldMkLst>
          <pc:docMk/>
          <pc:sldMk cId="1126061545" sldId="559"/>
        </pc:sldMkLst>
        <pc:spChg chg="del">
          <ac:chgData name="Stefan, Alexandra" userId="31e1a6b8-5232-42c3-b6d4-9595b200ff55" providerId="ADAL" clId="{2D5BED50-3FFC-4DE6-B63F-67EBD8478D71}" dt="2024-09-10T12:25:02.412" v="8" actId="478"/>
          <ac:spMkLst>
            <pc:docMk/>
            <pc:sldMk cId="1126061545" sldId="559"/>
            <ac:spMk id="7" creationId="{F4ACD917-72ED-AE5E-4419-7D9401DC5C87}"/>
          </ac:spMkLst>
        </pc:spChg>
        <pc:graphicFrameChg chg="add mod">
          <ac:chgData name="Stefan, Alexandra" userId="31e1a6b8-5232-42c3-b6d4-9595b200ff55" providerId="ADAL" clId="{2D5BED50-3FFC-4DE6-B63F-67EBD8478D71}" dt="2024-09-10T12:25:08.923" v="10" actId="1076"/>
          <ac:graphicFrameMkLst>
            <pc:docMk/>
            <pc:sldMk cId="1126061545" sldId="559"/>
            <ac:graphicFrameMk id="3" creationId="{1375382A-C584-AB55-1123-08A986022C25}"/>
          </ac:graphicFrameMkLst>
        </pc:graphicFrameChg>
      </pc:sldChg>
    </pc:docChg>
  </pc:docChgLst>
  <pc:docChgLst>
    <pc:chgData name="Stefan, Alexandra" userId="31e1a6b8-5232-42c3-b6d4-9595b200ff55" providerId="ADAL" clId="{257497B8-774C-4E37-AF37-C3D12FFEE924}"/>
    <pc:docChg chg="undo redo custSel addSld delSld modSld sldOrd addSection modSection">
      <pc:chgData name="Stefan, Alexandra" userId="31e1a6b8-5232-42c3-b6d4-9595b200ff55" providerId="ADAL" clId="{257497B8-774C-4E37-AF37-C3D12FFEE924}" dt="2024-09-07T03:28:13.117" v="5100" actId="6549"/>
      <pc:docMkLst>
        <pc:docMk/>
      </pc:docMkLst>
      <pc:sldChg chg="modSp mod">
        <pc:chgData name="Stefan, Alexandra" userId="31e1a6b8-5232-42c3-b6d4-9595b200ff55" providerId="ADAL" clId="{257497B8-774C-4E37-AF37-C3D12FFEE924}" dt="2024-09-07T03:28:13.117" v="5100" actId="6549"/>
        <pc:sldMkLst>
          <pc:docMk/>
          <pc:sldMk cId="3601097094" sldId="256"/>
        </pc:sldMkLst>
        <pc:spChg chg="mod">
          <ac:chgData name="Stefan, Alexandra" userId="31e1a6b8-5232-42c3-b6d4-9595b200ff55" providerId="ADAL" clId="{257497B8-774C-4E37-AF37-C3D12FFEE924}" dt="2024-09-07T03:28:13.117" v="5100" actId="6549"/>
          <ac:spMkLst>
            <pc:docMk/>
            <pc:sldMk cId="3601097094" sldId="256"/>
            <ac:spMk id="3" creationId="{6C8F1B65-65A5-1FF6-7C7A-A32FE1157F9B}"/>
          </ac:spMkLst>
        </pc:spChg>
      </pc:sldChg>
      <pc:sldChg chg="delSp mod">
        <pc:chgData name="Stefan, Alexandra" userId="31e1a6b8-5232-42c3-b6d4-9595b200ff55" providerId="ADAL" clId="{257497B8-774C-4E37-AF37-C3D12FFEE924}" dt="2024-09-04T12:23:45.779" v="3089" actId="478"/>
        <pc:sldMkLst>
          <pc:docMk/>
          <pc:sldMk cId="3976984347" sldId="267"/>
        </pc:sldMkLst>
        <pc:inkChg chg="del">
          <ac:chgData name="Stefan, Alexandra" userId="31e1a6b8-5232-42c3-b6d4-9595b200ff55" providerId="ADAL" clId="{257497B8-774C-4E37-AF37-C3D12FFEE924}" dt="2024-09-04T12:23:45.779" v="3089" actId="478"/>
          <ac:inkMkLst>
            <pc:docMk/>
            <pc:sldMk cId="3976984347" sldId="267"/>
            <ac:inkMk id="14" creationId="{F7FEFFCB-0F35-F5D5-C0D0-B880F3967AD5}"/>
          </ac:inkMkLst>
        </pc:inkChg>
      </pc:sldChg>
      <pc:sldChg chg="delSp mod">
        <pc:chgData name="Stefan, Alexandra" userId="31e1a6b8-5232-42c3-b6d4-9595b200ff55" providerId="ADAL" clId="{257497B8-774C-4E37-AF37-C3D12FFEE924}" dt="2024-09-04T12:26:17.443" v="3103" actId="478"/>
        <pc:sldMkLst>
          <pc:docMk/>
          <pc:sldMk cId="4288412229" sldId="268"/>
        </pc:sldMkLst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7" creationId="{CCBF3958-8108-4100-5F1A-FA16E3B78523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8" creationId="{82093447-D5BE-8AEF-4242-94704882DB4B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9" creationId="{712517BC-A1FC-CB5A-0A57-A53C7ABD42B6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0" creationId="{4497B260-4A8A-88D9-7F90-FDCF3158A9BA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1" creationId="{B8AB53AA-1194-9C41-B84E-37F9D089B0A8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2" creationId="{D2908CF6-1C98-9378-138A-8D553F5EBEBD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7" creationId="{31975A00-C947-8ACC-AA79-58D00D56ECBB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8" creationId="{763B23F7-18C2-E7EF-E041-E40498B266A2}"/>
          </ac:inkMkLst>
        </pc:inkChg>
        <pc:inkChg chg="del">
          <ac:chgData name="Stefan, Alexandra" userId="31e1a6b8-5232-42c3-b6d4-9595b200ff55" providerId="ADAL" clId="{257497B8-774C-4E37-AF37-C3D12FFEE924}" dt="2024-09-04T12:26:17.443" v="3103" actId="478"/>
          <ac:inkMkLst>
            <pc:docMk/>
            <pc:sldMk cId="4288412229" sldId="268"/>
            <ac:inkMk id="19" creationId="{3D686A16-E6CB-6A85-8780-B7EA73D95F28}"/>
          </ac:inkMkLst>
        </pc:inkChg>
        <pc:inkChg chg="del">
          <ac:chgData name="Stefan, Alexandra" userId="31e1a6b8-5232-42c3-b6d4-9595b200ff55" providerId="ADAL" clId="{257497B8-774C-4E37-AF37-C3D12FFEE924}" dt="2024-09-04T12:26:12.046" v="3102" actId="478"/>
          <ac:inkMkLst>
            <pc:docMk/>
            <pc:sldMk cId="4288412229" sldId="268"/>
            <ac:inkMk id="20" creationId="{505DEC2B-F681-580B-2ED7-D235151F6180}"/>
          </ac:inkMkLst>
        </pc:inkChg>
      </pc:sldChg>
      <pc:sldChg chg="modSp mod">
        <pc:chgData name="Stefan, Alexandra" userId="31e1a6b8-5232-42c3-b6d4-9595b200ff55" providerId="ADAL" clId="{257497B8-774C-4E37-AF37-C3D12FFEE924}" dt="2024-09-04T10:53:32.672" v="2577" actId="20577"/>
        <pc:sldMkLst>
          <pc:docMk/>
          <pc:sldMk cId="2225211713" sldId="273"/>
        </pc:sldMkLst>
        <pc:spChg chg="mod">
          <ac:chgData name="Stefan, Alexandra" userId="31e1a6b8-5232-42c3-b6d4-9595b200ff55" providerId="ADAL" clId="{257497B8-774C-4E37-AF37-C3D12FFEE924}" dt="2024-09-04T10:53:32.672" v="2577" actId="20577"/>
          <ac:spMkLst>
            <pc:docMk/>
            <pc:sldMk cId="2225211713" sldId="273"/>
            <ac:spMk id="3" creationId="{A19B8091-7A60-788B-5A22-1AA4F4B97216}"/>
          </ac:spMkLst>
        </pc:spChg>
      </pc:sldChg>
      <pc:sldChg chg="delSp modSp mod">
        <pc:chgData name="Stefan, Alexandra" userId="31e1a6b8-5232-42c3-b6d4-9595b200ff55" providerId="ADAL" clId="{257497B8-774C-4E37-AF37-C3D12FFEE924}" dt="2024-09-04T11:00:07.639" v="2604" actId="403"/>
        <pc:sldMkLst>
          <pc:docMk/>
          <pc:sldMk cId="4211976095" sldId="283"/>
        </pc:sldMkLst>
        <pc:spChg chg="mod">
          <ac:chgData name="Stefan, Alexandra" userId="31e1a6b8-5232-42c3-b6d4-9595b200ff55" providerId="ADAL" clId="{257497B8-774C-4E37-AF37-C3D12FFEE924}" dt="2024-09-04T11:00:07.639" v="2604" actId="403"/>
          <ac:spMkLst>
            <pc:docMk/>
            <pc:sldMk cId="4211976095" sldId="283"/>
            <ac:spMk id="3" creationId="{BC2C48C1-86C0-5464-3480-1890F58D4B8F}"/>
          </ac:spMkLst>
        </pc:spChg>
        <pc:inkChg chg="del">
          <ac:chgData name="Stefan, Alexandra" userId="31e1a6b8-5232-42c3-b6d4-9595b200ff55" providerId="ADAL" clId="{257497B8-774C-4E37-AF37-C3D12FFEE924}" dt="2024-09-04T10:55:55.954" v="2583" actId="478"/>
          <ac:inkMkLst>
            <pc:docMk/>
            <pc:sldMk cId="4211976095" sldId="283"/>
            <ac:inkMk id="2" creationId="{3BA364B1-AC8A-7382-5DA2-A12196098975}"/>
          </ac:inkMkLst>
        </pc:inkChg>
      </pc:sldChg>
      <pc:sldChg chg="addSp delSp mod">
        <pc:chgData name="Stefan, Alexandra" userId="31e1a6b8-5232-42c3-b6d4-9595b200ff55" providerId="ADAL" clId="{257497B8-774C-4E37-AF37-C3D12FFEE924}" dt="2024-09-07T03:27:01.604" v="5098" actId="478"/>
        <pc:sldMkLst>
          <pc:docMk/>
          <pc:sldMk cId="1811410578" sldId="286"/>
        </pc:sldMkLst>
        <pc:inkChg chg="add del">
          <ac:chgData name="Stefan, Alexandra" userId="31e1a6b8-5232-42c3-b6d4-9595b200ff55" providerId="ADAL" clId="{257497B8-774C-4E37-AF37-C3D12FFEE924}" dt="2024-09-07T03:27:01.604" v="5098" actId="478"/>
          <ac:inkMkLst>
            <pc:docMk/>
            <pc:sldMk cId="1811410578" sldId="286"/>
            <ac:inkMk id="6" creationId="{9137676E-10C8-B28F-E40B-CB4FF6659E32}"/>
          </ac:inkMkLst>
        </pc:inkChg>
      </pc:sldChg>
      <pc:sldChg chg="addSp delSp mod">
        <pc:chgData name="Stefan, Alexandra" userId="31e1a6b8-5232-42c3-b6d4-9595b200ff55" providerId="ADAL" clId="{257497B8-774C-4E37-AF37-C3D12FFEE924}" dt="2024-09-07T03:27:04.379" v="5099" actId="478"/>
        <pc:sldMkLst>
          <pc:docMk/>
          <pc:sldMk cId="3804959924" sldId="288"/>
        </pc:sldMkLst>
        <pc:inkChg chg="add del">
          <ac:chgData name="Stefan, Alexandra" userId="31e1a6b8-5232-42c3-b6d4-9595b200ff55" providerId="ADAL" clId="{257497B8-774C-4E37-AF37-C3D12FFEE924}" dt="2024-09-07T03:27:04.379" v="5099" actId="478"/>
          <ac:inkMkLst>
            <pc:docMk/>
            <pc:sldMk cId="3804959924" sldId="288"/>
            <ac:inkMk id="2" creationId="{9B49338B-2922-0D0C-6B19-A6C47070FD5A}"/>
          </ac:inkMkLst>
        </pc:inkChg>
      </pc:sldChg>
      <pc:sldChg chg="delSp modSp mod">
        <pc:chgData name="Stefan, Alexandra" userId="31e1a6b8-5232-42c3-b6d4-9595b200ff55" providerId="ADAL" clId="{257497B8-774C-4E37-AF37-C3D12FFEE924}" dt="2024-09-04T13:02:19.348" v="3962" actId="20577"/>
        <pc:sldMkLst>
          <pc:docMk/>
          <pc:sldMk cId="2158687131" sldId="289"/>
        </pc:sldMkLst>
        <pc:spChg chg="mod">
          <ac:chgData name="Stefan, Alexandra" userId="31e1a6b8-5232-42c3-b6d4-9595b200ff55" providerId="ADAL" clId="{257497B8-774C-4E37-AF37-C3D12FFEE924}" dt="2024-09-04T11:27:14.604" v="3017" actId="1036"/>
          <ac:spMkLst>
            <pc:docMk/>
            <pc:sldMk cId="2158687131" sldId="289"/>
            <ac:spMk id="3" creationId="{BC2C48C1-86C0-5464-3480-1890F58D4B8F}"/>
          </ac:spMkLst>
        </pc:spChg>
        <pc:spChg chg="mod">
          <ac:chgData name="Stefan, Alexandra" userId="31e1a6b8-5232-42c3-b6d4-9595b200ff55" providerId="ADAL" clId="{257497B8-774C-4E37-AF37-C3D12FFEE924}" dt="2024-09-04T13:02:19.348" v="3962" actId="20577"/>
          <ac:spMkLst>
            <pc:docMk/>
            <pc:sldMk cId="2158687131" sldId="289"/>
            <ac:spMk id="11" creationId="{05203A10-5634-E8EA-9C10-3A6AFC96FEF1}"/>
          </ac:spMkLst>
        </pc:spChg>
        <pc:inkChg chg="del">
          <ac:chgData name="Stefan, Alexandra" userId="31e1a6b8-5232-42c3-b6d4-9595b200ff55" providerId="ADAL" clId="{257497B8-774C-4E37-AF37-C3D12FFEE924}" dt="2024-09-04T11:01:09.672" v="2605" actId="478"/>
          <ac:inkMkLst>
            <pc:docMk/>
            <pc:sldMk cId="2158687131" sldId="289"/>
            <ac:inkMk id="2" creationId="{B672B95D-74B5-99C6-4F4C-FC0450DC8AB1}"/>
          </ac:inkMkLst>
        </pc:inkChg>
      </pc:sldChg>
      <pc:sldChg chg="modSp mod">
        <pc:chgData name="Stefan, Alexandra" userId="31e1a6b8-5232-42c3-b6d4-9595b200ff55" providerId="ADAL" clId="{257497B8-774C-4E37-AF37-C3D12FFEE924}" dt="2024-09-04T11:00:01.577" v="2603" actId="403"/>
        <pc:sldMkLst>
          <pc:docMk/>
          <pc:sldMk cId="383530301" sldId="290"/>
        </pc:sldMkLst>
        <pc:spChg chg="mod">
          <ac:chgData name="Stefan, Alexandra" userId="31e1a6b8-5232-42c3-b6d4-9595b200ff55" providerId="ADAL" clId="{257497B8-774C-4E37-AF37-C3D12FFEE924}" dt="2024-09-04T11:00:01.577" v="2603" actId="403"/>
          <ac:spMkLst>
            <pc:docMk/>
            <pc:sldMk cId="383530301" sldId="290"/>
            <ac:spMk id="3" creationId="{BC2C48C1-86C0-5464-3480-1890F58D4B8F}"/>
          </ac:spMkLst>
        </pc:spChg>
      </pc:sldChg>
      <pc:sldChg chg="delSp modSp del mod">
        <pc:chgData name="Stefan, Alexandra" userId="31e1a6b8-5232-42c3-b6d4-9595b200ff55" providerId="ADAL" clId="{257497B8-774C-4E37-AF37-C3D12FFEE924}" dt="2024-09-04T11:22:21.057" v="2947" actId="47"/>
        <pc:sldMkLst>
          <pc:docMk/>
          <pc:sldMk cId="3491891182" sldId="291"/>
        </pc:sldMkLst>
        <pc:spChg chg="mod">
          <ac:chgData name="Stefan, Alexandra" userId="31e1a6b8-5232-42c3-b6d4-9595b200ff55" providerId="ADAL" clId="{257497B8-774C-4E37-AF37-C3D12FFEE924}" dt="2024-09-04T11:06:46.881" v="2673" actId="207"/>
          <ac:spMkLst>
            <pc:docMk/>
            <pc:sldMk cId="3491891182" sldId="291"/>
            <ac:spMk id="3" creationId="{AFD7A633-D0C7-399A-9FE6-1F3E19D1D662}"/>
          </ac:spMkLst>
        </pc:spChg>
        <pc:inkChg chg="del">
          <ac:chgData name="Stefan, Alexandra" userId="31e1a6b8-5232-42c3-b6d4-9595b200ff55" providerId="ADAL" clId="{257497B8-774C-4E37-AF37-C3D12FFEE924}" dt="2024-09-04T11:06:04.567" v="2669" actId="478"/>
          <ac:inkMkLst>
            <pc:docMk/>
            <pc:sldMk cId="3491891182" sldId="291"/>
            <ac:inkMk id="5" creationId="{2D00AF1A-25E6-1265-C643-FC03312453A5}"/>
          </ac:inkMkLst>
        </pc:inkChg>
      </pc:sldChg>
      <pc:sldChg chg="delSp modSp del mod">
        <pc:chgData name="Stefan, Alexandra" userId="31e1a6b8-5232-42c3-b6d4-9595b200ff55" providerId="ADAL" clId="{257497B8-774C-4E37-AF37-C3D12FFEE924}" dt="2024-09-04T11:22:33.127" v="2949" actId="47"/>
        <pc:sldMkLst>
          <pc:docMk/>
          <pc:sldMk cId="3572421269" sldId="292"/>
        </pc:sldMkLst>
        <pc:spChg chg="mod">
          <ac:chgData name="Stefan, Alexandra" userId="31e1a6b8-5232-42c3-b6d4-9595b200ff55" providerId="ADAL" clId="{257497B8-774C-4E37-AF37-C3D12FFEE924}" dt="2024-09-04T11:07:00.738" v="2677" actId="6549"/>
          <ac:spMkLst>
            <pc:docMk/>
            <pc:sldMk cId="3572421269" sldId="292"/>
            <ac:spMk id="3" creationId="{AFD7A633-D0C7-399A-9FE6-1F3E19D1D662}"/>
          </ac:spMkLst>
        </pc:spChg>
        <pc:inkChg chg="del">
          <ac:chgData name="Stefan, Alexandra" userId="31e1a6b8-5232-42c3-b6d4-9595b200ff55" providerId="ADAL" clId="{257497B8-774C-4E37-AF37-C3D12FFEE924}" dt="2024-09-04T11:03:30.893" v="2606" actId="478"/>
          <ac:inkMkLst>
            <pc:docMk/>
            <pc:sldMk cId="3572421269" sldId="292"/>
            <ac:inkMk id="5" creationId="{690FBC0D-E60C-5AB8-9EFB-A8313EC49433}"/>
          </ac:inkMkLst>
        </pc:inkChg>
      </pc:sldChg>
      <pc:sldChg chg="modSp mod">
        <pc:chgData name="Stefan, Alexandra" userId="31e1a6b8-5232-42c3-b6d4-9595b200ff55" providerId="ADAL" clId="{257497B8-774C-4E37-AF37-C3D12FFEE924}" dt="2024-09-04T11:25:55.893" v="2996" actId="20577"/>
        <pc:sldMkLst>
          <pc:docMk/>
          <pc:sldMk cId="427149149" sldId="293"/>
        </pc:sldMkLst>
        <pc:spChg chg="mod">
          <ac:chgData name="Stefan, Alexandra" userId="31e1a6b8-5232-42c3-b6d4-9595b200ff55" providerId="ADAL" clId="{257497B8-774C-4E37-AF37-C3D12FFEE924}" dt="2024-09-04T11:24:39.883" v="2967"/>
          <ac:spMkLst>
            <pc:docMk/>
            <pc:sldMk cId="427149149" sldId="293"/>
            <ac:spMk id="3" creationId="{BC2C48C1-86C0-5464-3480-1890F58D4B8F}"/>
          </ac:spMkLst>
        </pc:spChg>
        <pc:spChg chg="mod">
          <ac:chgData name="Stefan, Alexandra" userId="31e1a6b8-5232-42c3-b6d4-9595b200ff55" providerId="ADAL" clId="{257497B8-774C-4E37-AF37-C3D12FFEE924}" dt="2024-09-04T11:25:55.893" v="2996" actId="20577"/>
          <ac:spMkLst>
            <pc:docMk/>
            <pc:sldMk cId="427149149" sldId="293"/>
            <ac:spMk id="11" creationId="{05203A10-5634-E8EA-9C10-3A6AFC96FEF1}"/>
          </ac:spMkLst>
        </pc:spChg>
      </pc:sldChg>
      <pc:sldChg chg="delSp mod">
        <pc:chgData name="Stefan, Alexandra" userId="31e1a6b8-5232-42c3-b6d4-9595b200ff55" providerId="ADAL" clId="{257497B8-774C-4E37-AF37-C3D12FFEE924}" dt="2024-09-04T12:22:55.487" v="3063" actId="478"/>
        <pc:sldMkLst>
          <pc:docMk/>
          <pc:sldMk cId="308940455" sldId="295"/>
        </pc:sldMkLst>
        <pc:inkChg chg="del">
          <ac:chgData name="Stefan, Alexandra" userId="31e1a6b8-5232-42c3-b6d4-9595b200ff55" providerId="ADAL" clId="{257497B8-774C-4E37-AF37-C3D12FFEE924}" dt="2024-09-04T12:22:55.487" v="3063" actId="478"/>
          <ac:inkMkLst>
            <pc:docMk/>
            <pc:sldMk cId="308940455" sldId="295"/>
            <ac:inkMk id="5" creationId="{0084C648-DF09-2B1E-3098-74D119151913}"/>
          </ac:inkMkLst>
        </pc:inkChg>
      </pc:sldChg>
      <pc:sldChg chg="delSp mod">
        <pc:chgData name="Stefan, Alexandra" userId="31e1a6b8-5232-42c3-b6d4-9595b200ff55" providerId="ADAL" clId="{257497B8-774C-4E37-AF37-C3D12FFEE924}" dt="2024-09-04T12:23:24.164" v="3065" actId="478"/>
        <pc:sldMkLst>
          <pc:docMk/>
          <pc:sldMk cId="3535807566" sldId="298"/>
        </pc:sldMkLst>
        <pc:inkChg chg="del">
          <ac:chgData name="Stefan, Alexandra" userId="31e1a6b8-5232-42c3-b6d4-9595b200ff55" providerId="ADAL" clId="{257497B8-774C-4E37-AF37-C3D12FFEE924}" dt="2024-09-04T12:23:24.164" v="3065" actId="478"/>
          <ac:inkMkLst>
            <pc:docMk/>
            <pc:sldMk cId="3535807566" sldId="298"/>
            <ac:inkMk id="10" creationId="{C7DA633F-1127-83B8-C7D1-D4018CD2516E}"/>
          </ac:inkMkLst>
        </pc:inkChg>
      </pc:sldChg>
      <pc:sldChg chg="addSp delSp modSp mod">
        <pc:chgData name="Stefan, Alexandra" userId="31e1a6b8-5232-42c3-b6d4-9595b200ff55" providerId="ADAL" clId="{257497B8-774C-4E37-AF37-C3D12FFEE924}" dt="2024-09-07T03:26:26.386" v="5095" actId="478"/>
        <pc:sldMkLst>
          <pc:docMk/>
          <pc:sldMk cId="3389174612" sldId="300"/>
        </pc:sldMkLst>
        <pc:spChg chg="mod">
          <ac:chgData name="Stefan, Alexandra" userId="31e1a6b8-5232-42c3-b6d4-9595b200ff55" providerId="ADAL" clId="{257497B8-774C-4E37-AF37-C3D12FFEE924}" dt="2024-09-04T10:06:37.780" v="1865" actId="20577"/>
          <ac:spMkLst>
            <pc:docMk/>
            <pc:sldMk cId="3389174612" sldId="300"/>
            <ac:spMk id="2" creationId="{A1A2415F-4D16-1F15-5D88-A5AF3FEFA8D8}"/>
          </ac:spMkLst>
        </pc:spChg>
        <pc:spChg chg="mod">
          <ac:chgData name="Stefan, Alexandra" userId="31e1a6b8-5232-42c3-b6d4-9595b200ff55" providerId="ADAL" clId="{257497B8-774C-4E37-AF37-C3D12FFEE924}" dt="2024-09-04T10:22:07.795" v="2363" actId="20577"/>
          <ac:spMkLst>
            <pc:docMk/>
            <pc:sldMk cId="3389174612" sldId="300"/>
            <ac:spMk id="3" creationId="{FBB45164-77DC-C6FD-7195-A330524680BD}"/>
          </ac:spMkLst>
        </pc:spChg>
        <pc:spChg chg="add mod">
          <ac:chgData name="Stefan, Alexandra" userId="31e1a6b8-5232-42c3-b6d4-9595b200ff55" providerId="ADAL" clId="{257497B8-774C-4E37-AF37-C3D12FFEE924}" dt="2024-09-04T10:18:20.355" v="2177" actId="208"/>
          <ac:spMkLst>
            <pc:docMk/>
            <pc:sldMk cId="3389174612" sldId="300"/>
            <ac:spMk id="5" creationId="{A4271203-7220-CE98-8765-3DA363C47E55}"/>
          </ac:spMkLst>
        </pc:spChg>
        <pc:spChg chg="add mod">
          <ac:chgData name="Stefan, Alexandra" userId="31e1a6b8-5232-42c3-b6d4-9595b200ff55" providerId="ADAL" clId="{257497B8-774C-4E37-AF37-C3D12FFEE924}" dt="2024-09-04T10:18:40.083" v="2256" actId="20577"/>
          <ac:spMkLst>
            <pc:docMk/>
            <pc:sldMk cId="3389174612" sldId="300"/>
            <ac:spMk id="6" creationId="{F09965AE-B646-3A29-50A1-681184B17FFC}"/>
          </ac:spMkLst>
        </pc:spChg>
        <pc:inkChg chg="del">
          <ac:chgData name="Stefan, Alexandra" userId="31e1a6b8-5232-42c3-b6d4-9595b200ff55" providerId="ADAL" clId="{257497B8-774C-4E37-AF37-C3D12FFEE924}" dt="2024-09-04T08:48:00.264" v="0" actId="478"/>
          <ac:inkMkLst>
            <pc:docMk/>
            <pc:sldMk cId="3389174612" sldId="300"/>
            <ac:inkMk id="5" creationId="{4305669B-9043-2A11-F5BE-49E5FD9D346D}"/>
          </ac:inkMkLst>
        </pc:inkChg>
        <pc:inkChg chg="add del">
          <ac:chgData name="Stefan, Alexandra" userId="31e1a6b8-5232-42c3-b6d4-9595b200ff55" providerId="ADAL" clId="{257497B8-774C-4E37-AF37-C3D12FFEE924}" dt="2024-09-07T03:26:26.386" v="5095" actId="478"/>
          <ac:inkMkLst>
            <pc:docMk/>
            <pc:sldMk cId="3389174612" sldId="300"/>
            <ac:inkMk id="7" creationId="{709735E9-55EC-0A5F-2E60-7C595EB4E07C}"/>
          </ac:inkMkLst>
        </pc:inkChg>
      </pc:sldChg>
      <pc:sldChg chg="delSp mod">
        <pc:chgData name="Stefan, Alexandra" userId="31e1a6b8-5232-42c3-b6d4-9595b200ff55" providerId="ADAL" clId="{257497B8-774C-4E37-AF37-C3D12FFEE924}" dt="2024-09-04T12:28:04.105" v="3107" actId="478"/>
        <pc:sldMkLst>
          <pc:docMk/>
          <pc:sldMk cId="4186772028" sldId="301"/>
        </pc:sldMkLst>
        <pc:inkChg chg="del">
          <ac:chgData name="Stefan, Alexandra" userId="31e1a6b8-5232-42c3-b6d4-9595b200ff55" providerId="ADAL" clId="{257497B8-774C-4E37-AF37-C3D12FFEE924}" dt="2024-09-04T12:28:04.105" v="3107" actId="478"/>
          <ac:inkMkLst>
            <pc:docMk/>
            <pc:sldMk cId="4186772028" sldId="301"/>
            <ac:inkMk id="3" creationId="{D2368A1D-868A-C7CE-3674-FA26F7EE7B08}"/>
          </ac:inkMkLst>
        </pc:inkChg>
        <pc:inkChg chg="del">
          <ac:chgData name="Stefan, Alexandra" userId="31e1a6b8-5232-42c3-b6d4-9595b200ff55" providerId="ADAL" clId="{257497B8-774C-4E37-AF37-C3D12FFEE924}" dt="2024-09-04T12:28:04.105" v="3107" actId="478"/>
          <ac:inkMkLst>
            <pc:docMk/>
            <pc:sldMk cId="4186772028" sldId="301"/>
            <ac:inkMk id="20" creationId="{623D1679-EE4C-3C16-C9A6-6D636025CD15}"/>
          </ac:inkMkLst>
        </pc:inkChg>
        <pc:inkChg chg="del">
          <ac:chgData name="Stefan, Alexandra" userId="31e1a6b8-5232-42c3-b6d4-9595b200ff55" providerId="ADAL" clId="{257497B8-774C-4E37-AF37-C3D12FFEE924}" dt="2024-09-04T12:28:01.275" v="3106" actId="478"/>
          <ac:inkMkLst>
            <pc:docMk/>
            <pc:sldMk cId="4186772028" sldId="301"/>
            <ac:inkMk id="21" creationId="{AB5377F8-BC0F-2D72-31C8-5ECCB46E535C}"/>
          </ac:inkMkLst>
        </pc:inkChg>
        <pc:inkChg chg="del">
          <ac:chgData name="Stefan, Alexandra" userId="31e1a6b8-5232-42c3-b6d4-9595b200ff55" providerId="ADAL" clId="{257497B8-774C-4E37-AF37-C3D12FFEE924}" dt="2024-09-04T12:28:01.275" v="3106" actId="478"/>
          <ac:inkMkLst>
            <pc:docMk/>
            <pc:sldMk cId="4186772028" sldId="301"/>
            <ac:inkMk id="22" creationId="{0A924AC2-5D44-1934-7F83-F8BDBEF0DC4A}"/>
          </ac:inkMkLst>
        </pc:inkChg>
        <pc:inkChg chg="del">
          <ac:chgData name="Stefan, Alexandra" userId="31e1a6b8-5232-42c3-b6d4-9595b200ff55" providerId="ADAL" clId="{257497B8-774C-4E37-AF37-C3D12FFEE924}" dt="2024-09-04T12:28:04.105" v="3107" actId="478"/>
          <ac:inkMkLst>
            <pc:docMk/>
            <pc:sldMk cId="4186772028" sldId="301"/>
            <ac:inkMk id="23" creationId="{727ED31C-A963-F8DB-C74D-8B8B5E1F97CF}"/>
          </ac:inkMkLst>
        </pc:inkChg>
        <pc:inkChg chg="del">
          <ac:chgData name="Stefan, Alexandra" userId="31e1a6b8-5232-42c3-b6d4-9595b200ff55" providerId="ADAL" clId="{257497B8-774C-4E37-AF37-C3D12FFEE924}" dt="2024-09-04T12:27:56.199" v="3105" actId="478"/>
          <ac:inkMkLst>
            <pc:docMk/>
            <pc:sldMk cId="4186772028" sldId="301"/>
            <ac:inkMk id="24" creationId="{2BCEC0E4-5A31-5629-5CE5-78A92E28CF8C}"/>
          </ac:inkMkLst>
        </pc:inkChg>
      </pc:sldChg>
      <pc:sldChg chg="addSp delSp modSp mod">
        <pc:chgData name="Stefan, Alexandra" userId="31e1a6b8-5232-42c3-b6d4-9595b200ff55" providerId="ADAL" clId="{257497B8-774C-4E37-AF37-C3D12FFEE924}" dt="2024-09-07T03:26:54.302" v="5097" actId="478"/>
        <pc:sldMkLst>
          <pc:docMk/>
          <pc:sldMk cId="998718294" sldId="546"/>
        </pc:sldMkLst>
        <pc:spChg chg="mod">
          <ac:chgData name="Stefan, Alexandra" userId="31e1a6b8-5232-42c3-b6d4-9595b200ff55" providerId="ADAL" clId="{257497B8-774C-4E37-AF37-C3D12FFEE924}" dt="2024-09-04T12:52:45.481" v="3863" actId="6549"/>
          <ac:spMkLst>
            <pc:docMk/>
            <pc:sldMk cId="998718294" sldId="546"/>
            <ac:spMk id="2" creationId="{00000000-0000-0000-0000-000000000000}"/>
          </ac:spMkLst>
        </pc:spChg>
        <pc:spChg chg="mod">
          <ac:chgData name="Stefan, Alexandra" userId="31e1a6b8-5232-42c3-b6d4-9595b200ff55" providerId="ADAL" clId="{257497B8-774C-4E37-AF37-C3D12FFEE924}" dt="2024-09-04T12:55:55.443" v="3882" actId="14100"/>
          <ac:spMkLst>
            <pc:docMk/>
            <pc:sldMk cId="998718294" sldId="546"/>
            <ac:spMk id="3" creationId="{00000000-0000-0000-0000-000000000000}"/>
          </ac:spMkLst>
        </pc:spChg>
        <pc:spChg chg="del">
          <ac:chgData name="Stefan, Alexandra" userId="31e1a6b8-5232-42c3-b6d4-9595b200ff55" providerId="ADAL" clId="{257497B8-774C-4E37-AF37-C3D12FFEE924}" dt="2024-09-04T12:52:58.874" v="3865" actId="478"/>
          <ac:spMkLst>
            <pc:docMk/>
            <pc:sldMk cId="998718294" sldId="546"/>
            <ac:spMk id="4" creationId="{00000000-0000-0000-0000-000000000000}"/>
          </ac:spMkLst>
        </pc:spChg>
        <pc:spChg chg="add mod">
          <ac:chgData name="Stefan, Alexandra" userId="31e1a6b8-5232-42c3-b6d4-9595b200ff55" providerId="ADAL" clId="{257497B8-774C-4E37-AF37-C3D12FFEE924}" dt="2024-09-04T12:52:58.874" v="3865" actId="478"/>
          <ac:spMkLst>
            <pc:docMk/>
            <pc:sldMk cId="998718294" sldId="546"/>
            <ac:spMk id="9" creationId="{CD77CF59-07E4-A575-4EC1-848C8C823CFE}"/>
          </ac:spMkLst>
        </pc:spChg>
        <pc:inkChg chg="add del">
          <ac:chgData name="Stefan, Alexandra" userId="31e1a6b8-5232-42c3-b6d4-9595b200ff55" providerId="ADAL" clId="{257497B8-774C-4E37-AF37-C3D12FFEE924}" dt="2024-09-07T03:26:54.302" v="5097" actId="478"/>
          <ac:inkMkLst>
            <pc:docMk/>
            <pc:sldMk cId="998718294" sldId="546"/>
            <ac:inkMk id="4" creationId="{06186752-73EC-E04F-AF8F-8ABB1ADEF1A9}"/>
          </ac:inkMkLst>
        </pc:inkChg>
        <pc:inkChg chg="del">
          <ac:chgData name="Stefan, Alexandra" userId="31e1a6b8-5232-42c3-b6d4-9595b200ff55" providerId="ADAL" clId="{257497B8-774C-4E37-AF37-C3D12FFEE924}" dt="2024-09-04T12:51:44.474" v="3859" actId="478"/>
          <ac:inkMkLst>
            <pc:docMk/>
            <pc:sldMk cId="998718294" sldId="546"/>
            <ac:inkMk id="6" creationId="{50CE2FF2-87D4-7C96-841D-F49A42EFEED1}"/>
          </ac:inkMkLst>
        </pc:inkChg>
        <pc:inkChg chg="del">
          <ac:chgData name="Stefan, Alexandra" userId="31e1a6b8-5232-42c3-b6d4-9595b200ff55" providerId="ADAL" clId="{257497B8-774C-4E37-AF37-C3D12FFEE924}" dt="2024-09-04T12:51:42.045" v="3858" actId="478"/>
          <ac:inkMkLst>
            <pc:docMk/>
            <pc:sldMk cId="998718294" sldId="546"/>
            <ac:inkMk id="7" creationId="{DF67757F-7085-A984-01CF-39FC5402AD26}"/>
          </ac:inkMkLst>
        </pc:inkChg>
      </pc:sldChg>
      <pc:sldChg chg="delSp modSp mod">
        <pc:chgData name="Stefan, Alexandra" userId="31e1a6b8-5232-42c3-b6d4-9595b200ff55" providerId="ADAL" clId="{257497B8-774C-4E37-AF37-C3D12FFEE924}" dt="2024-09-04T12:33:07.025" v="3281" actId="20577"/>
        <pc:sldMkLst>
          <pc:docMk/>
          <pc:sldMk cId="1167112766" sldId="549"/>
        </pc:sldMkLst>
        <pc:spChg chg="mod">
          <ac:chgData name="Stefan, Alexandra" userId="31e1a6b8-5232-42c3-b6d4-9595b200ff55" providerId="ADAL" clId="{257497B8-774C-4E37-AF37-C3D12FFEE924}" dt="2024-09-04T12:33:07.025" v="3281" actId="20577"/>
          <ac:spMkLst>
            <pc:docMk/>
            <pc:sldMk cId="1167112766" sldId="549"/>
            <ac:spMk id="9" creationId="{BAD04FAA-1D7D-4860-A70E-2EC5FAE4E4E3}"/>
          </ac:spMkLst>
        </pc:spChg>
        <pc:inkChg chg="del">
          <ac:chgData name="Stefan, Alexandra" userId="31e1a6b8-5232-42c3-b6d4-9595b200ff55" providerId="ADAL" clId="{257497B8-774C-4E37-AF37-C3D12FFEE924}" dt="2024-09-04T12:28:28.846" v="3109" actId="478"/>
          <ac:inkMkLst>
            <pc:docMk/>
            <pc:sldMk cId="1167112766" sldId="549"/>
            <ac:inkMk id="3" creationId="{46A811A3-6E91-0876-0873-150B138EA1FE}"/>
          </ac:inkMkLst>
        </pc:inkChg>
      </pc:sldChg>
      <pc:sldChg chg="delSp mod">
        <pc:chgData name="Stefan, Alexandra" userId="31e1a6b8-5232-42c3-b6d4-9595b200ff55" providerId="ADAL" clId="{257497B8-774C-4E37-AF37-C3D12FFEE924}" dt="2024-09-04T12:28:17.991" v="3108" actId="478"/>
        <pc:sldMkLst>
          <pc:docMk/>
          <pc:sldMk cId="287720180" sldId="554"/>
        </pc:sldMkLst>
        <pc:inkChg chg="del">
          <ac:chgData name="Stefan, Alexandra" userId="31e1a6b8-5232-42c3-b6d4-9595b200ff55" providerId="ADAL" clId="{257497B8-774C-4E37-AF37-C3D12FFEE924}" dt="2024-09-04T12:28:17.991" v="3108" actId="478"/>
          <ac:inkMkLst>
            <pc:docMk/>
            <pc:sldMk cId="287720180" sldId="554"/>
            <ac:inkMk id="3" creationId="{DEBC0DBF-0D85-3C88-C21A-1DAF73F85D27}"/>
          </ac:inkMkLst>
        </pc:inkChg>
      </pc:sldChg>
      <pc:sldChg chg="modSp mod">
        <pc:chgData name="Stefan, Alexandra" userId="31e1a6b8-5232-42c3-b6d4-9595b200ff55" providerId="ADAL" clId="{257497B8-774C-4E37-AF37-C3D12FFEE924}" dt="2024-09-04T12:42:19.715" v="3546" actId="6549"/>
        <pc:sldMkLst>
          <pc:docMk/>
          <pc:sldMk cId="2976306453" sldId="555"/>
        </pc:sldMkLst>
        <pc:spChg chg="mod">
          <ac:chgData name="Stefan, Alexandra" userId="31e1a6b8-5232-42c3-b6d4-9595b200ff55" providerId="ADAL" clId="{257497B8-774C-4E37-AF37-C3D12FFEE924}" dt="2024-09-04T12:42:19.715" v="3546" actId="6549"/>
          <ac:spMkLst>
            <pc:docMk/>
            <pc:sldMk cId="2976306453" sldId="555"/>
            <ac:spMk id="3" creationId="{3917D936-7934-4329-A768-9C592588941D}"/>
          </ac:spMkLst>
        </pc:spChg>
      </pc:sldChg>
      <pc:sldChg chg="delSp modSp mod">
        <pc:chgData name="Stefan, Alexandra" userId="31e1a6b8-5232-42c3-b6d4-9595b200ff55" providerId="ADAL" clId="{257497B8-774C-4E37-AF37-C3D12FFEE924}" dt="2024-09-04T12:58:32.542" v="3950" actId="478"/>
        <pc:sldMkLst>
          <pc:docMk/>
          <pc:sldMk cId="471923322" sldId="556"/>
        </pc:sldMkLst>
        <pc:spChg chg="mod">
          <ac:chgData name="Stefan, Alexandra" userId="31e1a6b8-5232-42c3-b6d4-9595b200ff55" providerId="ADAL" clId="{257497B8-774C-4E37-AF37-C3D12FFEE924}" dt="2024-09-04T12:52:05.833" v="3862" actId="122"/>
          <ac:spMkLst>
            <pc:docMk/>
            <pc:sldMk cId="471923322" sldId="556"/>
            <ac:spMk id="2" creationId="{451B9B1A-7467-A4D5-BFD0-0C3D6F13D638}"/>
          </ac:spMkLst>
        </pc:spChg>
        <pc:spChg chg="del">
          <ac:chgData name="Stefan, Alexandra" userId="31e1a6b8-5232-42c3-b6d4-9595b200ff55" providerId="ADAL" clId="{257497B8-774C-4E37-AF37-C3D12FFEE924}" dt="2024-09-04T12:58:32.542" v="3950" actId="478"/>
          <ac:spMkLst>
            <pc:docMk/>
            <pc:sldMk cId="471923322" sldId="556"/>
            <ac:spMk id="3" creationId="{02AA995C-EE86-4DDC-37E3-D3416ACB9E4B}"/>
          </ac:spMkLst>
        </pc:spChg>
        <pc:spChg chg="del">
          <ac:chgData name="Stefan, Alexandra" userId="31e1a6b8-5232-42c3-b6d4-9595b200ff55" providerId="ADAL" clId="{257497B8-774C-4E37-AF37-C3D12FFEE924}" dt="2024-09-04T12:58:31.199" v="3949" actId="478"/>
          <ac:spMkLst>
            <pc:docMk/>
            <pc:sldMk cId="471923322" sldId="556"/>
            <ac:spMk id="4" creationId="{F7D4FD6E-E5CD-F363-A937-1D4520B74EC2}"/>
          </ac:spMkLst>
        </pc:spChg>
      </pc:sldChg>
      <pc:sldChg chg="delSp modSp mod">
        <pc:chgData name="Stefan, Alexandra" userId="31e1a6b8-5232-42c3-b6d4-9595b200ff55" providerId="ADAL" clId="{257497B8-774C-4E37-AF37-C3D12FFEE924}" dt="2024-09-04T12:51:28.622" v="3857" actId="1076"/>
        <pc:sldMkLst>
          <pc:docMk/>
          <pc:sldMk cId="2281199750" sldId="557"/>
        </pc:sldMkLst>
        <pc:spChg chg="mod">
          <ac:chgData name="Stefan, Alexandra" userId="31e1a6b8-5232-42c3-b6d4-9595b200ff55" providerId="ADAL" clId="{257497B8-774C-4E37-AF37-C3D12FFEE924}" dt="2024-09-04T12:51:28.622" v="3857" actId="1076"/>
          <ac:spMkLst>
            <pc:docMk/>
            <pc:sldMk cId="2281199750" sldId="557"/>
            <ac:spMk id="2" creationId="{947495D3-14CD-4245-A606-03A98C1C8B72}"/>
          </ac:spMkLst>
        </pc:spChg>
        <pc:spChg chg="mod">
          <ac:chgData name="Stefan, Alexandra" userId="31e1a6b8-5232-42c3-b6d4-9595b200ff55" providerId="ADAL" clId="{257497B8-774C-4E37-AF37-C3D12FFEE924}" dt="2024-09-04T12:50:42.643" v="3855" actId="20577"/>
          <ac:spMkLst>
            <pc:docMk/>
            <pc:sldMk cId="2281199750" sldId="557"/>
            <ac:spMk id="9" creationId="{00000000-0000-0000-0000-000000000000}"/>
          </ac:spMkLst>
        </pc:spChg>
        <pc:inkChg chg="del">
          <ac:chgData name="Stefan, Alexandra" userId="31e1a6b8-5232-42c3-b6d4-9595b200ff55" providerId="ADAL" clId="{257497B8-774C-4E37-AF37-C3D12FFEE924}" dt="2024-09-04T12:45:55.409" v="3695" actId="478"/>
          <ac:inkMkLst>
            <pc:docMk/>
            <pc:sldMk cId="2281199750" sldId="557"/>
            <ac:inkMk id="3" creationId="{CFE74A01-E6BE-90E7-7C66-7B6CC7E8FB35}"/>
          </ac:inkMkLst>
        </pc:inkChg>
      </pc:sldChg>
      <pc:sldChg chg="del">
        <pc:chgData name="Stefan, Alexandra" userId="31e1a6b8-5232-42c3-b6d4-9595b200ff55" providerId="ADAL" clId="{257497B8-774C-4E37-AF37-C3D12FFEE924}" dt="2024-09-04T12:27:40.807" v="3104" actId="47"/>
        <pc:sldMkLst>
          <pc:docMk/>
          <pc:sldMk cId="3797704517" sldId="558"/>
        </pc:sldMkLst>
      </pc:sldChg>
      <pc:sldChg chg="addSp delSp modSp mod">
        <pc:chgData name="Stefan, Alexandra" userId="31e1a6b8-5232-42c3-b6d4-9595b200ff55" providerId="ADAL" clId="{257497B8-774C-4E37-AF37-C3D12FFEE924}" dt="2024-09-04T12:56:01.636" v="3883" actId="14100"/>
        <pc:sldMkLst>
          <pc:docMk/>
          <pc:sldMk cId="1126061545" sldId="559"/>
        </pc:sldMkLst>
        <pc:spChg chg="mod">
          <ac:chgData name="Stefan, Alexandra" userId="31e1a6b8-5232-42c3-b6d4-9595b200ff55" providerId="ADAL" clId="{257497B8-774C-4E37-AF37-C3D12FFEE924}" dt="2024-09-04T12:52:52.852" v="3864" actId="6549"/>
          <ac:spMkLst>
            <pc:docMk/>
            <pc:sldMk cId="1126061545" sldId="559"/>
            <ac:spMk id="2" creationId="{00000000-0000-0000-0000-000000000000}"/>
          </ac:spMkLst>
        </pc:spChg>
        <pc:spChg chg="del">
          <ac:chgData name="Stefan, Alexandra" userId="31e1a6b8-5232-42c3-b6d4-9595b200ff55" providerId="ADAL" clId="{257497B8-774C-4E37-AF37-C3D12FFEE924}" dt="2024-09-04T12:53:26.496" v="3866" actId="478"/>
          <ac:spMkLst>
            <pc:docMk/>
            <pc:sldMk cId="1126061545" sldId="559"/>
            <ac:spMk id="3" creationId="{00000000-0000-0000-0000-000000000000}"/>
          </ac:spMkLst>
        </pc:spChg>
        <pc:spChg chg="mod">
          <ac:chgData name="Stefan, Alexandra" userId="31e1a6b8-5232-42c3-b6d4-9595b200ff55" providerId="ADAL" clId="{257497B8-774C-4E37-AF37-C3D12FFEE924}" dt="2024-09-04T12:56:01.636" v="3883" actId="14100"/>
          <ac:spMkLst>
            <pc:docMk/>
            <pc:sldMk cId="1126061545" sldId="559"/>
            <ac:spMk id="4" creationId="{00000000-0000-0000-0000-000000000000}"/>
          </ac:spMkLst>
        </pc:spChg>
        <pc:spChg chg="add del mod">
          <ac:chgData name="Stefan, Alexandra" userId="31e1a6b8-5232-42c3-b6d4-9595b200ff55" providerId="ADAL" clId="{257497B8-774C-4E37-AF37-C3D12FFEE924}" dt="2024-09-04T12:54:23.141" v="3875" actId="1076"/>
          <ac:spMkLst>
            <pc:docMk/>
            <pc:sldMk cId="1126061545" sldId="559"/>
            <ac:spMk id="7" creationId="{F4ACD917-72ED-AE5E-4419-7D9401DC5C87}"/>
          </ac:spMkLst>
        </pc:spChg>
        <pc:inkChg chg="del">
          <ac:chgData name="Stefan, Alexandra" userId="31e1a6b8-5232-42c3-b6d4-9595b200ff55" providerId="ADAL" clId="{257497B8-774C-4E37-AF37-C3D12FFEE924}" dt="2024-09-04T12:51:49.179" v="3860" actId="478"/>
          <ac:inkMkLst>
            <pc:docMk/>
            <pc:sldMk cId="1126061545" sldId="559"/>
            <ac:inkMk id="8" creationId="{4C6615A4-2BC7-E70E-AA30-85F3D4D03D19}"/>
          </ac:inkMkLst>
        </pc:inkChg>
      </pc:sldChg>
      <pc:sldChg chg="modSp mod">
        <pc:chgData name="Stefan, Alexandra" userId="31e1a6b8-5232-42c3-b6d4-9595b200ff55" providerId="ADAL" clId="{257497B8-774C-4E37-AF37-C3D12FFEE924}" dt="2024-09-04T12:56:06.219" v="3884" actId="14100"/>
        <pc:sldMkLst>
          <pc:docMk/>
          <pc:sldMk cId="1614299152" sldId="560"/>
        </pc:sldMkLst>
        <pc:spChg chg="mod">
          <ac:chgData name="Stefan, Alexandra" userId="31e1a6b8-5232-42c3-b6d4-9595b200ff55" providerId="ADAL" clId="{257497B8-774C-4E37-AF37-C3D12FFEE924}" dt="2024-09-04T12:56:06.219" v="3884" actId="14100"/>
          <ac:spMkLst>
            <pc:docMk/>
            <pc:sldMk cId="1614299152" sldId="560"/>
            <ac:spMk id="3" creationId="{00000000-0000-0000-0000-000000000000}"/>
          </ac:spMkLst>
        </pc:spChg>
      </pc:sldChg>
      <pc:sldChg chg="modSp add del">
        <pc:chgData name="Stefan, Alexandra" userId="31e1a6b8-5232-42c3-b6d4-9595b200ff55" providerId="ADAL" clId="{257497B8-774C-4E37-AF37-C3D12FFEE924}" dt="2024-09-04T10:30:00.206" v="2524" actId="47"/>
        <pc:sldMkLst>
          <pc:docMk/>
          <pc:sldMk cId="2012046448" sldId="561"/>
        </pc:sldMkLst>
        <pc:spChg chg="mod">
          <ac:chgData name="Stefan, Alexandra" userId="31e1a6b8-5232-42c3-b6d4-9595b200ff55" providerId="ADAL" clId="{257497B8-774C-4E37-AF37-C3D12FFEE924}" dt="2024-09-04T09:29:24.301" v="849" actId="207"/>
          <ac:spMkLst>
            <pc:docMk/>
            <pc:sldMk cId="2012046448" sldId="561"/>
            <ac:spMk id="3" creationId="{FBB45164-77DC-C6FD-7195-A330524680BD}"/>
          </ac:spMkLst>
        </pc:spChg>
      </pc:sldChg>
      <pc:sldChg chg="modSp add mod">
        <pc:chgData name="Stefan, Alexandra" userId="31e1a6b8-5232-42c3-b6d4-9595b200ff55" providerId="ADAL" clId="{257497B8-774C-4E37-AF37-C3D12FFEE924}" dt="2024-09-04T10:40:45.219" v="2544" actId="20577"/>
        <pc:sldMkLst>
          <pc:docMk/>
          <pc:sldMk cId="1790447811" sldId="562"/>
        </pc:sldMkLst>
        <pc:spChg chg="mod">
          <ac:chgData name="Stefan, Alexandra" userId="31e1a6b8-5232-42c3-b6d4-9595b200ff55" providerId="ADAL" clId="{257497B8-774C-4E37-AF37-C3D12FFEE924}" dt="2024-09-04T10:31:43.007" v="2536" actId="20577"/>
          <ac:spMkLst>
            <pc:docMk/>
            <pc:sldMk cId="1790447811" sldId="562"/>
            <ac:spMk id="2" creationId="{A1A2415F-4D16-1F15-5D88-A5AF3FEFA8D8}"/>
          </ac:spMkLst>
        </pc:spChg>
        <pc:spChg chg="mod">
          <ac:chgData name="Stefan, Alexandra" userId="31e1a6b8-5232-42c3-b6d4-9595b200ff55" providerId="ADAL" clId="{257497B8-774C-4E37-AF37-C3D12FFEE924}" dt="2024-09-04T10:40:45.219" v="2544" actId="20577"/>
          <ac:spMkLst>
            <pc:docMk/>
            <pc:sldMk cId="1790447811" sldId="562"/>
            <ac:spMk id="3" creationId="{FBB45164-77DC-C6FD-7195-A330524680BD}"/>
          </ac:spMkLst>
        </pc:spChg>
      </pc:sldChg>
      <pc:sldChg chg="addSp delSp modSp add mod ord">
        <pc:chgData name="Stefan, Alexandra" userId="31e1a6b8-5232-42c3-b6d4-9595b200ff55" providerId="ADAL" clId="{257497B8-774C-4E37-AF37-C3D12FFEE924}" dt="2024-09-07T03:26:34.298" v="5096" actId="478"/>
        <pc:sldMkLst>
          <pc:docMk/>
          <pc:sldMk cId="935876536" sldId="563"/>
        </pc:sldMkLst>
        <pc:spChg chg="mod">
          <ac:chgData name="Stefan, Alexandra" userId="31e1a6b8-5232-42c3-b6d4-9595b200ff55" providerId="ADAL" clId="{257497B8-774C-4E37-AF37-C3D12FFEE924}" dt="2024-09-04T10:30:24.879" v="2527" actId="20577"/>
          <ac:spMkLst>
            <pc:docMk/>
            <pc:sldMk cId="935876536" sldId="563"/>
            <ac:spMk id="2" creationId="{A1A2415F-4D16-1F15-5D88-A5AF3FEFA8D8}"/>
          </ac:spMkLst>
        </pc:spChg>
        <pc:spChg chg="mod">
          <ac:chgData name="Stefan, Alexandra" userId="31e1a6b8-5232-42c3-b6d4-9595b200ff55" providerId="ADAL" clId="{257497B8-774C-4E37-AF37-C3D12FFEE924}" dt="2024-09-04T10:50:31.562" v="2571" actId="6549"/>
          <ac:spMkLst>
            <pc:docMk/>
            <pc:sldMk cId="935876536" sldId="563"/>
            <ac:spMk id="3" creationId="{FBB45164-77DC-C6FD-7195-A330524680BD}"/>
          </ac:spMkLst>
        </pc:spChg>
        <pc:inkChg chg="add del">
          <ac:chgData name="Stefan, Alexandra" userId="31e1a6b8-5232-42c3-b6d4-9595b200ff55" providerId="ADAL" clId="{257497B8-774C-4E37-AF37-C3D12FFEE924}" dt="2024-09-07T03:26:34.298" v="5096" actId="478"/>
          <ac:inkMkLst>
            <pc:docMk/>
            <pc:sldMk cId="935876536" sldId="563"/>
            <ac:inkMk id="5" creationId="{A6C9B138-0E86-5F21-20F3-65679686235F}"/>
          </ac:inkMkLst>
        </pc:inkChg>
      </pc:sldChg>
      <pc:sldChg chg="modSp new del mod">
        <pc:chgData name="Stefan, Alexandra" userId="31e1a6b8-5232-42c3-b6d4-9595b200ff55" providerId="ADAL" clId="{257497B8-774C-4E37-AF37-C3D12FFEE924}" dt="2024-09-04T10:17:13.964" v="2159" actId="47"/>
        <pc:sldMkLst>
          <pc:docMk/>
          <pc:sldMk cId="3838664664" sldId="563"/>
        </pc:sldMkLst>
        <pc:spChg chg="mod">
          <ac:chgData name="Stefan, Alexandra" userId="31e1a6b8-5232-42c3-b6d4-9595b200ff55" providerId="ADAL" clId="{257497B8-774C-4E37-AF37-C3D12FFEE924}" dt="2024-09-04T10:17:03.332" v="2158" actId="20577"/>
          <ac:spMkLst>
            <pc:docMk/>
            <pc:sldMk cId="3838664664" sldId="563"/>
            <ac:spMk id="3" creationId="{1EFAE580-A78F-E4B9-260D-0B741E487E3A}"/>
          </ac:spMkLst>
        </pc:spChg>
      </pc:sldChg>
      <pc:sldChg chg="modSp add del mod">
        <pc:chgData name="Stefan, Alexandra" userId="31e1a6b8-5232-42c3-b6d4-9595b200ff55" providerId="ADAL" clId="{257497B8-774C-4E37-AF37-C3D12FFEE924}" dt="2024-09-04T11:22:18.198" v="2946" actId="47"/>
        <pc:sldMkLst>
          <pc:docMk/>
          <pc:sldMk cId="2309376873" sldId="564"/>
        </pc:sldMkLst>
        <pc:spChg chg="mod">
          <ac:chgData name="Stefan, Alexandra" userId="31e1a6b8-5232-42c3-b6d4-9595b200ff55" providerId="ADAL" clId="{257497B8-774C-4E37-AF37-C3D12FFEE924}" dt="2024-09-04T11:15:27.111" v="2813" actId="1076"/>
          <ac:spMkLst>
            <pc:docMk/>
            <pc:sldMk cId="2309376873" sldId="564"/>
            <ac:spMk id="2" creationId="{66536C08-169D-15F5-D09B-FA6BAA667FC6}"/>
          </ac:spMkLst>
        </pc:spChg>
        <pc:spChg chg="mod">
          <ac:chgData name="Stefan, Alexandra" userId="31e1a6b8-5232-42c3-b6d4-9595b200ff55" providerId="ADAL" clId="{257497B8-774C-4E37-AF37-C3D12FFEE924}" dt="2024-09-04T11:16:15.758" v="2817" actId="2711"/>
          <ac:spMkLst>
            <pc:docMk/>
            <pc:sldMk cId="2309376873" sldId="564"/>
            <ac:spMk id="3" creationId="{AFD7A633-D0C7-399A-9FE6-1F3E19D1D662}"/>
          </ac:spMkLst>
        </pc:spChg>
      </pc:sldChg>
      <pc:sldChg chg="add del">
        <pc:chgData name="Stefan, Alexandra" userId="31e1a6b8-5232-42c3-b6d4-9595b200ff55" providerId="ADAL" clId="{257497B8-774C-4E37-AF37-C3D12FFEE924}" dt="2024-09-04T11:07:31.613" v="2681"/>
        <pc:sldMkLst>
          <pc:docMk/>
          <pc:sldMk cId="581449909" sldId="565"/>
        </pc:sldMkLst>
      </pc:sldChg>
      <pc:sldChg chg="modSp add del mod">
        <pc:chgData name="Stefan, Alexandra" userId="31e1a6b8-5232-42c3-b6d4-9595b200ff55" providerId="ADAL" clId="{257497B8-774C-4E37-AF37-C3D12FFEE924}" dt="2024-09-04T11:17:41.073" v="2820" actId="47"/>
        <pc:sldMkLst>
          <pc:docMk/>
          <pc:sldMk cId="3276353080" sldId="565"/>
        </pc:sldMkLst>
        <pc:spChg chg="mod">
          <ac:chgData name="Stefan, Alexandra" userId="31e1a6b8-5232-42c3-b6d4-9595b200ff55" providerId="ADAL" clId="{257497B8-774C-4E37-AF37-C3D12FFEE924}" dt="2024-09-04T11:16:58.396" v="2819" actId="6549"/>
          <ac:spMkLst>
            <pc:docMk/>
            <pc:sldMk cId="3276353080" sldId="565"/>
            <ac:spMk id="3" creationId="{AFD7A633-D0C7-399A-9FE6-1F3E19D1D662}"/>
          </ac:spMkLst>
        </pc:spChg>
      </pc:sldChg>
      <pc:sldChg chg="addSp delSp modSp add mod">
        <pc:chgData name="Stefan, Alexandra" userId="31e1a6b8-5232-42c3-b6d4-9595b200ff55" providerId="ADAL" clId="{257497B8-774C-4E37-AF37-C3D12FFEE924}" dt="2024-09-04T12:21:42.618" v="3062" actId="313"/>
        <pc:sldMkLst>
          <pc:docMk/>
          <pc:sldMk cId="3988719687" sldId="565"/>
        </pc:sldMkLst>
        <pc:spChg chg="mod">
          <ac:chgData name="Stefan, Alexandra" userId="31e1a6b8-5232-42c3-b6d4-9595b200ff55" providerId="ADAL" clId="{257497B8-774C-4E37-AF37-C3D12FFEE924}" dt="2024-09-04T12:21:42.618" v="3062" actId="313"/>
          <ac:spMkLst>
            <pc:docMk/>
            <pc:sldMk cId="3988719687" sldId="565"/>
            <ac:spMk id="2" creationId="{66536C08-169D-15F5-D09B-FA6BAA667FC6}"/>
          </ac:spMkLst>
        </pc:spChg>
        <pc:spChg chg="mod">
          <ac:chgData name="Stefan, Alexandra" userId="31e1a6b8-5232-42c3-b6d4-9595b200ff55" providerId="ADAL" clId="{257497B8-774C-4E37-AF37-C3D12FFEE924}" dt="2024-09-04T11:28:59.764" v="3040" actId="20577"/>
          <ac:spMkLst>
            <pc:docMk/>
            <pc:sldMk cId="3988719687" sldId="565"/>
            <ac:spMk id="3" creationId="{AFD7A633-D0C7-399A-9FE6-1F3E19D1D662}"/>
          </ac:spMkLst>
        </pc:spChg>
        <pc:spChg chg="add mod">
          <ac:chgData name="Stefan, Alexandra" userId="31e1a6b8-5232-42c3-b6d4-9595b200ff55" providerId="ADAL" clId="{257497B8-774C-4E37-AF37-C3D12FFEE924}" dt="2024-09-04T11:22:03.018" v="2943" actId="208"/>
          <ac:spMkLst>
            <pc:docMk/>
            <pc:sldMk cId="3988719687" sldId="565"/>
            <ac:spMk id="5" creationId="{3D4AFA16-6E62-3461-FCE3-7457BC5A1EC4}"/>
          </ac:spMkLst>
        </pc:spChg>
        <pc:spChg chg="add del mod">
          <ac:chgData name="Stefan, Alexandra" userId="31e1a6b8-5232-42c3-b6d4-9595b200ff55" providerId="ADAL" clId="{257497B8-774C-4E37-AF37-C3D12FFEE924}" dt="2024-09-04T11:22:15.424" v="2945"/>
          <ac:spMkLst>
            <pc:docMk/>
            <pc:sldMk cId="3988719687" sldId="565"/>
            <ac:spMk id="6" creationId="{DCC5D041-7A1E-C424-0BAD-887FBE88B7B9}"/>
          </ac:spMkLst>
        </pc:spChg>
      </pc:sldChg>
      <pc:sldChg chg="delSp modSp add mod">
        <pc:chgData name="Stefan, Alexandra" userId="31e1a6b8-5232-42c3-b6d4-9595b200ff55" providerId="ADAL" clId="{257497B8-774C-4E37-AF37-C3D12FFEE924}" dt="2024-09-04T11:26:21.908" v="2997" actId="1076"/>
        <pc:sldMkLst>
          <pc:docMk/>
          <pc:sldMk cId="3826759812" sldId="566"/>
        </pc:sldMkLst>
        <pc:spChg chg="mod">
          <ac:chgData name="Stefan, Alexandra" userId="31e1a6b8-5232-42c3-b6d4-9595b200ff55" providerId="ADAL" clId="{257497B8-774C-4E37-AF37-C3D12FFEE924}" dt="2024-09-04T11:26:21.908" v="2997" actId="1076"/>
          <ac:spMkLst>
            <pc:docMk/>
            <pc:sldMk cId="3826759812" sldId="566"/>
            <ac:spMk id="2" creationId="{66536C08-169D-15F5-D09B-FA6BAA667FC6}"/>
          </ac:spMkLst>
        </pc:spChg>
        <pc:spChg chg="mod">
          <ac:chgData name="Stefan, Alexandra" userId="31e1a6b8-5232-42c3-b6d4-9595b200ff55" providerId="ADAL" clId="{257497B8-774C-4E37-AF37-C3D12FFEE924}" dt="2024-09-04T11:23:02.250" v="2954" actId="6549"/>
          <ac:spMkLst>
            <pc:docMk/>
            <pc:sldMk cId="3826759812" sldId="566"/>
            <ac:spMk id="3" creationId="{AFD7A633-D0C7-399A-9FE6-1F3E19D1D662}"/>
          </ac:spMkLst>
        </pc:spChg>
        <pc:spChg chg="del">
          <ac:chgData name="Stefan, Alexandra" userId="31e1a6b8-5232-42c3-b6d4-9595b200ff55" providerId="ADAL" clId="{257497B8-774C-4E37-AF37-C3D12FFEE924}" dt="2024-09-04T11:22:47.144" v="2950" actId="478"/>
          <ac:spMkLst>
            <pc:docMk/>
            <pc:sldMk cId="3826759812" sldId="566"/>
            <ac:spMk id="5" creationId="{3D4AFA16-6E62-3461-FCE3-7457BC5A1EC4}"/>
          </ac:spMkLst>
        </pc:spChg>
      </pc:sldChg>
      <pc:sldChg chg="modSp add mod">
        <pc:chgData name="Stefan, Alexandra" userId="31e1a6b8-5232-42c3-b6d4-9595b200ff55" providerId="ADAL" clId="{257497B8-774C-4E37-AF37-C3D12FFEE924}" dt="2024-09-04T12:23:29.533" v="3076" actId="20577"/>
        <pc:sldMkLst>
          <pc:docMk/>
          <pc:sldMk cId="3624503348" sldId="567"/>
        </pc:sldMkLst>
        <pc:spChg chg="mod">
          <ac:chgData name="Stefan, Alexandra" userId="31e1a6b8-5232-42c3-b6d4-9595b200ff55" providerId="ADAL" clId="{257497B8-774C-4E37-AF37-C3D12FFEE924}" dt="2024-09-04T12:23:29.533" v="3076" actId="20577"/>
          <ac:spMkLst>
            <pc:docMk/>
            <pc:sldMk cId="3624503348" sldId="567"/>
            <ac:spMk id="2" creationId="{3F2B2E56-F95B-0949-1533-23E63ADCEB7C}"/>
          </ac:spMkLst>
        </pc:spChg>
      </pc:sldChg>
      <pc:sldChg chg="modSp add mod">
        <pc:chgData name="Stefan, Alexandra" userId="31e1a6b8-5232-42c3-b6d4-9595b200ff55" providerId="ADAL" clId="{257497B8-774C-4E37-AF37-C3D12FFEE924}" dt="2024-09-04T12:23:40.938" v="3088" actId="20577"/>
        <pc:sldMkLst>
          <pc:docMk/>
          <pc:sldMk cId="3526386370" sldId="568"/>
        </pc:sldMkLst>
        <pc:spChg chg="mod">
          <ac:chgData name="Stefan, Alexandra" userId="31e1a6b8-5232-42c3-b6d4-9595b200ff55" providerId="ADAL" clId="{257497B8-774C-4E37-AF37-C3D12FFEE924}" dt="2024-09-04T12:23:40.938" v="3088" actId="20577"/>
          <ac:spMkLst>
            <pc:docMk/>
            <pc:sldMk cId="3526386370" sldId="568"/>
            <ac:spMk id="5" creationId="{5A84B1B0-3AB6-E5BE-90E2-C38811C3A542}"/>
          </ac:spMkLst>
        </pc:spChg>
      </pc:sldChg>
      <pc:sldChg chg="modSp add mod">
        <pc:chgData name="Stefan, Alexandra" userId="31e1a6b8-5232-42c3-b6d4-9595b200ff55" providerId="ADAL" clId="{257497B8-774C-4E37-AF37-C3D12FFEE924}" dt="2024-09-04T12:25:41.830" v="3101" actId="20577"/>
        <pc:sldMkLst>
          <pc:docMk/>
          <pc:sldMk cId="355514501" sldId="569"/>
        </pc:sldMkLst>
        <pc:spChg chg="mod">
          <ac:chgData name="Stefan, Alexandra" userId="31e1a6b8-5232-42c3-b6d4-9595b200ff55" providerId="ADAL" clId="{257497B8-774C-4E37-AF37-C3D12FFEE924}" dt="2024-09-04T12:25:41.830" v="3101" actId="20577"/>
          <ac:spMkLst>
            <pc:docMk/>
            <pc:sldMk cId="355514501" sldId="569"/>
            <ac:spMk id="5" creationId="{2D04AA47-7AC1-3412-16F9-17043DB7EC9F}"/>
          </ac:spMkLst>
        </pc:spChg>
      </pc:sldChg>
      <pc:sldChg chg="modSp add mod">
        <pc:chgData name="Stefan, Alexandra" userId="31e1a6b8-5232-42c3-b6d4-9595b200ff55" providerId="ADAL" clId="{257497B8-774C-4E37-AF37-C3D12FFEE924}" dt="2024-09-04T12:35:28.934" v="3378" actId="20577"/>
        <pc:sldMkLst>
          <pc:docMk/>
          <pc:sldMk cId="556323084" sldId="570"/>
        </pc:sldMkLst>
        <pc:spChg chg="mod">
          <ac:chgData name="Stefan, Alexandra" userId="31e1a6b8-5232-42c3-b6d4-9595b200ff55" providerId="ADAL" clId="{257497B8-774C-4E37-AF37-C3D12FFEE924}" dt="2024-09-04T12:35:28.934" v="3378" actId="20577"/>
          <ac:spMkLst>
            <pc:docMk/>
            <pc:sldMk cId="556323084" sldId="570"/>
            <ac:spMk id="7" creationId="{A9D87A10-0AE8-4414-9AE2-9A70537C7AF1}"/>
          </ac:spMkLst>
        </pc:spChg>
      </pc:sldChg>
      <pc:sldChg chg="modSp new mod">
        <pc:chgData name="Stefan, Alexandra" userId="31e1a6b8-5232-42c3-b6d4-9595b200ff55" providerId="ADAL" clId="{257497B8-774C-4E37-AF37-C3D12FFEE924}" dt="2024-09-04T12:58:11.236" v="3946" actId="20577"/>
        <pc:sldMkLst>
          <pc:docMk/>
          <pc:sldMk cId="3761127656" sldId="571"/>
        </pc:sldMkLst>
        <pc:spChg chg="mod">
          <ac:chgData name="Stefan, Alexandra" userId="31e1a6b8-5232-42c3-b6d4-9595b200ff55" providerId="ADAL" clId="{257497B8-774C-4E37-AF37-C3D12FFEE924}" dt="2024-09-04T12:58:11.236" v="3946" actId="20577"/>
          <ac:spMkLst>
            <pc:docMk/>
            <pc:sldMk cId="3761127656" sldId="571"/>
            <ac:spMk id="2" creationId="{0CFAC62F-2A85-752E-82B4-BD14C754F2F7}"/>
          </ac:spMkLst>
        </pc:spChg>
      </pc:sldChg>
      <pc:sldChg chg="modSp add mod">
        <pc:chgData name="Stefan, Alexandra" userId="31e1a6b8-5232-42c3-b6d4-9595b200ff55" providerId="ADAL" clId="{257497B8-774C-4E37-AF37-C3D12FFEE924}" dt="2024-09-05T11:05:18.774" v="5093" actId="400"/>
        <pc:sldMkLst>
          <pc:docMk/>
          <pc:sldMk cId="1161334442" sldId="572"/>
        </pc:sldMkLst>
        <pc:spChg chg="mod">
          <ac:chgData name="Stefan, Alexandra" userId="31e1a6b8-5232-42c3-b6d4-9595b200ff55" providerId="ADAL" clId="{257497B8-774C-4E37-AF37-C3D12FFEE924}" dt="2024-09-05T11:05:18.774" v="5093" actId="400"/>
          <ac:spMkLst>
            <pc:docMk/>
            <pc:sldMk cId="1161334442" sldId="572"/>
            <ac:spMk id="3" creationId="{BC2C48C1-86C0-5464-3480-1890F58D4B8F}"/>
          </ac:spMkLst>
        </pc:spChg>
        <pc:spChg chg="mod">
          <ac:chgData name="Stefan, Alexandra" userId="31e1a6b8-5232-42c3-b6d4-9595b200ff55" providerId="ADAL" clId="{257497B8-774C-4E37-AF37-C3D12FFEE924}" dt="2024-09-04T13:52:11.432" v="5047" actId="20577"/>
          <ac:spMkLst>
            <pc:docMk/>
            <pc:sldMk cId="1161334442" sldId="572"/>
            <ac:spMk id="11" creationId="{05203A10-5634-E8EA-9C10-3A6AFC96FEF1}"/>
          </ac:spMkLst>
        </pc:spChg>
      </pc:sldChg>
      <pc:sldChg chg="modSp add mod">
        <pc:chgData name="Stefan, Alexandra" userId="31e1a6b8-5232-42c3-b6d4-9595b200ff55" providerId="ADAL" clId="{257497B8-774C-4E37-AF37-C3D12FFEE924}" dt="2024-09-04T13:22:42.823" v="4895" actId="20577"/>
        <pc:sldMkLst>
          <pc:docMk/>
          <pc:sldMk cId="3511900731" sldId="573"/>
        </pc:sldMkLst>
        <pc:spChg chg="mod">
          <ac:chgData name="Stefan, Alexandra" userId="31e1a6b8-5232-42c3-b6d4-9595b200ff55" providerId="ADAL" clId="{257497B8-774C-4E37-AF37-C3D12FFEE924}" dt="2024-09-04T13:22:42.823" v="4895" actId="20577"/>
          <ac:spMkLst>
            <pc:docMk/>
            <pc:sldMk cId="3511900731" sldId="573"/>
            <ac:spMk id="3" creationId="{BC2C48C1-86C0-5464-3480-1890F58D4B8F}"/>
          </ac:spMkLst>
        </pc:spChg>
        <pc:spChg chg="mod">
          <ac:chgData name="Stefan, Alexandra" userId="31e1a6b8-5232-42c3-b6d4-9595b200ff55" providerId="ADAL" clId="{257497B8-774C-4E37-AF37-C3D12FFEE924}" dt="2024-09-04T13:20:28.919" v="4711" actId="21"/>
          <ac:spMkLst>
            <pc:docMk/>
            <pc:sldMk cId="3511900731" sldId="573"/>
            <ac:spMk id="11" creationId="{05203A10-5634-E8EA-9C10-3A6AFC96FEF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1-25T15:46:01.4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5855 7311 823 0,'0'0'233'0,"0"0"-66"16,0 0-62-16,0 0-25 16,0 0-48-16,0 0-32 15,0 0-1-15,0 0-26 16,0-14-291-16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8-29T16:29:05.85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3177 4379 1003 0,'0'0'0'0,"0"0"9"0,0 0-9 15,0 0 9-15,143-32 18 16,-99 32-10-16,9 0-8 16,10 0 3-16,10 0 34 15,12 0 28-15,13 0-7 16,9 0-24-16,4 0 8 15,3 0-30-15,4 0-19 16,11-2 0-16,12-6 0 16,5 4-2-16,4-2 0 15,-10 4-2-15,-8 2 2 0,-18 0 2 16,-21 0-2 0,-24 6-2-16,-27 6-7 0,-22-2-43 15,-15-6-1-15,-5 2-195 16,-15-2 163-16,-35-2 75 15,-23-2-10-15,-21 0 20 16,-13 0 5-16,-8 0 10 16,-11-6 0-16,-7-4 25 15,-5 2-40-15,-3-2 0 16,-2 4 18-16,6 4 13 16,-4 2-22-16,-1 0-1 15,-1 0 1-15,7 0 20 0,14 0 29 16,17 2 40-1,21 12-84-15,23 0-3 0,21-2-11 16,18-6-2-16,12-2-1 16,10-4 3-16,0 0 5 15,0 0 21-15,0 0 44 16,23 0 6-16,17-8-44 16,14-6-13-16,12 4-17 15,17 2-2-15,13 2 0 16,16 4 0-16,17 2-6 15,18 0-20-15,15 0-3 16,27 0-2-16,23 0 4 16,17 0-23-16,12 2-17 15,-27 14-185-15</inkml:trace>
  <inkml:trace contextRef="#ctx0" brushRef="#br0" timeOffset="7519.07">2873 10258 1316 0,'0'0'7'0,"0"0"-7"15,0 0 30 1,0 0 44-16,0 0-47 0,0 0-25 15,0 0-2-15,-2 0 0 16,12 0-2-16,5 0-3 16,5 0 2-16,7 7 1 15,7 3-7-15,-1 2-153 16,0-8-327-16</inkml:trace>
  <inkml:trace contextRef="#ctx0" brushRef="#br0" timeOffset="7894.48">3123 10124 1186 0,'0'0'0'0,"0"0"-4"16,0 0 4-16,0 0 76 15,0 0-76-15,0 0 0 16,-4 11 0-16,13 0 23 16,4-3 2-16,2 6-3 15,3-1-10-15,3 0-9 16,-2 1-1-16,2 3 1 16,-1-2-1-16,-5-2 1 15,1-1-3-15,-5-4 0 0,-7 4 0 16,-4-3-25-1,0 12-13-15,-13 7 35 0,-20 2-9 16,-10 8-16-16,-1-2 14 16,6-4 0-16,5-8 1 15,10-6 3-15,12-8-27 16,8-6-260-16</inkml:trace>
  <inkml:trace contextRef="#ctx0" brushRef="#br0" timeOffset="13093.48">3139 11207 328 0,'0'0'136'0,"0"0"-129"16,0 0 21-16,0 0 147 15,0 0-37-15,0 0 5 16,0 0 61-16,-2-66-79 16,-3 60-9-16,3 6-31 15,0 0-35-15,-1 0-40 16,1 0-10-16,2 0-14 0,0 0-31 15,0 0-76-15,0 2-319 16</inkml:trace>
  <inkml:trace contextRef="#ctx0" brushRef="#br0" timeOffset="13270.62">3139 11207 1571 0,'-120'30'19'0,"93"-40"-18"16,16 4 3-16,7-2 14 15,4 6-18-15,0-2-53 16,6 2-95-16,9 2-182 16</inkml:trace>
  <inkml:trace contextRef="#ctx0" brushRef="#br0" timeOffset="17540.93">5318 11416 450 0,'0'0'249'15,"0"0"-136"-15,0 0 188 16,0 0-124-16,0 0-77 15,0 0-8-15,0 0-34 16,9-11-27-16,-9 11-19 0,0 0-4 16,0 0-8-1,0 0-1-15,8 0 1 0,11 0 2 16,8 0 1 0,4 0 14-16,6 0-8 0,1 0-3 15,5 0-2-15,-1 3-2 16,-2 1-1-16,1 0 0 15,-4-4 0-15,-6 0-1 16,3 0 0-16,-5 0 0 16,2 0 0-16,-4-6-10 15,0-6-13-15,-6 1-4 16,2 0-11-16,-7 4-28 16,-5 7-49-16,-11 0-248 15</inkml:trace>
  <inkml:trace contextRef="#ctx0" brushRef="#br0" timeOffset="19602.23">17947 6659 874 0,'0'0'204'0,"0"0"-59"0,0 0-3 15,0 0-93-15,0 0-23 16,0 0 19-16,0 0-1 16,0-2-3-16,0 2-3 15,0 0-2-15,0 0-9 16,0 0-12-16,0 0-6 16,0 8-7-16,0 16 4 15,0 7 4-15,-2 1-4 16,0-2 0-16,-6-2-1 0,2-9-5 15,1 2 3 1,-1-7 1-16,-4 2 0 0,2-2-1 16,-3-2-1-16,2 2 0 15,0-2-2-15,4-6 2 16,3-2-1-16,2-4-1 16,0 0 0-16,0 0-1 15,0 0 1-15,0 0 0 16,0 0 0-16,0 0-2 15,0 0 2-15,0 0 1 16,0-2-1-16,11-12-2 16,7-2 1-16,3-2 1 15,2 0 0-15,0 4-2 16,-3 8 1-16,-5 2 0 16,1 0 1-16,-3 4-2 0,-1 0-2 15,1 0 0 1,-2 0-5-16,1 8-3 0,-4-2 1 15,-1-1 1-15,-3 0 1 16,-4-3 3-16,0 0 3 16,0 0 1-16,0-2 2 15,0 4 1-15,-6 0 2 16,-12 2-3-16,-4 0 1 16,-1-2 1-16,8-2-1 15,5-2 1-15,4 0-1 16,4 0 3-16,2 0-2 15,0 0 3-15,0 0 3 16,0 0 3-16,0 0-7 16,0 0-2-16,0 0-2 0,0 0-2 15,0 0 0-15,0 0-3 16,0 4-2-16,0 4 1 16,2 4 4-16,4 2 2 15,4-2 0-15,-1-2 0 16,-1 2-1-16,4-4-11 15,1 0-17-15,3-6-28 16,-3-2-103-16,-4 0-502 16</inkml:trace>
  <inkml:trace contextRef="#ctx0" brushRef="#br0" timeOffset="20105.12">18512 6890 1233 0,'0'0'192'0,"0"0"-177"15,0 0 89-15,0 0-66 16,0 0-27-16,0 0 15 16,0 0-2-16,0 0-9 15,-10 0-6-15,-4 8-4 16,1 8-3-16,-5 0 4 15,-2 0-4-15,0 0-1 16,-3 0 2-16,6 0-3 16,3-8 1-16,3 2-1 15,5-6 0-15,1 0-1 16,5-2-2-16,0-2-2 16,0 2-15-16,0 0-17 0,0 2 13 15,11-2 15 1,18 0 0-16,7-2 8 0,8 0-5 15,3 0-10-15,7 0-18 16,-8 0-65-16,-8 0-230 16</inkml:trace>
  <inkml:trace contextRef="#ctx0" brushRef="#br0" timeOffset="20471.5">19071 6862 1482 0,'0'0'143'0,"0"0"-122"16,0 0 26-16,0 0-24 16,0 0-23-16,0 0 0 15,3-4 7-15,-3 8-2 16,-7 14 0-16,-8 6 1 16,-3 2-4-16,3-4-1 0,3-2-1 15,-1 0-4-15,-1-6-15 16,3 2-10-16,1-2-34 15,-2-4-122-15,3-2-534 16</inkml:trace>
  <inkml:trace contextRef="#ctx0" brushRef="#br0" timeOffset="20720.46">18916 6757 1182 0,'0'0'300'0,"0"0"-252"0,0 0 58 16,0 0-63-16,0 0-30 15,0 0-4-15,-7-18 9 16,7 14 0-16,9 0-5 16,9-2-8-16,9-2-3 15,13 0-1-15,7 1-1 16,4 0-1-16,0 5-7 15,1 2-48-15,-8 0-96 16,-9 0-636-16</inkml:trace>
  <inkml:trace contextRef="#ctx0" brushRef="#br0" timeOffset="21769.97">20204 6615 1270 0,'0'0'75'16,"0"0"-37"-16,0 0 44 15,0 0-79-15,0 0-1 16,0 0 23-16,-36 102 5 15,24-70-2-15,-1 1-5 0,3 0-15 16,2 2-3-16,4-3-5 16,4 0 0-16,0-4-36 15,0-4-89-15,29-6-77 16,10-6-252-16</inkml:trace>
  <inkml:trace contextRef="#ctx0" brushRef="#br0" timeOffset="22159.73">20696 6770 450 0,'0'0'1051'0,"0"0"-1051"16,0 0 75-16,0 0-14 0,0 0-40 15,0 0-2-15,0-55 13 16,-9 55-12-16,-13 0-20 15,-7 10-2-15,-9 18 0 16,3 3 0-16,1-1 2 16,12-4 0-16,8-4-3 15,5-2 3-15,9-4-1 16,0-2-2-16,0-6 0 16,5 2 0-16,17-6 1 15,7-4 2-15,7 0 1 16,9 0 0-16,-1-8-1 0,-4-12-1 15,-5-6-1 1,-4 0-2-16,-6-4 1 0,-7 2 1 16,-9 3-6-1,-5 6-7-15,-4 5 4 0,0 5-21 16,-15 4-42-16,-7 5-124 16,-3 0-339-16</inkml:trace>
  <inkml:trace contextRef="#ctx0" brushRef="#br0" timeOffset="22587.69">21460 6703 1287 0,'0'0'268'0,"0"0"-251"16,0 0 52-16,0 0-39 15,0 0-30-15,0 0 0 16,-11-4 6-16,-13 14-3 16,-5 5-1-16,-2-1 2 15,2 0-3-15,2-2 0 16,0-1 0-16,2-1 0 15,6 1-1-15,5-4-1 16,3 1 1-16,7-1 0 16,0-3-1-16,0-2-1 0,4-1 0 15,0 3 1-15,0 1 1 16,0-1 2-16,0 0-2 16,10 6 1-16,5-2 0 15,8 2 0-15,6-2 0 16,6-4-1-16,9-2-18 15,1-2-56-15,-1 0-236 16</inkml:trace>
  <inkml:trace contextRef="#ctx0" brushRef="#br0" timeOffset="23429.81">21988 6571 965 0,'0'0'244'0,"0"0"-91"15,0 0 14-15,0 0-106 16,0 0-38-16,0 0 0 16,0-2-6-16,0 8-12 15,-6 12 6-15,-6 2 0 16,-1 4-5-16,0-4-1 16,-1 0-3-16,6-6-2 15,1-3 2-15,2-2-2 16,5-5 0-16,0-2-1 15,0 1-7-15,0-3-18 0,0 1 0 16,16-1 11-16,4 0 4 16,0 0 6-16,-4 0 4 15,-3 0-2-15,-5 0 1 16,0 0 2-16,-4 0 0 16,-2 0-2-16,3 0 1 15,-3 8 0-15,2 1 1 16,0 2 11-16,0 0-1 15,-2 3-5-15,2 1-3 16,-2-2 0-16,-2 0 2 16,0 1 0-16,0-3 2 15,0 1-5-15,0-4 0 16,0-3-1-16,0 4-3 0,0-7-12 16,0 0-11-16,0 0-50 15,0-2-281-15</inkml:trace>
  <inkml:trace contextRef="#ctx0" brushRef="#br0" timeOffset="23683.26">22564 6378 1525 0,'0'0'14'0,"0"0"12"0,0 0 53 16,0 0-39-16,12 153-5 15,-12-89-8-15,-18 6-3 16,-10-1-13-16,-8-3-11 16,-6-2-16-16,-6-4 15 15,-4-2-50-15,-8-6-102 16</inkml:trace>
  <inkml:trace contextRef="#ctx0" brushRef="#br0" timeOffset="27249.28">18007 7445 647 0,'0'0'356'0,"0"0"-246"0,0 0 134 16,0 0-113-16,0 0-79 15,0 0-22-15,0 0 2 16,0 22 7-16,0-1-9 15,0 2-11-15,0 4-7 16,0 0 1-16,0 8-4 16,-4-2-3-16,-14 0-2 15,-1-3 0-15,2-4-2 16,1-6-1-16,7-6-1 0,3-8 0 16,4-2 0-1,2-4-2-15,0 0 2 0,0 0 2 16,0-2-1-16,0-16 0 15,6-10-1-15,12-8-2 16,4-4 0-16,5-5 0 16,4 4 2-16,0 2-1 15,5 7 1-15,-5 10-1 16,-4 4 0-16,-3 8 0 16,-5 2 0-16,-4 6 0 15,-2 2 0-15,1 0-3 16,-4 0-1-16,6 8 2 15,0 4-2-15,-2 0-6 16,-4-2-2-16,-3-2-2 16,-5-4-1-16,-2-2-1 0,0-2 6 15,0 7 11-15,-19-2 2 16,-2-1 1-16,-1 1-1 16,4-4-2-16,7 2 2 15,2-3 0-15,7 1 0 16,2-1-1-16,0 0-1 15,0 0-1-15,0 0-4 16,0 4-3-16,0 2 0 16,4 1 4-16,10 4 4 15,3 0 0-15,4-1-1 16,1-2 1-16,4-4 2 16,3-4 0-16,-2 0-2 15,0 0 4-15,0-4 2 16,-9-13-1-16,-3 2 2 0,-1-10 5 15,-5 3-4-15,1-6 3 16,-1-6-4-16,-2 6-4 16,-2 0 4-16,-3 6-1 15,0 8 3-15,-2 6-7 16,0 4 3-16,0 4 12 16,0 0-14-16,0 0-3 15,0 0-6-15,0 6 2 16,0 6 4-16,0-2 0 15,0 2-2-15,0-4 1 0,2 2 0 16,7-2 2 0,7 2 2-16,3-2 2 15,4 0-1-15,4-2 0 16,0 0-3-16,-5 2 0 0,-2-2-1 16,-4 0-1-16,-3 3 1 15,-4-2-1-15,-4-1 1 16,-1 3 0-16,-4-4-1 15,2 4 1-15,-2-2 0 16,0 1 1-16,0 2 1 16,0 2-1-16,0 6 1 15,0 7 1-15,-11 0 1 16,-1 0-2-16,8-3-2 16,4-4 0-16,0-4 0 15,0-4 0-15,0-4-4 0,13 0-1 16,5-6 2-16,5 0 2 15,2 0 1-15,-4-10-9 16,0-6-13-16,-3 0-18 16,1 2-31-16,-1 0-105 15,-5 5-709-15</inkml:trace>
  <inkml:trace contextRef="#ctx0" brushRef="#br0" timeOffset="27597.95">19047 7441 1343 0,'0'0'258'0,"0"0"-225"15,0 0 39-15,0 0-41 16,0 0-31-16,0 0-2 16,0-8-3-16,0 27 5 15,0 4 13-15,0 1-7 0,0 2-5 16,-5 2-1-16,1-3-12 15,4-3-34-15,0-8-55 16,0-8-206-16</inkml:trace>
  <inkml:trace contextRef="#ctx0" brushRef="#br0" timeOffset="27762.19">19310 7351 1551 0,'0'0'68'0,"0"0"-41"0,0 0 19 16,0 0-46-1,0 0-49-15,0 0-119 0,-15-34-1195 16</inkml:trace>
  <inkml:trace contextRef="#ctx0" brushRef="#br0" timeOffset="28354.92">19310 7351 1590 0,'114'94'3'0,"-114"-86"57"15,0 2-7-15,0 6-35 0,0-3-12 16,0-2 1-16,2-1-2 15,0-6-2-15,1 0-1 16,-1-4-1-16,0 0 1 16,4 0-2-16,10 0-2 15,7-4-2-15,10-10-4 16,5-4-20-16,-3 4-9 16,-6 4 5-16,-8 4 6 15,-12 6 13-15,-9 0 11 16,0 0 1-16,0 6 1 15,0 12 15-15,0 0-3 0,-3 2-3 16,1-2-6 0,2-1-2-16,0-8 0 0,0 4 0 15,0-8 1-15,2-1 9 16,9-1-5-16,10-3 0 16,1 0 1-16,11 0-1 15,7-22-3-15,4-7-1 16,4-4-1-16,-2-4-1 15,-1-5 2-15,-7 2-1 16,-5-4 0-16,-6 6 1 16,-9 12-2-16,-7 9 3 15,-9 12 22-15,-2 3 3 16,0 2-13-16,0 2-15 16,-11 26-1-16,-11 16-1 15,-5 12-2-15,-7 6-3 16,5 2-1-16,3-3-118 0,8-9 114 15,4-12 12-15,8-8-65 16,-3-16-89-16,0-8-492 16</inkml:trace>
  <inkml:trace contextRef="#ctx0" brushRef="#br0" timeOffset="28549.75">19842 7417 1648 0,'0'0'35'16,"0"0"19"-16,0 0-25 15,0 0-28-15,0 0 2 0,0 0 1 16,143 26-4-16,-99-16-4 16,-3-8-45-16,-17-2-156 15</inkml:trace>
  <inkml:trace contextRef="#ctx0" brushRef="#br0" timeOffset="30754.78">18043 8021 628 0,'0'0'132'0,"0"0"129"16,0 0-41-1,0 0-126-15,0 0-6 0,0 0 12 16,0 0-28-16,0 0-27 15,0 0-12-15,0 0-12 16,0 0-9-16,-7 12-1 16,-3 14 1-16,0 10 0 15,-9 6-6-15,0 2-3 16,-1 0-1-16,-3-4-2 16,6-2 0-16,3-3 1 15,1-9-1-15,6-2 0 16,3-8 0-16,-1-4 0 0,5-8-1 15,0-4-2 1,0 0-3-16,0 0 4 16,0 0-2-16,0 0-2 15,0-4 4-15,0-18 0 0,7-8-6 16,6-5 0-16,6 9 8 16,-2 1-1-16,5 3-1 15,7 1 1-15,5 3-1 16,3 4 1-16,4 0 0 15,-3 8-1-15,-3 6 2 16,-6 0-1-16,-6 0 0 16,-8 0-2-16,-6 0 0 15,-2 4-1-15,-5 4-6 16,-2 0 5-16,0-2 5 16,0 5 0-16,0-4 3 15,-9 4 0-15,-4-4-2 0,-3 1 2 16,3-1-1-16,0-6 1 15,-3 1-2 1,5-2 2-16,-1 0-2 0,3 0 3 16,3 0-3-16,-3 0 0 15,4 0 4-15,3 0-4 16,0 0-1-16,0 4-4 16,2 8-1-16,-3-2 4 15,3 2 0-15,0 2 1 16,0-4 0-16,0 3 0 15,3-5 0-15,15 4 0 0,1-5-3 16,6 2-3-16,4-5-6 16,0-4-21-16,0 0-85 15,-6 0-520-15</inkml:trace>
  <inkml:trace contextRef="#ctx0" brushRef="#br0" timeOffset="31002.83">18546 8263 1574 0,'0'0'18'0,"0"0"11"0,0 0 8 16,0 0-34-1,0 0-3-15,0 0 1 0,134 4 2 16,-94-4-3-16,0 0 0 16,3 0 0-16,-8 0-59 15,-11-10-216-15</inkml:trace>
  <inkml:trace contextRef="#ctx0" brushRef="#br0" timeOffset="31227.93">18733 8185 1551 0,'0'0'37'0,"0"0"-35"16,0 0 20-16,0 0-13 15,0 0 3-15,0 0-6 16,-9 112-3-16,9-94-2 15,-2-4-1-15,2 3-62 16,-4-5-133-16,-3-5-699 16</inkml:trace>
  <inkml:trace contextRef="#ctx0" brushRef="#br0" timeOffset="31469.38">18996 8329 1591 0,'0'0'10'0,"0"0"21"16,0 0-15-16,0 0-15 16,0 0 1-16,142-11 0 15,-88 7-2-15,-3-7 0 16,-6 4 0-16,-12-1-32 15,-6-1-34-15,-15-3-149 16,-12 2-856-16</inkml:trace>
  <inkml:trace contextRef="#ctx0" brushRef="#br0" timeOffset="31646.12">19190 8201 1449 0,'0'0'67'16,"0"0"-40"-16,0 0 54 16,0 0-56-16,0 0-18 15,-21 132-5-15,19-100-2 16,2-1-43-16,0-9-311 16</inkml:trace>
  <inkml:trace contextRef="#ctx0" brushRef="#br0" timeOffset="32128.53">20551 8057 527 0,'0'0'784'0,"0"0"-726"15,0 0 93-15,0 0-56 16,0 0-66-16,0 0-16 16,-13-2-2-16,-1 20-7 0,-5 14-2 15,-6 8-2-15,-2 8 3 16,4-6-1-16,11-2-1 15,5-1-1-15,7-10 0 16,0 2-1-16,2-7-21 16,25-4-16-16,13-10-48 15,2-8-177-15</inkml:trace>
  <inkml:trace contextRef="#ctx0" brushRef="#br0" timeOffset="32804.21">21033 7903 232 0,'0'0'846'16,"0"0"-711"-16,0 0 112 15,0 0-132-15,0 0-72 16,0 0-21-16,0-3-12 16,0 20 2-16,-7 2 13 15,-5 3-4-15,2 3-11 16,-9 0 2-16,0 6-2 0,-4-5-6 16,3-2-1-1,3-4-1-15,3-6-1 0,7-4 0 16,3-6-1-16,2 0-1 15,2-4-2-15,0 0-2 16,0 0 0-16,0 0-4 16,4 0-6-16,19 0 6 15,8-2 4-15,6-8 2 16,1 4 0-16,-5 2-1 16,-8 4 4-16,-7 0-1 15,-5 0-2-15,-4 0 1 16,-2 0 2-16,-2 0-2 0,-5 0 2 15,0 0 3-15,0 0-3 16,0 0 2 0,0 0-2-16,-21 0 4 0,-6 4 0 15,-4-2-3-15,0-2-1 16,4 0 3-16,8 0-2 16,5 0 0-16,3 0 1 15,7 0-1-15,-3 0 0 16,5 0-1-16,-3 0 0 15,1 2-2-15,-3 12 0 16,3 4-1-16,2 4 3 16,2 0 4-16,0 0-4 15,8-2-1-15,15-2-4 16,4-3 1-16,4-8-1 0,0-4-4 16,5-2-20-16,1-1-78 15,-6 0-298 1</inkml:trace>
  <inkml:trace contextRef="#ctx0" brushRef="#br0" timeOffset="33107.48">21446 8077 1523 0,'0'0'91'0,"0"0"-52"15,0 0 34-15,0 0-49 16,0 0-17-16,0 0 2 16,-2 0-2-16,2 0-6 15,0 4-1-15,14 0-3 16,8-2 3-16,9 4 0 15,3-2-26-15,0-4-35 16,-5 0-97-16,-8 0-578 16</inkml:trace>
  <inkml:trace contextRef="#ctx0" brushRef="#br0" timeOffset="33306.56">21442 8225 1199 0,'0'0'280'16,"0"0"-216"-16,0 0 19 15,0 0-49-15,0 0-22 16,0 0-2-16,60 0-3 16,-35 0-7-16,6 0 0 15,3-2-44-15,-5-1-182 16</inkml:trace>
  <inkml:trace contextRef="#ctx0" brushRef="#br0" timeOffset="33622.61">21890 8133 1567 0,'0'0'48'0,"0"0"11"16,0 0 6-16,0 0-43 16,130-92-10-16,-108 77 5 15,-5 8-4-15,-7 1-5 16,-4 1-2-16,-6 5-2 16,0 0-2-16,0 0-2 0,0 5-2 15,-6 19-6-15,-10 4 3 16,1 8-1-16,-1 0 1 15,5-8-12-15,7 0-5 16,0-6-15-16,4-8-42 16,0-5-123-16,0-9-1103 15</inkml:trace>
  <inkml:trace contextRef="#ctx0" brushRef="#br0" timeOffset="33846.28">22556 7802 1417 0,'0'0'150'16,"0"0"-127"-16,0 0 70 16,16 159-50-16,-9-99-13 15,-7 0-11-15,0 0-8 16,-13-2-6-16,-37-1-5 15,-21-10-9-15,-24-7-67 16,-17-7-389-16</inkml:trace>
  <inkml:trace contextRef="#ctx0" brushRef="#br0" timeOffset="37664.46">17964 8787 142 0,'0'0'371'16,"0"0"-88"-16,0 0-85 16,0 0-6-16,0 0-62 15,0 0-54-15,0 0-21 16,0 0-11-16,0 0-12 15,0 0-12-15,0 0-9 16,0 0-1-16,-2 2-3 16,-5 18 4-16,-1 12 21 15,-10 8-7-15,-3 0-7 16,2 2 5-16,-2-2-13 16,4-5-6-16,1-8 0 15,1-2-1-15,3-7 1 16,4-4-2-16,1-8 1 0,5-2-2 15,2-4 0-15,0 0 0 16,0 0 1-16,0 0 1 16,0 0 1-16,0 0 2 15,0 0 12-15,0-10-8 16,2-11-10-16,13-5-3 16,3-2 0-16,5 2 1 15,3 4 0-15,1 2-3 16,2 6 3-16,2 0 0 15,0 6 2-15,-2 2-1 16,-4 0-2-16,-10 4 2 16,-8 2-1-16,-4 0-1 0,-3 0-1 15,4 0-3 1,-2 12 1-16,2 2 4 0,-4 0 2 16,0-4 0-16,0-1-2 15,0-5 2-15,0 1 0 16,-6-3 2-16,-10-2 1 15,-4 2 0-15,-2-2 0 16,-1 0-1-16,6 0 0 16,-1 0 0-16,3 0 0 15,1 0-1-15,5 0-1 16,-2 0 0-16,2 0 0 16,2 0 0-16,1 0 0 0,1 0 0 15,1 0 0-15,1 0 0 16,1 0-2-16,0 0-1 15,2 9 0-15,0-2 2 16,0 1 1-16,0 2 3 16,9-2-2-16,6 5-1 15,2-5 0-15,-2-3-1 16,1 1-8-16,-1 1-20 16,-1-3-71-16,-12 0-384 15</inkml:trace>
  <inkml:trace contextRef="#ctx0" brushRef="#br0" timeOffset="38127.01">18499 8979 1427 0,'0'0'31'16,"0"0"91"-16,0 0-59 16,0 0-57-16,0 0-2 15,0 0 5-15,0-2 2 0,-9 2-6 16,-6 0 0-16,-12 6-1 15,-4 10-3-15,-3-4-1 16,5 5 2-16,9-6-2 16,3 1 0-16,3-2-2 15,3 0 2-15,5-2-2 16,-1-4 2-16,4 1-2 16,3-3 0-16,0-2-3 15,0 6-5-15,0-5-10 16,0 6 0-16,20-3 14 15,7 6 3-15,9-6-1 0,3 0 2 16,4 2-11 0,-1-2-8-16,1-2-9 0,-7-2-78 15,-9 0-362-15</inkml:trace>
  <inkml:trace contextRef="#ctx0" brushRef="#br0" timeOffset="38620.53">19042 8807 874 0,'0'0'101'0,"0"0"177"16,0 0-43-1,0 0-165-15,0 0-27 0,0 0-22 16,3 20-15-16,-10 16 11 16,-4 2 0-16,3 0-8 15,-2-8-6-15,2 0 1 16,-1-5-2-16,-1-3-2 15,-1 0 0-15,3-4 0 16,-4 0 0-16,6-3-25 16,1-6-31-16,3-5-174 15</inkml:trace>
  <inkml:trace contextRef="#ctx0" brushRef="#br0" timeOffset="38894.1">18916 8863 1340 0,'0'0'160'0,"0"0"-99"16,0 0 68-16,0 0-82 16,0 0-23-16,0 0-4 15,-11-22-6-15,11 22-6 16,0 0-2-16,0 0-2 15,0 0-4-15,4-2-2 0,19 0 0 16,14-6 1 0,17 4-1-16,11-2-9 0,8 2-10 15,3-2-17-15,-5 4-48 16,-15 0-202-16</inkml:trace>
  <inkml:trace contextRef="#ctx0" brushRef="#br0" timeOffset="39261.21">19971 8708 1472 0,'0'0'36'15,"0"0"82"-15,0 0-42 16,0 0-51-16,0 0-11 16,0 0 4-16,0-9-16 15,-4 25-2-15,-13 12 0 16,-8 14 0-16,5 4 1 15,2 2-1-15,5-2-1 16,6-2 1-16,5 2-2 16,2-1-16-16,0-5-9 0,11 0-21 15,22-12-67 1,8-10-338-16</inkml:trace>
  <inkml:trace contextRef="#ctx0" brushRef="#br0" timeOffset="40199.35">20457 8999 621 0,'0'0'623'16,"0"0"-603"-16,0 0 188 16,0 0-96-16,0 0-61 15,0 0-2-15,0 0-4 0,12-10-13 16,5-4-16-16,8-6-10 16,2 0 0-16,-2 0-4 15,-6 4 0-15,-5 2-1 16,-5 10-1-16,-7 4 1 15,-2 0-1-15,0 0 0 16,0 0-1-16,0 0-1 16,-2 0-6-16,-9 14-6 15,-7 8 10-15,0 2 4 16,2-2-2-16,5 0 2 0,2-4-6 16,0-2-16-1,1-3-16-15,1 1-13 0,-2 0-31 16,2 1-126-1,5-4-414-15</inkml:trace>
  <inkml:trace contextRef="#ctx0" brushRef="#br0" timeOffset="40596.01">21022 8901 1318 0,'0'0'47'15,"0"0"90"-15,0 0-58 16,0 0-74-16,0 0-2 16,0 0 18-16,-54 24-5 15,23-6-4-15,-3 0-6 16,5-2-3-16,5-1-2 15,3-4-1-15,4-3 0 16,5 2 1-16,4-2-2 16,1-2 1-16,3-2-1 15,2-1 1-15,2-2-2 16,0 3-3-16,0-1-7 16,13-2 9-16,11-1 2 0,5 0-3 15,9 0-2 1,0 0-11-16,7 0-11 0,-3-1-11 15,1-6-16-15,-3 2-67 16,-5-5-256-16</inkml:trace>
  <inkml:trace contextRef="#ctx0" brushRef="#br0" timeOffset="41340.24">22075 8700 1229 0,'0'0'12'0,"0"0"155"16,0 0-42-16,29 121-64 0,-29-79-21 15,0 4-23 1,-4 2-10-16,-27 1-7 0,-16-4-13 15,-18 1-55-15,-20-7-280 16</inkml:trace>
  <inkml:trace contextRef="#ctx0" brushRef="#br0" timeOffset="43236.65">18094 9577 276 0,'0'0'609'0,"0"0"-404"15,0 0 55-15,0 0-138 16,0 0-63-16,0 0-12 15,4-10-9-15,-4 10-17 16,0 0-12-16,0 14-6 16,0 10 9-16,-11 4-3 15,-4 4 1-15,-4 0 3 16,0-2-9-16,-1 0-2 0,-1-6 0 16,6-2-1-1,-1-6 1-15,5-3-1 0,5-5-1 16,1-2 1-16,5-5 0 15,0-1 1-15,0 0 1 16,0 0 0-16,0-10 16 16,15-20-15-16,8-10-4 15,6-2-1-15,2-2 1 16,5-4-1-16,4 2-1 16,2 2 1-16,-2 6-1 15,-2 9 1-15,-11 14 1 16,-7 7-1-16,-9 5 1 15,0 3-1-15,3 0-3 16,-4 0 1-16,-1 11 1 16,3 0 0-16,-6 0 2 0,-1-4 0 15,-3 0 0 1,-2-5 0-16,0-2 0 0,0 0 2 16,0 2 0-16,-15 2 0 15,-6-1 1-15,-6 2-1 16,8-1-1-16,1-4 0 15,9 0-1-15,2 0 1 16,2 2-1-16,3 2-2 16,0-2-1-16,2 4 0 15,0 2-4-15,0 2-7 16,2 2 10-16,16 0-1 16,5 2 4-16,3-4-1 0,7-2 2 15,6-6 0 1,3-2 1-16,3 0 2 0,-5 0-2 15,-3-14-1-15,-5 0 1 16,-3-4 1-16,-9-4-2 16,-5 0 2-16,-6-5 0 15,-2 4 1-15,-7 2 2 16,0 0 5-16,0 4-4 16,0 1 3-16,0 6-2 15,0 6 1-15,0-2 0 16,0 6-2-16,0 0-2 15,0 0-3-15,0 0-1 0,0 0-2 16,0 0 0-16,0 0 0 16,0 0-3-1,0 0 2-15,2 6 0 0,13 4 1 16,6 6 2-16,8-2 0 16,2 0 1-16,-4 3 0 15,-2-5-1-15,-8-1 1 16,-3 0-1-16,-3-4-1 15,-1 4 1-15,0-4 0 16,-1 6 0-16,-5-3-1 16,2 2 0-16,-1-2 0 15,-5 0-1-15,0 0 0 16,0 0-1-16,0 4 3 0,-11-2 2 16,-5 4 1-16,1 0-3 15,-1 2 1-15,7 2-1 16,0 4-1-1,9 0 0-15,0 6-1 0,0 0-1 16,27 1-37-16,7-9-63 16,-5-11-1495-16</inkml:trace>
  <inkml:trace contextRef="#ctx0" brushRef="#br0" timeOffset="45854.57">18014 10128 1213 0,'0'0'181'16,"0"0"-49"-16,0 0-37 15,0 0-78-15,0 0-14 16,0 0 7-16,0-2-3 16,0 4-3-16,0 19 7 15,-9 11 17-15,-11 5-7 16,-5 6-12-16,-4 1 2 16,2-6-8-16,3-2-1 15,4-10-2-15,4-2 0 16,7-8 1-16,3-8-1 0,3-6 0 15,3 2 0-15,0-4 2 16,0 0 0-16,0 0-1 16,0 0 1-16,0-6-1 15,5-12-1-15,8-4-4 16,5 0-1-16,0 2 2 16,2 10 2-16,2 0-1 15,3 8 0-15,2 2 1 16,6 0 0-16,3 0-1 15,-5 0 0-15,-4 10 1 16,-12 0-1-16,-6-4-15 16,-7 2 2-16,-2-2-2 0,0 0 0 15,0 2 11-15,-11-2 6 16,-11 0 1-16,-3 0-1 16,-1-4 1-16,1-2-1 15,2 0 2-15,6 0 0 16,1 0 2-16,5 0 2 15,5 0 2-15,4-4-4 16,2 4 3-16,0-4 0 16,0 4-3-16,0 0-4 15,0 0-2-15,0 0-3 16,0 0-3-16,0 8 2 16,0 8 5-16,0 0 1 15,4-2 0-15,9 0 0 0,5-4 0 16,4-4-2-16,7-4-4 15,4-2-5-15,3 0-32 16,-4 0-137-16,-6-6-678 16</inkml:trace>
  <inkml:trace contextRef="#ctx0" brushRef="#br0" timeOffset="46100.09">18437 10379 1449 0,'0'0'172'15,"0"0"-156"-15,0 0 36 16,0 0-35-16,0 0-15 16,0 0 6-16,0 0 0 15,98 0-6-15,-75 0-2 16,-4-6 0-16,3 4-30 15,3 0-55-15,-3 0-178 16,-2-2-913-16</inkml:trace>
  <inkml:trace contextRef="#ctx0" brushRef="#br0" timeOffset="46303.09">18558 10267 1284 0,'0'0'64'0,"0"0"48"16,0 0-37 0,0 0-66-16,0 0 22 0,0 0-8 15,-12 46-10-15,7-24-10 16,3-2-3-16,-4 6-8 16,-4-4-75-16,-1 0-207 15,-2-4-711-15</inkml:trace>
  <inkml:trace contextRef="#ctx0" brushRef="#br0" timeOffset="46725.66">19007 10293 1278 0,'0'0'31'15,"0"0"-9"-15,0 0 61 16,0 0-74-16,0 0 0 16,0 0 20-16,0 0 20 15,0-2-4-15,0 2-8 16,0 0-9-16,0 0-13 16,0 0-1-16,0 0-1 0,0 0-4 15,0 0-3 1,0 0-3-16,0 8 0 0,0 12 11 15,-6 4-5-15,-5 0-2 16,1 0-1-16,1-2-4 16,5-6-2-16,0 0 0 15,2-8 0-15,2 0 0 16,0-6 0-16,0-2-2 16,0 0-5-16,0 0-5 15,0 0 4-15,0 0 2 16,0 0 3-16,0 0 2 15,0 0-2-15,0 0-21 16,-2-8-67-16,-6 0-533 16</inkml:trace>
  <inkml:trace contextRef="#ctx0" brushRef="#br0" timeOffset="46847.66">19007 10293 1373 0</inkml:trace>
  <inkml:trace contextRef="#ctx0" brushRef="#br0" timeOffset="46970.25">19007 10293 1373 0,'-111'110'83'0,"108"-112"71"0,1 2-84 0,2 0-41 16,0-2 0-16,0 2-6 0,0 0-12 16,0 0-8-1,12 0-3-15,15-6-1 0,10 4-2 16,7 0-17-1,8 2-31-15,2 0-39 0,2-2-160 16,-4-2-923-16</inkml:trace>
  <inkml:trace contextRef="#ctx0" brushRef="#br0" timeOffset="47294.34">20407 9960 1456 0,'0'0'156'15,"0"0"-143"-15,0 0 47 16,0 0-41-16,0 0-17 15,0 0-2-15,0 0 11 16,-77 120-5-16,55-80-3 16,5-2 1-16,3 3-4 15,14-7-1-15,0 0 0 16,0-2-21-16,20-8-29 16,18-6-34-16,7-12-241 0</inkml:trace>
  <inkml:trace contextRef="#ctx0" brushRef="#br0" timeOffset="47957.87">20910 9968 1582 0,'0'0'31'15,"0"0"36"-15,0 0-6 0,0 0-41 16,0 0-2 0,0 0 0-16,0-30-10 0,0 36-8 15,-11 20 2-15,-11 10-2 16,-3 4 2-16,-4 4 0 16,0-2-2-16,2-2 0 15,3-1 1-15,4-7 0 16,4-6-1-16,5-8 0 15,7-6 0-15,2-6-2 16,2-6-4-16,0 0 3 16,0 0 2-16,0 0 0 15,0 0-4-15,12-12 3 16,13-8-2-16,9-2-4 0,1 0-6 16,-4 5 1-16,-4 8 5 15,-4 5 2-15,-6-1 3 16,-3 5 2-16,-1 0-1 15,-4 0-1-15,2 0 0 16,-7 6-1 0,1 1 3-16,-5-2-1 0,0 4 1 15,0-8 0-15,0 3 1 16,-7-1 2-16,-8-1 0 16,-1-2-2-16,1 0 1 15,-1 0-1-15,3 0 2 16,1-2 0-16,1-2-1 15,1 1-1-15,-4 3-1 16,1 0 0-16,-1 0 1 0,5 0 0 16,7 7 0-16,2 4 0 15,0 3 1-15,0 3 0 16,7 1-1-16,13-4 1 16,7-2 0-16,-3-2-1 15,2-6-1-15,6-2-6 16,3-2-29-16,8 0-91 15,-1 0-734-15</inkml:trace>
  <inkml:trace contextRef="#ctx0" brushRef="#br0" timeOffset="48183">21413 10106 1486 0,'0'0'106'16,"0"0"-44"-16,0 0 16 0,0 0-55 16,0 0-17-16,0 0-2 15,8-8-4-15,-2 8 0 16,5 0-1-16,0 0 1 16,5 2-1-16,-1 8-47 15,-1 2-98-15,-3-8-1001 16</inkml:trace>
  <inkml:trace contextRef="#ctx0" brushRef="#br0" timeOffset="48398.56">21413 10106 202 0,'54'88'1311'16,"-54"-88"-1245"-16,0 0 39 15,0 0-51-15,0 0-34 16,0 0 3-16,0 0-10 16,4 0-9-16,12 0-4 15,6 0-22-15,5 0-55 16,-5 0-218-16</inkml:trace>
  <inkml:trace contextRef="#ctx0" brushRef="#br0" timeOffset="49452.16">21882 10010 1056 0,'0'0'228'0,"0"0"-17"15,0 0-110-15,0 0-55 0,0 0-12 16,0 0-9-16,0-10-18 15,4 10-7-15,5 0-2 16,2 0 0-16,3 0 2 16,1 0-3-16,-1 4 2 15,-4 2 0-15,1 6-6 16,-3 0-3-16,-4 2 3 16,-2 4-2-16,-2 0 3 15,0 2 6-15,0 0 2 16,-14-2 4-16,-1 0 3 15,-3-3 2-15,1 0 2 16,3-1-1-16,5-3-1 0,0-1-3 16,5-2-2-16,-1 2-2 15,3-4 0-15,2 3-1 16,0-2-1-16,0-1 0 16,0 2 0-16,7 0-2 15,12-4-8-15,10-2-19 16,9-2-47-16,1 0-195 15</inkml:trace>
  <inkml:trace contextRef="#ctx0" brushRef="#br0" timeOffset="49681.75">22474 9840 1287 0,'0'0'132'0,"0"0"-49"16,0 0 53-16,0 0-89 16,0 0-9-16,60 148-14 15,-55-94-8-15,-5 2-7 16,0 4-1-16,-21-3-8 16,-21 7-5-16,-16-8-18 15,-13-2-136-15,-16-10-150 16</inkml:trace>
  <inkml:trace contextRef="#ctx0" brushRef="#br0" timeOffset="51287.99">18060 10852 608 0,'0'0'377'0,"0"0"-115"0,0 0-42 16,0 0-131-16,0 0-46 15,0 0-5-15,0-4-9 16,0 4-16-16,-2 0-11 16,-7 16 0-16,-6 16 7 15,-5 8 4-15,-1 7-8 16,2 0-4-16,0 4 1 16,4-5-2-16,1-6 1 15,6-10 0-15,1-6-1 16,2-12 0-16,3-2 0 15,2-8 2-15,-2-2-2 16,2 0 1-16,0 0 1 0,0 0 1 16,0 0 0-16,0 0-1 15,0 0 0-15,0 0 1 16,0 0 0-16,0 0 2 16,2-12-3-16,16-4-2 15,5-4-1-15,8-2-1 16,2 2-1-16,5 2 0 15,-3 6-1-15,-1 4 2 16,-5 6-2-16,-5 2 3 16,-1 0-1-16,-8 0 1 15,-1 10-5-15,-5 6 4 16,-1-4 1-16,-3 0 1 16,-5-6 0-16,0-2 0 15,0-2 1-15,0 4-1 16,-20 2 5-16,-9-4-1 0,-4 2-1 15,6-6-1-15,2 0-1 16,7 0 1-16,3 0 1 16,4 0 0-16,4-4 1 15,2-4 0-15,3 4-1 16,2 4-1-16,0-2 8 16,0 2-3-16,0 0-1 15,0 0-6-15,0 0 0 16,0 0-3-16,0 0-5 15,9 18 0-15,13 4 8 0,5 0 0 16,2-2 0 0,-2-2 0-16,-4-8-4 0,-6 0-7 15,-3-6-6-15,-1 0-21 16,-2 8-48-16,-2-3-189 16,-2 1-1046-16</inkml:trace>
  <inkml:trace contextRef="#ctx0" brushRef="#br0" timeOffset="51757.99">18675 11143 1273 0,'0'0'104'0,"0"0"67"15,0 0-97-15,0 0-45 16,0 0 10-16,0 0-1 16,0 0-16-16,12-18-5 15,-12 18-9-15,0 0-3 16,0 0-4-16,-7 0-1 15,0 0 0-15,-4 10 1 16,-5 2 1-16,-1 4-1 0,-6-4 0 16,-2 2 1-16,6 0-1 15,3-6-1-15,5-2 0 16,7-2 0-16,1-4 0 16,3 2 0-16,0-2-1 15,0 0-1-15,0 4 0 16,0 2-1-16,0 6 0 15,16 0 0-15,10 2 2 16,12-2-2-16,5-6-1 16,8-2-13-16,-2-4-22 15,-1 0-39-15,-13 0-159 16</inkml:trace>
  <inkml:trace contextRef="#ctx0" brushRef="#br0" timeOffset="52621.1">19192 10985 1043 0,'0'0'334'0,"0"0"-232"15,0 0-6-15,0 0-44 16,0 0-8-16,0 0-7 16,0 0-11-16,64-5-13 15,-61 8-3-15,-1 8-3 16,-2 10 0-16,0 5 1 16,0 4-2-16,0 0-2 15,-5-2-3-15,-3-2 1 16,1-6-1-16,-2-2-1 15,0-6-2-15,3-2-8 16,-3 0-11-16,-3-2-24 0,4 0-31 16,-1-4-62-1,5-4-351-15</inkml:trace>
  <inkml:trace contextRef="#ctx0" brushRef="#br0" timeOffset="52898.11">19148 10903 1105 0,'0'0'268'0,"0"0"-107"16,0 0-60 0,0 0-53-16,0 0-5 15,0 0-5-15,-2-23-9 16,2 23-10-16,0 0-11 0,0 0-8 15,0-4-1-15,29 2-1 16,19-4 2-16,21 0 0 16,14-2 0-16,4 4-10 15,-4 2-21-15,-6 2-23 16,-17 0-108-16,-24 0-1122 16</inkml:trace>
  <inkml:trace contextRef="#ctx0" brushRef="#br0" timeOffset="53941.96">18147 11925 1446 0,'0'0'65'0,"0"0"-43"0,0 0 26 15,0 0-48 1,0 0 3-16,0 0 4 0,-20 122 2 15,7-98-3-15,0-2 6 16,-1-5-1-16,3-8-4 16,4-2-4-16,5-5-1 15,0-2-1-15,2 0 4 16,-3 0 2-16,3 0 5 16,0-18 19-16,0-13-29 15,0-5-2-15,10-8-4 16,9 0 3-16,6 0-1 15,8 0 1-15,3 4-2 0,2 6-1 16,-2 10 1 0,-5 8 1-16,-4 10 2 0,-6 6-2 15,6 0 1-15,2 0-1 16,4 18 0-16,6 4 1 16,-6 0 1-1,-4-2-1-15,-9-4-10 0,-8-4-7 16,-10-6 6-16,-2-4 2 15,0-2 10-15,-4 0 11 16,-21 0 7-16,-6 0-15 16,-5 0-2-16,3 0 7 15,6-2 3-15,4-4 6 16,7 2-1-16,6 0-10 16,3 4-4-16,5-2-2 15,2 2 0-15,0 0-6 0,0 0-51 16,0 0-257-16</inkml:trace>
  <inkml:trace contextRef="#ctx0" brushRef="#br0" timeOffset="54601.27">18893 11965 1196 0,'0'0'113'16,"0"0"-67"-16,0 0 96 15,0 0-100-15,0 0-25 16,0 0 21-16,0 0 10 16,52-30-19-16,-26 8-3 15,1-4-13-15,-6-6 0 16,-6 2-4-16,-7-6-1 0,-5 1-2 15,-3 7-2-15,0 6 1 16,0 8 8-16,0 10 1 16,0 3-5-16,-3 1-5 15,3 0-4-15,0 0 0 16,0 0 0-16,0 0-2 16,0 0 0-16,0 0-3 15,0 0-2-15,3 0-8 16,26 0 6-16,16 8 9 15,9 3 1-15,3-3-1 0,-2 2 0 16,-7-2-3-16,-11-2 1 16,-12 5-1-16,-12-7-2 15,-7 2 1-15,-3 2-1 16,-3 2-5-16,0 2 4 16,-15 4 6-16,-14 6-1 15,-3 0 2-15,1 2 0 16,4 2-1-16,10 4-2 15,14 0-2-15,3 6-16 16,27-6-112-16,16-7-1415 16</inkml:trace>
  <inkml:trace contextRef="#ctx0" brushRef="#br0" timeOffset="55885.62">18182 12272 180 0,'0'0'837'15,"0"0"-698"-15,0 0 23 16,0 0-97-16,0 0-36 16,0 0 22-16,3 0 2 15,-3 0-23-15,0 0-6 16,0 0-2-16,0 16-9 16,0 8 6-16,-5 12 3 15,-16 10 9-15,-6 6-9 16,-2-4-14-16,6-1 0 0,8-9-7 15,5-10 0-15,8-10-1 16,2-10-2-16,0-4 1 16,0-4 1-16,0 0 2 15,0 0 0-15,0 0 1 16,0-12 4-16,14-14-3 16,4-4-4-16,0 0 0 15,-1 2 1-15,-1-3-1 16,-1 9 1-16,-1 3 0 15,1 6-1-15,1 1-2 16,4 4 1-16,9-2-1 0,5 6 1 16,6 4 0-16,2 0-1 15,-1 0 2-15,-10 0-2 16,-10 6-1-16,-9 6 1 16,-5-4-2-16,-7 0-4 15,0 1 4-15,0 0 4 16,0 0 3-16,-16-4 2 15,-8 3-2-15,1-6 0 16,-4-2 0-16,5 0 0 16,2 0 2-16,0 0 6 15,2 0-7-15,3 0 0 16,-1 0-1-16,7 0-2 16,2 0-1-16,7 3 0 0,0 5-3 15,0 6 0-15,3 5 2 16,19 6 1-1,4-1 0-15,8 2 0 16,4-12-1-16,0 2 0 0,-5-6-1 16,-2-4-13-16,-4-4-19 15,0-2-38-15,0 0-224 16</inkml:trace>
  <inkml:trace contextRef="#ctx0" brushRef="#br0" timeOffset="56120.7">18842 12450 1647 0,'0'0'21'0,"0"0"17"16,0 0-5-16,0 0-33 15,0 0 2-15,0 0 5 16,136-11 0-16,-107 11-6 15,-2 0 0-15,-2 0-1 16,1 0-19-16,-2 0-51 16,-3 0-112-16,-5-11-976 15</inkml:trace>
  <inkml:trace contextRef="#ctx0" brushRef="#br0" timeOffset="56333.71">19071 12298 1427 0,'0'0'59'0,"0"0"25"16,0 0-35-16,0 0-49 15,0 0 6-15,0 0 1 16,-37 74 5-16,24-42-7 16,-3-4-5-16,3 4 0 15,-1-2-17-15,3 1-62 16,5-9-170-16,4-8-605 15</inkml:trace>
  <inkml:trace contextRef="#ctx0" brushRef="#br0" timeOffset="56550.78">19346 12464 1421 0,'0'0'87'16,"0"0"-82"-16,0 0 58 16,114 0-35-16,-68 0-19 15,-1 0 0-15,-10 0 0 16,-3 0-6-16,-10 0-3 16,-5 0-27-16,2 0-103 15,-6-7-339-15</inkml:trace>
  <inkml:trace contextRef="#ctx0" brushRef="#br0" timeOffset="56742.87">19674 12290 1446 0,'0'0'34'0,"0"0"51"15,0 0-45-15,0 0-24 16,0 0 3-16,0 0 3 15,-94 124-10-15,71-88-8 0,1 0-4 16,7-1-1 0,1-3-74-16,7-8-414 0</inkml:trace>
  <inkml:trace contextRef="#ctx0" brushRef="#br0" timeOffset="58531.65">20681 12118 379 0,'0'0'236'0,"0"0"49"16,0 0-16-16,0 0-160 0,0 0-30 15,0 0-4 1,0 0-19-16,0-25-8 0,0 25-5 16,0 0-11-16,0 15-22 15,-3 14-2-15,-6 12 4 16,-2 7-7-16,5-4-2 15,6-4-2-15,0-2 0 16,0-8-1-16,13 0-1 16,14-3 1-16,6-8-7 15,5-2-15-15,9-9-54 16,-1-8-171-16,-3 0-1051 16</inkml:trace>
  <inkml:trace contextRef="#ctx0" brushRef="#br0" timeOffset="59312.04">21346 12123 1021 0,'0'0'212'16,"0"0"-110"-16,0 0 73 15,0 0-107-15,0 0-43 16,0 0 12-16,0-12-3 15,0 12-11-15,0 0-6 16,0 0-10-16,0 12-7 16,-4 15 5-16,-4 3-1 15,-2 4-2-15,-1 0 1 16,0-6-2-16,0 0 0 0,0-6 0 16,2-8 0-1,2 0-1-15,0-8 0 0,5-2 0 16,2-4-3-16,0 0-2 15,0 0 5-15,0 0 1 16,0 0-1-16,0 0-9 16,12-16-1-16,9-8-5 15,8-4 7-15,5 2 0 16,1 4 2-16,2 4 3 16,-4 6 1-16,-4 6 2 15,-7 4 0-15,-4 2-3 16,-9 0 3-16,-5 0-7 15,-2 6 4-15,-2 12 3 16,0-2 0-16,0 0 0 16,-17-2 0-16,-4-2 0 0,-1 0 0 15,-2-6 0-15,-3-4 0 16,3-2 1-16,1 0 1 16,6 0 1-16,1-2-1 15,3-8-1-15,3 2 2 16,1 0-2-16,3 2 0 15,2 4 2-15,2 2 3 16,2 0-6-16,0 0-1 16,0 0-5-16,0 16 3 15,4 4 3-15,18-2 0 16,7 0 0-16,7-6 0 16,4-2-1-16,-3-6-7 0,1-4-8 15,-4 0-75 1,-10 0-241-16</inkml:trace>
  <inkml:trace contextRef="#ctx0" brushRef="#br0" timeOffset="59557.63">21895 12234 1541 0,'0'0'76'16,"0"0"-63"-16,0 0 31 16,0 0-33-16,0 0-10 15,0 0-1-15,122-26-2 0,-109 26-4 16,-1 0-29-16,1 12-22 16,1 4-52-16,-1-2-189 15,-7-4-716-15</inkml:trace>
  <inkml:trace contextRef="#ctx0" brushRef="#br0" timeOffset="59746.03">21866 12392 1306 0,'0'0'88'0,"0"0"31"0,0 0-53 16,0 0-57-16,0 0 4 15,0 0 6-15,98-14-14 16,-72 12-5-16,4 0-4 16,-6 2-119-16,-4 0-634 15</inkml:trace>
  <inkml:trace contextRef="#ctx0" brushRef="#br0" timeOffset="61207.15">20812 10748 753 0,'0'0'255'0,"0"0"10"16,0 0-132-16,0 0-62 15,0 0-2-15,0 0-16 16,-10-2-35-16,6 2-17 16,0 8 1-16,-7 22 7 15,-3 8 3-15,1 10-1 16,0 7-4-16,2 3-3 16,4 0 9-16,5-6-12 0,2-4-1 15,0-6 0 1,9-14 0-16,17-8-42 15,8-10-52-15,1-10-251 0</inkml:trace>
  <inkml:trace contextRef="#ctx0" brushRef="#br0" timeOffset="61678.15">21172 10796 1238 0,'0'0'194'0,"0"0"-101"16,0 0-29-16,0 0-48 16,0 0 2-16,0 0 1 15,66-22-6-15,-49 22-5 16,4 0-1-16,-2 0-1 15,-1 8-4-15,-5-2-2 16,-1 2 0-16,-8 0-1 16,0-2 0-16,-1 0 0 15,-3 2-3-15,0 0-3 16,0 4 3-16,-18 4 4 16,-4 0 8-16,-5 0-5 0,0 2-1 15,5-2-1 1,6-7 1-16,6 2-2 0,4-4 0 15,4 1-2-15,2-5 1 16,0 1-1-16,0 3 2 16,0 3 0-16,2 2 14 15,14 3-6-15,9-2-4 16,2-1-4-16,6-5-3 16,1-4-21-16,6-3-39 15,-3 0-132-15,2 0-609 16</inkml:trace>
  <inkml:trace contextRef="#ctx0" brushRef="#br0" timeOffset="62087.28">21835 10834 1003 0,'0'0'364'0,"0"0"-227"16,0 0-12-16,0 0-87 16,0 0-17-16,0 0 7 15,2-4-11-15,-2 4-13 16,0 0-4-16,-11 0 0 0,-7 4 0 16,-7 8 2-1,-6 2 0-15,-3 0-1 16,-1 6-1-16,2-2 0 0,4 2 0 15,6-2 0-15,10-4 0 16,5-3-1-16,5-6-1 16,3-2-1-16,0-3 0 15,0 2 3-15,0-1 0 16,5 2 0-16,14-2 3 16,6 2-1-16,4-3-2 15,0 0-5-15,0 1-28 16,2 2-30-16,7 3-52 15,-3-5-157-15,1 2-978 16</inkml:trace>
  <inkml:trace contextRef="#ctx0" brushRef="#br0" timeOffset="62595.71">22240 10766 1340 0,'0'0'104'0,"0"0"23"16,0 0-70 0,0 0-42-16,0 0 4 0,0 0 1 15,12 6-11 1,-12 14 3-16,-14 2-4 0,-1 0-4 15,-1 2 1-15,1-8-1 16,5 0-2-16,-1 0 0 16,5-2-2-16,-2-6 0 15,4 2 0-15,2-6 0 16,0 1 0-16,2-5-2 16,0 0-1-16,0 0-15 15,0 0 4-15,0 0-3 16,0 0-3-16,11 0 8 15,9-3 11-15,2-3 0 16,1-2 0-16,-8 8-2 16,-3 0-2-16,-4 0 4 15,1 0-1-15,0 0-1 0,5 14 3 16,1 2 1 0,-1-2-1-16,-4 3 1 0,-3-3-1 15,-3-4-23-15,-4 6-9 16,0 0-10-16,0 0-8 15,0 4-32-15,-2 0-75 16,0-8-233-16</inkml:trace>
  <inkml:trace contextRef="#ctx0" brushRef="#br0" timeOffset="62852.28">22739 10704 1321 0,'0'0'29'0,"0"0"156"15,0 0-98-15,7 168-54 16,-7-91-21-16,-22 4-6 15,-21 6-4-15,-16-7-2 16,-18-6-36-16,-10-12-138 0</inkml:trace>
  <inkml:trace contextRef="#ctx0" brushRef="#br0" timeOffset="66504.83">21574 8676 723 0,'0'0'262'0,"0"0"6"15,0 0-148-15,0 0-70 16,0 0-3-16,0 0 3 15,0-5 1-15,0 5-6 16,0 0-8-16,0 0-12 16,-3 0-7-16,1 0-7 15,0 0-7-15,0 5-4 16,-5 18 6-16,1-1 1 16,-4 4-2-16,4-2-2 0,-3 0-1 15,3-10-1-15,1 0 0 16,0-2 0-16,1-6-1 15,-1-2 1-15,-1 2 1 16,-1 2-1-16,-2 0-1 16,2 0 0-16,3-4 0 15,2-2-3-15,2-2 0 16,0 2-6-16,0-2 1 16,0 0-1-16,0 0 6 15,2 0 3-15,7 0 1 16,2 0 2-16,2 0-2 15,1 0 1-15,4 0 1 16,0 0-2-16,-1 0 0 0,-3 0 0 16,-1 0 2-16,-3 0 1 15,-4 0 0 1,-2-2 2-16,3 0 1 0,-1-2-1 16,2-2-1-16,3 4-3 15,-3-2 0-15,-1 2-2 16,-2 0 1-16,-1 0 1 15,-4 2-2-15,0 0 0 16,0 0-2-16,0 0-3 16,0 0 5-16,0 8 3 15,0 6 1-15,0 2-1 16,0 4 0-16,0 0-1 16,0 2 1-16,0-4-2 15,0-4 0-15,0-2 0 0,-2-3-1 16,0 0 1-16,-3 0-1 15,-2 5-3-15,-1 4-14 16,-3 4-6-16,1 6-30 16,4 0-88-16,1-4-1019 15</inkml:trace>
  <inkml:trace contextRef="#ctx0" brushRef="#br0" timeOffset="68602.02">18136 13020 1008 0,'0'0'259'15,"0"0"-136"-15,0 0 7 16,0 0-79-16,0 0-12 16,0 0-12-16,0 0-11 15,49-12-6-15,-49 14-2 16,0 22-2-16,0 8 16 15,0 8 3-15,-3 2-8 0,-10 0-10 16,-5-2-3 0,1-4-3-16,-1-8 1 0,3-3-2 15,1-5 2-15,5-6-1 16,5-6-1-16,2-2 0 16,-1-4 1-16,3-2 1 15,0 0 0-15,0 0 1 16,0 0-3-16,0-18 0 15,0-12-8-15,5-2 3 16,10-4 3-16,3 1-2 16,5 6 3-16,3 0-2 15,3 9 1-15,2 8 1 0,-4 4-1 16,-1 8 2 0,-1 0-2-16,-2 0 0 0,1 0 2 15,-2 8-1-15,-2-2 1 16,-1 2 0-16,-6 0 0 15,-7-2-1-15,-2-2-1 16,-4 4 0-16,0-2 2 16,0 2 3-16,-2 0 3 15,-9-2-2-15,-3-2-2 16,-1 4 1-16,-5-2-1 16,-2-4 0-16,2 0-1 15,2-2 1-15,5 0-2 16,2 0 2-16,6 0-1 15,3 0 0-15,-1 0 1 16,3 0-1-16,0 0 0 0,0 0 1 16,0 0-1-16,0 0-1 15,0 0-1-15,0 3 0 16,0 5-3-16,0-3-1 16,0 8 3-16,17-3-2 15,0 4 1 1,7-2 2-16,1-1-2 0,-2-2-3 15,-4-1-10-15,-3-3-45 16,-5-2-94-16,-7-3-693 16</inkml:trace>
  <inkml:trace contextRef="#ctx0" brushRef="#br0" timeOffset="69113">18947 13056 1402 0,'0'0'51'0,"0"0"40"15,0 0-29-15,0 0-60 16,0 0 11-16,0 0 12 0,0 0-2 16,-9 6-5-1,-11 12 2-15,-7 2-2 0,-4 0-11 16,0-2-3-16,-1-3-3 15,3 0 1-15,8-5-1 16,0 2 0-16,11-4-1 16,2 1 0-16,4-5 0 15,4-3-2-15,0 1 1 16,0 0-1-16,0 0 1 16,4 1 1-16,21-2 2 0,8 3 0 15,6-4-1 1,3 0-1-16,-2 0-1 0,3 0-9 15,-4 0-21-15,5 4-8 16,4 0-32-16,-4 2-146 16,-1 1-676-16</inkml:trace>
  <inkml:trace contextRef="#ctx0" brushRef="#br0" timeOffset="69421.48">19603 13106 386 0,'0'0'1131'16,"0"0"-1086"-16,0 0 55 15,0 0-61-15,0 0-34 16,0 0 0-16,0 0 3 15,0 20 14-15,0 4 1 16,0 0-4-16,0-2-12 16,0-4-5-16,0-2-2 15,0-3 0-15,0-3 0 16,-4-2-11-16,2 2-15 0,2-6-38 16,0-4-116-1,0 0-1025-15</inkml:trace>
  <inkml:trace contextRef="#ctx0" brushRef="#br0" timeOffset="69756.95">19603 13106 999 0,'-164'-116'503'16,"160"112"-435"-16,2 4 46 15,2 0-75-15,0 0-26 16,0 0 3-16,0 0-1 16,0 0-1-16,0 0-1 15,0 0-3-15,0 0-3 16,0 0 0-16,0 0-2 0,0 0 1 16,8 0-2-16,11 0 0 15,7 0 0-15,8 0 1 16,6 0-3-16,3 0-1 15,-4 2-1-15,-1 0-1 16,-3-2-2-16,-1 0-10 16,-1 0-14-16,4 2-21 15,2-2-47-15,-1 0-205 16</inkml:trace>
  <inkml:trace contextRef="#ctx0" brushRef="#br0" timeOffset="70463.42">21020 12745 641 0,'0'0'314'0,"0"0"57"16,0 0-211-16,0 0-84 15,0 0-19-15,0 0-29 0,-12-8-16 16,8 28-8 0,-3 20 16-16,1 13 28 0,-4-2-31 15,1 4-14-15,3-5-1 16,-1-6-2-16,2-6 2 16,5-6-2-16,0-4 0 15,0-5 0-15,0-4-4 16,14-2-19-16,13-6-37 15,6-3-59-15,3-8-500 16</inkml:trace>
  <inkml:trace contextRef="#ctx0" brushRef="#br0" timeOffset="74843.32">21164 13008 105 0,'0'0'317'0,"0"0"-105"15,0 0-135-15,0 0-65 16,0 0-12-16,0 0-12 15,29 0-131-15,-15 0-25 16,-1 0-188-16</inkml:trace>
  <inkml:trace contextRef="#ctx0" brushRef="#br0" timeOffset="75666.95">21344 12876 1296 0,'0'0'85'0,"0"0"53"15,0 0-60-15,0 0-67 16,0 0 2-16,0 0 14 16,-20 0-1-16,20 0-3 15,0 0-1-15,0-4-10 0,0 0-12 16,10-5 0-16,5 1-2 16,5 4-1-16,3 3 2 15,-4 1 0-15,4 0 0 16,-8 0 0-16,1 8-1 15,-3 10 1-15,-2-4 1 16,-2 0-2-16,-5 0 2 16,-4-2 0-16,0-2 6 15,0 2-5-15,0-2 4 16,-10 2-1-16,-9 0 3 16,4-2-3-16,1-6-2 15,4 0-1-15,3-4 0 0,5 0 2 16,2 0 2-16,0 0-3 15,0 0 1-15,0 0-3 16,0 0 0-16,0 0-4 16,13 0-2-16,5 0 3 15,2 0 2-15,4 0 1 16,3 0-1-16,0 12 0 16,0-2 1-16,-2 4 0 15,-6 0-1-15,-5-2 0 16,-8 2 0-16,-3 0-1 15,-3-2 2-15,0 2 2 16,-9 2 4-16,-16 2 4 16,-4-6-4-16,-2-2-2 15,4-6-1-15,5-4 1 0,2 0-2 16,4 0-2-16,7-2-20 16,9-19-46-16,0-10-176 15</inkml:trace>
  <inkml:trace contextRef="#ctx0" brushRef="#br0" timeOffset="77787.16">22514 12104 741 0,'0'0'465'16,"0"0"-314"-16,0 0 2 15,0 0-104-15,0 0-8 16,0 0 7-16,-20 0-10 16,18 0-12-16,2 0-2 15,0 0-8-15,0 0-8 0,0 0-3 16,0 0 4 0,0 0-5-16,0 0-4 0,11 0-2 15,4 0 2-15,6 0-1 16,-4 0 0-16,3 0-1 15,-1 10 1-15,-6 4 0 16,-3-2-1-16,0 2 2 16,-6-2-1-16,1-5 1 15,-5-2 0-15,0 1 1 16,0-4-1-16,0-1 0 16,0 3 1-16,-5 3 2 15,-15-1 1-15,-7 2-1 16,0-2-1-16,3 2-2 15,6-4 1-15,7 0-1 0,7-4 0 16,2 0 1-16,2 0 0 16,0 0-1-16,0 0-2 15,0 0-5-15,0 0 1 16,4 0 0-16,7 0 3 16,2 0 3-16,5 0 0 15,1 4-2-15,-2 6 2 16,1-2 0-16,-1 2 0 15,-1 0 0-15,-3 2 0 16,-3-4-1-16,-1 4 1 16,-3-4 0-16,-2 0 1 15,-2 0-1-15,-2-2 0 16,0 0 0-16,0-2 3 16,0-2 1-16,0 2 1 0,-10 0 1 15,-11 4-1-15,0-2-3 16,-2-4-1-16,3 2 0 15,3-4 1-15,3 0-1 16,3 0 1-16,2 0-1 16,0 0 0-16,-2 0-1 15,0 0-5-15,-5-2-20 16,3-2-14-16,3 0-46 16,2 0-309-16</inkml:trace>
  <inkml:trace contextRef="#ctx0" brushRef="#br0" timeOffset="78142.48">23002 11883 900 0,'0'0'416'0,"0"0"-324"16,0 0 98-16,0 0-129 0,0 0-23 15,69 120 2-15,-60-76-17 16,0-2-11-16,-4 1 0 15,-3-6-10-15,-2 2-2 16,0-3 0-16,-5-2 0 16,-24 4-20-16,-20 0-19 15,-13 2-49-15,-14-2-149 16,-4-4-1165-16</inkml:trace>
  <inkml:trace contextRef="#ctx0" brushRef="#br0" timeOffset="79087.03">22223 12789 1314 0,'0'0'130'0,"0"0"-5"0,0 0-62 15,0 0-49-15,0 0-2 16,0 0 6-16,-6 0-7 16,-7 18 4-16,-5 3 6 15,-1 2 4-15,-2-5-18 16,1 0-4-16,1-4 0 16,0 3-1-16,-2-3 0 15,-4 4 0-15,0-2-1 16,1 0 0-16,3-2-1 15,4-2 0-15,6-4 0 0,4-6 1 16,5-2-1 0,2 0 0-16,0 0 0 15,0 0-2-15,0 0-1 0,16 0 1 16,5 0 2-16,6 0 0 16,6 0 0-16,8 0 0 15,6 0-8-15,8 0 0 16,8 0-7-16,-1 0-20 15,-10 0-79-15,-17 0-679 16</inkml:trace>
  <inkml:trace contextRef="#ctx0" brushRef="#br0" timeOffset="79665.33">22761 12641 1121 0,'0'0'227'0,"0"0"-147"16,0 0 62-16,0 0-119 16,0 0-22-16,0 0 1 0,-2 8 29 15,-9 14 12-15,-2 2-18 16,-3-4-5-16,0 2-8 16,3 0-5-16,-1 4 1 15,6-2-4-15,-1-1 0 16,5-4-4-16,2-1 1 15,-1-5 0-15,3-1-1 16,0-5-1-16,0-3 0 16,0 0-1-16,0-4 2 15,9 0-1-15,11 0 1 16,4 0 0-16,3-1-3 16,-2-13 0-16,-3 6-1 0,-4 0-1 15,-7 3 3-15,-4 4 1 16,-3 1 0-16,1 0-3 15,-1 0 3-15,2 15-2 16,2 12 2-16,-2 0-1 16,-1 8 2-16,-3 3 0 15,-2-4 3-15,0-4 0 16,0-2-3-16,0-4-1 16,-9-4-53-16,-3-8-187 15</inkml:trace>
  <inkml:trace contextRef="#ctx0" brushRef="#br0" timeOffset="79953.42">23455 12595 1458 0,'0'0'25'16,"0"0"8"-16,-2 160 73 0,-4-86-48 16,-2 2-38-1,-5-3-12-15,-12-3-8 16,-18-6 0-16,-21-5-32 0,-22-9-146 15</inkml:trace>
  <inkml:trace contextRef="#ctx0" brushRef="#br0" timeOffset="81419.95">18325 13673 615 0,'0'0'242'15,"0"0"83"-15,0 0-138 16,0 0-73-16,0 0-28 15,0 0-34-15,34-22-22 16,-34 22-12-16,0 0-8 16,0 3-9-16,0 15 4 15,0 8 10-15,0 2-5 16,0 0 4-16,0 0-6 16,-7 0-4-16,-1-4-2 0,-4-2 0 15,3-6 0-15,1-6-1 16,3-2-1-16,2-6 1 15,1-2-1-15,2 0 2 16,0 0 0-16,0 0 1 16,0-12-3-16,0-14-10 15,0-8-5-15,16-6 6 16,7 0 0-16,6 0 1 16,2-1 2-16,4 5 1 15,-1 10 1-15,-5 8 4 16,-5 8 0-16,-9 10 0 15,-2 0-2-15,1 0-2 16,-1 2 2-16,-1 10 2 16,1 6 0-16,-1-4 0 15,-4-2 1-15,-5-6-1 0,-3-2 0 16,0-1-1-16,0 1 1 16,-23 3 3-16,-4 0 0 15,-6-1-2-15,2 2 1 16,4-7 5-16,5 2-5 15,4-3 2-15,9 0 9 16,5 0-6-16,2 0-3 16,2 0 1-16,0 0-4 15,0 0-1-15,0 0-5 16,0 0-1-16,0 0-4 16,0 0-15-16,0 0-65 0,0-7-603 15</inkml:trace>
  <inkml:trace contextRef="#ctx0" brushRef="#br0" timeOffset="82018.38">18720 13790 1186 0,'0'0'30'16,"0"0"94"-16,0 0-20 15,0 0-81-15,0 0 18 16,129-16-5-16,-111 2-16 15,-5 2-3-15,-2-6 3 16,-6 0 8-16,-3-3-4 16,-2 2-7-16,0 2-10 15,0 6 2-15,0 4 5 16,0 3-3-16,0 4 3 16,-2 0-8-16,2 0-2 15,0 0-3-15,0 0-1 0,0 0-2 16,0 0-1-16,0 0-2 15,7 0-1-15,14 0 5 16,14 8 1-16,2 1 0 16,3-1-2-16,-2 2-1 15,-9-2 2-15,-9 0-1 16,-7 4-2-16,-8 0 1 16,-5 0 1-16,0 4 0 15,0 2 2-15,0 4 2 16,-5-2-1-16,-8 0 0 15,2-2-1-15,2-4 2 16,2-2-2-16,3 0-1 16,4-2 1-16,-2 2-2 0,2-2-36 15,0 4-47-15,0 0-112 16,0-4-251-16</inkml:trace>
  <inkml:trace contextRef="#ctx0" brushRef="#br0" timeOffset="82951.08">18396 14153 1070 0,'0'0'185'0,"0"0"-54"16,0 0-20-16,0 0-82 15,0 0 1-15,0 0 17 16,0-2-17-16,0 2-10 16,0 22 19-16,0 8-10 0,0 6-10 15,0 4-8 1,-2-2-1-16,-17 0-8 0,1-10 3 15,2 3-3-15,0-13-2 16,8-6 1-16,-2-2 2 16,8-6-3-16,0-4 1 15,2 0 1-15,0 0-2 16,0-4-2-16,0-18-7 16,9-9 0-16,15 7 0 15,5-8 3-15,8 8 3 16,0 6-1-16,-1 6 4 15,1 4-1-15,-1 8 1 0,-1 0 0 16,2 0 3 0,-6 8-2-16,-7 4-1 0,-8 0 0 15,-8-4 0-15,-8 2 0 16,0-4 1-16,-17 5 4 16,-16-4-1-16,-10 1-2 15,-1 4-1-15,-1-7-1 16,7 3 1-16,7-3-1 15,10-3 1-15,11 1-1 16,3-3 2-16,7 0 5 16,0 0-6-16,0 0-1 15,0 0 1-15,0 1-1 16,9 3 0-16,13 5 0 16,7-5 2-16,3 1-1 15,1-2-1-15,-4-3-3 0,0 0-30 16,0 0-40-1,-7 0-247-15</inkml:trace>
  <inkml:trace contextRef="#ctx0" brushRef="#br0" timeOffset="83192.52">18947 14297 857 0,'0'0'807'0,"0"0"-800"16,0 0 34-16,0 0-36 16,0 0-2-16,0 0 0 15,118 0-1-15,-89 0-1 16,-4 0-1-16,-8 0 0 16,-1 2 0-16,-5-2-28 15,-1 2-33-15,-4-2-139 16,-4 0-990-16</inkml:trace>
  <inkml:trace contextRef="#ctx0" brushRef="#br0" timeOffset="83392.34">19081 14201 823 0,'0'0'717'0,"0"0"-711"16,0 0 36-16,0 0-17 15,0 0-9-15,0 0-8 16,-3 114-8-16,-1-92 4 16,-3 0-2-16,-1-2-2 15,-1-4-52-15,4-6-174 16,0-1-1012-16</inkml:trace>
  <inkml:trace contextRef="#ctx0" brushRef="#br0" timeOffset="83640.98">19410 14337 1497 0,'0'0'68'0,"0"0"-9"16,0 0 5-16,0 0-49 15,139-4-6-15,-99 4-2 16,-3-4-6-16,-1-2-1 16,-2-2-1-16,-8 2-15 15,-1-6-16-15,-7 4-39 16,-16-2-211-16</inkml:trace>
  <inkml:trace contextRef="#ctx0" brushRef="#br0" timeOffset="83849.52">19539 14133 1377 0,'0'0'133'0,"0"0"-132"16,0 0 113-16,0 0-84 15,0 0-16-15,-4 142-2 16,4-112-4-16,0 2-8 15,-20 4-2-15,-9-5-40 16,-8 1-121-16,-10-6-1319 0</inkml:trace>
  <inkml:trace contextRef="#ctx0" brushRef="#br0" timeOffset="85498.11">18272 14770 1373 0,'0'0'129'0,"0"0"-72"15,0 0 17-15,0 0-68 16,0 0-6-16,0 0 6 16,7 107 10-16,-7-61-4 15,-3-2-5-15,-6-4 3 16,-2-8-5-16,3-6-1 16,3-4 0-16,0-8-1 15,3-10 1-15,0 2-2 16,2-6-1-16,0 0 0 15,0 0 1-15,0 0 2 0,-2 0-1 16,2-10 3-16,0-8-6 16,0-4 0-16,13-2 0 15,9-2 1-15,5 0-1 16,4 4 0-16,1-2 0 16,3 8-1-16,-2 2 2 15,8 0-1-15,1 6 0 16,0 0 2-16,5 8-1 15,-9 0 3-15,-9 0 0 16,-6 0-3-16,-13 8-1 16,-8 2-1-16,-2 2 1 15,0-2 4-15,-6 4 6 16,-14-2-4-16,-2-4-4 0,-5 2 0 16,0-6-1-1,3-4 0-15,-5 0 0 0,6 0 0 16,4 0-1-16,3 0 1 15,3 0-1-15,-1 0 0 16,3 0 1-16,0 0 0 16,1 0 0-16,6 0 1 15,4 0 2-15,0 0 0 16,0 0 2-16,0 0-1 16,0 0-4-16,0 0-1 15,0 0 0-15,0 0 0 16,0 0 0-16,0 0-1 15,0 4-1-15,2 10 1 16,6-2 1-16,3 2 1 0,6-4 0 16,5 2 0-16,5-8 0 15,7 2-1-15,-1-6 2 16,0 4-2-16,-2 0 0 16,-2 2-1-16,-2 2 1 15,-4 0-1-15,-4 2-13 16,-3 4-1-16,-5 2 0 15,1-4-4-15,-6 0-5 16,1-4-1-16,-3-2 0 16,-2-3-20-16,0-3-107 15,-2 0-810-15</inkml:trace>
  <inkml:trace contextRef="#ctx0" brushRef="#br0" timeOffset="86300.71">19343 14802 1206 0,'0'0'188'15,"0"0"-74"-15,0 0-1 16,0 0-79-16,0 0-12 16,0 0 6-16,0 0-9 15,0 13-1-15,0 2-2 16,-15 2 0-16,-3 5-5 0,-4-4-7 15,0 0-1-15,-3 0-1 16,5-6 1-16,0-2-1 16,4 2 0-16,-2-2 0 15,1 2-2-15,-3 0 1 16,4-4-1-16,3 0 1 16,4-4-1-16,5-2 0 15,4 0-1-15,0 0 0 16,0 2 0-16,0 0 1 15,0 4 1-15,6-2 2 16,9 2-1-16,8 0-1 16,1-2 0-16,3-2 0 15,4 2-1-15,3-6 0 16,-5 0-3-16,-2 0-8 16,-5 0-22-16,-2 2-36 0,-4 2-68 15,-1 2-461-15</inkml:trace>
  <inkml:trace contextRef="#ctx0" brushRef="#br0" timeOffset="86662.93">19885 14891 1550 0,'0'0'78'0,"0"0"-24"16,0 0 8-16,0 0-55 15,0 0-6-15,0 0 2 16,0 2 2-16,0 20 5 15,-9 2 10-15,-2 4-9 16,0 2-9-16,-3-2-1 16,3-6-1-16,1-4-4 15,2 0 4-15,0-6-6 16,5-2-12-16,3 0-26 0,-2-2-50 16,2-8-163-16</inkml:trace>
  <inkml:trace contextRef="#ctx0" brushRef="#br0" timeOffset="86961.8">19669 14772 485 0,'0'0'1051'16,"0"0"-977"-16,0 0 24 15,0 0-49-15,0 0-35 16,0 0 0-16,-16-10 3 0,16 10-4 16,0 0-5-16,4 0 2 15,21 0 4-15,8 0-6 16,10-1-2-16,6-8-3 16,0-4-2-16,-2 6-1 15,-4 1 0-15,-12 6 0 16,-8 0-11-16,-6 0-16 15,-11 8-42-15,-6 1-136 16</inkml:trace>
  <inkml:trace contextRef="#ctx0" brushRef="#br0" timeOffset="87593.05">21059 14624 840 0,'0'0'376'0,"0"0"-235"0,0 0-12 16,0 0-64-16,0 0-25 15,0 0 5-15,-2-14 2 16,-2 14-19-16,-6 0-14 16,-3 16 0-16,-7 16-3 15,-3 12 2-15,0 11-5 16,4 0-1-16,7 2-2 16,9-11-2-16,3-6-3 15,0-6 0-15,11-10 0 16,12-6-17-16,6-6-9 15,6-2-31-15,1-8-43 16,-3-2-354-16</inkml:trace>
  <inkml:trace contextRef="#ctx0" brushRef="#br0" timeOffset="88267.37">21589 14636 1388 0,'0'0'112'0,"0"0"6"0,0 0-66 15,0 0-39-15,0 0-1 16,0 0 10-16,0-2-1 16,0 4 5-16,0 8-1 15,0 6-6-15,0 4-4 16,0 2-3-16,-18 6 1 15,-1-2-5-15,-4 0-3 0,-1 1-3 16,2-4 0-16,4-2 0 16,5-6-2-16,5-2 0 15,4-3 0-15,2-4-1 16,2 0 1-16,0-2-1 16,0 0 0-16,0-2 0 15,14-2-2-15,5 0 1 16,6 0 0-16,4 0 0 15,2 0-4-15,0-4 2 16,-2-6-2-16,-6 4 3 16,-8 2 3-16,-9 0 0 15,-1 0 0-15,-5 4 2 16,0 0 1-16,0 0 1 0,0 0-1 16,0 0-1-1,0 0-1-15,3 18 1 0,-3 8 1 16,0 2-1-16,0-4 0 15,0 4-2-15,0-2 1 16,0-2-1-16,-3-4 1 16,-2-6-1-16,5-4-12 15,0-6-19-15,0-2-57 16,21-2-198-16</inkml:trace>
  <inkml:trace contextRef="#ctx0" brushRef="#br0" timeOffset="88768.02">22256 14752 1396 0,'0'0'118'0,"0"0"-8"16,0 0-35-16,0 0-55 15,0 0 4-15,0 0 6 16,-2 23-8-16,-10-5-5 0,-5 0-4 15,-8 4-2-15,-8-3-2 16,-3 2-2-16,0-3-1 16,2-4 0-16,11 0-4 15,2-2 1-15,11-4-3 16,4 2 0-16,4-4-1 16,2-2 0-16,0 0 1 15,0 0-1-15,2-4 1 16,17 6 1-16,7-2 1 15,6 0-2-15,3 0-1 0,3 2-1 16,-1-2-3-16,4-2-6 16,-3 0-13-16,-1 2-17 15,-3-4-40-15,-5 0-109 16,-2 0-1265-16</inkml:trace>
  <inkml:trace contextRef="#ctx0" brushRef="#br0" timeOffset="89527.61">22895 14726 1463 0,'0'0'97'0,"0"0"-36"0,0 0 45 16,0 0-66-16,0 0-21 15,0 0 3-15,14-24-9 16,-14 24-7-16,0 0 1 16,-7 16 1-16,-11 5 2 15,0 2-3-15,-6 4 0 16,-1-1-4-16,3 0 0 16,-3-2 0-16,8-2-1 15,3-4 0-15,5-4-2 16,7-6 0-16,2 0 0 15,0-4-1-15,0-2 0 16,11 2 1-16,7-4-1 0,5 0 1 16,0 0-2-16,4-8 1 15,2-2 1-15,-4 0-1 16,0 2 1-16,-5 0 0 16,-3 4 0-16,2-2-2 15,-9 2 2-15,-1 4 0 16,-5-4 0-16,-1 4 0 15,-3 0 0-15,0 0 1 16,0 0 0-16,3-2 0 16,-1 2-1-16,0 0 1 15,0 0 0-15,0 0 1 16,-2 0-2-16,2 0 0 16,-2 0 0-16,0 0 0 0,0 0 0 15,0 0 0-15,0 0 1 16,0 0 0-16,0 0 0 15,0 0 0-15,0 0 1 16,0 0 0-16,0 0 0 16,0 0 1-16,0 0-2 15,0 0 0-15,0 10 1 16,0 4-1-16,0 4-1 16,0 4 1-16,0-4-1 15,-6 4 1-15,-4 0-1 16,2 2 0-16,-3 0 0 15,-1-4 2-15,1-2 0 0,1-6 0 16,3 2-2 0,2-10 0-16,3-2 0 0,2-2-12 15,0 0-13-15,0 0-23 16,0 0-61-16,16-2-788 16</inkml:trace>
  <inkml:trace contextRef="#ctx0" brushRef="#br0" timeOffset="89812.31">23642 14544 1661 0,'0'0'41'16,"0"0"-7"-16,0 0 41 15,21 118-47-15,-18-68-9 16,-3-4-6-16,0-2-2 16,-3 9-3-16,-20-3-3 15,-8 0-3-15,-8-2 0 16,-3 0-2-16,-5-4-37 16,-2-3 34-16,-4 0-20 15,-1 0-52-15,8-15-114 16</inkml:trace>
  <inkml:trace contextRef="#ctx0" brushRef="#br0" timeOffset="90817.28">24230 14927 82 0,'0'0'1196'0,"0"0"-1176"16,0 0 184-16,0 0-107 0,0 0-68 16,0 0-4-1,-25 10 5-15,25-10-7 0,23 0-1 16,6-2 0-16,0-14-12 15,2-4-7-15,0-9 1 16,0-7-3-16,3-14 0 16,-3-8-1-16,-4-6-2 15,-8 0 0-15,-7 6-7 16,-8 18 9-16,-4 16 0 16,0 12 8-16,0 12 5 15,-18 0-4-15,-11 16-9 16,-9 22 0-16,-4 18 0 15,2 6 3-15,4 6-2 16,3 3 2-16,6-5-2 0,2-2 0 16,8-6 0-16,1-4-1 15,3-6 0-15,2-6-1 16,-3-2 1-16,-1-1-9 16,1-13-10-16,-1-4 3 15,3-11 3-15,6-2 4 16,-3-9 4-16,3 0 5 15,3-9 0-15,3-14 1 16,5-5 7-16,21-7-1 16,12 3 1-16,7 10 1 15,2 0 2-15,-1 6-6 16,-3 6 2-16,-1 4-2 16,-6 2-2-16,-3 0-3 0,-2 0-11 15,2 4-40 1,1-4-110-16,2-4-1404 0</inkml:trace>
  <inkml:trace contextRef="#ctx0" brushRef="#br0" timeOffset="91496.99">24925 14865 1601 0,'0'0'30'15,"0"0"43"-15,0 0-21 0,0 0-45 16,0 0-3-16,0 0 8 16,-11-26-1-16,-10 26-3 15,-8 8-4-15,-8 15-4 16,-3 0 0-16,7 3 2 16,6-4 0-16,11 0-1 15,5-4 0-15,9-4-1 16,2-2 0-16,0-2-1 15,6-2 0-15,17 0 1 16,6-8-3-16,6 0-2 16,1 0-3-16,-5 0-2 15,-2-16 1-15,-7-2-1 16,-4-2 6-16,-4 4 4 16,-6-2 0-16,-6 8 3 15,-2 6-1-15,0 4 5 0,0 0-2 16,0 0-5-16,0 0-1 15,5 0-3-15,2 8 3 16,4 8 1-16,6 0 0 16,6-2 0-16,8 0 0 15,2 0 0-15,3-6 1 16,0-4 0-16,-5-4-1 16,3 0 1-16,-3 0-1 15,-2-8 1-15,-2-16-1 16,-3-12-5-16,-4-8-1 15,-4-14-4-15,-1-13 6 16,-4-1 1-16,1 0-4 16,-8 12-2-16,-4 20 9 0,0 22 10 15,0 12 12-15,-14 6-1 16,-12 2-12-16,-10 26-7 16,-4 18 8-16,-2 6 0 15,7 6-6-15,5 2-2 16,10-6-1-16,9-5-1 15,11-9-1-15,0-4-4 16,7-4-8-16,24-10-23 16,13-6-25-16,10-6-81 15,4-4-920-15</inkml:trace>
  <inkml:trace contextRef="#ctx0" brushRef="#br0" timeOffset="91907.05">25912 14963 790 0,'0'0'749'0,"0"0"-684"16,0 0 54-16,0 0-70 15,0 0-31-15,0 0-4 16,11-62 1-16,-11 58-5 16,-4 0-1-16,-21 4-7 15,-10 0-2-15,-8 0 0 16,-3 0 0-16,8 16 0 15,11 2 0-15,7 0 0 0,11-6 0 16,5 4-1-16,4 0 1 16,0-2-2-16,0 0 2 15,6 0 0-15,7-2 0 16,1 2 0-16,-1 2-2 16,1-6 0-16,-3 2-6 15,-5-6-3-15,-4-2-1 16,-2-2-3-16,0 2 0 15,0-4-3-15,-27 0 6 16,-6 0 2-16,0 0 2 16,4 0 5-16,6 0-2 15,8 0-5-15,7 0-1 16,8 0-21-16,0 0-64 0,15 0-636 16</inkml:trace>
  <inkml:trace contextRef="#ctx0" brushRef="#br0" timeOffset="92257.32">26067 15107 753 0,'0'0'936'16,"0"0"-886"-16,0 0 26 15,0 0-43-15,0 0-27 16,0 0 2-16,59 0-1 0,-35 0-6 15,3 0 0-15,-4 0-1 16,-2 0-4-16,4-10-4 16,0-4 0-16,4-12-3 15,0-6 0-15,-2-2-5 16,-8-2-2-16,-7 4 3 16,-12 8 7-16,0 6 8 15,-25 7 3-15,-15 11-3 16,-5 0 3-16,-1 17 11 15,-1 19-7-15,7 8-3 16,4 4 2-16,7-2-4 16,5-6-2-16,7 0-19 15,7-8-31-15,-3-5-120 16</inkml:trace>
  <inkml:trace contextRef="#ctx0" brushRef="#br0" timeOffset="93203">21155 14121 89 0,'0'0'389'16,"0"0"63"-16,0 0-138 0,0 0-133 15,0 0-76-15,0 0-40 16,11-26-20-16,-11 26-8 15,0 0-10-15,-4 0-12 16,-5 0-9-16,-9 20 0 16,-7 16 5-16,-1 8 0 15,1 0-8-15,9-2 2 16,10-2-5-16,6-6 0 16,0-6 0-16,0-2-3 15,16-5-2-15,3-11-18 16,10 0-35-16,0-10-81 15,3 0-773-15</inkml:trace>
  <inkml:trace contextRef="#ctx0" brushRef="#br0" timeOffset="93888.11">21467 14155 1442 0,'0'0'71'0,"0"0"2"16,0 0-21-16,0 0-47 15,0 0-5-15,0 0 6 0,0-2 8 16,0 26 18 0,0 0-4-16,0 8-9 0,-11 0-8 15,-3-4-1-15,3-2-6 16,1-4-3-16,0-6-1 15,1-4 1-15,5-4 0 16,2-6-1-16,2-2 0 16,0 0 1-16,0 0 0 15,0 0-1-15,0 0 0 16,0 0-4-16,0-14-8 16,21-10-2-16,11-2 0 15,6-6 3-15,9 8 2 16,-2 6 1-16,-6 10 7 0,-5 6 1 15,-12 2 0 1,-7 0 1-16,-5 0 1 0,-6 4-2 16,-1 4 0-1,-3 6 8-15,0-6-2 0,0 2 2 16,-3-2-2-16,-17 0 0 16,-5 0-3-16,-6-2-1 15,-2 4-2-15,-1-6 0 16,5 0 0-16,9-4 1 15,5 0 0-15,6 0 0 16,5 0 1-16,-1 0-1 16,0 0 1-16,3-4-2 15,0 2 2-15,0 2-2 0,0 0 2 16,2 0 0 0,0 0-2-16,0 0-2 0,0 0-1 15,0 2-3-15,0 11 5 16,4-2-2-16,14 1 2 15,0-3 0-15,4 0 1 16,-4 0-5-16,2 0-11 16,-2 0-2-16,-1-4-27 15,1 4-27-15,1-9-172 16</inkml:trace>
  <inkml:trace contextRef="#ctx0" brushRef="#br0" timeOffset="94139.75">21910 14229 1454 0,'0'0'73'16,"0"0"3"-16,0 0-2 15,0 0-55-15,0 0-9 16,0 0 5-16,93 40-10 16,-72-30-4-16,1-6-1 15,5 2-44-15,2-4-67 16,-5-2-356-16</inkml:trace>
  <inkml:trace contextRef="#ctx0" brushRef="#br0" timeOffset="94349.01">21882 14379 1340 0,'0'0'81'16,"0"0"-7"-16,0 0-24 15,0 0-20-15,0 0-13 16,0 0-4-16,125 0-6 0,-104 0-7 15,6 0-15-15,-4 0-150 16,-1 0-761-16</inkml:trace>
  <inkml:trace contextRef="#ctx0" brushRef="#br0" timeOffset="94980.22">22505 14201 1216 0,'0'0'228'0,"0"0"-152"16,0 0 33-16,0 0-86 0,0 0-19 15,0 0 8-15,5-2 10 16,-3 2-6-16,-2 0 0 15,2 6 1-15,-2 6-1 16,0 2-3-16,0 6 0 16,-18 4-1-16,-4-2-7 15,0 0-1-15,3 0-4 16,9-6 0-16,3-4 0 16,7-4 0-16,0-6-1 15,0 1-2-15,0-2-2 16,2-1-2-16,13 0 4 15,8 0-1-15,2 0 0 16,2 0-6-16,-1-4-3 0,-4-6 7 16,-2 0 3-16,-1 2 3 15,-9 0 0-15,-3 4 1 16,-3 2-1-16,-4 2 3 16,0 0 2-16,0 0 0 15,0 0-5-15,0 0 3 16,0 6 3-16,2 6-1 15,-2 2-2-15,0-4-1 16,0 2-2-16,0-3 0 16,0-8 1-16,4 3-1 15,-4-4 1-15,0 0 0 16,0 0 0-16,0 0 1 16,0 0-1-16,0 0-1 15,0 4 0-15,0 1-2 0,0-4 0 16,0 3-6-16,2 3-10 15,2 3-14-15,0-9-31 16,3 2-88-16,-3-3-864 16</inkml:trace>
  <inkml:trace contextRef="#ctx0" brushRef="#br0" timeOffset="95347.3">23120 13962 1357 0,'0'0'162'0,"0"0"-100"16,0 0 15-16,0 0-53 16,0 0 4-16,0 0 7 15,71 90-6-15,-62-45-8 16,-7 7-9-16,-2 0-2 16,0 4 1-16,0-2-4 0,-13-4-4 15,-7 3 0 1,-9-12-2-16,-11 2-1 0,-14-3-7 15,-12-2-25-15,-10-10-85 16,0 0-1007-16</inkml:trace>
  <inkml:trace contextRef="#ctx0" brushRef="#br0" timeOffset="100102.49">17220 6553 209 0,'0'0'477'15,"0"0"-379"-15,0 0 174 0,0 0-61 16,0 0-109 0,0 0-11-16,0 0-11 0,-15 0-25 15,15 0-15 1,0 0-7-16,0 0-2 0,0 0-11 15,0 0 0-15,0 0-8 16,0 0-8-16,0 0-2 16,19 0-1-16,13 0 1 15,11 0 1-15,3 0-1 16,8 0-2-16,8 2 0 16,2 0 2-16,1 0-2 15,-7 0 0-15,-16 0 0 16,-13-2-2-16,-15 2-17 0,-8 2-27 15,-6 2-54 1,-8 2-210-16,-31 0-704 0</inkml:trace>
  <inkml:trace contextRef="#ctx0" brushRef="#br0" timeOffset="101577.86">17049 6579 492 0,'0'0'274'0,"0"0"38"16,0 0-132-16,0 0-90 16,0 0-6-16,0 0-21 15,-10-14-22-15,10 14-19 16,0 0-5-16,0 0-14 15,-2 0-3-15,2 0-3 16,0 6 3-16,-4 12 1 16,2-2 8-16,-5 8 7 0,1 2 3 15,-2 3 5-15,0 4-4 16,-3 11-6-16,-7 6-8 16,-3 4 7-16,0 7-2 15,-2 3-6-15,-1-4 1 16,4-6-2-16,2-1 1 15,5-6-2-15,1 0 3 16,-1-3-1-16,2-2-3 16,-2 0 1-16,0-2 0 15,1 0-1-15,1-4 1 0,2 1-1 16,-2-5-2 0,2 0 1-16,0-4-1 0,0-4 2 15,0 0-1-15,3-4 0 16,-4 2 1-16,1 2 1 15,1 0-2-15,-3 6-1 16,-1 2 2-16,2 2 0 16,1 0 0-16,-3-4-2 15,3 2 1-15,1-5-1 16,0 0 1-16,2 2-1 16,-1-3 0-16,1 4 1 15,-6-4-1-15,4 4 1 16,-3 2 0-16,-1-6 1 15,3 2 1-15,1-6-3 0,1-4 1 16,2 0-1-16,3-8 0 16,-2 2 1-16,1-3-1 15,1-4 0-15,0 4 0 16,0-4 0-16,0 2 0 16,-3 1 0-16,1-1 0 15,-1 6 0-15,3-5 0 16,0 2 0-16,-3-5 0 15,3-2 2-15,0-1-2 16,2 0 0-16,0 0 0 16,0-2 0-16,-2 4 1 15,0 0-1-15,-1 0 0 16,-1 4-1-16,-3 2 2 0,0 0-1 16,-1 0 1-1,3-4-1-15,3-2 0 0,0 0 0 16,2-2 0-16,0-2 0 15,0 0-1-15,0 2 0 16,0-2-1-16,0 2 0 16,0 2 2-16,0-2 1 15,0 2-1-15,0 0 0 16,0-2 1-16,0 0-1 16,0-2 0-16,0 2 0 15,0 0-1-15,0 2 1 16,0 0 1-16,13 6 3 15,5-4 2-15,2 4 2 0,2-4-2 16,1 2-3 0,-4 0-2-16,-1-2-1 0,1-2 1 15,-2 4 0-15,5-4-1 16,7 2 3-16,11-2 2 16,14 1-1-16,8-5 1 15,5 1-3-15,0-1 0 16,-5 0-2-16,-8 2 1 15,-8 0-1-15,-5-2 1 16,-8 4-1-16,-6 0 1 16,-2-2-1-16,-2 5 0 15,4-6 1-15,0 3 0 0,0 0-1 16,0-2 1-16,2 5-1 16,-2-4 1-16,-1 1-1 15,1-1 0-15,4 1 0 16,-2-3 1-16,2-1 0 15,-2 0-1-15,-4 0 1 16,-5 0-1-16,-7 4 1 16,-4-4-1-16,-2 0 0 15,-3 0 0-15,-1 0 0 16,-3 3-1-16,0-3 1 16,0 0 0-16,2 1-8 15,0 4-19-15,4-1-26 16,1 5-44-16,0-3-163 15,-7-2-1120-15</inkml:trace>
  <inkml:trace contextRef="#ctx0" brushRef="#br0" timeOffset="104883.35">17016 8983 1144 0,'0'0'213'16,"0"0"-56"-16,0 0-81 15,0 0-41-15,0 0-6 16,0 0-6-16,0 0 0 16,-16-22-6-16,16 22-2 0,0-2-3 15,0 0-6 1,0 2-6-16,6 0-7 0,23 0 5 16,11 0 2-16,16 0 3 15,4 0-3-15,7 0 1 16,0 0-1-16,-4-8 0 15,-10 4 0-15,-15 0 0 16,-18-2-2-16,-9 2-17 16,-9 4-31-16,-2 0-47 15,0 0-176-15,-18 0-652 16</inkml:trace>
  <inkml:trace contextRef="#ctx0" brushRef="#br0" timeOffset="106076.24">17027 8989 1043 0,'0'0'338'15,"0"0"-189"-15,0 0-43 16,0 0-72-16,0 0-21 15,0 0-10-15,0-4-3 16,-3 7-2-16,-5 20 2 16,0 16 3-16,0 11 5 15,-5 8-1-15,-1 6 16 0,-3 6-10 16,-4 1-10 0,1-2 3-16,0 2 0 0,0 3-2 15,0 0-3-15,4 0 1 16,0-6 3-1,3-3-5-15,2-15 0 0,2-6 1 16,-2-4-1-16,3-4 1 16,-2-4-1-16,4-2 1 15,-1 0-1-15,-2 3 0 16,0 0 1-16,5-1-1 16,-1 1-1-16,3-5 1 15,2-6 1-15,0-2-1 16,0-10 0-16,0 0 0 15,-2-4 0-15,2 0 0 16,-2 2 0-16,0-2 0 0,-3 6 0 16,0-4 1-1,1 4-1-15,-1-6 0 0,5 0 0 16,-2-2 1-16,2 0-1 16,0-2 0-16,-2 0 0 15,2 4 0-15,-4 0 0 16,2 4-1-16,-3 0 1 15,0 2 0-15,3 0 0 16,-3-6 0-16,1 0 1 16,2-4-1-16,2 0 0 15,0-2 0-15,0 0-1 16,0 0-1-16,0 0 0 0,0 4 0 16,0-4 2-16,0 2 0 15,0 0 0-15,0 0 1 16,0-2-1-16,0 0 0 15,0 0 1-15,0 0-1 16,0 0 1-16,0 0-1 16,0 0 1-16,0 0-1 15,0 0 0-15,0 0 0 16,0 0 0-16,0 2-1 16,0 2-1-16,0 0 2 15,2 6 1-15,5-2 2 16,-1 5-2-16,2-6 0 15,-4 4-1-15,2-7 1 16,-1-1 0-16,-1 0 0 0,3-3 0 16,-2 1 4-16,-1-1 1 15,0 4 1-15,1-4 0 16,-1 0-2-16,0 0 0 16,-4 0-1-16,0 0-1 15,0 0 0-15,0 0 2 16,0 0-1-16,3 0 0 15,0 0-1-15,-3 0-1 16,2 0-2-16,2 0 0 16,9 0 0-16,5 0 0 15,11 0 0-15,2 4 0 0,9-1 0 16,0 3 0-16,1-2 1 16,-1 1-1-16,2 2 0 15,1-1-1-15,5-1 2 16,1 2-2-16,3-1 1 15,-1 2-1-15,0 0 1 16,-1-2 0-16,-11 2 0 16,-3-4 0-16,-9-1 0 15,-8 0-1-15,-5-1 1 16,-7-2-3-16,-3 0 0 16,0 0 0-16,-2 0-1 15,2 0-8-15,2 0-13 16,3 0-24-16,-1 0-63 15,-2 0-404-15</inkml:trace>
  <inkml:trace contextRef="#ctx0" brushRef="#br0" timeOffset="107046.26">17068 10985 393 0,'0'0'747'15,"0"0"-674"-15,0 0 52 16,0 0-40-16,0 0-61 0,0 0 14 16,0 0-1-16,-64 45-9 15,64-42 5-15,0-1 1 16,23-2-6-16,8 2-8 16,6-2 0-16,13 0-5 15,3 0-4-15,9 0-4 16,8 0-3-16,1-4-3 15,-5-3 0-15,-1 2-1 16,-11-4 1-16,-5 4-1 16,-7 2 0-16,-4 0 0 0,-3 3-1 15,-6 0 0 1,-6 0-11-16,-7 0-10 16,-12 0-44-16,-4 0-159 0,-25 3-823 15</inkml:trace>
  <inkml:trace contextRef="#ctx0" brushRef="#br0" timeOffset="108191.01">16873 11165 1148 0,'0'0'127'0,"0"0"-127"15,0 0 159-15,0 0-83 16,0 0-35-16,-7 124 5 16,7-98-11-16,7 2-8 15,-3 1-4-15,-2 4-8 16,0 4-2-16,1 3-1 15,-3 6-3-15,0 0-3 16,0 4-2-16,0-2-3 16,0-2 0-16,-9 3-1 15,2-5 3-15,1 0-2 16,-1 0 3-16,0 0-2 0,1-8 1 16,-1 0-1-16,5-4-2 15,2-6 1-15,0-3 0 16,0-1-1-16,0-7 1 15,0 2 1-15,0 1-1 16,0 1 4-16,-3 6 0 16,1-1-3-16,-3 0 0 15,3-4 0-15,0-4 0 16,2-2-2-16,-2-6 1 16,2-2-1-16,0-2 1 15,0-2-1-15,0 2 0 16,0-2 0-16,0 6 0 15,0 0 1-15,0 4-1 16,0 0 0-16,0 2 1 16,0-4-1-16,0 0 0 0,0-4 0 15,0-4 0-15,0 4 0 16,0-4 0-16,0 0 0 16,0 2 0-16,0 0 0 15,0-1 0-15,0 2 0 16,0-3 0-16,0 0 0 15,0 3 0-15,0-1 0 16,0 0 0-16,0 3 0 16,0-3 0-16,2 0 1 0,0-1-1 15,3 3 1 1,-3-5-1-16,3 3 1 0,-1-1 0 16,3 1 0-1,-1-3 4-15,1 5-2 0,-2-3 0 16,1-2-1-16,-3-1-1 15,-1 3 0-15,2-2 0 16,5 2 0-16,5-2-1 16,5 2 2-16,8-1-1 15,4 2 0-15,0-3 1 16,3 2-2-16,-1-2 1 16,1 2-1-16,-3-1 0 15,-1 0 0-15,1 2 1 16,0 2-1-16,4-5 0 15,5 4 1-15,2-3-1 16,3 2-1-16,2 2 1 0,-2-2 0 16,-6-2-1-16,-3 0 0 15,-5 0-2-15,-4 0 2 16,0 2 0-16,-2 0-1 16,1 0 0-16,0-4 1 15,3 0-1-15,0 0 2 16,0 0 0-16,0 0 0 15,-6 0 0-15,-3 0 0 16,-5 0 0-16,-6 0-1 16,1 0 1-16,-6 0 0 15,0 2-1-15,-4-2 1 0,2 0-1 16,1 0-1 0,-3 0-1-16,2 0-1 0,0 0-7 15,0 2-24-15,-2 2-53 16,0-4-406-16</inkml:trace>
  <inkml:trace contextRef="#ctx0" brushRef="#br0" timeOffset="109052.38">17047 13148 735 0,'0'0'180'0,"0"0"71"16,0 0-94-16,0 0-82 16,0 0 9-16,0 0 4 15,40-48-35-15,-32 48-23 16,3 0-8-16,7 0-4 15,11-2-11-15,9 0-1 16,14-4 3-16,14-2-5 16,13-2-4-16,5 4 2 15,1 0-2-15,-7 2 0 16,-13 2-1-16,-13 2 1 16,-17 0-19-16,-14 0-36 15,-9 0-60-15,-12 0-386 16</inkml:trace>
  <inkml:trace contextRef="#ctx0" brushRef="#br0" timeOffset="110027.89">17068 13153 429 0,'0'0'975'16,"0"0"-960"-16,0 0 61 0,0 0-21 15,0 0-24 1,0 0-6-16,-4 79 2 0,6-49 2 16,-2 6-4-16,0 3 3 15,0 7-3-15,0 6-16 16,0 2 2-16,0 0 0 15,0 3 5-15,0 1-2 16,0-2-10-16,2 0 0 16,5 2-1-16,0-2 0 15,-2 2-3-15,-3-3 0 16,-2-4 0-16,0-8 0 16,0-1 0-16,0-2 1 15,-4 0-1-15,-3-2 0 16,0 0 2-16,2-4-2 0,1-2 0 15,2-5 0-15,0-5 1 16,2-7-1-16,0 2 0 16,0-9-1-16,0 2 1 15,0-2 0-15,-2 6 1 16,-3 4-1-16,1 0 0 16,-4-6 0-16,6 4 0 15,0-10 0-15,2 2 0 16,0-4-1-16,0-2 1 15,0-2 0-15,0 0 0 16,0 2 0-16,0-2 1 16,0 0 0-16,2 0 0 15,-2 0 0-15,2 0 0 16,-2 0 0-16,0 0 0 16,0 0-1-16,5 0 0 0,-2 0 0 15,3 0 1-15,5 0 1 16,0 0 0-16,3 0 0 15,1 0-1-15,-3-2-1 16,-1 0 0-16,-1 0 0 16,0 0 0-16,1 0 0 15,3 2 1-15,-1 0 2 16,3 0-2-16,-1 0 0 16,1 0 1-16,-1 0-1 15,1 0-1-15,-3 0 2 16,2 0-1-16,1 0-1 15,5 0 0-15,0-6 0 16,10 4 2-16,6-2-2 0,-2 4 2 16,3-2-2-16,2 0 0 15,3 0 0-15,1-6 1 16,3 2-1-16,-3-2 0 16,0 0 0-16,-3-1 0 15,-5 4 0-15,-1-1 1 16,-8 4-1-16,-4 0 0 15,-8-1 0-15,-7 3-1 16,-2 0 0-16,-4 0 0 16,0 0 0-16,0 0-2 15,2 0-1-15,3 0-2 16,1 0-14-16,2 0-47 0,-6 0-140 16</inkml:trace>
  <inkml:trace contextRef="#ctx0" brushRef="#br0" timeOffset="116390.68">14791 7182 753 0,'0'0'237'16,"0"0"-79"-16,0 0 20 15,0 0-96-15,0 0-20 16,0 0 19-16,0 0-8 16,0 0-20-16,0 0-17 15,0 0-10-15,0 0-9 0,0 0-4 16,0 0-5-16,8 0-2 15,7-15-3-15,10-7-2 16,-3-3 1-16,2 1-2 16,-4 2 0-16,-9 7-3 15,-1 6 1-15,-10 5 1 16,0 4 0-16,0 0-8 16,0 0 3-16,-2 20-5 15,-17 13 6-15,1 3 4 16,-1 0 1-16,0-7 0 0,9-4 0 15,-2-3-1-15,5-4-5 16,5-6-17-16,2-4-15 16,0-2-23-16,2-6-100 15,21 0-201-15,2 0-534 16</inkml:trace>
  <inkml:trace contextRef="#ctx0" brushRef="#br0" timeOffset="116733.4">15237 7140 7 0,'0'0'1353'0,"0"0"-1305"16,0 0 67-16,0 0-42 16,0 0-56-16,0 0-2 15,-42 64 8-15,33-46-9 16,0 0-10-16,1-1-1 16,0 3-1-16,0-4-2 15,-1 2 3-15,-1-2-3 0,4-2 0 16,2 0-3-1,-1-4-26-15,5-2-21 0,0-6-54 16,0-2-215 0,5 0-562-16</inkml:trace>
  <inkml:trace contextRef="#ctx0" brushRef="#br0" timeOffset="116889.77">15358 6872 1390 0,'0'0'124'0,"0"0"-77"16,0 0 45-16,0 0-74 16,0 0-18-16,0 0-19 15,0-12-48-15,0 12-180 16,0 0-516-16</inkml:trace>
  <inkml:trace contextRef="#ctx0" brushRef="#br0" timeOffset="117123.92">15649 6778 1581 0,'0'0'0'16,"0"0"0"-16,0 0 13 16,0 0 0-16,-66 158-7 15,34-104 1-15,1 0 10 16,-2 4-13-16,2-3-1 0,2-5-3 15,2 0 0 1,2-10-25-16,4-4-38 0,5-8-58 16,5-12-224-16,9-12-218 15</inkml:trace>
  <inkml:trace contextRef="#ctx0" brushRef="#br0" timeOffset="117825.6">15396 7279 67 0,'0'0'580'16,"0"0"-129"-16,0 0-145 15,0 0-180-15,0 0-77 16,0 0-30-16,15-12-10 16,-8 16-1-16,8 8 1 15,3 0-5-15,9-2-3 16,4-2 1-16,7-6 2 16,0-2-3-16,-3 0 0 0,-6 0-1 15,-8-2 0-15,-6-10 0 16,-8-2-2-16,-2 0 2 15,-5-2 0-15,0 2 1 16,0 6-1-16,0 4 0 16,-5 4 6-16,-2 0-1 15,-4 0-5-15,-7 0-3 16,-2 16 1-16,-4 10 0 16,-1 2 1-16,5 2 1 15,7-4 0-15,2-4 0 16,9-2-2-16,2-2 0 15,0-2 1-15,10-8 1 16,15-2 0-16,11-6 1 16,6 0 0-16,5 0 2 0,3-14-2 15,-2-12-1 1,-4 0 0-16,-6-4 0 0,-11-4 3 16,-9 0-1-16,-12 2 3 15,-6-6-3-15,0 0 1 16,0 3 6-16,-4 9 5 15,-9 8-1-15,3 8 3 16,4 8 0-16,1 0-10 16,5 2-6-16,0 0 0 15,0 0-5-15,0 0-2 16,0 2-1-16,0 16 5 16,11 2-1-16,10 3 0 15,1-1 3-15,3-3 1 0,2-1 2 16,-1 0-2-1,0 0 1-15,-1-1 2 0,-2 1-2 16,-8 2-1-16,-3-2 0 16,-6 2 0-16,-4-2 1 15,-2 2 5-15,0 0-3 16,0 4 0-16,-11 2 1 16,-2 0-1-16,0 6 1 15,1 1-3-15,10-1-1 16,2 0-3-16,4-6-55 0,23-8-178 15</inkml:trace>
  <inkml:trace contextRef="#ctx0" brushRef="#br0" timeOffset="122854.93">14373 7744 291 0,'0'0'624'15,"0"0"-357"-15,0 0-24 16,0 0-112-16,0 0-74 15,0 0-23-15,0 0-2 0,0 0-7 16,0 2-9-16,0 18-6 16,-10 14-7-16,-2 12 3 15,-7 8-4-15,0 3 0 16,1-6 0-16,0 0-1 16,2-7-1-16,6-6 0 15,0-12 1-15,3-6-1 16,5-6 0-16,0-6 0 15,2-2-3-15,0-1-5 16,0-5 8-16,0 0 0 16,0 0 0-16,0-25-6 15,0-7 0-15,9-2 0 0,7 4 2 16,-3 4 3-16,5 6 0 16,-1 4-1-16,6 4-1 15,6 2 1-15,4 8-1 16,5 2 1-16,3 0 0 15,-6 0-1-15,-2 4-12 16,-10 12 2-16,-10-6-6 16,-9 2 4-16,-4-6 9 15,0 0 6-15,0 4 1 16,-13-2 4-16,-9 0-2 16,-3 0 3-16,1-6-4 15,6 0 2-15,0-2 6 0,7 0 0 16,0 0 0-16,2 0-3 15,4 0-4-15,3 0 0 16,2 0-2-16,-2 0-1 16,0 0-2-16,0 0-2 15,-3 8-2-15,1 2 6 16,2 4 0-16,2-6 0 16,0 4-2-16,0 0-4 15,15 0 3-15,8 0 3 16,3-4 1-16,1 0-1 15,-1 3-1-15,1-6-10 0,0-3-31 16,-7 0-135 0,-5 2-941-16</inkml:trace>
  <inkml:trace contextRef="#ctx0" brushRef="#br0" timeOffset="123153.72">14852 8023 1567 0,'0'0'66'0,"0"0"-37"0,0 0 28 16,0 0-49-1,0 0-7-15,0 0-2 0,9 0 0 16,0 0-1-16,8 0 2 16,10 0-5-16,14 3-4 15,3 8-8-15,5-3-5 16,-7 2-75-16,-17-2-248 16</inkml:trace>
  <inkml:trace contextRef="#ctx0" brushRef="#br0" timeOffset="123352.28">14903 8243 1219 0,'0'0'260'16,"0"0"-199"-16,0 0 24 0,0 0-54 15,0 0-25-15,0 0 3 16,56 2-3-16,-16-2-3 15,4 0-3-15,8 0-7 16,-5-2-62-16,-10 1-239 16</inkml:trace>
  <inkml:trace contextRef="#ctx0" brushRef="#br0" timeOffset="123750.72">15454 8087 1430 0,'0'0'120'15,"0"0"-65"-15,0 0 34 16,0 0-60-16,0 0-26 16,0 0-3-16,0-10 0 15,-12 12-3-15,-5 18 0 16,-4 4 3-16,2 8-1 15,3-2-1-15,5 5 2 0,1-6 0 16,8 0-2 0,2-6 1-16,0-4 0 0,4-3 1 15,13-6-11-15,1-9 9 16,1-1 2-16,8 0 2 16,0-9 3-16,2-22 2 15,-2-6-2-15,-2-6 0 16,-4-7 1-16,-3 0-5 15,-3 6-1-15,-10 8-2 16,-5 15-6-16,0 14-13 16,-20 7-7-16,-25 14-72 15,-13 26-512-15</inkml:trace>
  <inkml:trace contextRef="#ctx0" brushRef="#br0" timeOffset="124785.89">14770 9408 1109 0,'0'0'50'0,"0"0"24"15,0 0 79-15,0 0-78 16,0 0-23-16,0 0 9 15,-6 143-23-15,2-105-17 16,-2 0-2-16,-1-2-5 16,1 0-12-16,-4-8 13 0,2-4-8 15,1-6-3 1,3-6 2-16,2-6 0 0,2-6-2 16,0 0-3-16,0 0 1 15,0 0 3-15,0 0 1 16,0-16-1-16,4-8-5 15,7 0-1-15,-1 2-1 16,4 2 2-16,-1 6-2 16,-1 6 1-16,-3 0-2 15,-1 8 1-15,6 0-1 16,1 0 1-16,8 0 0 16,-3 2 2-16,-2 8 0 15,-2-4 1-15,-8 2-1 16,-3-2 1-16,-3-4-1 15,-2 2 2-15,0-4 0 0,0 4 4 16,0 0-1-16,-17 0-1 16,-6 0-1-16,-4-4-1 15,2 2 0-15,6 0-1 16,-1 0 2-16,7 4 5 16,-1-2-6-16,5 0-1 15,5 2-1-15,-2 0-1 16,6 0 0-16,0 2-2 15,0 4 1-15,0 3 2 16,21-4 1-16,6 6 1 0,8-5-1 16,5-6 0-1,3-5 0-15,-3-1-1 0,-3 0-14 16,0 0-30 0,-9 0-38-16,-3 0-213 0</inkml:trace>
  <inkml:trace contextRef="#ctx0" brushRef="#br0" timeOffset="125034.25">15293 9617 485 0,'0'0'1223'0,"0"0"-1219"0,0 0 34 15,0 0-11 1,0 0-24-16,0 0-2 0,80-34 2 16,-55 30-3-16,-3 2 1 15,2 2-2-15,-1 0-11 16,-1 0-31-16,-7 0-65 16,-5 6-351-16</inkml:trace>
  <inkml:trace contextRef="#ctx0" brushRef="#br0" timeOffset="125220.4">15406 9757 1582 0,'0'0'63'0,"0"0"-2"16,0 0-16-16,0 0-35 15,0 0-8-15,0 0-2 16,52-12 0-16,-35 10-10 15,-1 2-33-15,5 0-46 16,-2 0-187-16</inkml:trace>
  <inkml:trace contextRef="#ctx0" brushRef="#br0" timeOffset="125519.93">15948 9631 1670 0,'0'0'32'0,"0"0"10"15,0 0-4-15,96-120-28 16,-63 81-9-16,-4 6 3 16,-4 2-2-16,-8 8-1 15,-7 10 1-15,-6 8-1 16,-4 2 0-16,0 3 0 15,0 0 2-15,0 0-3 16,0 24-3-16,-18 16 0 0,-2 15 3 16,-4 1 0-1,6-4-25-15,5-4 23 0,1-4-67 16,1-4-445 0</inkml:trace>
  <inkml:trace contextRef="#ctx0" brushRef="#br0" timeOffset="126623.05">15086 11668 1008 0,'0'0'191'0,"0"0"2"15,0 0-85-15,0 0-83 16,0 0-5-16,0 0 2 15,-14 30-6-15,-1 7-7 16,-10 4 9-16,-2 10 5 0,0-5-11 16,4-6-3-1,7-6-4-15,3-8-2 0,3-6-2 16,4-8 1-16,3-6-1 16,1-4 2-16,2 0 1 15,0-2 1-15,0 0-1 16,0-4 7-16,15-18-11 15,12 0-7-15,7-2-2 16,4 6 0-16,0 4-1 16,2 8 1-16,-5 6 7 15,-4 0 0-15,-2 0 1 16,-10 0 1-16,-4 6 0 16,-8-2 1-16,-5 0 0 0,-2 0 1 15,0-2 1 1,0 2 8-16,-9 0-1 0,-20 6-2 15,-9-4-3-15,-2 0 0 16,3-4-2-16,8-2 1 16,6 0 1-16,5 0 2 15,7 0-3-15,0 0-4 16,5 0 2-16,0 0-2 16,4 8-4-16,0 10 1 15,0 4 0-15,2 2 2 16,0 0-1-16,0-2 2 15,23 0 0-15,8-5 1 16,13-3-2-16,12-10-2 16,6-4-22-16,-4 0-65 0,-4-3-682 15</inkml:trace>
  <inkml:trace contextRef="#ctx0" brushRef="#br0" timeOffset="126851.68">15589 11893 1620 0,'0'0'71'0,"0"0"-43"16,0 0 10-16,0 0-35 15,0 0-2-15,0 0 1 0,81 0-2 16,-59 0 0-16,0 6-10 15,5 4-41-15,-7-2-63 16,-7 6-444-16</inkml:trace>
  <inkml:trace contextRef="#ctx0" brushRef="#br0" timeOffset="127027.21">15543 12104 1514 0,'0'0'63'0,"0"0"23"16,0 0-32-16,0 0-43 0,0 0-8 16,0 0 2-16,96 0-5 15,-57 0 0-15,9 0-32 16,-6 0-98-16,-7 0-862 16</inkml:trace>
  <inkml:trace contextRef="#ctx0" brushRef="#br0" timeOffset="127395.03">16127 11863 1626 0,'0'0'55'0,"0"0"1"15,0 0-15 1,0 0-40-16,0 0-1 0,0 0-1 15,15-10-2-15,1 12 2 16,1 8 0-16,6 2 1 16,1 2 0-16,-4 0 0 15,-4-2 0-15,-5 0-1 16,-5-2-2-16,-6 6-6 16,0 4 1-16,-13 4 8 15,-18 6 2-15,-5-2 0 16,-1 2-1-16,8-3-1 15,6-4 0-15,10-2 0 16,8 5-2-16,5-6 0 16,0 2 2-16,20 0 0 0,16-6 0 15,11-2-2 1,2-4-42-16,-6-4-127 0</inkml:trace>
  <inkml:trace contextRef="#ctx0" brushRef="#br0" timeOffset="128294.37">15153 13481 1530 0,'0'0'77'0,"0"0"-68"16,0 0 41-16,0 0-28 16,0 0-11-16,-9 146-5 15,-3-109-3-15,4-3-1 16,-1-6-2-16,-5-6 1 16,3-8 2-16,0-2-1 15,2-8 0-15,2-2 1 0,1-2 1 16,-1 0 1-16,3 0-2 15,1-6 0-15,3-10 0 16,0-2-3-16,14-2 0 16,13 0-2-16,4 2 1 15,0 5 1-15,2 2-3 16,-4 4 2-16,5 7 1 16,-1 0 0-16,3 0 3 15,-3 0 1-15,-6 3-3 16,-9 5 0-16,-7-1-1 15,-7-3 0-15,-4 0-2 16,0-1 2-16,-4 4 0 16,-23 0 4-16,-11 3-1 0,-4 0-2 15,-3 2 0 1,5-4-1-16,7-2 1 0,11 2 1 16,11-8 2-16,5 2 3 15,6-2-6-15,0 0-1 16,0 2 0-16,0 0 2 15,10 4-1-15,7 4 0 16,4 0 2-16,6 6-1 16,2-2-1-16,0 0 1 15,0-4-2-15,-2-2 1 16,-6 2-2-16,0-2-13 16,-1-4-26-16,-3 2-67 0,1-6-437 15</inkml:trace>
  <inkml:trace contextRef="#ctx0" brushRef="#br0" timeOffset="128553.54">15823 13564 1676 0,'0'0'21'0,"0"0"29"15,0 0-3-15,0 0-40 16,0 0-6-16,0 0 2 16,29-5 4-16,-9 5 1 0,7 0-3 15,-3 2-4-15,1 6-1 16,0-4-12-16,-6 5-35 16,-3 2-46-16,-9 3-185 15,-7 2-1118-15</inkml:trace>
  <inkml:trace contextRef="#ctx0" brushRef="#br0" timeOffset="128714.61">15799 13790 1284 0,'0'0'275'16,"0"0"-219"-16,0 0 32 16,0 0-47-16,0 0-33 15,0 0-4-15,58 0 1 0,-23 0-5 16,1 0 0-16,5-2-24 15,-4-2-78-15,-1 2-344 16</inkml:trace>
  <inkml:trace contextRef="#ctx0" brushRef="#br0" timeOffset="129262.78">16429 13461 608 0,'0'0'1100'0,"0"0"-1096"15,0 0 66-15,0 0-33 16,0 0-32-16,0 0 0 0,-24-18-2 16,24 18-2-16,2 0-1 15,15 0 0-15,8 0 0 16,6 0 0-16,5 0 0 15,-5 0 0-15,-2 4-4 16,-6 8-2-16,-8 2 2 16,-3 0 3-16,-8-2-2 15,-2 2-1-15,-2 0 4 16,0 0 0-16,-9 0 6 16,-9 4-2-16,3-2-1 15,-1-5-1-15,3 3-1 0,3-6-1 16,8-1 0-16,0 1-1 15,2-1 1 1,0 0-1-16,0 1 1 0,12 2 0 16,5 3 0-16,8 3 0 15,0 0-1-15,-3 4 0 16,2 0 0-16,-4 0-1 16,-2 0 2-16,-9-2 0 15,-7 0-1-15,-2 2 1 16,-2 2 0-16,-33 0 6 15,-11 6-1-15,-9-6-3 16,-2 5-1-16,1-5-1 0,6-7 0 16,6-2-7-1,9-12-21-15,8-1-79 0,6 0-1184 16</inkml:trace>
  <inkml:trace contextRef="#ctx0" brushRef="#br0" timeOffset="146473.84">23237 6212 784 0,'0'0'259'0,"0"0"-73"16,0 0-9-16,0 0-64 15,0 0-58-15,0 0-24 16,0 0-6-16,-23-16-10 16,23 16-3-16,0 0-11 15,0 0-1-15,0 2-6 16,9 16 4-16,22 6 2 15,11 8 2-15,11 0-2 16,14 0 2-16,7-5-2 16,4-5 3-16,5-7-2 15,-6-5-1-15,-3-2 1 0,-14-4 0 16,-13-1-1-16,-18 3 0 16,-9-2 0-16,-9 2-1 15,-5 3-3-15,4 4 1 16,-2 3 2-16,1 2 0 15,-4 2 1-15,0 0 0 16,-5 2 0-16,0 4 0 16,0 8-2-16,-5 8 2 15,-21 12 1-15,-8 13-1 16,-7 13 4-16,-3 12 3 16,3 6-1-16,6 4-4 15,6-1 1-15,7-1-3 0,6-14 0 16,3-7 0-1,2-11 1-15,2-12-1 0,3-2 0 16,-1 2 1-16,0-6-1 16,0 0 1-16,1-4-1 15,1-7 0-15,1-3 0 16,2-10 0-16,0-4 0 16,0-4 0-16,-2-4 1 15,2 4-1-15,0-4 2 16,-2 2-2-16,2-2 0 15,-1-4 0-15,1 0-1 16,2-4 1-16,-2 0 1 16,0-2-1-16,0 0 0 15,0-2-1-15,0 2 1 16,-6 6-2-16,-1-2 2 16,-9 8 0-16,-1-4-1 0,-10 4 1 15,-2-3 0-15,-5-4-1 16,-3 0 0-16,-7-5 1 15,-3-3 3-15,-2-1-3 16,-5 0 3-16,3 0-2 16,-5 0 2-16,2 0 15 15,3-5 0-15,8-4-7 16,7 5 0-16,5 0-3 16,8 3-6-16,6-4-1 15,9 1-1-15,6 2 0 16,2 2 0-16,2-2-3 0,0 2-28 15,-3 0-52-15,-3 0-236 16,4 0-988-16</inkml:trace>
  <inkml:trace contextRef="#ctx0" brushRef="#br0" timeOffset="147003.6">24814 7090 14 0,'0'0'499'16,"0"0"-194"-1,0 0 9-15,0 0-89 0,0 0-102 16,0 0-52-16,0 0-31 16,6-31-11-16,-6 31-3 15,0 0-4-15,0 0-10 16,0 0-5-16,0 0-7 16,-14 19-5-16,-7 13 5 15,-8 4 0-15,0 8 1 16,2 1 0-16,4-5 0 15,6-2 0-15,3-10-1 16,5-6 0-16,3-2-1 16,2-4-14-16,-2 2-16 15,0 0-47-15,-3-8-233 16</inkml:trace>
  <inkml:trace contextRef="#ctx0" brushRef="#br0" timeOffset="147335.72">24615 6900 1052 0,'0'0'218'15,"0"0"-61"-15,0 0-43 16,0 0-61-16,0 0-35 0,0 0-9 15,-15-18-5-15,15 18-4 16,0 0-3-16,0 0 3 16,0 0 0-16,0 0-1 15,6 0 1-15,19 10 2 16,8 2 7-16,9 6 5 16,10 0-9-16,6 2-1 15,9 0-3-15,1 0 1 16,1 0-2-16,1 0-7 15,-8-4-75-15,-15-8-220 16</inkml:trace>
  <inkml:trace contextRef="#ctx0" brushRef="#br0" timeOffset="147831.13">25664 7159 1196 0,'0'0'82'16,"0"0"46"-16,0 0-12 16,0 0-79-16,0 0-12 15,0 0 2-15,19-64-14 16,-19 51 8-16,0 5-3 16,0-2-6-16,0 5-8 15,-21 2-4-15,-12 3-5 16,-5 0-1-16,-6 26 5 15,-1 10 0-15,7 9 0 16,5 7 0-16,6 0 1 16,2 0-2-16,8-4 3 15,7-2-2-15,8-6 0 16,2-5 1-16,0-3 0 16,23-5 1-16,12 1-1 15,17-6 3-15,8-4-2 0,11-5 1 16,8-5-2-16,-8-8-97 15,-13 0-1339-15</inkml:trace>
  <inkml:trace contextRef="#ctx0" brushRef="#br0" timeOffset="149118.43">25919 8147 541 0,'0'0'389'15,"0"0"-137"-15,0 0-86 16,0 0-58-16,0 0-25 16,0 0-26-16,0 0-10 15,0-8-14-15,9-8-10 16,6-4-11-16,5-4-4 16,3-8 1-16,6-7-7 15,2-1-2-15,-2 0 0 16,-2 12-1-16,-10 10 0 15,-8 8-1-15,-7 10 2 16,-2 0-5-16,0 0-9 16,0 5-7-16,0 17 16 0,0 4 4 15,-2 3 2 1,-7 2 0-16,0 1-1 0,-2 0 1 16,-2 0-1-16,-2 2 2 15,-4-6-2-15,5-4 0 16,8-6 0-16,2-4 1 15,4-8-2-15,0 2 0 16,0-4-32-16,0 0-49 16,0 0-209-16,4-4-652 15</inkml:trace>
  <inkml:trace contextRef="#ctx0" brushRef="#br0" timeOffset="149547.18">26582 7961 812 0,'0'0'231'0,"0"0"49"0,0 0-171 16,0 0-97-16,0 0-10 16,0 0 8-16,-20 28 6 15,7-2-3-15,0-4 4 16,-3 2 0-16,3-4-9 15,-3 0-5-15,5 0-2 16,-1 0-1-16,4 2 0 16,6 0-2-16,0 0 2 15,2-2-2-15,0-2 1 16,0-3-5-16,20-8-51 16,9 0-33-16,9-7-80 15,1 0-249-15</inkml:trace>
  <inkml:trace contextRef="#ctx0" brushRef="#br0" timeOffset="149712.14">26902 7633 1454 0,'0'0'41'0,"0"0"29"15,0 0 4-15,0 0-68 16,0 0-6-16,0 0-65 15,-16-50-201-15,20 50-809 16</inkml:trace>
  <inkml:trace contextRef="#ctx0" brushRef="#br0" timeOffset="149967.65">27322 7497 1398 0,'0'0'69'0,"0"0"-66"16,0 0-3-16,0 0 18 16,-60 165-8-16,29-103-4 15,-5 2 9-15,-6 6 12 16,-7 7-13-16,-1-4-9 16,2 2-3-16,3-13 2 0,12-8-4 15,9-11-1 1,8-10-5-16,7-8-33 0,3-10-98 15,3-10-161-15,3-5-363 16</inkml:trace>
  <inkml:trace contextRef="#ctx0" brushRef="#br0" timeOffset="150714.57">26937 8059 1216 0,'0'0'7'0,"0"0"25"15,0 0 86-15,0 0-64 16,46 130-6-16,-12-99 7 16,9-6-14-16,1-7-19 15,3-7-8-15,-3-10 11 0,-4-1-8 16,1 0-4 0,-6-14-4-16,-3-8-5 0,-6-8 0 15,-6 2 1-15,-6 4-4 16,-8 2 0-16,-6 4 3 15,0 6 6-15,0 4 4 16,0 0-9-16,-6 6-3 16,-8 2-2-16,-3 0-3 15,-2 0 0-15,-3 18 0 16,5 2 1-16,-2 4 0 16,8 0 2-16,5 0-2 15,2 0 1-15,4 0 1 16,0-2-1-16,0 0 2 15,10 3-2-15,11-10 2 0,8 3-2 16,6-5 1-16,12-9-5 16,0-4 5-16,-5 0 0 15,-2-6 0-15,-7-19 0 16,-4-11 0-16,-6-8 1 16,-7-8-1-16,-8-4 0 15,-6 0 0-15,-2 8 0 16,0 4 1-16,0 14 4 15,0 10 0-15,-2 9-1 16,-2 3 4-16,2 8-1 16,2 0-7-16,0 0-2 15,0 0-4-15,0 0-2 16,0 7 6-16,6 11 0 16,13 4 0-16,2 4-1 15,6 2 2-15,2 2-2 0,-4-2 2 16,-1 0 1-16,-6-4 0 15,-4 2-1-15,-4-2 1 16,-3 2 0-16,-5-2-2 16,-2 2 2-16,0 5-2 15,0-3 2-15,-11 2 0 16,0-4 0-16,0-5 1 16,2-2-1-16,5-1 1 15,2-6-2-15,2 2 1 16,0 2 0-16,0-6-19 0,0 6-66 15,15-2-201-15,1-8-953 16</inkml:trace>
  <inkml:trace contextRef="#ctx0" brushRef="#br0" timeOffset="160041.01">17608 6591 7 0,'0'0'269'16,"0"0"50"-16,0 0-35 0,0 0-160 15,0 0-18-15,0 0 55 16,0 0-33-16,0 0-58 16,7-54-11-16,-7 54-28 15,0 0-11-15,2 0-9 16,6 0-8-16,11 0-3 15,8 0 0-15,12 0 1 16,15 0 2-16,11 8 5 16,17 0 3-16,12-4 18 15,10-4-9-15,1 0-1 16,-4 0-7-16,-8 0-7 16,-6 0-4-16,-7 0-1 0,-9 0 1 15,-4 0-1-15,-4 0 0 16,1 0 0-1,5 0 0-15,4 0 0 0,12 0 0 16,7-2 0-16,1-12 0 16,3 2 0-16,-11-2 2 15,-14 2-2-15,-13 4 0 16,-11 2 0-16,-9-2 0 16,-3 6 0-16,1 0 0 15,4 0 0-15,9-1 0 16,5 2 0-16,8-5 0 15,0 2 0-15,-1 0 0 16,-6 0 1-16,-6-4-1 16,-8 4 0-16,-10-1 1 15,-12 1-1-15,-9 4 0 0,-10 0-1 16,0 0-5-16,-16 0-64 16,-26 13-184-16,-8 1-735 15</inkml:trace>
  <inkml:trace contextRef="#ctx0" brushRef="#br0" timeOffset="161496.22">17218 8614 299 0,'0'0'0'0,"0"0"0"0,0 0 0 16,0 0-112-16,0 0 112 16,0 0 15-16,-13 14 437 15,13-14-181-15,0 0-30 16,2 0-72-16,2 0-55 15,-1 0-43-15,-3 0-41 16,2 0-18-16,0 0-4 16,2 0-7-16,6 0 0 15,1 0 2-15,4 0 0 16,5 0 3-16,5 0 2 0,10 0 8 16,5 0 11-1,1 0 3-15,-3 0-15 16,-3 0-14-16,-6 10 0 0,2 1 0 15,5 0-1-15,4 0 1 16,7-6 0-16,9-3 0 16,13-2 1-16,11 0 0 15,16 0 1-15,4-10 1 16,-4 0 10-16,-9 1-4 16,-14 2-10-16,-15 3 0 15,-9 4 0-15,-5-2 0 16,-1 2 0-16,-7 0 0 15,1 0 1-15,5 0-2 16,1 0 1-16,4 0 0 16,2 0 0-16,-3-1 0 0,2 1 0 15,-4 0 0-15,-1-4 0 16,-3 1-1-16,-7 3 1 16,0 0-1-16,1-2 1 15,-1-2 1-15,2 0 0 16,2 0-1-16,-2 4 0 15,3-4 0-15,0 4 0 16,-3 0 0-16,-4 0 0 16,-4 0 0-16,-6 0-1 15,-3 0 0-15,-3 0 1 16,1 0 1-16,-1 0-1 16,-2 0 1-16,-1 0-1 0,-4 0 0 15,6 0 2-15,-1 0-2 16,6 0 1-16,-2 0 1 15,3 0 3-15,-3 0 1 16,0 0-5-16,-5 0 2 16,0 0-2-16,-1-2 0 15,-5 0 1-15,1 2-1 16,3-2 0-16,-4 2-1 16,3 0 0-16,-5 0 0 15,3-2 0-15,-2 2 0 16,-1-2 1-16,-2 2-1 15,-2 0 0-15,0-2 3 16,0 2-3-16,0 0-1 16,0 0-21-16,0 0-67 15,-6 0-384-15</inkml:trace>
  <inkml:trace contextRef="#ctx0" brushRef="#br0" timeOffset="-134250.02">28205 6882 1159 0,'0'0'145'0,"0"0"-41"16,0 0 22-16,0 0-70 15,0 0-32-15,0 0 6 16,0 0 2-16,-16 0 1 16,14 2-15-16,-11 12-7 15,-14 18-7-15,-9 12-1 16,-9 18 3-16,5 4-4 16,7 4-2-16,10 1 0 15,11 3 0-15,9 2 0 16,3-2-1-16,3 1 1 15,23-9 0-15,6-10 0 0,1-8-2 16,0-14-12-16,1-6-41 16,-1-16-66-16,-4-10-509 15</inkml:trace>
  <inkml:trace contextRef="#ctx0" brushRef="#br0" timeOffset="-133471.18">28670 7054 321 0,'0'0'1107'16,"0"0"-1096"-16,0 0 95 16,0 0-35-16,0 0-58 15,0 0-13-15,-4 32 4 16,-16 14 15-16,-7 3-2 16,-2 3-5-16,2-2-4 15,3 2-6-15,6-4 0 16,3 2 0-16,1-8-2 0,3-2 0 15,1-9 1-15,4-9 0 16,0-8-1-16,3-8 2 16,3-2-1-1,0-4-1-15,0 0-5 0,0-13-2 16,5-23 4-16,17-8-12 16,7-10 5-16,2 2 7 15,1 0-8-15,1 10 8 16,-2 8 3-16,-2 12 0 15,2 6 0-15,1 7 0 16,1 6 2-16,-2 3-1 16,-2 0 4-16,-4 3-2 15,-4 18 0-15,-9 1-3 0,-5 0 0 16,-5 2 0 0,-2 0 1-16,0-4-1 0,-13 0 5 15,-12-4-1-15,-2-4-1 16,-2 0 0-16,2-8-2 15,3-4 2-15,4 0 0 16,2 0 1-16,3-4 2 16,1-14 8-16,1 2-9 15,1 2-3-15,4 8 2 16,3 2 7-16,5 2-7 16,0 2-4-16,0 0 0 15,0 0-4-15,0 0-1 16,0 2-1-16,2 18 5 15,7 4 0-15,3 2 0 16,-1 8-1-16,5-3 2 16,7 2 0-16,4-7 2 0,9-1-2 15,5-15-6-15,1-6-20 16,3-4-51-16,-8-4-323 16</inkml:trace>
  <inkml:trace contextRef="#ctx0" brushRef="#br0" timeOffset="-133168.12">29406 6792 429 0,'0'0'1185'0,"0"0"-1176"0,0 0-9 16,0 0 49-16,111 180-21 16,-87-108-3-16,-8 1-6 15,-9 0-7-15,-7-5 3 16,0 1-11-16,-16-1-1 16,-20-4-2-16,-14-3-1 15,-13-7-23-15,-11-8-24 16,-1-10-25-16,3-10-60 15,9-10-478-15</inkml:trace>
  <inkml:trace contextRef="#ctx0" brushRef="#br0" timeOffset="-132585.39">28746 6743 22 0,'0'0'143'0,"0"0"-32"0,0 0 221 16,0 0-193 0,0 0-139-16,0 0 54 0,-11-8 35 15,11 8-49-15,0 0 55 16,0 0 86-16,0 8-32 16,0 9-30-16,0 8-53 15,-2 8-14-15,-19 9-15 16,-6 4-21-16,-4 6-2 15,2-4-8-15,3 2-3 16,6-4-3-16,9-2 0 16,2 5 0-16,9-4 0 15,0 0-2-15,0-5-4 16,0-4-17-16,0-4-40 16,0-12-144-16,0-10-480 15</inkml:trace>
  <inkml:trace contextRef="#ctx0" brushRef="#br0" timeOffset="-130469.27">30061 7124 985 0,'0'0'398'0,"0"0"-342"15,0 0 67-15,0 0-49 16,0 0-52-16,0 0 1 15,0 0 7-15,18 0-12 0,9-2-4 16,6 0-4-16,2 0-5 16,3 2-5-16,-7-1 0 15,-6 1-25-15,-6 0-49 16,-11 0-120-16,-8 1-849 16</inkml:trace>
  <inkml:trace contextRef="#ctx0" brushRef="#br0" timeOffset="-130252.52">29985 7379 1408 0,'0'0'4'15,"0"0"49"-15,0 0 44 0,0 0-74 16,0 0-10-16,0 0 9 15,100 0-12-15,-62 0-10 16,4 0 0-16,3-8-46 16,-1 0-96-16,-1 0-553 15</inkml:trace>
  <inkml:trace contextRef="#ctx0" brushRef="#br0" timeOffset="-129725.72">30867 7000 1491 0,'0'0'1'0,"0"0"20"16,0 0 63-16,0 0-61 15,0 0-21-15,0 0 1 16,-67-24 1-16,36 32-4 16,-4 24 5-16,-7 8 4 0,-1 3 2 15,5 3 2-15,7 2 0 16,4-6-8-16,12 0-4 15,5 0-1-15,10-4 1 16,0 0-1-16,18-2 1 16,14-12 1-16,12-8 12 15,10-8-2-15,8-8-2 16,5 0 0-16,-1-16-4 16,-3-20-1-16,-3-8-2 15,-9-12 0-15,-1-4-1 16,-8-3-1-16,-15 5-1 15,-12 7 0-15,-13 6 0 0,-2 7-4 16,-15 8 4 0,-16 8-4-16,-15 12-6 0,-6 10-19 15,-4 0-38-15,2 4-61 16,12 20-254-16</inkml:trace>
  <inkml:trace contextRef="#ctx0" brushRef="#br0" timeOffset="-129364.16">31640 6850 1578 0,'0'0'4'16,"0"0"57"-16,0 0-25 16,0 0-36-16,0 0-5 15,0 0 5-15,-84 140 3 16,43-80-3-16,4 3 0 0,5-4 0 15,10 2 0-15,11-7-1 16,11 0 0-16,0 0-18 16,9-4-33-16,24-2-70 15,8-16-330-15</inkml:trace>
  <inkml:trace contextRef="#ctx0" brushRef="#br0" timeOffset="-129020.74">31918 7311 1616 0,'0'0'4'0,"0"0"60"15,0 0-38-15,70-134-13 16,-36 92-12-16,-3 3 1 15,-7 9 3-15,-6 14 0 16,-12 8 4-16,-4 6 3 16,-2 2-6-16,0 0-6 15,0 14-6-15,0 18-4 16,-8 9 10-16,-1 7-1 16,3-2-2-16,-2-2-4 15,4 2-1-15,0-10-3 16,-1-2-7-16,-6-8-14 15,0-6-15-15,2-4-43 0,0-6-202 16,7-10-946-16</inkml:trace>
  <inkml:trace contextRef="#ctx0" brushRef="#br0" timeOffset="-128750.72">32666 6702 1554 0,'0'0'11'0,"0"0"8"16,0 0 55-16,89 160-28 0,-72-72-20 16,-13 6-10-1,-4 1-1-15,-2 3-6 0,-27-10-5 16,-2-2 2-16,-5-4-4 15,-5-10-2-15,-7-4 0 16,-5-9-17-16,-2-15-26 16,1-6-55-16,7-14-134 15</inkml:trace>
  <inkml:trace contextRef="#ctx0" brushRef="#br0" timeOffset="-125302.54">27973 5663 1189 0,'0'0'161'0,"0"0"-77"0,0 0 26 15,0 0-56-15,0 0-34 16,0 0 6-16,0 0-1 16,7-40-6-16,4 34 2 15,2-1-11-15,7-1-6 16,7 5-3-16,6 0-2 15,3 3 1-15,2 0-1 16,-5 17-2-16,-4 12-1 16,-4 6-9-16,-11 5 6 15,-12 0-2-15,-2-4 0 0,0-2-1 16,-16-10 1-16,-11-2 4 16,0-6 5-16,1-4 0 15,1-2 2-15,9-8-2 16,8 1 0-16,3-3 1 15,5 0 0-15,0 0 1 16,0 0-1-16,0 0-1 16,13-7-7-16,5-1 2 15,5 6-2-15,1 2 6 16,5 0-1-16,2 0 1 16,4 18-2-16,4 4 1 15,-3-2-8-15,-10-2 4 16,-8-2 2-16,-12-2 0 15,-6-1-10-15,0 2 3 0,-13 6 0 16,-20 2 8-16,-7 2 3 16,1-7 7-16,6-2 1 15,9-6-6-15,6-8 2 16,5-2 0-16,1 0-1 16,4 0-3-16,6-20-1 15,2-10-34-15,0-6-220 16,0-7-1051-16</inkml:trace>
  <inkml:trace contextRef="#ctx0" brushRef="#br0" timeOffset="-125023.58">28818 5602 1581 0,'0'0'35'0,"0"0"34"15,0 0-32-15,0 0-31 16,0 0 0-16,0 0-3 16,75-10 0-16,-15 6 0 0,7 2 0 15,-5 2-3 1,-12 0 0-16,-11 0-32 0,-16 13-40 15,-17 6-128-15,-6 4-750 16</inkml:trace>
  <inkml:trace contextRef="#ctx0" brushRef="#br0" timeOffset="-124834.58">28870 5881 1491 0,'0'0'59'16,"0"0"28"-16,0 0-25 16,0 0-47-16,0 0-15 15,0 0 0-15,159-44-3 0,-98 38 2 16,-4 2-31 0,-4-2-50-16,-7 2-224 0</inkml:trace>
  <inkml:trace contextRef="#ctx0" brushRef="#br0" timeOffset="-124402.02">29767 5538 1562 0,'0'0'5'0,"0"0"40"0,0 0-7 15,0 0-34-15,0 0-3 16,0 0-1-16,-101 24-6 16,50 16 2-16,0 11 4 15,7-4-1-15,5 4 1 16,12-7 0-16,10-2 0 16,5-6 0-16,12-8 0 15,0 0 0-15,5-5 0 16,27-8 0-16,12-3 0 15,12-7 14-15,8-5-10 16,7 0 1-16,1-23-4 16,-5-11 0-16,-11-12-2 15,-10-14 1-15,-11-8 0 16,-10-6 0-16,-9 8 0 0,-16 13 0 16,0 13-5-1,-14 18 2-15,-21 10 2 0,-7 6 0 16,-8 6-5-16,6 2-17 15,8 22-34-15,14 0-138 16,18-2-331-16</inkml:trace>
  <inkml:trace contextRef="#ctx0" brushRef="#br0" timeOffset="-124120.92">30406 5329 1561 0,'0'0'0'0,"0"0"29"16,0 0-16-16,0 0-13 15,-115 133-3-15,80-67 3 16,4 5 0-16,7 7 2 15,10-4-2-15,14-2 0 16,0-6 0-16,21-16-3 0,21-10-60 16,7-16-96-1,0-16-367-15</inkml:trace>
  <inkml:trace contextRef="#ctx0" brushRef="#br0" timeOffset="-123794.23">30742 5837 1590 0,'0'0'94'0,"0"0"-76"16,0 0 32-16,56-124-30 15,-36 88-18-15,-4 0-1 16,0 8-1-16,-6 11 2 0,-5 9-1 15,-3 8 0-15,-2 0 3 16,0 0-1-16,0 0-3 16,0 29-8-16,-2 14-14 15,-7 18 8-15,-2 1 13 16,0 2 1-16,4-10-7 16,3-3-1-16,4-11-10 15,0-12-19-15,0-5-7 16,4-9-27-16,9-14-150 15,5 0-379-15</inkml:trace>
  <inkml:trace contextRef="#ctx0" brushRef="#br0" timeOffset="-123559.96">31465 5414 1434 0,'0'0'54'16,"0"0"-50"-16,91 188 48 15,-62-97 20-15,-14-3-43 16,-15 2-21-16,0-9-5 16,-35-13-3-16,-23-9-1 15,-18-6-12-15,-13-13-67 16,-4-12-176-16</inkml:trace>
  <inkml:trace contextRef="#ctx0" brushRef="#br0" timeOffset="-121122.04">27601 6414 846 0,'0'0'692'0,"0"0"-681"15,0 0 4-15,0 0 3 16,0 0-18-16,0 0 0 16,0 0 1-16,0 61 4 15,0-43-2-15,-11 2-1 16,-5 6-1-16,-2 0 2 15,-4 4-3-15,9-6-11 16,6-6 3-16,7-12-72 16,2-6-137-16,22 0-286 0,12-22-275 15</inkml:trace>
  <inkml:trace contextRef="#ctx0" brushRef="#br0" timeOffset="-120934.38">27759 6140 1365 0,'0'0'161'0,"0"0"-111"15,0 0 14-15,0 0-45 16,0 0-19-16,0 0-1 16,-2 0-1-16,2 0-20 15,0 22-53-15,0 6-54 16,0 0-271-16</inkml:trace>
  <inkml:trace contextRef="#ctx0" brushRef="#br0" timeOffset="-120564.18">27879 6454 1454 0,'0'0'21'0,"0"0"-17"16,0 0 58-16,0 0-58 15,0 0-3-15,0 0 9 16,-11 57 25-16,5-49-9 16,4-2-14-16,0 0-9 15,2-4-2-15,0-2 0 16,0 0-1-16,0 0 0 0,0 0 0 16,0 0-5-16,15-14-3 15,9-6 5-15,5-4-3 16,0 2-13-16,-4 5-7 15,-10 12 8-15,-8 3 8 16,-7 2 7-16,0 0 3 16,0 0 0-16,0 3 0 15,0 14-10-15,0-1 10 16,0 2 0-16,0-4-7 16,0 2-45-16,9-6-58 0,0 0-68 15,-3-6-205 1</inkml:trace>
  <inkml:trace contextRef="#ctx0" brushRef="#br0" timeOffset="-120097.58">28365 6352 1392 0,'0'0'40'0,"0"0"-9"16,0 0 52-16,0 0-46 16,0 0-6-16,0 0 5 15,0-28 0-15,-11 28-22 0,-5 0-14 16,-6 0-3 0,2 8-1-16,4 1-2 0,5 0 2 15,3-3 4-15,2 2-4 16,4 2-2-16,2-2-8 15,0 2 6-15,0-2 1 16,0 6 2-16,2-6 0 16,19 5-8-16,4-5-23 15,6-1 21-15,0-4 9 16,-4-2-4-16,-8 2 0 16,-9 1 2-16,-6-2-6 15,-4 3-17-15,0 4-20 16,0 3 5-16,-11 0 33 15,-7 4 13-15,-5-4 7 0,2-4-1 16,-2-2-4-16,-1 0 10 16,-1-4-1-16,0-2-5 15,6 0-6-15,7 0-29 16,12-6-41-16,0-10-186 16</inkml:trace>
  <inkml:trace contextRef="#ctx0" brushRef="#br0" timeOffset="-119838.49">28864 6204 1287 0,'0'0'127'0,"0"0"-95"15,0 0 57-15,0 0-80 16,0 0-9-16,0 0 0 15,-54 108 7-15,19-61 7 16,-3-2-8-16,0 0-3 16,3-5-3-16,6-6-12 15,8-4-19-15,9-6-42 16,4-6-69-16,8-10-219 16,0-8-489-16</inkml:trace>
  <inkml:trace contextRef="#ctx0" brushRef="#br0" timeOffset="-119650.33">28652 6360 1580 0,'0'0'0'16,"0"0"13"-16,0 0 1 15,123 4-14-15,-56 2 4 16,2-4-3-16,0 0-1 15,-11-2-16-15,-16 0-140 16,-17 0-1119-16</inkml:trace>
  <inkml:trace contextRef="#ctx0" brushRef="#br0" timeOffset="-117275.13">24557 6559 1287 0,'0'0'19'0,"0"0"-19"15,-84 180 29-15,55-95 22 16,-2 11-31-16,2 8-3 16,-2 7-1-16,4-3 37 15,2 6-23-15,5 3-13 16,2 1 15-16,4-2-8 15,6-4-9-15,-1-5-5 16,3-1-7-16,-2-12 2 16,0-4-4-16,3-18-1 15,1-7 2-15,4-15-2 0,0-10 0 16,0-6-1-16,6-6 0 16,17-4-3-1,10 0 4-15,14-8 19 0,15-2 1 16,14-2-5-16,13-6-1 15,9 0-5-15,2 3-3 16,6-4-6-16,-2 4 2 16,2 0-2-16,6 0 0 15,2 0 0-15,4-4 2 16,7-4-1-16,2-1 1 16,4 0 2-16,-2 0 1 0,-8 7 7 15,-7 0-4 1,-8 5 3-16,2 2-10 15,-2 0-1-15,-1-1 0 16,2-4 0-16,5-2 0 0,6-3 0 16,7-4 0-16,6 0 0 15,12 0 0-15,3 0 1 16,3 6 0-16,-1-2 1 16,-5 0 6-16,-6-2-2 15,4-2-2-15,8 0 2 16,4 0-2-16,13 0-1 15,5-16 0-15,9 1-1 16,3 1 0-16,-6 3-1 16,-9 3-1-16,-16 1 0 15,-18 6 0-15,-13 1 0 16,-6 0-1-16,3 0 2 0,5 0-2 16,10 1 1-16,8 10 0 15,0 0-2-15,-10-3-1 16,-20-5-6-16,-18-3-8 15,-31 0-9-15,-39-30-93 16,-23-20-713-16</inkml:trace>
  <inkml:trace contextRef="#ctx0" brushRef="#br0" timeOffset="-114300.88">24722 6519 1179 0,'0'0'125'0,"0"0"-33"0,0 0-2 16,0 0-53-16,0 0-19 15,0 0 13-15,13 0-6 16,12 0-10-16,8 0-5 15,9 2 15-15,3 2 4 16,4 6-8-16,-2-4-11 16,3 4 0-16,2-2-1 15,4 2-5-15,4 0-2 16,3 0 4-16,1-2-3 16,3-2-2-16,1 0 0 15,-6-2 2-15,-5 0 2 0,-3 0 5 16,-5 0-6-1,-3 2-2-15,0-2-1 0,-2 2 0 16,1 2 0-16,3-4-1 16,4 2 0-16,2 0 0 15,0 2 0-15,-2-2 1 16,-5-1-1-16,-5-4 0 16,-4 5 0-16,0-4 0 15,-4 0 0-15,-1-2 1 16,3 0-1-16,1 0 0 15,3 0 1-15,5 2-1 16,-1-2 0-16,-1 2 1 0,-3 2 0 16,-9 2 0-1,-6-2-1-15,-3 0-1 0,-2 0 1 16,3 0 1-16,1 0-1 16,5 1 0-1,3-4 1-15,1 2-1 0,2 1 0 16,-1-1 0-16,-1 4 0 15,-6-2 0-15,-2-1 0 16,-6 5 0-16,-1-5-1 16,3 1 1-16,2 1-1 15,2 2 2-15,2-4-1 16,6 1 0-16,3-4 0 16,7 2 0-16,3 1 1 15,3 0 0-15,-2-3-1 16,-2 4 0-16,-1 0 0 0,-2 2-1 15,1-5 1-15,-1 2 1 16,-1-2-1-16,1-2 0 16,-3 0 0-16,-1 0 0 15,3 0 1-15,-6 0-1 16,3 0 0-16,2 0 0 16,1 0 0-16,1 0 1 15,-1 0 1-15,0 0 0 16,-1 0 0-16,-4 0 0 15,1-2 0-15,0-2-1 16,0-1 0-16,3 0 2 16,0 1 0-16,3-2-1 0,-8 2-1 15,-1-3-1-15,-3 6 0 16,-4 1 0-16,2-2 1 16,2 2-1-16,4-3 0 15,5 2 0-15,5-2 2 16,0-1-1-16,2-1 1 15,-5 3-2-15,-5-1 1 16,0 3 2-16,-9 0-1 16,-1 0 0-16,-3 0-2 15,6 0 1-15,1 0-1 16,4 0 0-16,4 0 1 16,1 0-1-16,4 0 1 15,-1 0-1-15,1 0 0 16,-2 0 0-16,-1-1 0 15,-4-2 0-15,3-1 1 16,3-2 0-16,-1 5 1 0,7-3 0 16,4 1-1-16,3-1-1 15,2 3 1-15,0-2-1 16,2-1 1-16,3 2-1 16,3-2 0-16,3 0 0 15,1-6 1-15,-5 2-1 16,-7-4 0-16,-6 6 1 15,-4 0-1-15,-6-2 1 16,-5 2-1-16,4 2 0 0,3 0 0 16,6 2 0-1,5-4 0-15,6 2-1 0,-2 0 2 16,-3 0-2-16,-5 2 2 16,-4 2-1-16,-2 0 0 15,-3 0 0-15,3 0 0 16,-1 0 0-16,7 0-1 15,3 0 1-15,5 0 0 16,5-4 0-16,-2 2-1 16,-5 2 2-16,3 0-2 15,-6 0 1-15,0-2 0 16,-6 2 0-16,2-4 0 16,1 2 0-16,5-2 0 15,3-2 0-15,7 2 0 16,5-2 0-16,8 2 0 0,2 2 0 15,2-2 0-15,-8 2 0 16,-10 0 1-16,-9-4-1 16,-11 2 0-16,-3-4 0 15,0 4 1-15,3 0-1 16,5-2 0-16,10 0 0 16,17 2-1-16,12 0 1 15,7 0 0-15,-9 2 0 16,-16-2-1-16,-15 2 0 15,-19-2 1-15,-10 2 0 16,-6-2 0-16,-15 2 0 16,-2 2 1-16,1 0-1 0,-1-2 0 15,6 2 0-15,0-4 0 16,8 4 0-16,-2 0-1 16,4 0 1-16,-5 0 0 15,1 0 0-15,-5 0 0 16,0 0 0-16,1-2 0 15,-2 2 0-15,3-2 0 16,-1 0 0-16,-5 2 0 16,1-2 1-16,-6 2-1 15,4 0 0-15,-6 0 0 16,0 0 0-16,0 0 0 16,0 0 1-16,0 0-2 15,0 0 1-15,0 2-3 0,0 18-1 16,0 4 4-1,0 4 0-15,0 2 0 0,2 4 0 16,0 2 0-16,-2 4 0 16,2 4 0-16,0 3 0 15,0 3 0-15,1 0 0 16,-1 6 0-16,-2-2 0 16,0 0 0-16,0 2 0 15,0 1 0-15,2-3 0 16,0-4 0-16,0 0 0 15,0-4 0-15,4 0 0 16,-6 2 0-16,0-2 0 0,0 7-1 16,0 1 1-1,0 6 1-15,0-2-1 0,0 0 0 16,0-8 0-16,0-8 0 16,0-3 0-16,-12-6 0 15,-1 0 0-15,-1-3 0 16,1 4 0-16,-5 0 0 15,1-6 0-15,-2 0 0 16,2-8-3-16,3-6 3 16,-1 0 0-16,-3 0 0 15,-7-2 1-15,-6 2-1 16,-9-1 1-16,-5-5-1 16,-1-1-1-16,-10 4 0 15,-2-1-1-15,-11 0 0 16,-14-2-1-16,-3 4-2 0,-5 2 1 15,2-4 1-15,-3 4 1 16,-1-4-4-16,-1-2-4 16,-5-3 3-16,1-2 6 15,-4-3-2-15,-2 0 1 16,-4 0 1-16,-6 0 1 16,2 0-3-16,0 0 2 15,5 2 1-15,6 2 0 16,6 2 0-16,1-2 0 15,1-2 0-15,3-2 0 0,-1 0-1 16,2 0 0 0,-5 0-15-16,-4-4 6 0,-2-13-6 15,5-1 3-15,5 0 5 16,12 0 0-16,9 7-2 16,7 0-12-16,4 11-16 15,0 0-42-15,0 0-134 16,3 3-238-16,5 7-295 15</inkml:trace>
  <inkml:trace contextRef="#ctx0" brushRef="#br0" timeOffset="-5276.4">29294 9613 729 0,'0'0'128'0,"0"0"136"16,0 0-59-16,0 0-125 15,0 0-18-15,0 0 10 0,0 0-16 16,16-88-15-16,-16 86-16 16,0 2-7-16,0 0-5 15,0 0-4-15,0 0-9 16,-12 0-1-16,-11 0-4 15,-12 18 2-15,-2 6 1 16,-1 8 1-16,5-2 0 16,8 6 0-16,4 6-1 15,4 10 1-15,6 5 0 16,0 3 0-16,6-2 2 16,5-4-2-16,0-10 1 15,7-8-1-15,15-12 1 16,10-12 0-16,10-12 0 0,13 0 5 15,16-38 1-15,8-16-1 16,-4-8-3-16,-5-6-2 16,-14-6 1-16,-12 5 0 15,-13 1 1-15,-13 10-2 16,-11 8 2-16,-7 8-1 16,0 4 3-16,-21 7-4 15,-14 12 0-15,-7 10-5 16,-12 9-8-16,-8 3-17 15,-3 25-34-15,7 8-133 16,15 1-470-16</inkml:trace>
  <inkml:trace contextRef="#ctx0" brushRef="#br0" timeOffset="-4910.42">30168 9363 1559 0,'0'0'6'0,"0"0"13"16,0 0 29-16,0 0-48 16,0 0-12-16,0 0 8 15,-68 130 4-15,35-62 1 16,4-8-1-16,12-2 0 16,10-6 0-16,7-2 0 15,0-6 0-15,24-4-4 16,15-4-55-16,5-13-101 15,3-13-517-15</inkml:trace>
  <inkml:trace contextRef="#ctx0" brushRef="#br0" timeOffset="-4609.07">30517 9727 1553 0,'0'0'38'15,"0"0"45"-15,0 0-27 16,0 0-50-16,0 0-1 16,0 0 2-16,109-144-1 15,-86 105 4-15,1 2-4 16,-3 2-5-16,-8 9 0 16,-5 12 0-16,0 10 1 15,-8 4-1-15,0 0-1 16,0 16-7-16,0 23-4 0,0 11 10 15,-2 8 0 1,-6 0 1-16,6-2 0 0,0-1-3 16,2-9-21-16,0-6-31 15,0-14-44-15,0-18-307 16</inkml:trace>
  <inkml:trace contextRef="#ctx0" brushRef="#br0" timeOffset="-4392.94">31255 9108 1553 0,'0'0'24'0,"0"0"-17"16,56 178 23-16,-32-82 1 15,-4 8-19-15,-14 1-8 16,-6 1 0-16,-39-2-4 15,-40-4 4-15,-29-9-4 16,-24-11-68-16,-11-20-240 16</inkml:trace>
  <inkml:trace contextRef="#ctx0" brushRef="#br0" timeOffset="-3876.9">29786 8939 990 0,'0'0'142'0,"0"0"-82"16,0 0-26-16,0 0-34 16,0 0-862-16</inkml:trace>
  <inkml:trace contextRef="#ctx0" brushRef="#br0" timeOffset="-2712.86">23669 9032 945 0,'0'0'94'0,"0"0"-94"0,0 0 0 16,0 0 4-16,0 0 85 15,0 0 32-15,146-4 1 16,-86 4-41-16,0 0-33 16,5 10-14-16,-1-1-28 15,-1 5-2-15,-5-4-3 16,-4 2-1-16,-15 1 0 15,-7-5-1-15,-14 3-1 16,-7 0-3-16,-11 7-3 16,0 6-3-16,0 16 9 15,-24 14 1-15,-8 10 2 16,-4 13-1-16,-1-1 5 0,-1 4-4 16,0 2-1-16,9 0 0 15,7 2 0-15,9 1 0 16,10-3-3-16,3-6 3 15,0-8-4-15,9-11-13 16,6-7 13-16,1-8 4 16,2-2 0-16,-4-4 0 15,-1-6 0-15,-4 0 0 16,-7-4 0-16,-2 0-7 16,0 4-12-16,0-8-11 15,-18 0-119-15,-9-9 149 16,-2-9 16-16,-6-4 1 15,-1 0 36-15,-4 0 19 0,2-4-38 16,4-13 3 0,8 2 6-16,6-6-20 0,8 1-20 15,6 4-3-15,2 4-27 16,4 4-12-16,-3 6-78 16,1 2-331-16</inkml:trace>
  <inkml:trace contextRef="#ctx0" brushRef="#br0" timeOffset="-1895.97">24544 11211 1255 0,'0'0'102'16,"0"0"-32"-16,0 0-20 16,0 0-50-16,0 0-3 15,0 0 3-15,69 92 17 16,-36-66 6-16,6-4-1 0,3-5 7 16,-2-9-10-16,2-2-5 15,-6-6-11-15,-1 0 4 16,-8 0-2-16,-5 0-3 15,-8 0-2-15,-8 0-2 16,-1 0 0-16,-5 0-5 16,0 16-7-16,0 16 8 15,0 8 6-15,0 8 4 16,0 10-1-16,-5 8-3 16,-1 3 1-16,-1 7 1 15,0-4 0-15,3 4-2 16,-5 0 0-16,5 4 0 15,-3-2 0-15,3-3 0 0,-1-7-18 16,-2-12 18 0,3-12 1-16,-5-8-1 0,-3-12 0 15,-3-6-1-15,-5-4 1 16,-5-6-4-16,-6-5 4 16,0-3 0-16,-3 0 3 15,1-14 12-15,6-7 4 16,8-1-1-16,7-1-10 15,12-2-8-15,0-5-29 16,31 2-97-16,12-4-603 16</inkml:trace>
  <inkml:trace contextRef="#ctx0" brushRef="#br0" timeOffset="-1612.88">26427 11464 299 0,'0'0'375'16,"0"0"-46"-16,0 0-109 0,0 0-150 16,0 0-70-16,0 0-3 15,-61 48-226-15</inkml:trace>
  <inkml:trace contextRef="#ctx0" brushRef="#br0" timeOffset="-919.19">28889 11596 1273 0,'0'0'53'16,"0"0"55"-16,0 0 35 16,0 0-104-16,0 0-24 15,0 0 4-15,0-8-19 16,-15 22-1-16,-6 14 0 15,-8 6 0-15,4 0 1 16,8 1 0-16,-1-3 1 16,7-3-1-16,1 4 0 15,6 3-2-15,4-4 1 0,0 4 1 16,2-4 0-16,25-6 0 16,13-8-4-16,9-12 3 15,9-6 1-15,7-14 3 16,4-22-1-16,0-14 1 15,-6-4-1-15,-12 2 0 16,-8-4-2-16,-18 3-10 16,-8 5 9-16,-17 8 1 15,0 4-3-15,-25 12 3 16,-24 6 1-16,-11 12-1 16,-8 6-1-16,0 0 1 15,7 6 0-15,8 18 0 16,17 8-1-16,13 4-53 15,17-6-306-15</inkml:trace>
  <inkml:trace contextRef="#ctx0" brushRef="#br0" timeOffset="-678.49">29793 11321 1634 0,'0'0'0'0,"0"0"-5"15,-86 127 2 1,68-57 3-16,11 4 0 0,7-8-1 16,0-2 0-16,9-7-18 15,15-1-17-15,8-8-98 16,3-18-548-16</inkml:trace>
  <inkml:trace contextRef="#ctx0" brushRef="#br0" timeOffset="-387.09">30285 11725 686 0,'0'0'1022'0,"0"0"-991"0,0 0 23 16,0 0-29-16,0 0-25 16,0 0 0-16,112-129 0 15,-89 105 1-15,-8 2 1 16,-6 6-2-16,-4 10-1 16,-5 6-1-16,0 0-6 15,0 14-6-15,-23 30-4 16,-8 23 11-16,-2 9 4 15,4 6 0-15,10-2-16 16,17-12-30-16,2-12-339 16,0-20 329-16</inkml:trace>
  <inkml:trace contextRef="#ctx0" brushRef="#br0" timeOffset="-161.68">31081 11354 1647 0,'0'0'7'16,"-9"148"-3"-16,-2-48 37 15,-9 15-32-15,-18 13-6 16,-20 6-3-16,-27 2 0 0,-23 1-38 15,-24-13-152 1</inkml:trace>
  <inkml:trace contextRef="#ctx0" brushRef="#br0" timeOffset="826.57">27594 13176 1517 0,'0'0'86'0,"0"0"-83"15,0 0 46-15,0 0-36 16,0 0 0-16,0 0 7 15,54 90-4-15,-16-81-7 16,6-4-4-16,3 2 3 16,4-5-6-16,-4 2 0 15,0-3-1-15,-5 6-1 16,-2 1 0-16,-7-2-1 16,-4 0 1-16,-8 0-4 15,-9-4-3-15,-6 0 4 16,-4 0 2-16,-2-2 1 15,0 4 0-15,0 8 0 16,0 14 6-16,0 16 7 0,-16 16-4 16,1 16-7-16,-1 10-1 15,1 10-1-15,1 9 0 16,1 9 0-16,-1 7 0 16,5-3 0-16,3-2 0 15,4-10 0-15,2-5-1 16,0-11 1-16,6-10-1 15,3-6-4-15,-9-7 1 16,0-11 4-16,0-10-1 16,-9-8 2-16,-11-14 1 15,-2-8-1-15,-5-6 7 16,2-8-2-16,1 0-4 16,1-2 1-16,6-20 2 0,1-12-5 15,3-6-1-15,4-3-25 16,9-2-48-16,0 4-154 15</inkml:trace>
  <inkml:trace contextRef="#ctx0" brushRef="#br0" timeOffset="1421.72">29343 13664 1576 0,'0'0'46'16,"0"0"-45"-16,0 0 10 0,0 0-8 15,0 0-2-15,0 0 2 16,-18 138-1-16,7-88 8 15,3 2-1-15,-2-4-1 16,6-2-7-16,4-5-1 16,0-7 0-16,4-6-1 15,21-8 0-15,4 0-8 16,8-10 8-16,9-8 1 16,6-2-1-16,4 0 1 15,2-18-5-15,-2-12-1 16,-4-6-4-16,-12-11 5 0,-11-4 5 15,-16-10-1 1,-13-7 2-16,0 2-1 0,-32 4 2 16,-10 16 1-1,-11 14 9-15,-3 18-12 0,1 14-1 16,3 0-2-16,9 19-28 16,12 9-125-16,20-1-694 15</inkml:trace>
  <inkml:trace contextRef="#ctx0" brushRef="#br0" timeOffset="1682.29">30444 13349 1687 0,'0'0'5'16,"0"0"5"-16,0 0 12 16,0 0-22-16,0 0 0 15,-67 166-2-15,54-99 1 16,6 1 0-16,0-4-11 16,7-4-29-16,0-10-44 15,7-10-210-15</inkml:trace>
  <inkml:trace contextRef="#ctx0" brushRef="#br0" timeOffset="2026.02">30836 13940 1645 0,'0'0'34'16,"0"0"13"-16,0 0-2 16,0 0-32-16,70-116-8 15,-33 88-3-15,-1 0 7 0,-7 4-2 16,-5 7-3-16,-11 6-1 16,-6 7-3-16,-5 4-1 15,-2 0-1-15,0 0-1 16,0 24-8-16,-9 18 8 15,-20 10 3-15,-6 2-1 16,-7 2 1-16,3-3-4 16,8-9-14-16,7-8-11 15,6-8-19-15,5-6-22 16,8-10-194-16,5-6-1096 16</inkml:trace>
  <inkml:trace contextRef="#ctx0" brushRef="#br0" timeOffset="2290.32">31858 13339 1644 0,'0'0'43'0,"0"0"-42"15,0 0 43-15,68 148-4 16,-51-88-33-16,-13 0-7 16,-4 2 0-16,-23 3-47 0,-33-3 42 15,-23 0 2 1,-12-2-30-16,-13-3-37 0,-10-7-172 16,-5-10-898-16</inkml:trace>
  <inkml:trace contextRef="#ctx0" brushRef="#br0" timeOffset="5260.15">32846 8361 686 0,'0'0'55'15,"0"0"104"-15,104-154 130 16,-50 84-147-16,4-10-104 16,5-10-34-16,-1-9 0 15,-7-11-4-15,-4-2-2 16,-9-1 2-16,-5 5 53 15,-16 14-53-15,-16-6 0 16,-5 1-1-16,-22-1-22 0,-27 0-31 16,-9 6-26-16,-11 1-42 15,-6 9 35-15,3 12 65 16,-8 4 22-16,2 8 17 16,2 3 63-16,-6 7-80 15,3-2 0-15,4 8-4 16,2 6-7-16,1 10 3 15,1 8 4-15,-8 4 8 16,2 10 19-16,-8 6 30 16,-4 0-13-16,-5 0-19 15,-12 14-13-15,-10 4-8 16,-7-2 0-16,-2 2 0 16,3 0 0-16,6 2 0 15,5 4-3-15,3 0 3 0,10 4 0 16,7 2 9-16,2 5-6 15,-3 1 3-15,-3 4-4 16,-5 4 13-16,2 10-4 16,9 8 45-16,8 10-38 15,4 18-18-15,-2 11 21 16,-1 9-13-16,-4 6-4 16,1 7 0-16,0 7-4 15,-1 3 2-15,-3 5 3 16,-2 2 15-16,-2-2 9 15,-3 5-17-15,7 1 8 16,4 5-16-16,10-3 9 16,11 8-8-16,4-1-1 15,6 5 1-15,1 1 15 0,2-3-17 16,1-4 3-16,-2-7-1 16,-4-3 15-16,-6 7-10 15,0 5 11-15,-2 20-18 16,-3 17 2-16,1 22 2 15,1 15 2-15,10-3-9 16,17-17 3-16,11-17-3 16,10-17 2-16,3-15 3 15,4-9 2-15,8-2 7 0,0-3-7 16,0 1-5 0,4 13 0-16,4 9 0 15,-8 5 0-15,0 1-2 16,-14-19 0-16,-9-21 0 15,6-20 0-15,1-12 2 0,5-4-2 16,9-9 10-16,2-3 1 16,4-4-3-16,27 0-8 15,11 4 3-15,8 11-3 16,3 1-11-16,6 4 10 16,-1-3 0-16,-6-9-26 15,2-6 27-15,-2-14-1 16,6-6 1-16,8-14-5 15,16-14 1-15,12-13 3 16,11-11 2-16,8-12 0 0,3 0-1 16,2 0 0-16,-6-14 3 15,-5-2-3-15,-12 0 0 16,-3-2 0-16,-1 2 4 16,-2-2 1-16,3-9-2 15,1-1 1-15,3-10-3 16,7-4 1-16,1-6 0 15,1-2 0-15,4-8-1 16,-2 0 1-16,-2 0 0 16,-3 1-1-16,-2 7 0 15,1 0 1-15,-7 0-2 16,-5-10 0-16,-7-11 0 16,3-16 2-16,10-32 5 15,17-28-7-15,17-31 0 16,11-24 0-16,3-7-4 0,-10 17-8 15,-21 23-1-15,-23 37 13 16,-24 20 1-16,-16 11 5 16,-7 3-5-16,-6 0 6 15,-5-6-2-15,0-15 6 16,0-13-7-16,9-24 1 16,7-33-4-16,16-18-1 15,8-15-1-15,9-7-12 16,1 13-5-16,1 11 14 15,-20 15-3-15,-10 21 7 16,-19 13 8-16,-15 13 0 16,-7 7-7-16,-9-4 5 0,-2-1-3 15,0 1-3-15,0-5 1 16,0 3-2-16,0 0 1 16,4-3 0-16,19 11-1 15,6-4-1-15,4 5-3 16,1 9-3-16,-5 10-6 15,-9 15 7-15,-16 23 4 16,-4 12 1-16,-24 20 0 16,-34 18-19-16,-36 22-43 15,-26 4-83-15,-14 28-430 16</inkml:trace>
  <inkml:trace contextRef="#ctx0" brushRef="#br0" timeOffset="6594.1">29535 15605 760 0,'0'0'86'0,"0"0"240"16,0 0-75-16,0 0-138 16,0 0-43-16,0 0-18 15,0 0-27-15,80-85-9 16,-65 63 0-16,-6 6-6 16,-7 10-6-16,-2 6-1 15,0 0 1-15,-15 0-4 16,-27 8-13-16,-16 24 1 15,-6 13 9-15,3-1 2 16,12 2 0-16,14-2 0 16,12-4-5-16,10-8-4 0,11-2 2 15,2-12 1 1,0-4-9-16,13-8-4 0,16-6 20 16,6 0 3-16,8-2 4 15,1-24-5-15,2-2 0 16,-7-10-1-16,-3-2-1 15,-7 0 2-15,-12 4-1 16,-3 12-1-16,-10 7 5 16,-4 13 20-16,0 4 10 15,0 0-19-15,0 3-16 0,0 25-7 16,-6 4 7 0,2 8 0-16,4-2-3 0,0-2 3 15,0-4-4-15,15-6-17 16,3-6-7-16,7-8-26 15,0-8-154-15,2-4-891 16</inkml:trace>
  <inkml:trace contextRef="#ctx0" brushRef="#br0" timeOffset="7130.58">30132 15659 1367 0,'0'0'192'0,"0"0"-163"0,0 0 62 16,0 0-60-1,0 0-31-15,0 0 3 0,33-48 12 16,-33 38 5-16,0 2-2 16,0-2-2-16,-26 6-5 15,-15 0-11-15,-9 4-1 16,-11 0 1-16,1 13-1 15,11 14 0-15,11-1 1 16,9 2-1-16,11 2-2 16,9-2 1-16,7 4 0 15,2-6 0-15,0 0-4 16,18-8-4-16,8-4 6 16,11-2 1-16,0-10 3 15,7-2 0-15,4-2 0 0,2-24 4 16,0-18-2-16,-5-6-1 15,-3-16-1-15,-5-19-2 16,1-11-1-16,-1-10-3 16,-6-4-4-16,-10 10-2 15,-9 25 9-15,-12 33 3 16,0 24 28-16,0 16-6 16,0 2-15-16,-22 38-7 15,-5 30-5-15,-5 18 5 16,6 11 0-16,8-3 0 15,7-10-1-15,6-6-2 16,3-11-5-16,2-9 2 16,0-14-15-16,0-10-39 15,0-10-71-15,0-16-596 0</inkml:trace>
  <inkml:trace contextRef="#ctx0" brushRef="#br0" timeOffset="7555.3">30836 15406 232 0,'0'0'246'0,"0"0"161"15,0 0-191-15,0 0-148 16,0 0-28-16,0 0 6 16,0-6-11-16,0 6 32 15,0 0 41-15,0 0-8 16,0 0-33-16,-5 0-19 16,3 0-18-16,2 0-16 15,-2 0-9-15,2 0-5 16,-4 0 0-16,-1 0-2 15,1 0 1-15,1 0 2 16,1 0-2-16,-2 0 1 0,-5 6-1 16,0 10 1-16,-2-6 1 15,0-2-1-15,4 6 0 16,1-10-1-16,0 2 1 16,4 2-23-16,-2-8-53 15,-7 0-315-15</inkml:trace>
  <inkml:trace contextRef="#ctx0" brushRef="#br0" timeOffset="8278.61">30818 15779 1348 0,'0'0'46'0,"0"0"127"0,0 0-83 15,0 0-66-15,0 0-10 16,0 0 1-16,45-124-6 16,-43 106-3-16,-2 6 11 15,0 6 0-15,0-6-6 16,0 6-1-16,-15 2-3 15,-12 4-7-15,-11 0-1 16,-3 0-1-16,2 22 2 16,5 6-1-16,9 4 0 15,8 2-2-15,3 2 3 16,10-4-3-16,4 2 3 16,0-6-1-16,9-2 1 0,13-8 1 15,3-5 0-15,6-8 0 16,5-5 1-16,-1 0 0 15,3-4 2-15,5-28-2 16,1-12 0-16,1-22 0 16,5-16-2-16,6-16 0 15,7-23 0-15,1-13-16 16,-6-4-7-16,-16 17-4 16,-21 31 15-16,-17 38 12 15,-4 34 36-15,-7 18 0 16,-34 44-36-16,-22 34-3 15,-11 28 3-15,1 6 3 16,21 3 2-16,25-9 3 0,21-6-6 16,6-5-1-16,6-17-1 15,8-14 0-15,-9-20-82 16,-5-22 33-16,-11-22-748 16</inkml:trace>
  <inkml:trace contextRef="#ctx0" brushRef="#br0" timeOffset="9039.12">30359 13086 52 0,'0'0'563'15,"0"0"-467"-15,0 0 287 16,0 0-204-16,0 0-92 16,-78 135-17-16,42-84 40 15,1 16-64-15,-1 15-19 16,7 8 2-16,3 8-4 15,9-3-18-15,11-5-2 16,4-6 5-16,2-8-9 0,4-9-1 16,21-8-1-1,13-4 1-15,9-11-1 0,11-6 0 16,6-16-12-16,-1-18-32 16,-12-4-211-16</inkml:trace>
  <inkml:trace contextRef="#ctx0" brushRef="#br0" timeOffset="9452.02">31074 13287 1468 0,'0'0'43'15,"0"0"-34"-15,0 0 50 16,0 0-32-16,0 0 9 16,19 130-6-16,-19-66-7 15,-4 8-9-15,-21 7-6 16,-12-3-7-16,-7-2-1 0,-12-4 2 16,-4-8-2-1,-9-5-9-15,-2-7-20 0,-10-9-23 16,-3-1-53-16,-6-7-334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D99F2-5A97-4C1F-90B5-AF7852661F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6E498-0717-4B7B-B647-BCC30C429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5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12169-085C-4936-A103-72D0A03CC2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15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12169-085C-4936-A103-72D0A03CC2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3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12169-085C-4936-A103-72D0A03CC2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7672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12169-085C-4936-A103-72D0A03CC2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28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43649-5472-518F-FBFE-4F24674C0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8AF95-76E9-93D1-12DF-F55DE04A3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D1121-0A8C-8343-9056-1B21222E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9454-3E48-4C2F-8A80-D7A55EDAA717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010E0-3834-7350-9034-F9F82634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BE576-C307-BF34-E259-DB73A44A1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1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7ECDC-C49A-9EAD-BA61-EE12C7F94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E737C-C235-F640-170E-922F54B96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35ED8-A46A-5549-886E-5FF3240E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6B67-33E2-4E77-B0B3-A398A3AB615A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08CDA-5E0D-C125-574B-39BC7226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E570D-7398-E3D9-ED5D-B276C30E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2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56CB55-596E-7845-524C-DF54BF926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1E94D-A970-0072-F194-D864D181A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E2610-4A9C-BBBC-127D-AA6985EA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31F7-487C-4650-B9A7-DB3CB0365844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22DE-BCE1-113F-EC52-1E945042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6FB35-648B-E0B2-CA94-68219E9B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4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9D3E2D62-803C-41E6-A16C-F17AACEFCA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ADE8207-DB98-4EF6-A9F7-B69095FEC0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14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A3D1-4348-F4BB-DB16-D7AAC9F5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32DE9-DBFA-A823-21A6-387DBEB9E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743AF-3DAA-61A2-AA24-4A28B9FD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FB6D-AAC8-4A74-8062-9E5AEB0716D9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76FB0-B81A-6A8D-45E9-C1FC56C40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51D67-0CEB-6E05-E58C-1BE9FB74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4B76-213E-9827-EEA8-E128B6AA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94CCA-4927-26A4-F8C5-B878F68F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DDF2E-83E1-BD62-4B96-37788063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05C0-C17F-44FF-94F8-A0E12F0564E0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E5F1F-8485-6E5E-BEEC-7662A745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E2430-CB91-8662-91DB-D7ECB2696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7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A33F-E0FD-C629-377E-F01A66D8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4F50E-831F-8489-E07E-7C0DA4AB9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A828F-5E92-3A3F-7B00-687EFF881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6BDD7-1A48-9A13-40B7-0A5A97F5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4E99-CED0-46E2-8E49-1325B532010F}" type="datetime1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FFEFF-068B-36D3-1A88-73A388EB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D67BE-1843-9D97-E4A8-ED6DA738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B5C1-0D12-798E-8C35-D827298E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2557F-E276-2571-D31D-F8E774742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A94BF-099F-C439-2250-99449AA77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B9C841-7CFD-563A-1F6A-5609DAEB8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66FAAD-9EB7-A6F3-70C6-5E7853963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53AFDC-AA4C-D9AE-194B-6BB87AB2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A77D-33FD-4038-946A-4B0F0C95867B}" type="datetime1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29C6F8-FF03-7AD8-FA9A-25617E1E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6461EA-4148-3DEC-209A-C2FB0A46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4DC5D-3887-DBBE-9F4C-9E95A0F9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5A106-B779-B29A-4CC0-382C440A4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05614-3917-4F25-8797-40FD5A900497}" type="datetime1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8AB45-B432-CDF1-44BB-17D4B328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882CB-E9CB-7140-C719-82E6DCC5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6427B-6F15-DD55-B459-9717524D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290-83E9-410D-B4C6-CFA2B3F0B324}" type="datetime1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AAA4F-9F0F-ABD1-13B5-00E55689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2A19-AC28-9BB4-9D20-C4AD534F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6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9090C-324C-309C-C5CD-D04A3FB4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4AC6C-5362-D89C-86C5-B17D3E7A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BB595-7D91-0E64-93F5-A6C9E297B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27AA3-E224-503D-0F26-411FB31C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AC67-9B01-401B-9B12-986DA24591E8}" type="datetime1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241FF-096A-2228-5533-0D2BC4B67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E32B8-5260-2738-D460-C708819B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8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DAAE8-C543-1EE6-A05C-FFDC90AA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98105-2BCA-D5E0-7ED9-62C1E267F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5FFFFA-002D-0FF2-C30E-FE76CBD23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C32B3-08E5-89CC-749F-65CBC0B8C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40A3-9791-4D79-AF89-8E4975BDD483}" type="datetime1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4D861-1F6F-278C-7FCC-F7E68531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74AEE-78A5-B11B-565E-D707A12D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5C1471-5F40-8DD1-DA43-BB9D0187F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36141-8004-29A1-56E7-53D6CAAFC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CF158-5920-3512-432B-2093B7E1A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5ADF-D7A3-45A8-820E-239BC5D52764}" type="datetime1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91051-06B5-7D86-DCBE-32525A182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94057-17C2-AF29-01E4-511A78206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E2FB-45A6-494A-A64D-632DCF76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FE2C0B81-8570-456B-A6B6-48AEE4059C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1/28/2025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2ADE8207-DB98-4EF6-A9F7-B69095FEC0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98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esmos.com/calcula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esmos.com/calcula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customXml" Target="../ink/ink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80AAF-7BA5-CE0D-6ABE-4B87FB9FB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0"/>
            <a:ext cx="9144000" cy="2387600"/>
          </a:xfrm>
        </p:spPr>
        <p:txBody>
          <a:bodyPr/>
          <a:lstStyle/>
          <a:p>
            <a:r>
              <a:rPr lang="en-US" dirty="0"/>
              <a:t>Time Complexity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8F1B65-65A5-1FF6-7C7A-A32FE1157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3900"/>
            <a:ext cx="9144000" cy="1314450"/>
          </a:xfrm>
        </p:spPr>
        <p:txBody>
          <a:bodyPr/>
          <a:lstStyle/>
          <a:p>
            <a:r>
              <a:rPr lang="en-US" dirty="0"/>
              <a:t>CSE 3318</a:t>
            </a:r>
          </a:p>
          <a:p>
            <a:r>
              <a:rPr lang="en-US"/>
              <a:t>Alexandra </a:t>
            </a:r>
            <a:r>
              <a:rPr lang="en-US" dirty="0"/>
              <a:t>Stefan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B0B2F-4009-44B4-5E5B-6BBCAFF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9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2C48C1-86C0-5464-3480-1890F58D4B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09675"/>
                <a:ext cx="12191999" cy="5511800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/>
                  <a:t>To compare 2 functions:</a:t>
                </a:r>
              </a:p>
              <a:p>
                <a:pPr lvl="1"/>
                <a:r>
                  <a:rPr lang="en-US" sz="1800" b="1" dirty="0"/>
                  <a:t>plot</a:t>
                </a:r>
                <a:r>
                  <a:rPr lang="en-US" sz="1800" dirty="0"/>
                  <a:t> them (e.g. </a:t>
                </a:r>
                <a:r>
                  <a:rPr lang="en-US" sz="1800" dirty="0">
                    <a:hlinkClick r:id="rId2"/>
                  </a:rPr>
                  <a:t>use this tool</a:t>
                </a:r>
                <a:r>
                  <a:rPr lang="en-US" sz="1800" dirty="0"/>
                  <a:t> ) or</a:t>
                </a:r>
              </a:p>
              <a:p>
                <a:pPr lvl="1"/>
                <a:r>
                  <a:rPr lang="en-US" sz="1800" b="1" dirty="0"/>
                  <a:t>* use ratio</a:t>
                </a:r>
                <a:r>
                  <a:rPr lang="en-US" sz="1800" dirty="0"/>
                  <a:t>: take their ratio, simplify, and compare the remaining functions. </a:t>
                </a:r>
              </a:p>
              <a:p>
                <a:pPr lvl="2"/>
                <a:r>
                  <a:rPr lang="en-US" sz="1600" dirty="0"/>
                  <a:t>Preferred method</a:t>
                </a:r>
              </a:p>
              <a:p>
                <a:pPr lvl="2"/>
                <a:r>
                  <a:rPr lang="en-US" sz="1600" dirty="0"/>
                  <a:t>You can compute the limit as N goes to infinity</a:t>
                </a:r>
              </a:p>
              <a:p>
                <a:pPr lvl="2"/>
                <a:endParaRPr lang="en-US" sz="400" dirty="0"/>
              </a:p>
              <a:p>
                <a:r>
                  <a:rPr lang="en-US" sz="1800" dirty="0"/>
                  <a:t>Compare the functions in each pair using their </a:t>
                </a:r>
                <a:r>
                  <a:rPr lang="en-US" sz="1800" b="1" dirty="0"/>
                  <a:t>ratio</a:t>
                </a:r>
                <a:r>
                  <a:rPr lang="en-US" sz="1800" dirty="0"/>
                  <a:t> 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?   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600" dirty="0"/>
              </a:p>
              <a:p>
                <a:pPr lvl="1">
                  <a:buFont typeface="+mj-lt"/>
                  <a:buAutoNum type="alphaLcParenR"/>
                </a:pPr>
                <a:endParaRPr lang="en-US" sz="1050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?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600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1050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?  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105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𝑙𝑔𝑁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   ?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𝑙𝑔𝑁</m:t>
                        </m:r>
                      </m:num>
                      <m:den>
                        <m:func>
                          <m:func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2C48C1-86C0-5464-3480-1890F58D4B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9675"/>
                <a:ext cx="12191999" cy="5511800"/>
              </a:xfrm>
              <a:blipFill>
                <a:blip r:embed="rId3"/>
                <a:stretch>
                  <a:fillRect l="-450" t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636AC4-A447-7E48-D6F7-EBBF77F6C0E9}"/>
              </a:ext>
            </a:extLst>
          </p:cNvPr>
          <p:cNvSpPr txBox="1">
            <a:spLocks/>
          </p:cNvSpPr>
          <p:nvPr/>
        </p:nvSpPr>
        <p:spPr>
          <a:xfrm>
            <a:off x="1000125" y="0"/>
            <a:ext cx="107823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Ordering functions </a:t>
            </a:r>
            <a:r>
              <a:rPr lang="en-US" sz="3200" dirty="0"/>
              <a:t>by their growth - </a:t>
            </a:r>
          </a:p>
        </p:txBody>
      </p:sp>
      <p:pic>
        <p:nvPicPr>
          <p:cNvPr id="8" name="Graphic 7" descr="Agriculture outline">
            <a:extLst>
              <a:ext uri="{FF2B5EF4-FFF2-40B4-BE49-F238E27FC236}">
                <a16:creationId xmlns:a16="http://schemas.microsoft.com/office/drawing/2014/main" id="{1BFCF356-E9B1-7E0F-66E1-EBD40DD7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2C48C1-86C0-5464-3480-1890F58D4B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09675"/>
                <a:ext cx="12191999" cy="5511800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/>
                  <a:t>To compare 2 functions:</a:t>
                </a:r>
              </a:p>
              <a:p>
                <a:pPr lvl="1"/>
                <a:r>
                  <a:rPr lang="en-US" sz="1800" b="1" dirty="0"/>
                  <a:t>plot</a:t>
                </a:r>
                <a:r>
                  <a:rPr lang="en-US" sz="1800" dirty="0"/>
                  <a:t> them (e.g. </a:t>
                </a:r>
                <a:r>
                  <a:rPr lang="en-US" sz="1800" dirty="0">
                    <a:hlinkClick r:id="rId2"/>
                  </a:rPr>
                  <a:t>use this tool</a:t>
                </a:r>
                <a:r>
                  <a:rPr lang="en-US" sz="1800" dirty="0"/>
                  <a:t> ) or</a:t>
                </a:r>
              </a:p>
              <a:p>
                <a:pPr lvl="1"/>
                <a:r>
                  <a:rPr lang="en-US" sz="1800" b="1" dirty="0"/>
                  <a:t>* use ratio</a:t>
                </a:r>
                <a:r>
                  <a:rPr lang="en-US" sz="1800" dirty="0"/>
                  <a:t>: take their ratio, simplify, and compare the remaining functions. </a:t>
                </a:r>
              </a:p>
              <a:p>
                <a:pPr lvl="2"/>
                <a:r>
                  <a:rPr lang="en-US" sz="1600" dirty="0"/>
                  <a:t>Preferred method</a:t>
                </a:r>
              </a:p>
              <a:p>
                <a:pPr lvl="2"/>
                <a:r>
                  <a:rPr lang="en-US" sz="1600" dirty="0"/>
                  <a:t>You can compute the limit as N goes to infinity</a:t>
                </a:r>
              </a:p>
              <a:p>
                <a:pPr lvl="2"/>
                <a:endParaRPr lang="en-US" sz="400" dirty="0"/>
              </a:p>
              <a:p>
                <a:r>
                  <a:rPr lang="en-US" sz="1800" dirty="0"/>
                  <a:t>Compare the functions in each pair using their </a:t>
                </a:r>
                <a:r>
                  <a:rPr lang="en-US" sz="1800" b="1" dirty="0"/>
                  <a:t>ratio</a:t>
                </a:r>
                <a:r>
                  <a:rPr lang="en-US" sz="1800" dirty="0"/>
                  <a:t>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&lt;  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𝑢𝑠𝑒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𝒈𝒓𝒐𝒘𝒔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𝒔𝒍𝒐𝒘𝒆𝒓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𝒕𝒉𝒂𝒏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𝑵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unc>
                      <m:funcPr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16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</m:den>
                        </m:f>
                      </m:e>
                    </m:func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𝑡𝑜𝑝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𝑔𝑟𝑜𝑤𝑠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𝑠𝑙𝑜𝑤𝑒𝑟</m:t>
                    </m:r>
                  </m:oMath>
                </a14:m>
                <a:endParaRPr lang="en-US" sz="1600" dirty="0"/>
              </a:p>
              <a:p>
                <a:pPr lvl="1">
                  <a:buFont typeface="+mj-lt"/>
                  <a:buAutoNum type="alphaLcParenR"/>
                </a:pPr>
                <a:endParaRPr lang="en-US" sz="1050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&gt;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𝑢𝑠𝑒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</m:rad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𝒈𝒓𝒐𝒘𝒔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𝒇𝒂𝒔𝒕𝒆𝒓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𝒕𝒉𝒂𝒏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unc>
                      <m:func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</m:rad>
                          </m:num>
                          <m:den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e>
                    </m:func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   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𝑡𝑜𝑝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𝑔𝑟𝑜𝑤𝑠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𝑓𝑎𝑠𝑡𝑒𝑟</m:t>
                    </m:r>
                  </m:oMath>
                </a14:m>
                <a:endParaRPr lang="en-US" sz="1600" dirty="0"/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1050" dirty="0"/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&lt; 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𝑢𝑠𝑒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𝒈𝒓𝒐𝒘𝒔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𝒔𝒍𝒐𝒘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𝒆𝒓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𝒕𝒉𝒂𝒏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</m:rad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unc>
                      <m:func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</m:rad>
                          </m:den>
                        </m:f>
                      </m:e>
                    </m:func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𝑡𝑜𝑝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𝑔𝑟𝑜𝑤𝑠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𝑠𝑙𝑜𝑤𝑒𝑟</m:t>
                    </m:r>
                  </m:oMath>
                </a14:m>
                <a:endParaRPr lang="en-US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105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𝑙𝑔𝑁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≈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𝑙𝑔𝑁</m:t>
                        </m:r>
                      </m:num>
                      <m:den>
                        <m:func>
                          <m:func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𝑙𝑔𝑁</m:t>
                        </m:r>
                      </m:num>
                      <m:den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𝑙𝑔𝑁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𝑙𝑔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𝑙𝑔𝑁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3   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𝑢𝑠𝑒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𝒄𝒐𝒏𝒔𝒕𝒂𝒏𝒕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𝒏𝒐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func>
                      <m:func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𝒍𝒈𝑵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16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16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</m:func>
                          </m:den>
                        </m:f>
                      </m:e>
                    </m:func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 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𝑠𝑎𝑚𝑒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𝑔𝑟𝑜𝑤𝑡h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2C48C1-86C0-5464-3480-1890F58D4B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9675"/>
                <a:ext cx="12191999" cy="5511800"/>
              </a:xfrm>
              <a:blipFill>
                <a:blip r:embed="rId3"/>
                <a:stretch>
                  <a:fillRect l="-450" t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636AC4-A447-7E48-D6F7-EBBF77F6C0E9}"/>
              </a:ext>
            </a:extLst>
          </p:cNvPr>
          <p:cNvSpPr txBox="1">
            <a:spLocks/>
          </p:cNvSpPr>
          <p:nvPr/>
        </p:nvSpPr>
        <p:spPr>
          <a:xfrm>
            <a:off x="1000125" y="0"/>
            <a:ext cx="107823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Ordering functions </a:t>
            </a:r>
            <a:r>
              <a:rPr lang="en-US" sz="3200" dirty="0"/>
              <a:t>by their growth - Solution</a:t>
            </a:r>
          </a:p>
        </p:txBody>
      </p:sp>
      <p:pic>
        <p:nvPicPr>
          <p:cNvPr id="8" name="Graphic 7" descr="Agriculture outline">
            <a:extLst>
              <a:ext uri="{FF2B5EF4-FFF2-40B4-BE49-F238E27FC236}">
                <a16:creationId xmlns:a16="http://schemas.microsoft.com/office/drawing/2014/main" id="{1BFCF356-E9B1-7E0F-66E1-EBD40DD7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7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31" y="817832"/>
            <a:ext cx="10051522" cy="57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Order in </a:t>
            </a:r>
            <a:r>
              <a:rPr lang="en-US" sz="2000" b="1" dirty="0"/>
              <a:t>increasing order of growth</a:t>
            </a:r>
            <a:r>
              <a:rPr lang="en-US" sz="2000" dirty="0"/>
              <a:t> the functions within each group.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polynomial:     N , N</a:t>
            </a:r>
            <a:r>
              <a:rPr lang="en-US" sz="2000" baseline="30000" dirty="0"/>
              <a:t>2</a:t>
            </a:r>
            <a:r>
              <a:rPr lang="en-US" sz="2000" dirty="0"/>
              <a:t>,  N</a:t>
            </a:r>
            <a:r>
              <a:rPr lang="en-US" sz="2000" baseline="30000" dirty="0"/>
              <a:t>1/2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, N</a:t>
            </a:r>
            <a:r>
              <a:rPr lang="en-US" sz="2000" baseline="30000" dirty="0"/>
              <a:t>1/3</a:t>
            </a:r>
            <a:r>
              <a:rPr lang="en-US" sz="2000" dirty="0"/>
              <a:t>,  N</a:t>
            </a:r>
            <a:r>
              <a:rPr lang="en-US" sz="2000" baseline="30000" dirty="0"/>
              <a:t>0.1</a:t>
            </a:r>
            <a:r>
              <a:rPr lang="en-US" sz="2000" dirty="0"/>
              <a:t> , N</a:t>
            </a:r>
            <a:r>
              <a:rPr lang="en-US" sz="2000" baseline="30000" dirty="0"/>
              <a:t>0.001</a:t>
            </a:r>
            <a:r>
              <a:rPr lang="en-US" sz="2000" dirty="0"/>
              <a:t>         ______________________________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logarithmic:           log</a:t>
            </a:r>
            <a:r>
              <a:rPr lang="en-US" sz="2000" baseline="-25000" dirty="0"/>
              <a:t>3</a:t>
            </a:r>
            <a:r>
              <a:rPr lang="en-US" sz="2000" dirty="0"/>
              <a:t>N,   log</a:t>
            </a:r>
            <a:r>
              <a:rPr lang="en-US" sz="2000" baseline="-25000" dirty="0"/>
              <a:t>7</a:t>
            </a:r>
            <a:r>
              <a:rPr lang="en-US" sz="2000" dirty="0"/>
              <a:t>N ,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 </a:t>
            </a:r>
            <a:r>
              <a:rPr lang="en-US" sz="2000" dirty="0">
                <a:solidFill>
                  <a:srgbClr val="C00000"/>
                </a:solidFill>
              </a:rPr>
              <a:t>log</a:t>
            </a:r>
            <a:r>
              <a:rPr lang="en-US" sz="2000" baseline="-25000" dirty="0">
                <a:solidFill>
                  <a:srgbClr val="C00000"/>
                </a:solidFill>
              </a:rPr>
              <a:t>7</a:t>
            </a:r>
            <a:r>
              <a:rPr lang="en-US" sz="2000" dirty="0">
                <a:solidFill>
                  <a:srgbClr val="C00000"/>
                </a:solidFill>
              </a:rPr>
              <a:t>(N</a:t>
            </a:r>
            <a:r>
              <a:rPr lang="en-US" sz="2000" baseline="30000" dirty="0">
                <a:solidFill>
                  <a:srgbClr val="C00000"/>
                </a:solidFill>
              </a:rPr>
              <a:t>2</a:t>
            </a:r>
            <a:r>
              <a:rPr lang="en-US" sz="2000" dirty="0">
                <a:solidFill>
                  <a:srgbClr val="C00000"/>
                </a:solidFill>
              </a:rPr>
              <a:t>) </a:t>
            </a:r>
            <a:r>
              <a:rPr lang="en-US" sz="2000" dirty="0"/>
              <a:t>         ______________________________   </a:t>
            </a:r>
            <a:r>
              <a:rPr lang="en-US" sz="1800" dirty="0"/>
              <a:t>*  True / False : </a:t>
            </a:r>
            <a:r>
              <a:rPr lang="en-US" sz="1800" i="1" dirty="0"/>
              <a:t>All log functions (that differ in only the base) have the same growth. </a:t>
            </a:r>
            <a:r>
              <a:rPr lang="en-US" sz="1800" dirty="0"/>
              <a:t> 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 vs log:              N,  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   N</a:t>
            </a:r>
            <a:r>
              <a:rPr lang="en-US" sz="2000" baseline="30000" dirty="0"/>
              <a:t>1/2</a:t>
            </a:r>
            <a:r>
              <a:rPr lang="en-US" sz="2000" dirty="0"/>
              <a:t> ,   </a:t>
            </a:r>
            <a:r>
              <a:rPr lang="en-US" sz="2000" dirty="0">
                <a:solidFill>
                  <a:srgbClr val="C00000"/>
                </a:solidFill>
              </a:rPr>
              <a:t>N</a:t>
            </a:r>
            <a:r>
              <a:rPr lang="en-US" sz="2000" baseline="30000" dirty="0">
                <a:solidFill>
                  <a:srgbClr val="C00000"/>
                </a:solidFill>
              </a:rPr>
              <a:t>0.001</a:t>
            </a:r>
            <a:r>
              <a:rPr lang="en-US" sz="2000" baseline="30000" dirty="0"/>
              <a:t> </a:t>
            </a:r>
            <a:r>
              <a:rPr lang="en-US" sz="2000" dirty="0"/>
              <a:t>                  ______________________________  </a:t>
            </a:r>
            <a:r>
              <a:rPr lang="en-US" sz="1800" dirty="0"/>
              <a:t>*  Select correct answer: A</a:t>
            </a:r>
            <a:r>
              <a:rPr lang="en-US" sz="1800" i="1" dirty="0"/>
              <a:t>ny log function grows </a:t>
            </a:r>
            <a:r>
              <a:rPr lang="en-US" sz="1800" i="1" u="sng" dirty="0"/>
              <a:t>slower / faster</a:t>
            </a:r>
            <a:r>
              <a:rPr lang="en-US" sz="1800" i="1" dirty="0"/>
              <a:t> than a polynomial function</a:t>
            </a:r>
            <a:endParaRPr lang="en-US" sz="2000" i="1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mix:          N , N</a:t>
            </a:r>
            <a:r>
              <a:rPr lang="en-US" sz="2000" baseline="30000" dirty="0"/>
              <a:t>2</a:t>
            </a:r>
            <a:r>
              <a:rPr lang="en-US" sz="2000" dirty="0"/>
              <a:t> ,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50, </a:t>
            </a:r>
            <a:r>
              <a:rPr lang="en-US" sz="2000" dirty="0" err="1">
                <a:solidFill>
                  <a:srgbClr val="C00000"/>
                </a:solidFill>
              </a:rPr>
              <a:t>NlgN</a:t>
            </a:r>
            <a:r>
              <a:rPr lang="en-US" sz="2000" dirty="0"/>
              <a:t> , N</a:t>
            </a:r>
            <a:r>
              <a:rPr lang="en-US" sz="2000" baseline="30000" dirty="0"/>
              <a:t>3 </a:t>
            </a:r>
            <a:r>
              <a:rPr lang="en-US" sz="2000" dirty="0"/>
              <a:t>, N</a:t>
            </a:r>
            <a:r>
              <a:rPr lang="en-US" sz="2000" baseline="30000" dirty="0"/>
              <a:t>1/2 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log</a:t>
            </a:r>
            <a:r>
              <a:rPr lang="en-US" sz="2000" baseline="-25000" dirty="0">
                <a:solidFill>
                  <a:srgbClr val="C00000"/>
                </a:solidFill>
              </a:rPr>
              <a:t>5</a:t>
            </a:r>
            <a:r>
              <a:rPr lang="en-US" sz="2000" dirty="0">
                <a:solidFill>
                  <a:srgbClr val="C00000"/>
                </a:solidFill>
              </a:rPr>
              <a:t>(N)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2000" dirty="0"/>
              <a:t> ______________________________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exponential:             3</a:t>
            </a:r>
            <a:r>
              <a:rPr lang="en-US" sz="2000" baseline="30000" dirty="0"/>
              <a:t>N</a:t>
            </a:r>
            <a:r>
              <a:rPr lang="en-US" sz="2000" dirty="0"/>
              <a:t>,    2</a:t>
            </a:r>
            <a:r>
              <a:rPr lang="en-US" sz="2000" baseline="30000" dirty="0"/>
              <a:t>N</a:t>
            </a:r>
            <a:r>
              <a:rPr lang="en-US" sz="2000" dirty="0"/>
              <a:t>,     5</a:t>
            </a:r>
            <a:r>
              <a:rPr lang="en-US" sz="2000" baseline="30000" dirty="0"/>
              <a:t>N</a:t>
            </a:r>
            <a:r>
              <a:rPr lang="en-US" sz="2000" dirty="0"/>
              <a:t>,   </a:t>
            </a:r>
            <a:r>
              <a:rPr lang="en-US" sz="2000" baseline="30000" dirty="0"/>
              <a:t>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(1/2)</a:t>
            </a:r>
            <a:r>
              <a:rPr lang="en-US" sz="2000" baseline="30000" dirty="0">
                <a:solidFill>
                  <a:srgbClr val="0070C0"/>
                </a:solidFill>
              </a:rPr>
              <a:t>N</a:t>
            </a:r>
            <a:r>
              <a:rPr lang="en-US" sz="2000" dirty="0"/>
              <a:t>                   ______________________________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 with  N! , N</a:t>
            </a:r>
            <a:r>
              <a:rPr lang="en-US" sz="2000" baseline="30000" dirty="0"/>
              <a:t>N</a:t>
            </a:r>
            <a:r>
              <a:rPr lang="en-US" sz="2000" dirty="0"/>
              <a:t>  :    N!  ,  N</a:t>
            </a:r>
            <a:r>
              <a:rPr lang="en-US" sz="2000" baseline="30000" dirty="0"/>
              <a:t>100</a:t>
            </a:r>
            <a:r>
              <a:rPr lang="en-US" sz="2000" dirty="0"/>
              <a:t> ,  N</a:t>
            </a:r>
            <a:r>
              <a:rPr lang="en-US" sz="2000" baseline="30000" dirty="0"/>
              <a:t>N</a:t>
            </a:r>
            <a:r>
              <a:rPr lang="en-US" sz="2000" dirty="0"/>
              <a:t> ,  100</a:t>
            </a:r>
            <a:r>
              <a:rPr lang="en-US" sz="2000" baseline="30000" dirty="0"/>
              <a:t>N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 , 3</a:t>
            </a:r>
            <a:r>
              <a:rPr lang="en-US" sz="2000" baseline="30000" dirty="0"/>
              <a:t>N</a:t>
            </a:r>
            <a:r>
              <a:rPr lang="en-US" sz="2000" dirty="0"/>
              <a:t>     ______________________________   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High level (use “names”):  _________     _________     _________     _________    ____     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203A10-5634-E8EA-9C10-3A6AFC96F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0"/>
            <a:ext cx="9001126" cy="739775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Ordering functions</a:t>
            </a:r>
            <a:r>
              <a:rPr lang="en-US" sz="3200" dirty="0"/>
              <a:t> by their growth  </a:t>
            </a:r>
          </a:p>
        </p:txBody>
      </p:sp>
      <p:pic>
        <p:nvPicPr>
          <p:cNvPr id="12" name="Graphic 11" descr="Agriculture outline">
            <a:extLst>
              <a:ext uri="{FF2B5EF4-FFF2-40B4-BE49-F238E27FC236}">
                <a16:creationId xmlns:a16="http://schemas.microsoft.com/office/drawing/2014/main" id="{306894F5-2F6D-0A17-1503-BEDDCB6CD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8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41" y="817832"/>
            <a:ext cx="11063428" cy="57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Order in </a:t>
            </a:r>
            <a:r>
              <a:rPr lang="en-US" sz="2000" b="1" dirty="0"/>
              <a:t>increasing order of growth</a:t>
            </a:r>
            <a:r>
              <a:rPr lang="en-US" sz="2000" dirty="0"/>
              <a:t> the functions within each group.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polynomial:     N , N</a:t>
            </a:r>
            <a:r>
              <a:rPr lang="en-US" sz="2000" baseline="30000" dirty="0"/>
              <a:t>2</a:t>
            </a:r>
            <a:r>
              <a:rPr lang="en-US" sz="2000" dirty="0"/>
              <a:t>,  N</a:t>
            </a:r>
            <a:r>
              <a:rPr lang="en-US" sz="2000" baseline="30000" dirty="0"/>
              <a:t>1/2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, N</a:t>
            </a:r>
            <a:r>
              <a:rPr lang="en-US" sz="2000" baseline="30000" dirty="0"/>
              <a:t>1/3</a:t>
            </a:r>
            <a:r>
              <a:rPr lang="en-US" sz="2000" dirty="0"/>
              <a:t>,  N</a:t>
            </a:r>
            <a:r>
              <a:rPr lang="en-US" sz="2000" baseline="30000" dirty="0"/>
              <a:t>0.1</a:t>
            </a:r>
            <a:r>
              <a:rPr lang="en-US" sz="2000" dirty="0"/>
              <a:t> , N</a:t>
            </a:r>
            <a:r>
              <a:rPr lang="en-US" sz="2000" baseline="30000" dirty="0"/>
              <a:t>0.001</a:t>
            </a:r>
            <a:r>
              <a:rPr lang="en-US" sz="2000" dirty="0"/>
              <a:t>         __________________________________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logarithmic:         log</a:t>
            </a:r>
            <a:r>
              <a:rPr lang="en-US" sz="2000" baseline="-25000" dirty="0"/>
              <a:t>3</a:t>
            </a:r>
            <a:r>
              <a:rPr lang="en-US" sz="2000" dirty="0"/>
              <a:t>N,   log</a:t>
            </a:r>
            <a:r>
              <a:rPr lang="en-US" sz="2000" baseline="-25000" dirty="0"/>
              <a:t>7</a:t>
            </a:r>
            <a:r>
              <a:rPr lang="en-US" sz="2000" dirty="0"/>
              <a:t>N ,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                              __________________________________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         </a:t>
            </a:r>
            <a:r>
              <a:rPr lang="en-US" sz="1800" dirty="0"/>
              <a:t>  True / False : </a:t>
            </a:r>
            <a:r>
              <a:rPr lang="en-US" sz="1800" i="1" dirty="0"/>
              <a:t>All log functions (that differ in only the base) have the same growth rate. </a:t>
            </a:r>
            <a:r>
              <a:rPr lang="en-US" sz="1800" dirty="0"/>
              <a:t> 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800" dirty="0"/>
              <a:t>                                    True / False : log</a:t>
            </a:r>
            <a:r>
              <a:rPr lang="en-US" sz="1800" baseline="-25000" dirty="0"/>
              <a:t>7</a:t>
            </a:r>
            <a:r>
              <a:rPr lang="en-US" sz="1800" dirty="0"/>
              <a:t>(N)  and  log</a:t>
            </a:r>
            <a:r>
              <a:rPr lang="en-US" sz="1800" baseline="-25000" dirty="0"/>
              <a:t>7</a:t>
            </a:r>
            <a:r>
              <a:rPr lang="en-US" sz="1800" dirty="0"/>
              <a:t>(N</a:t>
            </a:r>
            <a:r>
              <a:rPr lang="en-US" sz="1800" baseline="30000" dirty="0"/>
              <a:t>2</a:t>
            </a:r>
            <a:r>
              <a:rPr lang="en-US" sz="1800" dirty="0"/>
              <a:t>)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i="1" dirty="0"/>
              <a:t> have the same growth rate.</a:t>
            </a:r>
            <a:endParaRPr lang="en-US" sz="1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 vs log:              N,  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   N</a:t>
            </a:r>
            <a:r>
              <a:rPr lang="en-US" sz="2000" baseline="30000" dirty="0"/>
              <a:t>1/2</a:t>
            </a:r>
            <a:r>
              <a:rPr lang="en-US" sz="2000" dirty="0"/>
              <a:t> ,   </a:t>
            </a:r>
            <a:r>
              <a:rPr lang="en-US" sz="2000" dirty="0">
                <a:solidFill>
                  <a:srgbClr val="C00000"/>
                </a:solidFill>
              </a:rPr>
              <a:t>N</a:t>
            </a:r>
            <a:r>
              <a:rPr lang="en-US" sz="2000" baseline="30000" dirty="0">
                <a:solidFill>
                  <a:srgbClr val="C00000"/>
                </a:solidFill>
              </a:rPr>
              <a:t>0.001</a:t>
            </a:r>
            <a:r>
              <a:rPr lang="en-US" sz="2000" baseline="30000" dirty="0"/>
              <a:t> </a:t>
            </a:r>
            <a:r>
              <a:rPr lang="en-US" sz="2000" dirty="0"/>
              <a:t>                  __________________________________</a:t>
            </a:r>
            <a:r>
              <a:rPr lang="en-US" sz="1800" dirty="0"/>
              <a:t>             	         Select correct answer: A</a:t>
            </a:r>
            <a:r>
              <a:rPr lang="en-US" sz="1800" i="1" dirty="0"/>
              <a:t>ny log function grows </a:t>
            </a:r>
            <a:r>
              <a:rPr lang="en-US" sz="1800" i="1" u="sng" dirty="0"/>
              <a:t>slower / faster</a:t>
            </a:r>
            <a:r>
              <a:rPr lang="en-US" sz="1800" i="1" dirty="0"/>
              <a:t> than a polynomial function</a:t>
            </a:r>
            <a:endParaRPr lang="en-US" sz="2000" i="1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mix:          N , N</a:t>
            </a:r>
            <a:r>
              <a:rPr lang="en-US" sz="2000" baseline="30000" dirty="0"/>
              <a:t>2</a:t>
            </a:r>
            <a:r>
              <a:rPr lang="en-US" sz="2000" dirty="0"/>
              <a:t> ,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50, </a:t>
            </a:r>
            <a:r>
              <a:rPr lang="en-US" sz="2000" dirty="0" err="1">
                <a:solidFill>
                  <a:srgbClr val="C00000"/>
                </a:solidFill>
              </a:rPr>
              <a:t>NlgN</a:t>
            </a:r>
            <a:r>
              <a:rPr lang="en-US" sz="2000" dirty="0"/>
              <a:t> , N</a:t>
            </a:r>
            <a:r>
              <a:rPr lang="en-US" sz="2000" baseline="30000" dirty="0"/>
              <a:t>3 </a:t>
            </a:r>
            <a:r>
              <a:rPr lang="en-US" sz="2000" dirty="0"/>
              <a:t>, N</a:t>
            </a:r>
            <a:r>
              <a:rPr lang="en-US" sz="2000" baseline="30000" dirty="0"/>
              <a:t>1/2 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log</a:t>
            </a:r>
            <a:r>
              <a:rPr lang="en-US" sz="2000" baseline="-25000" dirty="0">
                <a:solidFill>
                  <a:srgbClr val="C00000"/>
                </a:solidFill>
              </a:rPr>
              <a:t>5</a:t>
            </a:r>
            <a:r>
              <a:rPr lang="en-US" sz="2000" dirty="0">
                <a:solidFill>
                  <a:srgbClr val="C00000"/>
                </a:solidFill>
              </a:rPr>
              <a:t>(N)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2000" dirty="0"/>
              <a:t> __________________________________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exponential:             3</a:t>
            </a:r>
            <a:r>
              <a:rPr lang="en-US" sz="2000" baseline="30000" dirty="0"/>
              <a:t>N</a:t>
            </a:r>
            <a:r>
              <a:rPr lang="en-US" sz="2000" dirty="0"/>
              <a:t>,    2</a:t>
            </a:r>
            <a:r>
              <a:rPr lang="en-US" sz="2000" baseline="30000" dirty="0"/>
              <a:t>N</a:t>
            </a:r>
            <a:r>
              <a:rPr lang="en-US" sz="2000" dirty="0"/>
              <a:t>,     5</a:t>
            </a:r>
            <a:r>
              <a:rPr lang="en-US" sz="2000" baseline="30000" dirty="0"/>
              <a:t>N</a:t>
            </a:r>
            <a:r>
              <a:rPr lang="en-US" sz="2000" dirty="0"/>
              <a:t>,   </a:t>
            </a:r>
            <a:r>
              <a:rPr lang="en-US" sz="2000" baseline="30000" dirty="0"/>
              <a:t>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(1/2)</a:t>
            </a:r>
            <a:r>
              <a:rPr lang="en-US" sz="2000" baseline="30000" dirty="0">
                <a:solidFill>
                  <a:srgbClr val="0070C0"/>
                </a:solidFill>
              </a:rPr>
              <a:t>N</a:t>
            </a:r>
            <a:r>
              <a:rPr lang="en-US" sz="2000" dirty="0"/>
              <a:t>                   __________________________________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 with  N! , N</a:t>
            </a:r>
            <a:r>
              <a:rPr lang="en-US" sz="2000" baseline="30000" dirty="0"/>
              <a:t>N</a:t>
            </a:r>
            <a:r>
              <a:rPr lang="en-US" sz="2000" dirty="0"/>
              <a:t>  :    N!  ,  N</a:t>
            </a:r>
            <a:r>
              <a:rPr lang="en-US" sz="2000" baseline="30000" dirty="0"/>
              <a:t>100</a:t>
            </a:r>
            <a:r>
              <a:rPr lang="en-US" sz="2000" dirty="0"/>
              <a:t> ,  N</a:t>
            </a:r>
            <a:r>
              <a:rPr lang="en-US" sz="2000" baseline="30000" dirty="0"/>
              <a:t>N</a:t>
            </a:r>
            <a:r>
              <a:rPr lang="en-US" sz="2000" dirty="0"/>
              <a:t> ,  100</a:t>
            </a:r>
            <a:r>
              <a:rPr lang="en-US" sz="2000" baseline="30000" dirty="0"/>
              <a:t>N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 , 3</a:t>
            </a:r>
            <a:r>
              <a:rPr lang="en-US" sz="2000" baseline="30000" dirty="0"/>
              <a:t>N</a:t>
            </a:r>
            <a:r>
              <a:rPr lang="en-US" sz="2000" dirty="0"/>
              <a:t>     __________________________________   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High level (use “names”):  __________     __________     __________     __________    ____     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203A10-5634-E8EA-9C10-3A6AFC96F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0"/>
            <a:ext cx="9001126" cy="739775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Ordering functions</a:t>
            </a:r>
            <a:r>
              <a:rPr lang="en-US" sz="3200" dirty="0"/>
              <a:t> by their growth</a:t>
            </a:r>
          </a:p>
        </p:txBody>
      </p:sp>
      <p:pic>
        <p:nvPicPr>
          <p:cNvPr id="12" name="Graphic 11" descr="Agriculture outline">
            <a:extLst>
              <a:ext uri="{FF2B5EF4-FFF2-40B4-BE49-F238E27FC236}">
                <a16:creationId xmlns:a16="http://schemas.microsoft.com/office/drawing/2014/main" id="{306894F5-2F6D-0A17-1503-BEDDCB6CD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0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41" y="817832"/>
            <a:ext cx="11063428" cy="57276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Order in </a:t>
            </a:r>
            <a:r>
              <a:rPr lang="en-US" sz="2000" b="1" dirty="0"/>
              <a:t>increasing order of growth</a:t>
            </a:r>
            <a:r>
              <a:rPr lang="en-US" sz="2000" dirty="0"/>
              <a:t> the functions within each group.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polynomial:     N , N</a:t>
            </a:r>
            <a:r>
              <a:rPr lang="en-US" sz="2000" baseline="30000" dirty="0"/>
              <a:t>2</a:t>
            </a:r>
            <a:r>
              <a:rPr lang="en-US" sz="2000" dirty="0"/>
              <a:t>,  N</a:t>
            </a:r>
            <a:r>
              <a:rPr lang="en-US" sz="2000" baseline="30000" dirty="0"/>
              <a:t>1/2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, N</a:t>
            </a:r>
            <a:r>
              <a:rPr lang="en-US" sz="2000" baseline="30000" dirty="0"/>
              <a:t>1/3</a:t>
            </a:r>
            <a:r>
              <a:rPr lang="en-US" sz="2000" dirty="0"/>
              <a:t>,  N</a:t>
            </a:r>
            <a:r>
              <a:rPr lang="en-US" sz="2000" baseline="30000" dirty="0"/>
              <a:t>0.1</a:t>
            </a:r>
            <a:r>
              <a:rPr lang="en-US" sz="2000" dirty="0"/>
              <a:t> , N</a:t>
            </a:r>
            <a:r>
              <a:rPr lang="en-US" sz="2000" baseline="30000" dirty="0"/>
              <a:t>0.001</a:t>
            </a:r>
            <a:r>
              <a:rPr lang="en-US" sz="2000" dirty="0"/>
              <a:t>         _  N</a:t>
            </a:r>
            <a:r>
              <a:rPr lang="en-US" sz="2000" baseline="30000" dirty="0"/>
              <a:t>0.001</a:t>
            </a:r>
            <a:r>
              <a:rPr lang="en-US" sz="2000" dirty="0"/>
              <a:t> , N</a:t>
            </a:r>
            <a:r>
              <a:rPr lang="en-US" sz="2000" baseline="30000" dirty="0"/>
              <a:t>0.1</a:t>
            </a:r>
            <a:r>
              <a:rPr lang="en-US" sz="2000" dirty="0"/>
              <a:t> , N</a:t>
            </a:r>
            <a:r>
              <a:rPr lang="en-US" sz="2000" baseline="30000" dirty="0"/>
              <a:t>1/3</a:t>
            </a:r>
            <a:r>
              <a:rPr lang="en-US" sz="2000" dirty="0"/>
              <a:t>, N</a:t>
            </a:r>
            <a:r>
              <a:rPr lang="en-US" sz="2000" baseline="30000" dirty="0"/>
              <a:t>1/2</a:t>
            </a:r>
            <a:r>
              <a:rPr lang="en-US" sz="2000" dirty="0"/>
              <a:t> , N , N</a:t>
            </a:r>
            <a:r>
              <a:rPr lang="en-US" sz="2000" baseline="30000" dirty="0"/>
              <a:t>2</a:t>
            </a:r>
            <a:r>
              <a:rPr lang="en-US" sz="2000" dirty="0"/>
              <a:t>,  N</a:t>
            </a:r>
            <a:r>
              <a:rPr lang="en-US" sz="2000" baseline="30000" dirty="0"/>
              <a:t>3</a:t>
            </a:r>
            <a:r>
              <a:rPr lang="en-US" sz="2000" dirty="0"/>
              <a:t>_____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logarithmic:         log</a:t>
            </a:r>
            <a:r>
              <a:rPr lang="en-US" sz="2000" baseline="-25000" dirty="0"/>
              <a:t>3</a:t>
            </a:r>
            <a:r>
              <a:rPr lang="en-US" sz="2000" dirty="0"/>
              <a:t>N,   log</a:t>
            </a:r>
            <a:r>
              <a:rPr lang="en-US" sz="2000" baseline="-25000" dirty="0"/>
              <a:t>7</a:t>
            </a:r>
            <a:r>
              <a:rPr lang="en-US" sz="2000" dirty="0"/>
              <a:t>N ,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                              _ SAME growth  _  (log</a:t>
            </a:r>
            <a:r>
              <a:rPr lang="en-US" sz="2000" baseline="-25000" dirty="0"/>
              <a:t>7</a:t>
            </a:r>
            <a:r>
              <a:rPr lang="en-US" sz="2000" dirty="0"/>
              <a:t>N, 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log</a:t>
            </a:r>
            <a:r>
              <a:rPr lang="en-US" sz="2000" baseline="-25000" dirty="0"/>
              <a:t>3</a:t>
            </a:r>
            <a:r>
              <a:rPr lang="en-US" sz="2000" dirty="0"/>
              <a:t>N ,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) _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         </a:t>
            </a:r>
            <a:r>
              <a:rPr lang="en-US" sz="1800" dirty="0"/>
              <a:t>  </a:t>
            </a:r>
            <a:r>
              <a:rPr lang="en-US" sz="1800" b="1" dirty="0"/>
              <a:t>True </a:t>
            </a:r>
            <a:r>
              <a:rPr lang="en-US" sz="1800" dirty="0"/>
              <a:t>/ </a:t>
            </a:r>
            <a:r>
              <a:rPr lang="en-US" sz="1800" strike="sngStrike" dirty="0"/>
              <a:t>False</a:t>
            </a:r>
            <a:r>
              <a:rPr lang="en-US" sz="1800" dirty="0"/>
              <a:t> : </a:t>
            </a:r>
            <a:r>
              <a:rPr lang="en-US" sz="1800" i="1" dirty="0"/>
              <a:t>All log functions (that differ in only the base) have the same growth rate. </a:t>
            </a:r>
            <a:r>
              <a:rPr lang="en-US" sz="1800" dirty="0"/>
              <a:t> 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800" dirty="0"/>
              <a:t>                                    </a:t>
            </a:r>
            <a:r>
              <a:rPr lang="en-US" sz="1800" b="1" dirty="0"/>
              <a:t>True</a:t>
            </a:r>
            <a:r>
              <a:rPr lang="en-US" sz="1800" dirty="0"/>
              <a:t> / </a:t>
            </a:r>
            <a:r>
              <a:rPr lang="en-US" sz="1800" strike="sngStrike" dirty="0"/>
              <a:t>False</a:t>
            </a:r>
            <a:r>
              <a:rPr lang="en-US" sz="1800" dirty="0"/>
              <a:t> : log</a:t>
            </a:r>
            <a:r>
              <a:rPr lang="en-US" sz="1800" baseline="-25000" dirty="0"/>
              <a:t>7</a:t>
            </a:r>
            <a:r>
              <a:rPr lang="en-US" sz="1800" dirty="0"/>
              <a:t>(N)  and  log</a:t>
            </a:r>
            <a:r>
              <a:rPr lang="en-US" sz="1800" baseline="-25000" dirty="0"/>
              <a:t>7</a:t>
            </a:r>
            <a:r>
              <a:rPr lang="en-US" sz="1800" dirty="0"/>
              <a:t>(N</a:t>
            </a:r>
            <a:r>
              <a:rPr lang="en-US" sz="1800" baseline="30000" dirty="0"/>
              <a:t>2</a:t>
            </a:r>
            <a:r>
              <a:rPr lang="en-US" sz="1800" dirty="0"/>
              <a:t>)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i="1" dirty="0"/>
              <a:t> have the same growth rate.</a:t>
            </a:r>
            <a:endParaRPr lang="en-US" sz="1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poly vs log:              N,  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   N</a:t>
            </a:r>
            <a:r>
              <a:rPr lang="en-US" sz="2000" baseline="30000" dirty="0"/>
              <a:t>1/2</a:t>
            </a:r>
            <a:r>
              <a:rPr lang="en-US" sz="2000" dirty="0"/>
              <a:t> ,   </a:t>
            </a:r>
            <a:r>
              <a:rPr lang="en-US" sz="2000" dirty="0">
                <a:solidFill>
                  <a:srgbClr val="C00000"/>
                </a:solidFill>
              </a:rPr>
              <a:t>N</a:t>
            </a:r>
            <a:r>
              <a:rPr lang="en-US" sz="2000" baseline="30000" dirty="0">
                <a:solidFill>
                  <a:srgbClr val="C00000"/>
                </a:solidFill>
              </a:rPr>
              <a:t>0.001</a:t>
            </a:r>
            <a:r>
              <a:rPr lang="en-US" sz="2000" baseline="30000" dirty="0"/>
              <a:t> </a:t>
            </a:r>
            <a:r>
              <a:rPr lang="en-US" sz="2000" dirty="0"/>
              <a:t>                  __ 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</a:t>
            </a:r>
            <a:r>
              <a:rPr lang="en-US" sz="2000" dirty="0">
                <a:solidFill>
                  <a:srgbClr val="C00000"/>
                </a:solidFill>
              </a:rPr>
              <a:t>N</a:t>
            </a:r>
            <a:r>
              <a:rPr lang="en-US" sz="2000" baseline="30000" dirty="0">
                <a:solidFill>
                  <a:srgbClr val="C00000"/>
                </a:solidFill>
              </a:rPr>
              <a:t>0.001</a:t>
            </a:r>
            <a:r>
              <a:rPr lang="en-US" sz="2000" baseline="30000" dirty="0"/>
              <a:t> </a:t>
            </a:r>
            <a:r>
              <a:rPr lang="en-US" sz="2000" dirty="0"/>
              <a:t> , N</a:t>
            </a:r>
            <a:r>
              <a:rPr lang="en-US" sz="2000" baseline="30000" dirty="0"/>
              <a:t>1/2</a:t>
            </a:r>
            <a:r>
              <a:rPr lang="en-US" sz="2000" dirty="0"/>
              <a:t> , N _______________</a:t>
            </a:r>
            <a:r>
              <a:rPr lang="en-US" sz="1800" dirty="0"/>
              <a:t>             	         Select correct answer: A</a:t>
            </a:r>
            <a:r>
              <a:rPr lang="en-US" sz="1800" i="1" dirty="0"/>
              <a:t>ny log function grows </a:t>
            </a:r>
            <a:r>
              <a:rPr lang="en-US" sz="1800" b="1" i="1" u="sng" dirty="0"/>
              <a:t>slower</a:t>
            </a:r>
            <a:r>
              <a:rPr lang="en-US" sz="1800" i="1" u="sng" dirty="0"/>
              <a:t> / </a:t>
            </a:r>
            <a:r>
              <a:rPr lang="en-US" sz="1800" i="1" u="sng" strike="sngStrike" dirty="0"/>
              <a:t>faster</a:t>
            </a:r>
            <a:r>
              <a:rPr lang="en-US" sz="1800" i="1" dirty="0"/>
              <a:t> than a polynomial function</a:t>
            </a:r>
            <a:endParaRPr lang="en-US" sz="2000" i="1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mix:          N , N</a:t>
            </a:r>
            <a:r>
              <a:rPr lang="en-US" sz="2000" baseline="30000" dirty="0"/>
              <a:t>2</a:t>
            </a:r>
            <a:r>
              <a:rPr lang="en-US" sz="2000" dirty="0"/>
              <a:t> ,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 , 50, </a:t>
            </a:r>
            <a:r>
              <a:rPr lang="en-US" sz="2000" dirty="0" err="1">
                <a:solidFill>
                  <a:srgbClr val="C00000"/>
                </a:solidFill>
              </a:rPr>
              <a:t>NlgN</a:t>
            </a:r>
            <a:r>
              <a:rPr lang="en-US" sz="2000" dirty="0"/>
              <a:t> , N</a:t>
            </a:r>
            <a:r>
              <a:rPr lang="en-US" sz="2000" baseline="30000" dirty="0"/>
              <a:t>3 </a:t>
            </a:r>
            <a:r>
              <a:rPr lang="en-US" sz="2000" dirty="0"/>
              <a:t>, N</a:t>
            </a:r>
            <a:r>
              <a:rPr lang="en-US" sz="2000" baseline="30000" dirty="0"/>
              <a:t>1/2 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log</a:t>
            </a:r>
            <a:r>
              <a:rPr lang="en-US" sz="2000" baseline="-25000" dirty="0">
                <a:solidFill>
                  <a:srgbClr val="C00000"/>
                </a:solidFill>
              </a:rPr>
              <a:t>5</a:t>
            </a:r>
            <a:r>
              <a:rPr lang="en-US" sz="2000" dirty="0">
                <a:solidFill>
                  <a:srgbClr val="C00000"/>
                </a:solidFill>
              </a:rPr>
              <a:t>(N)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2000" dirty="0"/>
              <a:t> _ 50,  </a:t>
            </a:r>
            <a:r>
              <a:rPr lang="en-US" sz="2000" dirty="0">
                <a:solidFill>
                  <a:srgbClr val="C00000"/>
                </a:solidFill>
              </a:rPr>
              <a:t>log</a:t>
            </a:r>
            <a:r>
              <a:rPr lang="en-US" sz="2000" baseline="-25000" dirty="0">
                <a:solidFill>
                  <a:srgbClr val="C00000"/>
                </a:solidFill>
              </a:rPr>
              <a:t>5</a:t>
            </a:r>
            <a:r>
              <a:rPr lang="en-US" sz="2000" dirty="0">
                <a:solidFill>
                  <a:srgbClr val="C00000"/>
                </a:solidFill>
              </a:rPr>
              <a:t>(N)</a:t>
            </a:r>
            <a:r>
              <a:rPr lang="en-US" sz="2000" dirty="0"/>
              <a:t>, </a:t>
            </a:r>
            <a:r>
              <a:rPr lang="en-US" sz="2000" dirty="0" err="1">
                <a:solidFill>
                  <a:srgbClr val="C00000"/>
                </a:solidFill>
              </a:rPr>
              <a:t>lgN</a:t>
            </a:r>
            <a:r>
              <a:rPr lang="en-US" sz="2000" dirty="0"/>
              <a:t>, N</a:t>
            </a:r>
            <a:r>
              <a:rPr lang="en-US" sz="2000" baseline="30000" dirty="0"/>
              <a:t>1/2</a:t>
            </a:r>
            <a:r>
              <a:rPr lang="en-US" sz="2000" dirty="0"/>
              <a:t>, N, </a:t>
            </a:r>
            <a:r>
              <a:rPr lang="en-US" sz="2000" dirty="0" err="1">
                <a:solidFill>
                  <a:srgbClr val="C00000"/>
                </a:solidFill>
              </a:rPr>
              <a:t>NlgN</a:t>
            </a:r>
            <a:r>
              <a:rPr lang="en-US" sz="2000" dirty="0"/>
              <a:t> , N</a:t>
            </a:r>
            <a:r>
              <a:rPr lang="en-US" sz="2000" baseline="30000" dirty="0"/>
              <a:t>2</a:t>
            </a:r>
            <a:r>
              <a:rPr lang="en-US" sz="2000" dirty="0"/>
              <a:t>, N</a:t>
            </a:r>
            <a:r>
              <a:rPr lang="en-US" sz="2000" baseline="30000" dirty="0"/>
              <a:t>3 </a:t>
            </a:r>
            <a:r>
              <a:rPr lang="en-US" sz="2000" dirty="0"/>
              <a:t>,__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exponential:             3</a:t>
            </a:r>
            <a:r>
              <a:rPr lang="en-US" sz="2000" baseline="30000" dirty="0"/>
              <a:t>N</a:t>
            </a:r>
            <a:r>
              <a:rPr lang="en-US" sz="2000" dirty="0"/>
              <a:t>,    2</a:t>
            </a:r>
            <a:r>
              <a:rPr lang="en-US" sz="2000" baseline="30000" dirty="0"/>
              <a:t>N</a:t>
            </a:r>
            <a:r>
              <a:rPr lang="en-US" sz="2000" dirty="0"/>
              <a:t>,     5</a:t>
            </a:r>
            <a:r>
              <a:rPr lang="en-US" sz="2000" baseline="30000" dirty="0"/>
              <a:t>N</a:t>
            </a:r>
            <a:r>
              <a:rPr lang="en-US" sz="2000" dirty="0"/>
              <a:t>,   </a:t>
            </a:r>
            <a:r>
              <a:rPr lang="en-US" sz="2000" baseline="30000" dirty="0"/>
              <a:t>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(1/2)</a:t>
            </a:r>
            <a:r>
              <a:rPr lang="en-US" sz="2000" baseline="30000" dirty="0">
                <a:solidFill>
                  <a:srgbClr val="0070C0"/>
                </a:solidFill>
              </a:rPr>
              <a:t>N</a:t>
            </a:r>
            <a:r>
              <a:rPr lang="en-US" sz="2000" dirty="0"/>
              <a:t>                   __ </a:t>
            </a:r>
            <a:r>
              <a:rPr lang="en-US" sz="2000" dirty="0">
                <a:solidFill>
                  <a:srgbClr val="0070C0"/>
                </a:solidFill>
              </a:rPr>
              <a:t>(1/2)</a:t>
            </a:r>
            <a:r>
              <a:rPr lang="en-US" sz="2000" baseline="30000" dirty="0">
                <a:solidFill>
                  <a:srgbClr val="0070C0"/>
                </a:solidFill>
              </a:rPr>
              <a:t>N</a:t>
            </a:r>
            <a:r>
              <a:rPr lang="en-US" sz="2000" dirty="0"/>
              <a:t> ,   2</a:t>
            </a:r>
            <a:r>
              <a:rPr lang="en-US" sz="2000" baseline="30000" dirty="0"/>
              <a:t>N</a:t>
            </a:r>
            <a:r>
              <a:rPr lang="en-US" sz="2000" dirty="0"/>
              <a:t>  ,  3</a:t>
            </a:r>
            <a:r>
              <a:rPr lang="en-US" sz="2000" baseline="30000" dirty="0"/>
              <a:t>N</a:t>
            </a:r>
            <a:r>
              <a:rPr lang="en-US" sz="2000" dirty="0"/>
              <a:t>  ,  5</a:t>
            </a:r>
            <a:r>
              <a:rPr lang="en-US" sz="2000" baseline="30000" dirty="0"/>
              <a:t>N</a:t>
            </a:r>
            <a:r>
              <a:rPr lang="en-US" sz="2000" dirty="0"/>
              <a:t>  ______________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en-US" sz="2000" dirty="0"/>
              <a:t>mix with  N! , N</a:t>
            </a:r>
            <a:r>
              <a:rPr lang="en-US" sz="2000" baseline="30000" dirty="0"/>
              <a:t>N</a:t>
            </a:r>
            <a:r>
              <a:rPr lang="en-US" sz="2000" dirty="0"/>
              <a:t>  :    N!  ,  N</a:t>
            </a:r>
            <a:r>
              <a:rPr lang="en-US" sz="2000" baseline="30000" dirty="0"/>
              <a:t>100</a:t>
            </a:r>
            <a:r>
              <a:rPr lang="en-US" sz="2000" dirty="0"/>
              <a:t> ,  N</a:t>
            </a:r>
            <a:r>
              <a:rPr lang="en-US" sz="2000" baseline="30000" dirty="0"/>
              <a:t>N</a:t>
            </a:r>
            <a:r>
              <a:rPr lang="en-US" sz="2000" dirty="0"/>
              <a:t> ,  100</a:t>
            </a:r>
            <a:r>
              <a:rPr lang="en-US" sz="2000" baseline="30000" dirty="0"/>
              <a:t>N</a:t>
            </a:r>
            <a:r>
              <a:rPr lang="en-US" sz="2000" dirty="0"/>
              <a:t> , N</a:t>
            </a:r>
            <a:r>
              <a:rPr lang="en-US" sz="2000" baseline="30000" dirty="0"/>
              <a:t>3</a:t>
            </a:r>
            <a:r>
              <a:rPr lang="en-US" sz="2000" dirty="0"/>
              <a:t> , 3</a:t>
            </a:r>
            <a:r>
              <a:rPr lang="en-US" sz="2000" baseline="30000" dirty="0"/>
              <a:t>N</a:t>
            </a:r>
            <a:r>
              <a:rPr lang="en-US" sz="2000" dirty="0"/>
              <a:t>     __ N</a:t>
            </a:r>
            <a:r>
              <a:rPr lang="en-US" sz="2000" baseline="30000" dirty="0"/>
              <a:t>3</a:t>
            </a:r>
            <a:r>
              <a:rPr lang="en-US" sz="2000" dirty="0"/>
              <a:t> , N</a:t>
            </a:r>
            <a:r>
              <a:rPr lang="en-US" sz="2000" baseline="30000" dirty="0"/>
              <a:t>100</a:t>
            </a:r>
            <a:r>
              <a:rPr lang="en-US" sz="2000" dirty="0"/>
              <a:t> , 3</a:t>
            </a:r>
            <a:r>
              <a:rPr lang="en-US" sz="2000" baseline="30000" dirty="0"/>
              <a:t>N</a:t>
            </a:r>
            <a:r>
              <a:rPr lang="en-US" sz="2000" dirty="0"/>
              <a:t>  , 100</a:t>
            </a:r>
            <a:r>
              <a:rPr lang="en-US" sz="2000" baseline="30000" dirty="0"/>
              <a:t>N</a:t>
            </a:r>
            <a:r>
              <a:rPr lang="en-US" sz="2000" dirty="0"/>
              <a:t> , N!  , N</a:t>
            </a:r>
            <a:r>
              <a:rPr lang="en-US" sz="2000" baseline="30000" dirty="0"/>
              <a:t>N</a:t>
            </a:r>
            <a:r>
              <a:rPr lang="en-US" sz="2000" dirty="0"/>
              <a:t> _________   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High level (use “names”):   constant ,  logarithmic ,   polynomial ,  exponential  ,  N!  ,    N</a:t>
            </a:r>
            <a:r>
              <a:rPr lang="en-US" sz="2000" baseline="30000" dirty="0"/>
              <a:t>N  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203A10-5634-E8EA-9C10-3A6AFC96F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0"/>
            <a:ext cx="9001126" cy="739775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Ordering functions</a:t>
            </a:r>
            <a:r>
              <a:rPr lang="en-US" sz="3200" dirty="0"/>
              <a:t> by their growth  </a:t>
            </a:r>
            <a:r>
              <a:rPr lang="en-US" sz="3200"/>
              <a:t>-  Solution</a:t>
            </a:r>
            <a:endParaRPr lang="en-US" sz="3200" dirty="0"/>
          </a:p>
        </p:txBody>
      </p:sp>
      <p:pic>
        <p:nvPicPr>
          <p:cNvPr id="12" name="Graphic 11" descr="Agriculture outline">
            <a:extLst>
              <a:ext uri="{FF2B5EF4-FFF2-40B4-BE49-F238E27FC236}">
                <a16:creationId xmlns:a16="http://schemas.microsoft.com/office/drawing/2014/main" id="{306894F5-2F6D-0A17-1503-BEDDCB6CD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34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6C08-169D-15F5-D09B-FA6BAA66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7016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7A633-D0C7-399A-9FE6-1F3E19D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8423"/>
            <a:ext cx="10515600" cy="2187577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? 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“3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grows slower than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.”   True / False</a:t>
            </a:r>
          </a:p>
          <a:p>
            <a:pPr marL="0" indent="0">
              <a:buNone/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?  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“5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grows slower than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.”   True / False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</a:t>
            </a:r>
            <a:r>
              <a:rPr lang="en-US" sz="1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8300A-5CD2-77D9-A3FE-1DE41B7F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59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6C08-169D-15F5-D09B-FA6BAA66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943"/>
            <a:ext cx="10515600" cy="701675"/>
          </a:xfrm>
        </p:spPr>
        <p:txBody>
          <a:bodyPr/>
          <a:lstStyle/>
          <a:p>
            <a:r>
              <a:rPr lang="en-US" dirty="0"/>
              <a:t>“False polynomial”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7A633-D0C7-399A-9FE6-1F3E19D1D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8423"/>
            <a:ext cx="10515600" cy="2187577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&lt; 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“3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grows slower than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.”  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True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/ </a:t>
            </a:r>
            <a:r>
              <a:rPr lang="en-US" sz="2000" strike="sngStrike" dirty="0">
                <a:latin typeface="Cambria Math" panose="02040503050406030204" pitchFamily="18" charset="0"/>
                <a:ea typeface="Cambria Math" panose="02040503050406030204" pitchFamily="18" charset="0"/>
              </a:rPr>
              <a:t>False</a:t>
            </a:r>
          </a:p>
          <a:p>
            <a:pPr marL="0" indent="0">
              <a:buNone/>
            </a:pPr>
            <a:r>
              <a:rPr lang="en-US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=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lg3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=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log</a:t>
            </a:r>
            <a:r>
              <a:rPr lang="en-US" sz="20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(3)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(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b.c.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log</a:t>
            </a:r>
            <a:r>
              <a:rPr lang="en-US" sz="20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 &lt; 2)</a:t>
            </a:r>
          </a:p>
          <a:p>
            <a:pPr marL="0" indent="0">
              <a:buNone/>
            </a:pP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&gt; 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“5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grows slower than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.”   </a:t>
            </a:r>
            <a:r>
              <a:rPr lang="en-US" sz="2000" strike="sngStrike" dirty="0">
                <a:latin typeface="Cambria Math" panose="02040503050406030204" pitchFamily="18" charset="0"/>
                <a:ea typeface="Cambria Math" panose="02040503050406030204" pitchFamily="18" charset="0"/>
              </a:rPr>
              <a:t>True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/ </a:t>
            </a:r>
            <a:r>
              <a:rPr lang="en-US" sz="2000" b="1" strike="sngStrike" dirty="0">
                <a:latin typeface="Cambria Math" panose="02040503050406030204" pitchFamily="18" charset="0"/>
                <a:ea typeface="Cambria Math" panose="02040503050406030204" pitchFamily="18" charset="0"/>
              </a:rPr>
              <a:t>False</a:t>
            </a:r>
            <a:endParaRPr lang="en-US" sz="2400" b="1" strike="sngStrike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</a:t>
            </a:r>
            <a:r>
              <a:rPr lang="en-US" sz="1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=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lg5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= 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log</a:t>
            </a:r>
            <a:r>
              <a:rPr lang="en-US" sz="20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(5)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N</a:t>
            </a:r>
            <a:r>
              <a:rPr lang="en-US" sz="20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 (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b.c.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log</a:t>
            </a:r>
            <a:r>
              <a:rPr lang="en-US" sz="20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5 &gt; 2)</a:t>
            </a:r>
          </a:p>
          <a:p>
            <a:pPr marL="457200" lvl="1" indent="0">
              <a:buNone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8300A-5CD2-77D9-A3FE-1DE41B7F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D4AFA16-6E62-3461-FCE3-7457BC5A1E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071561"/>
                <a:ext cx="9525000" cy="246697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for any constant c</a:t>
                </a:r>
              </a:p>
              <a:p>
                <a:pPr lvl="1"/>
                <a:r>
                  <a:rPr lang="en-US" sz="2000" dirty="0"/>
                  <a:t>E.g.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  <m: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lg</m:t>
                        </m:r>
                        <m: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⁡(7)</m:t>
                        </m:r>
                      </m:sup>
                    </m:sSup>
                  </m:oMath>
                </a14:m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2000" dirty="0"/>
              </a:p>
              <a:p>
                <a:pPr lvl="1"/>
                <a:r>
                  <a:rPr lang="en-US" sz="1800" dirty="0"/>
                  <a:t>Proof: applying lg on both sides results in two equal terms: </a:t>
                </a:r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r>
                  <a:rPr lang="en-US" sz="1800" dirty="0"/>
                  <a:t>		</a:t>
                </a: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:r>
                  <a:rPr lang="en-US" sz="1800" i="1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lg</a:t>
                </a:r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en-US" sz="1800" i="1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lg</a:t>
                </a:r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       =&gt;</a:t>
                </a:r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lg(N) * lg(c) </a:t>
                </a:r>
                <a:r>
                  <a:rPr lang="en-US" sz="1800" i="1" dirty="0"/>
                  <a:t>= </a:t>
                </a:r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lg(c) * lg(N)</a:t>
                </a:r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This equality helps identify “false exponentials”.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may look like an exponential growth but is really  polynomial: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smtClean="0">
                            <a:latin typeface="Cambria Math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𝑙𝑔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⁡(3)</m:t>
                        </m:r>
                      </m:sup>
                    </m:sSup>
                  </m:oMath>
                </a14:m>
                <a:r>
                  <a:rPr lang="en-US" sz="1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D4AFA16-6E62-3461-FCE3-7457BC5A1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071561"/>
                <a:ext cx="9525000" cy="2466976"/>
              </a:xfrm>
              <a:prstGeom prst="rect">
                <a:avLst/>
              </a:prstGeom>
              <a:blipFill>
                <a:blip r:embed="rId2"/>
                <a:stretch>
                  <a:fillRect t="-2709"/>
                </a:stretch>
              </a:blip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719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30" y="1762698"/>
            <a:ext cx="11924389" cy="3095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Order the functions below in </a:t>
            </a:r>
            <a:r>
              <a:rPr lang="en-US" sz="2000" b="1" dirty="0"/>
              <a:t>increasing order of growth</a:t>
            </a:r>
            <a:endParaRPr lang="en-US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Order:   N,    500,   4</a:t>
            </a:r>
            <a:r>
              <a:rPr lang="en-US" sz="2000" baseline="30000" dirty="0"/>
              <a:t>N</a:t>
            </a:r>
            <a:r>
              <a:rPr lang="en-US" sz="2000" dirty="0"/>
              <a:t>,   </a:t>
            </a:r>
            <a:r>
              <a:rPr lang="en-US" sz="2000" dirty="0" err="1"/>
              <a:t>lgN</a:t>
            </a:r>
            <a:r>
              <a:rPr lang="en-US" sz="2000" dirty="0"/>
              <a:t>,   N</a:t>
            </a:r>
            <a:r>
              <a:rPr lang="en-US" sz="2000" baseline="30000" dirty="0"/>
              <a:t>N</a:t>
            </a:r>
            <a:r>
              <a:rPr lang="en-US" sz="2000" dirty="0"/>
              <a:t>,   log</a:t>
            </a:r>
            <a:r>
              <a:rPr lang="en-US" sz="2000" baseline="-25000" dirty="0"/>
              <a:t>7</a:t>
            </a:r>
            <a:r>
              <a:rPr lang="en-US" sz="2000" dirty="0"/>
              <a:t>(N</a:t>
            </a:r>
            <a:r>
              <a:rPr lang="en-US" sz="2000" baseline="30000" dirty="0"/>
              <a:t>3</a:t>
            </a:r>
            <a:r>
              <a:rPr lang="en-US" sz="2000" dirty="0"/>
              <a:t>) ,  (2/3)</a:t>
            </a:r>
            <a:r>
              <a:rPr lang="en-US" sz="2000" baseline="30000" dirty="0"/>
              <a:t>N</a:t>
            </a:r>
            <a:r>
              <a:rPr lang="en-US" sz="2000" dirty="0"/>
              <a:t>,    N</a:t>
            </a:r>
            <a:r>
              <a:rPr lang="en-US" sz="2000" baseline="30000" dirty="0"/>
              <a:t>0.01</a:t>
            </a:r>
            <a:r>
              <a:rPr lang="en-US" sz="2000" dirty="0"/>
              <a:t>,  </a:t>
            </a:r>
            <a:r>
              <a:rPr lang="en-US" sz="2000" dirty="0" err="1"/>
              <a:t>NlgN</a:t>
            </a:r>
            <a:r>
              <a:rPr lang="en-US" sz="2000" dirty="0"/>
              <a:t> ,   N</a:t>
            </a:r>
            <a:r>
              <a:rPr lang="en-US" sz="2000" baseline="30000" dirty="0"/>
              <a:t>3</a:t>
            </a:r>
            <a:r>
              <a:rPr lang="en-US" sz="2000" dirty="0"/>
              <a:t>,   N! ,  1  , 5</a:t>
            </a:r>
            <a:r>
              <a:rPr lang="en-US" sz="2000" baseline="30000" dirty="0"/>
              <a:t>lgN</a:t>
            </a:r>
            <a:r>
              <a:rPr lang="en-US" sz="2000" dirty="0"/>
              <a:t>  ,   N</a:t>
            </a:r>
            <a:r>
              <a:rPr lang="en-US" sz="2000" baseline="30000" dirty="0"/>
              <a:t>2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  ____ , ____ ,  ____ ,  ____ ,  ____ ,  ____ , ____ , ____ , ____ ,  ____ , ____ , ____ , ____ , ____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/>
              <a:t>High level (use “names”) review:  _________     _________     _________     _________    ____     ____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17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203A10-5634-E8EA-9C10-3A6AFC96F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0"/>
            <a:ext cx="9001126" cy="739775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Ordering functions</a:t>
            </a:r>
            <a:r>
              <a:rPr lang="en-US" sz="3200" dirty="0"/>
              <a:t> by their growth  </a:t>
            </a:r>
          </a:p>
        </p:txBody>
      </p:sp>
      <p:pic>
        <p:nvPicPr>
          <p:cNvPr id="12" name="Graphic 11" descr="Agriculture outline">
            <a:extLst>
              <a:ext uri="{FF2B5EF4-FFF2-40B4-BE49-F238E27FC236}">
                <a16:creationId xmlns:a16="http://schemas.microsoft.com/office/drawing/2014/main" id="{306894F5-2F6D-0A17-1503-BEDDCB6CD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9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76D0C-CBA8-720A-E9EA-572537533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06E59-3347-1831-6960-486327A56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547D5-B9E1-13BF-95BD-FAE3987F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36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E54A-B496-DD6F-1153-0593126D7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/>
          <a:lstStyle/>
          <a:p>
            <a:r>
              <a:rPr lang="en-US" dirty="0"/>
              <a:t>Arithmetic with O()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EF163-92E9-85E6-296B-AA6BD3EA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89" y="1825625"/>
            <a:ext cx="11677880" cy="4351338"/>
          </a:xfrm>
        </p:spPr>
        <p:txBody>
          <a:bodyPr/>
          <a:lstStyle/>
          <a:p>
            <a:r>
              <a:rPr lang="en-US" dirty="0"/>
              <a:t>O(1) + O(1) + … O(1)   added T times is   </a:t>
            </a:r>
            <a:r>
              <a:rPr lang="en-US" b="1" dirty="0"/>
              <a:t>O(T)</a:t>
            </a:r>
            <a:r>
              <a:rPr lang="en-US" dirty="0"/>
              <a:t>  . Justification: </a:t>
            </a:r>
          </a:p>
          <a:p>
            <a:pPr lvl="1"/>
            <a:r>
              <a:rPr lang="en-US" dirty="0"/>
              <a:t>Added a variable, T, number of times</a:t>
            </a:r>
          </a:p>
          <a:p>
            <a:r>
              <a:rPr lang="en-US" dirty="0"/>
              <a:t>O(1) + O(1) + O(1)  = </a:t>
            </a:r>
            <a:r>
              <a:rPr lang="en-US" b="1" dirty="0"/>
              <a:t>O(1)  </a:t>
            </a:r>
            <a:r>
              <a:rPr lang="en-US" dirty="0"/>
              <a:t> . Justification: </a:t>
            </a:r>
          </a:p>
          <a:p>
            <a:pPr lvl="1"/>
            <a:r>
              <a:rPr lang="en-US" dirty="0"/>
              <a:t>Added a fixed/constant number of times (3)</a:t>
            </a:r>
            <a:endParaRPr lang="en-US" b="1" dirty="0"/>
          </a:p>
          <a:p>
            <a:r>
              <a:rPr lang="en-US" dirty="0"/>
              <a:t>O(T) + O(T) + O(T) +  …  + O(T) added N times is </a:t>
            </a:r>
            <a:r>
              <a:rPr lang="en-US" b="1" dirty="0"/>
              <a:t>O(NT) .</a:t>
            </a:r>
            <a:r>
              <a:rPr lang="en-US" dirty="0"/>
              <a:t> Justification:</a:t>
            </a:r>
          </a:p>
          <a:p>
            <a:pPr lvl="1"/>
            <a:r>
              <a:rPr lang="en-US" b="1" dirty="0"/>
              <a:t>N*O(T) = O(NT)</a:t>
            </a:r>
            <a:r>
              <a:rPr lang="en-US" dirty="0"/>
              <a:t>  or </a:t>
            </a:r>
          </a:p>
          <a:p>
            <a:pPr lvl="1"/>
            <a:r>
              <a:rPr lang="en-US" b="1" dirty="0"/>
              <a:t>O(T + T +… +T) = O(NT)</a:t>
            </a:r>
            <a:endParaRPr lang="en-US" dirty="0"/>
          </a:p>
          <a:p>
            <a:pPr lvl="1"/>
            <a:r>
              <a:rPr lang="en-US" dirty="0"/>
              <a:t>Keep the variable names provided. Do not use N instead of T or vice versa.</a:t>
            </a:r>
          </a:p>
          <a:p>
            <a:pPr lvl="2"/>
            <a:r>
              <a:rPr lang="en-US" dirty="0"/>
              <a:t>WRONG to use N instead of T or vice versa. </a:t>
            </a:r>
          </a:p>
          <a:p>
            <a:pPr lvl="2"/>
            <a:r>
              <a:rPr lang="en-US" dirty="0"/>
              <a:t>Wrong answers: O(N</a:t>
            </a:r>
            <a:r>
              <a:rPr lang="en-US" baseline="30000" dirty="0"/>
              <a:t>2</a:t>
            </a:r>
            <a:r>
              <a:rPr lang="en-US" dirty="0"/>
              <a:t>), O(T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B9C74-0C40-877C-ABB0-85AE67CB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1F9F-FE78-426B-55F8-5420FAE7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401D-7D55-B931-F0D7-D1EF1EC2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387975"/>
          </a:xfrm>
        </p:spPr>
        <p:txBody>
          <a:bodyPr/>
          <a:lstStyle/>
          <a:p>
            <a:r>
              <a:rPr lang="en-US" dirty="0"/>
              <a:t>Exact instruction count</a:t>
            </a:r>
          </a:p>
          <a:p>
            <a:r>
              <a:rPr lang="en-US" dirty="0"/>
              <a:t>TC (Time complexity) :  </a:t>
            </a:r>
          </a:p>
          <a:p>
            <a:pPr lvl="1"/>
            <a:r>
              <a:rPr lang="en-US" dirty="0"/>
              <a:t>motivation, </a:t>
            </a:r>
          </a:p>
          <a:p>
            <a:pPr lvl="1"/>
            <a:r>
              <a:rPr lang="en-US" dirty="0"/>
              <a:t>O() notation, </a:t>
            </a:r>
          </a:p>
          <a:p>
            <a:pPr lvl="1"/>
            <a:r>
              <a:rPr lang="en-US" dirty="0"/>
              <a:t>meaning, </a:t>
            </a:r>
          </a:p>
          <a:p>
            <a:pPr lvl="1"/>
            <a:r>
              <a:rPr lang="en-US" dirty="0"/>
              <a:t>calculation for case of a single variable</a:t>
            </a:r>
          </a:p>
          <a:p>
            <a:r>
              <a:rPr lang="en-US" dirty="0"/>
              <a:t>TC for loops</a:t>
            </a:r>
          </a:p>
          <a:p>
            <a:pPr lvl="1"/>
            <a:r>
              <a:rPr lang="en-US" dirty="0"/>
              <a:t>1iter</a:t>
            </a:r>
          </a:p>
          <a:p>
            <a:pPr lvl="1"/>
            <a:r>
              <a:rPr lang="en-US" dirty="0"/>
              <a:t>TC</a:t>
            </a:r>
            <a:r>
              <a:rPr lang="en-US" baseline="-25000" dirty="0"/>
              <a:t>1iter</a:t>
            </a:r>
            <a:r>
              <a:rPr lang="en-US" dirty="0"/>
              <a:t>(</a:t>
            </a:r>
            <a:r>
              <a:rPr lang="en-US" dirty="0" err="1"/>
              <a:t>loop_variable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table</a:t>
            </a:r>
          </a:p>
          <a:p>
            <a:pPr lvl="1"/>
            <a:r>
              <a:rPr lang="en-US" dirty="0"/>
              <a:t>TC of nested loops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258CA-3C79-14D8-B9B3-5B4B20F6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5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41E3-959C-AA4E-38B4-77006DE6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4987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Time Complexity for loops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A3094-FCE8-ABB9-6DB7-BC5EBF1D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55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DC31-448E-26D5-8496-FA298B84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2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Loop execution and</a:t>
            </a:r>
            <a:br>
              <a:rPr lang="en-US" sz="3200" dirty="0"/>
            </a:br>
            <a:r>
              <a:rPr lang="en-US" sz="3200" dirty="0"/>
              <a:t> 1iter (code executed in one loop iteration)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F959-0FC8-7E45-9269-C2CC15BD5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3733800" cy="4784495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ex1() 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A[7] = {5, 1, 9, 3, 5, 9, 5};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N = 7;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T = 4;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k;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0;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while(k&lt;T){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printf("%4d, ", A[k]);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k++;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printf("\n");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for( k = 0; k&lt;T; k++){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    printf("%4d, ", A[k]);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}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E2EF61-EF52-8E81-41C4-35337CB3D22C}"/>
                  </a:ext>
                </a:extLst>
              </p14:cNvPr>
              <p14:cNvContentPartPr/>
              <p14:nvPr/>
            </p14:nvContentPartPr>
            <p14:xfrm>
              <a:off x="2107800" y="2626920"/>
              <a:ext cx="360" cy="5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E2EF61-EF52-8E81-41C4-35337CB3D2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8440" y="2617560"/>
                <a:ext cx="1908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4D8D-B784-456F-0DF9-5FA8CF02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21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5AABC3-6AED-7BFA-162E-FABE85C43414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3733800" cy="387985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code execution: while-k and for-k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k=0;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80412F1-99E5-2562-3C89-E326C69DB534}"/>
                  </a:ext>
                </a:extLst>
              </p14:cNvPr>
              <p14:cNvContentPartPr/>
              <p14:nvPr/>
            </p14:nvContentPartPr>
            <p14:xfrm>
              <a:off x="1033560" y="1557000"/>
              <a:ext cx="11046600" cy="4169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80412F1-99E5-2562-3C89-E326C69DB5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24200" y="1547640"/>
                <a:ext cx="11065320" cy="418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9136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233" y="162621"/>
            <a:ext cx="5669096" cy="787542"/>
          </a:xfrm>
        </p:spPr>
        <p:txBody>
          <a:bodyPr>
            <a:normAutofit/>
          </a:bodyPr>
          <a:lstStyle/>
          <a:p>
            <a:r>
              <a:rPr lang="en-US" sz="3200" dirty="0"/>
              <a:t>Using a table to solve TC of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641" y="149374"/>
            <a:ext cx="4527932" cy="1712477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 = 0;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&lt;T){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printf("%4d, ", A[k]);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k++;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13795"/>
              </p:ext>
            </p:extLst>
          </p:nvPr>
        </p:nvGraphicFramePr>
        <p:xfrm>
          <a:off x="6422833" y="1391427"/>
          <a:ext cx="5485045" cy="424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148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620053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473797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485047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iter</a:t>
                      </a:r>
                      <a:r>
                        <a:rPr lang="en-US" dirty="0"/>
                        <a:t>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Loop_var</a:t>
                      </a:r>
                      <a:r>
                        <a:rPr lang="en-US" dirty="0"/>
                        <a:t> (LV)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highlight>
                            <a:srgbClr val="00FFFF"/>
                          </a:highlight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LV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</a:t>
                      </a:r>
                      <a:r>
                        <a:rPr lang="en-US" baseline="-25000" dirty="0"/>
                        <a:t>1iter</a:t>
                      </a:r>
                      <a:r>
                        <a:rPr lang="en-US" dirty="0"/>
                        <a:t>(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highlight>
                            <a:srgbClr val="00FFFF"/>
                          </a:highlight>
                        </a:rPr>
                        <a:t>___</a:t>
                      </a:r>
                      <a:r>
                        <a:rPr lang="en-US" dirty="0"/>
                        <a:t>) = O(  </a:t>
                      </a:r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___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dirty="0"/>
                        <a:t>  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 = 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dirty="0" err="1"/>
                        <a:t>TC</a:t>
                      </a:r>
                      <a:r>
                        <a:rPr lang="en-US" baseline="-25000" dirty="0" err="1"/>
                        <a:t>loop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= sum of all values in rightmost column </a:t>
                      </a:r>
                    </a:p>
                    <a:p>
                      <a:r>
                        <a:rPr lang="en-US" sz="1400" dirty="0"/>
                        <a:t>(final answer for this loop)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4767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BEA10D-EB83-B790-A3A7-7465FB1D40BF}"/>
              </a:ext>
            </a:extLst>
          </p:cNvPr>
          <p:cNvSpPr txBox="1"/>
          <p:nvPr/>
        </p:nvSpPr>
        <p:spPr>
          <a:xfrm>
            <a:off x="9110947" y="5771575"/>
            <a:ext cx="3050317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</a:t>
            </a:r>
            <a:r>
              <a:rPr lang="en-US" sz="1600" dirty="0" err="1"/>
              <a:t>k</a:t>
            </a:r>
            <a:r>
              <a:rPr lang="en-US" sz="1600" baseline="-25000" dirty="0" err="1"/>
              <a:t>last</a:t>
            </a:r>
            <a:r>
              <a:rPr lang="en-US" sz="1600" dirty="0"/>
              <a:t> ,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 and the formula for k as a function of r to compute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3D90EE8-6397-88B8-28DB-F4AC17703B6D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7174044" y="4549966"/>
            <a:ext cx="3462062" cy="12216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CFF136E-F2F4-952B-A6D3-DB25313D132A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9805012" y="4549966"/>
            <a:ext cx="831094" cy="12216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9A70078-C68C-860D-AAFF-918665D6F3A1}"/>
              </a:ext>
            </a:extLst>
          </p:cNvPr>
          <p:cNvSpPr txBox="1"/>
          <p:nvPr/>
        </p:nvSpPr>
        <p:spPr>
          <a:xfrm>
            <a:off x="6297058" y="5774371"/>
            <a:ext cx="2743200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Last value of k for which the loop condition evaluates true. 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EEDE0CE-5ED0-8F98-6A86-DCAA3ECADBD0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7668658" y="4472848"/>
            <a:ext cx="461790" cy="13015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421749AD-F8DD-A234-FB71-F7106F489B5C}"/>
              </a:ext>
            </a:extLst>
          </p:cNvPr>
          <p:cNvSpPr txBox="1">
            <a:spLocks/>
          </p:cNvSpPr>
          <p:nvPr/>
        </p:nvSpPr>
        <p:spPr>
          <a:xfrm>
            <a:off x="53711" y="2015537"/>
            <a:ext cx="6172658" cy="470593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cs typeface="Courier New" panose="02070309020205020404" pitchFamily="49" charset="0"/>
              </a:rPr>
              <a:t>Steps:</a:t>
            </a:r>
          </a:p>
          <a:p>
            <a:pPr marL="0" indent="0">
              <a:buNone/>
            </a:pPr>
            <a:r>
              <a:rPr lang="en-US" sz="1800" dirty="0">
                <a:cs typeface="Courier New" panose="02070309020205020404" pitchFamily="49" charset="0"/>
              </a:rPr>
              <a:t>0.   Fill out column for </a:t>
            </a:r>
            <a:r>
              <a:rPr lang="en-US" sz="1800" dirty="0" err="1">
                <a:cs typeface="Courier New" panose="02070309020205020404" pitchFamily="49" charset="0"/>
              </a:rPr>
              <a:t>iter</a:t>
            </a:r>
            <a:r>
              <a:rPr lang="en-US" sz="1800" dirty="0">
                <a:cs typeface="Courier New" panose="02070309020205020404" pitchFamily="49" charset="0"/>
              </a:rPr>
              <a:t> ( r)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Fill in the loop variable name in the 2 blanks in table header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Fill out LV column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Write LV as a function of r . 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This is not needed if k has the same values as r (or reversed).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If needed, use this function in last row to solve for </a:t>
            </a:r>
            <a:r>
              <a:rPr lang="en-US" sz="1400" dirty="0" err="1">
                <a:cs typeface="Courier New" panose="02070309020205020404" pitchFamily="49" charset="0"/>
              </a:rPr>
              <a:t>r</a:t>
            </a:r>
            <a:r>
              <a:rPr lang="en-US" sz="1400" baseline="-25000" dirty="0" err="1">
                <a:cs typeface="Courier New" panose="02070309020205020404" pitchFamily="49" charset="0"/>
              </a:rPr>
              <a:t>last</a:t>
            </a:r>
            <a:r>
              <a:rPr lang="en-US" sz="1400" dirty="0">
                <a:cs typeface="Courier New" panose="02070309020205020404" pitchFamily="49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>
                <a:cs typeface="Courier New" panose="02070309020205020404" pitchFamily="49" charset="0"/>
              </a:rPr>
              <a:t>Compute TC</a:t>
            </a:r>
            <a:r>
              <a:rPr lang="en-US" sz="1800" baseline="-25000" dirty="0">
                <a:cs typeface="Courier New" panose="02070309020205020404" pitchFamily="49" charset="0"/>
              </a:rPr>
              <a:t>1iter</a:t>
            </a:r>
            <a:r>
              <a:rPr lang="en-US" sz="1800" dirty="0">
                <a:cs typeface="Courier New" panose="02070309020205020404" pitchFamily="49" charset="0"/>
              </a:rPr>
              <a:t>(  </a:t>
            </a:r>
            <a:r>
              <a:rPr lang="en-US" sz="1800" dirty="0" err="1">
                <a:cs typeface="Courier New" panose="02070309020205020404" pitchFamily="49" charset="0"/>
              </a:rPr>
              <a:t>loop_var</a:t>
            </a:r>
            <a:r>
              <a:rPr lang="en-US" sz="1800" dirty="0">
                <a:cs typeface="Courier New" panose="02070309020205020404" pitchFamily="49" charset="0"/>
              </a:rPr>
              <a:t> 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identify code in 1 </a:t>
            </a:r>
            <a:r>
              <a:rPr lang="en-US" sz="1400" dirty="0" err="1">
                <a:cs typeface="Courier New" panose="02070309020205020404" pitchFamily="49" charset="0"/>
              </a:rPr>
              <a:t>iter</a:t>
            </a:r>
            <a:r>
              <a:rPr lang="en-US" sz="1400" dirty="0">
                <a:cs typeface="Courier New" panose="02070309020205020404" pitchFamily="49" charset="0"/>
              </a:rPr>
              <a:t> (</a:t>
            </a:r>
            <a:r>
              <a:rPr lang="en-US" sz="1400" dirty="0" err="1">
                <a:cs typeface="Courier New" panose="02070309020205020404" pitchFamily="49" charset="0"/>
              </a:rPr>
              <a:t>iter</a:t>
            </a:r>
            <a:r>
              <a:rPr lang="en-US" sz="1400" dirty="0">
                <a:cs typeface="Courier New" panose="02070309020205020404" pitchFamily="49" charset="0"/>
              </a:rPr>
              <a:t> = iteration)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compute its TC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>
                <a:cs typeface="Courier New" panose="02070309020205020404" pitchFamily="49" charset="0"/>
              </a:rPr>
              <a:t>fill in the blanks in TC</a:t>
            </a:r>
            <a:r>
              <a:rPr lang="en-US" sz="1400" baseline="-25000" dirty="0">
                <a:cs typeface="Courier New" panose="02070309020205020404" pitchFamily="49" charset="0"/>
              </a:rPr>
              <a:t>1iter</a:t>
            </a:r>
            <a:r>
              <a:rPr lang="en-US" sz="1400" dirty="0">
                <a:cs typeface="Courier New" panose="02070309020205020404" pitchFamily="49" charset="0"/>
              </a:rPr>
              <a:t>(___) = O(  ___    ) (top, rightmost cell)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/>
              <a:t>Fill out the TC</a:t>
            </a:r>
            <a:r>
              <a:rPr lang="en-US" sz="1800" baseline="-25000" dirty="0"/>
              <a:t>1iter</a:t>
            </a:r>
            <a:r>
              <a:rPr lang="en-US" sz="1800" dirty="0"/>
              <a:t> column.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/>
              <a:t>Careful if loop variable is in O(   )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400" dirty="0"/>
              <a:t>May need to use the function from step 3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sz="1800" dirty="0"/>
              <a:t>Compute the sum of all values in the rightmost column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940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16" y="120857"/>
            <a:ext cx="10515600" cy="626393"/>
          </a:xfrm>
        </p:spPr>
        <p:txBody>
          <a:bodyPr>
            <a:normAutofit/>
          </a:bodyPr>
          <a:lstStyle/>
          <a:p>
            <a:r>
              <a:rPr lang="en-US" sz="3600" dirty="0"/>
              <a:t>Ex 1 -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70" y="1253331"/>
            <a:ext cx="4759287" cy="38254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 = 0;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&lt;T){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printf("%4d, ", A[k]);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k++;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cs typeface="Courier New" panose="02070309020205020404" pitchFamily="49" charset="0"/>
              </a:rPr>
              <a:t>Code executed in 1 iteration of while-</a:t>
            </a:r>
            <a:r>
              <a:rPr lang="en-US" sz="1600" b="1" dirty="0">
                <a:solidFill>
                  <a:srgbClr val="C00000"/>
                </a:solidFill>
                <a:cs typeface="Courier New" panose="02070309020205020404" pitchFamily="49" charset="0"/>
              </a:rPr>
              <a:t>k</a:t>
            </a:r>
            <a:r>
              <a:rPr lang="en-US" sz="1600" dirty="0">
                <a:cs typeface="Courier New" panose="02070309020205020404" pitchFamily="49" charset="0"/>
              </a:rPr>
              <a:t> loop: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(k&lt;T)             -&gt;  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printf(one int)  -&gt;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k++              -&gt;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 TC</a:t>
            </a:r>
            <a:r>
              <a:rPr 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1iter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 O(1)+O(1)+O(1) = O(1)</a:t>
            </a:r>
            <a:endParaRPr lang="en-US" sz="1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018253"/>
              </p:ext>
            </p:extLst>
          </p:nvPr>
        </p:nvGraphicFramePr>
        <p:xfrm>
          <a:off x="6368187" y="1358008"/>
          <a:ext cx="5371204" cy="424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182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581839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443209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288974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iter</a:t>
                      </a:r>
                      <a:r>
                        <a:rPr lang="en-US" sz="1600" dirty="0"/>
                        <a:t>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Loop var (LV)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highlight>
                            <a:srgbClr val="00FFFF"/>
                          </a:highlight>
                        </a:rPr>
                        <a:t>____</a:t>
                      </a:r>
                      <a:endParaRPr lang="en-US" sz="1600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LV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highlight>
                            <a:srgbClr val="00FFFF"/>
                          </a:highlight>
                        </a:rPr>
                        <a:t>__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/>
                        <a:t>)  =           O(  </a:t>
                      </a: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 ____</a:t>
                      </a:r>
                      <a:r>
                        <a:rPr lang="en-US" sz="1600" dirty="0"/>
                        <a:t>  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r</a:t>
                      </a:r>
                      <a:r>
                        <a:rPr lang="en-US" sz="1600" baseline="-25000" dirty="0" err="1"/>
                        <a:t>last</a:t>
                      </a:r>
                      <a:r>
                        <a:rPr lang="en-US" sz="1600" dirty="0"/>
                        <a:t> = ____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dirty="0" err="1"/>
                        <a:t>Tc</a:t>
                      </a:r>
                      <a:r>
                        <a:rPr lang="en-US" sz="1600" baseline="-25000" dirty="0" err="1"/>
                        <a:t>loop</a:t>
                      </a:r>
                      <a:r>
                        <a:rPr lang="en-US" sz="1600" baseline="-25000" dirty="0"/>
                        <a:t> </a:t>
                      </a:r>
                      <a:r>
                        <a:rPr lang="en-US" sz="1600" dirty="0"/>
                        <a:t>= sum of all values in rightmost column </a:t>
                      </a:r>
                    </a:p>
                    <a:p>
                      <a:r>
                        <a:rPr lang="en-US" sz="1600" dirty="0"/>
                        <a:t>          =</a:t>
                      </a:r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4767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2BA817-4833-9E20-5DAF-D68215590D51}"/>
              </a:ext>
            </a:extLst>
          </p:cNvPr>
          <p:cNvSpPr txBox="1"/>
          <p:nvPr/>
        </p:nvSpPr>
        <p:spPr>
          <a:xfrm>
            <a:off x="8615204" y="5771575"/>
            <a:ext cx="3128790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</a:t>
            </a:r>
            <a:r>
              <a:rPr lang="en-US" sz="1600" dirty="0" err="1"/>
              <a:t>k</a:t>
            </a:r>
            <a:r>
              <a:rPr lang="en-US" sz="1600" baseline="-25000" dirty="0" err="1"/>
              <a:t>last</a:t>
            </a:r>
            <a:r>
              <a:rPr lang="en-US" sz="1600" dirty="0"/>
              <a:t> ,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 and the formula for k as a function of r to compute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57CC7C-F2E2-1824-F3B6-B8CF84756E2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7149947" y="4459316"/>
            <a:ext cx="3029652" cy="1312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A0BD0A8-34A5-488A-777A-A5490AF1C9DC}"/>
              </a:ext>
            </a:extLst>
          </p:cNvPr>
          <p:cNvSpPr txBox="1"/>
          <p:nvPr/>
        </p:nvSpPr>
        <p:spPr>
          <a:xfrm>
            <a:off x="5583248" y="5771575"/>
            <a:ext cx="2938296" cy="83099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Last value of loop variable for which the loop condition evaluates true.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12EA923-F43F-D617-C572-A26DE2E6CEBB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9463489" y="4459316"/>
            <a:ext cx="716110" cy="1312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27AE09C-6C05-2285-8544-B1E729CCC8A5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7052396" y="4307595"/>
            <a:ext cx="846698" cy="1463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AE95019-9166-88F8-2270-1239091263E7}"/>
              </a:ext>
            </a:extLst>
          </p:cNvPr>
          <p:cNvSpPr txBox="1"/>
          <p:nvPr/>
        </p:nvSpPr>
        <p:spPr>
          <a:xfrm>
            <a:off x="4602286" y="5250543"/>
            <a:ext cx="136127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Final answer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D11180-0A7D-4CEE-AF47-0A6A2DB3DBB9}"/>
              </a:ext>
            </a:extLst>
          </p:cNvPr>
          <p:cNvCxnSpPr>
            <a:stCxn id="34" idx="3"/>
          </p:cNvCxnSpPr>
          <p:nvPr/>
        </p:nvCxnSpPr>
        <p:spPr>
          <a:xfrm flipV="1">
            <a:off x="5963556" y="5420299"/>
            <a:ext cx="855885" cy="14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584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16" y="120857"/>
            <a:ext cx="10515600" cy="626393"/>
          </a:xfrm>
        </p:spPr>
        <p:txBody>
          <a:bodyPr>
            <a:normAutofit/>
          </a:bodyPr>
          <a:lstStyle/>
          <a:p>
            <a:r>
              <a:rPr lang="en-US" sz="3600" dirty="0"/>
              <a:t>Ex 1  -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70" y="1253331"/>
            <a:ext cx="4759287" cy="38254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 = 0;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&lt;T){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printf("%4d, ", A[k]);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k++;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cs typeface="Courier New" panose="02070309020205020404" pitchFamily="49" charset="0"/>
              </a:rPr>
              <a:t>Code executed in 1 iteration of while-</a:t>
            </a:r>
            <a:r>
              <a:rPr lang="en-US" sz="1600" b="1" dirty="0">
                <a:solidFill>
                  <a:srgbClr val="C00000"/>
                </a:solidFill>
                <a:cs typeface="Courier New" panose="02070309020205020404" pitchFamily="49" charset="0"/>
              </a:rPr>
              <a:t>k</a:t>
            </a:r>
            <a:r>
              <a:rPr lang="en-US" sz="1600" dirty="0">
                <a:cs typeface="Courier New" panose="02070309020205020404" pitchFamily="49" charset="0"/>
              </a:rPr>
              <a:t> loop: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(k&lt;T)             -&gt;  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printf(one int)  -&gt;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k++              -&gt; O(1)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=&gt; TC</a:t>
            </a:r>
            <a:r>
              <a:rPr 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1iter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 O(1)+O(1)+O(1) = O(1)</a:t>
            </a:r>
            <a:endParaRPr lang="en-US" sz="1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095302"/>
              </p:ext>
            </p:extLst>
          </p:nvPr>
        </p:nvGraphicFramePr>
        <p:xfrm>
          <a:off x="6368187" y="1358008"/>
          <a:ext cx="5371204" cy="424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182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581839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443209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288974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iter</a:t>
                      </a:r>
                      <a:r>
                        <a:rPr lang="en-US" sz="1600" dirty="0"/>
                        <a:t>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Loop var (LV)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k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LV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k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/>
                        <a:t>)  =           O(   1  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 =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r</a:t>
                      </a:r>
                      <a:r>
                        <a:rPr lang="en-US" sz="1600" baseline="-25000" dirty="0" err="1"/>
                        <a:t>last</a:t>
                      </a:r>
                      <a:r>
                        <a:rPr lang="en-US" sz="1600" dirty="0"/>
                        <a:t> = (T-1)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(T-1)=</a:t>
                      </a:r>
                      <a:r>
                        <a:rPr lang="en-US" sz="1600" dirty="0" err="1"/>
                        <a:t>k</a:t>
                      </a:r>
                      <a:r>
                        <a:rPr lang="en-US" sz="1600" baseline="-25000" dirty="0" err="1"/>
                        <a:t>last</a:t>
                      </a:r>
                      <a:r>
                        <a:rPr lang="en-US" sz="1600" dirty="0"/>
                        <a:t>= </a:t>
                      </a:r>
                      <a:r>
                        <a:rPr lang="en-US" sz="1600" dirty="0" err="1"/>
                        <a:t>r</a:t>
                      </a:r>
                      <a:r>
                        <a:rPr lang="en-US" sz="1600" baseline="-25000" dirty="0" err="1"/>
                        <a:t>last</a:t>
                      </a:r>
                      <a:r>
                        <a:rPr lang="en-US" sz="1600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600" dirty="0" err="1"/>
                        <a:t>Tc</a:t>
                      </a:r>
                      <a:r>
                        <a:rPr lang="en-US" sz="1600" baseline="-25000" dirty="0" err="1"/>
                        <a:t>loop</a:t>
                      </a:r>
                      <a:r>
                        <a:rPr lang="en-US" sz="1600" baseline="-25000" dirty="0"/>
                        <a:t> </a:t>
                      </a:r>
                      <a:r>
                        <a:rPr lang="en-US" sz="1600" dirty="0"/>
                        <a:t>= sum of all values in rightmost column </a:t>
                      </a:r>
                    </a:p>
                    <a:p>
                      <a:r>
                        <a:rPr lang="en-US" sz="1600" dirty="0"/>
                        <a:t>          = 1+1+1+… +1  (T times)</a:t>
                      </a:r>
                    </a:p>
                    <a:p>
                      <a:r>
                        <a:rPr lang="en-US" sz="1600" dirty="0"/>
                        <a:t>          = T</a:t>
                      </a:r>
                    </a:p>
                    <a:p>
                      <a:r>
                        <a:rPr lang="en-US" sz="1600" dirty="0"/>
                        <a:t>          =</a:t>
                      </a:r>
                      <a:r>
                        <a:rPr lang="en-US" sz="1600" b="1" dirty="0"/>
                        <a:t> O(T)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4767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2BA817-4833-9E20-5DAF-D68215590D51}"/>
              </a:ext>
            </a:extLst>
          </p:cNvPr>
          <p:cNvSpPr txBox="1"/>
          <p:nvPr/>
        </p:nvSpPr>
        <p:spPr>
          <a:xfrm>
            <a:off x="8615204" y="5771575"/>
            <a:ext cx="3128790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</a:t>
            </a:r>
            <a:r>
              <a:rPr lang="en-US" sz="1600" dirty="0" err="1"/>
              <a:t>k</a:t>
            </a:r>
            <a:r>
              <a:rPr lang="en-US" sz="1600" baseline="-25000" dirty="0" err="1"/>
              <a:t>last</a:t>
            </a:r>
            <a:r>
              <a:rPr lang="en-US" sz="1600" dirty="0"/>
              <a:t> ,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 and the formula for k as a function of r to compute </a:t>
            </a:r>
            <a:r>
              <a:rPr lang="en-US" sz="1600" dirty="0" err="1"/>
              <a:t>r</a:t>
            </a:r>
            <a:r>
              <a:rPr lang="en-US" sz="1600" baseline="-25000" dirty="0" err="1"/>
              <a:t>last</a:t>
            </a:r>
            <a:r>
              <a:rPr lang="en-US" sz="1600" dirty="0"/>
              <a:t>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57CC7C-F2E2-1824-F3B6-B8CF84756E29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7149947" y="4459316"/>
            <a:ext cx="3029652" cy="1312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A0BD0A8-34A5-488A-777A-A5490AF1C9DC}"/>
              </a:ext>
            </a:extLst>
          </p:cNvPr>
          <p:cNvSpPr txBox="1"/>
          <p:nvPr/>
        </p:nvSpPr>
        <p:spPr>
          <a:xfrm>
            <a:off x="5583248" y="5771575"/>
            <a:ext cx="2938296" cy="5847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Last value of k for which the loop condition, (k&lt;T)  evaluates true.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12EA923-F43F-D617-C572-A26DE2E6CEBB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9463489" y="4459316"/>
            <a:ext cx="716110" cy="13122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27AE09C-6C05-2285-8544-B1E729CCC8A5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7052396" y="4307595"/>
            <a:ext cx="846698" cy="1463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AE95019-9166-88F8-2270-1239091263E7}"/>
              </a:ext>
            </a:extLst>
          </p:cNvPr>
          <p:cNvSpPr txBox="1"/>
          <p:nvPr/>
        </p:nvSpPr>
        <p:spPr>
          <a:xfrm>
            <a:off x="4602286" y="5250543"/>
            <a:ext cx="136127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Final answer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D11180-0A7D-4CEE-AF47-0A6A2DB3DBB9}"/>
              </a:ext>
            </a:extLst>
          </p:cNvPr>
          <p:cNvCxnSpPr>
            <a:stCxn id="34" idx="3"/>
          </p:cNvCxnSpPr>
          <p:nvPr/>
        </p:nvCxnSpPr>
        <p:spPr>
          <a:xfrm flipV="1">
            <a:off x="5963556" y="5420299"/>
            <a:ext cx="855885" cy="14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AF442E7-3BD0-6A3C-9CD8-2BE3A8BCC8EB}"/>
              </a:ext>
            </a:extLst>
          </p:cNvPr>
          <p:cNvSpPr txBox="1"/>
          <p:nvPr/>
        </p:nvSpPr>
        <p:spPr>
          <a:xfrm>
            <a:off x="8251634" y="663857"/>
            <a:ext cx="2084016" cy="33855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Loop variable is  </a:t>
            </a:r>
            <a:r>
              <a:rPr lang="en-US" sz="1600" b="1" dirty="0">
                <a:solidFill>
                  <a:srgbClr val="C00000"/>
                </a:solidFill>
              </a:rPr>
              <a:t>k</a:t>
            </a:r>
            <a:endParaRPr lang="en-US" sz="16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55F37B-0672-8B34-1FBC-8867FC9AD608}"/>
              </a:ext>
            </a:extLst>
          </p:cNvPr>
          <p:cNvCxnSpPr/>
          <p:nvPr/>
        </p:nvCxnSpPr>
        <p:spPr>
          <a:xfrm>
            <a:off x="9821544" y="962874"/>
            <a:ext cx="1313272" cy="459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67A510C-8BAD-0ACA-F869-F6311951A97C}"/>
              </a:ext>
            </a:extLst>
          </p:cNvPr>
          <p:cNvCxnSpPr>
            <a:cxnSpLocks/>
          </p:cNvCxnSpPr>
          <p:nvPr/>
        </p:nvCxnSpPr>
        <p:spPr>
          <a:xfrm flipH="1">
            <a:off x="8372819" y="962874"/>
            <a:ext cx="1311008" cy="777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5BD3A6A-00A3-FA69-5AEC-601448672AE3}"/>
              </a:ext>
            </a:extLst>
          </p:cNvPr>
          <p:cNvCxnSpPr>
            <a:cxnSpLocks/>
          </p:cNvCxnSpPr>
          <p:nvPr/>
        </p:nvCxnSpPr>
        <p:spPr>
          <a:xfrm flipH="1">
            <a:off x="1498294" y="962874"/>
            <a:ext cx="8219012" cy="3818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629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1825625"/>
            <a:ext cx="562927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v&lt;T;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Analyzed for(v) -&gt; O(T) </a:t>
            </a:r>
            <a:r>
              <a:rPr lang="en-US" sz="2000" dirty="0"/>
              <a:t>(same as </a:t>
            </a:r>
            <a:r>
              <a:rPr lang="en-US" sz="2000" dirty="0" err="1"/>
              <a:t>prev</a:t>
            </a:r>
            <a:r>
              <a:rPr lang="en-US" sz="2000" dirty="0"/>
              <a:t> page)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Analyze for j</a:t>
            </a:r>
          </a:p>
          <a:p>
            <a:pPr marL="0" indent="0">
              <a:buNone/>
            </a:pPr>
            <a:r>
              <a:rPr lang="en-US" dirty="0"/>
              <a:t>1iter(j)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23619"/>
              </p:ext>
            </p:extLst>
          </p:nvPr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458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2205791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07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2E56-F95B-0949-1533-23E63ADC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Ex. 2 -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" y="1825625"/>
            <a:ext cx="562927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v&lt;T;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Analyzed for(v) -&gt; O(T) </a:t>
            </a:r>
            <a:r>
              <a:rPr lang="en-US" sz="2000" dirty="0"/>
              <a:t>(same as </a:t>
            </a:r>
            <a:r>
              <a:rPr lang="en-US" sz="2000" dirty="0" err="1"/>
              <a:t>prev</a:t>
            </a:r>
            <a:r>
              <a:rPr lang="en-US" sz="2000" dirty="0"/>
              <a:t> page)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Analyze for j</a:t>
            </a:r>
          </a:p>
          <a:p>
            <a:pPr marL="0" indent="0">
              <a:buNone/>
            </a:pPr>
            <a:r>
              <a:rPr lang="en-US" dirty="0"/>
              <a:t>1iter(j)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/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3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825625"/>
            <a:ext cx="5057775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</a:t>
            </a:r>
            <a:r>
              <a:rPr lang="en-US" dirty="0">
                <a:highlight>
                  <a:srgbClr val="FFFF00"/>
                </a:highlight>
              </a:rPr>
              <a:t>j</a:t>
            </a:r>
            <a:r>
              <a:rPr lang="en-US" dirty="0"/>
              <a:t>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400" dirty="0"/>
              <a:t>Analyzed for-v -&gt; </a:t>
            </a:r>
            <a:r>
              <a:rPr lang="en-US" sz="2400" dirty="0">
                <a:highlight>
                  <a:srgbClr val="FFFF00"/>
                </a:highlight>
              </a:rPr>
              <a:t>O(_)</a:t>
            </a:r>
            <a:r>
              <a:rPr lang="en-US" sz="2400" dirty="0"/>
              <a:t> (</a:t>
            </a:r>
            <a:r>
              <a:rPr lang="en-US" sz="2400" dirty="0" err="1"/>
              <a:t>prev</a:t>
            </a:r>
            <a:r>
              <a:rPr lang="en-US" sz="2400" dirty="0"/>
              <a:t> page)</a:t>
            </a:r>
          </a:p>
          <a:p>
            <a:pPr marL="0" indent="0">
              <a:buNone/>
            </a:pPr>
            <a:r>
              <a:rPr lang="en-US" sz="2400" dirty="0"/>
              <a:t>Analyze for j</a:t>
            </a:r>
          </a:p>
          <a:p>
            <a:pPr marL="0" indent="0">
              <a:buNone/>
            </a:pPr>
            <a:r>
              <a:rPr lang="en-US" sz="2400" dirty="0"/>
              <a:t>1iter(j)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84B1B0-3AB6-E5BE-90E2-C38811C3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016" y="365125"/>
            <a:ext cx="5476783" cy="1325563"/>
          </a:xfrm>
        </p:spPr>
        <p:txBody>
          <a:bodyPr/>
          <a:lstStyle/>
          <a:p>
            <a:r>
              <a:rPr lang="en-US" dirty="0"/>
              <a:t>Ex. 3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2D1245C5-F001-C537-FCCE-9A898E2EE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332740"/>
              </p:ext>
            </p:extLst>
          </p:nvPr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458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2205791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84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B54B-216A-483B-477A-59681D90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825625"/>
            <a:ext cx="5057775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for(j = 0; j&lt;N; </a:t>
            </a:r>
            <a:r>
              <a:rPr lang="en-US" dirty="0" err="1"/>
              <a:t>j++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for(v = 0; v&lt;</a:t>
            </a:r>
            <a:r>
              <a:rPr lang="en-US" dirty="0">
                <a:highlight>
                  <a:srgbClr val="FFFF00"/>
                </a:highlight>
              </a:rPr>
              <a:t>j</a:t>
            </a:r>
            <a:r>
              <a:rPr lang="en-US" dirty="0"/>
              <a:t>; v++)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sz="2400" dirty="0"/>
              <a:t>Analyzed for-v -&gt; </a:t>
            </a:r>
            <a:r>
              <a:rPr lang="en-US" sz="2400" dirty="0">
                <a:highlight>
                  <a:srgbClr val="FFFF00"/>
                </a:highlight>
              </a:rPr>
              <a:t>O(_)</a:t>
            </a:r>
            <a:r>
              <a:rPr lang="en-US" sz="2400" dirty="0"/>
              <a:t> (</a:t>
            </a:r>
            <a:r>
              <a:rPr lang="en-US" sz="2400" dirty="0" err="1"/>
              <a:t>prev</a:t>
            </a:r>
            <a:r>
              <a:rPr lang="en-US" sz="2400" dirty="0"/>
              <a:t> page)</a:t>
            </a:r>
          </a:p>
          <a:p>
            <a:pPr marL="0" indent="0">
              <a:buNone/>
            </a:pPr>
            <a:r>
              <a:rPr lang="en-US" sz="2400" dirty="0"/>
              <a:t>Analyze for j</a:t>
            </a:r>
          </a:p>
          <a:p>
            <a:pPr marL="0" indent="0">
              <a:buNone/>
            </a:pPr>
            <a:r>
              <a:rPr lang="en-US" sz="2400" dirty="0"/>
              <a:t>1iter(j) 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290C95-1590-32CF-80F3-4605DC70CF93}"/>
              </a:ext>
            </a:extLst>
          </p:cNvPr>
          <p:cNvGraphicFramePr>
            <a:graphicFrameLocks noGrp="1"/>
          </p:cNvGraphicFramePr>
          <p:nvPr/>
        </p:nvGraphicFramePr>
        <p:xfrm>
          <a:off x="5877017" y="194564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7A90-00B4-4B2C-81B3-D1E325EC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84B1B0-3AB6-E5BE-90E2-C38811C3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7016" y="365125"/>
            <a:ext cx="5476783" cy="1325563"/>
          </a:xfrm>
        </p:spPr>
        <p:txBody>
          <a:bodyPr/>
          <a:lstStyle/>
          <a:p>
            <a:r>
              <a:rPr lang="en-US" dirty="0"/>
              <a:t>Ex. 3 - Solution</a:t>
            </a:r>
          </a:p>
        </p:txBody>
      </p:sp>
    </p:spTree>
    <p:extLst>
      <p:ext uri="{BB962C8B-B14F-4D97-AF65-F5344CB8AC3E}">
        <p14:creationId xmlns:p14="http://schemas.microsoft.com/office/powerpoint/2010/main" val="3526386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169F01-5E0F-A421-DD87-CDCFE1F17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964565"/>
            <a:ext cx="4629150" cy="26191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 t = 1 ; t&lt;N ; t=t*3){</a:t>
            </a:r>
          </a:p>
          <a:p>
            <a:pPr marL="0" indent="0">
              <a:buNone/>
            </a:pPr>
            <a:r>
              <a:rPr lang="en-US" dirty="0"/>
              <a:t>	for(v = C; v&gt;=1; v--)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1iter(j)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AF3E317-500A-6F7C-F850-1A9AEF57D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85621"/>
              </p:ext>
            </p:extLst>
          </p:nvPr>
        </p:nvGraphicFramePr>
        <p:xfrm>
          <a:off x="6096000" y="3754755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085832-4CDC-0401-EF6B-92CB3F4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E5F19D0-095A-D2CF-E6DB-0A50F72C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87165"/>
              </p:ext>
            </p:extLst>
          </p:nvPr>
        </p:nvGraphicFramePr>
        <p:xfrm>
          <a:off x="6105525" y="33528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D04AA47-7AC1-3412-16F9-17043DB7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20" y="51181"/>
            <a:ext cx="4381500" cy="757463"/>
          </a:xfrm>
        </p:spPr>
        <p:txBody>
          <a:bodyPr/>
          <a:lstStyle/>
          <a:p>
            <a:r>
              <a:rPr lang="en-US" dirty="0"/>
              <a:t>Ex. 4</a:t>
            </a:r>
          </a:p>
        </p:txBody>
      </p:sp>
    </p:spTree>
    <p:extLst>
      <p:ext uri="{BB962C8B-B14F-4D97-AF65-F5344CB8AC3E}">
        <p14:creationId xmlns:p14="http://schemas.microsoft.com/office/powerpoint/2010/main" val="428841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7F8-6C76-C934-CD23-2186C75C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5408299"/>
            <a:ext cx="5353050" cy="1040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 the WORST case each instruction of the while loop       (e.g. A[k+1] = A[k] )   executes: </a:t>
            </a:r>
          </a:p>
          <a:p>
            <a:pPr marL="0" indent="0">
              <a:buNone/>
            </a:pPr>
            <a:r>
              <a:rPr lang="en-US" sz="1800" dirty="0"/>
              <a:t>       1+2+3+4+..+(N-2)+(N-1) = ((N-1)*N )/2 =N(N-1)/2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828679"/>
            <a:ext cx="5219114" cy="3600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41521"/>
              </p:ext>
            </p:extLst>
          </p:nvPr>
        </p:nvGraphicFramePr>
        <p:xfrm>
          <a:off x="6319840" y="1266190"/>
          <a:ext cx="5219113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1+N+4(N-1)+5*N(N-1)/2 =   (5/2)N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 +  (5/2)N  - 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2571D5-153C-8D2D-7D75-637F634E6BF8}"/>
              </a:ext>
            </a:extLst>
          </p:cNvPr>
          <p:cNvSpPr txBox="1"/>
          <p:nvPr/>
        </p:nvSpPr>
        <p:spPr>
          <a:xfrm>
            <a:off x="6319840" y="885825"/>
            <a:ext cx="570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Detailed instruction count for WORST case of insertion sort</a:t>
            </a:r>
          </a:p>
        </p:txBody>
      </p:sp>
    </p:spTree>
    <p:extLst>
      <p:ext uri="{BB962C8B-B14F-4D97-AF65-F5344CB8AC3E}">
        <p14:creationId xmlns:p14="http://schemas.microsoft.com/office/powerpoint/2010/main" val="2521649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169F01-5E0F-A421-DD87-CDCFE1F17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964565"/>
            <a:ext cx="4629150" cy="26191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for( t = 1 ; t&lt;N ; t=t*3){</a:t>
            </a:r>
          </a:p>
          <a:p>
            <a:pPr marL="0" indent="0">
              <a:buNone/>
            </a:pPr>
            <a:r>
              <a:rPr lang="en-US" dirty="0"/>
              <a:t>	for(v = C; v&gt;=1; v--) {</a:t>
            </a:r>
          </a:p>
          <a:p>
            <a:pPr marL="0" indent="0">
              <a:buNone/>
            </a:pPr>
            <a:r>
              <a:rPr lang="en-US" dirty="0"/>
              <a:t>	        printf(A[v])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1iter(j) 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AF3E317-500A-6F7C-F850-1A9AEF57DFCA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3754755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085832-4CDC-0401-EF6B-92CB3F4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E5F19D0-095A-D2CF-E6DB-0A50F72C0D9B}"/>
              </a:ext>
            </a:extLst>
          </p:cNvPr>
          <p:cNvGraphicFramePr>
            <a:graphicFrameLocks noGrp="1"/>
          </p:cNvGraphicFramePr>
          <p:nvPr/>
        </p:nvGraphicFramePr>
        <p:xfrm>
          <a:off x="6105525" y="33528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6256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06256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D04AA47-7AC1-3412-16F9-17043DB7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20" y="51181"/>
            <a:ext cx="4381500" cy="757463"/>
          </a:xfrm>
        </p:spPr>
        <p:txBody>
          <a:bodyPr/>
          <a:lstStyle/>
          <a:p>
            <a:r>
              <a:rPr lang="en-US" dirty="0"/>
              <a:t>Ex. 4 - Solution</a:t>
            </a:r>
          </a:p>
        </p:txBody>
      </p:sp>
    </p:spTree>
    <p:extLst>
      <p:ext uri="{BB962C8B-B14F-4D97-AF65-F5344CB8AC3E}">
        <p14:creationId xmlns:p14="http://schemas.microsoft.com/office/powerpoint/2010/main" val="355514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169F01-5E0F-A421-DD87-CDCFE1F17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01" y="719418"/>
            <a:ext cx="4629150" cy="1847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 t = 1 ; t &lt; N ; t = t*3){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for( v = C; v &gt;= 1; v-- )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printf(A[v])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AF3E317-500A-6F7C-F850-1A9AEF57D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48121"/>
              </p:ext>
            </p:extLst>
          </p:nvPr>
        </p:nvGraphicFramePr>
        <p:xfrm>
          <a:off x="5919728" y="2633029"/>
          <a:ext cx="4790156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949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341129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97539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97539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Loop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(__) = O(___)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2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085832-4CDC-0401-EF6B-92CB3F4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E5F19D0-095A-D2CF-E6DB-0A50F72C0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3745"/>
              </p:ext>
            </p:extLst>
          </p:nvPr>
        </p:nvGraphicFramePr>
        <p:xfrm>
          <a:off x="277601" y="2610994"/>
          <a:ext cx="4790156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271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449807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197539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197539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Loop variable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(__) = O(___)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3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D04AA47-7AC1-3412-16F9-17043DB7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9" y="51182"/>
            <a:ext cx="5963357" cy="668236"/>
          </a:xfrm>
        </p:spPr>
        <p:txBody>
          <a:bodyPr>
            <a:noAutofit/>
          </a:bodyPr>
          <a:lstStyle/>
          <a:p>
            <a:r>
              <a:rPr lang="en-US" sz="3200" dirty="0"/>
              <a:t>Ex. 4 (review from last lecture)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6C6C73-BFA3-78A9-E7A9-CF659D735A2A}"/>
              </a:ext>
            </a:extLst>
          </p:cNvPr>
          <p:cNvSpPr txBox="1"/>
          <p:nvPr/>
        </p:nvSpPr>
        <p:spPr>
          <a:xfrm>
            <a:off x="277601" y="6156834"/>
            <a:ext cx="4790156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TC</a:t>
            </a:r>
            <a:r>
              <a:rPr lang="en-US" baseline="-25000" dirty="0" err="1"/>
              <a:t>loop</a:t>
            </a:r>
            <a:r>
              <a:rPr lang="en-US" dirty="0"/>
              <a:t>= 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A6AAF2-B782-6AEE-DEA1-F576E90270E6}"/>
              </a:ext>
            </a:extLst>
          </p:cNvPr>
          <p:cNvSpPr txBox="1"/>
          <p:nvPr/>
        </p:nvSpPr>
        <p:spPr>
          <a:xfrm>
            <a:off x="5919728" y="6191210"/>
            <a:ext cx="4790156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TC</a:t>
            </a:r>
            <a:r>
              <a:rPr lang="en-US" baseline="-25000" dirty="0" err="1"/>
              <a:t>loop</a:t>
            </a:r>
            <a:r>
              <a:rPr lang="en-US" dirty="0"/>
              <a:t>=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34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06C77-4F9A-932A-1500-D993004BF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02" y="120745"/>
            <a:ext cx="10915536" cy="819856"/>
          </a:xfrm>
        </p:spPr>
        <p:txBody>
          <a:bodyPr>
            <a:noAutofit/>
          </a:bodyPr>
          <a:lstStyle/>
          <a:p>
            <a:r>
              <a:rPr lang="en-US" sz="2800" dirty="0"/>
              <a:t>What is the TC for each of these code pieces?  </a:t>
            </a:r>
            <a:br>
              <a:rPr lang="en-US" sz="2800" dirty="0"/>
            </a:br>
            <a:r>
              <a:rPr lang="en-US" sz="2000" dirty="0"/>
              <a:t>Use </a:t>
            </a:r>
            <a:r>
              <a:rPr lang="en-US" sz="2000" dirty="0" err="1"/>
              <a:t>TC</a:t>
            </a:r>
            <a:r>
              <a:rPr lang="en-US" sz="2000" baseline="-25000" dirty="0" err="1"/>
              <a:t>for</a:t>
            </a:r>
            <a:r>
              <a:rPr lang="en-US" sz="2000" baseline="-25000" dirty="0"/>
              <a:t>-t</a:t>
            </a:r>
            <a:r>
              <a:rPr lang="en-US" sz="2000" dirty="0"/>
              <a:t> = O(j) and </a:t>
            </a:r>
            <a:r>
              <a:rPr lang="en-US" sz="2000" dirty="0" err="1"/>
              <a:t>TC</a:t>
            </a:r>
            <a:r>
              <a:rPr lang="en-US" sz="2000" baseline="-25000" dirty="0" err="1"/>
              <a:t>for</a:t>
            </a:r>
            <a:r>
              <a:rPr lang="en-US" sz="2000" baseline="-25000" dirty="0"/>
              <a:t>-v</a:t>
            </a:r>
            <a:r>
              <a:rPr lang="en-US" sz="2000" dirty="0"/>
              <a:t> = O(</a:t>
            </a:r>
            <a:r>
              <a:rPr lang="en-US" sz="2000" dirty="0" err="1"/>
              <a:t>pval</a:t>
            </a:r>
            <a:r>
              <a:rPr lang="en-US" sz="2000" dirty="0"/>
              <a:t>)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9E467-D143-16ED-FF35-4BF0801D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D15F8D-2D16-1A80-229C-0A0F4BC5FF33}"/>
              </a:ext>
            </a:extLst>
          </p:cNvPr>
          <p:cNvSpPr txBox="1"/>
          <p:nvPr/>
        </p:nvSpPr>
        <p:spPr>
          <a:xfrm>
            <a:off x="459955" y="1026255"/>
            <a:ext cx="4442551" cy="11695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 j = 1 ; j &lt;= N ; j *= 2){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for( t = 0; t &lt; j; t++ ) 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printf("A");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4AD54D-B084-B27B-5FDC-E9A3B4C1F3CC}"/>
              </a:ext>
            </a:extLst>
          </p:cNvPr>
          <p:cNvSpPr txBox="1"/>
          <p:nvPr/>
        </p:nvSpPr>
        <p:spPr>
          <a:xfrm>
            <a:off x="5860974" y="1026255"/>
            <a:ext cx="5332164" cy="13849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=1, k=1 ; k&lt;=N ; k++,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*=2){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for( v = 0; v &lt;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v++ ) 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printf("A");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*= 2;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AA5220B-F8CE-B432-BD29-84F17E71E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562893"/>
              </p:ext>
            </p:extLst>
          </p:nvPr>
        </p:nvGraphicFramePr>
        <p:xfrm>
          <a:off x="302043" y="2614958"/>
          <a:ext cx="5074188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2694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322024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013551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905919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Loop variable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(__) = O(____)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3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B39B7CAB-B5B0-8413-3CBB-6EC574346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90501"/>
              </p:ext>
            </p:extLst>
          </p:nvPr>
        </p:nvGraphicFramePr>
        <p:xfrm>
          <a:off x="5860973" y="2606077"/>
          <a:ext cx="5332164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249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366091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2060154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Loop variable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(__) = O(_____)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3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C8AA33E-41C5-CC36-7E1B-9C8724DA5509}"/>
              </a:ext>
            </a:extLst>
          </p:cNvPr>
          <p:cNvSpPr txBox="1"/>
          <p:nvPr/>
        </p:nvSpPr>
        <p:spPr>
          <a:xfrm>
            <a:off x="277601" y="6156834"/>
            <a:ext cx="5098630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TC</a:t>
            </a:r>
            <a:r>
              <a:rPr lang="en-US" baseline="-25000" dirty="0" err="1"/>
              <a:t>loop</a:t>
            </a:r>
            <a:r>
              <a:rPr lang="en-US" dirty="0"/>
              <a:t>=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4D4C26-F7A4-FA42-E633-E8BC45DE37FE}"/>
              </a:ext>
            </a:extLst>
          </p:cNvPr>
          <p:cNvSpPr txBox="1"/>
          <p:nvPr/>
        </p:nvSpPr>
        <p:spPr>
          <a:xfrm>
            <a:off x="5860973" y="6160798"/>
            <a:ext cx="5098630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TC</a:t>
            </a:r>
            <a:r>
              <a:rPr lang="en-US" baseline="-25000" dirty="0" err="1"/>
              <a:t>loop</a:t>
            </a:r>
            <a:r>
              <a:rPr lang="en-US" dirty="0"/>
              <a:t>=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72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415F-4D16-1F15-5D88-A5AF3FEF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7930"/>
            <a:ext cx="10515600" cy="513107"/>
          </a:xfrm>
        </p:spPr>
        <p:txBody>
          <a:bodyPr/>
          <a:lstStyle/>
          <a:p>
            <a:r>
              <a:rPr lang="en-US" dirty="0"/>
              <a:t>Geometric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987" y="1325217"/>
                <a:ext cx="11444573" cy="521369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sz="2400" b="0" i="0" baseline="-2500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…</m:t>
                    </m:r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 …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b="0" dirty="0"/>
                  <a:t>				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b="0" i="1" smtClean="0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𝒍𝒂𝒔𝒕𝑻𝒆𝒓𝒎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1400" dirty="0"/>
              </a:p>
              <a:p>
                <a:r>
                  <a:rPr lang="en-US" sz="2400" dirty="0"/>
                  <a:t>Solve: </a:t>
                </a:r>
              </a:p>
              <a:p>
                <a:pPr lvl="1"/>
                <a:r>
                  <a:rPr lang="en-US" dirty="0"/>
                  <a:t>1 + 5 + 25 + 125 + … + 5</a:t>
                </a:r>
                <a:r>
                  <a:rPr lang="en-US" baseline="30000" dirty="0"/>
                  <a:t>k</a:t>
                </a:r>
                <a:r>
                  <a:rPr lang="en-US" dirty="0"/>
                  <a:t> + … + 5</a:t>
                </a:r>
                <a:r>
                  <a:rPr lang="en-US" baseline="30000" dirty="0"/>
                  <a:t>6</a:t>
                </a:r>
                <a:r>
                  <a:rPr lang="en-US" dirty="0"/>
                  <a:t> =  ___________   (number of terms: ________ )</a:t>
                </a:r>
              </a:p>
              <a:p>
                <a:pPr lvl="1"/>
                <a:r>
                  <a:rPr lang="en-US" dirty="0"/>
                  <a:t>1 + 3 + 9 + 27 + … + 3</a:t>
                </a:r>
                <a:r>
                  <a:rPr lang="en-US" baseline="30000" dirty="0"/>
                  <a:t>k</a:t>
                </a:r>
                <a:r>
                  <a:rPr lang="en-US" dirty="0"/>
                  <a:t> + … + 3</a:t>
                </a:r>
                <a:r>
                  <a:rPr lang="en-US" baseline="30000" dirty="0"/>
                  <a:t>9  </a:t>
                </a:r>
                <a:r>
                  <a:rPr lang="en-US" dirty="0"/>
                  <a:t>    =  ___________   (number of terms: ________ )</a:t>
                </a:r>
              </a:p>
              <a:p>
                <a:pPr lvl="1"/>
                <a:r>
                  <a:rPr lang="en-US" dirty="0"/>
                  <a:t>1 + 2 + 4 + 8 + … + 2</a:t>
                </a:r>
                <a:r>
                  <a:rPr lang="en-US" baseline="30000" dirty="0"/>
                  <a:t>k</a:t>
                </a:r>
                <a:r>
                  <a:rPr lang="en-US" dirty="0"/>
                  <a:t> + … + 2</a:t>
                </a:r>
                <a:r>
                  <a:rPr lang="en-US" baseline="30000" dirty="0"/>
                  <a:t>10</a:t>
                </a:r>
                <a:r>
                  <a:rPr lang="en-US" dirty="0"/>
                  <a:t>      =  ___________   (number of terms: ________ ) </a:t>
                </a:r>
                <a:endParaRPr lang="en-US" sz="2400" dirty="0"/>
              </a:p>
              <a:p>
                <a:pPr lvl="1"/>
                <a:r>
                  <a:rPr lang="en-US" dirty="0"/>
                  <a:t>1 + 2 + 4 + 8 + … + 2</a:t>
                </a:r>
                <a:r>
                  <a:rPr lang="en-US" baseline="30000" dirty="0"/>
                  <a:t>k</a:t>
                </a:r>
                <a:r>
                  <a:rPr lang="en-US" dirty="0"/>
                  <a:t> + … +</a:t>
                </a:r>
                <a:r>
                  <a:rPr lang="en-US" b="1" dirty="0">
                    <a:solidFill>
                      <a:srgbClr val="C00000"/>
                    </a:solidFill>
                  </a:rPr>
                  <a:t> 1024</a:t>
                </a:r>
                <a:r>
                  <a:rPr lang="en-US" dirty="0">
                    <a:solidFill>
                      <a:srgbClr val="C00000"/>
                    </a:solidFill>
                  </a:rPr>
                  <a:t>  </a:t>
                </a:r>
                <a:r>
                  <a:rPr lang="en-US" dirty="0"/>
                  <a:t>=  ___________   (number of terms: ________ )</a:t>
                </a:r>
              </a:p>
              <a:p>
                <a:pPr lvl="1"/>
                <a:r>
                  <a:rPr lang="en-US" dirty="0"/>
                  <a:t>1 + 3 + 9 + 27 + … + 3</a:t>
                </a:r>
                <a:r>
                  <a:rPr lang="en-US" baseline="30000" dirty="0"/>
                  <a:t>k</a:t>
                </a:r>
                <a:r>
                  <a:rPr lang="en-US" dirty="0"/>
                  <a:t> + … + </a:t>
                </a:r>
                <a:r>
                  <a:rPr lang="en-US" b="1" dirty="0">
                    <a:solidFill>
                      <a:srgbClr val="C00000"/>
                    </a:solidFill>
                  </a:rPr>
                  <a:t>729</a:t>
                </a:r>
                <a:r>
                  <a:rPr lang="en-US" dirty="0"/>
                  <a:t>  =  ___________   (number of terms: ________ )</a:t>
                </a:r>
              </a:p>
              <a:p>
                <a:pPr lvl="1"/>
                <a:endParaRPr lang="en-US" sz="2000" dirty="0"/>
              </a:p>
              <a:p>
                <a:r>
                  <a:rPr lang="en-US" sz="2400" dirty="0"/>
                  <a:t>Pay attention to the form in which the last term in the summation is given:  2</a:t>
                </a:r>
                <a:r>
                  <a:rPr lang="en-US" sz="2400" baseline="30000" dirty="0"/>
                  <a:t>10</a:t>
                </a:r>
                <a:r>
                  <a:rPr lang="en-US" sz="2400" dirty="0"/>
                  <a:t>, or 1024.</a:t>
                </a:r>
              </a:p>
              <a:p>
                <a:pPr lvl="1"/>
                <a:r>
                  <a:rPr lang="en-US" sz="2000" dirty="0"/>
                  <a:t>Do you know the exponent,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, for the last term, or do you know the value,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, of the term ?</a:t>
                </a:r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then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endParaRPr lang="en-US" sz="2000" dirty="0"/>
              </a:p>
              <a:p>
                <a:pPr marL="457200" lvl="1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987" y="1325217"/>
                <a:ext cx="11444573" cy="5213695"/>
              </a:xfrm>
              <a:blipFill>
                <a:blip r:embed="rId2"/>
                <a:stretch>
                  <a:fillRect l="-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3D4D9-D1B6-41A0-CEA7-FFB7309D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71203-7220-CE98-8765-3DA363C47E55}"/>
              </a:ext>
            </a:extLst>
          </p:cNvPr>
          <p:cNvSpPr txBox="1"/>
          <p:nvPr/>
        </p:nvSpPr>
        <p:spPr>
          <a:xfrm>
            <a:off x="6648450" y="818461"/>
            <a:ext cx="1390573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general term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9965AE-B646-3A29-50A1-681184B17FFC}"/>
              </a:ext>
            </a:extLst>
          </p:cNvPr>
          <p:cNvSpPr txBox="1"/>
          <p:nvPr/>
        </p:nvSpPr>
        <p:spPr>
          <a:xfrm>
            <a:off x="8553450" y="799411"/>
            <a:ext cx="1019574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last term</a:t>
            </a:r>
          </a:p>
        </p:txBody>
      </p:sp>
    </p:spTree>
    <p:extLst>
      <p:ext uri="{BB962C8B-B14F-4D97-AF65-F5344CB8AC3E}">
        <p14:creationId xmlns:p14="http://schemas.microsoft.com/office/powerpoint/2010/main" val="3389174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415F-4D16-1F15-5D88-A5AF3FEF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7930"/>
            <a:ext cx="10515600" cy="513107"/>
          </a:xfrm>
        </p:spPr>
        <p:txBody>
          <a:bodyPr/>
          <a:lstStyle/>
          <a:p>
            <a:r>
              <a:rPr lang="en-US" dirty="0"/>
              <a:t>Geometric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712" y="920864"/>
                <a:ext cx="11444573" cy="5769206"/>
              </a:xfrm>
            </p:spPr>
            <p:txBody>
              <a:bodyPr>
                <a:noAutofit/>
              </a:bodyPr>
              <a:lstStyle/>
              <a:p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sz="2400" baseline="-2500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sz="2400" i="1"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…+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… 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			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𝒍𝒂𝒔𝒕𝑻𝒆𝒓𝒎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Two programs,  A, and B, process an array of size N. Fill in the answers in O() for each.</a:t>
                </a:r>
              </a:p>
              <a:p>
                <a:pPr lvl="1"/>
                <a:r>
                  <a:rPr lang="en-US" sz="2000" dirty="0"/>
                  <a:t>TC of program A is:    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 …+ 2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 +… +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2</a:t>
                </a:r>
                <a:r>
                  <a:rPr lang="en-US" sz="2000" b="1" baseline="30000" dirty="0">
                    <a:solidFill>
                      <a:srgbClr val="C00000"/>
                    </a:solidFill>
                  </a:rPr>
                  <a:t>N</a:t>
                </a:r>
                <a:r>
                  <a:rPr lang="en-US" sz="2000" dirty="0"/>
                  <a:t> = O(________)    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</a:p>
              <a:p>
                <a:pPr lvl="1"/>
                <a:r>
                  <a:rPr lang="en-US" sz="2000" dirty="0"/>
                  <a:t>TC of program B is:    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… + 2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 + … +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N</a:t>
                </a:r>
                <a:r>
                  <a:rPr lang="en-US" sz="2000" dirty="0"/>
                  <a:t> =  O(________)</a:t>
                </a:r>
              </a:p>
              <a:p>
                <a:pPr lvl="1"/>
                <a:endParaRPr lang="en-US" sz="2000" dirty="0">
                  <a:solidFill>
                    <a:srgbClr val="C00000"/>
                  </a:solidFill>
                </a:endParaRP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712" y="920864"/>
                <a:ext cx="11444573" cy="5769206"/>
              </a:xfrm>
              <a:blipFill>
                <a:blip r:embed="rId2"/>
                <a:stretch>
                  <a:fillRect l="-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3D4D9-D1B6-41A0-CEA7-FFB7309D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765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415F-4D16-1F15-5D88-A5AF3FEF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7930"/>
            <a:ext cx="10515600" cy="513107"/>
          </a:xfrm>
        </p:spPr>
        <p:txBody>
          <a:bodyPr/>
          <a:lstStyle/>
          <a:p>
            <a:r>
              <a:rPr lang="en-US" dirty="0"/>
              <a:t>Geometric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712" y="920864"/>
                <a:ext cx="11444573" cy="5769206"/>
              </a:xfrm>
            </p:spPr>
            <p:txBody>
              <a:bodyPr>
                <a:noAutofit/>
              </a:bodyPr>
              <a:lstStyle/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sz="2400" baseline="-2500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sz="2400" i="1">
                        <a:latin typeface="Cambria Math" panose="02040503050406030204" pitchFamily="18" charset="0"/>
                      </a:rPr>
                      <m:t>=1+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…+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… +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			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400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>
                                    <a:lumMod val="65000"/>
                                    <a:lumOff val="3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𝒍𝒂𝒔𝒕𝑻𝒆𝒓𝒎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Two programs,  A, and B, process an array of size N. Fill in the answers in O() for each.</a:t>
                </a:r>
              </a:p>
              <a:p>
                <a:pPr lvl="1"/>
                <a:r>
                  <a:rPr lang="en-US" sz="2000" dirty="0"/>
                  <a:t>TC of program A is:    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 …+ 2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 +… +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2</a:t>
                </a:r>
                <a:r>
                  <a:rPr lang="en-US" sz="2000" b="1" baseline="30000" dirty="0">
                    <a:solidFill>
                      <a:srgbClr val="C00000"/>
                    </a:solidFill>
                  </a:rPr>
                  <a:t>N</a:t>
                </a:r>
                <a:r>
                  <a:rPr lang="en-US" sz="2000" dirty="0"/>
                  <a:t> = (2</a:t>
                </a:r>
                <a:r>
                  <a:rPr lang="en-US" sz="2000" baseline="30000" dirty="0"/>
                  <a:t>N+1</a:t>
                </a:r>
                <a:r>
                  <a:rPr lang="en-US" sz="2000" dirty="0"/>
                  <a:t>-1) / (2-1) = </a:t>
                </a:r>
                <a:r>
                  <a:rPr lang="en-US" sz="2000" dirty="0">
                    <a:solidFill>
                      <a:srgbClr val="C00000"/>
                    </a:solidFill>
                  </a:rPr>
                  <a:t>2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N+1</a:t>
                </a:r>
                <a:r>
                  <a:rPr lang="en-US" sz="2000" dirty="0">
                    <a:solidFill>
                      <a:srgbClr val="C00000"/>
                    </a:solidFill>
                  </a:rPr>
                  <a:t>-1 = O(2</a:t>
                </a:r>
                <a:r>
                  <a:rPr lang="en-US" sz="2000" baseline="30000" dirty="0">
                    <a:solidFill>
                      <a:srgbClr val="C00000"/>
                    </a:solidFill>
                  </a:rPr>
                  <a:t>N</a:t>
                </a:r>
                <a:r>
                  <a:rPr lang="en-US" sz="2000" dirty="0">
                    <a:solidFill>
                      <a:srgbClr val="C00000"/>
                    </a:solidFill>
                  </a:rPr>
                  <a:t>)</a:t>
                </a:r>
              </a:p>
              <a:p>
                <a:pPr lvl="1"/>
                <a:r>
                  <a:rPr lang="en-US" sz="2000" dirty="0"/>
                  <a:t>TC of program B is:    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… + 2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 + … +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N</a:t>
                </a:r>
                <a:r>
                  <a:rPr lang="en-US" sz="2000" dirty="0"/>
                  <a:t> = </a:t>
                </a:r>
                <a:r>
                  <a:rPr lang="en-US" sz="2000" dirty="0">
                    <a:solidFill>
                      <a:srgbClr val="C00000"/>
                    </a:solidFill>
                  </a:rPr>
                  <a:t>2N-1= O(N)</a:t>
                </a:r>
              </a:p>
              <a:p>
                <a:pPr lvl="1"/>
                <a:endParaRPr lang="en-US" sz="2000" dirty="0">
                  <a:solidFill>
                    <a:srgbClr val="C00000"/>
                  </a:solidFill>
                </a:endParaRPr>
              </a:p>
              <a:p>
                <a:r>
                  <a:rPr lang="en-US" sz="2400" dirty="0"/>
                  <a:t>E.g. if N == 64 : </a:t>
                </a:r>
              </a:p>
              <a:p>
                <a:pPr lvl="1"/>
                <a:r>
                  <a:rPr lang="en-US" sz="2000" dirty="0"/>
                  <a:t>A:  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6</a:t>
                </a:r>
                <a:r>
                  <a:rPr lang="en-US" sz="2000" dirty="0"/>
                  <a:t> + … + 2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 + … + 2</a:t>
                </a:r>
                <a:r>
                  <a:rPr lang="en-US" sz="2000" baseline="30000" dirty="0"/>
                  <a:t>63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64</a:t>
                </a:r>
                <a:r>
                  <a:rPr lang="en-US" sz="2000" dirty="0"/>
                  <a:t> = (2</a:t>
                </a:r>
                <a:r>
                  <a:rPr lang="en-US" sz="2000" baseline="30000" dirty="0"/>
                  <a:t>65</a:t>
                </a:r>
                <a:r>
                  <a:rPr lang="en-US" sz="2000" dirty="0"/>
                  <a:t>-1) / (2-1) = 2</a:t>
                </a:r>
                <a:r>
                  <a:rPr lang="en-US" sz="2000" baseline="30000" dirty="0"/>
                  <a:t>65</a:t>
                </a:r>
                <a:r>
                  <a:rPr lang="en-US" sz="2000" dirty="0"/>
                  <a:t>-1      </a:t>
                </a:r>
              </a:p>
              <a:p>
                <a:pPr lvl="1"/>
                <a:r>
                  <a:rPr lang="en-US" sz="2000" dirty="0"/>
                  <a:t>B:   1 + 2 + 4 + 8 + 16 + 32 + 64 = 1 + 2</a:t>
                </a:r>
                <a:r>
                  <a:rPr lang="en-US" sz="2000" baseline="30000" dirty="0"/>
                  <a:t>1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3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4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5</a:t>
                </a:r>
                <a:r>
                  <a:rPr lang="en-US" sz="2000" dirty="0"/>
                  <a:t> + 2</a:t>
                </a:r>
                <a:r>
                  <a:rPr lang="en-US" sz="2000" baseline="30000" dirty="0"/>
                  <a:t>6</a:t>
                </a:r>
                <a:r>
                  <a:rPr lang="en-US" sz="2000" dirty="0"/>
                  <a:t> = 2*64 – 1 = 128 – 1 = 127 </a:t>
                </a:r>
              </a:p>
              <a:p>
                <a:pPr lvl="2"/>
                <a:r>
                  <a:rPr lang="en-US" sz="1800" dirty="0"/>
                  <a:t>Note that 2</a:t>
                </a:r>
                <a:r>
                  <a:rPr lang="en-US" sz="1800" baseline="30000" dirty="0"/>
                  <a:t>6</a:t>
                </a:r>
                <a:r>
                  <a:rPr lang="en-US" sz="1800" dirty="0"/>
                  <a:t> = 64                            </a:t>
                </a:r>
              </a:p>
              <a:p>
                <a:pPr lvl="1"/>
                <a:endParaRPr lang="en-US" sz="20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B45164-77DC-C6FD-7195-A330524680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712" y="920864"/>
                <a:ext cx="11444573" cy="5769206"/>
              </a:xfrm>
              <a:blipFill>
                <a:blip r:embed="rId2"/>
                <a:stretch>
                  <a:fillRect l="-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3D4D9-D1B6-41A0-CEA7-FFB7309D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47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79B11-5EF5-6ACC-405E-F21A2B9D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 of 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88702-2612-7A05-6E67-B159ABF71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 of function definition</a:t>
            </a:r>
          </a:p>
          <a:p>
            <a:r>
              <a:rPr lang="en-US" dirty="0"/>
              <a:t>TC of function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1B21D-F8F6-F7CE-9C16-4C2680A6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71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D5DF-906C-436F-BC5C-36E7DC74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663"/>
          </a:xfrm>
        </p:spPr>
        <p:txBody>
          <a:bodyPr/>
          <a:lstStyle/>
          <a:p>
            <a:r>
              <a:rPr lang="en-US" dirty="0"/>
              <a:t>Time complexity of function definition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0F410-B32B-40BE-B169-A5DC88AF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04FAA-1D7D-4860-A70E-2EC5FAE4E4E3}"/>
              </a:ext>
            </a:extLst>
          </p:cNvPr>
          <p:cNvSpPr txBox="1"/>
          <p:nvPr/>
        </p:nvSpPr>
        <p:spPr>
          <a:xfrm>
            <a:off x="748300" y="1690688"/>
            <a:ext cx="5205573" cy="28931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// Assumes array </a:t>
            </a:r>
            <a:r>
              <a:rPr lang="en-US" sz="1400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has at least T elements. 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</a:rPr>
              <a:t>// Calculate the TC for the count</a:t>
            </a:r>
            <a:endParaRPr lang="en-US" sz="1400" b="1" dirty="0">
              <a:solidFill>
                <a:srgbClr val="008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[],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V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FF8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400" b="1" dirty="0">
                <a:solidFill>
                  <a:srgbClr val="FF8000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k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++)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k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V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     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++;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solidFill>
                  <a:srgbClr val="000080"/>
                </a:solidFill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solidFill>
                  <a:srgbClr val="000080"/>
                </a:solidFill>
                <a:latin typeface="Courier New" panose="02070309020205020404" pitchFamily="49" charset="0"/>
              </a:rPr>
              <a:t>TC1iter(k) = O(1)+O(1) + O(1) +O(1) = O(1)</a:t>
            </a:r>
          </a:p>
          <a:p>
            <a:endParaRPr lang="en-US" sz="1400" b="1" dirty="0">
              <a:effectLst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85800E-AA67-1A54-8154-7838CC6E5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97307"/>
              </p:ext>
            </p:extLst>
          </p:nvPr>
        </p:nvGraphicFramePr>
        <p:xfrm>
          <a:off x="6636757" y="1303951"/>
          <a:ext cx="5074188" cy="354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2694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1322024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1013551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1905919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Loop variable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= ?(r)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</a:t>
                      </a:r>
                      <a:r>
                        <a:rPr lang="en-US" sz="1600" baseline="-25000" dirty="0"/>
                        <a:t>1iter</a:t>
                      </a:r>
                      <a:r>
                        <a:rPr lang="en-US" sz="1600" dirty="0"/>
                        <a:t>(__) = O(____)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3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baseline="-25000" dirty="0" err="1"/>
                        <a:t>last</a:t>
                      </a:r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D44B21C-27E6-C4E5-553B-35F59E4D15DD}"/>
              </a:ext>
            </a:extLst>
          </p:cNvPr>
          <p:cNvSpPr txBox="1"/>
          <p:nvPr/>
        </p:nvSpPr>
        <p:spPr>
          <a:xfrm>
            <a:off x="6612315" y="4845827"/>
            <a:ext cx="5098630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TC</a:t>
            </a:r>
            <a:r>
              <a:rPr lang="en-US" baseline="-25000" dirty="0" err="1"/>
              <a:t>loop</a:t>
            </a:r>
            <a:r>
              <a:rPr lang="en-US" dirty="0"/>
              <a:t>=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0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D5DF-906C-436F-BC5C-36E7DC74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complexity of </a:t>
            </a:r>
            <a:br>
              <a:rPr lang="en-US" dirty="0"/>
            </a:br>
            <a:r>
              <a:rPr lang="en-US" dirty="0"/>
              <a:t>function definition vs function call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0F410-B32B-40BE-B169-A5DC88AF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9D87A10-0AE8-4414-9AE2-9A70537C7AF1}"/>
              </a:ext>
            </a:extLst>
          </p:cNvPr>
          <p:cNvSpPr txBox="1">
            <a:spLocks/>
          </p:cNvSpPr>
          <p:nvPr/>
        </p:nvSpPr>
        <p:spPr>
          <a:xfrm>
            <a:off x="6376830" y="2357769"/>
            <a:ext cx="5066870" cy="41122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// Write the TC for each function call below /* Assume all variables exist and have good values */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// O(________)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X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  // O(________)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M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O(________)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O(________)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FF8000"/>
                </a:solidFill>
                <a:effectLst/>
                <a:latin typeface="Courier New" panose="02070309020205020404" pitchFamily="49" charset="0"/>
              </a:rPr>
              <a:t>1000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O(________)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X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    // O(________)</a:t>
            </a:r>
            <a:endParaRPr lang="en-US" sz="1050" b="1" dirty="0">
              <a:effectLst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04FAA-1D7D-4860-A70E-2EC5FAE4E4E3}"/>
              </a:ext>
            </a:extLst>
          </p:cNvPr>
          <p:cNvSpPr txBox="1"/>
          <p:nvPr/>
        </p:nvSpPr>
        <p:spPr>
          <a:xfrm>
            <a:off x="609600" y="3020184"/>
            <a:ext cx="5486400" cy="52322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// Assume this function has TC  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O(T)</a:t>
            </a:r>
          </a:p>
          <a:p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[],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V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  </a:t>
            </a:r>
            <a:r>
              <a:rPr lang="en-US" sz="1400" b="1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</a:rPr>
              <a:t>// O(T) </a:t>
            </a:r>
          </a:p>
        </p:txBody>
      </p:sp>
    </p:spTree>
    <p:extLst>
      <p:ext uri="{BB962C8B-B14F-4D97-AF65-F5344CB8AC3E}">
        <p14:creationId xmlns:p14="http://schemas.microsoft.com/office/powerpoint/2010/main" val="11671127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D5DF-906C-436F-BC5C-36E7DC74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complexity of </a:t>
            </a:r>
            <a:br>
              <a:rPr lang="en-US" dirty="0"/>
            </a:br>
            <a:r>
              <a:rPr lang="en-US" dirty="0"/>
              <a:t>function definition vs function call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0F410-B32B-40BE-B169-A5DC88AF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9D87A10-0AE8-4414-9AE2-9A70537C7AF1}"/>
              </a:ext>
            </a:extLst>
          </p:cNvPr>
          <p:cNvSpPr txBox="1">
            <a:spLocks/>
          </p:cNvSpPr>
          <p:nvPr/>
        </p:nvSpPr>
        <p:spPr>
          <a:xfrm>
            <a:off x="6376830" y="2357769"/>
            <a:ext cx="5066870" cy="41122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// Write the TC for each function call below /* Assume all variables exist and have good values */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// O(__ N 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X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  // O(__ X ___)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M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O(__N + M__)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 N</a:t>
            </a:r>
            <a:r>
              <a:rPr lang="en-US" sz="1400" b="1" baseline="30000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2 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FF8000"/>
                </a:solidFill>
                <a:effectLst/>
                <a:latin typeface="Courier New" panose="02070309020205020404" pitchFamily="49" charset="0"/>
              </a:rPr>
              <a:t>1000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val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// O(__ 1 __)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X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N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);       // O(__ X __)</a:t>
            </a:r>
            <a:endParaRPr lang="en-US" sz="1050" b="1" dirty="0">
              <a:effectLst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04FAA-1D7D-4860-A70E-2EC5FAE4E4E3}"/>
              </a:ext>
            </a:extLst>
          </p:cNvPr>
          <p:cNvSpPr txBox="1"/>
          <p:nvPr/>
        </p:nvSpPr>
        <p:spPr>
          <a:xfrm>
            <a:off x="609600" y="3020184"/>
            <a:ext cx="5486400" cy="52322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// Assume this function has TC  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O(T)</a:t>
            </a:r>
          </a:p>
          <a:p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count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nums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[],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T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8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V</a:t>
            </a:r>
            <a:r>
              <a:rPr lang="en-US" sz="14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  </a:t>
            </a:r>
            <a:r>
              <a:rPr lang="en-US" sz="1400" b="1" dirty="0">
                <a:solidFill>
                  <a:srgbClr val="00008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</a:rPr>
              <a:t>// O(T) </a:t>
            </a:r>
          </a:p>
        </p:txBody>
      </p:sp>
    </p:spTree>
    <p:extLst>
      <p:ext uri="{BB962C8B-B14F-4D97-AF65-F5344CB8AC3E}">
        <p14:creationId xmlns:p14="http://schemas.microsoft.com/office/powerpoint/2010/main" val="55632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CE75-49A9-3E4D-2595-463EBB51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8256"/>
            <a:ext cx="11658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Exact instruction count is a sum of terms (often a polynomial)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44F055-E64B-06D2-A7F9-6320D267AA48}"/>
              </a:ext>
            </a:extLst>
          </p:cNvPr>
          <p:cNvSpPr txBox="1">
            <a:spLocks/>
          </p:cNvSpPr>
          <p:nvPr/>
        </p:nvSpPr>
        <p:spPr>
          <a:xfrm>
            <a:off x="428625" y="752479"/>
            <a:ext cx="5219114" cy="407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A[],int N){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j,k,curr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(j=1; j&lt;N;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A[j];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k = j-1;                    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((k&gt;=0) &amp;&amp; (A[k]&gt;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A[k+1] = A[k];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k = k–1;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A[k+1]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//______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5674-6347-7C2C-3D0E-D747660D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928B2B2-484E-6798-95D1-E8705D1CF4AF}"/>
              </a:ext>
            </a:extLst>
          </p:cNvPr>
          <p:cNvGraphicFramePr>
            <a:graphicFrameLocks noGrp="1"/>
          </p:cNvGraphicFramePr>
          <p:nvPr/>
        </p:nvGraphicFramePr>
        <p:xfrm>
          <a:off x="6344237" y="951869"/>
          <a:ext cx="5219113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5376">
                  <a:extLst>
                    <a:ext uri="{9D8B030D-6E8A-4147-A177-3AD203B41FA5}">
                      <a16:colId xmlns:a16="http://schemas.microsoft.com/office/drawing/2014/main" val="2839108635"/>
                    </a:ext>
                  </a:extLst>
                </a:gridCol>
                <a:gridCol w="1454033">
                  <a:extLst>
                    <a:ext uri="{9D8B030D-6E8A-4147-A177-3AD203B41FA5}">
                      <a16:colId xmlns:a16="http://schemas.microsoft.com/office/drawing/2014/main" val="2574283106"/>
                    </a:ext>
                  </a:extLst>
                </a:gridCol>
                <a:gridCol w="1739704">
                  <a:extLst>
                    <a:ext uri="{9D8B030D-6E8A-4147-A177-3AD203B41FA5}">
                      <a16:colId xmlns:a16="http://schemas.microsoft.com/office/drawing/2014/main" val="3098791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j=1;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j&lt;N;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 true, 1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60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A[j];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j-1;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72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(k&gt;=0)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9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A[k]&gt;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4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2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A[k+1]=A[k];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8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k = k-1;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N(N-1)/2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1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A[k+1]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j++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3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  <a:cs typeface="Courier New" panose="02070309020205020404" pitchFamily="49" charset="0"/>
                        </a:rPr>
                        <a:t>Total (sum of all instructions 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1+N+4(N-1)+5*N(N-1)/2 =   (5/2)N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 +  (5/2)N  - 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4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4742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95D3-14CD-4245-A606-03A98C1C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05208"/>
          </a:xfrm>
        </p:spPr>
        <p:txBody>
          <a:bodyPr>
            <a:noAutofit/>
          </a:bodyPr>
          <a:lstStyle/>
          <a:p>
            <a:r>
              <a:rPr lang="en-US" sz="3200" dirty="0"/>
              <a:t>Time Complexity for Function </a:t>
            </a:r>
            <a:r>
              <a:rPr lang="en-US" sz="3200" b="1" dirty="0"/>
              <a:t>Definitions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D936-7934-4329-A768-9C5925889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505208"/>
            <a:ext cx="6345936" cy="6216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TC for a function DEFINITION can ONLY depend on the data passed as argument.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We assume no global or external variables.</a:t>
            </a:r>
          </a:p>
          <a:p>
            <a:pPr marL="0" indent="0">
              <a:buNone/>
            </a:pPr>
            <a:r>
              <a:rPr lang="en-US" sz="1800" dirty="0"/>
              <a:t>E.g. for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V){</a:t>
            </a: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/>
          </a:p>
          <a:p>
            <a:pPr marL="0" indent="0">
              <a:buNone/>
            </a:pPr>
            <a:r>
              <a:rPr lang="en-US" sz="1600" dirty="0"/>
              <a:t>In the O() for the TC expression we can only have:</a:t>
            </a:r>
          </a:p>
          <a:p>
            <a:r>
              <a:rPr lang="en-US" sz="1800" dirty="0"/>
              <a:t>variable names that are parameters</a:t>
            </a:r>
          </a:p>
          <a:p>
            <a:pPr lvl="1"/>
            <a:r>
              <a:rPr lang="en-US" sz="1600" dirty="0"/>
              <a:t>E.g. 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en-US" sz="1600" dirty="0"/>
              <a:t>O(T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+V</a:t>
            </a:r>
            <a:r>
              <a:rPr lang="en-US" sz="1600" dirty="0"/>
              <a:t>) is ok because both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/>
              <a:t> and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600" dirty="0"/>
              <a:t> are parameters.</a:t>
            </a:r>
          </a:p>
          <a:p>
            <a:pPr lvl="1"/>
            <a:r>
              <a:rPr lang="en-US" sz="1600" dirty="0"/>
              <a:t>E.g. 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en-US" sz="1600" dirty="0"/>
              <a:t>O(N) is wrong because there is no N in the list of parameters</a:t>
            </a:r>
          </a:p>
          <a:p>
            <a:r>
              <a:rPr lang="en-US" sz="1800" dirty="0"/>
              <a:t>variables that represent a number (typically integer) 	</a:t>
            </a:r>
          </a:p>
          <a:p>
            <a:pPr lvl="1"/>
            <a:r>
              <a:rPr lang="en-US" sz="1600" dirty="0"/>
              <a:t>E.g. size of the array, size of a data record, max value in an array</a:t>
            </a: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It is wrong to say </a:t>
            </a:r>
            <a:r>
              <a:rPr lang="en-US" sz="1600" dirty="0"/>
              <a:t>O(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baseline="30000" dirty="0"/>
              <a:t>2</a:t>
            </a:r>
            <a:r>
              <a:rPr lang="en-US" sz="1600" dirty="0"/>
              <a:t>)</a:t>
            </a:r>
            <a:r>
              <a:rPr lang="en-US" sz="1100" dirty="0"/>
              <a:t> </a:t>
            </a:r>
            <a:r>
              <a:rPr lang="en-US" sz="1600" dirty="0"/>
              <a:t>because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/>
              <a:t> is an entire array. What is nums</a:t>
            </a:r>
            <a:r>
              <a:rPr lang="en-US" sz="1600" baseline="30000" dirty="0"/>
              <a:t>2</a:t>
            </a:r>
            <a:r>
              <a:rPr lang="en-US" sz="1600" dirty="0"/>
              <a:t>?</a:t>
            </a:r>
            <a:r>
              <a:rPr lang="en-US" sz="1100" dirty="0"/>
              <a:t> </a:t>
            </a:r>
          </a:p>
          <a:p>
            <a:pPr lvl="2"/>
            <a:r>
              <a:rPr lang="en-US" sz="1400" dirty="0"/>
              <a:t>Remember that TC in the end should give a quantity. </a:t>
            </a:r>
          </a:p>
          <a:p>
            <a:r>
              <a:rPr lang="en-US" sz="1800" dirty="0"/>
              <a:t>“new” variables </a:t>
            </a:r>
          </a:p>
          <a:p>
            <a:pPr lvl="1"/>
            <a:r>
              <a:rPr lang="en-US" sz="1600" dirty="0"/>
              <a:t>names that are not among the function parameters, but we have clearly defined with respect to the input data. </a:t>
            </a:r>
          </a:p>
          <a:p>
            <a:pPr lvl="1"/>
            <a:r>
              <a:rPr lang="en-US" sz="1600" dirty="0"/>
              <a:t>E.g. “</a:t>
            </a:r>
            <a:r>
              <a:rPr lang="en-US" sz="1600" i="1" dirty="0"/>
              <a:t>O(N) where </a:t>
            </a:r>
            <a:r>
              <a:rPr lang="en-US" sz="1600" b="1" i="1" dirty="0"/>
              <a:t>N is the number of elements in </a:t>
            </a:r>
            <a:r>
              <a:rPr lang="en-US" sz="1600" b="1" i="1" dirty="0" err="1"/>
              <a:t>nums</a:t>
            </a:r>
            <a:r>
              <a:rPr lang="en-US" sz="1600" dirty="0"/>
              <a:t>”. </a:t>
            </a:r>
          </a:p>
          <a:p>
            <a:pPr marL="457200" lvl="1" indent="0">
              <a:buNone/>
            </a:pPr>
            <a:r>
              <a:rPr lang="en-US" sz="1600" dirty="0"/>
              <a:t>     Here N is not a parameter of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count,</a:t>
            </a:r>
            <a:r>
              <a:rPr lang="en-US" sz="1600" dirty="0"/>
              <a:t> but I have defined what N       represents with respect 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/>
              <a:t> and N is an integer.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E79E2-C557-459D-8DEC-CEC18AD0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8207-DB98-4EF6-A9F7-B69095FEC061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06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95D3-14CD-4245-A606-03A98C1C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9507"/>
            <a:ext cx="5846064" cy="505208"/>
          </a:xfrm>
        </p:spPr>
        <p:txBody>
          <a:bodyPr>
            <a:noAutofit/>
          </a:bodyPr>
          <a:lstStyle/>
          <a:p>
            <a:r>
              <a:rPr lang="en-US" sz="3200" dirty="0"/>
              <a:t>Time Complexity for Function </a:t>
            </a:r>
            <a:r>
              <a:rPr lang="en-US" sz="3200" b="1" dirty="0"/>
              <a:t>Calls</a:t>
            </a:r>
            <a:r>
              <a:rPr lang="en-US" sz="3200" dirty="0"/>
              <a:t>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345936" y="767255"/>
            <a:ext cx="5846064" cy="5721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The TC for a function CALL is based on </a:t>
            </a:r>
          </a:p>
          <a:p>
            <a:r>
              <a:rPr lang="en-US" sz="1800" dirty="0"/>
              <a:t>the time complexity of the function definition and </a:t>
            </a:r>
          </a:p>
          <a:p>
            <a:r>
              <a:rPr lang="en-US" sz="1800" dirty="0"/>
              <a:t>the arguments passed in that call </a:t>
            </a:r>
          </a:p>
          <a:p>
            <a:pPr marL="0" indent="0">
              <a:buNone/>
            </a:pPr>
            <a:endParaRPr lang="en-US" sz="16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1600" dirty="0"/>
              <a:t>Sample problem: </a:t>
            </a:r>
          </a:p>
          <a:p>
            <a:pPr marL="0" indent="0">
              <a:buNone/>
            </a:pPr>
            <a:r>
              <a:rPr lang="en-US" sz="1600" dirty="0"/>
              <a:t>The line below indicates that the function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search</a:t>
            </a:r>
            <a:r>
              <a:rPr lang="en-US" sz="1600" dirty="0"/>
              <a:t>  has TC O(S</a:t>
            </a:r>
            <a:r>
              <a:rPr lang="en-US" sz="1600" baseline="30000" dirty="0"/>
              <a:t>2</a:t>
            </a:r>
            <a:r>
              <a:rPr lang="en-US" sz="1600" dirty="0"/>
              <a:t>).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search(int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int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int V); </a:t>
            </a:r>
            <a:r>
              <a:rPr lang="en-US" sz="1600" dirty="0">
                <a:highlight>
                  <a:srgbClr val="FFFF00"/>
                </a:highlight>
              </a:rPr>
              <a:t> //   </a:t>
            </a:r>
            <a:r>
              <a:rPr lang="en-US" sz="1600" b="1" dirty="0">
                <a:highlight>
                  <a:srgbClr val="FFFF00"/>
                </a:highlight>
              </a:rPr>
              <a:t>O(S</a:t>
            </a:r>
            <a:r>
              <a:rPr lang="en-US" sz="1600" b="1" baseline="30000" dirty="0">
                <a:highlight>
                  <a:srgbClr val="FFFF00"/>
                </a:highlight>
              </a:rPr>
              <a:t>2</a:t>
            </a:r>
            <a:r>
              <a:rPr lang="en-US" sz="1600" b="1" dirty="0">
                <a:highlight>
                  <a:srgbClr val="FFFF00"/>
                </a:highlight>
              </a:rPr>
              <a:t>) </a:t>
            </a:r>
            <a:r>
              <a:rPr lang="en-US" sz="1600" dirty="0"/>
              <a:t>  </a:t>
            </a:r>
            <a:r>
              <a:rPr lang="en-US" sz="1400" dirty="0"/>
              <a:t>	</a:t>
            </a:r>
          </a:p>
          <a:p>
            <a:pPr marL="0" indent="0">
              <a:buNone/>
            </a:pPr>
            <a:endParaRPr lang="en-US" sz="16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sz="1600" dirty="0"/>
              <a:t>Fill in the TC of each line of code below: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r=search(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7);   </a:t>
            </a:r>
            <a:r>
              <a:rPr lang="en-US" sz="1600" dirty="0"/>
              <a:t>//   O(_____)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r=search(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S);   </a:t>
            </a:r>
            <a:r>
              <a:rPr lang="en-US" sz="1600" dirty="0"/>
              <a:t>//   O(_____)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r=search(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T+X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7); </a:t>
            </a:r>
            <a:r>
              <a:rPr lang="en-US" sz="1600" dirty="0"/>
              <a:t>//  O(_____)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r=search(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,7);   </a:t>
            </a:r>
            <a:r>
              <a:rPr lang="en-US" sz="1600" dirty="0"/>
              <a:t>// O(______)    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E79E2-C557-459D-8DEC-CEC18AD0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8207-DB98-4EF6-A9F7-B69095FEC061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997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AC62F-2A85-752E-82B4-BD14C754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 - Interesting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7951B-B76C-9FCE-39D1-8B75DDE810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AEB1D-31D7-3A2C-E3B1-A5ECD8F072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1B4EA-3E4D-222D-9AC1-F85285BC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276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" y="147955"/>
            <a:ext cx="11841480" cy="69786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the time complexity (TC) of the function definition below?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170" y="1200150"/>
            <a:ext cx="5802630" cy="3287767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(char * text){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k=0; k&lt;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(text); k++) {	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 text[k] == 'A' 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count;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8207-DB98-4EF6-A9F7-B69095FEC061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66ACCE-1E16-A8A0-3443-FF45A8892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15544"/>
              </p:ext>
            </p:extLst>
          </p:nvPr>
        </p:nvGraphicFramePr>
        <p:xfrm>
          <a:off x="6772367" y="2764790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458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2205791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7182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" y="147955"/>
            <a:ext cx="11841480" cy="69786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the time complexity (TC) of the function definition below? 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6918" y="1112678"/>
            <a:ext cx="6019800" cy="2586963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print_ct_sheep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X, char * animal){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("X=%d, N=%d\n", X, N);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k=0; k&lt;X; k++){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("%3d %s\n", k, animal);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8207-DB98-4EF6-A9F7-B69095FEC061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375382A-C584-AB55-1123-08A986022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11183"/>
              </p:ext>
            </p:extLst>
          </p:nvPr>
        </p:nvGraphicFramePr>
        <p:xfrm>
          <a:off x="6928776" y="2869565"/>
          <a:ext cx="442502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458">
                  <a:extLst>
                    <a:ext uri="{9D8B030D-6E8A-4147-A177-3AD203B41FA5}">
                      <a16:colId xmlns:a16="http://schemas.microsoft.com/office/drawing/2014/main" val="164677431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107956458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053410591"/>
                    </a:ext>
                  </a:extLst>
                </a:gridCol>
                <a:gridCol w="2205791">
                  <a:extLst>
                    <a:ext uri="{9D8B030D-6E8A-4147-A177-3AD203B41FA5}">
                      <a16:colId xmlns:a16="http://schemas.microsoft.com/office/drawing/2014/main" val="805476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8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81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8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1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0615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" y="147955"/>
            <a:ext cx="11841480" cy="69786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the time complexity (TC) of the function below?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170" y="1200150"/>
            <a:ext cx="5802630" cy="3708181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(char * text){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count = 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N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(text);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for(int k=0; k&lt;N; k++) {	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 text[k] == 'A' ){</a:t>
            </a:r>
          </a:p>
          <a:p>
            <a:pPr marL="0" indent="0">
              <a:buNone/>
            </a:pPr>
            <a:r>
              <a:rPr 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count += </a:t>
            </a:r>
            <a:r>
              <a:rPr 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(text);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	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count;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8207-DB98-4EF6-A9F7-B69095FEC06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91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9B1A-7467-A4D5-BFD0-0C3D6F13D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545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Math 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40631-9ACD-9BB9-ACFD-2AF392FB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233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7522" y="1060054"/>
                <a:ext cx="9916998" cy="46835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𝑃𝑟𝑜𝑜𝑓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𝑎𝑝𝑝𝑙𝑦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𝑏𝑜𝑡h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𝑠𝑖𝑑𝑒𝑠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  <m:func>
                            <m:func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func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1800" b="0" i="1" dirty="0"/>
              </a:p>
              <a:p>
                <a:pPr marL="0" indent="0" algn="ctr">
                  <a:buNone/>
                </a:pPr>
                <a:r>
                  <a:rPr lang="en-US" sz="1700" i="1" dirty="0"/>
                  <a:t>Other useful equalities with log: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unc>
                          <m:funcPr>
                            <m:ctrlPr>
                              <a:rPr lang="en-US" sz="17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7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70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              </m:t>
                    </m:r>
                    <m:func>
                      <m:func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unc>
                            <m:funcPr>
                              <m:ctrlPr>
                                <a:rPr lang="en-US" sz="1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func>
                        </m:sup>
                      </m:sSup>
                      <m:r>
                        <a:rPr lang="en-US" sz="1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p>
                          <m:func>
                            <m:funcPr>
                              <m:ctrlPr>
                                <a:rPr lang="en-US" sz="1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1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func>
                        </m:sup>
                      </m:sSup>
                    </m:oMath>
                  </m:oMathPara>
                </a14:m>
                <a:endParaRPr lang="en-US" sz="1800" b="1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   (</a:t>
                </a:r>
                <a:r>
                  <a:rPr lang="en-US" sz="1800" dirty="0"/>
                  <a:t>Change of log basis</a:t>
                </a:r>
                <a:r>
                  <a:rPr lang="en-US" sz="1800" i="1" dirty="0">
                    <a:latin typeface="Cambria Math" panose="02040503050406030204" pitchFamily="18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1800" i="1" dirty="0">
                    <a:latin typeface="Cambria Math" panose="02040503050406030204" pitchFamily="18" charset="0"/>
                  </a:rPr>
                  <a:t>The </a:t>
                </a:r>
                <a:r>
                  <a:rPr lang="en-US" sz="1800" b="1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closed form </a:t>
                </a:r>
                <a:r>
                  <a:rPr lang="en-US" sz="1800" i="1" dirty="0">
                    <a:latin typeface="Cambria Math" panose="02040503050406030204" pitchFamily="18" charset="0"/>
                  </a:rPr>
                  <a:t>is the solution for the summation. It is an expression that is equivalent to the summation, but does NOT  have any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 in it . </a:t>
                </a:r>
              </a:p>
              <a:p>
                <a:pPr marL="0" indent="0">
                  <a:buNone/>
                </a:pPr>
                <a:r>
                  <a:rPr lang="en-US" sz="1800" i="1" dirty="0">
                    <a:latin typeface="Cambria Math" panose="02040503050406030204" pitchFamily="18" charset="0"/>
                  </a:rPr>
                  <a:t>We need the closed form in order to find O for that summation.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1+2+3+4+…+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+…++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𝑤h𝑒𝑛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&gt;1;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7522" y="1060054"/>
                <a:ext cx="9916998" cy="4683555"/>
              </a:xfrm>
              <a:blipFill>
                <a:blip r:embed="rId3"/>
                <a:stretch>
                  <a:fillRect l="-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DE8207-DB98-4EF6-A9F7-B69095FEC06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4665" y="352168"/>
            <a:ext cx="7381188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log and exponent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closed form (solutions) for common summations</a:t>
            </a:r>
          </a:p>
        </p:txBody>
      </p:sp>
    </p:spTree>
    <p:extLst>
      <p:ext uri="{BB962C8B-B14F-4D97-AF65-F5344CB8AC3E}">
        <p14:creationId xmlns:p14="http://schemas.microsoft.com/office/powerpoint/2010/main" val="38049599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7325" y="914528"/>
            <a:ext cx="8888329" cy="411954"/>
          </a:xfrm>
        </p:spPr>
        <p:txBody>
          <a:bodyPr>
            <a:noAutofit/>
          </a:bodyPr>
          <a:lstStyle/>
          <a:p>
            <a:pPr algn="ctr"/>
            <a:r>
              <a:rPr lang="en-US" sz="2100" b="1" dirty="0"/>
              <a:t>Techniques for solving summations (useful for O or dominant term calculations)</a:t>
            </a:r>
            <a:br>
              <a:rPr lang="en-US" sz="2100" b="1" dirty="0"/>
            </a:br>
            <a:r>
              <a:rPr lang="en-US" sz="1350" dirty="0"/>
              <a:t>Note that some of these will NOT compute the EXACT solution for the summation </a:t>
            </a:r>
            <a:endParaRPr lang="en-US" sz="21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3192" y="1579143"/>
                <a:ext cx="11612880" cy="4777209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Terminology: summation term, summation variable. </a:t>
                </a:r>
                <a:r>
                  <a:rPr lang="en-US" sz="19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E.g. in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9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sz="1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𝑘𝑆</m:t>
                        </m:r>
                      </m:e>
                    </m:nary>
                  </m:oMath>
                </a14:m>
                <a:r>
                  <a:rPr lang="en-US" sz="19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, (</a:t>
                </a:r>
                <a:r>
                  <a:rPr lang="en-US" sz="1900" i="1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kS</a:t>
                </a:r>
                <a:r>
                  <a:rPr lang="en-US" sz="19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)-summation term,  k –summation variable</a:t>
                </a:r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i="1" dirty="0">
                    <a:solidFill>
                      <a:srgbClr val="C00000"/>
                    </a:solidFill>
                    <a:latin typeface="Cambria Math" panose="02040503050406030204" pitchFamily="18" charset="0"/>
                  </a:rPr>
                  <a:t>Independent</a:t>
                </a:r>
                <a:r>
                  <a:rPr lang="en-US" i="1" dirty="0">
                    <a:latin typeface="Cambria Math" panose="02040503050406030204" pitchFamily="18" charset="0"/>
                  </a:rPr>
                  <a:t> case (term in summation does not have the variable  of the summation).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m:rPr>
                              <m:brk m:alnAt="25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sup>
                        <m:e>
                          <m:r>
                            <a:rPr lang="en-US" sz="1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+….+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𝑵𝑺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  (=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𝑆𝑁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975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i="1" dirty="0">
                    <a:latin typeface="Cambria Math" panose="02040503050406030204" pitchFamily="18" charset="0"/>
                  </a:rPr>
                  <a:t>Pull constant in front of summation: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…+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675" i="1" dirty="0"/>
              </a:p>
              <a:p>
                <a:pPr marL="0" indent="0">
                  <a:buNone/>
                </a:pPr>
                <a:r>
                  <a:rPr lang="en-US" i="1" dirty="0"/>
                  <a:t>Break summation in two summations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𝑘𝑆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𝑘𝑆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panose="02040503050406030204" pitchFamily="18" charset="0"/>
                        </a:rPr>
                        <m:t>S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675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𝐷𝑟𝑜𝑝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𝑙𝑜𝑤𝑒𝑟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𝑜𝑟𝑑𝑒𝑟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𝑓𝑟𝑜𝑚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𝑠𝑢𝑚𝑚𝑎𝑡𝑖𝑜𝑛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𝑙𝑜𝑤𝑒𝑟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𝑜𝑟𝑑𝑒𝑟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𝑐𝑜𝑚𝑝𝑎𝑟𝑒𝑑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(10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675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𝑎𝑝𝑝𝑟𝑜𝑥𝑖𝑚𝑎𝑡𝑖𝑜𝑛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𝑖𝑛𝑡𝑒𝑔𝑟𝑎𝑙𝑠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𝑖𝑛𝑐𝑟𝑒𝑎𝑠𝑖𝑛𝑔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𝑑𝑒𝑐𝑟𝑒𝑎𝑠𝑖𝑛𝑔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𝑅𝐸𝑀𝑂𝑉𝐸𝐷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𝑟𝑒𝑞𝑢𝑖𝑟𝑒𝑑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𝑤h𝑒𝑟𝑒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𝑎𝑛𝑡𝑖𝑑𝑒𝑟𝑖𝑣𝑎𝑡𝑖𝑣𝑒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192" y="1579143"/>
                <a:ext cx="11612880" cy="4777209"/>
              </a:xfrm>
              <a:blipFill>
                <a:blip r:embed="rId3"/>
                <a:stretch>
                  <a:fillRect l="-472" t="-8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DE8207-DB98-4EF6-A9F7-B69095FEC06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599" y="257898"/>
            <a:ext cx="3314307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81141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AE3CF-D0AE-97CB-1361-887F3D69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 (time complexity)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FD83-B7ED-925F-5FA9-F98182ED3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 performance for large data size (goes to infinity)</a:t>
            </a:r>
          </a:p>
          <a:p>
            <a:r>
              <a:rPr lang="en-US" dirty="0"/>
              <a:t>Looks at dominant term in that expression</a:t>
            </a:r>
          </a:p>
          <a:p>
            <a:pPr lvl="1"/>
            <a:r>
              <a:rPr lang="en-US" dirty="0"/>
              <a:t>focuses on                  N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instead of           (5/2)N</a:t>
            </a:r>
            <a:r>
              <a:rPr lang="en-US" baseline="30000" dirty="0"/>
              <a:t>2</a:t>
            </a:r>
            <a:r>
              <a:rPr lang="en-US" dirty="0"/>
              <a:t>  +  (5/2)N  -  3</a:t>
            </a:r>
          </a:p>
          <a:p>
            <a:pPr lvl="1"/>
            <a:endParaRPr lang="en-US" dirty="0"/>
          </a:p>
          <a:p>
            <a:r>
              <a:rPr lang="en-US" dirty="0"/>
              <a:t>Notation: O()  </a:t>
            </a:r>
            <a:r>
              <a:rPr lang="en-US" sz="2400" dirty="0"/>
              <a:t>(and a few other symbols)</a:t>
            </a:r>
            <a:endParaRPr lang="en-US" dirty="0"/>
          </a:p>
          <a:p>
            <a:r>
              <a:rPr lang="en-US" dirty="0"/>
              <a:t>Motivation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733624-91BB-75E7-6937-4632FF56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9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9EC72-99CF-CC03-154A-96907DC2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92151"/>
          </a:xfrm>
        </p:spPr>
        <p:txBody>
          <a:bodyPr/>
          <a:lstStyle/>
          <a:p>
            <a:r>
              <a:rPr lang="en-US" dirty="0"/>
              <a:t>Why use   </a:t>
            </a:r>
            <a:r>
              <a:rPr lang="en-US" b="1" dirty="0"/>
              <a:t>O(N</a:t>
            </a:r>
            <a:r>
              <a:rPr lang="en-US" b="1" baseline="30000" dirty="0"/>
              <a:t>2</a:t>
            </a:r>
            <a:r>
              <a:rPr lang="en-US" b="1" dirty="0"/>
              <a:t>)  </a:t>
            </a:r>
            <a:r>
              <a:rPr lang="en-US" dirty="0"/>
              <a:t> instead of    </a:t>
            </a:r>
            <a:r>
              <a:rPr lang="en-US" sz="4400" b="1" dirty="0">
                <a:effectLst/>
              </a:rPr>
              <a:t>100N+3N</a:t>
            </a:r>
            <a:r>
              <a:rPr lang="en-US" sz="4400" b="1" baseline="30000" dirty="0">
                <a:effectLst/>
              </a:rPr>
              <a:t>2</a:t>
            </a:r>
            <a:r>
              <a:rPr lang="en-US" sz="4400" b="1" dirty="0">
                <a:effectLst/>
              </a:rPr>
              <a:t>+1000 </a:t>
            </a:r>
            <a:endParaRPr lang="en-US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8C2C7FC-D33D-41A1-5F4C-D795F5393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14802"/>
              </p:ext>
            </p:extLst>
          </p:nvPr>
        </p:nvGraphicFramePr>
        <p:xfrm>
          <a:off x="1223640" y="3561692"/>
          <a:ext cx="9311011" cy="2407868"/>
        </p:xfrm>
        <a:graphic>
          <a:graphicData uri="http://schemas.openxmlformats.org/drawingml/2006/table">
            <a:tbl>
              <a:tblPr/>
              <a:tblGrid>
                <a:gridCol w="1156722">
                  <a:extLst>
                    <a:ext uri="{9D8B030D-6E8A-4147-A177-3AD203B41FA5}">
                      <a16:colId xmlns:a16="http://schemas.microsoft.com/office/drawing/2014/main" val="910545933"/>
                    </a:ext>
                  </a:extLst>
                </a:gridCol>
                <a:gridCol w="1787977">
                  <a:extLst>
                    <a:ext uri="{9D8B030D-6E8A-4147-A177-3AD203B41FA5}">
                      <a16:colId xmlns:a16="http://schemas.microsoft.com/office/drawing/2014/main" val="2773565555"/>
                    </a:ext>
                  </a:extLst>
                </a:gridCol>
                <a:gridCol w="1787977">
                  <a:extLst>
                    <a:ext uri="{9D8B030D-6E8A-4147-A177-3AD203B41FA5}">
                      <a16:colId xmlns:a16="http://schemas.microsoft.com/office/drawing/2014/main" val="835041715"/>
                    </a:ext>
                  </a:extLst>
                </a:gridCol>
                <a:gridCol w="2856257">
                  <a:extLst>
                    <a:ext uri="{9D8B030D-6E8A-4147-A177-3AD203B41FA5}">
                      <a16:colId xmlns:a16="http://schemas.microsoft.com/office/drawing/2014/main" val="477239416"/>
                    </a:ext>
                  </a:extLst>
                </a:gridCol>
                <a:gridCol w="1722078">
                  <a:extLst>
                    <a:ext uri="{9D8B030D-6E8A-4147-A177-3AD203B41FA5}">
                      <a16:colId xmlns:a16="http://schemas.microsoft.com/office/drawing/2014/main" val="799148827"/>
                    </a:ext>
                  </a:extLst>
                </a:gridCol>
              </a:tblGrid>
              <a:tr h="33563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800" baseline="300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3N</a:t>
                      </a:r>
                      <a:r>
                        <a:rPr lang="en-US" sz="1800" baseline="300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100N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805287"/>
                  </a:ext>
                </a:extLst>
              </a:tr>
              <a:tr h="1015974">
                <a:tc>
                  <a:txBody>
                    <a:bodyPr/>
                    <a:lstStyle/>
                    <a:p>
                      <a:pPr marL="0" marR="0" indent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aseline="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8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aseline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</a:rPr>
                        <a:t>(small)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0.1sec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3*10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0.3sec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 0.001sec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-6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 sec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373102"/>
                  </a:ext>
                </a:extLst>
              </a:tr>
              <a:tr h="101597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</a:rPr>
                        <a:t>(large)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(10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</a:rPr>
                        <a:t>31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3*(10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=3*10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95 </a:t>
                      </a:r>
                      <a:r>
                        <a:rPr lang="en-US" sz="1800" b="1" i="1" dirty="0" err="1"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100*10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= 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100sec =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1.6 min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Instructions: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aseline="3000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Time: 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800" b="1" i="1" baseline="30000" dirty="0">
                          <a:effectLst/>
                          <a:latin typeface="Calibri" panose="020F0502020204030204" pitchFamily="34" charset="0"/>
                        </a:rPr>
                        <a:t>-6</a:t>
                      </a: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</a:rPr>
                        <a:t> sec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312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5DADD5-DC17-FD64-337C-1F8B46FB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11F418-DB14-A873-951C-71521375EDF9}"/>
              </a:ext>
            </a:extLst>
          </p:cNvPr>
          <p:cNvSpPr txBox="1"/>
          <p:nvPr/>
        </p:nvSpPr>
        <p:spPr>
          <a:xfrm>
            <a:off x="762000" y="928727"/>
            <a:ext cx="1080472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The table below will help understand why TC focuses on the dominant term instead of the exact instruction count.</a:t>
            </a:r>
          </a:p>
          <a:p>
            <a:endParaRPr lang="en-US" dirty="0"/>
          </a:p>
          <a:p>
            <a:r>
              <a:rPr lang="en-US" dirty="0"/>
              <a:t>Assume an exact instruction count for a program gives:    </a:t>
            </a:r>
            <a:r>
              <a:rPr lang="en-US" sz="2000" dirty="0"/>
              <a:t> 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100N+3N</a:t>
            </a:r>
            <a:r>
              <a:rPr lang="en-US" sz="2000" b="1" baseline="30000" dirty="0">
                <a:effectLst/>
                <a:latin typeface="Calibri" panose="020F0502020204030204" pitchFamily="34" charset="0"/>
              </a:rPr>
              <a:t>2</a:t>
            </a:r>
            <a:r>
              <a:rPr lang="en-US" sz="2000" b="1" dirty="0">
                <a:effectLst/>
                <a:latin typeface="Calibri" panose="020F0502020204030204" pitchFamily="34" charset="0"/>
              </a:rPr>
              <a:t>+1000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Assume we run this program on a </a:t>
            </a:r>
            <a:r>
              <a:rPr lang="en-US" sz="1800" b="1" i="1" dirty="0">
                <a:effectLst/>
                <a:latin typeface="Calibri" panose="020F0502020204030204" pitchFamily="34" charset="0"/>
              </a:rPr>
              <a:t>machine that executes 10</a:t>
            </a:r>
            <a:r>
              <a:rPr lang="en-US" sz="1800" b="1" i="1" baseline="30000" dirty="0">
                <a:effectLst/>
                <a:latin typeface="Calibri" panose="020F0502020204030204" pitchFamily="34" charset="0"/>
              </a:rPr>
              <a:t>9</a:t>
            </a:r>
            <a:r>
              <a:rPr lang="en-US" sz="1800" b="1" i="1" dirty="0">
                <a:effectLst/>
                <a:latin typeface="Calibri" panose="020F0502020204030204" pitchFamily="34" charset="0"/>
              </a:rPr>
              <a:t> instructions per second</a:t>
            </a:r>
            <a:r>
              <a:rPr lang="en-US" sz="1800" dirty="0">
                <a:effectLst/>
                <a:latin typeface="Calibri" panose="020F05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Calibri" panose="020F0502020204030204" pitchFamily="34" charset="0"/>
              </a:rPr>
              <a:t>Compute the time for each term in the summation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                             (Review: Sample time calculation: 10000 instructions will take: 10000/10</a:t>
            </a:r>
            <a:r>
              <a:rPr lang="en-US" sz="1800" baseline="30000" dirty="0">
                <a:effectLst/>
                <a:latin typeface="Calibri" panose="020F0502020204030204" pitchFamily="34" charset="0"/>
              </a:rPr>
              <a:t>9</a:t>
            </a:r>
            <a:r>
              <a:rPr lang="en-US" sz="1800" dirty="0">
                <a:effectLst/>
                <a:latin typeface="Calibri" panose="020F0502020204030204" pitchFamily="34" charset="0"/>
              </a:rPr>
              <a:t> = 10</a:t>
            </a:r>
            <a:r>
              <a:rPr lang="en-US" sz="1800" baseline="30000" dirty="0">
                <a:effectLst/>
                <a:latin typeface="Calibri" panose="020F0502020204030204" pitchFamily="34" charset="0"/>
              </a:rPr>
              <a:t>-5</a:t>
            </a:r>
            <a:r>
              <a:rPr lang="en-US" sz="1800" dirty="0">
                <a:effectLst/>
                <a:latin typeface="Calibri" panose="020F0502020204030204" pitchFamily="34" charset="0"/>
              </a:rPr>
              <a:t> seconds )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Values in table are approximations (not exact calculations).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05D4DE-5A3D-5410-27DC-93A19207F56D}"/>
              </a:ext>
            </a:extLst>
          </p:cNvPr>
          <p:cNvSpPr txBox="1"/>
          <p:nvPr/>
        </p:nvSpPr>
        <p:spPr>
          <a:xfrm>
            <a:off x="1223640" y="6086475"/>
            <a:ext cx="8685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18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/10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</a:t>
            </a:r>
            <a:r>
              <a:rPr lang="en-US" baseline="30000" dirty="0"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=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sec = 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/ (60sec*60min*24hrs*365days) = 10</a:t>
            </a:r>
            <a:r>
              <a:rPr lang="en-US" sz="18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9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/ 31536000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</a:rPr>
              <a:t> =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about </a:t>
            </a:r>
            <a:r>
              <a:rPr lang="en-US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31yrs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95E69A-D0BB-C9A2-A19C-663FE9D0FFC5}"/>
              </a:ext>
            </a:extLst>
          </p:cNvPr>
          <p:cNvSpPr txBox="1"/>
          <p:nvPr/>
        </p:nvSpPr>
        <p:spPr>
          <a:xfrm>
            <a:off x="1223640" y="6448425"/>
            <a:ext cx="964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You can also plot these functions, add or remove terms and see which terms determine the shape.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394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43A7-B20F-E237-F264-A51A72A1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How to find the dominant term    O(__?__)</a:t>
            </a:r>
            <a:br>
              <a:rPr lang="en-US" sz="3600" dirty="0"/>
            </a:br>
            <a:r>
              <a:rPr lang="en-US" sz="3200" dirty="0"/>
              <a:t>(case with only one variable)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B8091-7A60-788B-5A22-1AA4F4B97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53784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Remove multiplication constants</a:t>
            </a:r>
          </a:p>
          <a:p>
            <a:pPr lvl="1"/>
            <a:r>
              <a:rPr lang="en-US" sz="2000" dirty="0"/>
              <a:t>A term with no variable does NOT disappear. It becomes </a:t>
            </a:r>
            <a:r>
              <a:rPr lang="en-US" sz="2000" b="1" dirty="0"/>
              <a:t>1</a:t>
            </a:r>
          </a:p>
          <a:p>
            <a:pPr lvl="2"/>
            <a:r>
              <a:rPr lang="en-US" sz="1800" dirty="0"/>
              <a:t>E.g. </a:t>
            </a:r>
            <a:r>
              <a:rPr lang="en-US" sz="1800" b="1" dirty="0"/>
              <a:t>1000   -&gt;    1  </a:t>
            </a:r>
            <a:r>
              <a:rPr lang="en-US" sz="1800" dirty="0" err="1"/>
              <a:t>b.c.</a:t>
            </a:r>
            <a:r>
              <a:rPr lang="en-US" sz="1800" dirty="0"/>
              <a:t>        1000 = 1000*1 = 1000*N</a:t>
            </a:r>
            <a:r>
              <a:rPr lang="en-US" sz="1800" baseline="30000" dirty="0"/>
              <a:t>0</a:t>
            </a:r>
            <a:r>
              <a:rPr lang="en-US" sz="1800" dirty="0"/>
              <a:t> =&gt; the constant is 1000, the function is 1 (N</a:t>
            </a:r>
            <a:r>
              <a:rPr lang="en-US" sz="1800" baseline="30000" dirty="0"/>
              <a:t>0</a:t>
            </a:r>
            <a:r>
              <a:rPr lang="en-US" sz="1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View each term  as a separate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Keep the function(s) that grow faster than the others</a:t>
            </a:r>
          </a:p>
          <a:p>
            <a:pPr lvl="1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more cases later when we look at expressions with 2 or more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Write it in O(____)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Example:</a:t>
            </a:r>
            <a:r>
              <a:rPr lang="en-US" sz="1800" dirty="0"/>
              <a:t>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</a:rPr>
              <a:t>100N + 3N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+ 1000     =   O(___)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R</a:t>
            </a:r>
            <a:r>
              <a:rPr lang="en-US" sz="2400" dirty="0">
                <a:effectLst/>
                <a:latin typeface="Calibri" panose="020F0502020204030204" pitchFamily="34" charset="0"/>
              </a:rPr>
              <a:t>emove </a:t>
            </a:r>
            <a:r>
              <a:rPr lang="en-US" sz="2400" dirty="0" err="1">
                <a:effectLst/>
                <a:latin typeface="Calibri" panose="020F0502020204030204" pitchFamily="34" charset="0"/>
              </a:rPr>
              <a:t>mult</a:t>
            </a:r>
            <a:r>
              <a:rPr lang="en-US" sz="2400" dirty="0">
                <a:effectLst/>
                <a:latin typeface="Calibri" panose="020F0502020204030204" pitchFamily="34" charset="0"/>
              </a:rPr>
              <a:t> constants:         N +   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+   1    </a:t>
            </a:r>
            <a:r>
              <a:rPr lang="en-US" sz="2000" dirty="0">
                <a:effectLst/>
                <a:latin typeface="Calibri" panose="020F0502020204030204" pitchFamily="34" charset="0"/>
              </a:rPr>
              <a:t> (note we still keep 1 for 1000)</a:t>
            </a:r>
            <a:endParaRPr lang="en-US" sz="2400" dirty="0">
              <a:effectLst/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Look at terms as </a:t>
            </a:r>
            <a:r>
              <a:rPr lang="en-US" sz="2400" dirty="0" err="1">
                <a:latin typeface="Calibri" panose="020F0502020204030204" pitchFamily="34" charset="0"/>
              </a:rPr>
              <a:t>fcts</a:t>
            </a:r>
            <a:r>
              <a:rPr lang="en-US" sz="2400" dirty="0">
                <a:latin typeface="Calibri" panose="020F0502020204030204" pitchFamily="34" charset="0"/>
              </a:rPr>
              <a:t>:               </a:t>
            </a:r>
            <a:r>
              <a:rPr lang="en-US" sz="2400" dirty="0">
                <a:effectLst/>
                <a:latin typeface="Calibri" panose="020F0502020204030204" pitchFamily="34" charset="0"/>
              </a:rPr>
              <a:t>N  ,   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 ,    1</a:t>
            </a:r>
            <a:r>
              <a:rPr lang="en-US" sz="2400" dirty="0">
                <a:latin typeface="Calibri" panose="020F0502020204030204" pitchFamily="34" charset="0"/>
              </a:rPr>
              <a:t>    </a:t>
            </a:r>
            <a:r>
              <a:rPr lang="en-US" sz="2000" dirty="0">
                <a:latin typeface="Calibri" panose="020F0502020204030204" pitchFamily="34" charset="0"/>
              </a:rPr>
              <a:t>(e.g.:     f(N) = N,    g(N) = </a:t>
            </a:r>
            <a:r>
              <a:rPr lang="en-US" sz="2000" dirty="0">
                <a:effectLst/>
                <a:latin typeface="Calibri" panose="020F0502020204030204" pitchFamily="34" charset="0"/>
              </a:rPr>
              <a:t>N</a:t>
            </a:r>
            <a:r>
              <a:rPr lang="en-US" sz="20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000" dirty="0">
                <a:effectLst/>
                <a:latin typeface="Calibri" panose="020F0502020204030204" pitchFamily="34" charset="0"/>
              </a:rPr>
              <a:t> ,  h(N) = 1)</a:t>
            </a:r>
            <a:endParaRPr lang="en-US" sz="2400" dirty="0">
              <a:effectLst/>
              <a:latin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Keep the faster growing one</a:t>
            </a:r>
            <a:r>
              <a:rPr lang="en-US" sz="2400" dirty="0">
                <a:latin typeface="Calibri" panose="020F0502020204030204" pitchFamily="34" charset="0"/>
              </a:rPr>
              <a:t>:         </a:t>
            </a:r>
            <a:r>
              <a:rPr lang="en-US" sz="2400" dirty="0">
                <a:effectLst/>
                <a:latin typeface="Calibri" panose="020F0502020204030204" pitchFamily="34" charset="0"/>
              </a:rPr>
              <a:t>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Calibri" panose="020F0502020204030204" pitchFamily="34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Fill in O:                                           O(</a:t>
            </a:r>
            <a:r>
              <a:rPr lang="en-US" sz="2400" dirty="0">
                <a:effectLst/>
                <a:latin typeface="Calibri" panose="020F0502020204030204" pitchFamily="34" charset="0"/>
              </a:rPr>
              <a:t>N</a:t>
            </a:r>
            <a:r>
              <a:rPr lang="en-US" sz="2400" baseline="30000" dirty="0">
                <a:effectLst/>
                <a:latin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</a:rPr>
              <a:t>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1430A-9F80-8294-87CE-7D190C67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11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97B1E-A14B-C84B-DE8A-754BCBAA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373D63-CE46-C485-8669-47FABC38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449" y="2382253"/>
            <a:ext cx="8629651" cy="73977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Ordering functions by their growth</a:t>
            </a:r>
          </a:p>
        </p:txBody>
      </p:sp>
      <p:pic>
        <p:nvPicPr>
          <p:cNvPr id="7" name="Graphic 6" descr="Agriculture outline">
            <a:extLst>
              <a:ext uri="{FF2B5EF4-FFF2-40B4-BE49-F238E27FC236}">
                <a16:creationId xmlns:a16="http://schemas.microsoft.com/office/drawing/2014/main" id="{9A7252F8-10CF-AAAA-354F-5461476E4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475" y="3009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6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B85B3-C64B-4CA7-7369-89A13C01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0"/>
            <a:ext cx="9001126" cy="739775"/>
          </a:xfrm>
        </p:spPr>
        <p:txBody>
          <a:bodyPr>
            <a:normAutofit/>
          </a:bodyPr>
          <a:lstStyle/>
          <a:p>
            <a:r>
              <a:rPr lang="en-US" sz="3200" b="1" dirty="0"/>
              <a:t>Ordering functions </a:t>
            </a:r>
            <a:r>
              <a:rPr lang="en-US" sz="3200" dirty="0"/>
              <a:t>by their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48C1-86C0-5464-3480-1890F58D4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49" y="1095375"/>
            <a:ext cx="8886825" cy="3371850"/>
          </a:xfrm>
        </p:spPr>
        <p:txBody>
          <a:bodyPr>
            <a:noAutofit/>
          </a:bodyPr>
          <a:lstStyle/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calculation of O </a:t>
            </a:r>
          </a:p>
          <a:p>
            <a:pPr lvl="1"/>
            <a:r>
              <a:rPr lang="en-US" dirty="0"/>
              <a:t>comparing 2 algorithms</a:t>
            </a:r>
            <a:endParaRPr lang="en-US" sz="700" dirty="0"/>
          </a:p>
          <a:p>
            <a:endParaRPr lang="en-US" dirty="0"/>
          </a:p>
          <a:p>
            <a:r>
              <a:rPr lang="en-US" dirty="0"/>
              <a:t>Notation:    </a:t>
            </a:r>
            <a:r>
              <a:rPr lang="en-US" i="1" dirty="0"/>
              <a:t>lg(n)</a:t>
            </a:r>
            <a:r>
              <a:rPr lang="en-US" dirty="0"/>
              <a:t>  for  </a:t>
            </a:r>
            <a:r>
              <a:rPr lang="en-US" i="1" dirty="0"/>
              <a:t>log</a:t>
            </a:r>
            <a:r>
              <a:rPr lang="en-US" i="1" baseline="-25000" dirty="0"/>
              <a:t>2</a:t>
            </a:r>
            <a:r>
              <a:rPr lang="en-US" i="1" dirty="0"/>
              <a:t>(N)</a:t>
            </a:r>
          </a:p>
          <a:p>
            <a:endParaRPr lang="en-US" sz="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9AD73-6534-C9A2-51E9-93B9DA69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E2FB-45A6-494A-A64D-632DCF764BE5}" type="slidenum">
              <a:rPr lang="en-US" smtClean="0"/>
              <a:t>9</a:t>
            </a:fld>
            <a:endParaRPr lang="en-US"/>
          </a:p>
        </p:txBody>
      </p:sp>
      <p:pic>
        <p:nvPicPr>
          <p:cNvPr id="6" name="Graphic 5" descr="Agriculture outline">
            <a:extLst>
              <a:ext uri="{FF2B5EF4-FFF2-40B4-BE49-F238E27FC236}">
                <a16:creationId xmlns:a16="http://schemas.microsoft.com/office/drawing/2014/main" id="{3B595279-25B5-97FA-4CE7-66CCF68DC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24" y="57149"/>
            <a:ext cx="628651" cy="62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5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10384</TotalTime>
  <Words>5689</Words>
  <Application>Microsoft Office PowerPoint</Application>
  <PresentationFormat>Widescreen</PresentationFormat>
  <Paragraphs>776</Paragraphs>
  <Slides>48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Calibri Light</vt:lpstr>
      <vt:lpstr>Cambria Math</vt:lpstr>
      <vt:lpstr>Courier New</vt:lpstr>
      <vt:lpstr>Office Theme</vt:lpstr>
      <vt:lpstr>1_Office Theme</vt:lpstr>
      <vt:lpstr>Time Complexity </vt:lpstr>
      <vt:lpstr>Overview </vt:lpstr>
      <vt:lpstr>Exact instruction count is a sum of terms (often a polynomial)</vt:lpstr>
      <vt:lpstr>Exact instruction count is a sum of terms (often a polynomial)</vt:lpstr>
      <vt:lpstr>TC (time complexity)</vt:lpstr>
      <vt:lpstr>Why use   O(N2)   instead of    100N+3N2+1000 </vt:lpstr>
      <vt:lpstr>How to find the dominant term    O(__?__) (case with only one variable)</vt:lpstr>
      <vt:lpstr>Ordering functions by their growth</vt:lpstr>
      <vt:lpstr>Ordering functions by their growth</vt:lpstr>
      <vt:lpstr>PowerPoint Presentation</vt:lpstr>
      <vt:lpstr>PowerPoint Presentation</vt:lpstr>
      <vt:lpstr>Ordering functions by their growth  </vt:lpstr>
      <vt:lpstr>Ordering functions by their growth</vt:lpstr>
      <vt:lpstr>Ordering functions by their growth  -  Solution</vt:lpstr>
      <vt:lpstr>PowerPoint Presentation</vt:lpstr>
      <vt:lpstr>“False polynomial”</vt:lpstr>
      <vt:lpstr>Ordering functions by their growth  </vt:lpstr>
      <vt:lpstr>Summations</vt:lpstr>
      <vt:lpstr>Arithmetic with O()</vt:lpstr>
      <vt:lpstr>Time Complexity for loops</vt:lpstr>
      <vt:lpstr>Loop execution and  1iter (code executed in one loop iteration)</vt:lpstr>
      <vt:lpstr>Using a table to solve TC of loops</vt:lpstr>
      <vt:lpstr>Ex 1 - Worksheet</vt:lpstr>
      <vt:lpstr>Ex 1  - Solution</vt:lpstr>
      <vt:lpstr>Ex. 2</vt:lpstr>
      <vt:lpstr>Ex. 2 - Solution</vt:lpstr>
      <vt:lpstr>Ex. 3</vt:lpstr>
      <vt:lpstr>Ex. 3 - Solution</vt:lpstr>
      <vt:lpstr>Ex. 4</vt:lpstr>
      <vt:lpstr>Ex. 4 - Solution</vt:lpstr>
      <vt:lpstr>Ex. 4 (review from last lecture)</vt:lpstr>
      <vt:lpstr>What is the TC for each of these code pieces?   Use TCfor-t = O(j) and TCfor-v = O(pval)</vt:lpstr>
      <vt:lpstr>Geometric series</vt:lpstr>
      <vt:lpstr>Geometric series</vt:lpstr>
      <vt:lpstr>Geometric series</vt:lpstr>
      <vt:lpstr>TC of functions </vt:lpstr>
      <vt:lpstr>Time complexity of function definition</vt:lpstr>
      <vt:lpstr>Time complexity of  function definition vs function call</vt:lpstr>
      <vt:lpstr>Time complexity of  function definition vs function call</vt:lpstr>
      <vt:lpstr>Time Complexity for Function Definitions</vt:lpstr>
      <vt:lpstr>Time Complexity for Function Calls </vt:lpstr>
      <vt:lpstr>Practice problems - Interesting cases</vt:lpstr>
      <vt:lpstr>What is the time complexity (TC) of the function definition below? </vt:lpstr>
      <vt:lpstr>What is the time complexity (TC) of the function definition below? </vt:lpstr>
      <vt:lpstr>What is the time complexity (TC) of the function below? </vt:lpstr>
      <vt:lpstr>Math review</vt:lpstr>
      <vt:lpstr>PowerPoint Presentation</vt:lpstr>
      <vt:lpstr>Techniques for solving summations (useful for O or dominant term calculations) Note that some of these will NOT compute the EXACT solution for the summation </vt:lpstr>
    </vt:vector>
  </TitlesOfParts>
  <Company>University of Texas at Arlington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Complexity</dc:title>
  <dc:creator>Stefan, Alexandra</dc:creator>
  <cp:lastModifiedBy>Stefan, Alexandra</cp:lastModifiedBy>
  <cp:revision>4</cp:revision>
  <dcterms:created xsi:type="dcterms:W3CDTF">2024-01-25T14:49:17Z</dcterms:created>
  <dcterms:modified xsi:type="dcterms:W3CDTF">2025-01-28T15:24:52Z</dcterms:modified>
</cp:coreProperties>
</file>