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4" r:id="rId5"/>
  </p:sldMasterIdLst>
  <p:notesMasterIdLst>
    <p:notesMasterId r:id="rId10"/>
  </p:notesMasterIdLst>
  <p:sldIdLst>
    <p:sldId id="265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xtra topic: exact number of loop iterations" id="{23504AD8-C6FB-424B-A94A-6BF6F9E260CD}">
          <p14:sldIdLst>
            <p14:sldId id="265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, Alexandra" initials="SA" lastIdx="1" clrIdx="0">
    <p:extLst>
      <p:ext uri="{19B8F6BF-5375-455C-9EA6-DF929625EA0E}">
        <p15:presenceInfo xmlns:p15="http://schemas.microsoft.com/office/powerpoint/2012/main" userId="S::astefan@uta.edu::31e1a6b8-5232-42c3-b6d4-9595b200ff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51B964-C2BC-4747-88D1-99803F320517}" v="430" dt="2020-09-08T17:54:21.0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 snapToGrid="0">
      <p:cViewPr varScale="1">
        <p:scale>
          <a:sx n="70" d="100"/>
          <a:sy n="70" d="100"/>
        </p:scale>
        <p:origin x="5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42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, Alexandra" userId="31e1a6b8-5232-42c3-b6d4-9595b200ff55" providerId="ADAL" clId="{BC51B964-C2BC-4747-88D1-99803F320517}"/>
    <pc:docChg chg="undo custSel addSld delSld modSld modSection">
      <pc:chgData name="Stefan, Alexandra" userId="31e1a6b8-5232-42c3-b6d4-9595b200ff55" providerId="ADAL" clId="{BC51B964-C2BC-4747-88D1-99803F320517}" dt="2020-09-08T18:06:35.156" v="2251" actId="20577"/>
      <pc:docMkLst>
        <pc:docMk/>
      </pc:docMkLst>
      <pc:sldChg chg="addSp delSp modSp mod">
        <pc:chgData name="Stefan, Alexandra" userId="31e1a6b8-5232-42c3-b6d4-9595b200ff55" providerId="ADAL" clId="{BC51B964-C2BC-4747-88D1-99803F320517}" dt="2020-09-06T01:50:54.325" v="1512"/>
        <pc:sldMkLst>
          <pc:docMk/>
          <pc:sldMk cId="3327054280" sldId="256"/>
        </pc:sldMkLst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3327054280" sldId="256"/>
            <ac:cxnSpMk id="5" creationId="{3EE178AD-DBE4-4AE6-8949-B50124DD1F9B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8T18:06:35.156" v="2251" actId="20577"/>
        <pc:sldMkLst>
          <pc:docMk/>
          <pc:sldMk cId="1607108304" sldId="260"/>
        </pc:sldMkLst>
        <pc:spChg chg="mod">
          <ac:chgData name="Stefan, Alexandra" userId="31e1a6b8-5232-42c3-b6d4-9595b200ff55" providerId="ADAL" clId="{BC51B964-C2BC-4747-88D1-99803F320517}" dt="2020-09-08T18:06:35.156" v="2251" actId="20577"/>
          <ac:spMkLst>
            <pc:docMk/>
            <pc:sldMk cId="1607108304" sldId="260"/>
            <ac:spMk id="10" creationId="{34AAB0F8-3DE2-4EB0-A990-76CDF544F8EE}"/>
          </ac:spMkLst>
        </pc:spChg>
        <pc:spChg chg="add del mod">
          <ac:chgData name="Stefan, Alexandra" userId="31e1a6b8-5232-42c3-b6d4-9595b200ff55" providerId="ADAL" clId="{BC51B964-C2BC-4747-88D1-99803F320517}" dt="2020-09-06T01:50:54.325" v="1512"/>
          <ac:spMkLst>
            <pc:docMk/>
            <pc:sldMk cId="1607108304" sldId="260"/>
            <ac:spMk id="14" creationId="{A8E6507E-0A7E-48C6-B6FD-AA40BE787F4B}"/>
          </ac:spMkLst>
        </pc:spChg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1607108304" sldId="260"/>
            <ac:cxnSpMk id="4" creationId="{3A120C47-BFE6-480C-A922-8718C278C1C8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6T01:50:54.325" v="1512"/>
        <pc:sldMkLst>
          <pc:docMk/>
          <pc:sldMk cId="427684085" sldId="261"/>
        </pc:sldMkLst>
        <pc:spChg chg="add del mod">
          <ac:chgData name="Stefan, Alexandra" userId="31e1a6b8-5232-42c3-b6d4-9595b200ff55" providerId="ADAL" clId="{BC51B964-C2BC-4747-88D1-99803F320517}" dt="2020-09-06T01:50:54.325" v="1512"/>
          <ac:spMkLst>
            <pc:docMk/>
            <pc:sldMk cId="427684085" sldId="261"/>
            <ac:spMk id="5" creationId="{5B83C5F9-63EB-455C-B2F7-E7386C376C76}"/>
          </ac:spMkLst>
        </pc:spChg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427684085" sldId="261"/>
            <ac:cxnSpMk id="6" creationId="{3F9A2B6C-B7B0-488D-AF54-8811DF492503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6T01:50:54.325" v="1512"/>
        <pc:sldMkLst>
          <pc:docMk/>
          <pc:sldMk cId="132307453" sldId="262"/>
        </pc:sldMkLst>
        <pc:spChg chg="add del mod">
          <ac:chgData name="Stefan, Alexandra" userId="31e1a6b8-5232-42c3-b6d4-9595b200ff55" providerId="ADAL" clId="{BC51B964-C2BC-4747-88D1-99803F320517}" dt="2020-09-06T01:50:54.325" v="1512"/>
          <ac:spMkLst>
            <pc:docMk/>
            <pc:sldMk cId="132307453" sldId="262"/>
            <ac:spMk id="7" creationId="{E94E1BB2-D986-41EE-887A-DC6648BD6E5C}"/>
          </ac:spMkLst>
        </pc:spChg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132307453" sldId="262"/>
            <ac:cxnSpMk id="2" creationId="{C70A4FE0-36C6-4524-B3A5-F4C338E14909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6T01:50:54.325" v="1512"/>
        <pc:sldMkLst>
          <pc:docMk/>
          <pc:sldMk cId="2014538060" sldId="263"/>
        </pc:sldMkLst>
        <pc:spChg chg="add del mod">
          <ac:chgData name="Stefan, Alexandra" userId="31e1a6b8-5232-42c3-b6d4-9595b200ff55" providerId="ADAL" clId="{BC51B964-C2BC-4747-88D1-99803F320517}" dt="2020-09-06T01:50:54.325" v="1512"/>
          <ac:spMkLst>
            <pc:docMk/>
            <pc:sldMk cId="2014538060" sldId="263"/>
            <ac:spMk id="7" creationId="{5701DD7E-1076-4309-A793-DECE6D4E8DEA}"/>
          </ac:spMkLst>
        </pc:spChg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2014538060" sldId="263"/>
            <ac:cxnSpMk id="2" creationId="{E968DE78-EFF5-4D6F-9BF5-BCC9050751BB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6T01:50:54.325" v="1512"/>
        <pc:sldMkLst>
          <pc:docMk/>
          <pc:sldMk cId="1310817018" sldId="264"/>
        </pc:sldMkLst>
        <pc:spChg chg="add del mod">
          <ac:chgData name="Stefan, Alexandra" userId="31e1a6b8-5232-42c3-b6d4-9595b200ff55" providerId="ADAL" clId="{BC51B964-C2BC-4747-88D1-99803F320517}" dt="2020-09-06T01:50:54.325" v="1512"/>
          <ac:spMkLst>
            <pc:docMk/>
            <pc:sldMk cId="1310817018" sldId="264"/>
            <ac:spMk id="7" creationId="{0ACD1BD2-3F30-4E81-A80B-D3084934E4E8}"/>
          </ac:spMkLst>
        </pc:spChg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1310817018" sldId="264"/>
            <ac:cxnSpMk id="2" creationId="{6FB68255-1447-4774-B870-7807E5EE5086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6T01:50:54.325" v="1512"/>
        <pc:sldMkLst>
          <pc:docMk/>
          <pc:sldMk cId="4161233481" sldId="265"/>
        </pc:sldMkLst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4161233481" sldId="265"/>
            <ac:cxnSpMk id="3" creationId="{A22BC57E-25E8-4DB4-ABD0-BAEFFEC5CC88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6T01:50:54.325" v="1512"/>
        <pc:sldMkLst>
          <pc:docMk/>
          <pc:sldMk cId="2976306453" sldId="268"/>
        </pc:sldMkLst>
        <pc:spChg chg="add del mod">
          <ac:chgData name="Stefan, Alexandra" userId="31e1a6b8-5232-42c3-b6d4-9595b200ff55" providerId="ADAL" clId="{BC51B964-C2BC-4747-88D1-99803F320517}" dt="2020-09-06T01:50:54.325" v="1512"/>
          <ac:spMkLst>
            <pc:docMk/>
            <pc:sldMk cId="2976306453" sldId="268"/>
            <ac:spMk id="5" creationId="{6C896967-182B-444C-B5CC-A2F6C647D134}"/>
          </ac:spMkLst>
        </pc:spChg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2976306453" sldId="268"/>
            <ac:cxnSpMk id="6" creationId="{F37EA1BF-4ECA-447B-A0C9-BB06F312087D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6T01:50:54.325" v="1512"/>
        <pc:sldMkLst>
          <pc:docMk/>
          <pc:sldMk cId="1296576608" sldId="269"/>
        </pc:sldMkLst>
        <pc:spChg chg="add del mod">
          <ac:chgData name="Stefan, Alexandra" userId="31e1a6b8-5232-42c3-b6d4-9595b200ff55" providerId="ADAL" clId="{BC51B964-C2BC-4747-88D1-99803F320517}" dt="2020-09-06T01:50:54.325" v="1512"/>
          <ac:spMkLst>
            <pc:docMk/>
            <pc:sldMk cId="1296576608" sldId="269"/>
            <ac:spMk id="9" creationId="{8819D17B-8C46-44D6-821F-71423E0C033E}"/>
          </ac:spMkLst>
        </pc:spChg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1296576608" sldId="269"/>
            <ac:cxnSpMk id="6" creationId="{C608EDDC-6576-4F59-8A0F-AD1E79479E74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6T01:50:54.325" v="1512"/>
        <pc:sldMkLst>
          <pc:docMk/>
          <pc:sldMk cId="2583893075" sldId="273"/>
        </pc:sldMkLst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2583893075" sldId="273"/>
            <ac:cxnSpMk id="3" creationId="{FAA22DEB-CF8C-413D-9709-CDCF3D0B4BC5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6T01:50:54.325" v="1512"/>
        <pc:sldMkLst>
          <pc:docMk/>
          <pc:sldMk cId="2371033210" sldId="274"/>
        </pc:sldMkLst>
        <pc:spChg chg="add del mod">
          <ac:chgData name="Stefan, Alexandra" userId="31e1a6b8-5232-42c3-b6d4-9595b200ff55" providerId="ADAL" clId="{BC51B964-C2BC-4747-88D1-99803F320517}" dt="2020-09-06T01:50:54.325" v="1512"/>
          <ac:spMkLst>
            <pc:docMk/>
            <pc:sldMk cId="2371033210" sldId="274"/>
            <ac:spMk id="9" creationId="{675A9FFC-ECC5-4E68-A7BE-2EA0DF073FD5}"/>
          </ac:spMkLst>
        </pc:spChg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2371033210" sldId="274"/>
            <ac:cxnSpMk id="6" creationId="{E1351B87-50AC-4CE3-9413-D09368F1D712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6T01:50:54.325" v="1512"/>
        <pc:sldMkLst>
          <pc:docMk/>
          <pc:sldMk cId="2774517342" sldId="275"/>
        </pc:sldMkLst>
        <pc:spChg chg="add del mod">
          <ac:chgData name="Stefan, Alexandra" userId="31e1a6b8-5232-42c3-b6d4-9595b200ff55" providerId="ADAL" clId="{BC51B964-C2BC-4747-88D1-99803F320517}" dt="2020-09-06T01:50:54.325" v="1512"/>
          <ac:spMkLst>
            <pc:docMk/>
            <pc:sldMk cId="2774517342" sldId="275"/>
            <ac:spMk id="9" creationId="{0396CF9A-CF87-4496-A0F5-72F3E486E2C8}"/>
          </ac:spMkLst>
        </pc:spChg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2774517342" sldId="275"/>
            <ac:cxnSpMk id="6" creationId="{B04D1297-D88F-4416-A9DA-852E2EE58B5B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6T01:50:54.325" v="1512"/>
        <pc:sldMkLst>
          <pc:docMk/>
          <pc:sldMk cId="4143926431" sldId="276"/>
        </pc:sldMkLst>
        <pc:spChg chg="add del mod">
          <ac:chgData name="Stefan, Alexandra" userId="31e1a6b8-5232-42c3-b6d4-9595b200ff55" providerId="ADAL" clId="{BC51B964-C2BC-4747-88D1-99803F320517}" dt="2020-09-06T01:50:54.325" v="1512"/>
          <ac:spMkLst>
            <pc:docMk/>
            <pc:sldMk cId="4143926431" sldId="276"/>
            <ac:spMk id="9" creationId="{A8AB3BC2-B70D-4729-8733-D037CC8FBDA0}"/>
          </ac:spMkLst>
        </pc:spChg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4143926431" sldId="276"/>
            <ac:cxnSpMk id="6" creationId="{98A4FA9E-9BB4-4CA7-B680-F441821D2882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6T01:50:54.325" v="1512"/>
        <pc:sldMkLst>
          <pc:docMk/>
          <pc:sldMk cId="3993877552" sldId="278"/>
        </pc:sldMkLst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3993877552" sldId="278"/>
            <ac:cxnSpMk id="3" creationId="{ECCDB645-C669-4385-9D48-6967C1EDB05C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6T01:50:54.325" v="1512"/>
        <pc:sldMkLst>
          <pc:docMk/>
          <pc:sldMk cId="2591078265" sldId="279"/>
        </pc:sldMkLst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2591078265" sldId="279"/>
            <ac:cxnSpMk id="3" creationId="{2A657F71-61B2-4C66-A5DC-E59F00CC341C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6T01:50:54.325" v="1512"/>
        <pc:sldMkLst>
          <pc:docMk/>
          <pc:sldMk cId="4232570383" sldId="280"/>
        </pc:sldMkLst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4232570383" sldId="280"/>
            <ac:cxnSpMk id="3" creationId="{5C2B6B64-AE68-4F96-A36E-67AA689E6AAF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6T01:50:54.325" v="1512"/>
        <pc:sldMkLst>
          <pc:docMk/>
          <pc:sldMk cId="2484779415" sldId="282"/>
        </pc:sldMkLst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2484779415" sldId="282"/>
            <ac:cxnSpMk id="3" creationId="{F80F7FB3-5F0A-48AA-A95E-C15A7D446FA1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6T01:50:54.325" v="1512"/>
        <pc:sldMkLst>
          <pc:docMk/>
          <pc:sldMk cId="956752412" sldId="283"/>
        </pc:sldMkLst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956752412" sldId="283"/>
            <ac:cxnSpMk id="3" creationId="{06D9976C-7C56-4A1A-9819-982E3E3BFE87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6T01:50:54.325" v="1512"/>
        <pc:sldMkLst>
          <pc:docMk/>
          <pc:sldMk cId="159643162" sldId="284"/>
        </pc:sldMkLst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159643162" sldId="284"/>
            <ac:cxnSpMk id="5" creationId="{A8B30137-FC82-4E86-9E79-ED2F0BBAF121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6T01:50:54.325" v="1512"/>
        <pc:sldMkLst>
          <pc:docMk/>
          <pc:sldMk cId="1811410578" sldId="286"/>
        </pc:sldMkLst>
        <pc:spChg chg="add del mod">
          <ac:chgData name="Stefan, Alexandra" userId="31e1a6b8-5232-42c3-b6d4-9595b200ff55" providerId="ADAL" clId="{BC51B964-C2BC-4747-88D1-99803F320517}" dt="2020-09-06T01:50:54.325" v="1512"/>
          <ac:spMkLst>
            <pc:docMk/>
            <pc:sldMk cId="1811410578" sldId="286"/>
            <ac:spMk id="6" creationId="{57055AA5-B47C-45DD-A183-025F98059773}"/>
          </ac:spMkLst>
        </pc:spChg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1811410578" sldId="286"/>
            <ac:cxnSpMk id="7" creationId="{A22CE3CC-28DD-4799-90A4-C6AC0F482246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8T17:54:21.023" v="2249" actId="20577"/>
        <pc:sldMkLst>
          <pc:docMk/>
          <pc:sldMk cId="3804959924" sldId="288"/>
        </pc:sldMkLst>
        <pc:spChg chg="mod">
          <ac:chgData name="Stefan, Alexandra" userId="31e1a6b8-5232-42c3-b6d4-9595b200ff55" providerId="ADAL" clId="{BC51B964-C2BC-4747-88D1-99803F320517}" dt="2020-09-08T17:54:21.023" v="2249" actId="20577"/>
          <ac:spMkLst>
            <pc:docMk/>
            <pc:sldMk cId="3804959924" sldId="288"/>
            <ac:spMk id="3" creationId="{00000000-0000-0000-0000-000000000000}"/>
          </ac:spMkLst>
        </pc:spChg>
        <pc:spChg chg="add del mod">
          <ac:chgData name="Stefan, Alexandra" userId="31e1a6b8-5232-42c3-b6d4-9595b200ff55" providerId="ADAL" clId="{BC51B964-C2BC-4747-88D1-99803F320517}" dt="2020-09-06T01:50:54.325" v="1512"/>
          <ac:spMkLst>
            <pc:docMk/>
            <pc:sldMk cId="3804959924" sldId="288"/>
            <ac:spMk id="6" creationId="{C632CBA3-7D2D-4153-9371-13F74B0C93FC}"/>
          </ac:spMkLst>
        </pc:spChg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3804959924" sldId="288"/>
            <ac:cxnSpMk id="2" creationId="{536136D9-CBE7-44CB-B112-79A48C2A57F3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6T16:40:45.957" v="2224" actId="478"/>
        <pc:sldMkLst>
          <pc:docMk/>
          <pc:sldMk cId="938481750" sldId="289"/>
        </pc:sldMkLst>
        <pc:spChg chg="mod">
          <ac:chgData name="Stefan, Alexandra" userId="31e1a6b8-5232-42c3-b6d4-9595b200ff55" providerId="ADAL" clId="{BC51B964-C2BC-4747-88D1-99803F320517}" dt="2020-09-06T16:34:11.235" v="1908" actId="20577"/>
          <ac:spMkLst>
            <pc:docMk/>
            <pc:sldMk cId="938481750" sldId="289"/>
            <ac:spMk id="15" creationId="{00000000-0000-0000-0000-000000000000}"/>
          </ac:spMkLst>
        </pc:spChg>
        <pc:spChg chg="add del mod">
          <ac:chgData name="Stefan, Alexandra" userId="31e1a6b8-5232-42c3-b6d4-9595b200ff55" providerId="ADAL" clId="{BC51B964-C2BC-4747-88D1-99803F320517}" dt="2020-09-06T01:50:54.325" v="1512"/>
          <ac:spMkLst>
            <pc:docMk/>
            <pc:sldMk cId="938481750" sldId="289"/>
            <ac:spMk id="17" creationId="{43BFC647-8A57-4BD8-B42F-89E7384FAB71}"/>
          </ac:spMkLst>
        </pc:spChg>
        <pc:spChg chg="mod">
          <ac:chgData name="Stefan, Alexandra" userId="31e1a6b8-5232-42c3-b6d4-9595b200ff55" providerId="ADAL" clId="{BC51B964-C2BC-4747-88D1-99803F320517}" dt="2020-09-06T16:39:32.145" v="2151" actId="14100"/>
          <ac:spMkLst>
            <pc:docMk/>
            <pc:sldMk cId="938481750" sldId="289"/>
            <ac:spMk id="27" creationId="{6A190DCA-1BE7-43F2-8EB0-C9E11B554D5B}"/>
          </ac:spMkLst>
        </pc:spChg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938481750" sldId="289"/>
            <ac:cxnSpMk id="6" creationId="{C9F2AD1F-5FE1-4743-BF14-5468CBBCA764}"/>
          </ac:cxnSpMkLst>
        </pc:cxnChg>
        <pc:cxnChg chg="del">
          <ac:chgData name="Stefan, Alexandra" userId="31e1a6b8-5232-42c3-b6d4-9595b200ff55" providerId="ADAL" clId="{BC51B964-C2BC-4747-88D1-99803F320517}" dt="2020-09-06T16:40:43.512" v="2223" actId="478"/>
          <ac:cxnSpMkLst>
            <pc:docMk/>
            <pc:sldMk cId="938481750" sldId="289"/>
            <ac:cxnSpMk id="32" creationId="{4262E25A-4EF6-45EC-A972-D5DDAD7103B7}"/>
          </ac:cxnSpMkLst>
        </pc:cxnChg>
        <pc:cxnChg chg="del">
          <ac:chgData name="Stefan, Alexandra" userId="31e1a6b8-5232-42c3-b6d4-9595b200ff55" providerId="ADAL" clId="{BC51B964-C2BC-4747-88D1-99803F320517}" dt="2020-09-06T16:40:45.957" v="2224" actId="478"/>
          <ac:cxnSpMkLst>
            <pc:docMk/>
            <pc:sldMk cId="938481750" sldId="289"/>
            <ac:cxnSpMk id="33" creationId="{FDFCEF12-140A-4DDE-B4BB-5F3CB992BE7C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6T01:54:22" v="1682" actId="208"/>
        <pc:sldMkLst>
          <pc:docMk/>
          <pc:sldMk cId="1634458635" sldId="472"/>
        </pc:sldMkLst>
        <pc:spChg chg="mod">
          <ac:chgData name="Stefan, Alexandra" userId="31e1a6b8-5232-42c3-b6d4-9595b200ff55" providerId="ADAL" clId="{BC51B964-C2BC-4747-88D1-99803F320517}" dt="2020-09-06T01:46:38.190" v="743" actId="14100"/>
          <ac:spMkLst>
            <pc:docMk/>
            <pc:sldMk cId="1634458635" sldId="472"/>
            <ac:spMk id="2" creationId="{00000000-0000-0000-0000-000000000000}"/>
          </ac:spMkLst>
        </pc:spChg>
        <pc:spChg chg="mod">
          <ac:chgData name="Stefan, Alexandra" userId="31e1a6b8-5232-42c3-b6d4-9595b200ff55" providerId="ADAL" clId="{BC51B964-C2BC-4747-88D1-99803F320517}" dt="2020-09-06T01:51:27.842" v="1514" actId="207"/>
          <ac:spMkLst>
            <pc:docMk/>
            <pc:sldMk cId="1634458635" sldId="472"/>
            <ac:spMk id="3" creationId="{00000000-0000-0000-0000-000000000000}"/>
          </ac:spMkLst>
        </pc:spChg>
        <pc:spChg chg="mod">
          <ac:chgData name="Stefan, Alexandra" userId="31e1a6b8-5232-42c3-b6d4-9595b200ff55" providerId="ADAL" clId="{BC51B964-C2BC-4747-88D1-99803F320517}" dt="2020-09-06T01:51:24.655" v="1513" actId="207"/>
          <ac:spMkLst>
            <pc:docMk/>
            <pc:sldMk cId="1634458635" sldId="472"/>
            <ac:spMk id="5" creationId="{00000000-0000-0000-0000-000000000000}"/>
          </ac:spMkLst>
        </pc:spChg>
        <pc:spChg chg="mod">
          <ac:chgData name="Stefan, Alexandra" userId="31e1a6b8-5232-42c3-b6d4-9595b200ff55" providerId="ADAL" clId="{BC51B964-C2BC-4747-88D1-99803F320517}" dt="2020-09-06T01:54:22" v="1682" actId="208"/>
          <ac:spMkLst>
            <pc:docMk/>
            <pc:sldMk cId="1634458635" sldId="472"/>
            <ac:spMk id="7" creationId="{00000000-0000-0000-0000-000000000000}"/>
          </ac:spMkLst>
        </pc:spChg>
        <pc:spChg chg="mod">
          <ac:chgData name="Stefan, Alexandra" userId="31e1a6b8-5232-42c3-b6d4-9595b200ff55" providerId="ADAL" clId="{BC51B964-C2BC-4747-88D1-99803F320517}" dt="2020-09-06T01:46:26.709" v="741" actId="1038"/>
          <ac:spMkLst>
            <pc:docMk/>
            <pc:sldMk cId="1634458635" sldId="472"/>
            <ac:spMk id="8" creationId="{00000000-0000-0000-0000-000000000000}"/>
          </ac:spMkLst>
        </pc:spChg>
        <pc:spChg chg="mod">
          <ac:chgData name="Stefan, Alexandra" userId="31e1a6b8-5232-42c3-b6d4-9595b200ff55" providerId="ADAL" clId="{BC51B964-C2BC-4747-88D1-99803F320517}" dt="2020-09-06T01:46:26.709" v="741" actId="1038"/>
          <ac:spMkLst>
            <pc:docMk/>
            <pc:sldMk cId="1634458635" sldId="472"/>
            <ac:spMk id="9" creationId="{00000000-0000-0000-0000-000000000000}"/>
          </ac:spMkLst>
        </pc:spChg>
        <pc:spChg chg="add mod">
          <ac:chgData name="Stefan, Alexandra" userId="31e1a6b8-5232-42c3-b6d4-9595b200ff55" providerId="ADAL" clId="{BC51B964-C2BC-4747-88D1-99803F320517}" dt="2020-09-06T01:50:22.104" v="826" actId="403"/>
          <ac:spMkLst>
            <pc:docMk/>
            <pc:sldMk cId="1634458635" sldId="472"/>
            <ac:spMk id="12" creationId="{CFDE4932-0AB0-4B65-BE08-7790329708DA}"/>
          </ac:spMkLst>
        </pc:spChg>
        <pc:spChg chg="add del mod">
          <ac:chgData name="Stefan, Alexandra" userId="31e1a6b8-5232-42c3-b6d4-9595b200ff55" providerId="ADAL" clId="{BC51B964-C2BC-4747-88D1-99803F320517}" dt="2020-09-06T01:50:54.325" v="1512"/>
          <ac:spMkLst>
            <pc:docMk/>
            <pc:sldMk cId="1634458635" sldId="472"/>
            <ac:spMk id="13" creationId="{6EC63FD9-6F8D-4F67-9337-CA2E14FF4EF2}"/>
          </ac:spMkLst>
        </pc:spChg>
        <pc:graphicFrameChg chg="mod modGraphic">
          <ac:chgData name="Stefan, Alexandra" userId="31e1a6b8-5232-42c3-b6d4-9595b200ff55" providerId="ADAL" clId="{BC51B964-C2BC-4747-88D1-99803F320517}" dt="2020-09-06T01:48:11.737" v="761" actId="20577"/>
          <ac:graphicFrameMkLst>
            <pc:docMk/>
            <pc:sldMk cId="1634458635" sldId="472"/>
            <ac:graphicFrameMk id="6" creationId="{00000000-0000-0000-0000-000000000000}"/>
          </ac:graphicFrameMkLst>
        </pc:graphicFrameChg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1634458635" sldId="472"/>
            <ac:cxnSpMk id="10" creationId="{1FDD6CF2-7B97-49C7-9594-406A76A4B8BE}"/>
          </ac:cxnSpMkLst>
        </pc:cxnChg>
        <pc:cxnChg chg="mod">
          <ac:chgData name="Stefan, Alexandra" userId="31e1a6b8-5232-42c3-b6d4-9595b200ff55" providerId="ADAL" clId="{BC51B964-C2BC-4747-88D1-99803F320517}" dt="2020-09-06T01:46:26.709" v="741" actId="1038"/>
          <ac:cxnSpMkLst>
            <pc:docMk/>
            <pc:sldMk cId="1634458635" sldId="472"/>
            <ac:cxnSpMk id="11" creationId="{00000000-0000-0000-0000-000000000000}"/>
          </ac:cxnSpMkLst>
        </pc:cxnChg>
      </pc:sldChg>
      <pc:sldChg chg="addSp delSp modSp mod">
        <pc:chgData name="Stefan, Alexandra" userId="31e1a6b8-5232-42c3-b6d4-9595b200ff55" providerId="ADAL" clId="{BC51B964-C2BC-4747-88D1-99803F320517}" dt="2020-09-06T01:50:54.325" v="1512"/>
        <pc:sldMkLst>
          <pc:docMk/>
          <pc:sldMk cId="1763978430" sldId="533"/>
        </pc:sldMkLst>
        <pc:spChg chg="add del mod">
          <ac:chgData name="Stefan, Alexandra" userId="31e1a6b8-5232-42c3-b6d4-9595b200ff55" providerId="ADAL" clId="{BC51B964-C2BC-4747-88D1-99803F320517}" dt="2020-09-06T01:50:54.325" v="1512"/>
          <ac:spMkLst>
            <pc:docMk/>
            <pc:sldMk cId="1763978430" sldId="533"/>
            <ac:spMk id="13" creationId="{84FBDAD2-C889-4CC7-8E07-A29E7596D5EF}"/>
          </ac:spMkLst>
        </pc:spChg>
        <pc:cxnChg chg="add del mod modVis">
          <ac:chgData name="Stefan, Alexandra" userId="31e1a6b8-5232-42c3-b6d4-9595b200ff55" providerId="ADAL" clId="{BC51B964-C2BC-4747-88D1-99803F320517}" dt="2020-09-06T01:50:54.325" v="1512"/>
          <ac:cxnSpMkLst>
            <pc:docMk/>
            <pc:sldMk cId="1763978430" sldId="533"/>
            <ac:cxnSpMk id="5" creationId="{39E1EBE3-9C7B-44F5-91AB-01867BE59246}"/>
          </ac:cxnSpMkLst>
        </pc:cxnChg>
      </pc:sldChg>
      <pc:sldChg chg="delSp modSp add mod">
        <pc:chgData name="Stefan, Alexandra" userId="31e1a6b8-5232-42c3-b6d4-9595b200ff55" providerId="ADAL" clId="{BC51B964-C2BC-4747-88D1-99803F320517}" dt="2020-09-06T16:43:01.871" v="2239" actId="478"/>
        <pc:sldMkLst>
          <pc:docMk/>
          <pc:sldMk cId="318603970" sldId="534"/>
        </pc:sldMkLst>
        <pc:spChg chg="mod">
          <ac:chgData name="Stefan, Alexandra" userId="31e1a6b8-5232-42c3-b6d4-9595b200ff55" providerId="ADAL" clId="{BC51B964-C2BC-4747-88D1-99803F320517}" dt="2020-09-06T16:31:58.490" v="1752" actId="207"/>
          <ac:spMkLst>
            <pc:docMk/>
            <pc:sldMk cId="318603970" sldId="534"/>
            <ac:spMk id="2" creationId="{00000000-0000-0000-0000-000000000000}"/>
          </ac:spMkLst>
        </pc:spChg>
        <pc:spChg chg="mod">
          <ac:chgData name="Stefan, Alexandra" userId="31e1a6b8-5232-42c3-b6d4-9595b200ff55" providerId="ADAL" clId="{BC51B964-C2BC-4747-88D1-99803F320517}" dt="2020-09-06T16:32:09.115" v="1758" actId="113"/>
          <ac:spMkLst>
            <pc:docMk/>
            <pc:sldMk cId="318603970" sldId="534"/>
            <ac:spMk id="3" creationId="{00000000-0000-0000-0000-000000000000}"/>
          </ac:spMkLst>
        </pc:spChg>
        <pc:spChg chg="mod">
          <ac:chgData name="Stefan, Alexandra" userId="31e1a6b8-5232-42c3-b6d4-9595b200ff55" providerId="ADAL" clId="{BC51B964-C2BC-4747-88D1-99803F320517}" dt="2020-09-06T16:42:42.353" v="2237" actId="14100"/>
          <ac:spMkLst>
            <pc:docMk/>
            <pc:sldMk cId="318603970" sldId="534"/>
            <ac:spMk id="4" creationId="{F40D28B0-AF6B-444D-AC15-5170350F3631}"/>
          </ac:spMkLst>
        </pc:spChg>
        <pc:spChg chg="mod">
          <ac:chgData name="Stefan, Alexandra" userId="31e1a6b8-5232-42c3-b6d4-9595b200ff55" providerId="ADAL" clId="{BC51B964-C2BC-4747-88D1-99803F320517}" dt="2020-09-06T16:42:45.016" v="2238" actId="1076"/>
          <ac:spMkLst>
            <pc:docMk/>
            <pc:sldMk cId="318603970" sldId="534"/>
            <ac:spMk id="5" creationId="{DC534866-B293-4C17-AE52-420EDC448E29}"/>
          </ac:spMkLst>
        </pc:spChg>
        <pc:spChg chg="mod">
          <ac:chgData name="Stefan, Alexandra" userId="31e1a6b8-5232-42c3-b6d4-9595b200ff55" providerId="ADAL" clId="{BC51B964-C2BC-4747-88D1-99803F320517}" dt="2020-09-06T16:41:25.802" v="2230" actId="113"/>
          <ac:spMkLst>
            <pc:docMk/>
            <pc:sldMk cId="318603970" sldId="534"/>
            <ac:spMk id="8" creationId="{F9FF0AAD-914D-455B-9461-AC95D68B039E}"/>
          </ac:spMkLst>
        </pc:spChg>
        <pc:spChg chg="mod">
          <ac:chgData name="Stefan, Alexandra" userId="31e1a6b8-5232-42c3-b6d4-9595b200ff55" providerId="ADAL" clId="{BC51B964-C2BC-4747-88D1-99803F320517}" dt="2020-09-06T16:41:34.954" v="2232" actId="207"/>
          <ac:spMkLst>
            <pc:docMk/>
            <pc:sldMk cId="318603970" sldId="534"/>
            <ac:spMk id="11" creationId="{C3CD6069-A3A5-4BDA-98CB-B6DB723E7624}"/>
          </ac:spMkLst>
        </pc:spChg>
        <pc:spChg chg="mod">
          <ac:chgData name="Stefan, Alexandra" userId="31e1a6b8-5232-42c3-b6d4-9595b200ff55" providerId="ADAL" clId="{BC51B964-C2BC-4747-88D1-99803F320517}" dt="2020-09-06T16:41:05.909" v="2228" actId="207"/>
          <ac:spMkLst>
            <pc:docMk/>
            <pc:sldMk cId="318603970" sldId="534"/>
            <ac:spMk id="12" creationId="{306ED469-9728-4B3F-BF2D-F14FB1BEE8E2}"/>
          </ac:spMkLst>
        </pc:spChg>
        <pc:spChg chg="mod">
          <ac:chgData name="Stefan, Alexandra" userId="31e1a6b8-5232-42c3-b6d4-9595b200ff55" providerId="ADAL" clId="{BC51B964-C2BC-4747-88D1-99803F320517}" dt="2020-09-06T16:38:20.282" v="2070" actId="1038"/>
          <ac:spMkLst>
            <pc:docMk/>
            <pc:sldMk cId="318603970" sldId="534"/>
            <ac:spMk id="13" creationId="{06FC363E-2669-4D1D-BB17-BA0851445DF7}"/>
          </ac:spMkLst>
        </pc:spChg>
        <pc:spChg chg="mod">
          <ac:chgData name="Stefan, Alexandra" userId="31e1a6b8-5232-42c3-b6d4-9595b200ff55" providerId="ADAL" clId="{BC51B964-C2BC-4747-88D1-99803F320517}" dt="2020-09-06T16:41:59.522" v="2236" actId="207"/>
          <ac:spMkLst>
            <pc:docMk/>
            <pc:sldMk cId="318603970" sldId="534"/>
            <ac:spMk id="15" creationId="{00000000-0000-0000-0000-000000000000}"/>
          </ac:spMkLst>
        </pc:spChg>
        <pc:spChg chg="mod">
          <ac:chgData name="Stefan, Alexandra" userId="31e1a6b8-5232-42c3-b6d4-9595b200ff55" providerId="ADAL" clId="{BC51B964-C2BC-4747-88D1-99803F320517}" dt="2020-09-06T16:40:14.962" v="2213" actId="207"/>
          <ac:spMkLst>
            <pc:docMk/>
            <pc:sldMk cId="318603970" sldId="534"/>
            <ac:spMk id="25" creationId="{C0210D66-8B41-42B5-B192-561DBC2A9696}"/>
          </ac:spMkLst>
        </pc:spChg>
        <pc:spChg chg="mod">
          <ac:chgData name="Stefan, Alexandra" userId="31e1a6b8-5232-42c3-b6d4-9595b200ff55" providerId="ADAL" clId="{BC51B964-C2BC-4747-88D1-99803F320517}" dt="2020-09-06T16:40:01.033" v="2212" actId="20577"/>
          <ac:spMkLst>
            <pc:docMk/>
            <pc:sldMk cId="318603970" sldId="534"/>
            <ac:spMk id="27" creationId="{6A190DCA-1BE7-43F2-8EB0-C9E11B554D5B}"/>
          </ac:spMkLst>
        </pc:spChg>
        <pc:cxnChg chg="del mod">
          <ac:chgData name="Stefan, Alexandra" userId="31e1a6b8-5232-42c3-b6d4-9595b200ff55" providerId="ADAL" clId="{BC51B964-C2BC-4747-88D1-99803F320517}" dt="2020-09-06T16:40:38.232" v="2222" actId="478"/>
          <ac:cxnSpMkLst>
            <pc:docMk/>
            <pc:sldMk cId="318603970" sldId="534"/>
            <ac:cxnSpMk id="32" creationId="{4262E25A-4EF6-45EC-A972-D5DDAD7103B7}"/>
          </ac:cxnSpMkLst>
        </pc:cxnChg>
        <pc:cxnChg chg="del">
          <ac:chgData name="Stefan, Alexandra" userId="31e1a6b8-5232-42c3-b6d4-9595b200ff55" providerId="ADAL" clId="{BC51B964-C2BC-4747-88D1-99803F320517}" dt="2020-09-06T16:43:01.871" v="2239" actId="478"/>
          <ac:cxnSpMkLst>
            <pc:docMk/>
            <pc:sldMk cId="318603970" sldId="534"/>
            <ac:cxnSpMk id="33" creationId="{FDFCEF12-140A-4DDE-B4BB-5F3CB992BE7C}"/>
          </ac:cxnSpMkLst>
        </pc:cxnChg>
      </pc:sldChg>
      <pc:sldChg chg="add del">
        <pc:chgData name="Stefan, Alexandra" userId="31e1a6b8-5232-42c3-b6d4-9595b200ff55" providerId="ADAL" clId="{BC51B964-C2BC-4747-88D1-99803F320517}" dt="2020-09-06T01:50:27.380" v="827" actId="47"/>
        <pc:sldMkLst>
          <pc:docMk/>
          <pc:sldMk cId="580850380" sldId="588"/>
        </pc:sldMkLst>
      </pc:sldChg>
      <pc:sldChg chg="addSp delSp modSp del mod">
        <pc:chgData name="Stefan, Alexandra" userId="31e1a6b8-5232-42c3-b6d4-9595b200ff55" providerId="ADAL" clId="{BC51B964-C2BC-4747-88D1-99803F320517}" dt="2020-09-06T01:50:05.401" v="823" actId="47"/>
        <pc:sldMkLst>
          <pc:docMk/>
          <pc:sldMk cId="3152336600" sldId="589"/>
        </pc:sldMkLst>
        <pc:spChg chg="mod">
          <ac:chgData name="Stefan, Alexandra" userId="31e1a6b8-5232-42c3-b6d4-9595b200ff55" providerId="ADAL" clId="{BC51B964-C2BC-4747-88D1-99803F320517}" dt="2020-09-06T01:36:37.368" v="385" actId="6549"/>
          <ac:spMkLst>
            <pc:docMk/>
            <pc:sldMk cId="3152336600" sldId="589"/>
            <ac:spMk id="2" creationId="{00000000-0000-0000-0000-000000000000}"/>
          </ac:spMkLst>
        </pc:spChg>
        <pc:spChg chg="mod">
          <ac:chgData name="Stefan, Alexandra" userId="31e1a6b8-5232-42c3-b6d4-9595b200ff55" providerId="ADAL" clId="{BC51B964-C2BC-4747-88D1-99803F320517}" dt="2020-09-06T01:27:31.429" v="105" actId="1036"/>
          <ac:spMkLst>
            <pc:docMk/>
            <pc:sldMk cId="3152336600" sldId="589"/>
            <ac:spMk id="3" creationId="{00000000-0000-0000-0000-000000000000}"/>
          </ac:spMkLst>
        </pc:spChg>
        <pc:spChg chg="add mod">
          <ac:chgData name="Stefan, Alexandra" userId="31e1a6b8-5232-42c3-b6d4-9595b200ff55" providerId="ADAL" clId="{BC51B964-C2BC-4747-88D1-99803F320517}" dt="2020-09-06T01:42:52.134" v="661" actId="1036"/>
          <ac:spMkLst>
            <pc:docMk/>
            <pc:sldMk cId="3152336600" sldId="589"/>
            <ac:spMk id="6" creationId="{17143A08-A704-4F57-8061-176E14663462}"/>
          </ac:spMkLst>
        </pc:spChg>
        <pc:spChg chg="add mod">
          <ac:chgData name="Stefan, Alexandra" userId="31e1a6b8-5232-42c3-b6d4-9595b200ff55" providerId="ADAL" clId="{BC51B964-C2BC-4747-88D1-99803F320517}" dt="2020-09-06T01:41:57.486" v="646" actId="1076"/>
          <ac:spMkLst>
            <pc:docMk/>
            <pc:sldMk cId="3152336600" sldId="589"/>
            <ac:spMk id="7" creationId="{B6B6EF7B-298A-4259-9D7C-1BFEAED14F79}"/>
          </ac:spMkLst>
        </pc:spChg>
        <pc:spChg chg="add mod">
          <ac:chgData name="Stefan, Alexandra" userId="31e1a6b8-5232-42c3-b6d4-9595b200ff55" providerId="ADAL" clId="{BC51B964-C2BC-4747-88D1-99803F320517}" dt="2020-09-06T01:42:01.678" v="647" actId="1076"/>
          <ac:spMkLst>
            <pc:docMk/>
            <pc:sldMk cId="3152336600" sldId="589"/>
            <ac:spMk id="8" creationId="{AC3F9DEE-D01D-4E4A-A9AE-FD4178C3B9E3}"/>
          </ac:spMkLst>
        </pc:spChg>
        <pc:spChg chg="mod">
          <ac:chgData name="Stefan, Alexandra" userId="31e1a6b8-5232-42c3-b6d4-9595b200ff55" providerId="ADAL" clId="{BC51B964-C2BC-4747-88D1-99803F320517}" dt="2020-09-06T01:27:31.429" v="105" actId="1036"/>
          <ac:spMkLst>
            <pc:docMk/>
            <pc:sldMk cId="3152336600" sldId="589"/>
            <ac:spMk id="10" creationId="{00000000-0000-0000-0000-000000000000}"/>
          </ac:spMkLst>
        </pc:spChg>
        <pc:spChg chg="del mod">
          <ac:chgData name="Stefan, Alexandra" userId="31e1a6b8-5232-42c3-b6d4-9595b200ff55" providerId="ADAL" clId="{BC51B964-C2BC-4747-88D1-99803F320517}" dt="2020-09-06T01:39:07.805" v="506" actId="478"/>
          <ac:spMkLst>
            <pc:docMk/>
            <pc:sldMk cId="3152336600" sldId="589"/>
            <ac:spMk id="11" creationId="{00000000-0000-0000-0000-000000000000}"/>
          </ac:spMkLst>
        </pc:spChg>
        <pc:spChg chg="mod">
          <ac:chgData name="Stefan, Alexandra" userId="31e1a6b8-5232-42c3-b6d4-9595b200ff55" providerId="ADAL" clId="{BC51B964-C2BC-4747-88D1-99803F320517}" dt="2020-09-06T01:27:31.429" v="105" actId="1036"/>
          <ac:spMkLst>
            <pc:docMk/>
            <pc:sldMk cId="3152336600" sldId="589"/>
            <ac:spMk id="12" creationId="{00000000-0000-0000-0000-000000000000}"/>
          </ac:spMkLst>
        </pc:spChg>
        <pc:spChg chg="add mod">
          <ac:chgData name="Stefan, Alexandra" userId="31e1a6b8-5232-42c3-b6d4-9595b200ff55" providerId="ADAL" clId="{BC51B964-C2BC-4747-88D1-99803F320517}" dt="2020-09-06T01:43:36.819" v="675" actId="20577"/>
          <ac:spMkLst>
            <pc:docMk/>
            <pc:sldMk cId="3152336600" sldId="589"/>
            <ac:spMk id="16" creationId="{05F4D769-B30E-4693-9ABE-C761F76ADF3B}"/>
          </ac:spMkLst>
        </pc:spChg>
        <pc:graphicFrameChg chg="mod modGraphic">
          <ac:chgData name="Stefan, Alexandra" userId="31e1a6b8-5232-42c3-b6d4-9595b200ff55" providerId="ADAL" clId="{BC51B964-C2BC-4747-88D1-99803F320517}" dt="2020-09-06T01:38:58.617" v="505" actId="6549"/>
          <ac:graphicFrameMkLst>
            <pc:docMk/>
            <pc:sldMk cId="3152336600" sldId="589"/>
            <ac:graphicFrameMk id="5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44BF3-269E-4CFF-B22D-7BF7D382C28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12169-085C-4936-A103-72D0A03CC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37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12169-085C-4936-A103-72D0A03CC2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24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12169-085C-4936-A103-72D0A03CC2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04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12169-085C-4936-A103-72D0A03CC2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06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12169-085C-4936-A103-72D0A03CC2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08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6511-6FD8-4ADA-BCC3-597770E39D35}" type="datetime1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8207-DB98-4EF6-A9F7-B69095FE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8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D63B-7E7F-4E8F-96E6-6F7ACE0BE009}" type="datetime1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8207-DB98-4EF6-A9F7-B69095FE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14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11D4-8C06-4C14-84A2-F1174B5C0EB8}" type="datetime1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8207-DB98-4EF6-A9F7-B69095FE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88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63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493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83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401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557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923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7711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58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2D62-803C-41E6-A16C-F17AACEFCA22}" type="datetime1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8207-DB98-4EF6-A9F7-B69095FE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49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2537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9410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99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0062-2236-4287-8C47-00CE77841EFA}" type="datetime1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8207-DB98-4EF6-A9F7-B69095FE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0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E9B6-E03A-43A7-B60F-5A68D7DC4551}" type="datetime1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8207-DB98-4EF6-A9F7-B69095FE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5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EDC1B-12AE-4F0E-8473-0F8AB4A9A1C7}" type="datetime1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8207-DB98-4EF6-A9F7-B69095FE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7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6CF1-3E57-48DF-A712-16842E7348FB}" type="datetime1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8207-DB98-4EF6-A9F7-B69095FE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8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0293-C4AF-4442-B605-A6B78ABF5CF1}" type="datetime1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8207-DB98-4EF6-A9F7-B69095FE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6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42D9-2EB7-42BA-B064-068E62CA8145}" type="datetime1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8207-DB98-4EF6-A9F7-B69095FE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2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73D1-A359-4EC6-8D80-72BD0A1E08B7}" type="datetime1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8207-DB98-4EF6-A9F7-B69095FE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C0B81-8570-456B-A6B6-48AEE4059C1E}" type="datetime1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E8207-DB98-4EF6-A9F7-B69095FEC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1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32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A77BF-5669-4DC5-8D1C-894051116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52" y="584462"/>
            <a:ext cx="10515600" cy="5410985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Extra </a:t>
            </a:r>
            <a:r>
              <a:rPr lang="en-US" b="1" dirty="0" smtClean="0"/>
              <a:t>topic , </a:t>
            </a:r>
            <a:r>
              <a:rPr lang="en-US" b="1" dirty="0" smtClean="0">
                <a:solidFill>
                  <a:srgbClr val="C00000"/>
                </a:solidFill>
              </a:rPr>
              <a:t>NOT required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Calculate exact number of iterations of a loop as a function of the variable(s) that control the loop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A71F4E-8C04-4C56-AF65-21ECF3C5A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8207-DB98-4EF6-A9F7-B69095FEC0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3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76400" y="2209800"/>
                <a:ext cx="7239000" cy="4648200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i takes values: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0,3,6,9,12,….</a:t>
                </a:r>
                <a:r>
                  <a:rPr lang="en-US" sz="2400" dirty="0">
                    <a:solidFill>
                      <a:srgbClr val="C00000"/>
                    </a:solidFill>
                  </a:rPr>
                  <a:t> ≤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N</a:t>
                </a:r>
              </a:p>
              <a:p>
                <a:pPr marL="0" indent="0">
                  <a:buNone/>
                </a:pPr>
                <a:r>
                  <a:rPr lang="en-US" sz="2400" dirty="0"/>
                  <a:t>We notice that these are </a:t>
                </a:r>
                <a:r>
                  <a:rPr lang="en-US" sz="2400" dirty="0">
                    <a:solidFill>
                      <a:srgbClr val="C00000"/>
                    </a:solidFill>
                  </a:rPr>
                  <a:t>consecutive multiples of 3 </a:t>
                </a:r>
                <a:r>
                  <a:rPr lang="en-US" sz="2400" dirty="0"/>
                  <a:t>so we will explicitly show that by writing i as a function of another variable:</a:t>
                </a:r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C00000"/>
                    </a:solidFill>
                  </a:rPr>
                  <a:t>i = 3*e</a:t>
                </a:r>
              </a:p>
              <a:p>
                <a:pPr marL="0" indent="0">
                  <a:buNone/>
                </a:pPr>
                <a:r>
                  <a:rPr lang="en-US" sz="2400" dirty="0"/>
                  <a:t>Where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e takes values: 0,1,2,3,….,p</a:t>
                </a:r>
              </a:p>
              <a:p>
                <a:pPr marL="0" indent="0">
                  <a:buNone/>
                </a:pPr>
                <a:r>
                  <a:rPr lang="en-US" sz="2400" dirty="0"/>
                  <a:t>Here we use </a:t>
                </a:r>
                <a:r>
                  <a:rPr lang="en-US" sz="2400" dirty="0">
                    <a:solidFill>
                      <a:srgbClr val="C00000"/>
                    </a:solidFill>
                  </a:rPr>
                  <a:t>p to refer to that last multiple of 3 that is ≤N</a:t>
                </a:r>
                <a:r>
                  <a:rPr lang="en-US" sz="2400" dirty="0"/>
                  <a:t>. </a:t>
                </a:r>
              </a:p>
              <a:p>
                <a:pPr marL="0" indent="0">
                  <a:buNone/>
                </a:pPr>
                <a:r>
                  <a:rPr lang="en-US" sz="2400" dirty="0"/>
                  <a:t>The loop executes (the condition is true) for all i = 3e where e takes values: 0,1,2,3,…,p =&gt; 1+p total values (because of the 0) =&gt; </a:t>
                </a:r>
                <a:r>
                  <a:rPr lang="en-US" sz="2400" dirty="0">
                    <a:solidFill>
                      <a:srgbClr val="C00000"/>
                    </a:solidFill>
                  </a:rPr>
                  <a:t>the loop iterates 1+p times</a:t>
                </a:r>
                <a:r>
                  <a:rPr lang="en-US" sz="2400" dirty="0"/>
                  <a:t>.  (A)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Next we will compute the exact formula for p:</a:t>
                </a:r>
              </a:p>
              <a:p>
                <a:pPr marL="0" indent="0">
                  <a:buNone/>
                </a:pPr>
                <a:r>
                  <a:rPr lang="en-US" sz="2400" dirty="0"/>
                  <a:t>Because of how we chose p we have: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3p</a:t>
                </a:r>
                <a:r>
                  <a:rPr lang="en-US" sz="2400" dirty="0">
                    <a:solidFill>
                      <a:srgbClr val="C00000"/>
                    </a:solidFill>
                  </a:rPr>
                  <a:t> ≤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N</a:t>
                </a:r>
                <a:r>
                  <a:rPr lang="en-US" sz="2400" dirty="0"/>
                  <a:t>  but p is an integer and largest with this property =&gt; </a:t>
                </a:r>
                <a14:m>
                  <m:oMath xmlns:m="http://schemas.openxmlformats.org/officeDocument/2006/math">
                    <m:r>
                      <a:rPr lang="en-US" sz="2400" b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𝐩</m:t>
                    </m:r>
                    <m:r>
                      <a:rPr lang="en-US" sz="2400" b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= </m:t>
                    </m:r>
                    <m:d>
                      <m:dPr>
                        <m:begChr m:val="⌊"/>
                        <m:endChr m:val="⌋"/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𝑵</m:t>
                            </m:r>
                          </m:num>
                          <m:den>
                            <m: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den>
                        </m:f>
                      </m:e>
                    </m:d>
                    <m:r>
                      <a:rPr lang="en-US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en-US" sz="2400" dirty="0"/>
                  <a:t>(B)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From (A) and (B) it follows that the loop executes 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  <a:ea typeface="Cambria Math"/>
                      </a:rPr>
                      <m:t>1+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ea typeface="Cambria Math"/>
                      </a:rPr>
                      <m:t>p</m:t>
                    </m:r>
                  </m:oMath>
                </a14:m>
                <a:r>
                  <a:rPr lang="en-US" sz="2400" dirty="0"/>
                  <a:t> = 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  <a:ea typeface="Cambria Math"/>
                      </a:rPr>
                      <m:t>1+</m:t>
                    </m:r>
                    <m:d>
                      <m:dPr>
                        <m:begChr m:val="⌊"/>
                        <m:endChr m:val="⌋"/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𝑁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 times =&gt; </a:t>
                </a:r>
                <a:endParaRPr lang="en-US" sz="2400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C00000"/>
                    </a:solidFill>
                    <a:ea typeface="Cambria Math"/>
                  </a:rPr>
                  <a:t>The loop executes exactly: </a:t>
                </a: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1+ </m:t>
                    </m:r>
                    <m:d>
                      <m:dPr>
                        <m:begChr m:val="⌊"/>
                        <m:endChr m:val="⌋"/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𝑁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2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 times</a:t>
                </a:r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:r>
                  <a:rPr lang="en-US" sz="2400" dirty="0"/>
                  <a:t>As </a:t>
                </a:r>
                <a:r>
                  <a:rPr lang="en-US" sz="2400" dirty="0">
                    <a:solidFill>
                      <a:srgbClr val="C00000"/>
                    </a:solidFill>
                  </a:rPr>
                  <a:t>a verification step you should check that the formula does give the exact number of loop iterations for a few values of N: 0,1,2,3,4,15,17</a:t>
                </a:r>
              </a:p>
              <a:p>
                <a:pPr marL="0" indent="0">
                  <a:buNone/>
                </a:pPr>
                <a:endParaRPr lang="en-US" sz="2400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/>
                  <a:t>Practice: how would you solve:  </a:t>
                </a:r>
                <a:r>
                  <a:rPr lang="en-US" sz="23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for (i=</a:t>
                </a:r>
                <a:r>
                  <a:rPr lang="en-US" sz="2300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  <a:r>
                  <a:rPr lang="en-US" sz="23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; i&lt;=N; i=i</a:t>
                </a:r>
                <a:r>
                  <a:rPr lang="en-US" sz="2300" b="1" dirty="0">
                    <a:solidFill>
                      <a:srgbClr val="C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+3</a:t>
                </a:r>
                <a:r>
                  <a:rPr lang="en-US" sz="23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 </a:t>
                </a:r>
                <a:r>
                  <a:rPr lang="en-US" sz="24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printf</a:t>
                </a:r>
                <a:r>
                  <a:rPr lang="en-US" sz="24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("A");</a:t>
                </a:r>
              </a:p>
              <a:p>
                <a:pPr marL="0" indent="0">
                  <a:buNone/>
                </a:pPr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76400" y="2209800"/>
                <a:ext cx="7239000" cy="4648200"/>
              </a:xfrm>
              <a:blipFill>
                <a:blip r:embed="rId3"/>
                <a:stretch>
                  <a:fillRect l="-337" t="-1181" r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1" y="1447801"/>
            <a:ext cx="3577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(i=0; i&lt;=N;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i=i+3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("A");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/>
            </p:nvGraphicFramePr>
            <p:xfrm>
              <a:off x="9067800" y="1447800"/>
              <a:ext cx="1524000" cy="4185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1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i=3e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3p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aseline="0" dirty="0"/>
                            <a:t>(</a:t>
                          </a:r>
                          <a:r>
                            <a:rPr lang="en-US" sz="1400" dirty="0" err="1"/>
                            <a:t>i</a:t>
                          </a:r>
                          <a:r>
                            <a:rPr lang="en-US" sz="1400" baseline="-25000" dirty="0" err="1"/>
                            <a:t>last</a:t>
                          </a:r>
                          <a:r>
                            <a:rPr lang="en-US" sz="1400" dirty="0"/>
                            <a:t> </a:t>
                          </a:r>
                          <a:r>
                            <a:rPr lang="en-US" sz="1400" baseline="0" dirty="0"/>
                            <a:t>= </a:t>
                          </a:r>
                          <a:r>
                            <a:rPr lang="en-US" sz="1400" b="1" dirty="0">
                              <a:solidFill>
                                <a:srgbClr val="C00000"/>
                              </a:solidFill>
                            </a:rPr>
                            <a:t>3p</a:t>
                          </a:r>
                          <a:r>
                            <a:rPr lang="en-US" sz="1400" dirty="0"/>
                            <a:t>,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err="1"/>
                            <a:t>i</a:t>
                          </a:r>
                          <a:r>
                            <a:rPr lang="en-US" sz="1400" baseline="-25000" dirty="0" err="1"/>
                            <a:t>last</a:t>
                          </a:r>
                          <a:r>
                            <a:rPr lang="en-US" sz="1400" dirty="0"/>
                            <a:t> ≤N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3p≤N =&gt;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⌊"/>
                                  <m:endChr m:val="⌋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/3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1400" dirty="0"/>
                            <a:t> 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9067800" y="1447800"/>
              <a:ext cx="1524000" cy="41859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1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i=3e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…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…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…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…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121920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043" t="-246500" r="-2128" b="-1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Formula for values of </a:t>
            </a:r>
            <a:r>
              <a:rPr lang="en-US" sz="3200" dirty="0" err="1"/>
              <a:t>i</a:t>
            </a:r>
            <a:r>
              <a:rPr lang="en-US" sz="3200" dirty="0"/>
              <a:t> and exact calculation of number of loop iterations – Example 1</a:t>
            </a:r>
          </a:p>
        </p:txBody>
      </p:sp>
    </p:spTree>
    <p:extLst>
      <p:ext uri="{BB962C8B-B14F-4D97-AF65-F5344CB8AC3E}">
        <p14:creationId xmlns:p14="http://schemas.microsoft.com/office/powerpoint/2010/main" val="132307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65608" y="1752599"/>
                <a:ext cx="8349792" cy="4073166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i takes values: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2,5,8,11,14</a:t>
                </a:r>
                <a:r>
                  <a:rPr lang="en-US" sz="2400" dirty="0"/>
                  <a:t>,…. ≤ N</a:t>
                </a:r>
              </a:p>
              <a:p>
                <a:pPr marL="0" indent="0">
                  <a:buNone/>
                </a:pPr>
                <a:r>
                  <a:rPr lang="en-US" sz="2400" dirty="0"/>
                  <a:t>We notice that these are consecutive multiples of 3 with an offset of 2.  We will explicitly show that by writing i as a function of another variable:</a:t>
                </a:r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C00000"/>
                    </a:solidFill>
                  </a:rPr>
                  <a:t>i = 2+(3*e)</a:t>
                </a:r>
              </a:p>
              <a:p>
                <a:pPr marL="0" indent="0">
                  <a:buNone/>
                </a:pPr>
                <a:r>
                  <a:rPr lang="en-US" sz="2400" dirty="0"/>
                  <a:t>Where e takes values: 0,1,2,3,….,p</a:t>
                </a:r>
              </a:p>
              <a:p>
                <a:pPr marL="0" indent="0">
                  <a:buNone/>
                </a:pPr>
                <a:r>
                  <a:rPr lang="en-US" sz="2400" dirty="0"/>
                  <a:t>Here we use p to refer to that last value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2+3p</a:t>
                </a:r>
                <a:r>
                  <a:rPr lang="en-US" sz="2400" dirty="0"/>
                  <a:t>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that is ≤ N. </a:t>
                </a:r>
              </a:p>
              <a:p>
                <a:pPr marL="0" indent="0">
                  <a:buNone/>
                </a:pPr>
                <a:r>
                  <a:rPr lang="en-US" sz="2400" dirty="0"/>
                  <a:t>The loop executes (the condition is true) for all i = 2+3e where e takes values: 0,1,2,3,…,p =&gt; 1+p total values (because of the 0) =&gt; the loop iterates 1+p times.  (A)</a:t>
                </a: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Next we will compute the exact value of p: 2+3p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/>
                  <a:t>≤ N =&gt; 3p ≤ (N-2) =&gt; p ≤ (N-2)/3, but p is an integer and largest with this property =&gt; </a:t>
                </a:r>
                <a14:m>
                  <m:oMath xmlns:m="http://schemas.openxmlformats.org/officeDocument/2006/math">
                    <m:r>
                      <a:rPr lang="en-US" sz="2400" b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𝐩</m:t>
                    </m:r>
                    <m:r>
                      <a:rPr lang="en-US" sz="2400" b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= </m:t>
                    </m:r>
                    <m:d>
                      <m:dPr>
                        <m:begChr m:val="⌊"/>
                        <m:endChr m:val="⌋"/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𝑵</m:t>
                            </m:r>
                            <m: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   (B)</a:t>
                </a:r>
              </a:p>
              <a:p>
                <a:pPr marL="0" indent="0">
                  <a:buNone/>
                </a:pPr>
                <a:r>
                  <a:rPr lang="en-US" sz="2400" dirty="0">
                    <a:ea typeface="Cambria Math"/>
                  </a:rPr>
                  <a:t>FINAL ANSWER form (A) and (B):  The loop executes exactly: </a:t>
                </a:r>
                <a14:m>
                  <m:oMath xmlns:m="http://schemas.openxmlformats.org/officeDocument/2006/math">
                    <m:r>
                      <a:rPr lang="en-US" sz="2400" b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2400" b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+ </m:t>
                    </m:r>
                    <m:d>
                      <m:dPr>
                        <m:begChr m:val="⌊"/>
                        <m:endChr m:val="⌋"/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𝑵</m:t>
                            </m:r>
                            <m: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den>
                        </m:f>
                      </m:e>
                    </m:d>
                    <m:r>
                      <a:rPr lang="en-US" sz="24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 times.</a:t>
                </a:r>
              </a:p>
              <a:p>
                <a:pPr marL="0" indent="0">
                  <a:buNone/>
                </a:pPr>
                <a:r>
                  <a:rPr lang="en-US" sz="2400" dirty="0"/>
                  <a:t>As a verification step you should check that the formula does give the exact number of loop iterations for a few values of N: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2,3,4,5,6  </a:t>
                </a:r>
                <a:r>
                  <a:rPr lang="en-US" sz="2400" dirty="0">
                    <a:solidFill>
                      <a:srgbClr val="C00000"/>
                    </a:solidFill>
                  </a:rPr>
                  <a:t>(Note that you start with the smallest value of N for which the loop iterates at least one time: 2. </a:t>
                </a:r>
                <a:r>
                  <a:rPr lang="en-US" sz="2400" dirty="0"/>
                  <a:t>You do not use 0 or 1 for N in this verification.</a:t>
                </a:r>
                <a:r>
                  <a:rPr lang="en-US" sz="2400" dirty="0">
                    <a:solidFill>
                      <a:srgbClr val="C0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5608" y="1752599"/>
                <a:ext cx="8349792" cy="4073166"/>
              </a:xfrm>
              <a:blipFill>
                <a:blip r:embed="rId3"/>
                <a:stretch>
                  <a:fillRect l="-292" t="-11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1596" y="1032235"/>
            <a:ext cx="5769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(i=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i&lt;=N;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i=i+3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("A");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991600" y="152400"/>
          <a:ext cx="1600200" cy="354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0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i=2+3e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= 2+3e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baseline="-25000" dirty="0" err="1"/>
                        <a:t>last</a:t>
                      </a:r>
                      <a:r>
                        <a:rPr lang="en-US" dirty="0"/>
                        <a:t>  &lt;=N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(</a:t>
                      </a:r>
                      <a:r>
                        <a:rPr lang="en-US" sz="1400" dirty="0" err="1"/>
                        <a:t>i</a:t>
                      </a:r>
                      <a:r>
                        <a:rPr lang="en-US" sz="1400" baseline="-25000" dirty="0" err="1"/>
                        <a:t>last</a:t>
                      </a:r>
                      <a:r>
                        <a:rPr lang="en-US" sz="1400" dirty="0"/>
                        <a:t> </a:t>
                      </a:r>
                      <a:r>
                        <a:rPr lang="en-US" sz="1400" baseline="0" dirty="0"/>
                        <a:t>=2+3p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6781800" cy="1143000"/>
          </a:xfrm>
        </p:spPr>
        <p:txBody>
          <a:bodyPr>
            <a:noAutofit/>
          </a:bodyPr>
          <a:lstStyle/>
          <a:p>
            <a:r>
              <a:rPr lang="en-US" sz="2800" dirty="0"/>
              <a:t>Formula for values of </a:t>
            </a:r>
            <a:r>
              <a:rPr lang="en-US" sz="2800" dirty="0" err="1"/>
              <a:t>i</a:t>
            </a:r>
            <a:r>
              <a:rPr lang="en-US" sz="2800" dirty="0"/>
              <a:t> and exact calculation of number of loop iterations – Example 1</a:t>
            </a:r>
          </a:p>
        </p:txBody>
      </p:sp>
    </p:spTree>
    <p:extLst>
      <p:ext uri="{BB962C8B-B14F-4D97-AF65-F5344CB8AC3E}">
        <p14:creationId xmlns:p14="http://schemas.microsoft.com/office/powerpoint/2010/main" val="201453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76400" y="2209800"/>
                <a:ext cx="7315200" cy="4648200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i takes values: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1,5,25,125,</a:t>
                </a:r>
                <a:r>
                  <a:rPr lang="en-US" sz="2400" dirty="0"/>
                  <a:t>,….&lt;=N</a:t>
                </a:r>
              </a:p>
              <a:p>
                <a:pPr marL="0" indent="0">
                  <a:buNone/>
                </a:pPr>
                <a:r>
                  <a:rPr lang="en-US" sz="2400" dirty="0"/>
                  <a:t>We notice that these are consecutive multiples powers of 5 so we will explicitly show that by writing i as a function of another variable:</a:t>
                </a:r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C00000"/>
                    </a:solidFill>
                  </a:rPr>
                  <a:t>i = 5</a:t>
                </a:r>
                <a:r>
                  <a:rPr lang="en-US" sz="2400" b="1" baseline="30000" dirty="0">
                    <a:solidFill>
                      <a:srgbClr val="C00000"/>
                    </a:solidFill>
                  </a:rPr>
                  <a:t>e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2400" dirty="0"/>
                  <a:t>Where e takes values: 0,1,2,3,….,p</a:t>
                </a:r>
              </a:p>
              <a:p>
                <a:pPr marL="0" indent="0">
                  <a:buNone/>
                </a:pPr>
                <a:r>
                  <a:rPr lang="en-US" sz="2400" dirty="0"/>
                  <a:t>Here we use p to refer to that largest value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5</a:t>
                </a:r>
                <a:r>
                  <a:rPr lang="en-US" sz="2400" b="1" baseline="30000" dirty="0">
                    <a:solidFill>
                      <a:srgbClr val="C00000"/>
                    </a:solidFill>
                  </a:rPr>
                  <a:t>p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/>
                  <a:t>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that is ≤N. </a:t>
                </a:r>
              </a:p>
              <a:p>
                <a:pPr marL="0" indent="0">
                  <a:buNone/>
                </a:pPr>
                <a:r>
                  <a:rPr lang="en-US" sz="2400" dirty="0"/>
                  <a:t>The loop executes (the condition is true) for all i =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5</a:t>
                </a:r>
                <a:r>
                  <a:rPr lang="en-US" sz="2400" b="1" baseline="30000" dirty="0">
                    <a:solidFill>
                      <a:srgbClr val="C00000"/>
                    </a:solidFill>
                  </a:rPr>
                  <a:t>e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/>
                  <a:t>where e takes values: 0,1,2,3,…,p =&gt; 1+p total values (because of the 0) =&gt;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the loop iterates 1+p times</a:t>
                </a:r>
                <a:r>
                  <a:rPr lang="en-US" sz="2400" dirty="0"/>
                  <a:t>.  (A)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Next we will compute the exact formula for p. </a:t>
                </a:r>
              </a:p>
              <a:p>
                <a:pPr marL="0" indent="0">
                  <a:buNone/>
                </a:pPr>
                <a:r>
                  <a:rPr lang="en-US" sz="2400" dirty="0"/>
                  <a:t>Because of how we picked p we have: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𝟓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𝒑</m:t>
                        </m:r>
                      </m:sup>
                    </m:sSup>
                    <m:r>
                      <a:rPr lang="en-US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𝑵</m:t>
                    </m:r>
                  </m:oMath>
                </a14:m>
                <a:r>
                  <a:rPr lang="en-US" sz="2400" dirty="0"/>
                  <a:t>, where p is an integer and largest with this property.</a:t>
                </a:r>
              </a:p>
              <a:p>
                <a:pPr marL="0" indent="0">
                  <a:buNone/>
                </a:pPr>
                <a:r>
                  <a:rPr lang="en-US" sz="2400" dirty="0"/>
                  <a:t>Take log</a:t>
                </a:r>
                <a:r>
                  <a:rPr lang="en-US" sz="2400" baseline="-25000" dirty="0"/>
                  <a:t>5</a:t>
                </a:r>
                <a:r>
                  <a:rPr lang="en-US" sz="2400" dirty="0"/>
                  <a:t> on both sides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  <a:ea typeface="Cambria Math"/>
                      </a:rPr>
                      <m:t>⇒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𝒑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func>
                      <m:func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𝒍𝒐𝒈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𝟓</m:t>
                            </m:r>
                          </m:sub>
                        </m:sSub>
                      </m:fName>
                      <m:e>
                        <m:r>
                          <a:rPr lang="en-US" sz="2400" b="1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𝑵</m:t>
                        </m:r>
                      </m:e>
                    </m:func>
                    <m:r>
                      <a:rPr lang="en-US" sz="240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⇒</m:t>
                    </m:r>
                    <m:r>
                      <a:rPr lang="en-US" sz="240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𝒑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= </m:t>
                    </m:r>
                    <m:d>
                      <m:dPr>
                        <m:begChr m:val="⌊"/>
                        <m:endChr m:val="⌋"/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𝟓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𝑵</m:t>
                            </m:r>
                          </m:e>
                        </m:func>
                      </m:e>
                    </m:d>
                    <m:r>
                      <a:rPr lang="en-US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b="1" dirty="0">
                    <a:solidFill>
                      <a:srgbClr val="C00000"/>
                    </a:solidFill>
                  </a:rPr>
                  <a:t>   </a:t>
                </a:r>
                <a:r>
                  <a:rPr lang="en-US" sz="2400" dirty="0"/>
                  <a:t>(B)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From (A) and (B) it follows that the loop executes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2400" b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𝐩</m:t>
                    </m:r>
                  </m:oMath>
                </a14:m>
                <a:r>
                  <a:rPr lang="en-US" sz="2400" b="1" dirty="0">
                    <a:solidFill>
                      <a:srgbClr val="C00000"/>
                    </a:solidFill>
                  </a:rPr>
                  <a:t> =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2400" b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+</m:t>
                    </m:r>
                    <m:d>
                      <m:dPr>
                        <m:begChr m:val="⌊"/>
                        <m:endChr m:val="⌋"/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𝟓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𝑵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400" dirty="0"/>
                  <a:t>  times =&gt; </a:t>
                </a:r>
                <a:endParaRPr lang="en-US" sz="2400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en-US" sz="2400" dirty="0">
                  <a:ea typeface="Cambria Math"/>
                </a:endParaRPr>
              </a:p>
              <a:p>
                <a:pPr marL="0" indent="0">
                  <a:buNone/>
                </a:pPr>
                <a:endParaRPr lang="en-US" sz="2400" dirty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ea typeface="Cambria Math"/>
                  </a:rPr>
                  <a:t>ANSWER:  The loop executes exactly: </a:t>
                </a:r>
                <a14:m>
                  <m:oMath xmlns:m="http://schemas.openxmlformats.org/officeDocument/2006/math">
                    <m:r>
                      <a:rPr lang="en-US" sz="2400" b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z="2400" b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+</m:t>
                    </m:r>
                    <m:d>
                      <m:dPr>
                        <m:begChr m:val="⌊"/>
                        <m:endChr m:val="⌋"/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𝟓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b="1" i="1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𝑵</m:t>
                            </m:r>
                          </m:e>
                        </m:func>
                      </m:e>
                    </m:d>
                    <m:r>
                      <a:rPr lang="en-US" sz="24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 times.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As a verification step you should check that the formula does give the exact number of loop iterations for a few values of N: 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1,5,25,26,29,30</a:t>
                </a:r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76400" y="2209800"/>
                <a:ext cx="7315200" cy="4648200"/>
              </a:xfrm>
              <a:blipFill>
                <a:blip r:embed="rId3"/>
                <a:stretch>
                  <a:fillRect l="-83" t="-787" r="-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1447801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(i=1; i&lt;=N;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i=i*5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("A");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/>
            </p:nvGraphicFramePr>
            <p:xfrm>
              <a:off x="8991600" y="1447800"/>
              <a:ext cx="1676400" cy="3789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1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954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i=</a:t>
                          </a:r>
                          <a:r>
                            <a:rPr lang="en-US" sz="1800" b="1" dirty="0">
                              <a:solidFill>
                                <a:srgbClr val="C00000"/>
                              </a:solidFill>
                            </a:rPr>
                            <a:t>5</a:t>
                          </a:r>
                          <a:r>
                            <a:rPr lang="en-US" sz="1800" b="1" baseline="30000" dirty="0">
                              <a:solidFill>
                                <a:srgbClr val="C00000"/>
                              </a:solidFill>
                            </a:rPr>
                            <a:t>e</a:t>
                          </a:r>
                          <a:endParaRPr lang="en-US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i=</a:t>
                          </a:r>
                          <a:r>
                            <a:rPr lang="en-US" sz="1800" b="1" dirty="0">
                              <a:solidFill>
                                <a:srgbClr val="C00000"/>
                              </a:solidFill>
                            </a:rPr>
                            <a:t>5</a:t>
                          </a:r>
                          <a:r>
                            <a:rPr lang="en-US" sz="1800" b="1" baseline="30000" dirty="0">
                              <a:solidFill>
                                <a:srgbClr val="C00000"/>
                              </a:solidFill>
                            </a:rPr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…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…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i</a:t>
                          </a:r>
                          <a:r>
                            <a:rPr lang="en-US" sz="1600" baseline="-25000" dirty="0" err="1"/>
                            <a:t>last</a:t>
                          </a:r>
                          <a:r>
                            <a:rPr lang="en-US" sz="1600" dirty="0"/>
                            <a:t> </a:t>
                          </a:r>
                          <a:r>
                            <a:rPr lang="en-US" sz="1600" baseline="0" dirty="0"/>
                            <a:t> </a:t>
                          </a:r>
                          <a:r>
                            <a:rPr lang="en-US" sz="1600" dirty="0"/>
                            <a:t>&lt;=N</a:t>
                          </a:r>
                        </a:p>
                        <a:p>
                          <a:r>
                            <a:rPr lang="en-US" sz="1600" baseline="0" dirty="0"/>
                            <a:t>(</a:t>
                          </a:r>
                          <a:r>
                            <a:rPr lang="en-US" sz="1600" dirty="0" err="1"/>
                            <a:t>i</a:t>
                          </a:r>
                          <a:r>
                            <a:rPr lang="en-US" sz="1600" baseline="-25000" dirty="0" err="1"/>
                            <a:t>last</a:t>
                          </a:r>
                          <a:r>
                            <a:rPr lang="en-US" sz="1600" dirty="0"/>
                            <a:t> </a:t>
                          </a:r>
                          <a:r>
                            <a:rPr lang="en-US" sz="1600" baseline="0" dirty="0"/>
                            <a:t>=</a:t>
                          </a:r>
                          <a:r>
                            <a:rPr lang="en-US" sz="1600" b="1" dirty="0">
                              <a:solidFill>
                                <a:srgbClr val="C00000"/>
                              </a:solidFill>
                            </a:rPr>
                            <a:t>5</a:t>
                          </a:r>
                          <a:r>
                            <a:rPr lang="en-US" sz="1600" b="1" baseline="30000" dirty="0">
                              <a:solidFill>
                                <a:srgbClr val="C00000"/>
                              </a:solidFill>
                            </a:rPr>
                            <a:t>p</a:t>
                          </a:r>
                          <a:r>
                            <a:rPr lang="en-US" sz="1600" dirty="0"/>
                            <a:t>) =&gt; </a:t>
                          </a: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begChr m:val="⌊"/>
                                    <m:endChr m:val="⌋"/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sSub>
                                          <m:sSubPr>
                                            <m:ctrlP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600" b="0" i="0" smtClean="0">
                                                <a:latin typeface="Cambria Math" panose="02040503050406030204" pitchFamily="18" charset="0"/>
                                              </a:rPr>
                                              <m:t>log</m:t>
                                            </m:r>
                                          </m:e>
                                          <m:sub>
                                            <m:r>
                                              <a:rPr lang="en-US" sz="1600" b="0" i="1" smtClean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sub>
                                        </m:sSub>
                                      </m:fName>
                                      <m:e>
                                        <m: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8991600" y="1447800"/>
              <a:ext cx="1676400" cy="3789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1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954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C00000"/>
                              </a:solidFill>
                            </a:rPr>
                            <a:t>i=</a:t>
                          </a:r>
                          <a:r>
                            <a:rPr lang="en-US" sz="1800" b="1" dirty="0" smtClean="0">
                              <a:solidFill>
                                <a:srgbClr val="C00000"/>
                              </a:solidFill>
                            </a:rPr>
                            <a:t>5</a:t>
                          </a:r>
                          <a:r>
                            <a:rPr lang="en-US" sz="1800" b="1" baseline="30000" dirty="0" smtClean="0">
                              <a:solidFill>
                                <a:srgbClr val="C00000"/>
                              </a:solidFill>
                            </a:rPr>
                            <a:t>e</a:t>
                          </a:r>
                          <a:endParaRPr lang="en-US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25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125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…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…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i=</a:t>
                          </a:r>
                          <a:r>
                            <a:rPr lang="en-US" sz="1800" b="1" dirty="0" smtClean="0">
                              <a:solidFill>
                                <a:srgbClr val="C00000"/>
                              </a:solidFill>
                            </a:rPr>
                            <a:t>5</a:t>
                          </a:r>
                          <a:r>
                            <a:rPr lang="en-US" sz="1800" b="1" baseline="30000" dirty="0" smtClean="0">
                              <a:solidFill>
                                <a:srgbClr val="C00000"/>
                              </a:solidFill>
                            </a:rPr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…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…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8229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660" t="-365185" r="-2358" b="-37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Formula for values of </a:t>
            </a:r>
            <a:r>
              <a:rPr lang="en-US" sz="3200" dirty="0" err="1"/>
              <a:t>i</a:t>
            </a:r>
            <a:r>
              <a:rPr lang="en-US" sz="3200" dirty="0"/>
              <a:t> and exact calculation of number of loop iterations – Example 3</a:t>
            </a:r>
          </a:p>
        </p:txBody>
      </p:sp>
    </p:spTree>
    <p:extLst>
      <p:ext uri="{BB962C8B-B14F-4D97-AF65-F5344CB8AC3E}">
        <p14:creationId xmlns:p14="http://schemas.microsoft.com/office/powerpoint/2010/main" val="1310817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BFBA003A9A2C499EBD75F935BCD4A5" ma:contentTypeVersion="13" ma:contentTypeDescription="Create a new document." ma:contentTypeScope="" ma:versionID="1033c4ce74294a1f9ea09578570606b8">
  <xsd:schema xmlns:xsd="http://www.w3.org/2001/XMLSchema" xmlns:xs="http://www.w3.org/2001/XMLSchema" xmlns:p="http://schemas.microsoft.com/office/2006/metadata/properties" xmlns:ns3="e618eb90-bf17-4a33-8a47-95a39e3cacd1" xmlns:ns4="69e70488-f404-4f94-ae90-f9f47b45df3a" targetNamespace="http://schemas.microsoft.com/office/2006/metadata/properties" ma:root="true" ma:fieldsID="b2de659d87fd0d17e95c71102fa010e9" ns3:_="" ns4:_="">
    <xsd:import namespace="e618eb90-bf17-4a33-8a47-95a39e3cacd1"/>
    <xsd:import namespace="69e70488-f404-4f94-ae90-f9f47b45df3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8eb90-bf17-4a33-8a47-95a39e3cac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70488-f404-4f94-ae90-f9f47b45df3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40BAD6-9D42-49C2-9851-A076C7A0E8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F62372-12A7-403E-AB5C-13D3CEF6B7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18eb90-bf17-4a33-8a47-95a39e3cacd1"/>
    <ds:schemaRef ds:uri="69e70488-f404-4f94-ae90-f9f47b45df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1C4A80-7CA2-4709-BBC1-418DCD1260CB}">
  <ds:schemaRefs>
    <ds:schemaRef ds:uri="http://schemas.openxmlformats.org/package/2006/metadata/core-properties"/>
    <ds:schemaRef ds:uri="e618eb90-bf17-4a33-8a47-95a39e3cacd1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69e70488-f404-4f94-ae90-f9f47b45df3a"/>
    <ds:schemaRef ds:uri="http://purl.org/dc/elements/1.1/"/>
    <ds:schemaRef ds:uri="http://purl.org/dc/dcmitype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2927</TotalTime>
  <Words>999</Words>
  <Application>Microsoft Office PowerPoint</Application>
  <PresentationFormat>Widescreen</PresentationFormat>
  <Paragraphs>121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Courier New</vt:lpstr>
      <vt:lpstr>Office Theme</vt:lpstr>
      <vt:lpstr>1_Office Theme</vt:lpstr>
      <vt:lpstr>Extra topic , NOT required  Calculate exact number of iterations of a loop as a function of the variable(s) that control the loop  </vt:lpstr>
      <vt:lpstr>Formula for values of i and exact calculation of number of loop iterations – Example 1</vt:lpstr>
      <vt:lpstr>Formula for values of i and exact calculation of number of loop iterations – Example 1</vt:lpstr>
      <vt:lpstr>Formula for values of i and exact calculation of number of loop iterations – Example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Stefan, Alexandra</cp:lastModifiedBy>
  <cp:revision>95</cp:revision>
  <dcterms:created xsi:type="dcterms:W3CDTF">2020-01-31T18:41:27Z</dcterms:created>
  <dcterms:modified xsi:type="dcterms:W3CDTF">2021-09-07T06:12:03Z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0x0101005BBFBA003A9A2C499EBD75F935BCD4A5</vt:lpwstr>
  </property>
</Properties>
</file>