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502" r:id="rId3"/>
    <p:sldId id="268" r:id="rId4"/>
    <p:sldId id="494" r:id="rId5"/>
    <p:sldId id="495" r:id="rId6"/>
    <p:sldId id="499" r:id="rId7"/>
    <p:sldId id="500" r:id="rId8"/>
    <p:sldId id="498" r:id="rId9"/>
    <p:sldId id="434" r:id="rId10"/>
    <p:sldId id="473" r:id="rId11"/>
    <p:sldId id="471" r:id="rId12"/>
    <p:sldId id="475" r:id="rId13"/>
    <p:sldId id="477" r:id="rId14"/>
    <p:sldId id="476" r:id="rId15"/>
    <p:sldId id="496" r:id="rId16"/>
    <p:sldId id="464" r:id="rId17"/>
    <p:sldId id="508" r:id="rId18"/>
    <p:sldId id="514" r:id="rId19"/>
    <p:sldId id="509" r:id="rId20"/>
    <p:sldId id="511" r:id="rId21"/>
    <p:sldId id="510" r:id="rId22"/>
    <p:sldId id="512" r:id="rId23"/>
    <p:sldId id="513" r:id="rId2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8363DA-F012-4A9F-8918-6687DCC9D62A}">
          <p14:sldIdLst>
            <p14:sldId id="256"/>
            <p14:sldId id="502"/>
            <p14:sldId id="268"/>
            <p14:sldId id="494"/>
            <p14:sldId id="495"/>
            <p14:sldId id="499"/>
            <p14:sldId id="500"/>
            <p14:sldId id="498"/>
            <p14:sldId id="434"/>
            <p14:sldId id="473"/>
            <p14:sldId id="471"/>
            <p14:sldId id="475"/>
            <p14:sldId id="477"/>
            <p14:sldId id="476"/>
            <p14:sldId id="496"/>
            <p14:sldId id="464"/>
            <p14:sldId id="508"/>
            <p14:sldId id="514"/>
            <p14:sldId id="509"/>
            <p14:sldId id="511"/>
            <p14:sldId id="510"/>
            <p14:sldId id="512"/>
            <p14:sldId id="51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01798F-1E54-4D1D-8D83-8E14D9BB0496}" v="7" dt="2023-09-27T12:31:55.8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4" autoAdjust="0"/>
    <p:restoredTop sz="95204" autoAdjust="0"/>
  </p:normalViewPr>
  <p:slideViewPr>
    <p:cSldViewPr>
      <p:cViewPr varScale="1">
        <p:scale>
          <a:sx n="62" d="100"/>
          <a:sy n="62" d="100"/>
        </p:scale>
        <p:origin x="856" y="5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30"/>
    </p:cViewPr>
  </p:sorterViewPr>
  <p:notesViewPr>
    <p:cSldViewPr>
      <p:cViewPr varScale="1">
        <p:scale>
          <a:sx n="80" d="100"/>
          <a:sy n="80" d="100"/>
        </p:scale>
        <p:origin x="-3864"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4166F70E-8844-4AA8-94FD-102ECAABEF92}"/>
    <pc:docChg chg="undo custSel addSld delSld modSld sldOrd modSection">
      <pc:chgData name="Stefan, Alexandra" userId="31e1a6b8-5232-42c3-b6d4-9595b200ff55" providerId="ADAL" clId="{4166F70E-8844-4AA8-94FD-102ECAABEF92}" dt="2023-02-28T16:09:31.146" v="915" actId="20577"/>
      <pc:docMkLst>
        <pc:docMk/>
      </pc:docMkLst>
      <pc:sldChg chg="modSp">
        <pc:chgData name="Stefan, Alexandra" userId="31e1a6b8-5232-42c3-b6d4-9595b200ff55" providerId="ADAL" clId="{4166F70E-8844-4AA8-94FD-102ECAABEF92}" dt="2023-02-23T15:26:45.634" v="6" actId="20577"/>
        <pc:sldMkLst>
          <pc:docMk/>
          <pc:sldMk cId="7298594" sldId="268"/>
        </pc:sldMkLst>
        <pc:spChg chg="mod">
          <ac:chgData name="Stefan, Alexandra" userId="31e1a6b8-5232-42c3-b6d4-9595b200ff55" providerId="ADAL" clId="{4166F70E-8844-4AA8-94FD-102ECAABEF92}" dt="2023-02-23T15:26:45.634" v="6" actId="20577"/>
          <ac:spMkLst>
            <pc:docMk/>
            <pc:sldMk cId="7298594" sldId="268"/>
            <ac:spMk id="3" creationId="{00000000-0000-0000-0000-000000000000}"/>
          </ac:spMkLst>
        </pc:spChg>
      </pc:sldChg>
      <pc:sldChg chg="modSp">
        <pc:chgData name="Stefan, Alexandra" userId="31e1a6b8-5232-42c3-b6d4-9595b200ff55" providerId="ADAL" clId="{4166F70E-8844-4AA8-94FD-102ECAABEF92}" dt="2023-02-28T16:05:08.162" v="905" actId="20577"/>
        <pc:sldMkLst>
          <pc:docMk/>
          <pc:sldMk cId="1171998653" sldId="464"/>
        </pc:sldMkLst>
        <pc:spChg chg="mod">
          <ac:chgData name="Stefan, Alexandra" userId="31e1a6b8-5232-42c3-b6d4-9595b200ff55" providerId="ADAL" clId="{4166F70E-8844-4AA8-94FD-102ECAABEF92}" dt="2023-02-28T16:05:08.162" v="905" actId="20577"/>
          <ac:spMkLst>
            <pc:docMk/>
            <pc:sldMk cId="1171998653" sldId="464"/>
            <ac:spMk id="3" creationId="{00000000-0000-0000-0000-000000000000}"/>
          </ac:spMkLst>
        </pc:spChg>
      </pc:sldChg>
      <pc:sldChg chg="addSp delSp modSp">
        <pc:chgData name="Stefan, Alexandra" userId="31e1a6b8-5232-42c3-b6d4-9595b200ff55" providerId="ADAL" clId="{4166F70E-8844-4AA8-94FD-102ECAABEF92}" dt="2023-02-28T14:46:49.710" v="868" actId="14100"/>
        <pc:sldMkLst>
          <pc:docMk/>
          <pc:sldMk cId="746785567" sldId="476"/>
        </pc:sldMkLst>
        <pc:spChg chg="mod">
          <ac:chgData name="Stefan, Alexandra" userId="31e1a6b8-5232-42c3-b6d4-9595b200ff55" providerId="ADAL" clId="{4166F70E-8844-4AA8-94FD-102ECAABEF92}" dt="2023-02-28T14:46:49.710" v="868" actId="14100"/>
          <ac:spMkLst>
            <pc:docMk/>
            <pc:sldMk cId="746785567" sldId="476"/>
            <ac:spMk id="3" creationId="{00000000-0000-0000-0000-000000000000}"/>
          </ac:spMkLst>
        </pc:spChg>
        <pc:spChg chg="del">
          <ac:chgData name="Stefan, Alexandra" userId="31e1a6b8-5232-42c3-b6d4-9595b200ff55" providerId="ADAL" clId="{4166F70E-8844-4AA8-94FD-102ECAABEF92}" dt="2023-02-28T14:46:29.031" v="866" actId="478"/>
          <ac:spMkLst>
            <pc:docMk/>
            <pc:sldMk cId="746785567" sldId="476"/>
            <ac:spMk id="9" creationId="{00000000-0000-0000-0000-000000000000}"/>
          </ac:spMkLst>
        </pc:spChg>
        <pc:spChg chg="del">
          <ac:chgData name="Stefan, Alexandra" userId="31e1a6b8-5232-42c3-b6d4-9595b200ff55" providerId="ADAL" clId="{4166F70E-8844-4AA8-94FD-102ECAABEF92}" dt="2023-02-28T14:46:29.031" v="866" actId="478"/>
          <ac:spMkLst>
            <pc:docMk/>
            <pc:sldMk cId="746785567" sldId="476"/>
            <ac:spMk id="10" creationId="{00000000-0000-0000-0000-000000000000}"/>
          </ac:spMkLst>
        </pc:spChg>
        <pc:spChg chg="del">
          <ac:chgData name="Stefan, Alexandra" userId="31e1a6b8-5232-42c3-b6d4-9595b200ff55" providerId="ADAL" clId="{4166F70E-8844-4AA8-94FD-102ECAABEF92}" dt="2023-02-28T14:46:29.031" v="866" actId="478"/>
          <ac:spMkLst>
            <pc:docMk/>
            <pc:sldMk cId="746785567" sldId="476"/>
            <ac:spMk id="11" creationId="{00000000-0000-0000-0000-000000000000}"/>
          </ac:spMkLst>
        </pc:spChg>
        <pc:spChg chg="del">
          <ac:chgData name="Stefan, Alexandra" userId="31e1a6b8-5232-42c3-b6d4-9595b200ff55" providerId="ADAL" clId="{4166F70E-8844-4AA8-94FD-102ECAABEF92}" dt="2023-02-28T14:46:29.031" v="866" actId="478"/>
          <ac:spMkLst>
            <pc:docMk/>
            <pc:sldMk cId="746785567" sldId="476"/>
            <ac:spMk id="12" creationId="{00000000-0000-0000-0000-000000000000}"/>
          </ac:spMkLst>
        </pc:spChg>
        <pc:spChg chg="del">
          <ac:chgData name="Stefan, Alexandra" userId="31e1a6b8-5232-42c3-b6d4-9595b200ff55" providerId="ADAL" clId="{4166F70E-8844-4AA8-94FD-102ECAABEF92}" dt="2023-02-28T14:46:29.031" v="866" actId="478"/>
          <ac:spMkLst>
            <pc:docMk/>
            <pc:sldMk cId="746785567" sldId="476"/>
            <ac:spMk id="13" creationId="{00000000-0000-0000-0000-000000000000}"/>
          </ac:spMkLst>
        </pc:spChg>
        <pc:spChg chg="add">
          <ac:chgData name="Stefan, Alexandra" userId="31e1a6b8-5232-42c3-b6d4-9595b200ff55" providerId="ADAL" clId="{4166F70E-8844-4AA8-94FD-102ECAABEF92}" dt="2023-02-28T14:46:43.111" v="867"/>
          <ac:spMkLst>
            <pc:docMk/>
            <pc:sldMk cId="746785567" sldId="476"/>
            <ac:spMk id="14" creationId="{F9A0C26E-6908-4A59-8C92-FCE3F25B6B90}"/>
          </ac:spMkLst>
        </pc:spChg>
        <pc:spChg chg="add">
          <ac:chgData name="Stefan, Alexandra" userId="31e1a6b8-5232-42c3-b6d4-9595b200ff55" providerId="ADAL" clId="{4166F70E-8844-4AA8-94FD-102ECAABEF92}" dt="2023-02-28T14:46:43.111" v="867"/>
          <ac:spMkLst>
            <pc:docMk/>
            <pc:sldMk cId="746785567" sldId="476"/>
            <ac:spMk id="15" creationId="{BF1B756A-3297-4793-A62B-4073B09FBF8F}"/>
          </ac:spMkLst>
        </pc:spChg>
        <pc:spChg chg="add">
          <ac:chgData name="Stefan, Alexandra" userId="31e1a6b8-5232-42c3-b6d4-9595b200ff55" providerId="ADAL" clId="{4166F70E-8844-4AA8-94FD-102ECAABEF92}" dt="2023-02-28T14:46:43.111" v="867"/>
          <ac:spMkLst>
            <pc:docMk/>
            <pc:sldMk cId="746785567" sldId="476"/>
            <ac:spMk id="16" creationId="{D7E54E78-C345-49F8-9F0D-DD488A1AF63F}"/>
          </ac:spMkLst>
        </pc:spChg>
        <pc:spChg chg="add">
          <ac:chgData name="Stefan, Alexandra" userId="31e1a6b8-5232-42c3-b6d4-9595b200ff55" providerId="ADAL" clId="{4166F70E-8844-4AA8-94FD-102ECAABEF92}" dt="2023-02-28T14:46:43.111" v="867"/>
          <ac:spMkLst>
            <pc:docMk/>
            <pc:sldMk cId="746785567" sldId="476"/>
            <ac:spMk id="17" creationId="{B552B6C2-40CB-427F-A62A-2B2D3220DF5A}"/>
          </ac:spMkLst>
        </pc:spChg>
        <pc:spChg chg="add">
          <ac:chgData name="Stefan, Alexandra" userId="31e1a6b8-5232-42c3-b6d4-9595b200ff55" providerId="ADAL" clId="{4166F70E-8844-4AA8-94FD-102ECAABEF92}" dt="2023-02-28T14:46:43.111" v="867"/>
          <ac:spMkLst>
            <pc:docMk/>
            <pc:sldMk cId="746785567" sldId="476"/>
            <ac:spMk id="18" creationId="{885DE526-A3C4-40AF-BE28-DC55102264FB}"/>
          </ac:spMkLst>
        </pc:spChg>
        <pc:graphicFrameChg chg="add">
          <ac:chgData name="Stefan, Alexandra" userId="31e1a6b8-5232-42c3-b6d4-9595b200ff55" providerId="ADAL" clId="{4166F70E-8844-4AA8-94FD-102ECAABEF92}" dt="2023-02-28T14:46:43.111" v="867"/>
          <ac:graphicFrameMkLst>
            <pc:docMk/>
            <pc:sldMk cId="746785567" sldId="476"/>
            <ac:graphicFrameMk id="19" creationId="{9515A4F3-503F-41CE-AED9-9364B3400A55}"/>
          </ac:graphicFrameMkLst>
        </pc:graphicFrameChg>
      </pc:sldChg>
      <pc:sldChg chg="addSp modSp">
        <pc:chgData name="Stefan, Alexandra" userId="31e1a6b8-5232-42c3-b6d4-9595b200ff55" providerId="ADAL" clId="{4166F70E-8844-4AA8-94FD-102ECAABEF92}" dt="2023-02-28T14:47:33.199" v="891" actId="5793"/>
        <pc:sldMkLst>
          <pc:docMk/>
          <pc:sldMk cId="1304955866" sldId="477"/>
        </pc:sldMkLst>
        <pc:spChg chg="mod">
          <ac:chgData name="Stefan, Alexandra" userId="31e1a6b8-5232-42c3-b6d4-9595b200ff55" providerId="ADAL" clId="{4166F70E-8844-4AA8-94FD-102ECAABEF92}" dt="2023-02-28T14:47:33.199" v="891" actId="5793"/>
          <ac:spMkLst>
            <pc:docMk/>
            <pc:sldMk cId="1304955866" sldId="477"/>
            <ac:spMk id="3" creationId="{00000000-0000-0000-0000-000000000000}"/>
          </ac:spMkLst>
        </pc:spChg>
        <pc:spChg chg="mod">
          <ac:chgData name="Stefan, Alexandra" userId="31e1a6b8-5232-42c3-b6d4-9595b200ff55" providerId="ADAL" clId="{4166F70E-8844-4AA8-94FD-102ECAABEF92}" dt="2023-02-28T14:42:03.180" v="763" actId="1076"/>
          <ac:spMkLst>
            <pc:docMk/>
            <pc:sldMk cId="1304955866" sldId="477"/>
            <ac:spMk id="4" creationId="{00000000-0000-0000-0000-000000000000}"/>
          </ac:spMkLst>
        </pc:spChg>
        <pc:spChg chg="mod">
          <ac:chgData name="Stefan, Alexandra" userId="31e1a6b8-5232-42c3-b6d4-9595b200ff55" providerId="ADAL" clId="{4166F70E-8844-4AA8-94FD-102ECAABEF92}" dt="2023-02-28T14:43:55.697" v="845" actId="1035"/>
          <ac:spMkLst>
            <pc:docMk/>
            <pc:sldMk cId="1304955866" sldId="477"/>
            <ac:spMk id="5" creationId="{00000000-0000-0000-0000-000000000000}"/>
          </ac:spMkLst>
        </pc:spChg>
        <pc:spChg chg="mod">
          <ac:chgData name="Stefan, Alexandra" userId="31e1a6b8-5232-42c3-b6d4-9595b200ff55" providerId="ADAL" clId="{4166F70E-8844-4AA8-94FD-102ECAABEF92}" dt="2023-02-28T14:43:55.697" v="845" actId="1035"/>
          <ac:spMkLst>
            <pc:docMk/>
            <pc:sldMk cId="1304955866" sldId="477"/>
            <ac:spMk id="6" creationId="{00000000-0000-0000-0000-000000000000}"/>
          </ac:spMkLst>
        </pc:spChg>
        <pc:spChg chg="mod">
          <ac:chgData name="Stefan, Alexandra" userId="31e1a6b8-5232-42c3-b6d4-9595b200ff55" providerId="ADAL" clId="{4166F70E-8844-4AA8-94FD-102ECAABEF92}" dt="2023-02-28T14:43:55.697" v="845" actId="1035"/>
          <ac:spMkLst>
            <pc:docMk/>
            <pc:sldMk cId="1304955866" sldId="477"/>
            <ac:spMk id="7" creationId="{00000000-0000-0000-0000-000000000000}"/>
          </ac:spMkLst>
        </pc:spChg>
        <pc:spChg chg="mod">
          <ac:chgData name="Stefan, Alexandra" userId="31e1a6b8-5232-42c3-b6d4-9595b200ff55" providerId="ADAL" clId="{4166F70E-8844-4AA8-94FD-102ECAABEF92}" dt="2023-02-28T14:43:55.697" v="845" actId="1035"/>
          <ac:spMkLst>
            <pc:docMk/>
            <pc:sldMk cId="1304955866" sldId="477"/>
            <ac:spMk id="8" creationId="{00000000-0000-0000-0000-000000000000}"/>
          </ac:spMkLst>
        </pc:spChg>
        <pc:spChg chg="mod">
          <ac:chgData name="Stefan, Alexandra" userId="31e1a6b8-5232-42c3-b6d4-9595b200ff55" providerId="ADAL" clId="{4166F70E-8844-4AA8-94FD-102ECAABEF92}" dt="2023-02-28T14:43:55.697" v="845" actId="1035"/>
          <ac:spMkLst>
            <pc:docMk/>
            <pc:sldMk cId="1304955866" sldId="477"/>
            <ac:spMk id="9" creationId="{00000000-0000-0000-0000-000000000000}"/>
          </ac:spMkLst>
        </pc:spChg>
        <pc:graphicFrameChg chg="add mod modGraphic">
          <ac:chgData name="Stefan, Alexandra" userId="31e1a6b8-5232-42c3-b6d4-9595b200ff55" providerId="ADAL" clId="{4166F70E-8844-4AA8-94FD-102ECAABEF92}" dt="2023-02-28T14:46:05.402" v="865" actId="404"/>
          <ac:graphicFrameMkLst>
            <pc:docMk/>
            <pc:sldMk cId="1304955866" sldId="477"/>
            <ac:graphicFrameMk id="10" creationId="{DE3B9FD7-2BDB-4822-B3CF-8C9D77908041}"/>
          </ac:graphicFrameMkLst>
        </pc:graphicFrameChg>
      </pc:sldChg>
      <pc:sldChg chg="addSp delSp modSp">
        <pc:chgData name="Stefan, Alexandra" userId="31e1a6b8-5232-42c3-b6d4-9595b200ff55" providerId="ADAL" clId="{4166F70E-8844-4AA8-94FD-102ECAABEF92}" dt="2023-02-28T14:38:00.381" v="697" actId="478"/>
        <pc:sldMkLst>
          <pc:docMk/>
          <pc:sldMk cId="1790874993" sldId="495"/>
        </pc:sldMkLst>
        <pc:spChg chg="mod">
          <ac:chgData name="Stefan, Alexandra" userId="31e1a6b8-5232-42c3-b6d4-9595b200ff55" providerId="ADAL" clId="{4166F70E-8844-4AA8-94FD-102ECAABEF92}" dt="2023-02-28T14:29:27.780" v="451" actId="14100"/>
          <ac:spMkLst>
            <pc:docMk/>
            <pc:sldMk cId="1790874993" sldId="495"/>
            <ac:spMk id="2" creationId="{00000000-0000-0000-0000-000000000000}"/>
          </ac:spMkLst>
        </pc:spChg>
        <pc:spChg chg="del mod">
          <ac:chgData name="Stefan, Alexandra" userId="31e1a6b8-5232-42c3-b6d4-9595b200ff55" providerId="ADAL" clId="{4166F70E-8844-4AA8-94FD-102ECAABEF92}" dt="2023-02-28T14:38:00.381" v="697" actId="478"/>
          <ac:spMkLst>
            <pc:docMk/>
            <pc:sldMk cId="1790874993" sldId="495"/>
            <ac:spMk id="3" creationId="{00000000-0000-0000-0000-000000000000}"/>
          </ac:spMkLst>
        </pc:spChg>
        <pc:spChg chg="mod">
          <ac:chgData name="Stefan, Alexandra" userId="31e1a6b8-5232-42c3-b6d4-9595b200ff55" providerId="ADAL" clId="{4166F70E-8844-4AA8-94FD-102ECAABEF92}" dt="2023-02-28T14:30:35.099" v="496" actId="1037"/>
          <ac:spMkLst>
            <pc:docMk/>
            <pc:sldMk cId="1790874993" sldId="495"/>
            <ac:spMk id="5" creationId="{00000000-0000-0000-0000-000000000000}"/>
          </ac:spMkLst>
        </pc:spChg>
        <pc:spChg chg="add mod">
          <ac:chgData name="Stefan, Alexandra" userId="31e1a6b8-5232-42c3-b6d4-9595b200ff55" providerId="ADAL" clId="{4166F70E-8844-4AA8-94FD-102ECAABEF92}" dt="2023-02-28T14:31:11.607" v="498" actId="1076"/>
          <ac:spMkLst>
            <pc:docMk/>
            <pc:sldMk cId="1790874993" sldId="495"/>
            <ac:spMk id="6" creationId="{BE7046D9-D160-40D6-B51F-2BF820681725}"/>
          </ac:spMkLst>
        </pc:spChg>
        <pc:spChg chg="mod">
          <ac:chgData name="Stefan, Alexandra" userId="31e1a6b8-5232-42c3-b6d4-9595b200ff55" providerId="ADAL" clId="{4166F70E-8844-4AA8-94FD-102ECAABEF92}" dt="2023-02-28T14:30:35.099" v="496" actId="1037"/>
          <ac:spMkLst>
            <pc:docMk/>
            <pc:sldMk cId="1790874993" sldId="495"/>
            <ac:spMk id="7" creationId="{00000000-0000-0000-0000-000000000000}"/>
          </ac:spMkLst>
        </pc:spChg>
        <pc:spChg chg="mod">
          <ac:chgData name="Stefan, Alexandra" userId="31e1a6b8-5232-42c3-b6d4-9595b200ff55" providerId="ADAL" clId="{4166F70E-8844-4AA8-94FD-102ECAABEF92}" dt="2023-02-28T14:30:35.099" v="496" actId="1037"/>
          <ac:spMkLst>
            <pc:docMk/>
            <pc:sldMk cId="1790874993" sldId="495"/>
            <ac:spMk id="48" creationId="{00000000-0000-0000-0000-000000000000}"/>
          </ac:spMkLst>
        </pc:spChg>
        <pc:spChg chg="mod">
          <ac:chgData name="Stefan, Alexandra" userId="31e1a6b8-5232-42c3-b6d4-9595b200ff55" providerId="ADAL" clId="{4166F70E-8844-4AA8-94FD-102ECAABEF92}" dt="2023-02-28T14:30:35.099" v="496" actId="1037"/>
          <ac:spMkLst>
            <pc:docMk/>
            <pc:sldMk cId="1790874993" sldId="495"/>
            <ac:spMk id="50" creationId="{00000000-0000-0000-0000-000000000000}"/>
          </ac:spMkLst>
        </pc:spChg>
        <pc:cxnChg chg="add mod">
          <ac:chgData name="Stefan, Alexandra" userId="31e1a6b8-5232-42c3-b6d4-9595b200ff55" providerId="ADAL" clId="{4166F70E-8844-4AA8-94FD-102ECAABEF92}" dt="2023-02-28T14:31:31.137" v="503" actId="14100"/>
          <ac:cxnSpMkLst>
            <pc:docMk/>
            <pc:sldMk cId="1790874993" sldId="495"/>
            <ac:cxnSpMk id="46" creationId="{34C316E8-ED48-4746-9B6B-CB97330865D6}"/>
          </ac:cxnSpMkLst>
        </pc:cxnChg>
        <pc:cxnChg chg="mod">
          <ac:chgData name="Stefan, Alexandra" userId="31e1a6b8-5232-42c3-b6d4-9595b200ff55" providerId="ADAL" clId="{4166F70E-8844-4AA8-94FD-102ECAABEF92}" dt="2023-02-28T14:30:35.099" v="496" actId="1037"/>
          <ac:cxnSpMkLst>
            <pc:docMk/>
            <pc:sldMk cId="1790874993" sldId="495"/>
            <ac:cxnSpMk id="49" creationId="{00000000-0000-0000-0000-000000000000}"/>
          </ac:cxnSpMkLst>
        </pc:cxnChg>
        <pc:cxnChg chg="add mod">
          <ac:chgData name="Stefan, Alexandra" userId="31e1a6b8-5232-42c3-b6d4-9595b200ff55" providerId="ADAL" clId="{4166F70E-8844-4AA8-94FD-102ECAABEF92}" dt="2023-02-28T14:31:35.793" v="504" actId="14100"/>
          <ac:cxnSpMkLst>
            <pc:docMk/>
            <pc:sldMk cId="1790874993" sldId="495"/>
            <ac:cxnSpMk id="51" creationId="{B18F530F-7606-4EE1-8A7F-AC6E42BF7A4B}"/>
          </ac:cxnSpMkLst>
        </pc:cxnChg>
        <pc:cxnChg chg="add mod">
          <ac:chgData name="Stefan, Alexandra" userId="31e1a6b8-5232-42c3-b6d4-9595b200ff55" providerId="ADAL" clId="{4166F70E-8844-4AA8-94FD-102ECAABEF92}" dt="2023-02-28T14:31:47.092" v="507" actId="14100"/>
          <ac:cxnSpMkLst>
            <pc:docMk/>
            <pc:sldMk cId="1790874993" sldId="495"/>
            <ac:cxnSpMk id="55" creationId="{00DE20CA-7514-4A6F-9711-2B9F8A5CFC55}"/>
          </ac:cxnSpMkLst>
        </pc:cxnChg>
        <pc:cxnChg chg="add mod">
          <ac:chgData name="Stefan, Alexandra" userId="31e1a6b8-5232-42c3-b6d4-9595b200ff55" providerId="ADAL" clId="{4166F70E-8844-4AA8-94FD-102ECAABEF92}" dt="2023-02-28T14:32:04.133" v="521" actId="14100"/>
          <ac:cxnSpMkLst>
            <pc:docMk/>
            <pc:sldMk cId="1790874993" sldId="495"/>
            <ac:cxnSpMk id="57" creationId="{33457EF0-EB71-4DF4-A62E-D9A7088781F6}"/>
          </ac:cxnSpMkLst>
        </pc:cxnChg>
      </pc:sldChg>
      <pc:sldChg chg="modSp">
        <pc:chgData name="Stefan, Alexandra" userId="31e1a6b8-5232-42c3-b6d4-9595b200ff55" providerId="ADAL" clId="{4166F70E-8844-4AA8-94FD-102ECAABEF92}" dt="2023-02-28T13:55:40.594" v="22" actId="20577"/>
        <pc:sldMkLst>
          <pc:docMk/>
          <pc:sldMk cId="639759473" sldId="496"/>
        </pc:sldMkLst>
        <pc:spChg chg="mod">
          <ac:chgData name="Stefan, Alexandra" userId="31e1a6b8-5232-42c3-b6d4-9595b200ff55" providerId="ADAL" clId="{4166F70E-8844-4AA8-94FD-102ECAABEF92}" dt="2023-02-28T13:55:40.594" v="22" actId="20577"/>
          <ac:spMkLst>
            <pc:docMk/>
            <pc:sldMk cId="639759473" sldId="496"/>
            <ac:spMk id="3" creationId="{00000000-0000-0000-0000-000000000000}"/>
          </ac:spMkLst>
        </pc:spChg>
      </pc:sldChg>
      <pc:sldChg chg="modSp ord">
        <pc:chgData name="Stefan, Alexandra" userId="31e1a6b8-5232-42c3-b6d4-9595b200ff55" providerId="ADAL" clId="{4166F70E-8844-4AA8-94FD-102ECAABEF92}" dt="2023-02-28T14:39:08.277" v="741" actId="20577"/>
        <pc:sldMkLst>
          <pc:docMk/>
          <pc:sldMk cId="3073356059" sldId="499"/>
        </pc:sldMkLst>
        <pc:spChg chg="mod">
          <ac:chgData name="Stefan, Alexandra" userId="31e1a6b8-5232-42c3-b6d4-9595b200ff55" providerId="ADAL" clId="{4166F70E-8844-4AA8-94FD-102ECAABEF92}" dt="2023-02-28T14:27:36.726" v="434" actId="14100"/>
          <ac:spMkLst>
            <pc:docMk/>
            <pc:sldMk cId="3073356059" sldId="499"/>
            <ac:spMk id="2" creationId="{00000000-0000-0000-0000-000000000000}"/>
          </ac:spMkLst>
        </pc:spChg>
        <pc:spChg chg="mod">
          <ac:chgData name="Stefan, Alexandra" userId="31e1a6b8-5232-42c3-b6d4-9595b200ff55" providerId="ADAL" clId="{4166F70E-8844-4AA8-94FD-102ECAABEF92}" dt="2023-02-28T14:39:08.277" v="741" actId="20577"/>
          <ac:spMkLst>
            <pc:docMk/>
            <pc:sldMk cId="3073356059" sldId="499"/>
            <ac:spMk id="3" creationId="{00000000-0000-0000-0000-000000000000}"/>
          </ac:spMkLst>
        </pc:spChg>
      </pc:sldChg>
      <pc:sldChg chg="addSp delSp modSp">
        <pc:chgData name="Stefan, Alexandra" userId="31e1a6b8-5232-42c3-b6d4-9595b200ff55" providerId="ADAL" clId="{4166F70E-8844-4AA8-94FD-102ECAABEF92}" dt="2023-02-28T14:37:32.423" v="695" actId="1076"/>
        <pc:sldMkLst>
          <pc:docMk/>
          <pc:sldMk cId="2619141578" sldId="500"/>
        </pc:sldMkLst>
        <pc:spChg chg="mod">
          <ac:chgData name="Stefan, Alexandra" userId="31e1a6b8-5232-42c3-b6d4-9595b200ff55" providerId="ADAL" clId="{4166F70E-8844-4AA8-94FD-102ECAABEF92}" dt="2023-02-28T14:37:26.890" v="694" actId="14100"/>
          <ac:spMkLst>
            <pc:docMk/>
            <pc:sldMk cId="2619141578" sldId="500"/>
            <ac:spMk id="2"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9"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10"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11"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17"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18"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19"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0"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1"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2"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3"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4"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5"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6"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27" creationId="{00000000-0000-0000-0000-000000000000}"/>
          </ac:spMkLst>
        </pc:spChg>
        <pc:spChg chg="add mod">
          <ac:chgData name="Stefan, Alexandra" userId="31e1a6b8-5232-42c3-b6d4-9595b200ff55" providerId="ADAL" clId="{4166F70E-8844-4AA8-94FD-102ECAABEF92}" dt="2023-02-28T14:33:02.181" v="536" actId="1037"/>
          <ac:spMkLst>
            <pc:docMk/>
            <pc:sldMk cId="2619141578" sldId="500"/>
            <ac:spMk id="28" creationId="{41DE6263-34D5-4360-843D-BF8FC729FB9A}"/>
          </ac:spMkLst>
        </pc:spChg>
        <pc:spChg chg="add mod">
          <ac:chgData name="Stefan, Alexandra" userId="31e1a6b8-5232-42c3-b6d4-9595b200ff55" providerId="ADAL" clId="{4166F70E-8844-4AA8-94FD-102ECAABEF92}" dt="2023-02-28T14:33:02.181" v="536" actId="1037"/>
          <ac:spMkLst>
            <pc:docMk/>
            <pc:sldMk cId="2619141578" sldId="500"/>
            <ac:spMk id="29" creationId="{DEDC837D-39B0-43C5-A58C-5A6A0F5100C0}"/>
          </ac:spMkLst>
        </pc:spChg>
        <pc:spChg chg="add mod">
          <ac:chgData name="Stefan, Alexandra" userId="31e1a6b8-5232-42c3-b6d4-9595b200ff55" providerId="ADAL" clId="{4166F70E-8844-4AA8-94FD-102ECAABEF92}" dt="2023-02-28T14:33:02.181" v="536" actId="1037"/>
          <ac:spMkLst>
            <pc:docMk/>
            <pc:sldMk cId="2619141578" sldId="500"/>
            <ac:spMk id="30" creationId="{9F500795-1B45-4878-B205-4EB139C1F6A8}"/>
          </ac:spMkLst>
        </pc:spChg>
        <pc:spChg chg="mod">
          <ac:chgData name="Stefan, Alexandra" userId="31e1a6b8-5232-42c3-b6d4-9595b200ff55" providerId="ADAL" clId="{4166F70E-8844-4AA8-94FD-102ECAABEF92}" dt="2023-02-28T14:36:33.428" v="640" actId="1035"/>
          <ac:spMkLst>
            <pc:docMk/>
            <pc:sldMk cId="2619141578" sldId="500"/>
            <ac:spMk id="31"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32" creationId="{00000000-0000-0000-0000-000000000000}"/>
          </ac:spMkLst>
        </pc:spChg>
        <pc:spChg chg="add mod">
          <ac:chgData name="Stefan, Alexandra" userId="31e1a6b8-5232-42c3-b6d4-9595b200ff55" providerId="ADAL" clId="{4166F70E-8844-4AA8-94FD-102ECAABEF92}" dt="2023-02-28T14:33:02.181" v="536" actId="1037"/>
          <ac:spMkLst>
            <pc:docMk/>
            <pc:sldMk cId="2619141578" sldId="500"/>
            <ac:spMk id="33" creationId="{C584B442-B231-4A30-907E-DB20AB359EAC}"/>
          </ac:spMkLst>
        </pc:spChg>
        <pc:spChg chg="mod">
          <ac:chgData name="Stefan, Alexandra" userId="31e1a6b8-5232-42c3-b6d4-9595b200ff55" providerId="ADAL" clId="{4166F70E-8844-4AA8-94FD-102ECAABEF92}" dt="2023-02-28T14:36:33.428" v="640" actId="1035"/>
          <ac:spMkLst>
            <pc:docMk/>
            <pc:sldMk cId="2619141578" sldId="500"/>
            <ac:spMk id="34"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35" creationId="{00000000-0000-0000-0000-000000000000}"/>
          </ac:spMkLst>
        </pc:spChg>
        <pc:spChg chg="add mod">
          <ac:chgData name="Stefan, Alexandra" userId="31e1a6b8-5232-42c3-b6d4-9595b200ff55" providerId="ADAL" clId="{4166F70E-8844-4AA8-94FD-102ECAABEF92}" dt="2023-02-28T14:33:02.181" v="536" actId="1037"/>
          <ac:spMkLst>
            <pc:docMk/>
            <pc:sldMk cId="2619141578" sldId="500"/>
            <ac:spMk id="36" creationId="{826FA90D-7785-4F8A-83F7-689E95A78DFC}"/>
          </ac:spMkLst>
        </pc:spChg>
        <pc:spChg chg="add mod">
          <ac:chgData name="Stefan, Alexandra" userId="31e1a6b8-5232-42c3-b6d4-9595b200ff55" providerId="ADAL" clId="{4166F70E-8844-4AA8-94FD-102ECAABEF92}" dt="2023-02-28T14:33:02.181" v="536" actId="1037"/>
          <ac:spMkLst>
            <pc:docMk/>
            <pc:sldMk cId="2619141578" sldId="500"/>
            <ac:spMk id="37" creationId="{3D7AE488-BF7B-44CE-A200-9EF1B98D8400}"/>
          </ac:spMkLst>
        </pc:spChg>
        <pc:spChg chg="mod">
          <ac:chgData name="Stefan, Alexandra" userId="31e1a6b8-5232-42c3-b6d4-9595b200ff55" providerId="ADAL" clId="{4166F70E-8844-4AA8-94FD-102ECAABEF92}" dt="2023-02-28T14:36:33.428" v="640" actId="1035"/>
          <ac:spMkLst>
            <pc:docMk/>
            <pc:sldMk cId="2619141578" sldId="500"/>
            <ac:spMk id="38"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39"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40" creationId="{00000000-0000-0000-0000-000000000000}"/>
          </ac:spMkLst>
        </pc:spChg>
        <pc:spChg chg="mod">
          <ac:chgData name="Stefan, Alexandra" userId="31e1a6b8-5232-42c3-b6d4-9595b200ff55" providerId="ADAL" clId="{4166F70E-8844-4AA8-94FD-102ECAABEF92}" dt="2023-02-28T14:36:33.428" v="640" actId="1035"/>
          <ac:spMkLst>
            <pc:docMk/>
            <pc:sldMk cId="2619141578" sldId="500"/>
            <ac:spMk id="41" creationId="{00000000-0000-0000-0000-000000000000}"/>
          </ac:spMkLst>
        </pc:spChg>
        <pc:spChg chg="add mod">
          <ac:chgData name="Stefan, Alexandra" userId="31e1a6b8-5232-42c3-b6d4-9595b200ff55" providerId="ADAL" clId="{4166F70E-8844-4AA8-94FD-102ECAABEF92}" dt="2023-02-28T14:33:02.181" v="536" actId="1037"/>
          <ac:spMkLst>
            <pc:docMk/>
            <pc:sldMk cId="2619141578" sldId="500"/>
            <ac:spMk id="42" creationId="{AF7F7CFF-4C6E-4CFF-B8CC-E70CD3AACBC9}"/>
          </ac:spMkLst>
        </pc:spChg>
        <pc:spChg chg="add mod">
          <ac:chgData name="Stefan, Alexandra" userId="31e1a6b8-5232-42c3-b6d4-9595b200ff55" providerId="ADAL" clId="{4166F70E-8844-4AA8-94FD-102ECAABEF92}" dt="2023-02-28T14:33:02.181" v="536" actId="1037"/>
          <ac:spMkLst>
            <pc:docMk/>
            <pc:sldMk cId="2619141578" sldId="500"/>
            <ac:spMk id="43" creationId="{1CD4FCA4-BE3E-411A-A91D-0D2EF1E2BE1B}"/>
          </ac:spMkLst>
        </pc:spChg>
        <pc:spChg chg="mod">
          <ac:chgData name="Stefan, Alexandra" userId="31e1a6b8-5232-42c3-b6d4-9595b200ff55" providerId="ADAL" clId="{4166F70E-8844-4AA8-94FD-102ECAABEF92}" dt="2023-02-28T14:36:33.428" v="640" actId="1035"/>
          <ac:spMkLst>
            <pc:docMk/>
            <pc:sldMk cId="2619141578" sldId="500"/>
            <ac:spMk id="45" creationId="{00000000-0000-0000-0000-000000000000}"/>
          </ac:spMkLst>
        </pc:spChg>
        <pc:spChg chg="add mod">
          <ac:chgData name="Stefan, Alexandra" userId="31e1a6b8-5232-42c3-b6d4-9595b200ff55" providerId="ADAL" clId="{4166F70E-8844-4AA8-94FD-102ECAABEF92}" dt="2023-02-28T14:33:02.181" v="536" actId="1037"/>
          <ac:spMkLst>
            <pc:docMk/>
            <pc:sldMk cId="2619141578" sldId="500"/>
            <ac:spMk id="46" creationId="{104BD2FF-60BF-4E64-B336-92E6DDCD8E53}"/>
          </ac:spMkLst>
        </pc:spChg>
        <pc:spChg chg="add mod">
          <ac:chgData name="Stefan, Alexandra" userId="31e1a6b8-5232-42c3-b6d4-9595b200ff55" providerId="ADAL" clId="{4166F70E-8844-4AA8-94FD-102ECAABEF92}" dt="2023-02-28T14:33:02.181" v="536" actId="1037"/>
          <ac:spMkLst>
            <pc:docMk/>
            <pc:sldMk cId="2619141578" sldId="500"/>
            <ac:spMk id="47" creationId="{B8405492-20CD-46B2-850A-E94D16FAAB44}"/>
          </ac:spMkLst>
        </pc:spChg>
        <pc:spChg chg="add mod">
          <ac:chgData name="Stefan, Alexandra" userId="31e1a6b8-5232-42c3-b6d4-9595b200ff55" providerId="ADAL" clId="{4166F70E-8844-4AA8-94FD-102ECAABEF92}" dt="2023-02-28T14:33:02.181" v="536" actId="1037"/>
          <ac:spMkLst>
            <pc:docMk/>
            <pc:sldMk cId="2619141578" sldId="500"/>
            <ac:spMk id="48" creationId="{ABF90EAC-2CAF-4293-85B9-1361F7E98F79}"/>
          </ac:spMkLst>
        </pc:spChg>
        <pc:spChg chg="add mod">
          <ac:chgData name="Stefan, Alexandra" userId="31e1a6b8-5232-42c3-b6d4-9595b200ff55" providerId="ADAL" clId="{4166F70E-8844-4AA8-94FD-102ECAABEF92}" dt="2023-02-28T14:33:02.181" v="536" actId="1037"/>
          <ac:spMkLst>
            <pc:docMk/>
            <pc:sldMk cId="2619141578" sldId="500"/>
            <ac:spMk id="49" creationId="{6A24EA86-C56F-4CFA-BBAE-AD8FF18EB62C}"/>
          </ac:spMkLst>
        </pc:spChg>
        <pc:spChg chg="add mod">
          <ac:chgData name="Stefan, Alexandra" userId="31e1a6b8-5232-42c3-b6d4-9595b200ff55" providerId="ADAL" clId="{4166F70E-8844-4AA8-94FD-102ECAABEF92}" dt="2023-02-28T14:33:02.181" v="536" actId="1037"/>
          <ac:spMkLst>
            <pc:docMk/>
            <pc:sldMk cId="2619141578" sldId="500"/>
            <ac:spMk id="50" creationId="{A934CC94-4EAF-4DA8-A7CA-53583159888E}"/>
          </ac:spMkLst>
        </pc:spChg>
        <pc:spChg chg="add mod">
          <ac:chgData name="Stefan, Alexandra" userId="31e1a6b8-5232-42c3-b6d4-9595b200ff55" providerId="ADAL" clId="{4166F70E-8844-4AA8-94FD-102ECAABEF92}" dt="2023-02-28T14:33:02.181" v="536" actId="1037"/>
          <ac:spMkLst>
            <pc:docMk/>
            <pc:sldMk cId="2619141578" sldId="500"/>
            <ac:spMk id="51" creationId="{5953ACAE-5E14-4C45-AB25-00EB4249AC80}"/>
          </ac:spMkLst>
        </pc:spChg>
        <pc:spChg chg="add mod">
          <ac:chgData name="Stefan, Alexandra" userId="31e1a6b8-5232-42c3-b6d4-9595b200ff55" providerId="ADAL" clId="{4166F70E-8844-4AA8-94FD-102ECAABEF92}" dt="2023-02-28T14:33:02.181" v="536" actId="1037"/>
          <ac:spMkLst>
            <pc:docMk/>
            <pc:sldMk cId="2619141578" sldId="500"/>
            <ac:spMk id="52" creationId="{96EF7B76-B3AB-4F6C-9B7F-C45ECBC82814}"/>
          </ac:spMkLst>
        </pc:spChg>
        <pc:spChg chg="add mod">
          <ac:chgData name="Stefan, Alexandra" userId="31e1a6b8-5232-42c3-b6d4-9595b200ff55" providerId="ADAL" clId="{4166F70E-8844-4AA8-94FD-102ECAABEF92}" dt="2023-02-28T14:33:02.181" v="536" actId="1037"/>
          <ac:spMkLst>
            <pc:docMk/>
            <pc:sldMk cId="2619141578" sldId="500"/>
            <ac:spMk id="53" creationId="{F6870DAD-B80F-48D3-A8CE-20748D45AF15}"/>
          </ac:spMkLst>
        </pc:spChg>
        <pc:spChg chg="add mod">
          <ac:chgData name="Stefan, Alexandra" userId="31e1a6b8-5232-42c3-b6d4-9595b200ff55" providerId="ADAL" clId="{4166F70E-8844-4AA8-94FD-102ECAABEF92}" dt="2023-02-28T14:33:02.181" v="536" actId="1037"/>
          <ac:spMkLst>
            <pc:docMk/>
            <pc:sldMk cId="2619141578" sldId="500"/>
            <ac:spMk id="54" creationId="{76AD61B1-EBC4-4829-BE7B-EB0EC67F8526}"/>
          </ac:spMkLst>
        </pc:spChg>
        <pc:spChg chg="add mod">
          <ac:chgData name="Stefan, Alexandra" userId="31e1a6b8-5232-42c3-b6d4-9595b200ff55" providerId="ADAL" clId="{4166F70E-8844-4AA8-94FD-102ECAABEF92}" dt="2023-02-28T14:33:02.181" v="536" actId="1037"/>
          <ac:spMkLst>
            <pc:docMk/>
            <pc:sldMk cId="2619141578" sldId="500"/>
            <ac:spMk id="55" creationId="{A9795FF0-B3C8-4722-A0A8-73E02A396E34}"/>
          </ac:spMkLst>
        </pc:spChg>
        <pc:spChg chg="add mod">
          <ac:chgData name="Stefan, Alexandra" userId="31e1a6b8-5232-42c3-b6d4-9595b200ff55" providerId="ADAL" clId="{4166F70E-8844-4AA8-94FD-102ECAABEF92}" dt="2023-02-28T14:33:02.181" v="536" actId="1037"/>
          <ac:spMkLst>
            <pc:docMk/>
            <pc:sldMk cId="2619141578" sldId="500"/>
            <ac:spMk id="56" creationId="{5623CCE9-AD64-40CD-9C9E-EEE3AE01D7BA}"/>
          </ac:spMkLst>
        </pc:spChg>
        <pc:spChg chg="add mod">
          <ac:chgData name="Stefan, Alexandra" userId="31e1a6b8-5232-42c3-b6d4-9595b200ff55" providerId="ADAL" clId="{4166F70E-8844-4AA8-94FD-102ECAABEF92}" dt="2023-02-28T14:33:02.181" v="536" actId="1037"/>
          <ac:spMkLst>
            <pc:docMk/>
            <pc:sldMk cId="2619141578" sldId="500"/>
            <ac:spMk id="57" creationId="{34FA2DA9-FC09-4F4A-9FD8-2CC9C1689E7C}"/>
          </ac:spMkLst>
        </pc:spChg>
        <pc:spChg chg="add mod">
          <ac:chgData name="Stefan, Alexandra" userId="31e1a6b8-5232-42c3-b6d4-9595b200ff55" providerId="ADAL" clId="{4166F70E-8844-4AA8-94FD-102ECAABEF92}" dt="2023-02-28T14:33:02.181" v="536" actId="1037"/>
          <ac:spMkLst>
            <pc:docMk/>
            <pc:sldMk cId="2619141578" sldId="500"/>
            <ac:spMk id="58" creationId="{14BEF14B-8939-4851-89D8-AD39A7C96B2D}"/>
          </ac:spMkLst>
        </pc:spChg>
        <pc:spChg chg="add mod">
          <ac:chgData name="Stefan, Alexandra" userId="31e1a6b8-5232-42c3-b6d4-9595b200ff55" providerId="ADAL" clId="{4166F70E-8844-4AA8-94FD-102ECAABEF92}" dt="2023-02-28T14:33:02.181" v="536" actId="1037"/>
          <ac:spMkLst>
            <pc:docMk/>
            <pc:sldMk cId="2619141578" sldId="500"/>
            <ac:spMk id="59" creationId="{25629C59-F155-499A-8BA1-484DD9E2039E}"/>
          </ac:spMkLst>
        </pc:spChg>
        <pc:spChg chg="add mod">
          <ac:chgData name="Stefan, Alexandra" userId="31e1a6b8-5232-42c3-b6d4-9595b200ff55" providerId="ADAL" clId="{4166F70E-8844-4AA8-94FD-102ECAABEF92}" dt="2023-02-28T14:33:02.181" v="536" actId="1037"/>
          <ac:spMkLst>
            <pc:docMk/>
            <pc:sldMk cId="2619141578" sldId="500"/>
            <ac:spMk id="60" creationId="{25F4F8E8-9891-4809-8101-DD26F220DBD2}"/>
          </ac:spMkLst>
        </pc:spChg>
        <pc:spChg chg="add mod">
          <ac:chgData name="Stefan, Alexandra" userId="31e1a6b8-5232-42c3-b6d4-9595b200ff55" providerId="ADAL" clId="{4166F70E-8844-4AA8-94FD-102ECAABEF92}" dt="2023-02-28T14:33:02.181" v="536" actId="1037"/>
          <ac:spMkLst>
            <pc:docMk/>
            <pc:sldMk cId="2619141578" sldId="500"/>
            <ac:spMk id="61" creationId="{752703E6-BB3D-42E6-B11E-92F7902B071D}"/>
          </ac:spMkLst>
        </pc:spChg>
        <pc:spChg chg="add mod">
          <ac:chgData name="Stefan, Alexandra" userId="31e1a6b8-5232-42c3-b6d4-9595b200ff55" providerId="ADAL" clId="{4166F70E-8844-4AA8-94FD-102ECAABEF92}" dt="2023-02-28T14:33:02.181" v="536" actId="1037"/>
          <ac:spMkLst>
            <pc:docMk/>
            <pc:sldMk cId="2619141578" sldId="500"/>
            <ac:spMk id="62" creationId="{BF9CD27A-7FEC-4BCC-A5E3-A7D81B8CFD8A}"/>
          </ac:spMkLst>
        </pc:spChg>
        <pc:spChg chg="add mod">
          <ac:chgData name="Stefan, Alexandra" userId="31e1a6b8-5232-42c3-b6d4-9595b200ff55" providerId="ADAL" clId="{4166F70E-8844-4AA8-94FD-102ECAABEF92}" dt="2023-02-28T14:33:02.181" v="536" actId="1037"/>
          <ac:spMkLst>
            <pc:docMk/>
            <pc:sldMk cId="2619141578" sldId="500"/>
            <ac:spMk id="63" creationId="{459F1028-98BF-4CC7-B87C-2A595E1C157D}"/>
          </ac:spMkLst>
        </pc:spChg>
        <pc:spChg chg="add mod">
          <ac:chgData name="Stefan, Alexandra" userId="31e1a6b8-5232-42c3-b6d4-9595b200ff55" providerId="ADAL" clId="{4166F70E-8844-4AA8-94FD-102ECAABEF92}" dt="2023-02-28T14:33:02.181" v="536" actId="1037"/>
          <ac:spMkLst>
            <pc:docMk/>
            <pc:sldMk cId="2619141578" sldId="500"/>
            <ac:spMk id="64" creationId="{658ADF79-D6DA-44FC-B7B9-981D01908D42}"/>
          </ac:spMkLst>
        </pc:spChg>
        <pc:spChg chg="add mod">
          <ac:chgData name="Stefan, Alexandra" userId="31e1a6b8-5232-42c3-b6d4-9595b200ff55" providerId="ADAL" clId="{4166F70E-8844-4AA8-94FD-102ECAABEF92}" dt="2023-02-28T14:33:02.181" v="536" actId="1037"/>
          <ac:spMkLst>
            <pc:docMk/>
            <pc:sldMk cId="2619141578" sldId="500"/>
            <ac:spMk id="65" creationId="{BFBA2C2A-34A7-47B1-A172-6FC01D66C3FC}"/>
          </ac:spMkLst>
        </pc:spChg>
        <pc:spChg chg="add mod">
          <ac:chgData name="Stefan, Alexandra" userId="31e1a6b8-5232-42c3-b6d4-9595b200ff55" providerId="ADAL" clId="{4166F70E-8844-4AA8-94FD-102ECAABEF92}" dt="2023-02-28T14:33:02.181" v="536" actId="1037"/>
          <ac:spMkLst>
            <pc:docMk/>
            <pc:sldMk cId="2619141578" sldId="500"/>
            <ac:spMk id="66" creationId="{BC63C50C-B6AC-4B8F-B2A6-81D337573CC2}"/>
          </ac:spMkLst>
        </pc:spChg>
        <pc:spChg chg="add mod">
          <ac:chgData name="Stefan, Alexandra" userId="31e1a6b8-5232-42c3-b6d4-9595b200ff55" providerId="ADAL" clId="{4166F70E-8844-4AA8-94FD-102ECAABEF92}" dt="2023-02-28T14:33:02.181" v="536" actId="1037"/>
          <ac:spMkLst>
            <pc:docMk/>
            <pc:sldMk cId="2619141578" sldId="500"/>
            <ac:spMk id="67" creationId="{DFF7F4F2-930B-4EA5-88B9-9BD45B48DA81}"/>
          </ac:spMkLst>
        </pc:spChg>
        <pc:spChg chg="add mod">
          <ac:chgData name="Stefan, Alexandra" userId="31e1a6b8-5232-42c3-b6d4-9595b200ff55" providerId="ADAL" clId="{4166F70E-8844-4AA8-94FD-102ECAABEF92}" dt="2023-02-28T14:33:02.181" v="536" actId="1037"/>
          <ac:spMkLst>
            <pc:docMk/>
            <pc:sldMk cId="2619141578" sldId="500"/>
            <ac:spMk id="68" creationId="{4F1BCB80-C7A5-45D5-A8EE-B3D041345278}"/>
          </ac:spMkLst>
        </pc:spChg>
        <pc:spChg chg="add mod">
          <ac:chgData name="Stefan, Alexandra" userId="31e1a6b8-5232-42c3-b6d4-9595b200ff55" providerId="ADAL" clId="{4166F70E-8844-4AA8-94FD-102ECAABEF92}" dt="2023-02-28T14:33:02.181" v="536" actId="1037"/>
          <ac:spMkLst>
            <pc:docMk/>
            <pc:sldMk cId="2619141578" sldId="500"/>
            <ac:spMk id="69" creationId="{9D27F8DF-3D4D-4FAA-A1C5-E4030A7831A1}"/>
          </ac:spMkLst>
        </pc:spChg>
        <pc:spChg chg="add mod">
          <ac:chgData name="Stefan, Alexandra" userId="31e1a6b8-5232-42c3-b6d4-9595b200ff55" providerId="ADAL" clId="{4166F70E-8844-4AA8-94FD-102ECAABEF92}" dt="2023-02-28T14:33:02.181" v="536" actId="1037"/>
          <ac:spMkLst>
            <pc:docMk/>
            <pc:sldMk cId="2619141578" sldId="500"/>
            <ac:spMk id="70" creationId="{FDED357D-F0E5-4147-B06F-28A9A233B58D}"/>
          </ac:spMkLst>
        </pc:spChg>
        <pc:spChg chg="add mod">
          <ac:chgData name="Stefan, Alexandra" userId="31e1a6b8-5232-42c3-b6d4-9595b200ff55" providerId="ADAL" clId="{4166F70E-8844-4AA8-94FD-102ECAABEF92}" dt="2023-02-28T14:33:02.181" v="536" actId="1037"/>
          <ac:spMkLst>
            <pc:docMk/>
            <pc:sldMk cId="2619141578" sldId="500"/>
            <ac:spMk id="71" creationId="{F12196F6-D7FB-4DAC-8519-AB4441BF8E51}"/>
          </ac:spMkLst>
        </pc:spChg>
        <pc:spChg chg="add mod">
          <ac:chgData name="Stefan, Alexandra" userId="31e1a6b8-5232-42c3-b6d4-9595b200ff55" providerId="ADAL" clId="{4166F70E-8844-4AA8-94FD-102ECAABEF92}" dt="2023-02-28T14:33:02.181" v="536" actId="1037"/>
          <ac:spMkLst>
            <pc:docMk/>
            <pc:sldMk cId="2619141578" sldId="500"/>
            <ac:spMk id="72" creationId="{C1299B19-3D2F-44FA-921D-AEAC97EAB125}"/>
          </ac:spMkLst>
        </pc:spChg>
        <pc:spChg chg="add mod">
          <ac:chgData name="Stefan, Alexandra" userId="31e1a6b8-5232-42c3-b6d4-9595b200ff55" providerId="ADAL" clId="{4166F70E-8844-4AA8-94FD-102ECAABEF92}" dt="2023-02-28T14:33:02.181" v="536" actId="1037"/>
          <ac:spMkLst>
            <pc:docMk/>
            <pc:sldMk cId="2619141578" sldId="500"/>
            <ac:spMk id="74" creationId="{E42019A7-4376-4914-8024-8582B5140853}"/>
          </ac:spMkLst>
        </pc:spChg>
        <pc:spChg chg="add del mod">
          <ac:chgData name="Stefan, Alexandra" userId="31e1a6b8-5232-42c3-b6d4-9595b200ff55" providerId="ADAL" clId="{4166F70E-8844-4AA8-94FD-102ECAABEF92}" dt="2023-02-28T14:23:26.644" v="194" actId="478"/>
          <ac:spMkLst>
            <pc:docMk/>
            <pc:sldMk cId="2619141578" sldId="500"/>
            <ac:spMk id="75" creationId="{D7E38AF8-7AFB-495F-8DEC-549D2135FB34}"/>
          </ac:spMkLst>
        </pc:spChg>
        <pc:spChg chg="add mod">
          <ac:chgData name="Stefan, Alexandra" userId="31e1a6b8-5232-42c3-b6d4-9595b200ff55" providerId="ADAL" clId="{4166F70E-8844-4AA8-94FD-102ECAABEF92}" dt="2023-02-28T14:37:32.423" v="695" actId="1076"/>
          <ac:spMkLst>
            <pc:docMk/>
            <pc:sldMk cId="2619141578" sldId="500"/>
            <ac:spMk id="77" creationId="{56D9BA91-618E-4871-9488-ABB0837A3B65}"/>
          </ac:spMkLst>
        </pc:spChg>
        <pc:spChg chg="add mod">
          <ac:chgData name="Stefan, Alexandra" userId="31e1a6b8-5232-42c3-b6d4-9595b200ff55" providerId="ADAL" clId="{4166F70E-8844-4AA8-94FD-102ECAABEF92}" dt="2023-02-28T14:36:40.702" v="643" actId="1036"/>
          <ac:spMkLst>
            <pc:docMk/>
            <pc:sldMk cId="2619141578" sldId="500"/>
            <ac:spMk id="78" creationId="{484309D4-86E9-4610-8D6E-A0FF614E69E2}"/>
          </ac:spMkLst>
        </pc:spChg>
        <pc:cxnChg chg="mod">
          <ac:chgData name="Stefan, Alexandra" userId="31e1a6b8-5232-42c3-b6d4-9595b200ff55" providerId="ADAL" clId="{4166F70E-8844-4AA8-94FD-102ECAABEF92}" dt="2023-02-28T14:36:33.428" v="640" actId="1035"/>
          <ac:cxnSpMkLst>
            <pc:docMk/>
            <pc:sldMk cId="2619141578" sldId="500"/>
            <ac:cxnSpMk id="44" creationId="{00000000-0000-0000-0000-000000000000}"/>
          </ac:cxnSpMkLst>
        </pc:cxnChg>
        <pc:cxnChg chg="add mod">
          <ac:chgData name="Stefan, Alexandra" userId="31e1a6b8-5232-42c3-b6d4-9595b200ff55" providerId="ADAL" clId="{4166F70E-8844-4AA8-94FD-102ECAABEF92}" dt="2023-02-28T14:33:02.181" v="536" actId="1037"/>
          <ac:cxnSpMkLst>
            <pc:docMk/>
            <pc:sldMk cId="2619141578" sldId="500"/>
            <ac:cxnSpMk id="73" creationId="{F59EE90B-6D54-4AD8-9ECE-2D233600F943}"/>
          </ac:cxnSpMkLst>
        </pc:cxnChg>
        <pc:cxnChg chg="add del">
          <ac:chgData name="Stefan, Alexandra" userId="31e1a6b8-5232-42c3-b6d4-9595b200ff55" providerId="ADAL" clId="{4166F70E-8844-4AA8-94FD-102ECAABEF92}" dt="2023-02-28T14:33:11.033" v="538" actId="478"/>
          <ac:cxnSpMkLst>
            <pc:docMk/>
            <pc:sldMk cId="2619141578" sldId="500"/>
            <ac:cxnSpMk id="76" creationId="{69D093EC-D814-4FB5-906F-1245A7D34940}"/>
          </ac:cxnSpMkLst>
        </pc:cxnChg>
      </pc:sldChg>
      <pc:sldChg chg="modSp">
        <pc:chgData name="Stefan, Alexandra" userId="31e1a6b8-5232-42c3-b6d4-9595b200ff55" providerId="ADAL" clId="{4166F70E-8844-4AA8-94FD-102ECAABEF92}" dt="2023-02-28T13:56:34.681" v="37" actId="20577"/>
        <pc:sldMkLst>
          <pc:docMk/>
          <pc:sldMk cId="219400249" sldId="509"/>
        </pc:sldMkLst>
        <pc:spChg chg="mod">
          <ac:chgData name="Stefan, Alexandra" userId="31e1a6b8-5232-42c3-b6d4-9595b200ff55" providerId="ADAL" clId="{4166F70E-8844-4AA8-94FD-102ECAABEF92}" dt="2023-02-28T13:56:34.681" v="37" actId="20577"/>
          <ac:spMkLst>
            <pc:docMk/>
            <pc:sldMk cId="219400249" sldId="509"/>
            <ac:spMk id="21" creationId="{00000000-0000-0000-0000-000000000000}"/>
          </ac:spMkLst>
        </pc:spChg>
      </pc:sldChg>
      <pc:sldChg chg="modSp">
        <pc:chgData name="Stefan, Alexandra" userId="31e1a6b8-5232-42c3-b6d4-9595b200ff55" providerId="ADAL" clId="{4166F70E-8844-4AA8-94FD-102ECAABEF92}" dt="2023-02-28T16:09:31.146" v="915" actId="20577"/>
        <pc:sldMkLst>
          <pc:docMk/>
          <pc:sldMk cId="2179843818" sldId="511"/>
        </pc:sldMkLst>
        <pc:spChg chg="mod">
          <ac:chgData name="Stefan, Alexandra" userId="31e1a6b8-5232-42c3-b6d4-9595b200ff55" providerId="ADAL" clId="{4166F70E-8844-4AA8-94FD-102ECAABEF92}" dt="2023-02-28T16:09:31.146" v="915" actId="20577"/>
          <ac:spMkLst>
            <pc:docMk/>
            <pc:sldMk cId="2179843818" sldId="511"/>
            <ac:spMk id="3" creationId="{00000000-0000-0000-0000-000000000000}"/>
          </ac:spMkLst>
        </pc:spChg>
        <pc:spChg chg="mod">
          <ac:chgData name="Stefan, Alexandra" userId="31e1a6b8-5232-42c3-b6d4-9595b200ff55" providerId="ADAL" clId="{4166F70E-8844-4AA8-94FD-102ECAABEF92}" dt="2023-02-28T13:57:35.703" v="104" actId="20577"/>
          <ac:spMkLst>
            <pc:docMk/>
            <pc:sldMk cId="2179843818" sldId="511"/>
            <ac:spMk id="21" creationId="{00000000-0000-0000-0000-000000000000}"/>
          </ac:spMkLst>
        </pc:spChg>
      </pc:sldChg>
      <pc:sldChg chg="modSp">
        <pc:chgData name="Stefan, Alexandra" userId="31e1a6b8-5232-42c3-b6d4-9595b200ff55" providerId="ADAL" clId="{4166F70E-8844-4AA8-94FD-102ECAABEF92}" dt="2023-02-28T13:55:54.724" v="30" actId="6549"/>
        <pc:sldMkLst>
          <pc:docMk/>
          <pc:sldMk cId="1722320135" sldId="514"/>
        </pc:sldMkLst>
        <pc:spChg chg="mod">
          <ac:chgData name="Stefan, Alexandra" userId="31e1a6b8-5232-42c3-b6d4-9595b200ff55" providerId="ADAL" clId="{4166F70E-8844-4AA8-94FD-102ECAABEF92}" dt="2023-02-28T13:55:54.724" v="30" actId="6549"/>
          <ac:spMkLst>
            <pc:docMk/>
            <pc:sldMk cId="1722320135" sldId="514"/>
            <ac:spMk id="3" creationId="{00000000-0000-0000-0000-000000000000}"/>
          </ac:spMkLst>
        </pc:spChg>
      </pc:sldChg>
      <pc:sldChg chg="add del">
        <pc:chgData name="Stefan, Alexandra" userId="31e1a6b8-5232-42c3-b6d4-9595b200ff55" providerId="ADAL" clId="{4166F70E-8844-4AA8-94FD-102ECAABEF92}" dt="2023-02-28T14:23:58.104" v="210" actId="2696"/>
        <pc:sldMkLst>
          <pc:docMk/>
          <pc:sldMk cId="1474485786" sldId="515"/>
        </pc:sldMkLst>
      </pc:sldChg>
    </pc:docChg>
  </pc:docChgLst>
  <pc:docChgLst>
    <pc:chgData name="Stefan, Alexandra" userId="31e1a6b8-5232-42c3-b6d4-9595b200ff55" providerId="ADAL" clId="{B301798F-1E54-4D1D-8D83-8E14D9BB0496}"/>
    <pc:docChg chg="undo custSel modSld">
      <pc:chgData name="Stefan, Alexandra" userId="31e1a6b8-5232-42c3-b6d4-9595b200ff55" providerId="ADAL" clId="{B301798F-1E54-4D1D-8D83-8E14D9BB0496}" dt="2023-09-27T12:34:20.635" v="219" actId="20577"/>
      <pc:docMkLst>
        <pc:docMk/>
      </pc:docMkLst>
      <pc:sldChg chg="addSp delSp mod">
        <pc:chgData name="Stefan, Alexandra" userId="31e1a6b8-5232-42c3-b6d4-9595b200ff55" providerId="ADAL" clId="{B301798F-1E54-4D1D-8D83-8E14D9BB0496}" dt="2023-09-27T12:28:11.037" v="122" actId="478"/>
        <pc:sldMkLst>
          <pc:docMk/>
          <pc:sldMk cId="7298594" sldId="268"/>
        </pc:sldMkLst>
        <pc:inkChg chg="add del">
          <ac:chgData name="Stefan, Alexandra" userId="31e1a6b8-5232-42c3-b6d4-9595b200ff55" providerId="ADAL" clId="{B301798F-1E54-4D1D-8D83-8E14D9BB0496}" dt="2023-09-27T12:28:11.037" v="122" actId="478"/>
          <ac:inkMkLst>
            <pc:docMk/>
            <pc:sldMk cId="7298594" sldId="268"/>
            <ac:inkMk id="5" creationId="{EDA03C66-C144-1EEF-E8F8-7BB81BBD532D}"/>
          </ac:inkMkLst>
        </pc:inkChg>
        <pc:inkChg chg="add del">
          <ac:chgData name="Stefan, Alexandra" userId="31e1a6b8-5232-42c3-b6d4-9595b200ff55" providerId="ADAL" clId="{B301798F-1E54-4D1D-8D83-8E14D9BB0496}" dt="2023-09-27T12:28:09.527" v="121" actId="478"/>
          <ac:inkMkLst>
            <pc:docMk/>
            <pc:sldMk cId="7298594" sldId="268"/>
            <ac:inkMk id="6" creationId="{B03BAABC-C9F5-A421-A129-320EB123ECC1}"/>
          </ac:inkMkLst>
        </pc:inkChg>
      </pc:sldChg>
      <pc:sldChg chg="addSp delSp modSp mod">
        <pc:chgData name="Stefan, Alexandra" userId="31e1a6b8-5232-42c3-b6d4-9595b200ff55" providerId="ADAL" clId="{B301798F-1E54-4D1D-8D83-8E14D9BB0496}" dt="2023-09-27T12:33:44.208" v="207" actId="20577"/>
        <pc:sldMkLst>
          <pc:docMk/>
          <pc:sldMk cId="3447803661" sldId="434"/>
        </pc:sldMkLst>
        <pc:spChg chg="mod">
          <ac:chgData name="Stefan, Alexandra" userId="31e1a6b8-5232-42c3-b6d4-9595b200ff55" providerId="ADAL" clId="{B301798F-1E54-4D1D-8D83-8E14D9BB0496}" dt="2023-09-27T12:33:44.208" v="207" actId="20577"/>
          <ac:spMkLst>
            <pc:docMk/>
            <pc:sldMk cId="3447803661" sldId="434"/>
            <ac:spMk id="3" creationId="{00000000-0000-0000-0000-000000000000}"/>
          </ac:spMkLst>
        </pc:spChg>
        <pc:inkChg chg="add del">
          <ac:chgData name="Stefan, Alexandra" userId="31e1a6b8-5232-42c3-b6d4-9595b200ff55" providerId="ADAL" clId="{B301798F-1E54-4D1D-8D83-8E14D9BB0496}" dt="2023-09-27T12:28:34.173" v="129" actId="478"/>
          <ac:inkMkLst>
            <pc:docMk/>
            <pc:sldMk cId="3447803661" sldId="434"/>
            <ac:inkMk id="5" creationId="{DEB7682B-7EF2-0D2E-40D5-00AE59B0A03A}"/>
          </ac:inkMkLst>
        </pc:inkChg>
      </pc:sldChg>
      <pc:sldChg chg="addSp delSp mod">
        <pc:chgData name="Stefan, Alexandra" userId="31e1a6b8-5232-42c3-b6d4-9595b200ff55" providerId="ADAL" clId="{B301798F-1E54-4D1D-8D83-8E14D9BB0496}" dt="2023-09-27T12:28:48.208" v="134" actId="478"/>
        <pc:sldMkLst>
          <pc:docMk/>
          <pc:sldMk cId="1171998653" sldId="464"/>
        </pc:sldMkLst>
        <pc:inkChg chg="add del">
          <ac:chgData name="Stefan, Alexandra" userId="31e1a6b8-5232-42c3-b6d4-9595b200ff55" providerId="ADAL" clId="{B301798F-1E54-4D1D-8D83-8E14D9BB0496}" dt="2023-09-26T15:51:35.605" v="114" actId="478"/>
          <ac:inkMkLst>
            <pc:docMk/>
            <pc:sldMk cId="1171998653" sldId="464"/>
            <ac:inkMk id="6" creationId="{1D7F3B85-D048-16CE-40F5-39ACB28174F4}"/>
          </ac:inkMkLst>
        </pc:inkChg>
        <pc:inkChg chg="add del">
          <ac:chgData name="Stefan, Alexandra" userId="31e1a6b8-5232-42c3-b6d4-9595b200ff55" providerId="ADAL" clId="{B301798F-1E54-4D1D-8D83-8E14D9BB0496}" dt="2023-09-27T12:28:48.208" v="134" actId="478"/>
          <ac:inkMkLst>
            <pc:docMk/>
            <pc:sldMk cId="1171998653" sldId="464"/>
            <ac:inkMk id="7" creationId="{E83EFCB9-DBE4-678A-F976-A4D3D0A0B153}"/>
          </ac:inkMkLst>
        </pc:inkChg>
      </pc:sldChg>
      <pc:sldChg chg="addSp delSp modSp mod">
        <pc:chgData name="Stefan, Alexandra" userId="31e1a6b8-5232-42c3-b6d4-9595b200ff55" providerId="ADAL" clId="{B301798F-1E54-4D1D-8D83-8E14D9BB0496}" dt="2023-09-27T12:31:14.682" v="174" actId="404"/>
        <pc:sldMkLst>
          <pc:docMk/>
          <pc:sldMk cId="3259005368" sldId="471"/>
        </pc:sldMkLst>
        <pc:spChg chg="mod">
          <ac:chgData name="Stefan, Alexandra" userId="31e1a6b8-5232-42c3-b6d4-9595b200ff55" providerId="ADAL" clId="{B301798F-1E54-4D1D-8D83-8E14D9BB0496}" dt="2023-09-26T13:41:05.433" v="75" actId="20577"/>
          <ac:spMkLst>
            <pc:docMk/>
            <pc:sldMk cId="3259005368" sldId="471"/>
            <ac:spMk id="2" creationId="{00000000-0000-0000-0000-000000000000}"/>
          </ac:spMkLst>
        </pc:spChg>
        <pc:spChg chg="mod">
          <ac:chgData name="Stefan, Alexandra" userId="31e1a6b8-5232-42c3-b6d4-9595b200ff55" providerId="ADAL" clId="{B301798F-1E54-4D1D-8D83-8E14D9BB0496}" dt="2023-09-27T12:31:14.682" v="174" actId="404"/>
          <ac:spMkLst>
            <pc:docMk/>
            <pc:sldMk cId="3259005368" sldId="471"/>
            <ac:spMk id="3" creationId="{00000000-0000-0000-0000-000000000000}"/>
          </ac:spMkLst>
        </pc:spChg>
        <pc:inkChg chg="add del">
          <ac:chgData name="Stefan, Alexandra" userId="31e1a6b8-5232-42c3-b6d4-9595b200ff55" providerId="ADAL" clId="{B301798F-1E54-4D1D-8D83-8E14D9BB0496}" dt="2023-09-27T12:28:38.822" v="131" actId="478"/>
          <ac:inkMkLst>
            <pc:docMk/>
            <pc:sldMk cId="3259005368" sldId="471"/>
            <ac:inkMk id="8" creationId="{76F2B3A0-F914-D159-C25D-419A6413DF79}"/>
          </ac:inkMkLst>
        </pc:inkChg>
      </pc:sldChg>
      <pc:sldChg chg="addSp delSp modSp mod">
        <pc:chgData name="Stefan, Alexandra" userId="31e1a6b8-5232-42c3-b6d4-9595b200ff55" providerId="ADAL" clId="{B301798F-1E54-4D1D-8D83-8E14D9BB0496}" dt="2023-09-27T12:34:20.635" v="219" actId="20577"/>
        <pc:sldMkLst>
          <pc:docMk/>
          <pc:sldMk cId="3136696623" sldId="473"/>
        </pc:sldMkLst>
        <pc:spChg chg="mod">
          <ac:chgData name="Stefan, Alexandra" userId="31e1a6b8-5232-42c3-b6d4-9595b200ff55" providerId="ADAL" clId="{B301798F-1E54-4D1D-8D83-8E14D9BB0496}" dt="2023-09-26T13:41:00.804" v="73" actId="20577"/>
          <ac:spMkLst>
            <pc:docMk/>
            <pc:sldMk cId="3136696623" sldId="473"/>
            <ac:spMk id="2" creationId="{00000000-0000-0000-0000-000000000000}"/>
          </ac:spMkLst>
        </pc:spChg>
        <pc:spChg chg="mod">
          <ac:chgData name="Stefan, Alexandra" userId="31e1a6b8-5232-42c3-b6d4-9595b200ff55" providerId="ADAL" clId="{B301798F-1E54-4D1D-8D83-8E14D9BB0496}" dt="2023-09-27T12:34:20.635" v="219" actId="20577"/>
          <ac:spMkLst>
            <pc:docMk/>
            <pc:sldMk cId="3136696623" sldId="473"/>
            <ac:spMk id="3" creationId="{00000000-0000-0000-0000-000000000000}"/>
          </ac:spMkLst>
        </pc:spChg>
        <pc:inkChg chg="add del">
          <ac:chgData name="Stefan, Alexandra" userId="31e1a6b8-5232-42c3-b6d4-9595b200ff55" providerId="ADAL" clId="{B301798F-1E54-4D1D-8D83-8E14D9BB0496}" dt="2023-09-26T15:51:13.917" v="110" actId="478"/>
          <ac:inkMkLst>
            <pc:docMk/>
            <pc:sldMk cId="3136696623" sldId="473"/>
            <ac:inkMk id="5" creationId="{FCF0D67C-698F-09E1-0883-39A16CFD3C08}"/>
          </ac:inkMkLst>
        </pc:inkChg>
        <pc:inkChg chg="add del">
          <ac:chgData name="Stefan, Alexandra" userId="31e1a6b8-5232-42c3-b6d4-9595b200ff55" providerId="ADAL" clId="{B301798F-1E54-4D1D-8D83-8E14D9BB0496}" dt="2023-09-27T12:28:36.479" v="130" actId="478"/>
          <ac:inkMkLst>
            <pc:docMk/>
            <pc:sldMk cId="3136696623" sldId="473"/>
            <ac:inkMk id="6" creationId="{511C4F2A-B4FE-FCFF-0B15-95F9D7744B34}"/>
          </ac:inkMkLst>
        </pc:inkChg>
      </pc:sldChg>
      <pc:sldChg chg="addSp delSp modSp mod">
        <pc:chgData name="Stefan, Alexandra" userId="31e1a6b8-5232-42c3-b6d4-9595b200ff55" providerId="ADAL" clId="{B301798F-1E54-4D1D-8D83-8E14D9BB0496}" dt="2023-09-27T12:32:08.374" v="191"/>
        <pc:sldMkLst>
          <pc:docMk/>
          <pc:sldMk cId="746785567" sldId="476"/>
        </pc:sldMkLst>
        <pc:spChg chg="mod">
          <ac:chgData name="Stefan, Alexandra" userId="31e1a6b8-5232-42c3-b6d4-9595b200ff55" providerId="ADAL" clId="{B301798F-1E54-4D1D-8D83-8E14D9BB0496}" dt="2023-09-27T12:32:08.374" v="191"/>
          <ac:spMkLst>
            <pc:docMk/>
            <pc:sldMk cId="746785567" sldId="476"/>
            <ac:spMk id="3" creationId="{00000000-0000-0000-0000-000000000000}"/>
          </ac:spMkLst>
        </pc:spChg>
        <pc:inkChg chg="add del">
          <ac:chgData name="Stefan, Alexandra" userId="31e1a6b8-5232-42c3-b6d4-9595b200ff55" providerId="ADAL" clId="{B301798F-1E54-4D1D-8D83-8E14D9BB0496}" dt="2023-09-26T15:51:28.572" v="112" actId="478"/>
          <ac:inkMkLst>
            <pc:docMk/>
            <pc:sldMk cId="746785567" sldId="476"/>
            <ac:inkMk id="5" creationId="{3D9859DE-4811-8CB2-5F47-964C78C8AB77}"/>
          </ac:inkMkLst>
        </pc:inkChg>
      </pc:sldChg>
      <pc:sldChg chg="addSp delSp modSp mod">
        <pc:chgData name="Stefan, Alexandra" userId="31e1a6b8-5232-42c3-b6d4-9595b200ff55" providerId="ADAL" clId="{B301798F-1E54-4D1D-8D83-8E14D9BB0496}" dt="2023-09-27T12:33:30.573" v="202" actId="6549"/>
        <pc:sldMkLst>
          <pc:docMk/>
          <pc:sldMk cId="1304955866" sldId="477"/>
        </pc:sldMkLst>
        <pc:spChg chg="mod">
          <ac:chgData name="Stefan, Alexandra" userId="31e1a6b8-5232-42c3-b6d4-9595b200ff55" providerId="ADAL" clId="{B301798F-1E54-4D1D-8D83-8E14D9BB0496}" dt="2023-09-27T12:33:30.573" v="202" actId="6549"/>
          <ac:spMkLst>
            <pc:docMk/>
            <pc:sldMk cId="1304955866" sldId="477"/>
            <ac:spMk id="3" creationId="{00000000-0000-0000-0000-000000000000}"/>
          </ac:spMkLst>
        </pc:spChg>
        <pc:inkChg chg="add del">
          <ac:chgData name="Stefan, Alexandra" userId="31e1a6b8-5232-42c3-b6d4-9595b200ff55" providerId="ADAL" clId="{B301798F-1E54-4D1D-8D83-8E14D9BB0496}" dt="2023-09-26T15:51:23.102" v="111" actId="478"/>
          <ac:inkMkLst>
            <pc:docMk/>
            <pc:sldMk cId="1304955866" sldId="477"/>
            <ac:inkMk id="11" creationId="{3CEB3A6A-FEB1-B8D8-FB6F-47D3694D7FC1}"/>
          </ac:inkMkLst>
        </pc:inkChg>
        <pc:inkChg chg="add del">
          <ac:chgData name="Stefan, Alexandra" userId="31e1a6b8-5232-42c3-b6d4-9595b200ff55" providerId="ADAL" clId="{B301798F-1E54-4D1D-8D83-8E14D9BB0496}" dt="2023-09-27T12:28:42.092" v="132" actId="478"/>
          <ac:inkMkLst>
            <pc:docMk/>
            <pc:sldMk cId="1304955866" sldId="477"/>
            <ac:inkMk id="12" creationId="{531689F1-1FB9-3496-3908-8C15599789A6}"/>
          </ac:inkMkLst>
        </pc:inkChg>
      </pc:sldChg>
      <pc:sldChg chg="addSp delSp mod">
        <pc:chgData name="Stefan, Alexandra" userId="31e1a6b8-5232-42c3-b6d4-9595b200ff55" providerId="ADAL" clId="{B301798F-1E54-4D1D-8D83-8E14D9BB0496}" dt="2023-09-27T12:28:15.479" v="123" actId="478"/>
        <pc:sldMkLst>
          <pc:docMk/>
          <pc:sldMk cId="1501628593" sldId="494"/>
        </pc:sldMkLst>
        <pc:inkChg chg="add del">
          <ac:chgData name="Stefan, Alexandra" userId="31e1a6b8-5232-42c3-b6d4-9595b200ff55" providerId="ADAL" clId="{B301798F-1E54-4D1D-8D83-8E14D9BB0496}" dt="2023-09-27T12:28:15.479" v="123" actId="478"/>
          <ac:inkMkLst>
            <pc:docMk/>
            <pc:sldMk cId="1501628593" sldId="494"/>
            <ac:inkMk id="3" creationId="{2AF1B766-6498-555C-7587-50583A58C00B}"/>
          </ac:inkMkLst>
        </pc:inkChg>
      </pc:sldChg>
      <pc:sldChg chg="addSp delSp mod">
        <pc:chgData name="Stefan, Alexandra" userId="31e1a6b8-5232-42c3-b6d4-9595b200ff55" providerId="ADAL" clId="{B301798F-1E54-4D1D-8D83-8E14D9BB0496}" dt="2023-09-27T12:28:18.933" v="124" actId="478"/>
        <pc:sldMkLst>
          <pc:docMk/>
          <pc:sldMk cId="1790874993" sldId="495"/>
        </pc:sldMkLst>
        <pc:inkChg chg="add del">
          <ac:chgData name="Stefan, Alexandra" userId="31e1a6b8-5232-42c3-b6d4-9595b200ff55" providerId="ADAL" clId="{B301798F-1E54-4D1D-8D83-8E14D9BB0496}" dt="2023-09-27T12:28:18.933" v="124" actId="478"/>
          <ac:inkMkLst>
            <pc:docMk/>
            <pc:sldMk cId="1790874993" sldId="495"/>
            <ac:inkMk id="3" creationId="{371B2CBE-319E-A9EA-60B3-23E472070099}"/>
          </ac:inkMkLst>
        </pc:inkChg>
      </pc:sldChg>
      <pc:sldChg chg="addSp delSp modSp mod">
        <pc:chgData name="Stefan, Alexandra" userId="31e1a6b8-5232-42c3-b6d4-9595b200ff55" providerId="ADAL" clId="{B301798F-1E54-4D1D-8D83-8E14D9BB0496}" dt="2023-09-27T12:32:53.543" v="201" actId="404"/>
        <pc:sldMkLst>
          <pc:docMk/>
          <pc:sldMk cId="639759473" sldId="496"/>
        </pc:sldMkLst>
        <pc:spChg chg="mod">
          <ac:chgData name="Stefan, Alexandra" userId="31e1a6b8-5232-42c3-b6d4-9595b200ff55" providerId="ADAL" clId="{B301798F-1E54-4D1D-8D83-8E14D9BB0496}" dt="2023-09-27T12:32:53.543" v="201" actId="404"/>
          <ac:spMkLst>
            <pc:docMk/>
            <pc:sldMk cId="639759473" sldId="496"/>
            <ac:spMk id="20" creationId="{00000000-0000-0000-0000-000000000000}"/>
          </ac:spMkLst>
        </pc:spChg>
        <pc:inkChg chg="add del">
          <ac:chgData name="Stefan, Alexandra" userId="31e1a6b8-5232-42c3-b6d4-9595b200ff55" providerId="ADAL" clId="{B301798F-1E54-4D1D-8D83-8E14D9BB0496}" dt="2023-09-26T15:51:32.242" v="113" actId="478"/>
          <ac:inkMkLst>
            <pc:docMk/>
            <pc:sldMk cId="639759473" sldId="496"/>
            <ac:inkMk id="21" creationId="{3B5A8BBC-613A-3C11-9FF5-E35019315D03}"/>
          </ac:inkMkLst>
        </pc:inkChg>
        <pc:inkChg chg="add del">
          <ac:chgData name="Stefan, Alexandra" userId="31e1a6b8-5232-42c3-b6d4-9595b200ff55" providerId="ADAL" clId="{B301798F-1E54-4D1D-8D83-8E14D9BB0496}" dt="2023-09-27T12:28:45.123" v="133" actId="478"/>
          <ac:inkMkLst>
            <pc:docMk/>
            <pc:sldMk cId="639759473" sldId="496"/>
            <ac:inkMk id="22" creationId="{6F4374AC-59C1-6320-C887-EC85FD0A9113}"/>
          </ac:inkMkLst>
        </pc:inkChg>
      </pc:sldChg>
      <pc:sldChg chg="addSp delSp modSp mod">
        <pc:chgData name="Stefan, Alexandra" userId="31e1a6b8-5232-42c3-b6d4-9595b200ff55" providerId="ADAL" clId="{B301798F-1E54-4D1D-8D83-8E14D9BB0496}" dt="2023-09-27T12:28:30.462" v="128" actId="478"/>
        <pc:sldMkLst>
          <pc:docMk/>
          <pc:sldMk cId="2871789048" sldId="498"/>
        </pc:sldMkLst>
        <pc:spChg chg="mod">
          <ac:chgData name="Stefan, Alexandra" userId="31e1a6b8-5232-42c3-b6d4-9595b200ff55" providerId="ADAL" clId="{B301798F-1E54-4D1D-8D83-8E14D9BB0496}" dt="2023-09-26T13:37:57.425" v="35" actId="14100"/>
          <ac:spMkLst>
            <pc:docMk/>
            <pc:sldMk cId="2871789048" sldId="498"/>
            <ac:spMk id="3" creationId="{00000000-0000-0000-0000-000000000000}"/>
          </ac:spMkLst>
        </pc:spChg>
        <pc:inkChg chg="add del">
          <ac:chgData name="Stefan, Alexandra" userId="31e1a6b8-5232-42c3-b6d4-9595b200ff55" providerId="ADAL" clId="{B301798F-1E54-4D1D-8D83-8E14D9BB0496}" dt="2023-09-27T12:28:30.462" v="128" actId="478"/>
          <ac:inkMkLst>
            <pc:docMk/>
            <pc:sldMk cId="2871789048" sldId="498"/>
            <ac:inkMk id="6" creationId="{7A643AEA-41C6-A83E-C877-42757E842D15}"/>
          </ac:inkMkLst>
        </pc:inkChg>
      </pc:sldChg>
      <pc:sldChg chg="addSp delSp modSp mod">
        <pc:chgData name="Stefan, Alexandra" userId="31e1a6b8-5232-42c3-b6d4-9595b200ff55" providerId="ADAL" clId="{B301798F-1E54-4D1D-8D83-8E14D9BB0496}" dt="2023-09-27T12:28:22.196" v="125" actId="478"/>
        <pc:sldMkLst>
          <pc:docMk/>
          <pc:sldMk cId="3073356059" sldId="499"/>
        </pc:sldMkLst>
        <pc:spChg chg="mod">
          <ac:chgData name="Stefan, Alexandra" userId="31e1a6b8-5232-42c3-b6d4-9595b200ff55" providerId="ADAL" clId="{B301798F-1E54-4D1D-8D83-8E14D9BB0496}" dt="2023-09-26T13:34:10.851" v="23" actId="113"/>
          <ac:spMkLst>
            <pc:docMk/>
            <pc:sldMk cId="3073356059" sldId="499"/>
            <ac:spMk id="3" creationId="{00000000-0000-0000-0000-000000000000}"/>
          </ac:spMkLst>
        </pc:spChg>
        <pc:inkChg chg="add del">
          <ac:chgData name="Stefan, Alexandra" userId="31e1a6b8-5232-42c3-b6d4-9595b200ff55" providerId="ADAL" clId="{B301798F-1E54-4D1D-8D83-8E14D9BB0496}" dt="2023-09-27T12:28:22.196" v="125" actId="478"/>
          <ac:inkMkLst>
            <pc:docMk/>
            <pc:sldMk cId="3073356059" sldId="499"/>
            <ac:inkMk id="5" creationId="{C0C5B0C4-3B07-4DA3-C859-717DE7AEADDA}"/>
          </ac:inkMkLst>
        </pc:inkChg>
      </pc:sldChg>
      <pc:sldChg chg="addSp delSp modSp mod">
        <pc:chgData name="Stefan, Alexandra" userId="31e1a6b8-5232-42c3-b6d4-9595b200ff55" providerId="ADAL" clId="{B301798F-1E54-4D1D-8D83-8E14D9BB0496}" dt="2023-09-27T12:28:26.608" v="127" actId="478"/>
        <pc:sldMkLst>
          <pc:docMk/>
          <pc:sldMk cId="2619141578" sldId="500"/>
        </pc:sldMkLst>
        <pc:inkChg chg="add del mod">
          <ac:chgData name="Stefan, Alexandra" userId="31e1a6b8-5232-42c3-b6d4-9595b200ff55" providerId="ADAL" clId="{B301798F-1E54-4D1D-8D83-8E14D9BB0496}" dt="2023-09-27T12:28:26.608" v="127" actId="478"/>
          <ac:inkMkLst>
            <pc:docMk/>
            <pc:sldMk cId="2619141578" sldId="500"/>
            <ac:inkMk id="3" creationId="{38D9386B-9F98-BAE7-0666-0A45C9954FEC}"/>
          </ac:inkMkLst>
        </pc:inkChg>
      </pc:sldChg>
      <pc:sldChg chg="addSp delSp modSp mod">
        <pc:chgData name="Stefan, Alexandra" userId="31e1a6b8-5232-42c3-b6d4-9595b200ff55" providerId="ADAL" clId="{B301798F-1E54-4D1D-8D83-8E14D9BB0496}" dt="2023-09-27T12:28:06.004" v="120" actId="478"/>
        <pc:sldMkLst>
          <pc:docMk/>
          <pc:sldMk cId="2225821313" sldId="502"/>
        </pc:sldMkLst>
        <pc:spChg chg="mod">
          <ac:chgData name="Stefan, Alexandra" userId="31e1a6b8-5232-42c3-b6d4-9595b200ff55" providerId="ADAL" clId="{B301798F-1E54-4D1D-8D83-8E14D9BB0496}" dt="2023-09-26T13:15:35.318" v="22" actId="20577"/>
          <ac:spMkLst>
            <pc:docMk/>
            <pc:sldMk cId="2225821313" sldId="502"/>
            <ac:spMk id="3" creationId="{00000000-0000-0000-0000-000000000000}"/>
          </ac:spMkLst>
        </pc:spChg>
        <pc:inkChg chg="add del">
          <ac:chgData name="Stefan, Alexandra" userId="31e1a6b8-5232-42c3-b6d4-9595b200ff55" providerId="ADAL" clId="{B301798F-1E54-4D1D-8D83-8E14D9BB0496}" dt="2023-09-27T12:28:06.004" v="120" actId="478"/>
          <ac:inkMkLst>
            <pc:docMk/>
            <pc:sldMk cId="2225821313" sldId="502"/>
            <ac:inkMk id="5" creationId="{1D4B83B4-8276-51BC-18E5-7F703570DB9A}"/>
          </ac:inkMkLst>
        </pc:inkChg>
      </pc:sldChg>
      <pc:sldChg chg="addSp delSp mod">
        <pc:chgData name="Stefan, Alexandra" userId="31e1a6b8-5232-42c3-b6d4-9595b200ff55" providerId="ADAL" clId="{B301798F-1E54-4D1D-8D83-8E14D9BB0496}" dt="2023-09-27T12:28:50.968" v="135" actId="478"/>
        <pc:sldMkLst>
          <pc:docMk/>
          <pc:sldMk cId="1039609132" sldId="508"/>
        </pc:sldMkLst>
        <pc:inkChg chg="add del">
          <ac:chgData name="Stefan, Alexandra" userId="31e1a6b8-5232-42c3-b6d4-9595b200ff55" providerId="ADAL" clId="{B301798F-1E54-4D1D-8D83-8E14D9BB0496}" dt="2023-09-26T15:51:37.879" v="115" actId="478"/>
          <ac:inkMkLst>
            <pc:docMk/>
            <pc:sldMk cId="1039609132" sldId="508"/>
            <ac:inkMk id="11" creationId="{93038E5B-F17C-9545-A96D-5532E0AC29BA}"/>
          </ac:inkMkLst>
        </pc:inkChg>
        <pc:inkChg chg="add del">
          <ac:chgData name="Stefan, Alexandra" userId="31e1a6b8-5232-42c3-b6d4-9595b200ff55" providerId="ADAL" clId="{B301798F-1E54-4D1D-8D83-8E14D9BB0496}" dt="2023-09-26T15:51:40.805" v="116" actId="478"/>
          <ac:inkMkLst>
            <pc:docMk/>
            <pc:sldMk cId="1039609132" sldId="508"/>
            <ac:inkMk id="12" creationId="{27C1F5DC-12AA-2D4B-D378-099DF874A93D}"/>
          </ac:inkMkLst>
        </pc:inkChg>
        <pc:inkChg chg="add del">
          <ac:chgData name="Stefan, Alexandra" userId="31e1a6b8-5232-42c3-b6d4-9595b200ff55" providerId="ADAL" clId="{B301798F-1E54-4D1D-8D83-8E14D9BB0496}" dt="2023-09-27T12:28:50.968" v="135" actId="478"/>
          <ac:inkMkLst>
            <pc:docMk/>
            <pc:sldMk cId="1039609132" sldId="508"/>
            <ac:inkMk id="18" creationId="{9A34F615-9E18-90FF-1B70-31AC7F4213A7}"/>
          </ac:inkMkLst>
        </pc:inkChg>
      </pc:sldChg>
      <pc:sldChg chg="addSp delSp mod">
        <pc:chgData name="Stefan, Alexandra" userId="31e1a6b8-5232-42c3-b6d4-9595b200ff55" providerId="ADAL" clId="{B301798F-1E54-4D1D-8D83-8E14D9BB0496}" dt="2023-09-27T12:28:56.342" v="136" actId="478"/>
        <pc:sldMkLst>
          <pc:docMk/>
          <pc:sldMk cId="219400249" sldId="509"/>
        </pc:sldMkLst>
        <pc:inkChg chg="add del">
          <ac:chgData name="Stefan, Alexandra" userId="31e1a6b8-5232-42c3-b6d4-9595b200ff55" providerId="ADAL" clId="{B301798F-1E54-4D1D-8D83-8E14D9BB0496}" dt="2023-09-27T12:28:56.342" v="136" actId="478"/>
          <ac:inkMkLst>
            <pc:docMk/>
            <pc:sldMk cId="219400249" sldId="509"/>
            <ac:inkMk id="20" creationId="{FCA854E7-D1EB-0E4D-F8DE-F22FABF28AA9}"/>
          </ac:inkMkLst>
        </pc:inkChg>
      </pc:sldChg>
      <pc:sldChg chg="addSp delSp modSp mod">
        <pc:chgData name="Stefan, Alexandra" userId="31e1a6b8-5232-42c3-b6d4-9595b200ff55" providerId="ADAL" clId="{B301798F-1E54-4D1D-8D83-8E14D9BB0496}" dt="2023-09-26T15:51:43.712" v="117" actId="478"/>
        <pc:sldMkLst>
          <pc:docMk/>
          <pc:sldMk cId="1722320135" sldId="514"/>
        </pc:sldMkLst>
        <pc:spChg chg="mod">
          <ac:chgData name="Stefan, Alexandra" userId="31e1a6b8-5232-42c3-b6d4-9595b200ff55" providerId="ADAL" clId="{B301798F-1E54-4D1D-8D83-8E14D9BB0496}" dt="2023-09-26T14:10:17.590" v="107" actId="6549"/>
          <ac:spMkLst>
            <pc:docMk/>
            <pc:sldMk cId="1722320135" sldId="514"/>
            <ac:spMk id="3" creationId="{00000000-0000-0000-0000-000000000000}"/>
          </ac:spMkLst>
        </pc:spChg>
        <pc:inkChg chg="add del">
          <ac:chgData name="Stefan, Alexandra" userId="31e1a6b8-5232-42c3-b6d4-9595b200ff55" providerId="ADAL" clId="{B301798F-1E54-4D1D-8D83-8E14D9BB0496}" dt="2023-09-26T15:51:43.712" v="117" actId="478"/>
          <ac:inkMkLst>
            <pc:docMk/>
            <pc:sldMk cId="1722320135" sldId="514"/>
            <ac:inkMk id="6" creationId="{BDC3FE2B-F263-BB4D-A353-ED29241A775E}"/>
          </ac:inkMkLst>
        </pc:ink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048" cy="468803"/>
          </a:xfrm>
          <a:prstGeom prst="rect">
            <a:avLst/>
          </a:prstGeom>
        </p:spPr>
        <p:txBody>
          <a:bodyPr vert="horz" lIns="89126" tIns="44564" rIns="89126" bIns="44564" rtlCol="0"/>
          <a:lstStyle>
            <a:lvl1pPr algn="l">
              <a:defRPr sz="1200"/>
            </a:lvl1pPr>
          </a:lstStyle>
          <a:p>
            <a:endParaRPr lang="en-US"/>
          </a:p>
        </p:txBody>
      </p:sp>
      <p:sp>
        <p:nvSpPr>
          <p:cNvPr id="3" name="Date Placeholder 2"/>
          <p:cNvSpPr>
            <a:spLocks noGrp="1"/>
          </p:cNvSpPr>
          <p:nvPr>
            <p:ph type="dt" sz="quarter" idx="1"/>
          </p:nvPr>
        </p:nvSpPr>
        <p:spPr>
          <a:xfrm>
            <a:off x="4022886" y="1"/>
            <a:ext cx="3078048" cy="468803"/>
          </a:xfrm>
          <a:prstGeom prst="rect">
            <a:avLst/>
          </a:prstGeom>
        </p:spPr>
        <p:txBody>
          <a:bodyPr vert="horz" lIns="89126" tIns="44564" rIns="89126" bIns="44564" rtlCol="0"/>
          <a:lstStyle>
            <a:lvl1pPr algn="r">
              <a:defRPr sz="1200"/>
            </a:lvl1pPr>
          </a:lstStyle>
          <a:p>
            <a:fld id="{144655BB-DB7D-4259-A68E-202CF9A0DF0E}" type="datetimeFigureOut">
              <a:rPr lang="en-US" smtClean="0"/>
              <a:t>9/27/2023</a:t>
            </a:fld>
            <a:endParaRPr lang="en-US"/>
          </a:p>
        </p:txBody>
      </p:sp>
      <p:sp>
        <p:nvSpPr>
          <p:cNvPr id="4" name="Footer Placeholder 3"/>
          <p:cNvSpPr>
            <a:spLocks noGrp="1"/>
          </p:cNvSpPr>
          <p:nvPr>
            <p:ph type="ftr" sz="quarter" idx="2"/>
          </p:nvPr>
        </p:nvSpPr>
        <p:spPr>
          <a:xfrm>
            <a:off x="1" y="8918121"/>
            <a:ext cx="3078048" cy="468803"/>
          </a:xfrm>
          <a:prstGeom prst="rect">
            <a:avLst/>
          </a:prstGeom>
        </p:spPr>
        <p:txBody>
          <a:bodyPr vert="horz" lIns="89126" tIns="44564" rIns="89126" bIns="44564" rtlCol="0" anchor="b"/>
          <a:lstStyle>
            <a:lvl1pPr algn="l">
              <a:defRPr sz="1200"/>
            </a:lvl1pPr>
          </a:lstStyle>
          <a:p>
            <a:endParaRPr lang="en-US"/>
          </a:p>
        </p:txBody>
      </p:sp>
      <p:sp>
        <p:nvSpPr>
          <p:cNvPr id="5" name="Slide Number Placeholder 4"/>
          <p:cNvSpPr>
            <a:spLocks noGrp="1"/>
          </p:cNvSpPr>
          <p:nvPr>
            <p:ph type="sldNum" sz="quarter" idx="3"/>
          </p:nvPr>
        </p:nvSpPr>
        <p:spPr>
          <a:xfrm>
            <a:off x="4022886" y="8918121"/>
            <a:ext cx="3078048" cy="468803"/>
          </a:xfrm>
          <a:prstGeom prst="rect">
            <a:avLst/>
          </a:prstGeom>
        </p:spPr>
        <p:txBody>
          <a:bodyPr vert="horz" lIns="89126" tIns="44564" rIns="89126" bIns="44564" rtlCol="0" anchor="b"/>
          <a:lstStyle>
            <a:lvl1pPr algn="r">
              <a:defRPr sz="1200"/>
            </a:lvl1pPr>
          </a:lstStyle>
          <a:p>
            <a:fld id="{B8B64A61-A641-44C9-B120-98C0BCF5C721}" type="slidenum">
              <a:rPr lang="en-US" smtClean="0"/>
              <a:t>‹#›</a:t>
            </a:fld>
            <a:endParaRPr lang="en-US"/>
          </a:p>
        </p:txBody>
      </p:sp>
    </p:spTree>
    <p:extLst>
      <p:ext uri="{BB962C8B-B14F-4D97-AF65-F5344CB8AC3E}">
        <p14:creationId xmlns:p14="http://schemas.microsoft.com/office/powerpoint/2010/main" val="176688064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15:16:59.631"/>
    </inkml:context>
    <inkml:brush xml:id="br0">
      <inkml:brushProperty name="width" value="0.05" units="cm"/>
      <inkml:brushProperty name="height" value="0.05" units="cm"/>
    </inkml:brush>
  </inkml:definitions>
  <inkml:trace contextRef="#ctx0" brushRef="#br0">84 575 704,'0'0'1569,"0"0"704,0 0-992,0 0-1281,0 0-577,0 0-4673</inkml:trace>
  <inkml:trace contextRef="#ctx0" brushRef="#br0" timeOffset="228.89">84 575 14247,'-68'2'3548,"52"-7"1772,20-2-3885,-4 6-1462,77-38 571,184-62-1417,-82 49-2650,-84 21-192,-37 1-3978,-21 5-1570</inkml:trace>
  <inkml:trace contextRef="#ctx0" brushRef="#br0" timeOffset="522.11">647 0 3826,'0'0'4975,"0"0"-477,0 0-2569,4 6-1411,9 4-170,1 1 0,0-2 0,0 0 0,1-1 0,0 0 0,0-1 0,1-1 0,0 0 0,0-2 0,0 1 0,1-2 1,6 1-349,-3 0 110,170 43-670,-187-46 395,-1 0 1,0 0-1,1 0 1,-1 0-1,0 1 1,0-1-1,0 1 1,0-1-1,0 1 1,0-1-1,-1 1 1,1 0-1,0 0 1,-1 0-1,0 0 1,1 0-1,-1 0 1,0 1-1,0-1 1,0 0-1,0 1 1,-1-1-1,1 0 0,0 1 1,-1-1-1,0 1 1,0-1-1,0 1 1,0-1-1,0 1 1,0-1-1,0 1 1,-1-1-1,0 1 165,1-1 7,0 2 27,0 0 0,0 0 0,0 1 0,-1-1 0,0 0 0,0 0 0,0 0 0,-1 0 0,1 0 0,-1 0 0,0 0 0,0 0 0,0 0 0,-1-1 0,1 1 0,-1-1 0,0 0 0,0 0 0,0 0-1,0 0 1,0 0 0,-2 0-34,-80 51 795,71-48-1118,1 1 0,0 1 0,1 0 0,0 0 0,0 1-1,1 1 1,0 0 0,-3 5 323,5-1-4917,5 2-3009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15:17:07.370"/>
    </inkml:context>
    <inkml:brush xml:id="br0">
      <inkml:brushProperty name="width" value="0.05" units="cm"/>
      <inkml:brushProperty name="height" value="0.05" units="cm"/>
    </inkml:brush>
  </inkml:definitions>
  <inkml:trace contextRef="#ctx0" brushRef="#br0">208 10 4658,'0'0'6574,"0"0"-1855,0 0-1213,0 0-1679,0 0-938,0-1-388,0-6-410,0 6-408,0 1-353,-4 0-627,-5 0 1068,0 0-1,0 0 0,0 1 0,0 1 1,1 0-1,-1 0 0,0 1 1,1-1-1,0 2 0,-1-1 0,1 1 1,1 1-1,-1 0 0,1 0 1,-1 0-1,1 1 0,1 0 0,-1 0 1,1 0-1,0 1 0,1 0 0,0 0 1,0 1-1,0 0 0,1 0 1,0 0-1,0 0 0,0 3 230,4-9-17,-1 0 0,1-1 1,0 1-1,-1 0 0,1-1 0,0 1 0,0 0 0,1 0 0,-1-1 1,0 1-1,0 0 0,1-1 0,-1 1 0,1 0 0,-1-1 0,1 1 1,0-1-1,0 1 0,0-1 0,0 1 0,0-1 0,0 1 0,0-1 1,0 0-1,0 0 0,1 0 0,-1 1 0,0-1 0,1-1 0,-1 1 1,1 0-1,0 0 0,-1 0 0,1-1 0,-1 1 0,1-1 0,0 1 1,-1-1-1,1 0 0,0 0 0,0 1 0,-1-1 0,1-1 0,0 1 1,-1 0-1,1 0 0,0 0 0,0-1 0,-1 1 0,1-1 0,-1 0 1,1 1-1,0-1 17,5 1 82,116 0 1073,-119 0-1122,0 0-1,1-1 1,-1 1-1,0-1 1,0 0-1,1 0 1,-1 0 0,0 0-1,0-1 1,0 0-1,-1 0 1,1 0-1,0 0 1,-1-1-1,1 1 1,-1-1-1,1 0 1,-1 0 0,0 0-1,-1 0 1,3-3-33,36-82 5445,-34 67-3538,-5 24-4596,0 19 1875,-5 19 760,-2-1 0,-2 0 0,-2 0-1,-1 0 1,-9 16 54,18-52-1,-3 14 5,-1 0 0,0-1 1,-1 0-1,-2 0 0,1 0 0,-2-1 0,0 0 1,-1-1-1,0 0 0,-2 0 0,1-1 1,-6 4-5,12-15 38,0 0 1,0-1 0,0 1 0,0-1 0,-1 0 0,1 0 0,-1-1 0,1 0 0,-1 0 0,1 0 0,-1-1 0,0 1 0,1-1-1,-1-1 1,-2 1-39,-1 0 38,3 3-1409,-1 0-2257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15:17:06.238"/>
    </inkml:context>
    <inkml:brush xml:id="br0">
      <inkml:brushProperty name="width" value="0.05" units="cm"/>
      <inkml:brushProperty name="height" value="0.05" units="cm"/>
    </inkml:brush>
  </inkml:definitions>
  <inkml:trace contextRef="#ctx0" brushRef="#br0">1 739 944,'0'0'3397,"0"0"-153,0 0 611,0 0 251,0 0-622,0 0-760,0 0-894,0 0-792,0-2-491,1-1-530,0 0 1,1 0-1,-1 0 1,1 0-1,0 1 1,0-1-1,0 0 1,0 1-1,0 0 0,1 0 1,-1-1-1,1 1 1,0 1-1,-1-1 1,1 0-1,0 1 1,0-1-1,3 0-17,4-4 1,419-189-1709,-354 150-1925,-31 10-2205,1-10-6434</inkml:trace>
  <inkml:trace contextRef="#ctx0" brushRef="#br0" timeOffset="385.38">639 33 7203,'0'0'1798,"0"0"1713,0 0 1302,0 0-1726,0 0-1972,1-6-701,7-17-201,9 20-1680,66 70 714,-57-53 536,1-1-1,0-2 1,1 0-1,0-2 1,0-1-1,21 2 218,43 14-1298,-91-24 1051,0 1 1,1-1 0,-1 1 0,0-1 0,0 1 0,0 0 0,-1-1 0,1 1 0,0 0 0,0 0-1,0 0 1,0 0 0,-1 0 0,1-1 0,0 1 0,-1 0 0,1 1 0,-1-1 0,1 0 0,-1 0-1,0 0 1,1 0 0,-1 0 0,0 0 0,0 0 0,0 1 0,0-1 0,0 0 0,0 0-1,0 0 1,0 1 0,0-1 0,0 0 0,-1 0 0,1 0 0,0 0 0,-1 0 0,1 0 0,-1 1 246,-9 17-1066,-109 83 1920,34-13-1839,73-69-2077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048" cy="468803"/>
          </a:xfrm>
          <a:prstGeom prst="rect">
            <a:avLst/>
          </a:prstGeom>
        </p:spPr>
        <p:txBody>
          <a:bodyPr vert="horz" lIns="89126" tIns="44564" rIns="89126" bIns="44564" rtlCol="0"/>
          <a:lstStyle>
            <a:lvl1pPr algn="l">
              <a:defRPr sz="1200"/>
            </a:lvl1pPr>
          </a:lstStyle>
          <a:p>
            <a:endParaRPr lang="en-US"/>
          </a:p>
        </p:txBody>
      </p:sp>
      <p:sp>
        <p:nvSpPr>
          <p:cNvPr id="3" name="Date Placeholder 2"/>
          <p:cNvSpPr>
            <a:spLocks noGrp="1"/>
          </p:cNvSpPr>
          <p:nvPr>
            <p:ph type="dt" idx="1"/>
          </p:nvPr>
        </p:nvSpPr>
        <p:spPr>
          <a:xfrm>
            <a:off x="4022886" y="1"/>
            <a:ext cx="3078048" cy="468803"/>
          </a:xfrm>
          <a:prstGeom prst="rect">
            <a:avLst/>
          </a:prstGeom>
        </p:spPr>
        <p:txBody>
          <a:bodyPr vert="horz" lIns="89126" tIns="44564" rIns="89126" bIns="44564" rtlCol="0"/>
          <a:lstStyle>
            <a:lvl1pPr algn="r">
              <a:defRPr sz="1200"/>
            </a:lvl1pPr>
          </a:lstStyle>
          <a:p>
            <a:fld id="{C6BBB22C-122D-4EE2-9812-B1AA4CFA3383}" type="datetimeFigureOut">
              <a:rPr lang="en-US" smtClean="0"/>
              <a:pPr/>
              <a:t>9/27/2023</a:t>
            </a:fld>
            <a:endParaRPr lang="en-US"/>
          </a:p>
        </p:txBody>
      </p:sp>
      <p:sp>
        <p:nvSpPr>
          <p:cNvPr id="4" name="Slide Image Placeholder 3"/>
          <p:cNvSpPr>
            <a:spLocks noGrp="1" noRot="1" noChangeAspect="1"/>
          </p:cNvSpPr>
          <p:nvPr>
            <p:ph type="sldImg" idx="2"/>
          </p:nvPr>
        </p:nvSpPr>
        <p:spPr>
          <a:xfrm>
            <a:off x="422275" y="704850"/>
            <a:ext cx="6257925" cy="3521075"/>
          </a:xfrm>
          <a:prstGeom prst="rect">
            <a:avLst/>
          </a:prstGeom>
          <a:noFill/>
          <a:ln w="12700">
            <a:solidFill>
              <a:prstClr val="black"/>
            </a:solidFill>
          </a:ln>
        </p:spPr>
        <p:txBody>
          <a:bodyPr vert="horz" lIns="89126" tIns="44564" rIns="89126" bIns="44564" rtlCol="0" anchor="ctr"/>
          <a:lstStyle/>
          <a:p>
            <a:endParaRPr lang="en-US"/>
          </a:p>
        </p:txBody>
      </p:sp>
      <p:sp>
        <p:nvSpPr>
          <p:cNvPr id="5" name="Notes Placeholder 4"/>
          <p:cNvSpPr>
            <a:spLocks noGrp="1"/>
          </p:cNvSpPr>
          <p:nvPr>
            <p:ph type="body" sz="quarter" idx="3"/>
          </p:nvPr>
        </p:nvSpPr>
        <p:spPr>
          <a:xfrm>
            <a:off x="710557" y="4459838"/>
            <a:ext cx="5681363" cy="4223882"/>
          </a:xfrm>
          <a:prstGeom prst="rect">
            <a:avLst/>
          </a:prstGeom>
        </p:spPr>
        <p:txBody>
          <a:bodyPr vert="horz" lIns="89126" tIns="44564" rIns="89126" bIns="4456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121"/>
            <a:ext cx="3078048" cy="468803"/>
          </a:xfrm>
          <a:prstGeom prst="rect">
            <a:avLst/>
          </a:prstGeom>
        </p:spPr>
        <p:txBody>
          <a:bodyPr vert="horz" lIns="89126" tIns="44564" rIns="89126" bIns="44564" rtlCol="0" anchor="b"/>
          <a:lstStyle>
            <a:lvl1pPr algn="l">
              <a:defRPr sz="1200"/>
            </a:lvl1pPr>
          </a:lstStyle>
          <a:p>
            <a:endParaRPr lang="en-US"/>
          </a:p>
        </p:txBody>
      </p:sp>
      <p:sp>
        <p:nvSpPr>
          <p:cNvPr id="7" name="Slide Number Placeholder 6"/>
          <p:cNvSpPr>
            <a:spLocks noGrp="1"/>
          </p:cNvSpPr>
          <p:nvPr>
            <p:ph type="sldNum" sz="quarter" idx="5"/>
          </p:nvPr>
        </p:nvSpPr>
        <p:spPr>
          <a:xfrm>
            <a:off x="4022886" y="8918121"/>
            <a:ext cx="3078048" cy="468803"/>
          </a:xfrm>
          <a:prstGeom prst="rect">
            <a:avLst/>
          </a:prstGeom>
        </p:spPr>
        <p:txBody>
          <a:bodyPr vert="horz" lIns="89126" tIns="44564" rIns="89126" bIns="44564"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r>
              <a:rPr lang="en-US" dirty="0"/>
              <a:t>bool type is defined in </a:t>
            </a:r>
            <a:r>
              <a:rPr lang="en-US" dirty="0" err="1"/>
              <a:t>stdbool.h</a:t>
            </a:r>
            <a:r>
              <a:rPr lang="en-US" dirty="0"/>
              <a:t> </a:t>
            </a:r>
          </a:p>
        </p:txBody>
      </p:sp>
      <p:sp>
        <p:nvSpPr>
          <p:cNvPr id="4" name="Slide Number Placeholder 3"/>
          <p:cNvSpPr>
            <a:spLocks noGrp="1"/>
          </p:cNvSpPr>
          <p:nvPr>
            <p:ph type="sldNum" sz="quarter" idx="10"/>
          </p:nvPr>
        </p:nvSpPr>
        <p:spPr/>
        <p:txBody>
          <a:bodyPr/>
          <a:lstStyle/>
          <a:p>
            <a:fld id="{25095B3F-8216-487B-AC35-BDA8990236ED}" type="slidenum">
              <a:rPr lang="en-US" smtClean="0"/>
              <a:pPr/>
              <a:t>2</a:t>
            </a:fld>
            <a:endParaRPr lang="en-US"/>
          </a:p>
        </p:txBody>
      </p:sp>
    </p:spTree>
    <p:extLst>
      <p:ext uri="{BB962C8B-B14F-4D97-AF65-F5344CB8AC3E}">
        <p14:creationId xmlns:p14="http://schemas.microsoft.com/office/powerpoint/2010/main" val="799800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11</a:t>
            </a:fld>
            <a:endParaRPr lang="en-US"/>
          </a:p>
        </p:txBody>
      </p:sp>
    </p:spTree>
    <p:extLst>
      <p:ext uri="{BB962C8B-B14F-4D97-AF65-F5344CB8AC3E}">
        <p14:creationId xmlns:p14="http://schemas.microsoft.com/office/powerpoint/2010/main" val="18319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095B3F-8216-487B-AC35-BDA8990236ED}" type="slidenum">
              <a:rPr lang="en-US" smtClean="0"/>
              <a:pPr/>
              <a:t>13</a:t>
            </a:fld>
            <a:endParaRPr lang="en-US"/>
          </a:p>
        </p:txBody>
      </p:sp>
    </p:spTree>
    <p:extLst>
      <p:ext uri="{BB962C8B-B14F-4D97-AF65-F5344CB8AC3E}">
        <p14:creationId xmlns:p14="http://schemas.microsoft.com/office/powerpoint/2010/main" val="278087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16</a:t>
            </a:fld>
            <a:endParaRPr lang="en-US"/>
          </a:p>
        </p:txBody>
      </p:sp>
    </p:spTree>
    <p:extLst>
      <p:ext uri="{BB962C8B-B14F-4D97-AF65-F5344CB8AC3E}">
        <p14:creationId xmlns:p14="http://schemas.microsoft.com/office/powerpoint/2010/main" val="300983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18</a:t>
            </a:fld>
            <a:endParaRPr lang="en-US"/>
          </a:p>
        </p:txBody>
      </p:sp>
    </p:spTree>
    <p:extLst>
      <p:ext uri="{BB962C8B-B14F-4D97-AF65-F5344CB8AC3E}">
        <p14:creationId xmlns:p14="http://schemas.microsoft.com/office/powerpoint/2010/main" val="3337268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D9714B-E11A-4793-9D4B-C7DA0B002A2E}" type="datetime1">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6908-18CF-4D46-A568-031B411BADDC}" type="datetime1">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40A0BF-8AB8-438E-8F5F-3BC988050D5C}" type="datetime1">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143000"/>
          </a:xfrm>
        </p:spPr>
        <p:txBody>
          <a:bodyPr>
            <a:noAutofit/>
          </a:bodyPr>
          <a:lstStyle/>
          <a:p>
            <a:r>
              <a:rPr lang="en-US" dirty="0"/>
              <a:t>Click to edit Master title style</a:t>
            </a:r>
          </a:p>
        </p:txBody>
      </p:sp>
      <p:sp>
        <p:nvSpPr>
          <p:cNvPr id="3" name="Content Placeholder 2"/>
          <p:cNvSpPr>
            <a:spLocks noGrp="1"/>
          </p:cNvSpPr>
          <p:nvPr>
            <p:ph idx="1"/>
          </p:nvPr>
        </p:nvSpPr>
        <p:spPr/>
        <p:txBody>
          <a:bodyPr>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D1D551-D1C9-475F-8F97-B5E238F846DE}" type="datetime1">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45600" y="6356351"/>
            <a:ext cx="28448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5A71D-2E90-4908-919F-619FDB1089CE}" type="datetime1">
              <a:rPr lang="en-US" smtClean="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74358A-EF12-449E-95F9-53ECB702F323}" type="datetime1">
              <a:rPr lang="en-US" smtClean="0"/>
              <a:pPr/>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FBF9DE-364F-4108-BF86-9295B2495FBB}" type="datetime1">
              <a:rPr lang="en-US" smtClean="0"/>
              <a:pPr/>
              <a:t>9/27/2023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3091E9-5B6C-4491-8FE2-FE8BB8D7CBC7}" type="datetime1">
              <a:rPr lang="en-US" smtClean="0"/>
              <a:pPr/>
              <a:t>9/27/2023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432F4-B520-430E-BC9F-5620D1D82898}" type="datetime1">
              <a:rPr lang="en-US" smtClean="0"/>
              <a:pPr/>
              <a:t>9/27/2023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21798-164E-4412-9238-A87AFC6688E7}" type="datetime1">
              <a:rPr lang="en-US" smtClean="0"/>
              <a:pPr/>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6B5C6D-AA2A-4233-A83B-6410688265D8}" type="datetime1">
              <a:rPr lang="en-US" smtClean="0"/>
              <a:pPr/>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3716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1508-6116-47D0-9391-D505EF128AA1}" type="datetime1">
              <a:rPr lang="en-US" smtClean="0"/>
              <a:pPr/>
              <a:t>9/27/2023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s.usfca.edu/~galles/visualization/StackLL.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s.usfca.edu/~galles/visualization/StackLL.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s.usfca.edu/~galles/visualization/StackArra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s.usfca.edu/~galles/visualization/StackArray.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0.png"/><Relationship Id="rId7" Type="http://schemas.openxmlformats.org/officeDocument/2006/relationships/image" Target="../media/image30.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0.png"/><Relationship Id="rId4" Type="http://schemas.openxmlformats.org/officeDocument/2006/relationships/customXml" Target="../ink/ink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leetcode.com/problems/make-the-string-great/" TargetMode="External"/><Relationship Id="rId2" Type="http://schemas.openxmlformats.org/officeDocument/2006/relationships/hyperlink" Target="https://leetcode.com/problems/valid-parentheses/" TargetMode="External"/><Relationship Id="rId1" Type="http://schemas.openxmlformats.org/officeDocument/2006/relationships/slideLayout" Target="../slideLayouts/slideLayout2.xml"/><Relationship Id="rId4" Type="http://schemas.openxmlformats.org/officeDocument/2006/relationships/hyperlink" Target="https://leetcode.com/problems/reverse-substrings-between-each-pair-of-parenthese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s.usfca.edu/~galles/visualization/StackArray.html" TargetMode="External"/><Relationship Id="rId2" Type="http://schemas.openxmlformats.org/officeDocument/2006/relationships/hyperlink" Target="https://www.cs.usfca.edu/~galles/visualization/StackLL.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2895600" y="1981200"/>
            <a:ext cx="6400800" cy="1752600"/>
          </a:xfrm>
        </p:spPr>
        <p:txBody>
          <a:bodyPr>
            <a:normAutofit/>
          </a:bodyPr>
          <a:lstStyle/>
          <a:p>
            <a:pPr eaLnBrk="1" hangingPunct="1"/>
            <a:r>
              <a:rPr lang="en-US" sz="6600" dirty="0"/>
              <a:t>Stacks</a:t>
            </a:r>
          </a:p>
        </p:txBody>
      </p:sp>
      <p:sp>
        <p:nvSpPr>
          <p:cNvPr id="5" name="Text Box 4"/>
          <p:cNvSpPr txBox="1">
            <a:spLocks noChangeArrowheads="1"/>
          </p:cNvSpPr>
          <p:nvPr/>
        </p:nvSpPr>
        <p:spPr bwMode="auto">
          <a:xfrm>
            <a:off x="3711753" y="4191001"/>
            <a:ext cx="46859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3318 – Algorithms and Data Structures</a:t>
            </a:r>
          </a:p>
          <a:p>
            <a:pPr algn="ctr" eaLnBrk="1" hangingPunct="1"/>
            <a:r>
              <a:rPr lang="en-US" dirty="0"/>
              <a:t>Alexandra Stefan</a:t>
            </a:r>
          </a:p>
          <a:p>
            <a:pPr algn="ctr" eaLnBrk="1" hangingPunct="1"/>
            <a:r>
              <a:rPr lang="en-US" dirty="0"/>
              <a:t>University of Texas at Arlington</a:t>
            </a:r>
          </a:p>
          <a:p>
            <a:pPr algn="ctr" eaLnBrk="1" hangingPunct="1"/>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
        <p:nvSpPr>
          <p:cNvPr id="3" name="Date Placeholder 2"/>
          <p:cNvSpPr>
            <a:spLocks noGrp="1"/>
          </p:cNvSpPr>
          <p:nvPr>
            <p:ph type="dt" sz="half" idx="10"/>
          </p:nvPr>
        </p:nvSpPr>
        <p:spPr/>
        <p:txBody>
          <a:bodyPr/>
          <a:lstStyle/>
          <a:p>
            <a:fld id="{89D9714B-E11A-4793-9D4B-C7DA0B002A2E}" type="datetime1">
              <a:rPr lang="en-US" smtClean="0"/>
              <a:pPr/>
              <a:t>9/27/2023</a:t>
            </a:fld>
            <a:endParaRPr lang="en-US" dirty="0"/>
          </a:p>
        </p:txBody>
      </p:sp>
    </p:spTree>
    <p:extLst>
      <p:ext uri="{BB962C8B-B14F-4D97-AF65-F5344CB8AC3E}">
        <p14:creationId xmlns:p14="http://schemas.microsoft.com/office/powerpoint/2010/main" val="32551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Linked List - Based Stacks</a:t>
            </a:r>
          </a:p>
        </p:txBody>
      </p:sp>
      <p:sp>
        <p:nvSpPr>
          <p:cNvPr id="3" name="Content Placeholder 2"/>
          <p:cNvSpPr>
            <a:spLocks noGrp="1"/>
          </p:cNvSpPr>
          <p:nvPr>
            <p:ph idx="1"/>
          </p:nvPr>
        </p:nvSpPr>
        <p:spPr>
          <a:xfrm>
            <a:off x="1981200" y="977667"/>
            <a:ext cx="8229600" cy="5334000"/>
          </a:xfrm>
        </p:spPr>
        <p:txBody>
          <a:bodyPr/>
          <a:lstStyle/>
          <a:p>
            <a:r>
              <a:rPr lang="en-US" b="1" dirty="0">
                <a:solidFill>
                  <a:srgbClr val="7030A0"/>
                </a:solidFill>
              </a:rPr>
              <a:t>Linked List</a:t>
            </a:r>
            <a:r>
              <a:rPr lang="en-US" dirty="0"/>
              <a:t> implementation:</a:t>
            </a:r>
          </a:p>
          <a:p>
            <a:pPr lvl="1"/>
            <a:r>
              <a:rPr lang="en-US" dirty="0"/>
              <a:t>What is a stack? </a:t>
            </a:r>
          </a:p>
          <a:p>
            <a:pPr lvl="2"/>
            <a:r>
              <a:rPr lang="en-US" dirty="0"/>
              <a:t>A stack is a single linked list.</a:t>
            </a:r>
          </a:p>
          <a:p>
            <a:pPr lvl="1"/>
            <a:r>
              <a:rPr lang="en-US" b="1" dirty="0"/>
              <a:t>push(</a:t>
            </a:r>
            <a:r>
              <a:rPr lang="en-US" dirty="0"/>
              <a:t>&amp;</a:t>
            </a:r>
            <a:r>
              <a:rPr lang="en-US" b="1" dirty="0"/>
              <a:t>stack, item)</a:t>
            </a:r>
            <a:r>
              <a:rPr lang="en-US" dirty="0"/>
              <a:t> </a:t>
            </a:r>
          </a:p>
          <a:p>
            <a:pPr lvl="2"/>
            <a:r>
              <a:rPr lang="en-US" dirty="0"/>
              <a:t>How? : </a:t>
            </a:r>
            <a:r>
              <a:rPr lang="en-US" dirty="0">
                <a:solidFill>
                  <a:srgbClr val="7030A0"/>
                </a:solidFill>
              </a:rPr>
              <a:t> </a:t>
            </a:r>
          </a:p>
          <a:p>
            <a:pPr lvl="2"/>
            <a:r>
              <a:rPr lang="en-US" dirty="0">
                <a:solidFill>
                  <a:srgbClr val="7030A0"/>
                </a:solidFill>
              </a:rPr>
              <a:t>O(1) – wanted   (frequent operation for this data structure)</a:t>
            </a:r>
          </a:p>
          <a:p>
            <a:pPr lvl="1"/>
            <a:r>
              <a:rPr lang="en-US" b="1" dirty="0"/>
              <a:t>pop(</a:t>
            </a:r>
            <a:r>
              <a:rPr lang="en-US" dirty="0"/>
              <a:t>&amp;</a:t>
            </a:r>
            <a:r>
              <a:rPr lang="en-US" b="1" dirty="0"/>
              <a:t>stack)</a:t>
            </a:r>
            <a:r>
              <a:rPr lang="en-US" dirty="0"/>
              <a:t> </a:t>
            </a:r>
          </a:p>
          <a:p>
            <a:pPr lvl="2"/>
            <a:r>
              <a:rPr lang="en-US" dirty="0"/>
              <a:t>How? :</a:t>
            </a:r>
            <a:endParaRPr lang="en-US" dirty="0">
              <a:solidFill>
                <a:srgbClr val="7030A0"/>
              </a:solidFill>
            </a:endParaRPr>
          </a:p>
          <a:p>
            <a:pPr lvl="2"/>
            <a:r>
              <a:rPr lang="en-US" dirty="0">
                <a:solidFill>
                  <a:srgbClr val="7030A0"/>
                </a:solidFill>
              </a:rPr>
              <a:t>O(1) – wanted  (frequent operation for this data structure)</a:t>
            </a:r>
          </a:p>
          <a:p>
            <a:r>
              <a:rPr lang="en-US" sz="2400" dirty="0">
                <a:solidFill>
                  <a:srgbClr val="7030A0"/>
                </a:solidFill>
              </a:rPr>
              <a:t>What type of insert and remove are fast for single linked lists?</a:t>
            </a:r>
          </a:p>
          <a:p>
            <a:pPr lvl="1"/>
            <a:r>
              <a:rPr lang="en-US" dirty="0">
                <a:solidFill>
                  <a:srgbClr val="7030A0"/>
                </a:solidFill>
              </a:rPr>
              <a:t>How many ‘ways’ can we insert in a list?</a:t>
            </a:r>
          </a:p>
          <a:p>
            <a:r>
              <a:rPr lang="en-US" sz="2400" dirty="0">
                <a:hlinkClick r:id="rId2"/>
              </a:rPr>
              <a:t>See animation</a:t>
            </a: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grpSp>
        <p:nvGrpSpPr>
          <p:cNvPr id="23" name="Group 22"/>
          <p:cNvGrpSpPr/>
          <p:nvPr/>
        </p:nvGrpSpPr>
        <p:grpSpPr>
          <a:xfrm>
            <a:off x="2514600" y="5943601"/>
            <a:ext cx="7042740" cy="769441"/>
            <a:chOff x="685800" y="1596479"/>
            <a:chExt cx="7042740" cy="769441"/>
          </a:xfrm>
        </p:grpSpPr>
        <p:grpSp>
          <p:nvGrpSpPr>
            <p:cNvPr id="24" name="Group 23"/>
            <p:cNvGrpSpPr/>
            <p:nvPr/>
          </p:nvGrpSpPr>
          <p:grpSpPr>
            <a:xfrm>
              <a:off x="685800" y="1752600"/>
              <a:ext cx="7042740" cy="381000"/>
              <a:chOff x="685800" y="1752600"/>
              <a:chExt cx="7042740" cy="381000"/>
            </a:xfrm>
          </p:grpSpPr>
          <p:grpSp>
            <p:nvGrpSpPr>
              <p:cNvPr id="26" name="Group 25"/>
              <p:cNvGrpSpPr/>
              <p:nvPr/>
            </p:nvGrpSpPr>
            <p:grpSpPr>
              <a:xfrm>
                <a:off x="685800" y="1752600"/>
                <a:ext cx="1066800" cy="381000"/>
                <a:chOff x="685800" y="1752600"/>
                <a:chExt cx="1066800" cy="381000"/>
              </a:xfrm>
            </p:grpSpPr>
            <p:sp>
              <p:nvSpPr>
                <p:cNvPr id="41" name="Rectangle 40"/>
                <p:cNvSpPr/>
                <p:nvPr/>
              </p:nvSpPr>
              <p:spPr>
                <a:xfrm>
                  <a:off x="685800" y="17526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a:stCxn id="41" idx="0"/>
                  <a:endCxn id="41" idx="2"/>
                </p:cNvCxnSpPr>
                <p:nvPr/>
              </p:nvCxnSpPr>
              <p:spPr>
                <a:xfrm>
                  <a:off x="12192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2184240" y="1752600"/>
                <a:ext cx="1066800" cy="381000"/>
                <a:chOff x="685800" y="1752600"/>
                <a:chExt cx="1066800" cy="381000"/>
              </a:xfrm>
            </p:grpSpPr>
            <p:sp>
              <p:nvSpPr>
                <p:cNvPr id="39" name="Rectangle 38"/>
                <p:cNvSpPr/>
                <p:nvPr/>
              </p:nvSpPr>
              <p:spPr>
                <a:xfrm>
                  <a:off x="685800" y="17526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a:stCxn id="39" idx="0"/>
                  <a:endCxn id="39" idx="2"/>
                </p:cNvCxnSpPr>
                <p:nvPr/>
              </p:nvCxnSpPr>
              <p:spPr>
                <a:xfrm>
                  <a:off x="12192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3733800" y="1752600"/>
                <a:ext cx="1066800" cy="381000"/>
                <a:chOff x="685800" y="1752600"/>
                <a:chExt cx="1066800" cy="381000"/>
              </a:xfrm>
            </p:grpSpPr>
            <p:sp>
              <p:nvSpPr>
                <p:cNvPr id="37" name="Rectangle 36"/>
                <p:cNvSpPr/>
                <p:nvPr/>
              </p:nvSpPr>
              <p:spPr>
                <a:xfrm>
                  <a:off x="685800" y="17526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7" idx="0"/>
                  <a:endCxn id="37" idx="2"/>
                </p:cNvCxnSpPr>
                <p:nvPr/>
              </p:nvCxnSpPr>
              <p:spPr>
                <a:xfrm>
                  <a:off x="12192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9" name="Straight Arrow Connector 28"/>
              <p:cNvCxnSpPr>
                <a:endCxn id="39" idx="1"/>
              </p:cNvCxnSpPr>
              <p:nvPr/>
            </p:nvCxnSpPr>
            <p:spPr>
              <a:xfrm>
                <a:off x="1600200" y="1943100"/>
                <a:ext cx="5840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124200" y="1981200"/>
                <a:ext cx="5840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6629400" y="1752600"/>
                <a:ext cx="1066800" cy="381000"/>
                <a:chOff x="685800" y="1752600"/>
                <a:chExt cx="1066800" cy="381000"/>
              </a:xfrm>
            </p:grpSpPr>
            <p:sp>
              <p:nvSpPr>
                <p:cNvPr id="35" name="Rectangle 34"/>
                <p:cNvSpPr/>
                <p:nvPr/>
              </p:nvSpPr>
              <p:spPr>
                <a:xfrm>
                  <a:off x="685800" y="17526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35" idx="0"/>
                  <a:endCxn id="35" idx="2"/>
                </p:cNvCxnSpPr>
                <p:nvPr/>
              </p:nvCxnSpPr>
              <p:spPr>
                <a:xfrm>
                  <a:off x="12192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2" name="Straight Arrow Connector 31"/>
              <p:cNvCxnSpPr/>
              <p:nvPr/>
            </p:nvCxnSpPr>
            <p:spPr>
              <a:xfrm>
                <a:off x="6045360" y="1981200"/>
                <a:ext cx="5840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673760" y="1981200"/>
                <a:ext cx="5840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134889" y="1781517"/>
                <a:ext cx="593651" cy="323165"/>
              </a:xfrm>
              <a:prstGeom prst="rect">
                <a:avLst/>
              </a:prstGeom>
              <a:noFill/>
            </p:spPr>
            <p:txBody>
              <a:bodyPr wrap="square" rtlCol="0">
                <a:spAutoFit/>
              </a:bodyPr>
              <a:lstStyle/>
              <a:p>
                <a:r>
                  <a:rPr lang="en-US" sz="1500" dirty="0"/>
                  <a:t>NULL</a:t>
                </a:r>
              </a:p>
            </p:txBody>
          </p:sp>
        </p:grpSp>
        <p:sp>
          <p:nvSpPr>
            <p:cNvPr id="25" name="TextBox 24"/>
            <p:cNvSpPr txBox="1"/>
            <p:nvPr/>
          </p:nvSpPr>
          <p:spPr>
            <a:xfrm>
              <a:off x="5347580" y="1596479"/>
              <a:ext cx="421161" cy="769441"/>
            </a:xfrm>
            <a:prstGeom prst="rect">
              <a:avLst/>
            </a:prstGeom>
            <a:noFill/>
          </p:spPr>
          <p:txBody>
            <a:bodyPr wrap="square" rtlCol="0">
              <a:spAutoFit/>
            </a:bodyPr>
            <a:lstStyle/>
            <a:p>
              <a:r>
                <a:rPr lang="en-US" sz="4400" dirty="0"/>
                <a:t>…</a:t>
              </a:r>
            </a:p>
          </p:txBody>
        </p:sp>
      </p:grpSp>
    </p:spTree>
    <p:extLst>
      <p:ext uri="{BB962C8B-B14F-4D97-AF65-F5344CB8AC3E}">
        <p14:creationId xmlns:p14="http://schemas.microsoft.com/office/powerpoint/2010/main" val="313669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Linked List - Based Stacks</a:t>
            </a:r>
          </a:p>
        </p:txBody>
      </p:sp>
      <p:sp>
        <p:nvSpPr>
          <p:cNvPr id="3" name="Content Placeholder 2"/>
          <p:cNvSpPr>
            <a:spLocks noGrp="1"/>
          </p:cNvSpPr>
          <p:nvPr>
            <p:ph idx="1"/>
          </p:nvPr>
        </p:nvSpPr>
        <p:spPr>
          <a:xfrm>
            <a:off x="1981200" y="1371600"/>
            <a:ext cx="8229600" cy="5334000"/>
          </a:xfrm>
        </p:spPr>
        <p:txBody>
          <a:bodyPr/>
          <a:lstStyle/>
          <a:p>
            <a:r>
              <a:rPr lang="en-US" dirty="0"/>
              <a:t>List-based implementation:</a:t>
            </a:r>
          </a:p>
          <a:p>
            <a:pPr lvl="1"/>
            <a:r>
              <a:rPr lang="en-US" dirty="0"/>
              <a:t>What is a stack? </a:t>
            </a:r>
          </a:p>
          <a:p>
            <a:pPr lvl="2"/>
            <a:r>
              <a:rPr lang="en-US" dirty="0"/>
              <a:t>A stack is a single linked list.</a:t>
            </a:r>
          </a:p>
          <a:p>
            <a:pPr lvl="1"/>
            <a:r>
              <a:rPr lang="en-US" b="1" dirty="0"/>
              <a:t>push(</a:t>
            </a:r>
            <a:r>
              <a:rPr lang="en-US" dirty="0"/>
              <a:t>&amp;</a:t>
            </a:r>
            <a:r>
              <a:rPr lang="en-US" b="1" dirty="0"/>
              <a:t>stack, item)</a:t>
            </a:r>
            <a:r>
              <a:rPr lang="en-US" dirty="0"/>
              <a:t> </a:t>
            </a:r>
          </a:p>
          <a:p>
            <a:pPr lvl="2"/>
            <a:r>
              <a:rPr lang="en-US" dirty="0"/>
              <a:t>How? : </a:t>
            </a:r>
            <a:r>
              <a:rPr lang="en-US" dirty="0">
                <a:solidFill>
                  <a:srgbClr val="7030A0"/>
                </a:solidFill>
              </a:rPr>
              <a:t> inserts that item at the </a:t>
            </a:r>
            <a:r>
              <a:rPr lang="en-US" dirty="0">
                <a:solidFill>
                  <a:srgbClr val="C00000"/>
                </a:solidFill>
              </a:rPr>
              <a:t>beginning</a:t>
            </a:r>
            <a:r>
              <a:rPr lang="en-US" dirty="0">
                <a:solidFill>
                  <a:srgbClr val="7030A0"/>
                </a:solidFill>
              </a:rPr>
              <a:t> of the list.</a:t>
            </a:r>
          </a:p>
          <a:p>
            <a:pPr lvl="2"/>
            <a:r>
              <a:rPr lang="en-US" dirty="0">
                <a:solidFill>
                  <a:srgbClr val="7030A0"/>
                </a:solidFill>
              </a:rPr>
              <a:t>O(1)</a:t>
            </a:r>
          </a:p>
          <a:p>
            <a:pPr lvl="1"/>
            <a:r>
              <a:rPr lang="en-US" b="1" dirty="0"/>
              <a:t>pop(</a:t>
            </a:r>
            <a:r>
              <a:rPr lang="en-US" dirty="0"/>
              <a:t>&amp;</a:t>
            </a:r>
            <a:r>
              <a:rPr lang="en-US" b="1" dirty="0"/>
              <a:t>stack)</a:t>
            </a:r>
            <a:r>
              <a:rPr lang="en-US" dirty="0"/>
              <a:t> </a:t>
            </a:r>
          </a:p>
          <a:p>
            <a:pPr lvl="2"/>
            <a:r>
              <a:rPr lang="en-US" dirty="0"/>
              <a:t>How? : </a:t>
            </a:r>
            <a:r>
              <a:rPr lang="en-US" dirty="0">
                <a:solidFill>
                  <a:srgbClr val="7030A0"/>
                </a:solidFill>
              </a:rPr>
              <a:t>removes (and returns) the item at the </a:t>
            </a:r>
            <a:r>
              <a:rPr lang="en-US" b="1" dirty="0">
                <a:solidFill>
                  <a:srgbClr val="C00000"/>
                </a:solidFill>
              </a:rPr>
              <a:t>beginning</a:t>
            </a:r>
            <a:r>
              <a:rPr lang="en-US" dirty="0">
                <a:solidFill>
                  <a:srgbClr val="7030A0"/>
                </a:solidFill>
              </a:rPr>
              <a:t> of the list.</a:t>
            </a:r>
          </a:p>
          <a:p>
            <a:pPr lvl="2"/>
            <a:r>
              <a:rPr lang="en-US" dirty="0">
                <a:solidFill>
                  <a:srgbClr val="7030A0"/>
                </a:solidFill>
              </a:rPr>
              <a:t>O(1)</a:t>
            </a:r>
          </a:p>
          <a:p>
            <a:r>
              <a:rPr lang="en-US" sz="2400" dirty="0">
                <a:hlinkClick r:id="rId3"/>
              </a:rPr>
              <a:t>See animation</a:t>
            </a:r>
            <a:endParaRPr lang="en-US" sz="24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grpSp>
        <p:nvGrpSpPr>
          <p:cNvPr id="5" name="Group 4"/>
          <p:cNvGrpSpPr/>
          <p:nvPr/>
        </p:nvGrpSpPr>
        <p:grpSpPr>
          <a:xfrm>
            <a:off x="4590300" y="5943601"/>
            <a:ext cx="5544300" cy="769441"/>
            <a:chOff x="2184240" y="1596479"/>
            <a:chExt cx="5544300" cy="769441"/>
          </a:xfrm>
        </p:grpSpPr>
        <p:grpSp>
          <p:nvGrpSpPr>
            <p:cNvPr id="6" name="Group 5"/>
            <p:cNvGrpSpPr/>
            <p:nvPr/>
          </p:nvGrpSpPr>
          <p:grpSpPr>
            <a:xfrm>
              <a:off x="2184240" y="1752600"/>
              <a:ext cx="5544300" cy="381000"/>
              <a:chOff x="2184240" y="1752600"/>
              <a:chExt cx="5544300" cy="381000"/>
            </a:xfrm>
          </p:grpSpPr>
          <p:grpSp>
            <p:nvGrpSpPr>
              <p:cNvPr id="9" name="Group 8"/>
              <p:cNvGrpSpPr/>
              <p:nvPr/>
            </p:nvGrpSpPr>
            <p:grpSpPr>
              <a:xfrm>
                <a:off x="2184240" y="1752600"/>
                <a:ext cx="1066800" cy="381000"/>
                <a:chOff x="685800" y="1752600"/>
                <a:chExt cx="1066800" cy="381000"/>
              </a:xfrm>
            </p:grpSpPr>
            <p:sp>
              <p:nvSpPr>
                <p:cNvPr id="21" name="Rectangle 20"/>
                <p:cNvSpPr/>
                <p:nvPr/>
              </p:nvSpPr>
              <p:spPr>
                <a:xfrm>
                  <a:off x="685800" y="1752600"/>
                  <a:ext cx="1066800" cy="3810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stCxn id="21" idx="0"/>
                  <a:endCxn id="21" idx="2"/>
                </p:cNvCxnSpPr>
                <p:nvPr/>
              </p:nvCxnSpPr>
              <p:spPr>
                <a:xfrm>
                  <a:off x="12192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733800" y="1752600"/>
                <a:ext cx="1066800" cy="381000"/>
                <a:chOff x="685800" y="1752600"/>
                <a:chExt cx="1066800" cy="381000"/>
              </a:xfrm>
            </p:grpSpPr>
            <p:sp>
              <p:nvSpPr>
                <p:cNvPr id="19" name="Rectangle 18"/>
                <p:cNvSpPr/>
                <p:nvPr/>
              </p:nvSpPr>
              <p:spPr>
                <a:xfrm>
                  <a:off x="685800" y="17526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9" idx="0"/>
                  <a:endCxn id="19" idx="2"/>
                </p:cNvCxnSpPr>
                <p:nvPr/>
              </p:nvCxnSpPr>
              <p:spPr>
                <a:xfrm>
                  <a:off x="12192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a:off x="3124200" y="1981200"/>
                <a:ext cx="5840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6629400" y="1752600"/>
                <a:ext cx="1066800" cy="381000"/>
                <a:chOff x="685800" y="1752600"/>
                <a:chExt cx="1066800" cy="381000"/>
              </a:xfrm>
            </p:grpSpPr>
            <p:sp>
              <p:nvSpPr>
                <p:cNvPr id="17" name="Rectangle 16"/>
                <p:cNvSpPr/>
                <p:nvPr/>
              </p:nvSpPr>
              <p:spPr>
                <a:xfrm>
                  <a:off x="685800" y="17526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7" idx="0"/>
                  <a:endCxn id="17" idx="2"/>
                </p:cNvCxnSpPr>
                <p:nvPr/>
              </p:nvCxnSpPr>
              <p:spPr>
                <a:xfrm>
                  <a:off x="12192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a:off x="6045360" y="1981200"/>
                <a:ext cx="5840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73760" y="1981200"/>
                <a:ext cx="5840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134889" y="1781517"/>
                <a:ext cx="593651" cy="323165"/>
              </a:xfrm>
              <a:prstGeom prst="rect">
                <a:avLst/>
              </a:prstGeom>
              <a:noFill/>
            </p:spPr>
            <p:txBody>
              <a:bodyPr wrap="square" rtlCol="0">
                <a:spAutoFit/>
              </a:bodyPr>
              <a:lstStyle/>
              <a:p>
                <a:r>
                  <a:rPr lang="en-US" sz="1500" dirty="0"/>
                  <a:t>NULL</a:t>
                </a:r>
              </a:p>
            </p:txBody>
          </p:sp>
        </p:grpSp>
        <p:sp>
          <p:nvSpPr>
            <p:cNvPr id="7" name="TextBox 6"/>
            <p:cNvSpPr txBox="1"/>
            <p:nvPr/>
          </p:nvSpPr>
          <p:spPr>
            <a:xfrm>
              <a:off x="5347580" y="1596479"/>
              <a:ext cx="421161" cy="769441"/>
            </a:xfrm>
            <a:prstGeom prst="rect">
              <a:avLst/>
            </a:prstGeom>
            <a:noFill/>
          </p:spPr>
          <p:txBody>
            <a:bodyPr wrap="square" rtlCol="0">
              <a:spAutoFit/>
            </a:bodyPr>
            <a:lstStyle/>
            <a:p>
              <a:r>
                <a:rPr lang="en-US" sz="4400" dirty="0"/>
                <a:t>…</a:t>
              </a:r>
            </a:p>
          </p:txBody>
        </p:sp>
      </p:grpSp>
      <p:sp>
        <p:nvSpPr>
          <p:cNvPr id="27" name="Rectangle 26"/>
          <p:cNvSpPr/>
          <p:nvPr/>
        </p:nvSpPr>
        <p:spPr>
          <a:xfrm>
            <a:off x="1828800" y="6141541"/>
            <a:ext cx="716280" cy="190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30cd</a:t>
            </a:r>
          </a:p>
        </p:txBody>
      </p:sp>
      <p:cxnSp>
        <p:nvCxnSpPr>
          <p:cNvPr id="28" name="Straight Arrow Connector 27"/>
          <p:cNvCxnSpPr/>
          <p:nvPr/>
        </p:nvCxnSpPr>
        <p:spPr>
          <a:xfrm>
            <a:off x="2561001" y="6248400"/>
            <a:ext cx="2050140" cy="4182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13560" y="5922005"/>
            <a:ext cx="596638" cy="261610"/>
          </a:xfrm>
          <a:prstGeom prst="rect">
            <a:avLst/>
          </a:prstGeom>
          <a:noFill/>
        </p:spPr>
        <p:txBody>
          <a:bodyPr wrap="none" rtlCol="0">
            <a:spAutoFit/>
          </a:bodyPr>
          <a:lstStyle/>
          <a:p>
            <a:r>
              <a:rPr lang="en-US" sz="1100" dirty="0" err="1"/>
              <a:t>my_list</a:t>
            </a:r>
            <a:endParaRPr lang="en-US" sz="1100" dirty="0"/>
          </a:p>
        </p:txBody>
      </p:sp>
      <p:sp>
        <p:nvSpPr>
          <p:cNvPr id="30" name="TextBox 29"/>
          <p:cNvSpPr txBox="1"/>
          <p:nvPr/>
        </p:nvSpPr>
        <p:spPr>
          <a:xfrm>
            <a:off x="4531549" y="5838112"/>
            <a:ext cx="461986" cy="261610"/>
          </a:xfrm>
          <a:prstGeom prst="rect">
            <a:avLst/>
          </a:prstGeom>
          <a:noFill/>
        </p:spPr>
        <p:txBody>
          <a:bodyPr wrap="none" rtlCol="0">
            <a:spAutoFit/>
          </a:bodyPr>
          <a:lstStyle/>
          <a:p>
            <a:r>
              <a:rPr lang="en-US" sz="1100" dirty="0"/>
              <a:t>30cd</a:t>
            </a:r>
          </a:p>
        </p:txBody>
      </p:sp>
      <p:sp>
        <p:nvSpPr>
          <p:cNvPr id="31" name="TextBox 30"/>
          <p:cNvSpPr txBox="1"/>
          <p:nvPr/>
        </p:nvSpPr>
        <p:spPr>
          <a:xfrm>
            <a:off x="4531549" y="6477000"/>
            <a:ext cx="1327608" cy="261610"/>
          </a:xfrm>
          <a:prstGeom prst="rect">
            <a:avLst/>
          </a:prstGeom>
          <a:noFill/>
        </p:spPr>
        <p:txBody>
          <a:bodyPr wrap="none" rtlCol="0">
            <a:spAutoFit/>
          </a:bodyPr>
          <a:lstStyle/>
          <a:p>
            <a:r>
              <a:rPr lang="en-US" sz="1100" dirty="0"/>
              <a:t>First node with data</a:t>
            </a:r>
          </a:p>
        </p:txBody>
      </p:sp>
    </p:spTree>
    <p:extLst>
      <p:ext uri="{BB962C8B-B14F-4D97-AF65-F5344CB8AC3E}">
        <p14:creationId xmlns:p14="http://schemas.microsoft.com/office/powerpoint/2010/main" val="3259005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676400"/>
            <a:ext cx="8229600" cy="1143000"/>
          </a:xfrm>
        </p:spPr>
        <p:txBody>
          <a:bodyPr/>
          <a:lstStyle/>
          <a:p>
            <a:r>
              <a:rPr lang="en-US" dirty="0"/>
              <a:t>Array-Based Stacks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960528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Array-based Stacks</a:t>
            </a:r>
          </a:p>
        </p:txBody>
      </p:sp>
      <p:sp>
        <p:nvSpPr>
          <p:cNvPr id="3" name="Content Placeholder 2"/>
          <p:cNvSpPr>
            <a:spLocks noGrp="1"/>
          </p:cNvSpPr>
          <p:nvPr>
            <p:ph idx="1"/>
          </p:nvPr>
        </p:nvSpPr>
        <p:spPr>
          <a:xfrm>
            <a:off x="609600" y="1371600"/>
            <a:ext cx="8001000" cy="5410200"/>
          </a:xfrm>
        </p:spPr>
        <p:txBody>
          <a:bodyPr/>
          <a:lstStyle/>
          <a:p>
            <a:r>
              <a:rPr lang="en-US" b="1" dirty="0">
                <a:solidFill>
                  <a:srgbClr val="7030A0"/>
                </a:solidFill>
              </a:rPr>
              <a:t>Array-based</a:t>
            </a:r>
            <a:r>
              <a:rPr lang="en-US" dirty="0"/>
              <a:t> implementation:</a:t>
            </a:r>
          </a:p>
          <a:p>
            <a:pPr lvl="1"/>
            <a:r>
              <a:rPr lang="en-US" dirty="0"/>
              <a:t>What is a stack? What will hold the data of the stack? </a:t>
            </a:r>
          </a:p>
          <a:p>
            <a:pPr lvl="2"/>
            <a:endParaRPr lang="en-US" dirty="0"/>
          </a:p>
          <a:p>
            <a:pPr lvl="1"/>
            <a:r>
              <a:rPr lang="en-US" b="1" dirty="0"/>
              <a:t>push(</a:t>
            </a:r>
            <a:r>
              <a:rPr lang="en-US" dirty="0"/>
              <a:t>&amp;</a:t>
            </a:r>
            <a:r>
              <a:rPr lang="en-US" b="1" dirty="0"/>
              <a:t>stack, item)</a:t>
            </a:r>
            <a:r>
              <a:rPr lang="en-US" dirty="0"/>
              <a:t> </a:t>
            </a:r>
          </a:p>
          <a:p>
            <a:pPr lvl="2"/>
            <a:r>
              <a:rPr lang="en-US" dirty="0"/>
              <a:t>How? :</a:t>
            </a:r>
          </a:p>
          <a:p>
            <a:pPr lvl="2"/>
            <a:r>
              <a:rPr lang="en-US" dirty="0"/>
              <a:t>Time : O(1)  - can we get this?</a:t>
            </a:r>
          </a:p>
          <a:p>
            <a:pPr lvl="2"/>
            <a:r>
              <a:rPr lang="en-US" dirty="0"/>
              <a:t>Space: O(1) ?</a:t>
            </a:r>
          </a:p>
          <a:p>
            <a:pPr lvl="1"/>
            <a:r>
              <a:rPr lang="en-US" b="1" dirty="0"/>
              <a:t>pop(</a:t>
            </a:r>
            <a:r>
              <a:rPr lang="en-US" dirty="0"/>
              <a:t>&amp;</a:t>
            </a:r>
            <a:r>
              <a:rPr lang="en-US" b="1" dirty="0"/>
              <a:t>stack)</a:t>
            </a:r>
            <a:r>
              <a:rPr lang="en-US" dirty="0"/>
              <a:t> </a:t>
            </a:r>
          </a:p>
          <a:p>
            <a:pPr lvl="2"/>
            <a:r>
              <a:rPr lang="en-US" dirty="0"/>
              <a:t>How? :</a:t>
            </a:r>
          </a:p>
          <a:p>
            <a:pPr lvl="2"/>
            <a:r>
              <a:rPr lang="en-US" dirty="0"/>
              <a:t>Time: O(1)  - can we get this?</a:t>
            </a:r>
          </a:p>
          <a:p>
            <a:pPr lvl="2"/>
            <a:r>
              <a:rPr lang="en-US" dirty="0"/>
              <a:t>Space: O(1) ?</a:t>
            </a:r>
          </a:p>
          <a:p>
            <a:pPr lvl="1"/>
            <a:r>
              <a:rPr lang="en-US" dirty="0"/>
              <a:t>Perform operations: push(5), push(8), push(20), pop()</a:t>
            </a:r>
          </a:p>
          <a:p>
            <a:pPr lvl="2"/>
            <a:endParaRPr lang="en-US" dirty="0"/>
          </a:p>
        </p:txBody>
      </p:sp>
      <p:sp>
        <p:nvSpPr>
          <p:cNvPr id="4" name="Slide Number Placeholder 3"/>
          <p:cNvSpPr>
            <a:spLocks noGrp="1"/>
          </p:cNvSpPr>
          <p:nvPr>
            <p:ph type="sldNum" sz="quarter" idx="12"/>
          </p:nvPr>
        </p:nvSpPr>
        <p:spPr>
          <a:xfrm>
            <a:off x="9326880" y="6302374"/>
            <a:ext cx="2844800" cy="365125"/>
          </a:xfrm>
        </p:spPr>
        <p:txBody>
          <a:bodyPr/>
          <a:lstStyle/>
          <a:p>
            <a:fld id="{B6F15528-21DE-4FAA-801E-634DDDAF4B2B}" type="slidenum">
              <a:rPr lang="en-US" smtClean="0"/>
              <a:pPr/>
              <a:t>13</a:t>
            </a:fld>
            <a:endParaRPr lang="en-US" dirty="0"/>
          </a:p>
        </p:txBody>
      </p:sp>
      <p:sp>
        <p:nvSpPr>
          <p:cNvPr id="5" name="Rectangle 4"/>
          <p:cNvSpPr/>
          <p:nvPr/>
        </p:nvSpPr>
        <p:spPr>
          <a:xfrm>
            <a:off x="10287000" y="3810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287000" y="3276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287000" y="2743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287000" y="2209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287000" y="167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DE3B9FD7-2BDB-4822-B3CF-8C9D77908041}"/>
              </a:ext>
            </a:extLst>
          </p:cNvPr>
          <p:cNvGraphicFramePr>
            <a:graphicFrameLocks noGrp="1"/>
          </p:cNvGraphicFramePr>
          <p:nvPr>
            <p:extLst>
              <p:ext uri="{D42A27DB-BD31-4B8C-83A1-F6EECF244321}">
                <p14:modId xmlns:p14="http://schemas.microsoft.com/office/powerpoint/2010/main" val="628956481"/>
              </p:ext>
            </p:extLst>
          </p:nvPr>
        </p:nvGraphicFramePr>
        <p:xfrm>
          <a:off x="8610600" y="5358338"/>
          <a:ext cx="2844800" cy="770472"/>
        </p:xfrm>
        <a:graphic>
          <a:graphicData uri="http://schemas.openxmlformats.org/drawingml/2006/table">
            <a:tbl>
              <a:tblPr firstRow="1" bandRow="1">
                <a:tableStyleId>{5940675A-B579-460E-94D1-54222C63F5DA}</a:tableStyleId>
              </a:tblPr>
              <a:tblGrid>
                <a:gridCol w="568960">
                  <a:extLst>
                    <a:ext uri="{9D8B030D-6E8A-4147-A177-3AD203B41FA5}">
                      <a16:colId xmlns:a16="http://schemas.microsoft.com/office/drawing/2014/main" val="3658426626"/>
                    </a:ext>
                  </a:extLst>
                </a:gridCol>
                <a:gridCol w="568960">
                  <a:extLst>
                    <a:ext uri="{9D8B030D-6E8A-4147-A177-3AD203B41FA5}">
                      <a16:colId xmlns:a16="http://schemas.microsoft.com/office/drawing/2014/main" val="3807089668"/>
                    </a:ext>
                  </a:extLst>
                </a:gridCol>
                <a:gridCol w="568960">
                  <a:extLst>
                    <a:ext uri="{9D8B030D-6E8A-4147-A177-3AD203B41FA5}">
                      <a16:colId xmlns:a16="http://schemas.microsoft.com/office/drawing/2014/main" val="508218804"/>
                    </a:ext>
                  </a:extLst>
                </a:gridCol>
                <a:gridCol w="568960">
                  <a:extLst>
                    <a:ext uri="{9D8B030D-6E8A-4147-A177-3AD203B41FA5}">
                      <a16:colId xmlns:a16="http://schemas.microsoft.com/office/drawing/2014/main" val="2367648751"/>
                    </a:ext>
                  </a:extLst>
                </a:gridCol>
                <a:gridCol w="568960">
                  <a:extLst>
                    <a:ext uri="{9D8B030D-6E8A-4147-A177-3AD203B41FA5}">
                      <a16:colId xmlns:a16="http://schemas.microsoft.com/office/drawing/2014/main" val="3470766052"/>
                    </a:ext>
                  </a:extLst>
                </a:gridCol>
              </a:tblGrid>
              <a:tr h="385236">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39473367"/>
                  </a:ext>
                </a:extLst>
              </a:tr>
              <a:tr h="385236">
                <a:tc>
                  <a:txBody>
                    <a:bodyPr/>
                    <a:lstStyle/>
                    <a:p>
                      <a:r>
                        <a:rPr lang="en-US" sz="1100" dirty="0"/>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r>
                        <a:rPr lang="en-US" sz="1100"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r>
                        <a:rPr lang="en-US" sz="1100"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r>
                        <a:rPr lang="en-US" sz="1100"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2000090743"/>
                  </a:ext>
                </a:extLst>
              </a:tr>
            </a:tbl>
          </a:graphicData>
        </a:graphic>
      </p:graphicFrame>
    </p:spTree>
    <p:extLst>
      <p:ext uri="{BB962C8B-B14F-4D97-AF65-F5344CB8AC3E}">
        <p14:creationId xmlns:p14="http://schemas.microsoft.com/office/powerpoint/2010/main" val="1304955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Array-based Stacks</a:t>
            </a:r>
          </a:p>
        </p:txBody>
      </p:sp>
      <p:sp>
        <p:nvSpPr>
          <p:cNvPr id="3" name="Content Placeholder 2"/>
          <p:cNvSpPr>
            <a:spLocks noGrp="1"/>
          </p:cNvSpPr>
          <p:nvPr>
            <p:ph idx="1"/>
          </p:nvPr>
        </p:nvSpPr>
        <p:spPr>
          <a:xfrm>
            <a:off x="609600" y="1371600"/>
            <a:ext cx="7772400" cy="4984751"/>
          </a:xfrm>
        </p:spPr>
        <p:txBody>
          <a:bodyPr/>
          <a:lstStyle/>
          <a:p>
            <a:r>
              <a:rPr lang="en-US" b="1" dirty="0"/>
              <a:t>Array-based</a:t>
            </a:r>
            <a:r>
              <a:rPr lang="en-US" dirty="0"/>
              <a:t> implementation:</a:t>
            </a:r>
          </a:p>
          <a:p>
            <a:pPr lvl="1"/>
            <a:r>
              <a:rPr lang="en-US" dirty="0"/>
              <a:t>What is a stack? What will hold the data of the stack? </a:t>
            </a:r>
          </a:p>
          <a:p>
            <a:pPr lvl="2"/>
            <a:r>
              <a:rPr lang="en-US" b="1" dirty="0">
                <a:solidFill>
                  <a:srgbClr val="7030A0"/>
                </a:solidFill>
              </a:rPr>
              <a:t>An array.</a:t>
            </a:r>
          </a:p>
          <a:p>
            <a:pPr lvl="1"/>
            <a:r>
              <a:rPr lang="en-US" b="1" dirty="0"/>
              <a:t>push(</a:t>
            </a:r>
            <a:r>
              <a:rPr lang="en-US" dirty="0"/>
              <a:t>&amp;</a:t>
            </a:r>
            <a:r>
              <a:rPr lang="en-US" b="1" dirty="0"/>
              <a:t>stack, item)</a:t>
            </a:r>
            <a:r>
              <a:rPr lang="en-US" dirty="0"/>
              <a:t> </a:t>
            </a:r>
          </a:p>
          <a:p>
            <a:pPr lvl="2"/>
            <a:r>
              <a:rPr lang="en-US" dirty="0"/>
              <a:t>How? : </a:t>
            </a:r>
            <a:r>
              <a:rPr lang="en-US" b="1" dirty="0">
                <a:solidFill>
                  <a:srgbClr val="7030A0"/>
                </a:solidFill>
              </a:rPr>
              <a:t>‘insert’ at the end of the array.</a:t>
            </a:r>
          </a:p>
          <a:p>
            <a:pPr lvl="2"/>
            <a:r>
              <a:rPr lang="en-US" dirty="0"/>
              <a:t>Time: O(1)  - </a:t>
            </a:r>
            <a:r>
              <a:rPr lang="en-US" b="1" dirty="0">
                <a:solidFill>
                  <a:srgbClr val="7030A0"/>
                </a:solidFill>
              </a:rPr>
              <a:t>Yes</a:t>
            </a:r>
          </a:p>
          <a:p>
            <a:pPr lvl="2"/>
            <a:r>
              <a:rPr lang="en-US" dirty="0"/>
              <a:t>Space: O(1)</a:t>
            </a:r>
          </a:p>
          <a:p>
            <a:pPr lvl="1"/>
            <a:r>
              <a:rPr lang="en-US" b="1" dirty="0"/>
              <a:t>pop(</a:t>
            </a:r>
            <a:r>
              <a:rPr lang="en-US" dirty="0"/>
              <a:t>&amp;</a:t>
            </a:r>
            <a:r>
              <a:rPr lang="en-US" b="1" dirty="0"/>
              <a:t>stack)</a:t>
            </a:r>
            <a:r>
              <a:rPr lang="en-US" dirty="0"/>
              <a:t> </a:t>
            </a:r>
          </a:p>
          <a:p>
            <a:pPr lvl="2"/>
            <a:r>
              <a:rPr lang="en-US" dirty="0"/>
              <a:t>How? :  </a:t>
            </a:r>
            <a:r>
              <a:rPr lang="en-US" b="1" dirty="0">
                <a:solidFill>
                  <a:srgbClr val="7030A0"/>
                </a:solidFill>
              </a:rPr>
              <a:t>‘remove’ from the end of the array.</a:t>
            </a:r>
          </a:p>
          <a:p>
            <a:pPr lvl="2"/>
            <a:r>
              <a:rPr lang="en-US" dirty="0"/>
              <a:t>Time: O(1)  - </a:t>
            </a:r>
            <a:r>
              <a:rPr lang="en-US" b="1" dirty="0">
                <a:solidFill>
                  <a:srgbClr val="7030A0"/>
                </a:solidFill>
              </a:rPr>
              <a:t>Yes</a:t>
            </a:r>
          </a:p>
          <a:p>
            <a:pPr lvl="2"/>
            <a:r>
              <a:rPr lang="en-US" dirty="0"/>
              <a:t>Space: O(1)</a:t>
            </a:r>
            <a:endParaRPr lang="en-US" b="1" dirty="0">
              <a:solidFill>
                <a:srgbClr val="7030A0"/>
              </a:solidFill>
            </a:endParaRPr>
          </a:p>
          <a:p>
            <a:r>
              <a:rPr lang="en-US" dirty="0">
                <a:hlinkClick r:id="rId2"/>
              </a:rPr>
              <a:t>See animation</a:t>
            </a:r>
            <a:endParaRPr lang="en-US" dirty="0"/>
          </a:p>
          <a:p>
            <a:endParaRPr lang="en-US" dirty="0"/>
          </a:p>
          <a:p>
            <a:pPr marL="0" indent="0">
              <a:buNone/>
            </a:pPr>
            <a:endParaRPr lang="en-US" dirty="0"/>
          </a:p>
          <a:p>
            <a:pPr marL="914400" lvl="2" indent="0">
              <a:buNone/>
            </a:pP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14" name="Rectangle 13">
            <a:extLst>
              <a:ext uri="{FF2B5EF4-FFF2-40B4-BE49-F238E27FC236}">
                <a16:creationId xmlns:a16="http://schemas.microsoft.com/office/drawing/2014/main" id="{F9A0C26E-6908-4A59-8C92-FCE3F25B6B90}"/>
              </a:ext>
            </a:extLst>
          </p:cNvPr>
          <p:cNvSpPr/>
          <p:nvPr/>
        </p:nvSpPr>
        <p:spPr>
          <a:xfrm>
            <a:off x="10287000" y="3810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F1B756A-3297-4793-A62B-4073B09FBF8F}"/>
              </a:ext>
            </a:extLst>
          </p:cNvPr>
          <p:cNvSpPr/>
          <p:nvPr/>
        </p:nvSpPr>
        <p:spPr>
          <a:xfrm>
            <a:off x="10287000" y="3276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7E54E78-C345-49F8-9F0D-DD488A1AF63F}"/>
              </a:ext>
            </a:extLst>
          </p:cNvPr>
          <p:cNvSpPr/>
          <p:nvPr/>
        </p:nvSpPr>
        <p:spPr>
          <a:xfrm>
            <a:off x="10287000" y="2743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552B6C2-40CB-427F-A62A-2B2D3220DF5A}"/>
              </a:ext>
            </a:extLst>
          </p:cNvPr>
          <p:cNvSpPr/>
          <p:nvPr/>
        </p:nvSpPr>
        <p:spPr>
          <a:xfrm>
            <a:off x="10287000" y="2209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85DE526-A3C4-40AF-BE28-DC55102264FB}"/>
              </a:ext>
            </a:extLst>
          </p:cNvPr>
          <p:cNvSpPr/>
          <p:nvPr/>
        </p:nvSpPr>
        <p:spPr>
          <a:xfrm>
            <a:off x="10287000" y="167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le 18">
            <a:extLst>
              <a:ext uri="{FF2B5EF4-FFF2-40B4-BE49-F238E27FC236}">
                <a16:creationId xmlns:a16="http://schemas.microsoft.com/office/drawing/2014/main" id="{9515A4F3-503F-41CE-AED9-9364B3400A55}"/>
              </a:ext>
            </a:extLst>
          </p:cNvPr>
          <p:cNvGraphicFramePr>
            <a:graphicFrameLocks noGrp="1"/>
          </p:cNvGraphicFramePr>
          <p:nvPr>
            <p:extLst>
              <p:ext uri="{D42A27DB-BD31-4B8C-83A1-F6EECF244321}">
                <p14:modId xmlns:p14="http://schemas.microsoft.com/office/powerpoint/2010/main" val="2279937225"/>
              </p:ext>
            </p:extLst>
          </p:nvPr>
        </p:nvGraphicFramePr>
        <p:xfrm>
          <a:off x="8610600" y="5358338"/>
          <a:ext cx="2844800" cy="770472"/>
        </p:xfrm>
        <a:graphic>
          <a:graphicData uri="http://schemas.openxmlformats.org/drawingml/2006/table">
            <a:tbl>
              <a:tblPr firstRow="1" bandRow="1">
                <a:tableStyleId>{5940675A-B579-460E-94D1-54222C63F5DA}</a:tableStyleId>
              </a:tblPr>
              <a:tblGrid>
                <a:gridCol w="568960">
                  <a:extLst>
                    <a:ext uri="{9D8B030D-6E8A-4147-A177-3AD203B41FA5}">
                      <a16:colId xmlns:a16="http://schemas.microsoft.com/office/drawing/2014/main" val="3658426626"/>
                    </a:ext>
                  </a:extLst>
                </a:gridCol>
                <a:gridCol w="568960">
                  <a:extLst>
                    <a:ext uri="{9D8B030D-6E8A-4147-A177-3AD203B41FA5}">
                      <a16:colId xmlns:a16="http://schemas.microsoft.com/office/drawing/2014/main" val="3807089668"/>
                    </a:ext>
                  </a:extLst>
                </a:gridCol>
                <a:gridCol w="568960">
                  <a:extLst>
                    <a:ext uri="{9D8B030D-6E8A-4147-A177-3AD203B41FA5}">
                      <a16:colId xmlns:a16="http://schemas.microsoft.com/office/drawing/2014/main" val="508218804"/>
                    </a:ext>
                  </a:extLst>
                </a:gridCol>
                <a:gridCol w="568960">
                  <a:extLst>
                    <a:ext uri="{9D8B030D-6E8A-4147-A177-3AD203B41FA5}">
                      <a16:colId xmlns:a16="http://schemas.microsoft.com/office/drawing/2014/main" val="2367648751"/>
                    </a:ext>
                  </a:extLst>
                </a:gridCol>
                <a:gridCol w="568960">
                  <a:extLst>
                    <a:ext uri="{9D8B030D-6E8A-4147-A177-3AD203B41FA5}">
                      <a16:colId xmlns:a16="http://schemas.microsoft.com/office/drawing/2014/main" val="3470766052"/>
                    </a:ext>
                  </a:extLst>
                </a:gridCol>
              </a:tblGrid>
              <a:tr h="385236">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39473367"/>
                  </a:ext>
                </a:extLst>
              </a:tr>
              <a:tr h="385236">
                <a:tc>
                  <a:txBody>
                    <a:bodyPr/>
                    <a:lstStyle/>
                    <a:p>
                      <a:r>
                        <a:rPr lang="en-US" sz="1100" dirty="0"/>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r>
                        <a:rPr lang="en-US" sz="1100"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r>
                        <a:rPr lang="en-US" sz="1100"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r>
                        <a:rPr lang="en-US" sz="1100"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2000090743"/>
                  </a:ext>
                </a:extLst>
              </a:tr>
            </a:tbl>
          </a:graphicData>
        </a:graphic>
      </p:graphicFrame>
    </p:spTree>
    <p:extLst>
      <p:ext uri="{BB962C8B-B14F-4D97-AF65-F5344CB8AC3E}">
        <p14:creationId xmlns:p14="http://schemas.microsoft.com/office/powerpoint/2010/main" val="746785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966"/>
            <a:ext cx="8229600" cy="607635"/>
          </a:xfrm>
        </p:spPr>
        <p:txBody>
          <a:bodyPr/>
          <a:lstStyle/>
          <a:p>
            <a:r>
              <a:rPr lang="en-US" sz="3600" dirty="0"/>
              <a:t>Defining Stacks Using Arrays</a:t>
            </a:r>
          </a:p>
        </p:txBody>
      </p:sp>
      <p:sp>
        <p:nvSpPr>
          <p:cNvPr id="3" name="Content Placeholder 2"/>
          <p:cNvSpPr>
            <a:spLocks noGrp="1"/>
          </p:cNvSpPr>
          <p:nvPr>
            <p:ph idx="1"/>
          </p:nvPr>
        </p:nvSpPr>
        <p:spPr>
          <a:xfrm>
            <a:off x="1828800" y="4648200"/>
            <a:ext cx="3505200" cy="1927055"/>
          </a:xfrm>
        </p:spPr>
        <p:txBody>
          <a:bodyPr/>
          <a:lstStyle/>
          <a:p>
            <a:pPr marL="0" indent="0">
              <a:buNone/>
            </a:pP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stack_array</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int * items;</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top; </a:t>
            </a:r>
            <a:r>
              <a:rPr lang="en-US" sz="1050" b="1" dirty="0">
                <a:latin typeface="Courier New" panose="02070309020205020404" pitchFamily="49" charset="0"/>
                <a:cs typeface="Courier New" panose="02070309020205020404" pitchFamily="49" charset="0"/>
              </a:rPr>
              <a:t>//index AFTER last item</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capacity;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endParaRPr lang="en-US" sz="14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grpSp>
        <p:nvGrpSpPr>
          <p:cNvPr id="5" name="Group 4"/>
          <p:cNvGrpSpPr/>
          <p:nvPr/>
        </p:nvGrpSpPr>
        <p:grpSpPr>
          <a:xfrm>
            <a:off x="9448800" y="3886200"/>
            <a:ext cx="533400" cy="2667000"/>
            <a:chOff x="7620000" y="3352800"/>
            <a:chExt cx="533400" cy="2667000"/>
          </a:xfrm>
        </p:grpSpPr>
        <p:sp>
          <p:nvSpPr>
            <p:cNvPr id="6" name="Rectangle 5"/>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7" name="Rectangle 6"/>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9448800" y="1752600"/>
            <a:ext cx="533400" cy="2133600"/>
            <a:chOff x="7620000" y="3886200"/>
            <a:chExt cx="533400" cy="2133600"/>
          </a:xfrm>
        </p:grpSpPr>
        <p:sp>
          <p:nvSpPr>
            <p:cNvPr id="12" name="Rectangle 11"/>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9545421" y="6055668"/>
            <a:ext cx="340158" cy="461665"/>
          </a:xfrm>
          <a:prstGeom prst="rect">
            <a:avLst/>
          </a:prstGeom>
          <a:noFill/>
        </p:spPr>
        <p:txBody>
          <a:bodyPr wrap="none" rtlCol="0">
            <a:spAutoFit/>
          </a:bodyPr>
          <a:lstStyle/>
          <a:p>
            <a:r>
              <a:rPr lang="en-US" sz="2400" dirty="0"/>
              <a:t>5</a:t>
            </a:r>
          </a:p>
        </p:txBody>
      </p:sp>
      <p:sp>
        <p:nvSpPr>
          <p:cNvPr id="17" name="TextBox 16"/>
          <p:cNvSpPr txBox="1"/>
          <p:nvPr/>
        </p:nvSpPr>
        <p:spPr>
          <a:xfrm>
            <a:off x="9525000" y="5486401"/>
            <a:ext cx="340158" cy="461665"/>
          </a:xfrm>
          <a:prstGeom prst="rect">
            <a:avLst/>
          </a:prstGeom>
          <a:noFill/>
        </p:spPr>
        <p:txBody>
          <a:bodyPr wrap="none" rtlCol="0">
            <a:spAutoFit/>
          </a:bodyPr>
          <a:lstStyle/>
          <a:p>
            <a:r>
              <a:rPr lang="en-US" sz="2400" dirty="0"/>
              <a:t>8</a:t>
            </a:r>
          </a:p>
        </p:txBody>
      </p:sp>
      <p:cxnSp>
        <p:nvCxnSpPr>
          <p:cNvPr id="25" name="Straight Arrow Connector 24"/>
          <p:cNvCxnSpPr>
            <a:endCxn id="38" idx="1"/>
          </p:cNvCxnSpPr>
          <p:nvPr/>
        </p:nvCxnSpPr>
        <p:spPr>
          <a:xfrm flipV="1">
            <a:off x="6114852" y="5198478"/>
            <a:ext cx="3059952" cy="8030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a:off x="6245536" y="5449844"/>
            <a:ext cx="3203265" cy="1103356"/>
          </a:xfrm>
          <a:prstGeom prst="curvedConnector3">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42951" y="5027045"/>
            <a:ext cx="719355" cy="369332"/>
          </a:xfrm>
          <a:prstGeom prst="rect">
            <a:avLst/>
          </a:prstGeom>
          <a:noFill/>
          <a:ln w="3175">
            <a:noFill/>
          </a:ln>
        </p:spPr>
        <p:txBody>
          <a:bodyPr wrap="square" rtlCol="0">
            <a:spAutoFit/>
          </a:bodyPr>
          <a:lstStyle/>
          <a:p>
            <a:r>
              <a:rPr lang="en-US" dirty="0">
                <a:solidFill>
                  <a:schemeClr val="tx2">
                    <a:lumMod val="75000"/>
                  </a:schemeClr>
                </a:solidFill>
              </a:rPr>
              <a:t>items</a:t>
            </a:r>
          </a:p>
        </p:txBody>
      </p:sp>
      <p:sp>
        <p:nvSpPr>
          <p:cNvPr id="26" name="Rectangle 25"/>
          <p:cNvSpPr/>
          <p:nvPr/>
        </p:nvSpPr>
        <p:spPr>
          <a:xfrm>
            <a:off x="5752706" y="53295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40af</a:t>
            </a:r>
          </a:p>
        </p:txBody>
      </p:sp>
      <p:sp>
        <p:nvSpPr>
          <p:cNvPr id="28" name="TextBox 27"/>
          <p:cNvSpPr txBox="1"/>
          <p:nvPr/>
        </p:nvSpPr>
        <p:spPr>
          <a:xfrm>
            <a:off x="5562601" y="4648201"/>
            <a:ext cx="910249" cy="461665"/>
          </a:xfrm>
          <a:prstGeom prst="rect">
            <a:avLst/>
          </a:prstGeom>
          <a:noFill/>
          <a:ln w="3175">
            <a:noFill/>
          </a:ln>
        </p:spPr>
        <p:txBody>
          <a:bodyPr wrap="none" rtlCol="0">
            <a:spAutoFit/>
          </a:bodyPr>
          <a:lstStyle/>
          <a:p>
            <a:r>
              <a:rPr lang="en-US" sz="2400" dirty="0"/>
              <a:t>Stack </a:t>
            </a:r>
          </a:p>
        </p:txBody>
      </p:sp>
      <p:sp>
        <p:nvSpPr>
          <p:cNvPr id="29" name="TextBox 28"/>
          <p:cNvSpPr txBox="1"/>
          <p:nvPr/>
        </p:nvSpPr>
        <p:spPr>
          <a:xfrm>
            <a:off x="5638801" y="5548426"/>
            <a:ext cx="875905" cy="369332"/>
          </a:xfrm>
          <a:prstGeom prst="rect">
            <a:avLst/>
          </a:prstGeom>
          <a:noFill/>
          <a:ln w="3175">
            <a:noFill/>
          </a:ln>
        </p:spPr>
        <p:txBody>
          <a:bodyPr wrap="square" rtlCol="0">
            <a:spAutoFit/>
          </a:bodyPr>
          <a:lstStyle/>
          <a:p>
            <a:r>
              <a:rPr lang="en-US" dirty="0">
                <a:solidFill>
                  <a:schemeClr val="tx2">
                    <a:lumMod val="75000"/>
                  </a:schemeClr>
                </a:solidFill>
              </a:rPr>
              <a:t>top</a:t>
            </a:r>
          </a:p>
        </p:txBody>
      </p:sp>
      <p:sp>
        <p:nvSpPr>
          <p:cNvPr id="30" name="Rectangle 29"/>
          <p:cNvSpPr/>
          <p:nvPr/>
        </p:nvSpPr>
        <p:spPr>
          <a:xfrm>
            <a:off x="5740047" y="58629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1" name="TextBox 30"/>
          <p:cNvSpPr txBox="1"/>
          <p:nvPr/>
        </p:nvSpPr>
        <p:spPr>
          <a:xfrm>
            <a:off x="5562601" y="6081826"/>
            <a:ext cx="1104505" cy="369332"/>
          </a:xfrm>
          <a:prstGeom prst="rect">
            <a:avLst/>
          </a:prstGeom>
          <a:noFill/>
          <a:ln w="3175">
            <a:noFill/>
          </a:ln>
        </p:spPr>
        <p:txBody>
          <a:bodyPr wrap="square" rtlCol="0">
            <a:spAutoFit/>
          </a:bodyPr>
          <a:lstStyle/>
          <a:p>
            <a:r>
              <a:rPr lang="en-US" dirty="0">
                <a:solidFill>
                  <a:schemeClr val="tx2">
                    <a:lumMod val="75000"/>
                  </a:schemeClr>
                </a:solidFill>
              </a:rPr>
              <a:t>capacity</a:t>
            </a:r>
          </a:p>
        </p:txBody>
      </p:sp>
      <p:sp>
        <p:nvSpPr>
          <p:cNvPr id="32" name="Rectangle 31"/>
          <p:cNvSpPr/>
          <p:nvPr/>
        </p:nvSpPr>
        <p:spPr>
          <a:xfrm>
            <a:off x="5752706" y="63963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p>
        </p:txBody>
      </p:sp>
      <p:sp>
        <p:nvSpPr>
          <p:cNvPr id="19" name="Rectangle 18"/>
          <p:cNvSpPr/>
          <p:nvPr/>
        </p:nvSpPr>
        <p:spPr>
          <a:xfrm>
            <a:off x="5562601" y="5027045"/>
            <a:ext cx="1104505" cy="16740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9174804" y="6132611"/>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36" name="TextBox 35"/>
          <p:cNvSpPr txBox="1"/>
          <p:nvPr/>
        </p:nvSpPr>
        <p:spPr>
          <a:xfrm>
            <a:off x="8839200" y="1566446"/>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37" name="TextBox 36"/>
          <p:cNvSpPr txBox="1"/>
          <p:nvPr/>
        </p:nvSpPr>
        <p:spPr>
          <a:xfrm>
            <a:off x="9174804" y="5562600"/>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38" name="TextBox 37"/>
          <p:cNvSpPr txBox="1"/>
          <p:nvPr/>
        </p:nvSpPr>
        <p:spPr>
          <a:xfrm>
            <a:off x="9174804" y="5029200"/>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39" name="TextBox 38"/>
          <p:cNvSpPr txBox="1"/>
          <p:nvPr/>
        </p:nvSpPr>
        <p:spPr>
          <a:xfrm>
            <a:off x="9158866" y="4538246"/>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40" name="TextBox 39"/>
          <p:cNvSpPr txBox="1"/>
          <p:nvPr/>
        </p:nvSpPr>
        <p:spPr>
          <a:xfrm>
            <a:off x="9174804" y="4004846"/>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41" name="TextBox 40"/>
          <p:cNvSpPr txBox="1"/>
          <p:nvPr/>
        </p:nvSpPr>
        <p:spPr>
          <a:xfrm>
            <a:off x="9174804" y="3434835"/>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42" name="TextBox 41"/>
          <p:cNvSpPr txBox="1"/>
          <p:nvPr/>
        </p:nvSpPr>
        <p:spPr>
          <a:xfrm>
            <a:off x="9174804" y="2901435"/>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43" name="TextBox 42"/>
          <p:cNvSpPr txBox="1"/>
          <p:nvPr/>
        </p:nvSpPr>
        <p:spPr>
          <a:xfrm>
            <a:off x="9158866" y="2410481"/>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44" name="TextBox 43"/>
          <p:cNvSpPr txBox="1"/>
          <p:nvPr/>
        </p:nvSpPr>
        <p:spPr>
          <a:xfrm>
            <a:off x="9158866" y="1828800"/>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sp>
        <p:nvSpPr>
          <p:cNvPr id="18" name="TextBox 17"/>
          <p:cNvSpPr txBox="1"/>
          <p:nvPr/>
        </p:nvSpPr>
        <p:spPr>
          <a:xfrm>
            <a:off x="9199372" y="6553202"/>
            <a:ext cx="461088" cy="276999"/>
          </a:xfrm>
          <a:prstGeom prst="rect">
            <a:avLst/>
          </a:prstGeom>
          <a:noFill/>
        </p:spPr>
        <p:txBody>
          <a:bodyPr wrap="none" rtlCol="0">
            <a:spAutoFit/>
          </a:bodyPr>
          <a:lstStyle/>
          <a:p>
            <a:r>
              <a:rPr lang="en-US" sz="1200" dirty="0">
                <a:solidFill>
                  <a:schemeClr val="tx1">
                    <a:lumMod val="65000"/>
                    <a:lumOff val="35000"/>
                  </a:schemeClr>
                </a:solidFill>
              </a:rPr>
              <a:t>40af</a:t>
            </a:r>
          </a:p>
        </p:txBody>
      </p:sp>
      <p:sp>
        <p:nvSpPr>
          <p:cNvPr id="20" name="TextBox 19"/>
          <p:cNvSpPr txBox="1"/>
          <p:nvPr/>
        </p:nvSpPr>
        <p:spPr>
          <a:xfrm>
            <a:off x="1810513" y="584658"/>
            <a:ext cx="6004405" cy="4401205"/>
          </a:xfrm>
          <a:prstGeom prst="rect">
            <a:avLst/>
          </a:prstGeom>
          <a:noFill/>
        </p:spPr>
        <p:txBody>
          <a:bodyPr wrap="square" rtlCol="0">
            <a:spAutoFit/>
          </a:bodyPr>
          <a:lstStyle/>
          <a:p>
            <a:r>
              <a:rPr lang="en-US" sz="1600" dirty="0"/>
              <a:t>We must choose clear conventions for:</a:t>
            </a:r>
          </a:p>
          <a:p>
            <a:pPr marL="285750" indent="-285750">
              <a:buFontTx/>
              <a:buChar char="-"/>
            </a:pPr>
            <a:r>
              <a:rPr lang="en-US" sz="1600" dirty="0"/>
              <a:t>How to represent the stack</a:t>
            </a:r>
          </a:p>
          <a:p>
            <a:pPr marL="742950" lvl="1" indent="-285750">
              <a:buFontTx/>
              <a:buChar char="-"/>
            </a:pPr>
            <a:r>
              <a:rPr lang="en-US" sz="1600" dirty="0"/>
              <a:t>What an empty stack looks like (NULL or unused space?)</a:t>
            </a:r>
          </a:p>
          <a:p>
            <a:pPr marL="742950" lvl="1" indent="-285750">
              <a:buFontTx/>
              <a:buChar char="-"/>
            </a:pPr>
            <a:r>
              <a:rPr lang="en-US" sz="1600" dirty="0"/>
              <a:t>What a full stack looks like</a:t>
            </a:r>
          </a:p>
          <a:p>
            <a:pPr marL="742950" lvl="1" indent="-285750">
              <a:buFontTx/>
              <a:buChar char="-"/>
            </a:pPr>
            <a:r>
              <a:rPr lang="en-US" sz="1600" dirty="0"/>
              <a:t>What a stack that is partially filled looks like</a:t>
            </a:r>
          </a:p>
          <a:p>
            <a:pPr marL="285750" indent="-285750">
              <a:buFontTx/>
              <a:buChar char="-"/>
            </a:pPr>
            <a:r>
              <a:rPr lang="en-US" sz="1600" dirty="0"/>
              <a:t>What happens at push (how the stack changes)</a:t>
            </a:r>
          </a:p>
          <a:p>
            <a:pPr marL="742950" lvl="1" indent="-285750">
              <a:buFontTx/>
              <a:buChar char="-"/>
            </a:pPr>
            <a:r>
              <a:rPr lang="en-US" sz="1600" dirty="0"/>
              <a:t>What to do if stack is full: resize or refuse</a:t>
            </a:r>
          </a:p>
          <a:p>
            <a:pPr marL="285750" indent="-285750">
              <a:buFontTx/>
              <a:buChar char="-"/>
            </a:pPr>
            <a:r>
              <a:rPr lang="en-US" sz="1600" dirty="0"/>
              <a:t>What happens at pop (how the stack changes)</a:t>
            </a:r>
          </a:p>
          <a:p>
            <a:pPr marL="742950" lvl="1" indent="-285750">
              <a:buFontTx/>
              <a:buChar char="-"/>
            </a:pPr>
            <a:r>
              <a:rPr lang="en-US" sz="1600" dirty="0"/>
              <a:t>What to do if stack is empty</a:t>
            </a:r>
          </a:p>
          <a:p>
            <a:r>
              <a:rPr lang="en-US" sz="1600" dirty="0"/>
              <a:t>Once we chose the below representation (i.e. the data to represent the state of the stack) we must be specific about how it works. For example there are two options for </a:t>
            </a:r>
            <a:r>
              <a:rPr lang="en-US" sz="1600" dirty="0">
                <a:latin typeface="Courier New" panose="02070309020205020404" pitchFamily="49" charset="0"/>
                <a:cs typeface="Courier New" panose="02070309020205020404" pitchFamily="49" charset="0"/>
              </a:rPr>
              <a:t>top</a:t>
            </a:r>
            <a:r>
              <a:rPr lang="en-US" sz="1600" dirty="0"/>
              <a:t>:</a:t>
            </a:r>
          </a:p>
          <a:p>
            <a:pPr marL="742950" lvl="1" indent="-285750">
              <a:buFontTx/>
              <a:buChar char="-"/>
            </a:pPr>
            <a:r>
              <a:rPr lang="en-US" sz="1600" dirty="0"/>
              <a:t>it points to the last element on the stack</a:t>
            </a:r>
          </a:p>
          <a:p>
            <a:pPr marL="742950" lvl="1" indent="-285750">
              <a:buFontTx/>
              <a:buChar char="-"/>
            </a:pPr>
            <a:r>
              <a:rPr lang="en-US" sz="1600" dirty="0"/>
              <a:t>it points to the first available cell on the stack (where the new item pushed onto the stack would be placed)</a:t>
            </a:r>
          </a:p>
          <a:p>
            <a:r>
              <a:rPr lang="en-US" sz="1600" dirty="0">
                <a:hlinkClick r:id="rId2"/>
              </a:rPr>
              <a:t>See animation</a:t>
            </a:r>
            <a:endParaRPr lang="en-US" sz="1600" dirty="0"/>
          </a:p>
          <a:p>
            <a:endParaRPr lang="en-US" sz="1600" dirty="0"/>
          </a:p>
        </p:txBody>
      </p:sp>
    </p:spTree>
    <p:extLst>
      <p:ext uri="{BB962C8B-B14F-4D97-AF65-F5344CB8AC3E}">
        <p14:creationId xmlns:p14="http://schemas.microsoft.com/office/powerpoint/2010/main" val="639759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New Stack</a:t>
            </a:r>
          </a:p>
        </p:txBody>
      </p:sp>
      <p:sp>
        <p:nvSpPr>
          <p:cNvPr id="3" name="Content Placeholder 2"/>
          <p:cNvSpPr>
            <a:spLocks noGrp="1"/>
          </p:cNvSpPr>
          <p:nvPr>
            <p:ph idx="1"/>
          </p:nvPr>
        </p:nvSpPr>
        <p:spPr>
          <a:xfrm>
            <a:off x="1828800" y="1143001"/>
            <a:ext cx="5779412" cy="4262734"/>
          </a:xfrm>
        </p:spPr>
        <p:txBody>
          <a:bodyPr/>
          <a:lstStyle/>
          <a:p>
            <a:pPr marL="0" indent="0">
              <a:buNone/>
            </a:pP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stack_array</a:t>
            </a: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int * items;</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top; </a:t>
            </a:r>
            <a:r>
              <a:rPr lang="en-US" sz="1100" b="1" dirty="0">
                <a:latin typeface="Courier New" panose="02070309020205020404" pitchFamily="49" charset="0"/>
                <a:cs typeface="Courier New" panose="02070309020205020404" pitchFamily="49" charset="0"/>
              </a:rPr>
              <a:t>//index AFTER last item</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capacity;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endParaRPr lang="en-US" sz="900" b="1" dirty="0">
              <a:latin typeface="Courier New" panose="02070309020205020404" pitchFamily="49" charset="0"/>
              <a:cs typeface="Courier New" panose="02070309020205020404" pitchFamily="49" charset="0"/>
            </a:endParaRPr>
          </a:p>
          <a:p>
            <a:pPr marL="0" indent="0">
              <a:buNone/>
            </a:pPr>
            <a:r>
              <a:rPr lang="en-US" sz="1400" b="1" dirty="0">
                <a:solidFill>
                  <a:schemeClr val="tx1">
                    <a:lumMod val="50000"/>
                    <a:lumOff val="50000"/>
                  </a:schemeClr>
                </a:solidFill>
                <a:latin typeface="Courier New" panose="02070309020205020404" pitchFamily="49" charset="0"/>
                <a:cs typeface="Courier New" panose="02070309020205020404" pitchFamily="49" charset="0"/>
              </a:rPr>
              <a:t>// </a:t>
            </a:r>
            <a:r>
              <a:rPr lang="en-US" sz="1400" b="1" dirty="0" err="1">
                <a:solidFill>
                  <a:schemeClr val="tx1">
                    <a:lumMod val="50000"/>
                    <a:lumOff val="50000"/>
                  </a:schemeClr>
                </a:solidFill>
                <a:latin typeface="Courier New" panose="02070309020205020404" pitchFamily="49" charset="0"/>
                <a:cs typeface="Courier New" panose="02070309020205020404" pitchFamily="49" charset="0"/>
              </a:rPr>
              <a:t>struct</a:t>
            </a:r>
            <a:r>
              <a:rPr lang="en-US" sz="1400" b="1" dirty="0">
                <a:solidFill>
                  <a:schemeClr val="tx1">
                    <a:lumMod val="50000"/>
                    <a:lumOff val="50000"/>
                  </a:schemeClr>
                </a:solidFill>
                <a:latin typeface="Courier New" panose="02070309020205020404" pitchFamily="49" charset="0"/>
                <a:cs typeface="Courier New" panose="02070309020205020404" pitchFamily="49" charset="0"/>
              </a:rPr>
              <a:t> </a:t>
            </a:r>
            <a:r>
              <a:rPr lang="en-US" sz="1400" b="1" dirty="0" err="1">
                <a:solidFill>
                  <a:schemeClr val="tx1">
                    <a:lumMod val="50000"/>
                    <a:lumOff val="50000"/>
                  </a:schemeClr>
                </a:solidFill>
                <a:latin typeface="Courier New" panose="02070309020205020404" pitchFamily="49" charset="0"/>
                <a:cs typeface="Courier New" panose="02070309020205020404" pitchFamily="49" charset="0"/>
              </a:rPr>
              <a:t>stack_array</a:t>
            </a:r>
            <a:r>
              <a:rPr lang="en-US" sz="1400" b="1" dirty="0">
                <a:solidFill>
                  <a:schemeClr val="tx1">
                    <a:lumMod val="50000"/>
                    <a:lumOff val="50000"/>
                  </a:schemeClr>
                </a:solidFill>
                <a:latin typeface="Courier New" panose="02070309020205020404" pitchFamily="49" charset="0"/>
                <a:cs typeface="Courier New" panose="02070309020205020404" pitchFamily="49" charset="0"/>
              </a:rPr>
              <a:t> S = </a:t>
            </a:r>
            <a:r>
              <a:rPr lang="en-US" sz="1400" b="1" dirty="0" err="1">
                <a:solidFill>
                  <a:schemeClr val="tx1">
                    <a:lumMod val="50000"/>
                    <a:lumOff val="50000"/>
                  </a:schemeClr>
                </a:solidFill>
                <a:latin typeface="Courier New" panose="02070309020205020404" pitchFamily="49" charset="0"/>
                <a:cs typeface="Courier New" panose="02070309020205020404" pitchFamily="49" charset="0"/>
              </a:rPr>
              <a:t>newStack</a:t>
            </a:r>
            <a:r>
              <a:rPr lang="en-US" sz="1400" b="1" dirty="0">
                <a:solidFill>
                  <a:schemeClr val="tx1">
                    <a:lumMod val="50000"/>
                    <a:lumOff val="50000"/>
                  </a:schemeClr>
                </a:solidFill>
                <a:latin typeface="Courier New" panose="02070309020205020404" pitchFamily="49" charset="0"/>
                <a:cs typeface="Courier New" panose="02070309020205020404" pitchFamily="49" charset="0"/>
              </a:rPr>
              <a:t>(9);  // in main</a:t>
            </a:r>
          </a:p>
          <a:p>
            <a:pPr marL="0" indent="0">
              <a:buNone/>
            </a:pPr>
            <a:r>
              <a:rPr lang="en-US" sz="1400" b="1" dirty="0" err="1">
                <a:latin typeface="Courier New" panose="02070309020205020404" pitchFamily="49" charset="0"/>
                <a:cs typeface="Courier New" panose="02070309020205020404" pitchFamily="49" charset="0"/>
              </a:rPr>
              <a:t>struct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stack_array</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newStack</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cap){</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struct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stack_array</a:t>
            </a:r>
            <a:r>
              <a:rPr lang="en-US" sz="1400" b="1" dirty="0">
                <a:latin typeface="Courier New" panose="02070309020205020404" pitchFamily="49" charset="0"/>
                <a:cs typeface="Courier New" panose="02070309020205020404" pitchFamily="49" charset="0"/>
              </a:rPr>
              <a:t> res;</a:t>
            </a:r>
          </a:p>
          <a:p>
            <a:pPr marL="0" indent="0">
              <a:buNone/>
            </a:pPr>
            <a:r>
              <a:rPr lang="en-US" sz="1400" dirty="0">
                <a:solidFill>
                  <a:srgbClr val="FF0000"/>
                </a:solidFill>
                <a:latin typeface="Courier New" panose="02070309020205020404" pitchFamily="49" charset="0"/>
                <a:cs typeface="Courier New" panose="02070309020205020404" pitchFamily="49" charset="0"/>
              </a:rPr>
              <a:t>//Item temp[cap];  </a:t>
            </a:r>
            <a:r>
              <a:rPr lang="en-US" sz="1400" dirty="0" err="1">
                <a:solidFill>
                  <a:srgbClr val="FF0000"/>
                </a:solidFill>
                <a:latin typeface="Courier New" panose="02070309020205020404" pitchFamily="49" charset="0"/>
                <a:cs typeface="Courier New" panose="02070309020205020404" pitchFamily="49" charset="0"/>
              </a:rPr>
              <a:t>res.items</a:t>
            </a:r>
            <a:r>
              <a:rPr lang="en-US" sz="1400" dirty="0">
                <a:solidFill>
                  <a:srgbClr val="FF0000"/>
                </a:solidFill>
                <a:latin typeface="Courier New" panose="02070309020205020404" pitchFamily="49" charset="0"/>
                <a:cs typeface="Courier New" panose="02070309020205020404" pitchFamily="49" charset="0"/>
              </a:rPr>
              <a:t> = temp; // BAD</a:t>
            </a:r>
          </a:p>
          <a:p>
            <a:pPr marL="0" indent="0">
              <a:buNone/>
            </a:pPr>
            <a:r>
              <a:rPr lang="en-US" sz="1400" b="1" dirty="0">
                <a:solidFill>
                  <a:srgbClr val="00B050"/>
                </a:solidFill>
                <a:latin typeface="Courier New" panose="02070309020205020404" pitchFamily="49" charset="0"/>
                <a:cs typeface="Courier New" panose="02070309020205020404" pitchFamily="49" charset="0"/>
              </a:rPr>
              <a:t>  </a:t>
            </a:r>
            <a:r>
              <a:rPr lang="en-US" sz="1400" b="1" dirty="0" err="1">
                <a:solidFill>
                  <a:srgbClr val="00B050"/>
                </a:solidFill>
                <a:latin typeface="Courier New" panose="02070309020205020404" pitchFamily="49" charset="0"/>
                <a:cs typeface="Courier New" panose="02070309020205020404" pitchFamily="49" charset="0"/>
              </a:rPr>
              <a:t>res.items</a:t>
            </a:r>
            <a:r>
              <a:rPr lang="en-US" sz="1400" b="1" dirty="0">
                <a:solidFill>
                  <a:srgbClr val="00B050"/>
                </a:solidFill>
                <a:latin typeface="Courier New" panose="02070309020205020404" pitchFamily="49" charset="0"/>
                <a:cs typeface="Courier New" panose="02070309020205020404" pitchFamily="49" charset="0"/>
              </a:rPr>
              <a:t> = malloc(cap*</a:t>
            </a:r>
            <a:r>
              <a:rPr lang="en-US" sz="1400" b="1" dirty="0" err="1">
                <a:solidFill>
                  <a:srgbClr val="00B050"/>
                </a:solidFill>
                <a:latin typeface="Courier New" panose="02070309020205020404" pitchFamily="49" charset="0"/>
                <a:cs typeface="Courier New" panose="02070309020205020404" pitchFamily="49" charset="0"/>
              </a:rPr>
              <a:t>sizeof</a:t>
            </a:r>
            <a:r>
              <a:rPr lang="en-US" sz="1400" b="1" dirty="0">
                <a:solidFill>
                  <a:srgbClr val="00B050"/>
                </a:solidFill>
                <a:latin typeface="Courier New" panose="02070309020205020404" pitchFamily="49" charset="0"/>
                <a:cs typeface="Courier New" panose="02070309020205020404" pitchFamily="49" charset="0"/>
              </a:rPr>
              <a:t>(int)); </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res.capacity</a:t>
            </a:r>
            <a:r>
              <a:rPr lang="en-US" sz="1400" b="1" dirty="0">
                <a:latin typeface="Courier New" panose="02070309020205020404" pitchFamily="49" charset="0"/>
                <a:cs typeface="Courier New" panose="02070309020205020404" pitchFamily="49" charset="0"/>
              </a:rPr>
              <a:t> = cap;</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res.top</a:t>
            </a:r>
            <a:r>
              <a:rPr lang="en-US" sz="1400" b="1" dirty="0">
                <a:latin typeface="Courier New" panose="02070309020205020404" pitchFamily="49" charset="0"/>
                <a:cs typeface="Courier New" panose="02070309020205020404" pitchFamily="49" charset="0"/>
              </a:rPr>
              <a:t> = 0;</a:t>
            </a:r>
          </a:p>
          <a:p>
            <a:pPr marL="0" indent="0">
              <a:buNone/>
            </a:pPr>
            <a:r>
              <a:rPr lang="en-US" sz="1400" b="1" dirty="0">
                <a:latin typeface="Courier New" panose="02070309020205020404" pitchFamily="49" charset="0"/>
                <a:cs typeface="Courier New" panose="02070309020205020404" pitchFamily="49" charset="0"/>
              </a:rPr>
              <a:t>  return res;</a:t>
            </a:r>
          </a:p>
          <a:p>
            <a:pPr marL="0" indent="0">
              <a:buNone/>
            </a:pPr>
            <a:r>
              <a:rPr lang="en-US" sz="1400" b="1"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
        <p:nvSpPr>
          <p:cNvPr id="5" name="TextBox 4"/>
          <p:cNvSpPr txBox="1"/>
          <p:nvPr/>
        </p:nvSpPr>
        <p:spPr>
          <a:xfrm>
            <a:off x="1891763" y="5410201"/>
            <a:ext cx="4086375" cy="1169551"/>
          </a:xfrm>
          <a:prstGeom prst="rect">
            <a:avLst/>
          </a:prstGeom>
          <a:noFill/>
          <a:ln>
            <a:solidFill>
              <a:schemeClr val="accent1"/>
            </a:solidFill>
          </a:ln>
        </p:spPr>
        <p:txBody>
          <a:bodyPr wrap="none" rtlCol="0">
            <a:spAutoFit/>
          </a:bodyPr>
          <a:lstStyle/>
          <a:p>
            <a:r>
              <a:rPr lang="en-US" sz="1400" i="1" dirty="0">
                <a:solidFill>
                  <a:srgbClr val="FF0000"/>
                </a:solidFill>
              </a:rPr>
              <a:t>Do not use an array for items (e.g. items[100])!</a:t>
            </a:r>
          </a:p>
          <a:p>
            <a:r>
              <a:rPr lang="en-US" sz="1400" dirty="0">
                <a:solidFill>
                  <a:srgbClr val="FF0000"/>
                </a:solidFill>
              </a:rPr>
              <a:t>See the Victim-TAB example showing  the </a:t>
            </a:r>
          </a:p>
          <a:p>
            <a:r>
              <a:rPr lang="en-US" sz="1400" dirty="0">
                <a:solidFill>
                  <a:srgbClr val="FF0000"/>
                </a:solidFill>
              </a:rPr>
              <a:t>difference between Stack and Heap memory.</a:t>
            </a:r>
          </a:p>
          <a:p>
            <a:endParaRPr lang="en-US" sz="1400" dirty="0">
              <a:solidFill>
                <a:srgbClr val="FF0000"/>
              </a:solidFill>
            </a:endParaRPr>
          </a:p>
          <a:p>
            <a:r>
              <a:rPr lang="en-US" sz="1400" dirty="0">
                <a:solidFill>
                  <a:srgbClr val="FF0000"/>
                </a:solidFill>
              </a:rPr>
              <a:t>Why is it ok to return res? (Does it have the TAB </a:t>
            </a:r>
            <a:r>
              <a:rPr lang="en-US" sz="1400" dirty="0" err="1">
                <a:solidFill>
                  <a:srgbClr val="FF0000"/>
                </a:solidFill>
              </a:rPr>
              <a:t>pb</a:t>
            </a:r>
            <a:r>
              <a:rPr lang="en-US" sz="1400" dirty="0">
                <a:solidFill>
                  <a:srgbClr val="FF0000"/>
                </a:solidFill>
              </a:rPr>
              <a:t>?)</a:t>
            </a:r>
          </a:p>
        </p:txBody>
      </p:sp>
      <p:grpSp>
        <p:nvGrpSpPr>
          <p:cNvPr id="9" name="Group 8"/>
          <p:cNvGrpSpPr/>
          <p:nvPr/>
        </p:nvGrpSpPr>
        <p:grpSpPr>
          <a:xfrm>
            <a:off x="9638905" y="3962400"/>
            <a:ext cx="533400" cy="2667000"/>
            <a:chOff x="7620000" y="3352800"/>
            <a:chExt cx="533400" cy="2667000"/>
          </a:xfrm>
        </p:grpSpPr>
        <p:sp>
          <p:nvSpPr>
            <p:cNvPr id="10" name="Rectangle 9"/>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11" name="Rectangle 10"/>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9638905" y="1828800"/>
            <a:ext cx="533400" cy="2133600"/>
            <a:chOff x="7620000" y="3886200"/>
            <a:chExt cx="533400" cy="2133600"/>
          </a:xfrm>
        </p:grpSpPr>
        <p:sp>
          <p:nvSpPr>
            <p:cNvPr id="16" name="Rectangle 15"/>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9735527" y="6131868"/>
            <a:ext cx="184731" cy="461665"/>
          </a:xfrm>
          <a:prstGeom prst="rect">
            <a:avLst/>
          </a:prstGeom>
          <a:noFill/>
        </p:spPr>
        <p:txBody>
          <a:bodyPr wrap="none" rtlCol="0">
            <a:spAutoFit/>
          </a:bodyPr>
          <a:lstStyle/>
          <a:p>
            <a:endParaRPr lang="en-US" sz="2400" dirty="0"/>
          </a:p>
        </p:txBody>
      </p:sp>
      <p:sp>
        <p:nvSpPr>
          <p:cNvPr id="21" name="TextBox 20"/>
          <p:cNvSpPr txBox="1"/>
          <p:nvPr/>
        </p:nvSpPr>
        <p:spPr>
          <a:xfrm>
            <a:off x="9715106" y="5562601"/>
            <a:ext cx="184731" cy="461665"/>
          </a:xfrm>
          <a:prstGeom prst="rect">
            <a:avLst/>
          </a:prstGeom>
          <a:noFill/>
        </p:spPr>
        <p:txBody>
          <a:bodyPr wrap="none" rtlCol="0">
            <a:spAutoFit/>
          </a:bodyPr>
          <a:lstStyle/>
          <a:p>
            <a:endParaRPr lang="en-US" sz="2400" dirty="0"/>
          </a:p>
        </p:txBody>
      </p:sp>
      <p:cxnSp>
        <p:nvCxnSpPr>
          <p:cNvPr id="22" name="Straight Arrow Connector 21"/>
          <p:cNvCxnSpPr>
            <a:endCxn id="35" idx="1"/>
          </p:cNvCxnSpPr>
          <p:nvPr/>
        </p:nvCxnSpPr>
        <p:spPr>
          <a:xfrm>
            <a:off x="8239394" y="6077723"/>
            <a:ext cx="1164010" cy="30620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27" idx="3"/>
          </p:cNvCxnSpPr>
          <p:nvPr/>
        </p:nvCxnSpPr>
        <p:spPr>
          <a:xfrm>
            <a:off x="8239395" y="5526046"/>
            <a:ext cx="1399511" cy="1103355"/>
          </a:xfrm>
          <a:prstGeom prst="curvedConnector3">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624151" y="5103245"/>
            <a:ext cx="719355" cy="369332"/>
          </a:xfrm>
          <a:prstGeom prst="rect">
            <a:avLst/>
          </a:prstGeom>
          <a:noFill/>
          <a:ln w="3175">
            <a:noFill/>
          </a:ln>
        </p:spPr>
        <p:txBody>
          <a:bodyPr wrap="square" rtlCol="0">
            <a:spAutoFit/>
          </a:bodyPr>
          <a:lstStyle/>
          <a:p>
            <a:r>
              <a:rPr lang="en-US" dirty="0">
                <a:solidFill>
                  <a:schemeClr val="tx2">
                    <a:lumMod val="75000"/>
                  </a:schemeClr>
                </a:solidFill>
              </a:rPr>
              <a:t>items</a:t>
            </a:r>
          </a:p>
        </p:txBody>
      </p:sp>
      <p:sp>
        <p:nvSpPr>
          <p:cNvPr id="27" name="Rectangle 26"/>
          <p:cNvSpPr/>
          <p:nvPr/>
        </p:nvSpPr>
        <p:spPr>
          <a:xfrm>
            <a:off x="7733906" y="54057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40af</a:t>
            </a:r>
          </a:p>
        </p:txBody>
      </p:sp>
      <p:sp>
        <p:nvSpPr>
          <p:cNvPr id="28" name="TextBox 27"/>
          <p:cNvSpPr txBox="1"/>
          <p:nvPr/>
        </p:nvSpPr>
        <p:spPr>
          <a:xfrm>
            <a:off x="7543801" y="4724401"/>
            <a:ext cx="910249" cy="461665"/>
          </a:xfrm>
          <a:prstGeom prst="rect">
            <a:avLst/>
          </a:prstGeom>
          <a:noFill/>
          <a:ln w="3175">
            <a:noFill/>
          </a:ln>
        </p:spPr>
        <p:txBody>
          <a:bodyPr wrap="none" rtlCol="0">
            <a:spAutoFit/>
          </a:bodyPr>
          <a:lstStyle/>
          <a:p>
            <a:r>
              <a:rPr lang="en-US" sz="2400" dirty="0"/>
              <a:t>Stack </a:t>
            </a:r>
          </a:p>
        </p:txBody>
      </p:sp>
      <p:sp>
        <p:nvSpPr>
          <p:cNvPr id="29" name="TextBox 28"/>
          <p:cNvSpPr txBox="1"/>
          <p:nvPr/>
        </p:nvSpPr>
        <p:spPr>
          <a:xfrm>
            <a:off x="7620001" y="5624626"/>
            <a:ext cx="875905" cy="369332"/>
          </a:xfrm>
          <a:prstGeom prst="rect">
            <a:avLst/>
          </a:prstGeom>
          <a:noFill/>
          <a:ln w="3175">
            <a:noFill/>
          </a:ln>
        </p:spPr>
        <p:txBody>
          <a:bodyPr wrap="square" rtlCol="0">
            <a:spAutoFit/>
          </a:bodyPr>
          <a:lstStyle/>
          <a:p>
            <a:r>
              <a:rPr lang="en-US" dirty="0">
                <a:solidFill>
                  <a:schemeClr val="tx2">
                    <a:lumMod val="75000"/>
                  </a:schemeClr>
                </a:solidFill>
              </a:rPr>
              <a:t>top</a:t>
            </a:r>
          </a:p>
        </p:txBody>
      </p:sp>
      <p:sp>
        <p:nvSpPr>
          <p:cNvPr id="30" name="Rectangle 29"/>
          <p:cNvSpPr/>
          <p:nvPr/>
        </p:nvSpPr>
        <p:spPr>
          <a:xfrm>
            <a:off x="7721247" y="59391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1" name="TextBox 30"/>
          <p:cNvSpPr txBox="1"/>
          <p:nvPr/>
        </p:nvSpPr>
        <p:spPr>
          <a:xfrm>
            <a:off x="7543801" y="6158026"/>
            <a:ext cx="1104505" cy="369332"/>
          </a:xfrm>
          <a:prstGeom prst="rect">
            <a:avLst/>
          </a:prstGeom>
          <a:noFill/>
          <a:ln w="3175">
            <a:noFill/>
          </a:ln>
        </p:spPr>
        <p:txBody>
          <a:bodyPr wrap="square" rtlCol="0">
            <a:spAutoFit/>
          </a:bodyPr>
          <a:lstStyle/>
          <a:p>
            <a:r>
              <a:rPr lang="en-US" dirty="0">
                <a:solidFill>
                  <a:schemeClr val="tx2">
                    <a:lumMod val="75000"/>
                  </a:schemeClr>
                </a:solidFill>
              </a:rPr>
              <a:t>capacity</a:t>
            </a:r>
          </a:p>
        </p:txBody>
      </p:sp>
      <p:sp>
        <p:nvSpPr>
          <p:cNvPr id="32" name="Rectangle 31"/>
          <p:cNvSpPr/>
          <p:nvPr/>
        </p:nvSpPr>
        <p:spPr>
          <a:xfrm>
            <a:off x="7733906" y="64725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p>
        </p:txBody>
      </p:sp>
      <p:sp>
        <p:nvSpPr>
          <p:cNvPr id="33" name="Rectangle 32"/>
          <p:cNvSpPr/>
          <p:nvPr/>
        </p:nvSpPr>
        <p:spPr>
          <a:xfrm>
            <a:off x="7543801" y="5103245"/>
            <a:ext cx="1104505" cy="16740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403404" y="6214646"/>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36" name="TextBox 35"/>
          <p:cNvSpPr txBox="1"/>
          <p:nvPr/>
        </p:nvSpPr>
        <p:spPr>
          <a:xfrm>
            <a:off x="9067800" y="1648481"/>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37" name="TextBox 36"/>
          <p:cNvSpPr txBox="1"/>
          <p:nvPr/>
        </p:nvSpPr>
        <p:spPr>
          <a:xfrm>
            <a:off x="9403404" y="5644635"/>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38" name="TextBox 37"/>
          <p:cNvSpPr txBox="1"/>
          <p:nvPr/>
        </p:nvSpPr>
        <p:spPr>
          <a:xfrm>
            <a:off x="9403404" y="5111235"/>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39" name="TextBox 38"/>
          <p:cNvSpPr txBox="1"/>
          <p:nvPr/>
        </p:nvSpPr>
        <p:spPr>
          <a:xfrm>
            <a:off x="9387466" y="4620281"/>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40" name="TextBox 39"/>
          <p:cNvSpPr txBox="1"/>
          <p:nvPr/>
        </p:nvSpPr>
        <p:spPr>
          <a:xfrm>
            <a:off x="9403404" y="4086881"/>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41" name="TextBox 40"/>
          <p:cNvSpPr txBox="1"/>
          <p:nvPr/>
        </p:nvSpPr>
        <p:spPr>
          <a:xfrm>
            <a:off x="9403404" y="3516870"/>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42" name="TextBox 41"/>
          <p:cNvSpPr txBox="1"/>
          <p:nvPr/>
        </p:nvSpPr>
        <p:spPr>
          <a:xfrm>
            <a:off x="9403404" y="2983470"/>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43" name="TextBox 42"/>
          <p:cNvSpPr txBox="1"/>
          <p:nvPr/>
        </p:nvSpPr>
        <p:spPr>
          <a:xfrm>
            <a:off x="9387466" y="2492516"/>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44" name="TextBox 43"/>
          <p:cNvSpPr txBox="1"/>
          <p:nvPr/>
        </p:nvSpPr>
        <p:spPr>
          <a:xfrm>
            <a:off x="9387466" y="1910835"/>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spTree>
    <p:extLst>
      <p:ext uri="{BB962C8B-B14F-4D97-AF65-F5344CB8AC3E}">
        <p14:creationId xmlns:p14="http://schemas.microsoft.com/office/powerpoint/2010/main" val="1171998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Array-based Stacks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grpSp>
        <p:nvGrpSpPr>
          <p:cNvPr id="10" name="Group 9"/>
          <p:cNvGrpSpPr/>
          <p:nvPr/>
        </p:nvGrpSpPr>
        <p:grpSpPr>
          <a:xfrm>
            <a:off x="7406266" y="3886200"/>
            <a:ext cx="533400" cy="2667000"/>
            <a:chOff x="7620000" y="3352800"/>
            <a:chExt cx="533400" cy="2667000"/>
          </a:xfrm>
        </p:grpSpPr>
        <p:sp>
          <p:nvSpPr>
            <p:cNvPr id="5" name="Rectangle 4"/>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6" name="Rectangle 5"/>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7406266" y="1752600"/>
            <a:ext cx="533400" cy="2133600"/>
            <a:chOff x="7620000" y="3886200"/>
            <a:chExt cx="533400" cy="2133600"/>
          </a:xfrm>
        </p:grpSpPr>
        <p:sp>
          <p:nvSpPr>
            <p:cNvPr id="14" name="Rectangle 13"/>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6553200" y="5105400"/>
            <a:ext cx="301686" cy="369332"/>
          </a:xfrm>
          <a:prstGeom prst="rect">
            <a:avLst/>
          </a:prstGeom>
          <a:noFill/>
          <a:ln>
            <a:solidFill>
              <a:schemeClr val="accent1">
                <a:shade val="50000"/>
              </a:schemeClr>
            </a:solidFill>
          </a:ln>
        </p:spPr>
        <p:txBody>
          <a:bodyPr wrap="none" rtlCol="0">
            <a:spAutoFit/>
          </a:bodyPr>
          <a:lstStyle/>
          <a:p>
            <a:r>
              <a:rPr lang="en-US" dirty="0"/>
              <a:t>3</a:t>
            </a:r>
          </a:p>
        </p:txBody>
      </p:sp>
      <p:sp>
        <p:nvSpPr>
          <p:cNvPr id="20" name="TextBox 19"/>
          <p:cNvSpPr txBox="1"/>
          <p:nvPr/>
        </p:nvSpPr>
        <p:spPr>
          <a:xfrm>
            <a:off x="6477001" y="4800600"/>
            <a:ext cx="503023" cy="369332"/>
          </a:xfrm>
          <a:prstGeom prst="rect">
            <a:avLst/>
          </a:prstGeom>
          <a:noFill/>
        </p:spPr>
        <p:txBody>
          <a:bodyPr wrap="none" rtlCol="0">
            <a:spAutoFit/>
          </a:bodyPr>
          <a:lstStyle/>
          <a:p>
            <a:r>
              <a:rPr lang="en-US" dirty="0"/>
              <a:t>top</a:t>
            </a:r>
          </a:p>
        </p:txBody>
      </p:sp>
      <p:sp>
        <p:nvSpPr>
          <p:cNvPr id="3" name="TextBox 2"/>
          <p:cNvSpPr txBox="1"/>
          <p:nvPr/>
        </p:nvSpPr>
        <p:spPr>
          <a:xfrm>
            <a:off x="7502887" y="6055668"/>
            <a:ext cx="340158" cy="461665"/>
          </a:xfrm>
          <a:prstGeom prst="rect">
            <a:avLst/>
          </a:prstGeom>
          <a:noFill/>
        </p:spPr>
        <p:txBody>
          <a:bodyPr wrap="none" rtlCol="0">
            <a:spAutoFit/>
          </a:bodyPr>
          <a:lstStyle/>
          <a:p>
            <a:r>
              <a:rPr lang="en-US" sz="2400" dirty="0"/>
              <a:t>5</a:t>
            </a:r>
          </a:p>
        </p:txBody>
      </p:sp>
      <p:sp>
        <p:nvSpPr>
          <p:cNvPr id="23" name="TextBox 22"/>
          <p:cNvSpPr txBox="1"/>
          <p:nvPr/>
        </p:nvSpPr>
        <p:spPr>
          <a:xfrm>
            <a:off x="7482466" y="5486401"/>
            <a:ext cx="340158" cy="461665"/>
          </a:xfrm>
          <a:prstGeom prst="rect">
            <a:avLst/>
          </a:prstGeom>
          <a:noFill/>
        </p:spPr>
        <p:txBody>
          <a:bodyPr wrap="none" rtlCol="0">
            <a:spAutoFit/>
          </a:bodyPr>
          <a:lstStyle/>
          <a:p>
            <a:r>
              <a:rPr lang="en-US" sz="2400" dirty="0"/>
              <a:t>8</a:t>
            </a:r>
          </a:p>
        </p:txBody>
      </p:sp>
      <p:cxnSp>
        <p:nvCxnSpPr>
          <p:cNvPr id="24" name="Straight Arrow Connector 23"/>
          <p:cNvCxnSpPr>
            <a:stCxn id="19" idx="3"/>
            <a:endCxn id="31" idx="1"/>
          </p:cNvCxnSpPr>
          <p:nvPr/>
        </p:nvCxnSpPr>
        <p:spPr>
          <a:xfrm flipV="1">
            <a:off x="6854886" y="4707524"/>
            <a:ext cx="322780" cy="5825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406267" y="5024736"/>
            <a:ext cx="495649" cy="461665"/>
          </a:xfrm>
          <a:prstGeom prst="rect">
            <a:avLst/>
          </a:prstGeom>
          <a:noFill/>
        </p:spPr>
        <p:txBody>
          <a:bodyPr wrap="none" rtlCol="0">
            <a:spAutoFit/>
          </a:bodyPr>
          <a:lstStyle/>
          <a:p>
            <a:r>
              <a:rPr lang="en-US" sz="2400" dirty="0"/>
              <a:t>20</a:t>
            </a:r>
          </a:p>
        </p:txBody>
      </p:sp>
      <p:sp>
        <p:nvSpPr>
          <p:cNvPr id="26" name="TextBox 25"/>
          <p:cNvSpPr txBox="1"/>
          <p:nvPr/>
        </p:nvSpPr>
        <p:spPr>
          <a:xfrm>
            <a:off x="1752601" y="76202"/>
            <a:ext cx="1219199" cy="830997"/>
          </a:xfrm>
          <a:prstGeom prst="rect">
            <a:avLst/>
          </a:prstGeom>
          <a:noFill/>
        </p:spPr>
        <p:txBody>
          <a:bodyPr wrap="square" rtlCol="0">
            <a:spAutoFit/>
          </a:bodyPr>
          <a:lstStyle/>
          <a:p>
            <a:r>
              <a:rPr lang="en-US" sz="1200" dirty="0"/>
              <a:t>push(5)</a:t>
            </a:r>
          </a:p>
          <a:p>
            <a:r>
              <a:rPr lang="en-US" sz="1200" dirty="0"/>
              <a:t>push(8)</a:t>
            </a:r>
          </a:p>
          <a:p>
            <a:r>
              <a:rPr lang="en-US" sz="1200" dirty="0"/>
              <a:t>push(20)</a:t>
            </a:r>
          </a:p>
          <a:p>
            <a:r>
              <a:rPr lang="en-US" sz="1200" dirty="0"/>
              <a:t>pop()</a:t>
            </a:r>
          </a:p>
        </p:txBody>
      </p:sp>
      <p:sp>
        <p:nvSpPr>
          <p:cNvPr id="27" name="TextBox 26"/>
          <p:cNvSpPr txBox="1"/>
          <p:nvPr/>
        </p:nvSpPr>
        <p:spPr>
          <a:xfrm>
            <a:off x="7193604" y="6132611"/>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28" name="TextBox 27"/>
          <p:cNvSpPr txBox="1"/>
          <p:nvPr/>
        </p:nvSpPr>
        <p:spPr>
          <a:xfrm>
            <a:off x="6858000" y="1566446"/>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29" name="TextBox 28"/>
          <p:cNvSpPr txBox="1"/>
          <p:nvPr/>
        </p:nvSpPr>
        <p:spPr>
          <a:xfrm>
            <a:off x="7193604" y="5562600"/>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30" name="TextBox 29"/>
          <p:cNvSpPr txBox="1"/>
          <p:nvPr/>
        </p:nvSpPr>
        <p:spPr>
          <a:xfrm>
            <a:off x="7193604" y="5029200"/>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31" name="TextBox 30"/>
          <p:cNvSpPr txBox="1"/>
          <p:nvPr/>
        </p:nvSpPr>
        <p:spPr>
          <a:xfrm>
            <a:off x="7177666" y="4538246"/>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32" name="TextBox 31"/>
          <p:cNvSpPr txBox="1"/>
          <p:nvPr/>
        </p:nvSpPr>
        <p:spPr>
          <a:xfrm>
            <a:off x="7193604" y="4004846"/>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33" name="TextBox 32"/>
          <p:cNvSpPr txBox="1"/>
          <p:nvPr/>
        </p:nvSpPr>
        <p:spPr>
          <a:xfrm>
            <a:off x="7193604" y="3434835"/>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34" name="TextBox 33"/>
          <p:cNvSpPr txBox="1"/>
          <p:nvPr/>
        </p:nvSpPr>
        <p:spPr>
          <a:xfrm>
            <a:off x="7193604" y="2901435"/>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35" name="TextBox 34"/>
          <p:cNvSpPr txBox="1"/>
          <p:nvPr/>
        </p:nvSpPr>
        <p:spPr>
          <a:xfrm>
            <a:off x="7177666" y="2410481"/>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36" name="TextBox 35"/>
          <p:cNvSpPr txBox="1"/>
          <p:nvPr/>
        </p:nvSpPr>
        <p:spPr>
          <a:xfrm>
            <a:off x="7177666" y="1828800"/>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grpSp>
        <p:nvGrpSpPr>
          <p:cNvPr id="61" name="Group 60"/>
          <p:cNvGrpSpPr/>
          <p:nvPr/>
        </p:nvGrpSpPr>
        <p:grpSpPr>
          <a:xfrm>
            <a:off x="2438400" y="3886200"/>
            <a:ext cx="533400" cy="2667000"/>
            <a:chOff x="7620000" y="3352800"/>
            <a:chExt cx="533400" cy="2667000"/>
          </a:xfrm>
        </p:grpSpPr>
        <p:sp>
          <p:nvSpPr>
            <p:cNvPr id="62" name="Rectangle 61"/>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63" name="Rectangle 62"/>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2438400" y="1752600"/>
            <a:ext cx="533400" cy="2133600"/>
            <a:chOff x="7620000" y="3886200"/>
            <a:chExt cx="533400" cy="2133600"/>
          </a:xfrm>
        </p:grpSpPr>
        <p:sp>
          <p:nvSpPr>
            <p:cNvPr id="68" name="Rectangle 67"/>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p:cNvSpPr txBox="1"/>
          <p:nvPr/>
        </p:nvSpPr>
        <p:spPr>
          <a:xfrm>
            <a:off x="1554377" y="5105400"/>
            <a:ext cx="301686" cy="369332"/>
          </a:xfrm>
          <a:prstGeom prst="rect">
            <a:avLst/>
          </a:prstGeom>
          <a:noFill/>
          <a:ln>
            <a:solidFill>
              <a:schemeClr val="accent1">
                <a:shade val="50000"/>
              </a:schemeClr>
            </a:solidFill>
          </a:ln>
        </p:spPr>
        <p:txBody>
          <a:bodyPr wrap="none" rtlCol="0">
            <a:spAutoFit/>
          </a:bodyPr>
          <a:lstStyle/>
          <a:p>
            <a:r>
              <a:rPr lang="en-US" dirty="0"/>
              <a:t>0</a:t>
            </a:r>
          </a:p>
        </p:txBody>
      </p:sp>
      <p:sp>
        <p:nvSpPr>
          <p:cNvPr id="73" name="TextBox 72"/>
          <p:cNvSpPr txBox="1"/>
          <p:nvPr/>
        </p:nvSpPr>
        <p:spPr>
          <a:xfrm>
            <a:off x="1478178" y="4800600"/>
            <a:ext cx="503023" cy="369332"/>
          </a:xfrm>
          <a:prstGeom prst="rect">
            <a:avLst/>
          </a:prstGeom>
          <a:noFill/>
        </p:spPr>
        <p:txBody>
          <a:bodyPr wrap="none" rtlCol="0">
            <a:spAutoFit/>
          </a:bodyPr>
          <a:lstStyle/>
          <a:p>
            <a:r>
              <a:rPr lang="en-US" dirty="0"/>
              <a:t>top</a:t>
            </a:r>
          </a:p>
        </p:txBody>
      </p:sp>
      <p:cxnSp>
        <p:nvCxnSpPr>
          <p:cNvPr id="76" name="Straight Arrow Connector 75"/>
          <p:cNvCxnSpPr>
            <a:stCxn id="72" idx="3"/>
            <a:endCxn id="78" idx="0"/>
          </p:cNvCxnSpPr>
          <p:nvPr/>
        </p:nvCxnSpPr>
        <p:spPr>
          <a:xfrm>
            <a:off x="1856063" y="5290067"/>
            <a:ext cx="514106" cy="842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2225738" y="6132611"/>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79" name="TextBox 78"/>
          <p:cNvSpPr txBox="1"/>
          <p:nvPr/>
        </p:nvSpPr>
        <p:spPr>
          <a:xfrm>
            <a:off x="1890134" y="1566446"/>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80" name="TextBox 79"/>
          <p:cNvSpPr txBox="1"/>
          <p:nvPr/>
        </p:nvSpPr>
        <p:spPr>
          <a:xfrm>
            <a:off x="2225738" y="5562600"/>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81" name="TextBox 80"/>
          <p:cNvSpPr txBox="1"/>
          <p:nvPr/>
        </p:nvSpPr>
        <p:spPr>
          <a:xfrm>
            <a:off x="2225738" y="5029200"/>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82" name="TextBox 81"/>
          <p:cNvSpPr txBox="1"/>
          <p:nvPr/>
        </p:nvSpPr>
        <p:spPr>
          <a:xfrm>
            <a:off x="2209800" y="4538246"/>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83" name="TextBox 82"/>
          <p:cNvSpPr txBox="1"/>
          <p:nvPr/>
        </p:nvSpPr>
        <p:spPr>
          <a:xfrm>
            <a:off x="2225738" y="4004846"/>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84" name="TextBox 83"/>
          <p:cNvSpPr txBox="1"/>
          <p:nvPr/>
        </p:nvSpPr>
        <p:spPr>
          <a:xfrm>
            <a:off x="2225738" y="3434835"/>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85" name="TextBox 84"/>
          <p:cNvSpPr txBox="1"/>
          <p:nvPr/>
        </p:nvSpPr>
        <p:spPr>
          <a:xfrm>
            <a:off x="2225738" y="2901435"/>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86" name="TextBox 85"/>
          <p:cNvSpPr txBox="1"/>
          <p:nvPr/>
        </p:nvSpPr>
        <p:spPr>
          <a:xfrm>
            <a:off x="2209800" y="2410481"/>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87" name="TextBox 86"/>
          <p:cNvSpPr txBox="1"/>
          <p:nvPr/>
        </p:nvSpPr>
        <p:spPr>
          <a:xfrm>
            <a:off x="2209800" y="1828800"/>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grpSp>
        <p:nvGrpSpPr>
          <p:cNvPr id="115" name="Group 114"/>
          <p:cNvGrpSpPr/>
          <p:nvPr/>
        </p:nvGrpSpPr>
        <p:grpSpPr>
          <a:xfrm>
            <a:off x="4205866" y="3919954"/>
            <a:ext cx="533400" cy="2667000"/>
            <a:chOff x="7620000" y="3352800"/>
            <a:chExt cx="533400" cy="2667000"/>
          </a:xfrm>
        </p:grpSpPr>
        <p:sp>
          <p:nvSpPr>
            <p:cNvPr id="116" name="Rectangle 115"/>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117" name="Rectangle 116"/>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p:cNvGrpSpPr/>
          <p:nvPr/>
        </p:nvGrpSpPr>
        <p:grpSpPr>
          <a:xfrm>
            <a:off x="4205866" y="1786354"/>
            <a:ext cx="533400" cy="2133600"/>
            <a:chOff x="7620000" y="3886200"/>
            <a:chExt cx="533400" cy="2133600"/>
          </a:xfrm>
        </p:grpSpPr>
        <p:sp>
          <p:nvSpPr>
            <p:cNvPr id="122" name="Rectangle 121"/>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TextBox 125"/>
          <p:cNvSpPr txBox="1"/>
          <p:nvPr/>
        </p:nvSpPr>
        <p:spPr>
          <a:xfrm>
            <a:off x="3352800" y="5139154"/>
            <a:ext cx="301686" cy="369332"/>
          </a:xfrm>
          <a:prstGeom prst="rect">
            <a:avLst/>
          </a:prstGeom>
          <a:noFill/>
          <a:ln>
            <a:solidFill>
              <a:schemeClr val="accent1">
                <a:shade val="50000"/>
              </a:schemeClr>
            </a:solidFill>
          </a:ln>
        </p:spPr>
        <p:txBody>
          <a:bodyPr wrap="none" rtlCol="0">
            <a:spAutoFit/>
          </a:bodyPr>
          <a:lstStyle/>
          <a:p>
            <a:r>
              <a:rPr lang="en-US" dirty="0"/>
              <a:t>1</a:t>
            </a:r>
          </a:p>
        </p:txBody>
      </p:sp>
      <p:sp>
        <p:nvSpPr>
          <p:cNvPr id="127" name="TextBox 126"/>
          <p:cNvSpPr txBox="1"/>
          <p:nvPr/>
        </p:nvSpPr>
        <p:spPr>
          <a:xfrm>
            <a:off x="3276601" y="4834354"/>
            <a:ext cx="503023" cy="369332"/>
          </a:xfrm>
          <a:prstGeom prst="rect">
            <a:avLst/>
          </a:prstGeom>
          <a:noFill/>
        </p:spPr>
        <p:txBody>
          <a:bodyPr wrap="none" rtlCol="0">
            <a:spAutoFit/>
          </a:bodyPr>
          <a:lstStyle/>
          <a:p>
            <a:r>
              <a:rPr lang="en-US" dirty="0"/>
              <a:t>top</a:t>
            </a:r>
          </a:p>
        </p:txBody>
      </p:sp>
      <p:sp>
        <p:nvSpPr>
          <p:cNvPr id="128" name="TextBox 127"/>
          <p:cNvSpPr txBox="1"/>
          <p:nvPr/>
        </p:nvSpPr>
        <p:spPr>
          <a:xfrm>
            <a:off x="4302487" y="6089422"/>
            <a:ext cx="340158" cy="461665"/>
          </a:xfrm>
          <a:prstGeom prst="rect">
            <a:avLst/>
          </a:prstGeom>
          <a:noFill/>
        </p:spPr>
        <p:txBody>
          <a:bodyPr wrap="none" rtlCol="0">
            <a:spAutoFit/>
          </a:bodyPr>
          <a:lstStyle/>
          <a:p>
            <a:r>
              <a:rPr lang="en-US" sz="2400" dirty="0"/>
              <a:t>5</a:t>
            </a:r>
          </a:p>
        </p:txBody>
      </p:sp>
      <p:cxnSp>
        <p:nvCxnSpPr>
          <p:cNvPr id="130" name="Straight Arrow Connector 129"/>
          <p:cNvCxnSpPr>
            <a:stCxn id="126" idx="3"/>
            <a:endCxn id="134" idx="1"/>
          </p:cNvCxnSpPr>
          <p:nvPr/>
        </p:nvCxnSpPr>
        <p:spPr>
          <a:xfrm>
            <a:off x="3654486" y="5323821"/>
            <a:ext cx="338718" cy="4418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3993204" y="6166365"/>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133" name="TextBox 132"/>
          <p:cNvSpPr txBox="1"/>
          <p:nvPr/>
        </p:nvSpPr>
        <p:spPr>
          <a:xfrm>
            <a:off x="3657600" y="1600200"/>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134" name="TextBox 133"/>
          <p:cNvSpPr txBox="1"/>
          <p:nvPr/>
        </p:nvSpPr>
        <p:spPr>
          <a:xfrm>
            <a:off x="3993204" y="5596354"/>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135" name="TextBox 134"/>
          <p:cNvSpPr txBox="1"/>
          <p:nvPr/>
        </p:nvSpPr>
        <p:spPr>
          <a:xfrm>
            <a:off x="3993204" y="5062954"/>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136" name="TextBox 135"/>
          <p:cNvSpPr txBox="1"/>
          <p:nvPr/>
        </p:nvSpPr>
        <p:spPr>
          <a:xfrm>
            <a:off x="3977266" y="4572000"/>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137" name="TextBox 136"/>
          <p:cNvSpPr txBox="1"/>
          <p:nvPr/>
        </p:nvSpPr>
        <p:spPr>
          <a:xfrm>
            <a:off x="3993204" y="4038600"/>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138" name="TextBox 137"/>
          <p:cNvSpPr txBox="1"/>
          <p:nvPr/>
        </p:nvSpPr>
        <p:spPr>
          <a:xfrm>
            <a:off x="3993204" y="3468589"/>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139" name="TextBox 138"/>
          <p:cNvSpPr txBox="1"/>
          <p:nvPr/>
        </p:nvSpPr>
        <p:spPr>
          <a:xfrm>
            <a:off x="3993204" y="2935189"/>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140" name="TextBox 139"/>
          <p:cNvSpPr txBox="1"/>
          <p:nvPr/>
        </p:nvSpPr>
        <p:spPr>
          <a:xfrm>
            <a:off x="3977266" y="2444235"/>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141" name="TextBox 140"/>
          <p:cNvSpPr txBox="1"/>
          <p:nvPr/>
        </p:nvSpPr>
        <p:spPr>
          <a:xfrm>
            <a:off x="3977266" y="1862554"/>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grpSp>
        <p:nvGrpSpPr>
          <p:cNvPr id="142" name="Group 141"/>
          <p:cNvGrpSpPr/>
          <p:nvPr/>
        </p:nvGrpSpPr>
        <p:grpSpPr>
          <a:xfrm>
            <a:off x="5882266" y="3919954"/>
            <a:ext cx="533400" cy="2667000"/>
            <a:chOff x="7620000" y="3352800"/>
            <a:chExt cx="533400" cy="2667000"/>
          </a:xfrm>
        </p:grpSpPr>
        <p:sp>
          <p:nvSpPr>
            <p:cNvPr id="143" name="Rectangle 142"/>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144" name="Rectangle 143"/>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p:cNvGrpSpPr/>
          <p:nvPr/>
        </p:nvGrpSpPr>
        <p:grpSpPr>
          <a:xfrm>
            <a:off x="5882266" y="1786354"/>
            <a:ext cx="533400" cy="2133600"/>
            <a:chOff x="7620000" y="3886200"/>
            <a:chExt cx="533400" cy="2133600"/>
          </a:xfrm>
        </p:grpSpPr>
        <p:sp>
          <p:nvSpPr>
            <p:cNvPr id="149" name="Rectangle 148"/>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3" name="TextBox 152"/>
          <p:cNvSpPr txBox="1"/>
          <p:nvPr/>
        </p:nvSpPr>
        <p:spPr>
          <a:xfrm>
            <a:off x="5029200" y="5139154"/>
            <a:ext cx="301686" cy="369332"/>
          </a:xfrm>
          <a:prstGeom prst="rect">
            <a:avLst/>
          </a:prstGeom>
          <a:noFill/>
          <a:ln>
            <a:solidFill>
              <a:schemeClr val="accent1">
                <a:shade val="50000"/>
              </a:schemeClr>
            </a:solidFill>
          </a:ln>
        </p:spPr>
        <p:txBody>
          <a:bodyPr wrap="none" rtlCol="0">
            <a:spAutoFit/>
          </a:bodyPr>
          <a:lstStyle/>
          <a:p>
            <a:r>
              <a:rPr lang="en-US" dirty="0"/>
              <a:t>2</a:t>
            </a:r>
          </a:p>
        </p:txBody>
      </p:sp>
      <p:sp>
        <p:nvSpPr>
          <p:cNvPr id="154" name="TextBox 153"/>
          <p:cNvSpPr txBox="1"/>
          <p:nvPr/>
        </p:nvSpPr>
        <p:spPr>
          <a:xfrm>
            <a:off x="4953001" y="4834354"/>
            <a:ext cx="503023" cy="369332"/>
          </a:xfrm>
          <a:prstGeom prst="rect">
            <a:avLst/>
          </a:prstGeom>
          <a:noFill/>
        </p:spPr>
        <p:txBody>
          <a:bodyPr wrap="none" rtlCol="0">
            <a:spAutoFit/>
          </a:bodyPr>
          <a:lstStyle/>
          <a:p>
            <a:r>
              <a:rPr lang="en-US" dirty="0"/>
              <a:t>top</a:t>
            </a:r>
          </a:p>
        </p:txBody>
      </p:sp>
      <p:sp>
        <p:nvSpPr>
          <p:cNvPr id="155" name="TextBox 154"/>
          <p:cNvSpPr txBox="1"/>
          <p:nvPr/>
        </p:nvSpPr>
        <p:spPr>
          <a:xfrm>
            <a:off x="5978887" y="6089422"/>
            <a:ext cx="340158" cy="461665"/>
          </a:xfrm>
          <a:prstGeom prst="rect">
            <a:avLst/>
          </a:prstGeom>
          <a:noFill/>
        </p:spPr>
        <p:txBody>
          <a:bodyPr wrap="none" rtlCol="0">
            <a:spAutoFit/>
          </a:bodyPr>
          <a:lstStyle/>
          <a:p>
            <a:r>
              <a:rPr lang="en-US" sz="2400" dirty="0"/>
              <a:t>5</a:t>
            </a:r>
          </a:p>
        </p:txBody>
      </p:sp>
      <p:sp>
        <p:nvSpPr>
          <p:cNvPr id="156" name="TextBox 155"/>
          <p:cNvSpPr txBox="1"/>
          <p:nvPr/>
        </p:nvSpPr>
        <p:spPr>
          <a:xfrm>
            <a:off x="5958466" y="5520155"/>
            <a:ext cx="340158" cy="461665"/>
          </a:xfrm>
          <a:prstGeom prst="rect">
            <a:avLst/>
          </a:prstGeom>
          <a:noFill/>
        </p:spPr>
        <p:txBody>
          <a:bodyPr wrap="none" rtlCol="0">
            <a:spAutoFit/>
          </a:bodyPr>
          <a:lstStyle/>
          <a:p>
            <a:r>
              <a:rPr lang="en-US" sz="2400" dirty="0"/>
              <a:t>8</a:t>
            </a:r>
          </a:p>
        </p:txBody>
      </p:sp>
      <p:cxnSp>
        <p:nvCxnSpPr>
          <p:cNvPr id="157" name="Straight Arrow Connector 156"/>
          <p:cNvCxnSpPr>
            <a:stCxn id="153" idx="3"/>
            <a:endCxn id="162" idx="1"/>
          </p:cNvCxnSpPr>
          <p:nvPr/>
        </p:nvCxnSpPr>
        <p:spPr>
          <a:xfrm flipV="1">
            <a:off x="5330886" y="5232232"/>
            <a:ext cx="338718" cy="915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5669604" y="6166365"/>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160" name="TextBox 159"/>
          <p:cNvSpPr txBox="1"/>
          <p:nvPr/>
        </p:nvSpPr>
        <p:spPr>
          <a:xfrm>
            <a:off x="5334000" y="1600200"/>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161" name="TextBox 160"/>
          <p:cNvSpPr txBox="1"/>
          <p:nvPr/>
        </p:nvSpPr>
        <p:spPr>
          <a:xfrm>
            <a:off x="5669604" y="5596354"/>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162" name="TextBox 161"/>
          <p:cNvSpPr txBox="1"/>
          <p:nvPr/>
        </p:nvSpPr>
        <p:spPr>
          <a:xfrm>
            <a:off x="5669604" y="5062954"/>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163" name="TextBox 162"/>
          <p:cNvSpPr txBox="1"/>
          <p:nvPr/>
        </p:nvSpPr>
        <p:spPr>
          <a:xfrm>
            <a:off x="5653666" y="4572000"/>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164" name="TextBox 163"/>
          <p:cNvSpPr txBox="1"/>
          <p:nvPr/>
        </p:nvSpPr>
        <p:spPr>
          <a:xfrm>
            <a:off x="5669604" y="4038600"/>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165" name="TextBox 164"/>
          <p:cNvSpPr txBox="1"/>
          <p:nvPr/>
        </p:nvSpPr>
        <p:spPr>
          <a:xfrm>
            <a:off x="5669604" y="3468589"/>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166" name="TextBox 165"/>
          <p:cNvSpPr txBox="1"/>
          <p:nvPr/>
        </p:nvSpPr>
        <p:spPr>
          <a:xfrm>
            <a:off x="5669604" y="2935189"/>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167" name="TextBox 166"/>
          <p:cNvSpPr txBox="1"/>
          <p:nvPr/>
        </p:nvSpPr>
        <p:spPr>
          <a:xfrm>
            <a:off x="5653666" y="2444235"/>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168" name="TextBox 167"/>
          <p:cNvSpPr txBox="1"/>
          <p:nvPr/>
        </p:nvSpPr>
        <p:spPr>
          <a:xfrm>
            <a:off x="5653666" y="1862554"/>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grpSp>
        <p:nvGrpSpPr>
          <p:cNvPr id="174" name="Group 173"/>
          <p:cNvGrpSpPr/>
          <p:nvPr/>
        </p:nvGrpSpPr>
        <p:grpSpPr>
          <a:xfrm>
            <a:off x="9296400" y="3886200"/>
            <a:ext cx="533400" cy="2667000"/>
            <a:chOff x="7620000" y="3352800"/>
            <a:chExt cx="533400" cy="2667000"/>
          </a:xfrm>
        </p:grpSpPr>
        <p:sp>
          <p:nvSpPr>
            <p:cNvPr id="175" name="Rectangle 174"/>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176" name="Rectangle 175"/>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0" name="Group 179"/>
          <p:cNvGrpSpPr/>
          <p:nvPr/>
        </p:nvGrpSpPr>
        <p:grpSpPr>
          <a:xfrm>
            <a:off x="9296400" y="1752600"/>
            <a:ext cx="533400" cy="2133600"/>
            <a:chOff x="7620000" y="3886200"/>
            <a:chExt cx="533400" cy="2133600"/>
          </a:xfrm>
        </p:grpSpPr>
        <p:sp>
          <p:nvSpPr>
            <p:cNvPr id="181" name="Rectangle 180"/>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5" name="TextBox 184"/>
          <p:cNvSpPr txBox="1"/>
          <p:nvPr/>
        </p:nvSpPr>
        <p:spPr>
          <a:xfrm>
            <a:off x="8443334" y="5105400"/>
            <a:ext cx="301686" cy="369332"/>
          </a:xfrm>
          <a:prstGeom prst="rect">
            <a:avLst/>
          </a:prstGeom>
          <a:noFill/>
          <a:ln>
            <a:solidFill>
              <a:schemeClr val="accent1">
                <a:shade val="50000"/>
              </a:schemeClr>
            </a:solidFill>
          </a:ln>
        </p:spPr>
        <p:txBody>
          <a:bodyPr wrap="none" rtlCol="0">
            <a:spAutoFit/>
          </a:bodyPr>
          <a:lstStyle/>
          <a:p>
            <a:r>
              <a:rPr lang="en-US" dirty="0"/>
              <a:t>2</a:t>
            </a:r>
          </a:p>
        </p:txBody>
      </p:sp>
      <p:sp>
        <p:nvSpPr>
          <p:cNvPr id="186" name="TextBox 185"/>
          <p:cNvSpPr txBox="1"/>
          <p:nvPr/>
        </p:nvSpPr>
        <p:spPr>
          <a:xfrm>
            <a:off x="8367135" y="4800600"/>
            <a:ext cx="503023" cy="369332"/>
          </a:xfrm>
          <a:prstGeom prst="rect">
            <a:avLst/>
          </a:prstGeom>
          <a:noFill/>
        </p:spPr>
        <p:txBody>
          <a:bodyPr wrap="none" rtlCol="0">
            <a:spAutoFit/>
          </a:bodyPr>
          <a:lstStyle/>
          <a:p>
            <a:r>
              <a:rPr lang="en-US" dirty="0"/>
              <a:t>top</a:t>
            </a:r>
          </a:p>
        </p:txBody>
      </p:sp>
      <p:sp>
        <p:nvSpPr>
          <p:cNvPr id="187" name="TextBox 186"/>
          <p:cNvSpPr txBox="1"/>
          <p:nvPr/>
        </p:nvSpPr>
        <p:spPr>
          <a:xfrm>
            <a:off x="9393021" y="6055668"/>
            <a:ext cx="340158" cy="461665"/>
          </a:xfrm>
          <a:prstGeom prst="rect">
            <a:avLst/>
          </a:prstGeom>
          <a:noFill/>
        </p:spPr>
        <p:txBody>
          <a:bodyPr wrap="none" rtlCol="0">
            <a:spAutoFit/>
          </a:bodyPr>
          <a:lstStyle/>
          <a:p>
            <a:r>
              <a:rPr lang="en-US" sz="2400" dirty="0"/>
              <a:t>5</a:t>
            </a:r>
          </a:p>
        </p:txBody>
      </p:sp>
      <p:sp>
        <p:nvSpPr>
          <p:cNvPr id="188" name="TextBox 187"/>
          <p:cNvSpPr txBox="1"/>
          <p:nvPr/>
        </p:nvSpPr>
        <p:spPr>
          <a:xfrm>
            <a:off x="9372600" y="5486401"/>
            <a:ext cx="340158" cy="461665"/>
          </a:xfrm>
          <a:prstGeom prst="rect">
            <a:avLst/>
          </a:prstGeom>
          <a:noFill/>
        </p:spPr>
        <p:txBody>
          <a:bodyPr wrap="none" rtlCol="0">
            <a:spAutoFit/>
          </a:bodyPr>
          <a:lstStyle/>
          <a:p>
            <a:r>
              <a:rPr lang="en-US" sz="2400" dirty="0"/>
              <a:t>8</a:t>
            </a:r>
          </a:p>
        </p:txBody>
      </p:sp>
      <p:cxnSp>
        <p:nvCxnSpPr>
          <p:cNvPr id="189" name="Straight Arrow Connector 188"/>
          <p:cNvCxnSpPr>
            <a:stCxn id="185" idx="3"/>
            <a:endCxn id="194" idx="1"/>
          </p:cNvCxnSpPr>
          <p:nvPr/>
        </p:nvCxnSpPr>
        <p:spPr>
          <a:xfrm flipV="1">
            <a:off x="8745020" y="5198478"/>
            <a:ext cx="338718" cy="915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9083738" y="6132611"/>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192" name="TextBox 191"/>
          <p:cNvSpPr txBox="1"/>
          <p:nvPr/>
        </p:nvSpPr>
        <p:spPr>
          <a:xfrm>
            <a:off x="8748134" y="1566446"/>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193" name="TextBox 192"/>
          <p:cNvSpPr txBox="1"/>
          <p:nvPr/>
        </p:nvSpPr>
        <p:spPr>
          <a:xfrm>
            <a:off x="9083738" y="5562600"/>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194" name="TextBox 193"/>
          <p:cNvSpPr txBox="1"/>
          <p:nvPr/>
        </p:nvSpPr>
        <p:spPr>
          <a:xfrm>
            <a:off x="9083738" y="5029200"/>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195" name="TextBox 194"/>
          <p:cNvSpPr txBox="1"/>
          <p:nvPr/>
        </p:nvSpPr>
        <p:spPr>
          <a:xfrm>
            <a:off x="9067800" y="4538246"/>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196" name="TextBox 195"/>
          <p:cNvSpPr txBox="1"/>
          <p:nvPr/>
        </p:nvSpPr>
        <p:spPr>
          <a:xfrm>
            <a:off x="9083738" y="4004846"/>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197" name="TextBox 196"/>
          <p:cNvSpPr txBox="1"/>
          <p:nvPr/>
        </p:nvSpPr>
        <p:spPr>
          <a:xfrm>
            <a:off x="9083738" y="3434835"/>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198" name="TextBox 197"/>
          <p:cNvSpPr txBox="1"/>
          <p:nvPr/>
        </p:nvSpPr>
        <p:spPr>
          <a:xfrm>
            <a:off x="9083738" y="2901435"/>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199" name="TextBox 198"/>
          <p:cNvSpPr txBox="1"/>
          <p:nvPr/>
        </p:nvSpPr>
        <p:spPr>
          <a:xfrm>
            <a:off x="9067800" y="2410481"/>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200" name="TextBox 199"/>
          <p:cNvSpPr txBox="1"/>
          <p:nvPr/>
        </p:nvSpPr>
        <p:spPr>
          <a:xfrm>
            <a:off x="9067800" y="1828800"/>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sp>
        <p:nvSpPr>
          <p:cNvPr id="202" name="TextBox 201"/>
          <p:cNvSpPr txBox="1"/>
          <p:nvPr/>
        </p:nvSpPr>
        <p:spPr>
          <a:xfrm>
            <a:off x="2118362" y="1143000"/>
            <a:ext cx="1219199" cy="338554"/>
          </a:xfrm>
          <a:prstGeom prst="rect">
            <a:avLst/>
          </a:prstGeom>
          <a:noFill/>
        </p:spPr>
        <p:txBody>
          <a:bodyPr wrap="square" rtlCol="0">
            <a:spAutoFit/>
          </a:bodyPr>
          <a:lstStyle/>
          <a:p>
            <a:pPr algn="ctr"/>
            <a:r>
              <a:rPr lang="en-US" sz="1600" b="1" dirty="0">
                <a:solidFill>
                  <a:schemeClr val="tx2"/>
                </a:solidFill>
              </a:rPr>
              <a:t>empty</a:t>
            </a:r>
          </a:p>
        </p:txBody>
      </p:sp>
      <p:sp>
        <p:nvSpPr>
          <p:cNvPr id="203" name="TextBox 202"/>
          <p:cNvSpPr txBox="1"/>
          <p:nvPr/>
        </p:nvSpPr>
        <p:spPr>
          <a:xfrm>
            <a:off x="3654487" y="1150620"/>
            <a:ext cx="1219199" cy="338554"/>
          </a:xfrm>
          <a:prstGeom prst="rect">
            <a:avLst/>
          </a:prstGeom>
          <a:noFill/>
        </p:spPr>
        <p:txBody>
          <a:bodyPr wrap="square" rtlCol="0">
            <a:spAutoFit/>
          </a:bodyPr>
          <a:lstStyle/>
          <a:p>
            <a:pPr algn="ctr"/>
            <a:r>
              <a:rPr lang="en-US" sz="1600" b="1" dirty="0">
                <a:solidFill>
                  <a:schemeClr val="tx2"/>
                </a:solidFill>
              </a:rPr>
              <a:t>push(5)</a:t>
            </a:r>
          </a:p>
        </p:txBody>
      </p:sp>
      <p:sp>
        <p:nvSpPr>
          <p:cNvPr id="204" name="TextBox 203"/>
          <p:cNvSpPr txBox="1"/>
          <p:nvPr/>
        </p:nvSpPr>
        <p:spPr>
          <a:xfrm>
            <a:off x="5257802" y="1143000"/>
            <a:ext cx="1219199" cy="338554"/>
          </a:xfrm>
          <a:prstGeom prst="rect">
            <a:avLst/>
          </a:prstGeom>
          <a:noFill/>
        </p:spPr>
        <p:txBody>
          <a:bodyPr wrap="square" rtlCol="0">
            <a:spAutoFit/>
          </a:bodyPr>
          <a:lstStyle/>
          <a:p>
            <a:pPr algn="ctr"/>
            <a:r>
              <a:rPr lang="en-US" sz="1600" b="1" dirty="0">
                <a:solidFill>
                  <a:schemeClr val="tx2"/>
                </a:solidFill>
              </a:rPr>
              <a:t>push(8)</a:t>
            </a:r>
          </a:p>
        </p:txBody>
      </p:sp>
      <p:sp>
        <p:nvSpPr>
          <p:cNvPr id="205" name="TextBox 204"/>
          <p:cNvSpPr txBox="1"/>
          <p:nvPr/>
        </p:nvSpPr>
        <p:spPr>
          <a:xfrm>
            <a:off x="6858002" y="1143000"/>
            <a:ext cx="1219199" cy="338554"/>
          </a:xfrm>
          <a:prstGeom prst="rect">
            <a:avLst/>
          </a:prstGeom>
          <a:noFill/>
        </p:spPr>
        <p:txBody>
          <a:bodyPr wrap="square" rtlCol="0">
            <a:spAutoFit/>
          </a:bodyPr>
          <a:lstStyle/>
          <a:p>
            <a:pPr algn="ctr"/>
            <a:r>
              <a:rPr lang="en-US" sz="1600" b="1" dirty="0">
                <a:solidFill>
                  <a:schemeClr val="tx2"/>
                </a:solidFill>
              </a:rPr>
              <a:t>push(20)</a:t>
            </a:r>
          </a:p>
        </p:txBody>
      </p:sp>
      <p:sp>
        <p:nvSpPr>
          <p:cNvPr id="206" name="TextBox 205"/>
          <p:cNvSpPr txBox="1"/>
          <p:nvPr/>
        </p:nvSpPr>
        <p:spPr>
          <a:xfrm>
            <a:off x="8610602" y="1143000"/>
            <a:ext cx="1219199" cy="338554"/>
          </a:xfrm>
          <a:prstGeom prst="rect">
            <a:avLst/>
          </a:prstGeom>
          <a:noFill/>
        </p:spPr>
        <p:txBody>
          <a:bodyPr wrap="square" rtlCol="0">
            <a:spAutoFit/>
          </a:bodyPr>
          <a:lstStyle/>
          <a:p>
            <a:pPr algn="ctr"/>
            <a:r>
              <a:rPr lang="en-US" sz="1600" b="1" dirty="0">
                <a:solidFill>
                  <a:schemeClr val="tx2"/>
                </a:solidFill>
              </a:rPr>
              <a:t>pop()</a:t>
            </a:r>
          </a:p>
        </p:txBody>
      </p:sp>
    </p:spTree>
    <p:extLst>
      <p:ext uri="{BB962C8B-B14F-4D97-AF65-F5344CB8AC3E}">
        <p14:creationId xmlns:p14="http://schemas.microsoft.com/office/powerpoint/2010/main" val="1039609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1"/>
            <a:ext cx="8229600" cy="496789"/>
          </a:xfrm>
        </p:spPr>
        <p:txBody>
          <a:bodyPr/>
          <a:lstStyle/>
          <a:p>
            <a:r>
              <a:rPr lang="en-US" sz="4000" dirty="0">
                <a:solidFill>
                  <a:srgbClr val="FF0000"/>
                </a:solidFill>
              </a:rPr>
              <a:t>Destroying a stack</a:t>
            </a:r>
          </a:p>
        </p:txBody>
      </p:sp>
      <p:sp>
        <p:nvSpPr>
          <p:cNvPr id="3" name="Content Placeholder 2"/>
          <p:cNvSpPr>
            <a:spLocks noGrp="1"/>
          </p:cNvSpPr>
          <p:nvPr>
            <p:ph idx="1"/>
          </p:nvPr>
        </p:nvSpPr>
        <p:spPr>
          <a:xfrm>
            <a:off x="1916788" y="725038"/>
            <a:ext cx="7151012" cy="4286132"/>
          </a:xfrm>
        </p:spPr>
        <p:txBody>
          <a:bodyPr/>
          <a:lstStyle/>
          <a:p>
            <a:pPr marL="0" indent="0">
              <a:buNone/>
            </a:pP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stack_array</a:t>
            </a: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int * items;</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top; </a:t>
            </a:r>
            <a:r>
              <a:rPr lang="en-US" sz="1100" b="1" dirty="0">
                <a:latin typeface="Courier New" panose="02070309020205020404" pitchFamily="49" charset="0"/>
                <a:cs typeface="Courier New" panose="02070309020205020404" pitchFamily="49" charset="0"/>
              </a:rPr>
              <a:t>//index AFTER last item</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capacity;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endParaRPr lang="en-US" sz="9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void destroy(</a:t>
            </a:r>
            <a:r>
              <a:rPr lang="en-US" sz="1400" b="1" dirty="0" err="1">
                <a:latin typeface="Courier New" panose="02070309020205020404" pitchFamily="49" charset="0"/>
                <a:cs typeface="Courier New" panose="02070309020205020404" pitchFamily="49" charset="0"/>
              </a:rPr>
              <a:t>struct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stack_array</a:t>
            </a:r>
            <a:r>
              <a:rPr lang="en-US" sz="1400" b="1" dirty="0">
                <a:latin typeface="Courier New" panose="02070309020205020404" pitchFamily="49" charset="0"/>
                <a:cs typeface="Courier New" panose="02070309020205020404" pitchFamily="49" charset="0"/>
              </a:rPr>
              <a:t>  * S){</a:t>
            </a:r>
          </a:p>
          <a:p>
            <a:pPr marL="0" indent="0">
              <a:buNone/>
            </a:pPr>
            <a:r>
              <a:rPr lang="en-US" sz="1400" b="1" dirty="0">
                <a:latin typeface="Courier New" panose="02070309020205020404" pitchFamily="49" charset="0"/>
                <a:cs typeface="Courier New" panose="02070309020205020404" pitchFamily="49" charset="0"/>
              </a:rPr>
              <a:t>    if (S!=NULL) { </a:t>
            </a:r>
          </a:p>
          <a:p>
            <a:pPr marL="0" indent="0">
              <a:buNone/>
            </a:pPr>
            <a:r>
              <a:rPr lang="en-US" sz="1400" b="1" dirty="0">
                <a:latin typeface="Courier New" panose="02070309020205020404" pitchFamily="49" charset="0"/>
                <a:cs typeface="Courier New" panose="02070309020205020404" pitchFamily="49" charset="0"/>
              </a:rPr>
              <a:t>        free(S-&gt;items); // what happens if S-&gt;items is  NULL? </a:t>
            </a:r>
          </a:p>
          <a:p>
            <a:pPr marL="0" indent="0">
              <a:buNone/>
            </a:pPr>
            <a:r>
              <a:rPr lang="en-US" sz="1400" b="1" dirty="0">
                <a:latin typeface="Courier New" panose="02070309020205020404" pitchFamily="49" charset="0"/>
                <a:cs typeface="Courier New" panose="02070309020205020404" pitchFamily="49" charset="0"/>
              </a:rPr>
              <a:t>        S-&gt;items = NULL; </a:t>
            </a:r>
          </a:p>
          <a:p>
            <a:pPr marL="0" indent="0">
              <a:buNone/>
            </a:pPr>
            <a:r>
              <a:rPr lang="en-US" sz="1400" b="1" dirty="0">
                <a:latin typeface="Courier New" panose="02070309020205020404" pitchFamily="49" charset="0"/>
                <a:cs typeface="Courier New" panose="02070309020205020404" pitchFamily="49" charset="0"/>
              </a:rPr>
              <a:t>        S-&gt;capacity = 0; S-&gt;top = 0; </a:t>
            </a:r>
          </a:p>
          <a:p>
            <a:pPr marL="0" indent="0">
              <a:buNone/>
            </a:pPr>
            <a:r>
              <a:rPr lang="en-US" sz="1400" b="1" dirty="0">
                <a:latin typeface="Courier New" panose="02070309020205020404" pitchFamily="49" charset="0"/>
                <a:cs typeface="Courier New" panose="02070309020205020404" pitchFamily="49" charset="0"/>
              </a:rPr>
              <a:t>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solidFill>
                  <a:schemeClr val="tx1">
                    <a:lumMod val="50000"/>
                    <a:lumOff val="50000"/>
                  </a:schemeClr>
                </a:solidFill>
                <a:latin typeface="Courier New" panose="02070309020205020404" pitchFamily="49" charset="0"/>
                <a:cs typeface="Courier New" panose="02070309020205020404" pitchFamily="49" charset="0"/>
              </a:rPr>
              <a:t>// main</a:t>
            </a:r>
          </a:p>
          <a:p>
            <a:pPr marL="0" indent="0">
              <a:buNone/>
            </a:pPr>
            <a:r>
              <a:rPr lang="en-US" sz="1400" b="1" dirty="0">
                <a:solidFill>
                  <a:schemeClr val="tx1">
                    <a:lumMod val="50000"/>
                    <a:lumOff val="50000"/>
                  </a:schemeClr>
                </a:solidFill>
                <a:latin typeface="Courier New" panose="02070309020205020404" pitchFamily="49" charset="0"/>
                <a:cs typeface="Courier New" panose="02070309020205020404" pitchFamily="49" charset="0"/>
              </a:rPr>
              <a:t>// struct </a:t>
            </a:r>
            <a:r>
              <a:rPr lang="en-US" sz="1400" b="1" dirty="0" err="1">
                <a:solidFill>
                  <a:schemeClr val="tx1">
                    <a:lumMod val="50000"/>
                    <a:lumOff val="50000"/>
                  </a:schemeClr>
                </a:solidFill>
                <a:latin typeface="Courier New" panose="02070309020205020404" pitchFamily="49" charset="0"/>
                <a:cs typeface="Courier New" panose="02070309020205020404" pitchFamily="49" charset="0"/>
              </a:rPr>
              <a:t>stack_array</a:t>
            </a:r>
            <a:r>
              <a:rPr lang="en-US" sz="1400" b="1" dirty="0">
                <a:solidFill>
                  <a:schemeClr val="tx1">
                    <a:lumMod val="50000"/>
                    <a:lumOff val="50000"/>
                  </a:schemeClr>
                </a:solidFill>
                <a:latin typeface="Courier New" panose="02070309020205020404" pitchFamily="49" charset="0"/>
                <a:cs typeface="Courier New" panose="02070309020205020404" pitchFamily="49" charset="0"/>
              </a:rPr>
              <a:t> S = </a:t>
            </a:r>
            <a:r>
              <a:rPr lang="en-US" sz="1400" b="1" dirty="0" err="1">
                <a:solidFill>
                  <a:schemeClr val="tx1">
                    <a:lumMod val="50000"/>
                    <a:lumOff val="50000"/>
                  </a:schemeClr>
                </a:solidFill>
                <a:latin typeface="Courier New" panose="02070309020205020404" pitchFamily="49" charset="0"/>
                <a:cs typeface="Courier New" panose="02070309020205020404" pitchFamily="49" charset="0"/>
              </a:rPr>
              <a:t>newStack</a:t>
            </a:r>
            <a:r>
              <a:rPr lang="en-US" sz="1400" b="1" dirty="0">
                <a:solidFill>
                  <a:schemeClr val="tx1">
                    <a:lumMod val="50000"/>
                    <a:lumOff val="50000"/>
                  </a:schemeClr>
                </a:solidFill>
                <a:latin typeface="Courier New" panose="02070309020205020404" pitchFamily="49" charset="0"/>
                <a:cs typeface="Courier New" panose="02070309020205020404" pitchFamily="49" charset="0"/>
              </a:rPr>
              <a:t>(9); </a:t>
            </a:r>
          </a:p>
          <a:p>
            <a:pPr marL="0" indent="0">
              <a:buNone/>
            </a:pPr>
            <a:r>
              <a:rPr lang="en-US" sz="1400" b="1" dirty="0">
                <a:solidFill>
                  <a:schemeClr val="tx1">
                    <a:lumMod val="50000"/>
                    <a:lumOff val="50000"/>
                  </a:schemeClr>
                </a:solidFill>
                <a:latin typeface="Courier New" panose="02070309020205020404" pitchFamily="49" charset="0"/>
                <a:cs typeface="Courier New" panose="02070309020205020404" pitchFamily="49" charset="0"/>
              </a:rPr>
              <a:t>// destroy(&amp;S);</a:t>
            </a:r>
          </a:p>
          <a:p>
            <a:pPr marL="0" indent="0">
              <a:buNone/>
            </a:pPr>
            <a:endParaRPr lang="en-US" sz="1400" b="1" dirty="0">
              <a:solidFill>
                <a:schemeClr val="tx1">
                  <a:lumMod val="50000"/>
                  <a:lumOff val="50000"/>
                </a:schemeClr>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TextBox 4"/>
          <p:cNvSpPr txBox="1"/>
          <p:nvPr/>
        </p:nvSpPr>
        <p:spPr>
          <a:xfrm>
            <a:off x="1891763" y="5410201"/>
            <a:ext cx="4086375" cy="1169551"/>
          </a:xfrm>
          <a:prstGeom prst="rect">
            <a:avLst/>
          </a:prstGeom>
          <a:noFill/>
          <a:ln>
            <a:solidFill>
              <a:schemeClr val="accent1"/>
            </a:solidFill>
          </a:ln>
        </p:spPr>
        <p:txBody>
          <a:bodyPr wrap="none" rtlCol="0">
            <a:spAutoFit/>
          </a:bodyPr>
          <a:lstStyle/>
          <a:p>
            <a:r>
              <a:rPr lang="en-US" sz="1400" i="1" dirty="0">
                <a:solidFill>
                  <a:srgbClr val="FF0000"/>
                </a:solidFill>
              </a:rPr>
              <a:t>Do not use an array for items (e.g. items[100])!</a:t>
            </a:r>
          </a:p>
          <a:p>
            <a:r>
              <a:rPr lang="en-US" sz="1400" dirty="0">
                <a:solidFill>
                  <a:srgbClr val="FF0000"/>
                </a:solidFill>
              </a:rPr>
              <a:t>See the Victim-TAB example showing  the </a:t>
            </a:r>
          </a:p>
          <a:p>
            <a:r>
              <a:rPr lang="en-US" sz="1400" dirty="0">
                <a:solidFill>
                  <a:srgbClr val="FF0000"/>
                </a:solidFill>
              </a:rPr>
              <a:t>difference between Stack and Heap memory.</a:t>
            </a:r>
          </a:p>
          <a:p>
            <a:endParaRPr lang="en-US" sz="1400" dirty="0">
              <a:solidFill>
                <a:srgbClr val="FF0000"/>
              </a:solidFill>
            </a:endParaRPr>
          </a:p>
          <a:p>
            <a:r>
              <a:rPr lang="en-US" sz="1400" dirty="0">
                <a:solidFill>
                  <a:srgbClr val="FF0000"/>
                </a:solidFill>
              </a:rPr>
              <a:t>Why is it ok to return res? (Does it have the TAB </a:t>
            </a:r>
            <a:r>
              <a:rPr lang="en-US" sz="1400" dirty="0" err="1">
                <a:solidFill>
                  <a:srgbClr val="FF0000"/>
                </a:solidFill>
              </a:rPr>
              <a:t>pb</a:t>
            </a:r>
            <a:r>
              <a:rPr lang="en-US" sz="1400" dirty="0">
                <a:solidFill>
                  <a:srgbClr val="FF0000"/>
                </a:solidFill>
              </a:rPr>
              <a:t>?)</a:t>
            </a:r>
          </a:p>
        </p:txBody>
      </p:sp>
      <p:grpSp>
        <p:nvGrpSpPr>
          <p:cNvPr id="9" name="Group 8"/>
          <p:cNvGrpSpPr/>
          <p:nvPr/>
        </p:nvGrpSpPr>
        <p:grpSpPr>
          <a:xfrm>
            <a:off x="9638905" y="3962400"/>
            <a:ext cx="533400" cy="2667000"/>
            <a:chOff x="7620000" y="3352800"/>
            <a:chExt cx="533400" cy="2667000"/>
          </a:xfrm>
        </p:grpSpPr>
        <p:sp>
          <p:nvSpPr>
            <p:cNvPr id="10" name="Rectangle 9"/>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55</a:t>
              </a:r>
            </a:p>
          </p:txBody>
        </p:sp>
        <p:sp>
          <p:nvSpPr>
            <p:cNvPr id="11" name="Rectangle 10"/>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9638905" y="1828800"/>
            <a:ext cx="533400" cy="2133600"/>
            <a:chOff x="7620000" y="3886200"/>
            <a:chExt cx="533400" cy="2133600"/>
          </a:xfrm>
        </p:grpSpPr>
        <p:sp>
          <p:nvSpPr>
            <p:cNvPr id="16" name="Rectangle 15"/>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9735527" y="6131868"/>
            <a:ext cx="184731" cy="461665"/>
          </a:xfrm>
          <a:prstGeom prst="rect">
            <a:avLst/>
          </a:prstGeom>
          <a:noFill/>
        </p:spPr>
        <p:txBody>
          <a:bodyPr wrap="none" rtlCol="0">
            <a:spAutoFit/>
          </a:bodyPr>
          <a:lstStyle/>
          <a:p>
            <a:endParaRPr lang="en-US" sz="2400" dirty="0"/>
          </a:p>
        </p:txBody>
      </p:sp>
      <p:sp>
        <p:nvSpPr>
          <p:cNvPr id="21" name="TextBox 20"/>
          <p:cNvSpPr txBox="1"/>
          <p:nvPr/>
        </p:nvSpPr>
        <p:spPr>
          <a:xfrm>
            <a:off x="9715106" y="5562601"/>
            <a:ext cx="184731" cy="461665"/>
          </a:xfrm>
          <a:prstGeom prst="rect">
            <a:avLst/>
          </a:prstGeom>
          <a:noFill/>
        </p:spPr>
        <p:txBody>
          <a:bodyPr wrap="none" rtlCol="0">
            <a:spAutoFit/>
          </a:bodyPr>
          <a:lstStyle/>
          <a:p>
            <a:endParaRPr lang="en-US" sz="2400" dirty="0"/>
          </a:p>
        </p:txBody>
      </p:sp>
      <p:sp>
        <p:nvSpPr>
          <p:cNvPr id="26" name="TextBox 25"/>
          <p:cNvSpPr txBox="1"/>
          <p:nvPr/>
        </p:nvSpPr>
        <p:spPr>
          <a:xfrm>
            <a:off x="7624151" y="5103245"/>
            <a:ext cx="719355" cy="369332"/>
          </a:xfrm>
          <a:prstGeom prst="rect">
            <a:avLst/>
          </a:prstGeom>
          <a:noFill/>
          <a:ln w="3175">
            <a:noFill/>
          </a:ln>
        </p:spPr>
        <p:txBody>
          <a:bodyPr wrap="square" rtlCol="0">
            <a:spAutoFit/>
          </a:bodyPr>
          <a:lstStyle/>
          <a:p>
            <a:r>
              <a:rPr lang="en-US" dirty="0">
                <a:solidFill>
                  <a:schemeClr val="tx2">
                    <a:lumMod val="75000"/>
                  </a:schemeClr>
                </a:solidFill>
              </a:rPr>
              <a:t>items</a:t>
            </a:r>
          </a:p>
        </p:txBody>
      </p:sp>
      <p:sp>
        <p:nvSpPr>
          <p:cNvPr id="27" name="Rectangle 26"/>
          <p:cNvSpPr/>
          <p:nvPr/>
        </p:nvSpPr>
        <p:spPr>
          <a:xfrm>
            <a:off x="7733906" y="54057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NULL</a:t>
            </a:r>
            <a:endParaRPr lang="en-US" sz="1400" b="1" dirty="0">
              <a:solidFill>
                <a:schemeClr val="tx1"/>
              </a:solidFill>
            </a:endParaRPr>
          </a:p>
        </p:txBody>
      </p:sp>
      <p:sp>
        <p:nvSpPr>
          <p:cNvPr id="28" name="TextBox 27"/>
          <p:cNvSpPr txBox="1"/>
          <p:nvPr/>
        </p:nvSpPr>
        <p:spPr>
          <a:xfrm>
            <a:off x="7543801" y="4724401"/>
            <a:ext cx="910249" cy="461665"/>
          </a:xfrm>
          <a:prstGeom prst="rect">
            <a:avLst/>
          </a:prstGeom>
          <a:noFill/>
          <a:ln w="3175">
            <a:noFill/>
          </a:ln>
        </p:spPr>
        <p:txBody>
          <a:bodyPr wrap="none" rtlCol="0">
            <a:spAutoFit/>
          </a:bodyPr>
          <a:lstStyle/>
          <a:p>
            <a:r>
              <a:rPr lang="en-US" sz="2400" dirty="0"/>
              <a:t>Stack </a:t>
            </a:r>
          </a:p>
        </p:txBody>
      </p:sp>
      <p:sp>
        <p:nvSpPr>
          <p:cNvPr id="29" name="TextBox 28"/>
          <p:cNvSpPr txBox="1"/>
          <p:nvPr/>
        </p:nvSpPr>
        <p:spPr>
          <a:xfrm>
            <a:off x="7620001" y="5624626"/>
            <a:ext cx="875905" cy="369332"/>
          </a:xfrm>
          <a:prstGeom prst="rect">
            <a:avLst/>
          </a:prstGeom>
          <a:noFill/>
          <a:ln w="3175">
            <a:noFill/>
          </a:ln>
        </p:spPr>
        <p:txBody>
          <a:bodyPr wrap="square" rtlCol="0">
            <a:spAutoFit/>
          </a:bodyPr>
          <a:lstStyle/>
          <a:p>
            <a:r>
              <a:rPr lang="en-US" dirty="0">
                <a:solidFill>
                  <a:schemeClr val="tx2">
                    <a:lumMod val="75000"/>
                  </a:schemeClr>
                </a:solidFill>
              </a:rPr>
              <a:t>top</a:t>
            </a:r>
          </a:p>
        </p:txBody>
      </p:sp>
      <p:sp>
        <p:nvSpPr>
          <p:cNvPr id="30" name="Rectangle 29"/>
          <p:cNvSpPr/>
          <p:nvPr/>
        </p:nvSpPr>
        <p:spPr>
          <a:xfrm>
            <a:off x="7721247" y="59391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1" name="TextBox 30"/>
          <p:cNvSpPr txBox="1"/>
          <p:nvPr/>
        </p:nvSpPr>
        <p:spPr>
          <a:xfrm>
            <a:off x="7543801" y="6158026"/>
            <a:ext cx="1104505" cy="369332"/>
          </a:xfrm>
          <a:prstGeom prst="rect">
            <a:avLst/>
          </a:prstGeom>
          <a:noFill/>
          <a:ln w="3175">
            <a:noFill/>
          </a:ln>
        </p:spPr>
        <p:txBody>
          <a:bodyPr wrap="square" rtlCol="0">
            <a:spAutoFit/>
          </a:bodyPr>
          <a:lstStyle/>
          <a:p>
            <a:r>
              <a:rPr lang="en-US" dirty="0">
                <a:solidFill>
                  <a:schemeClr val="tx2">
                    <a:lumMod val="75000"/>
                  </a:schemeClr>
                </a:solidFill>
              </a:rPr>
              <a:t>capacity</a:t>
            </a:r>
          </a:p>
        </p:txBody>
      </p:sp>
      <p:sp>
        <p:nvSpPr>
          <p:cNvPr id="32" name="Rectangle 31"/>
          <p:cNvSpPr/>
          <p:nvPr/>
        </p:nvSpPr>
        <p:spPr>
          <a:xfrm>
            <a:off x="7733906" y="64725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3" name="Rectangle 32"/>
          <p:cNvSpPr/>
          <p:nvPr/>
        </p:nvSpPr>
        <p:spPr>
          <a:xfrm>
            <a:off x="7543801" y="5103245"/>
            <a:ext cx="1104505" cy="16740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403404" y="6214646"/>
            <a:ext cx="288862" cy="338554"/>
          </a:xfrm>
          <a:prstGeom prst="rect">
            <a:avLst/>
          </a:prstGeom>
          <a:noFill/>
        </p:spPr>
        <p:txBody>
          <a:bodyPr wrap="none" rtlCol="0">
            <a:spAutoFit/>
          </a:bodyPr>
          <a:lstStyle/>
          <a:p>
            <a:r>
              <a:rPr lang="en-US" sz="1600" dirty="0">
                <a:solidFill>
                  <a:schemeClr val="tx1">
                    <a:lumMod val="65000"/>
                    <a:lumOff val="35000"/>
                  </a:schemeClr>
                </a:solidFill>
              </a:rPr>
              <a:t>0</a:t>
            </a:r>
          </a:p>
        </p:txBody>
      </p:sp>
      <p:sp>
        <p:nvSpPr>
          <p:cNvPr id="36" name="TextBox 35"/>
          <p:cNvSpPr txBox="1"/>
          <p:nvPr/>
        </p:nvSpPr>
        <p:spPr>
          <a:xfrm>
            <a:off x="9067800" y="1648481"/>
            <a:ext cx="624466" cy="338554"/>
          </a:xfrm>
          <a:prstGeom prst="rect">
            <a:avLst/>
          </a:prstGeom>
          <a:noFill/>
        </p:spPr>
        <p:txBody>
          <a:bodyPr wrap="none" rtlCol="0">
            <a:spAutoFit/>
          </a:bodyPr>
          <a:lstStyle/>
          <a:p>
            <a:r>
              <a:rPr lang="en-US" sz="1600" i="1" dirty="0">
                <a:solidFill>
                  <a:schemeClr val="tx1">
                    <a:lumMod val="65000"/>
                    <a:lumOff val="35000"/>
                  </a:schemeClr>
                </a:solidFill>
              </a:rPr>
              <a:t>index</a:t>
            </a:r>
          </a:p>
        </p:txBody>
      </p:sp>
      <p:sp>
        <p:nvSpPr>
          <p:cNvPr id="37" name="TextBox 36"/>
          <p:cNvSpPr txBox="1"/>
          <p:nvPr/>
        </p:nvSpPr>
        <p:spPr>
          <a:xfrm>
            <a:off x="9403404" y="5644635"/>
            <a:ext cx="288862" cy="338554"/>
          </a:xfrm>
          <a:prstGeom prst="rect">
            <a:avLst/>
          </a:prstGeom>
          <a:noFill/>
        </p:spPr>
        <p:txBody>
          <a:bodyPr wrap="none" rtlCol="0">
            <a:spAutoFit/>
          </a:bodyPr>
          <a:lstStyle/>
          <a:p>
            <a:r>
              <a:rPr lang="en-US" sz="1600" dirty="0">
                <a:solidFill>
                  <a:schemeClr val="tx1">
                    <a:lumMod val="65000"/>
                    <a:lumOff val="35000"/>
                  </a:schemeClr>
                </a:solidFill>
              </a:rPr>
              <a:t>1</a:t>
            </a:r>
          </a:p>
        </p:txBody>
      </p:sp>
      <p:sp>
        <p:nvSpPr>
          <p:cNvPr id="38" name="TextBox 37"/>
          <p:cNvSpPr txBox="1"/>
          <p:nvPr/>
        </p:nvSpPr>
        <p:spPr>
          <a:xfrm>
            <a:off x="9403404" y="5111235"/>
            <a:ext cx="288862" cy="338554"/>
          </a:xfrm>
          <a:prstGeom prst="rect">
            <a:avLst/>
          </a:prstGeom>
          <a:noFill/>
        </p:spPr>
        <p:txBody>
          <a:bodyPr wrap="none" rtlCol="0">
            <a:spAutoFit/>
          </a:bodyPr>
          <a:lstStyle/>
          <a:p>
            <a:r>
              <a:rPr lang="en-US" sz="1600" dirty="0">
                <a:solidFill>
                  <a:schemeClr val="tx1">
                    <a:lumMod val="65000"/>
                    <a:lumOff val="35000"/>
                  </a:schemeClr>
                </a:solidFill>
              </a:rPr>
              <a:t>2</a:t>
            </a:r>
          </a:p>
        </p:txBody>
      </p:sp>
      <p:sp>
        <p:nvSpPr>
          <p:cNvPr id="39" name="TextBox 38"/>
          <p:cNvSpPr txBox="1"/>
          <p:nvPr/>
        </p:nvSpPr>
        <p:spPr>
          <a:xfrm>
            <a:off x="9387466" y="4620281"/>
            <a:ext cx="288862" cy="338554"/>
          </a:xfrm>
          <a:prstGeom prst="rect">
            <a:avLst/>
          </a:prstGeom>
          <a:noFill/>
        </p:spPr>
        <p:txBody>
          <a:bodyPr wrap="none" rtlCol="0">
            <a:spAutoFit/>
          </a:bodyPr>
          <a:lstStyle/>
          <a:p>
            <a:r>
              <a:rPr lang="en-US" sz="1600" dirty="0">
                <a:solidFill>
                  <a:schemeClr val="tx1">
                    <a:lumMod val="65000"/>
                    <a:lumOff val="35000"/>
                  </a:schemeClr>
                </a:solidFill>
              </a:rPr>
              <a:t>3</a:t>
            </a:r>
          </a:p>
        </p:txBody>
      </p:sp>
      <p:sp>
        <p:nvSpPr>
          <p:cNvPr id="40" name="TextBox 39"/>
          <p:cNvSpPr txBox="1"/>
          <p:nvPr/>
        </p:nvSpPr>
        <p:spPr>
          <a:xfrm>
            <a:off x="9403404" y="4086881"/>
            <a:ext cx="288862" cy="338554"/>
          </a:xfrm>
          <a:prstGeom prst="rect">
            <a:avLst/>
          </a:prstGeom>
          <a:noFill/>
        </p:spPr>
        <p:txBody>
          <a:bodyPr wrap="none" rtlCol="0">
            <a:spAutoFit/>
          </a:bodyPr>
          <a:lstStyle/>
          <a:p>
            <a:r>
              <a:rPr lang="en-US" sz="1600" dirty="0">
                <a:solidFill>
                  <a:schemeClr val="tx1">
                    <a:lumMod val="65000"/>
                    <a:lumOff val="35000"/>
                  </a:schemeClr>
                </a:solidFill>
              </a:rPr>
              <a:t>4</a:t>
            </a:r>
          </a:p>
        </p:txBody>
      </p:sp>
      <p:sp>
        <p:nvSpPr>
          <p:cNvPr id="41" name="TextBox 40"/>
          <p:cNvSpPr txBox="1"/>
          <p:nvPr/>
        </p:nvSpPr>
        <p:spPr>
          <a:xfrm>
            <a:off x="9403404" y="3516870"/>
            <a:ext cx="288862" cy="338554"/>
          </a:xfrm>
          <a:prstGeom prst="rect">
            <a:avLst/>
          </a:prstGeom>
          <a:noFill/>
        </p:spPr>
        <p:txBody>
          <a:bodyPr wrap="none" rtlCol="0">
            <a:spAutoFit/>
          </a:bodyPr>
          <a:lstStyle/>
          <a:p>
            <a:r>
              <a:rPr lang="en-US" sz="1600" dirty="0">
                <a:solidFill>
                  <a:schemeClr val="tx1">
                    <a:lumMod val="65000"/>
                    <a:lumOff val="35000"/>
                  </a:schemeClr>
                </a:solidFill>
              </a:rPr>
              <a:t>5</a:t>
            </a:r>
          </a:p>
        </p:txBody>
      </p:sp>
      <p:sp>
        <p:nvSpPr>
          <p:cNvPr id="42" name="TextBox 41"/>
          <p:cNvSpPr txBox="1"/>
          <p:nvPr/>
        </p:nvSpPr>
        <p:spPr>
          <a:xfrm>
            <a:off x="9403404" y="2983470"/>
            <a:ext cx="288862" cy="338554"/>
          </a:xfrm>
          <a:prstGeom prst="rect">
            <a:avLst/>
          </a:prstGeom>
          <a:noFill/>
        </p:spPr>
        <p:txBody>
          <a:bodyPr wrap="none" rtlCol="0">
            <a:spAutoFit/>
          </a:bodyPr>
          <a:lstStyle/>
          <a:p>
            <a:r>
              <a:rPr lang="en-US" sz="1600" dirty="0">
                <a:solidFill>
                  <a:schemeClr val="tx1">
                    <a:lumMod val="65000"/>
                    <a:lumOff val="35000"/>
                  </a:schemeClr>
                </a:solidFill>
              </a:rPr>
              <a:t>6</a:t>
            </a:r>
          </a:p>
        </p:txBody>
      </p:sp>
      <p:sp>
        <p:nvSpPr>
          <p:cNvPr id="43" name="TextBox 42"/>
          <p:cNvSpPr txBox="1"/>
          <p:nvPr/>
        </p:nvSpPr>
        <p:spPr>
          <a:xfrm>
            <a:off x="9387466" y="2492516"/>
            <a:ext cx="288862" cy="338554"/>
          </a:xfrm>
          <a:prstGeom prst="rect">
            <a:avLst/>
          </a:prstGeom>
          <a:noFill/>
        </p:spPr>
        <p:txBody>
          <a:bodyPr wrap="none" rtlCol="0">
            <a:spAutoFit/>
          </a:bodyPr>
          <a:lstStyle/>
          <a:p>
            <a:r>
              <a:rPr lang="en-US" sz="1600" dirty="0">
                <a:solidFill>
                  <a:schemeClr val="tx1">
                    <a:lumMod val="65000"/>
                    <a:lumOff val="35000"/>
                  </a:schemeClr>
                </a:solidFill>
              </a:rPr>
              <a:t>7</a:t>
            </a:r>
          </a:p>
        </p:txBody>
      </p:sp>
      <p:sp>
        <p:nvSpPr>
          <p:cNvPr id="44" name="TextBox 43"/>
          <p:cNvSpPr txBox="1"/>
          <p:nvPr/>
        </p:nvSpPr>
        <p:spPr>
          <a:xfrm>
            <a:off x="9387466" y="1910835"/>
            <a:ext cx="288862" cy="338554"/>
          </a:xfrm>
          <a:prstGeom prst="rect">
            <a:avLst/>
          </a:prstGeom>
          <a:noFill/>
        </p:spPr>
        <p:txBody>
          <a:bodyPr wrap="none" rtlCol="0">
            <a:spAutoFit/>
          </a:bodyPr>
          <a:lstStyle/>
          <a:p>
            <a:r>
              <a:rPr lang="en-US" sz="1600" dirty="0">
                <a:solidFill>
                  <a:schemeClr val="tx1">
                    <a:lumMod val="65000"/>
                    <a:lumOff val="35000"/>
                  </a:schemeClr>
                </a:solidFill>
              </a:rPr>
              <a:t>8</a:t>
            </a:r>
          </a:p>
        </p:txBody>
      </p:sp>
      <p:cxnSp>
        <p:nvCxnSpPr>
          <p:cNvPr id="8" name="Straight Connector 7"/>
          <p:cNvCxnSpPr/>
          <p:nvPr/>
        </p:nvCxnSpPr>
        <p:spPr>
          <a:xfrm>
            <a:off x="9622210" y="1648481"/>
            <a:ext cx="588590" cy="512885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4" idx="2"/>
          </p:cNvCxnSpPr>
          <p:nvPr/>
        </p:nvCxnSpPr>
        <p:spPr>
          <a:xfrm flipH="1">
            <a:off x="9525000" y="1600201"/>
            <a:ext cx="721676" cy="512127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32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252" y="-54168"/>
            <a:ext cx="5715000" cy="607635"/>
          </a:xfrm>
        </p:spPr>
        <p:txBody>
          <a:bodyPr/>
          <a:lstStyle/>
          <a:p>
            <a:r>
              <a:rPr lang="en-US" sz="3600" dirty="0"/>
              <a:t>Practice: write push(), pop()</a:t>
            </a:r>
          </a:p>
        </p:txBody>
      </p:sp>
      <p:sp>
        <p:nvSpPr>
          <p:cNvPr id="3" name="Content Placeholder 2"/>
          <p:cNvSpPr>
            <a:spLocks noGrp="1"/>
          </p:cNvSpPr>
          <p:nvPr>
            <p:ph idx="1"/>
          </p:nvPr>
        </p:nvSpPr>
        <p:spPr>
          <a:xfrm>
            <a:off x="1781080" y="4952282"/>
            <a:ext cx="3505200" cy="1927055"/>
          </a:xfrm>
        </p:spPr>
        <p:txBody>
          <a:bodyPr/>
          <a:lstStyle/>
          <a:p>
            <a:pPr marL="0" indent="0">
              <a:buNone/>
            </a:pPr>
            <a:r>
              <a:rPr lang="en-US" sz="1400" b="1" dirty="0" err="1">
                <a:latin typeface="Courier New" panose="02070309020205020404" pitchFamily="49" charset="0"/>
                <a:cs typeface="Courier New" panose="02070309020205020404" pitchFamily="49" charset="0"/>
              </a:rPr>
              <a:t>typedef</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Item;</a:t>
            </a:r>
          </a:p>
          <a:p>
            <a:pPr marL="0" indent="0">
              <a:buNone/>
            </a:pPr>
            <a:r>
              <a:rPr lang="en-US" sz="1400" b="1" dirty="0" err="1">
                <a:latin typeface="Courier New" panose="02070309020205020404" pitchFamily="49" charset="0"/>
                <a:cs typeface="Courier New" panose="02070309020205020404" pitchFamily="49" charset="0"/>
              </a:rPr>
              <a:t>struct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stack_array</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dirty="0">
                <a:latin typeface="Courier New" panose="02070309020205020404" pitchFamily="49" charset="0"/>
                <a:cs typeface="Courier New" panose="02070309020205020404" pitchFamily="49" charset="0"/>
              </a:rPr>
              <a:t>   Item * items;</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top; </a:t>
            </a:r>
            <a:r>
              <a:rPr lang="en-US" sz="1050" b="1" dirty="0">
                <a:latin typeface="Courier New" panose="02070309020205020404" pitchFamily="49" charset="0"/>
                <a:cs typeface="Courier New" panose="02070309020205020404" pitchFamily="49" charset="0"/>
              </a:rPr>
              <a:t>//index AFTER last item</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capacity;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endParaRPr lang="en-US" sz="14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19</a:t>
            </a:fld>
            <a:endParaRPr lang="en-US" dirty="0">
              <a:solidFill>
                <a:prstClr val="black">
                  <a:tint val="75000"/>
                </a:prstClr>
              </a:solidFill>
              <a:latin typeface="Calibri"/>
            </a:endParaRPr>
          </a:p>
        </p:txBody>
      </p:sp>
      <p:grpSp>
        <p:nvGrpSpPr>
          <p:cNvPr id="5" name="Group 4"/>
          <p:cNvGrpSpPr/>
          <p:nvPr/>
        </p:nvGrpSpPr>
        <p:grpSpPr>
          <a:xfrm>
            <a:off x="9448800" y="3886200"/>
            <a:ext cx="533400" cy="2667000"/>
            <a:chOff x="7620000" y="3352800"/>
            <a:chExt cx="533400" cy="2667000"/>
          </a:xfrm>
        </p:grpSpPr>
        <p:sp>
          <p:nvSpPr>
            <p:cNvPr id="6" name="Rectangle 5"/>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white"/>
                  </a:solidFill>
                  <a:latin typeface="Calibri"/>
                </a:rPr>
                <a:t>55</a:t>
              </a:r>
            </a:p>
          </p:txBody>
        </p:sp>
        <p:sp>
          <p:nvSpPr>
            <p:cNvPr id="7" name="Rectangle 6"/>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8" name="Rectangle 7"/>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9" name="Rectangle 8"/>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0" name="Rectangle 9"/>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grpSp>
      <p:grpSp>
        <p:nvGrpSpPr>
          <p:cNvPr id="11" name="Group 10"/>
          <p:cNvGrpSpPr/>
          <p:nvPr/>
        </p:nvGrpSpPr>
        <p:grpSpPr>
          <a:xfrm>
            <a:off x="9448800" y="1752600"/>
            <a:ext cx="533400" cy="2133600"/>
            <a:chOff x="7620000" y="3886200"/>
            <a:chExt cx="533400" cy="2133600"/>
          </a:xfrm>
        </p:grpSpPr>
        <p:sp>
          <p:nvSpPr>
            <p:cNvPr id="12" name="Rectangle 11"/>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3" name="Rectangle 12"/>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4" name="Rectangle 13"/>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5" name="Rectangle 14"/>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grpSp>
      <p:sp>
        <p:nvSpPr>
          <p:cNvPr id="16" name="TextBox 15"/>
          <p:cNvSpPr txBox="1"/>
          <p:nvPr/>
        </p:nvSpPr>
        <p:spPr>
          <a:xfrm>
            <a:off x="9545421" y="6055668"/>
            <a:ext cx="340158" cy="461665"/>
          </a:xfrm>
          <a:prstGeom prst="rect">
            <a:avLst/>
          </a:prstGeom>
          <a:noFill/>
        </p:spPr>
        <p:txBody>
          <a:bodyPr wrap="none" rtlCol="0">
            <a:spAutoFit/>
          </a:bodyPr>
          <a:lstStyle/>
          <a:p>
            <a:pPr>
              <a:defRPr/>
            </a:pPr>
            <a:r>
              <a:rPr lang="en-US" sz="2400" dirty="0">
                <a:solidFill>
                  <a:prstClr val="black"/>
                </a:solidFill>
                <a:latin typeface="Calibri"/>
              </a:rPr>
              <a:t>5</a:t>
            </a:r>
          </a:p>
        </p:txBody>
      </p:sp>
      <p:sp>
        <p:nvSpPr>
          <p:cNvPr id="17" name="TextBox 16"/>
          <p:cNvSpPr txBox="1"/>
          <p:nvPr/>
        </p:nvSpPr>
        <p:spPr>
          <a:xfrm>
            <a:off x="9525000" y="5486401"/>
            <a:ext cx="340158" cy="461665"/>
          </a:xfrm>
          <a:prstGeom prst="rect">
            <a:avLst/>
          </a:prstGeom>
          <a:noFill/>
        </p:spPr>
        <p:txBody>
          <a:bodyPr wrap="none" rtlCol="0">
            <a:spAutoFit/>
          </a:bodyPr>
          <a:lstStyle/>
          <a:p>
            <a:pPr>
              <a:defRPr/>
            </a:pPr>
            <a:r>
              <a:rPr lang="en-US" sz="2400" dirty="0">
                <a:solidFill>
                  <a:prstClr val="black"/>
                </a:solidFill>
                <a:latin typeface="Calibri"/>
              </a:rPr>
              <a:t>8</a:t>
            </a:r>
          </a:p>
        </p:txBody>
      </p:sp>
      <p:cxnSp>
        <p:nvCxnSpPr>
          <p:cNvPr id="25" name="Straight Arrow Connector 24"/>
          <p:cNvCxnSpPr>
            <a:endCxn id="38" idx="1"/>
          </p:cNvCxnSpPr>
          <p:nvPr/>
        </p:nvCxnSpPr>
        <p:spPr>
          <a:xfrm flipV="1">
            <a:off x="6114852" y="5198478"/>
            <a:ext cx="3059952" cy="8030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a:off x="6245536" y="5449844"/>
            <a:ext cx="3203265" cy="1103356"/>
          </a:xfrm>
          <a:prstGeom prst="curvedConnector3">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42951" y="5027045"/>
            <a:ext cx="719355" cy="369332"/>
          </a:xfrm>
          <a:prstGeom prst="rect">
            <a:avLst/>
          </a:prstGeom>
          <a:noFill/>
          <a:ln w="3175">
            <a:noFill/>
          </a:ln>
        </p:spPr>
        <p:txBody>
          <a:bodyPr wrap="square" rtlCol="0">
            <a:spAutoFit/>
          </a:bodyPr>
          <a:lstStyle/>
          <a:p>
            <a:pPr>
              <a:defRPr/>
            </a:pPr>
            <a:r>
              <a:rPr lang="en-US" dirty="0">
                <a:solidFill>
                  <a:srgbClr val="1F497D">
                    <a:lumMod val="75000"/>
                  </a:srgbClr>
                </a:solidFill>
                <a:latin typeface="Calibri"/>
              </a:rPr>
              <a:t>items</a:t>
            </a:r>
          </a:p>
        </p:txBody>
      </p:sp>
      <p:sp>
        <p:nvSpPr>
          <p:cNvPr id="26" name="Rectangle 25"/>
          <p:cNvSpPr/>
          <p:nvPr/>
        </p:nvSpPr>
        <p:spPr>
          <a:xfrm>
            <a:off x="5752706" y="53295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200" dirty="0">
                <a:solidFill>
                  <a:prstClr val="black"/>
                </a:solidFill>
                <a:latin typeface="Calibri"/>
              </a:rPr>
              <a:t>40af</a:t>
            </a:r>
          </a:p>
        </p:txBody>
      </p:sp>
      <p:sp>
        <p:nvSpPr>
          <p:cNvPr id="28" name="TextBox 27"/>
          <p:cNvSpPr txBox="1"/>
          <p:nvPr/>
        </p:nvSpPr>
        <p:spPr>
          <a:xfrm>
            <a:off x="5562601" y="4648201"/>
            <a:ext cx="910249" cy="461665"/>
          </a:xfrm>
          <a:prstGeom prst="rect">
            <a:avLst/>
          </a:prstGeom>
          <a:noFill/>
          <a:ln w="3175">
            <a:noFill/>
          </a:ln>
        </p:spPr>
        <p:txBody>
          <a:bodyPr wrap="none" rtlCol="0">
            <a:spAutoFit/>
          </a:bodyPr>
          <a:lstStyle/>
          <a:p>
            <a:pPr>
              <a:defRPr/>
            </a:pPr>
            <a:r>
              <a:rPr lang="en-US" sz="2400" dirty="0">
                <a:solidFill>
                  <a:prstClr val="black"/>
                </a:solidFill>
                <a:latin typeface="Calibri"/>
              </a:rPr>
              <a:t>Stack </a:t>
            </a:r>
          </a:p>
        </p:txBody>
      </p:sp>
      <p:sp>
        <p:nvSpPr>
          <p:cNvPr id="29" name="TextBox 28"/>
          <p:cNvSpPr txBox="1"/>
          <p:nvPr/>
        </p:nvSpPr>
        <p:spPr>
          <a:xfrm>
            <a:off x="5638801" y="5548426"/>
            <a:ext cx="875905" cy="369332"/>
          </a:xfrm>
          <a:prstGeom prst="rect">
            <a:avLst/>
          </a:prstGeom>
          <a:noFill/>
          <a:ln w="3175">
            <a:noFill/>
          </a:ln>
        </p:spPr>
        <p:txBody>
          <a:bodyPr wrap="square" rtlCol="0">
            <a:spAutoFit/>
          </a:bodyPr>
          <a:lstStyle/>
          <a:p>
            <a:pPr>
              <a:defRPr/>
            </a:pPr>
            <a:r>
              <a:rPr lang="en-US" dirty="0">
                <a:solidFill>
                  <a:srgbClr val="1F497D">
                    <a:lumMod val="75000"/>
                  </a:srgbClr>
                </a:solidFill>
                <a:latin typeface="Calibri"/>
              </a:rPr>
              <a:t>top</a:t>
            </a:r>
          </a:p>
        </p:txBody>
      </p:sp>
      <p:sp>
        <p:nvSpPr>
          <p:cNvPr id="30" name="Rectangle 29"/>
          <p:cNvSpPr/>
          <p:nvPr/>
        </p:nvSpPr>
        <p:spPr>
          <a:xfrm>
            <a:off x="5740047" y="58629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31" name="TextBox 30"/>
          <p:cNvSpPr txBox="1"/>
          <p:nvPr/>
        </p:nvSpPr>
        <p:spPr>
          <a:xfrm>
            <a:off x="5562601" y="6081826"/>
            <a:ext cx="1104505" cy="369332"/>
          </a:xfrm>
          <a:prstGeom prst="rect">
            <a:avLst/>
          </a:prstGeom>
          <a:noFill/>
          <a:ln w="3175">
            <a:noFill/>
          </a:ln>
        </p:spPr>
        <p:txBody>
          <a:bodyPr wrap="square" rtlCol="0">
            <a:spAutoFit/>
          </a:bodyPr>
          <a:lstStyle/>
          <a:p>
            <a:pPr>
              <a:defRPr/>
            </a:pPr>
            <a:r>
              <a:rPr lang="en-US" dirty="0">
                <a:solidFill>
                  <a:srgbClr val="1F497D">
                    <a:lumMod val="75000"/>
                  </a:srgbClr>
                </a:solidFill>
                <a:latin typeface="Calibri"/>
              </a:rPr>
              <a:t>capacity</a:t>
            </a:r>
          </a:p>
        </p:txBody>
      </p:sp>
      <p:sp>
        <p:nvSpPr>
          <p:cNvPr id="32" name="Rectangle 31"/>
          <p:cNvSpPr/>
          <p:nvPr/>
        </p:nvSpPr>
        <p:spPr>
          <a:xfrm>
            <a:off x="5752706" y="63963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9</a:t>
            </a:r>
          </a:p>
        </p:txBody>
      </p:sp>
      <p:sp>
        <p:nvSpPr>
          <p:cNvPr id="19" name="Rectangle 18"/>
          <p:cNvSpPr/>
          <p:nvPr/>
        </p:nvSpPr>
        <p:spPr>
          <a:xfrm>
            <a:off x="5562601" y="5027045"/>
            <a:ext cx="1104505" cy="16740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34" name="TextBox 33"/>
          <p:cNvSpPr txBox="1"/>
          <p:nvPr/>
        </p:nvSpPr>
        <p:spPr>
          <a:xfrm>
            <a:off x="9174804" y="6132611"/>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0</a:t>
            </a:r>
          </a:p>
        </p:txBody>
      </p:sp>
      <p:sp>
        <p:nvSpPr>
          <p:cNvPr id="36" name="TextBox 35"/>
          <p:cNvSpPr txBox="1"/>
          <p:nvPr/>
        </p:nvSpPr>
        <p:spPr>
          <a:xfrm>
            <a:off x="8839200" y="1566446"/>
            <a:ext cx="624466" cy="338554"/>
          </a:xfrm>
          <a:prstGeom prst="rect">
            <a:avLst/>
          </a:prstGeom>
          <a:noFill/>
        </p:spPr>
        <p:txBody>
          <a:bodyPr wrap="none" rtlCol="0">
            <a:spAutoFit/>
          </a:bodyPr>
          <a:lstStyle/>
          <a:p>
            <a:pPr>
              <a:defRPr/>
            </a:pPr>
            <a:r>
              <a:rPr lang="en-US" sz="1600" i="1" dirty="0">
                <a:solidFill>
                  <a:prstClr val="black">
                    <a:lumMod val="65000"/>
                    <a:lumOff val="35000"/>
                  </a:prstClr>
                </a:solidFill>
                <a:latin typeface="Calibri"/>
              </a:rPr>
              <a:t>index</a:t>
            </a:r>
          </a:p>
        </p:txBody>
      </p:sp>
      <p:sp>
        <p:nvSpPr>
          <p:cNvPr id="37" name="TextBox 36"/>
          <p:cNvSpPr txBox="1"/>
          <p:nvPr/>
        </p:nvSpPr>
        <p:spPr>
          <a:xfrm>
            <a:off x="9174804" y="5562600"/>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1</a:t>
            </a:r>
          </a:p>
        </p:txBody>
      </p:sp>
      <p:sp>
        <p:nvSpPr>
          <p:cNvPr id="38" name="TextBox 37"/>
          <p:cNvSpPr txBox="1"/>
          <p:nvPr/>
        </p:nvSpPr>
        <p:spPr>
          <a:xfrm>
            <a:off x="9174804" y="5029200"/>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2</a:t>
            </a:r>
          </a:p>
        </p:txBody>
      </p:sp>
      <p:sp>
        <p:nvSpPr>
          <p:cNvPr id="39" name="TextBox 38"/>
          <p:cNvSpPr txBox="1"/>
          <p:nvPr/>
        </p:nvSpPr>
        <p:spPr>
          <a:xfrm>
            <a:off x="9158866" y="4538246"/>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3</a:t>
            </a:r>
          </a:p>
        </p:txBody>
      </p:sp>
      <p:sp>
        <p:nvSpPr>
          <p:cNvPr id="40" name="TextBox 39"/>
          <p:cNvSpPr txBox="1"/>
          <p:nvPr/>
        </p:nvSpPr>
        <p:spPr>
          <a:xfrm>
            <a:off x="9174804" y="4004846"/>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4</a:t>
            </a:r>
          </a:p>
        </p:txBody>
      </p:sp>
      <p:sp>
        <p:nvSpPr>
          <p:cNvPr id="41" name="TextBox 40"/>
          <p:cNvSpPr txBox="1"/>
          <p:nvPr/>
        </p:nvSpPr>
        <p:spPr>
          <a:xfrm>
            <a:off x="9174804" y="3434835"/>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5</a:t>
            </a:r>
          </a:p>
        </p:txBody>
      </p:sp>
      <p:sp>
        <p:nvSpPr>
          <p:cNvPr id="42" name="TextBox 41"/>
          <p:cNvSpPr txBox="1"/>
          <p:nvPr/>
        </p:nvSpPr>
        <p:spPr>
          <a:xfrm>
            <a:off x="9174804" y="2901435"/>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6</a:t>
            </a:r>
          </a:p>
        </p:txBody>
      </p:sp>
      <p:sp>
        <p:nvSpPr>
          <p:cNvPr id="43" name="TextBox 42"/>
          <p:cNvSpPr txBox="1"/>
          <p:nvPr/>
        </p:nvSpPr>
        <p:spPr>
          <a:xfrm>
            <a:off x="9158866" y="2410481"/>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7</a:t>
            </a:r>
          </a:p>
        </p:txBody>
      </p:sp>
      <p:sp>
        <p:nvSpPr>
          <p:cNvPr id="44" name="TextBox 43"/>
          <p:cNvSpPr txBox="1"/>
          <p:nvPr/>
        </p:nvSpPr>
        <p:spPr>
          <a:xfrm>
            <a:off x="9158866" y="1828800"/>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8</a:t>
            </a:r>
          </a:p>
        </p:txBody>
      </p:sp>
      <p:sp>
        <p:nvSpPr>
          <p:cNvPr id="18" name="TextBox 17"/>
          <p:cNvSpPr txBox="1"/>
          <p:nvPr/>
        </p:nvSpPr>
        <p:spPr>
          <a:xfrm>
            <a:off x="9199372" y="6553202"/>
            <a:ext cx="461088" cy="276999"/>
          </a:xfrm>
          <a:prstGeom prst="rect">
            <a:avLst/>
          </a:prstGeom>
          <a:noFill/>
        </p:spPr>
        <p:txBody>
          <a:bodyPr wrap="none" rtlCol="0">
            <a:spAutoFit/>
          </a:bodyPr>
          <a:lstStyle/>
          <a:p>
            <a:pPr>
              <a:defRPr/>
            </a:pPr>
            <a:r>
              <a:rPr lang="en-US" sz="1200" dirty="0">
                <a:solidFill>
                  <a:prstClr val="black">
                    <a:lumMod val="65000"/>
                    <a:lumOff val="35000"/>
                  </a:prstClr>
                </a:solidFill>
                <a:latin typeface="Calibri"/>
              </a:rPr>
              <a:t>40af</a:t>
            </a:r>
          </a:p>
        </p:txBody>
      </p:sp>
      <p:sp>
        <p:nvSpPr>
          <p:cNvPr id="21" name="TextBox 20"/>
          <p:cNvSpPr txBox="1"/>
          <p:nvPr/>
        </p:nvSpPr>
        <p:spPr>
          <a:xfrm>
            <a:off x="1792319" y="675012"/>
            <a:ext cx="7163161" cy="4216539"/>
          </a:xfrm>
          <a:prstGeom prst="rect">
            <a:avLst/>
          </a:prstGeom>
          <a:noFill/>
          <a:ln>
            <a:solidFill>
              <a:schemeClr val="bg1">
                <a:lumMod val="65000"/>
              </a:schemeClr>
            </a:solidFill>
          </a:ln>
        </p:spPr>
        <p:txBody>
          <a:bodyPr wrap="square" rtlCol="0">
            <a:spAutoFit/>
          </a:bodyPr>
          <a:lstStyle/>
          <a:p>
            <a:r>
              <a:rPr lang="en-US" sz="1600" dirty="0">
                <a:latin typeface="Courier New" panose="02070309020205020404" pitchFamily="49" charset="0"/>
                <a:cs typeface="Courier New" panose="02070309020205020404" pitchFamily="49" charset="0"/>
              </a:rPr>
              <a:t>___ push(struct </a:t>
            </a:r>
            <a:r>
              <a:rPr lang="en-US" sz="1600" dirty="0" err="1">
                <a:latin typeface="Courier New" panose="02070309020205020404" pitchFamily="49" charset="0"/>
                <a:cs typeface="Courier New" panose="02070309020205020404" pitchFamily="49" charset="0"/>
              </a:rPr>
              <a:t>stack_array</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myStack</a:t>
            </a:r>
            <a:r>
              <a:rPr lang="en-US" sz="1600" dirty="0">
                <a:latin typeface="Courier New" panose="02070309020205020404" pitchFamily="49" charset="0"/>
                <a:cs typeface="Courier New" panose="02070309020205020404" pitchFamily="49" charset="0"/>
              </a:rPr>
              <a:t>, int </a:t>
            </a:r>
            <a:r>
              <a:rPr lang="en-US" sz="1600" dirty="0" err="1">
                <a:latin typeface="Courier New" panose="02070309020205020404" pitchFamily="49" charset="0"/>
                <a:cs typeface="Courier New" panose="02070309020205020404" pitchFamily="49" charset="0"/>
              </a:rPr>
              <a:t>newItem</a:t>
            </a:r>
            <a:r>
              <a:rPr lang="en-US" sz="1600" dirty="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____________ pop(struct </a:t>
            </a:r>
            <a:r>
              <a:rPr lang="en-US" sz="1600" dirty="0" err="1">
                <a:latin typeface="Courier New" panose="02070309020205020404" pitchFamily="49" charset="0"/>
                <a:cs typeface="Courier New" panose="02070309020205020404" pitchFamily="49" charset="0"/>
              </a:rPr>
              <a:t>stack_array</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myStack</a:t>
            </a:r>
            <a:r>
              <a:rPr lang="en-US" sz="1600" dirty="0">
                <a:latin typeface="Courier New" panose="02070309020205020404" pitchFamily="49" charset="0"/>
                <a:cs typeface="Courier New" panose="02070309020205020404" pitchFamily="49" charset="0"/>
              </a:rPr>
              <a:t> )</a:t>
            </a:r>
          </a:p>
          <a:p>
            <a:endParaRPr lang="en-US" dirty="0"/>
          </a:p>
          <a:p>
            <a:endParaRPr lang="en-US" dirty="0"/>
          </a:p>
          <a:p>
            <a:endParaRPr lang="en-US" dirty="0"/>
          </a:p>
          <a:p>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27" name="Ink 26">
                <a:extLst>
                  <a:ext uri="{FF2B5EF4-FFF2-40B4-BE49-F238E27FC236}">
                    <a16:creationId xmlns:a16="http://schemas.microsoft.com/office/drawing/2014/main" id="{C38A50F9-24B7-4267-B257-378A866D370B}"/>
                  </a:ext>
                </a:extLst>
              </p14:cNvPr>
              <p14:cNvContentPartPr/>
              <p14:nvPr/>
            </p14:nvContentPartPr>
            <p14:xfrm>
              <a:off x="8803080" y="2002360"/>
              <a:ext cx="398160" cy="207720"/>
            </p14:xfrm>
          </p:contentPart>
        </mc:Choice>
        <mc:Fallback xmlns="">
          <p:pic>
            <p:nvPicPr>
              <p:cNvPr id="27" name="Ink 26">
                <a:extLst>
                  <a:ext uri="{FF2B5EF4-FFF2-40B4-BE49-F238E27FC236}">
                    <a16:creationId xmlns:a16="http://schemas.microsoft.com/office/drawing/2014/main" id="{C38A50F9-24B7-4267-B257-378A866D370B}"/>
                  </a:ext>
                </a:extLst>
              </p:cNvPr>
              <p:cNvPicPr/>
              <p:nvPr/>
            </p:nvPicPr>
            <p:blipFill>
              <a:blip r:embed="rId3"/>
              <a:stretch>
                <a:fillRect/>
              </a:stretch>
            </p:blipFill>
            <p:spPr>
              <a:xfrm>
                <a:off x="8794080" y="1993360"/>
                <a:ext cx="415800" cy="225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6" name="Ink 45">
                <a:extLst>
                  <a:ext uri="{FF2B5EF4-FFF2-40B4-BE49-F238E27FC236}">
                    <a16:creationId xmlns:a16="http://schemas.microsoft.com/office/drawing/2014/main" id="{1B42167E-61C5-4634-BF63-D1681DAB9B99}"/>
                  </a:ext>
                </a:extLst>
              </p14:cNvPr>
              <p14:cNvContentPartPr/>
              <p14:nvPr/>
            </p14:nvContentPartPr>
            <p14:xfrm>
              <a:off x="9260280" y="1298920"/>
              <a:ext cx="117360" cy="202680"/>
            </p14:xfrm>
          </p:contentPart>
        </mc:Choice>
        <mc:Fallback xmlns="">
          <p:pic>
            <p:nvPicPr>
              <p:cNvPr id="46" name="Ink 45">
                <a:extLst>
                  <a:ext uri="{FF2B5EF4-FFF2-40B4-BE49-F238E27FC236}">
                    <a16:creationId xmlns:a16="http://schemas.microsoft.com/office/drawing/2014/main" id="{1B42167E-61C5-4634-BF63-D1681DAB9B99}"/>
                  </a:ext>
                </a:extLst>
              </p:cNvPr>
              <p:cNvPicPr/>
              <p:nvPr/>
            </p:nvPicPr>
            <p:blipFill>
              <a:blip r:embed="rId5"/>
              <a:stretch>
                <a:fillRect/>
              </a:stretch>
            </p:blipFill>
            <p:spPr>
              <a:xfrm>
                <a:off x="9251280" y="1290280"/>
                <a:ext cx="13500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7" name="Ink 46">
                <a:extLst>
                  <a:ext uri="{FF2B5EF4-FFF2-40B4-BE49-F238E27FC236}">
                    <a16:creationId xmlns:a16="http://schemas.microsoft.com/office/drawing/2014/main" id="{42A4B7E8-CD70-44BC-9E9A-1A42493AC77B}"/>
                  </a:ext>
                </a:extLst>
              </p14:cNvPr>
              <p14:cNvContentPartPr/>
              <p14:nvPr/>
            </p14:nvContentPartPr>
            <p14:xfrm>
              <a:off x="8677800" y="1362280"/>
              <a:ext cx="385920" cy="266040"/>
            </p14:xfrm>
          </p:contentPart>
        </mc:Choice>
        <mc:Fallback xmlns="">
          <p:pic>
            <p:nvPicPr>
              <p:cNvPr id="47" name="Ink 46">
                <a:extLst>
                  <a:ext uri="{FF2B5EF4-FFF2-40B4-BE49-F238E27FC236}">
                    <a16:creationId xmlns:a16="http://schemas.microsoft.com/office/drawing/2014/main" id="{42A4B7E8-CD70-44BC-9E9A-1A42493AC77B}"/>
                  </a:ext>
                </a:extLst>
              </p:cNvPr>
              <p:cNvPicPr/>
              <p:nvPr/>
            </p:nvPicPr>
            <p:blipFill>
              <a:blip r:embed="rId7"/>
              <a:stretch>
                <a:fillRect/>
              </a:stretch>
            </p:blipFill>
            <p:spPr>
              <a:xfrm>
                <a:off x="8669160" y="1353640"/>
                <a:ext cx="403560" cy="283680"/>
              </a:xfrm>
              <a:prstGeom prst="rect">
                <a:avLst/>
              </a:prstGeom>
            </p:spPr>
          </p:pic>
        </mc:Fallback>
      </mc:AlternateContent>
    </p:spTree>
    <p:extLst>
      <p:ext uri="{BB962C8B-B14F-4D97-AF65-F5344CB8AC3E}">
        <p14:creationId xmlns:p14="http://schemas.microsoft.com/office/powerpoint/2010/main" val="21940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85800"/>
          </a:xfrm>
        </p:spPr>
        <p:txBody>
          <a:bodyPr/>
          <a:lstStyle/>
          <a:p>
            <a:r>
              <a:rPr lang="en-US" dirty="0"/>
              <a:t>General Queues</a:t>
            </a:r>
          </a:p>
        </p:txBody>
      </p:sp>
      <p:sp>
        <p:nvSpPr>
          <p:cNvPr id="3" name="Content Placeholder 2"/>
          <p:cNvSpPr>
            <a:spLocks noGrp="1"/>
          </p:cNvSpPr>
          <p:nvPr>
            <p:ph idx="1"/>
          </p:nvPr>
        </p:nvSpPr>
        <p:spPr>
          <a:xfrm>
            <a:off x="1524000" y="838200"/>
            <a:ext cx="9144000" cy="5943600"/>
          </a:xfrm>
        </p:spPr>
        <p:txBody>
          <a:bodyPr/>
          <a:lstStyle/>
          <a:p>
            <a:r>
              <a:rPr lang="en-US" sz="2000" dirty="0"/>
              <a:t>A queue (as a general concept) is a data type that stores a set of objects.</a:t>
            </a:r>
          </a:p>
          <a:p>
            <a:pPr lvl="1"/>
            <a:r>
              <a:rPr lang="en-US" sz="1600" dirty="0"/>
              <a:t>Let </a:t>
            </a:r>
            <a:r>
              <a:rPr lang="en-US" sz="1600" b="1" dirty="0"/>
              <a:t>Item</a:t>
            </a:r>
            <a:r>
              <a:rPr lang="en-US" sz="1600" dirty="0"/>
              <a:t> be the type of each object.</a:t>
            </a:r>
          </a:p>
          <a:p>
            <a:r>
              <a:rPr lang="en-US" sz="2000" dirty="0"/>
              <a:t>Operations that a queue supports are:</a:t>
            </a:r>
          </a:p>
          <a:p>
            <a:pPr lvl="1"/>
            <a:r>
              <a:rPr lang="en-US" sz="1800" b="1" i="1" dirty="0"/>
              <a:t>void insert(Queue *q, Item x) - </a:t>
            </a:r>
            <a:r>
              <a:rPr lang="en-US" sz="1800" dirty="0"/>
              <a:t>adds object </a:t>
            </a:r>
            <a:r>
              <a:rPr lang="en-US" sz="1800" b="1" dirty="0"/>
              <a:t>x</a:t>
            </a:r>
            <a:r>
              <a:rPr lang="en-US" sz="1800" dirty="0"/>
              <a:t> to set </a:t>
            </a:r>
            <a:r>
              <a:rPr lang="en-US" sz="1800" b="1" dirty="0"/>
              <a:t>q</a:t>
            </a:r>
            <a:r>
              <a:rPr lang="en-US" sz="1800" dirty="0"/>
              <a:t>. </a:t>
            </a:r>
            <a:r>
              <a:rPr lang="en-US" sz="1800" b="1" i="1" dirty="0"/>
              <a:t>Want time complexity </a:t>
            </a:r>
            <a:r>
              <a:rPr lang="el-GR" sz="1800" b="1" i="1" dirty="0"/>
              <a:t>Θ</a:t>
            </a:r>
            <a:r>
              <a:rPr lang="en-US" sz="1800" b="1" i="1" dirty="0"/>
              <a:t>(1)</a:t>
            </a:r>
          </a:p>
          <a:p>
            <a:pPr lvl="1"/>
            <a:r>
              <a:rPr lang="en-US" sz="1800" b="1" i="1" dirty="0"/>
              <a:t>Item delete(Queue *q)</a:t>
            </a:r>
            <a:r>
              <a:rPr lang="en-US" sz="1800" dirty="0"/>
              <a:t>  - choose an object </a:t>
            </a:r>
            <a:r>
              <a:rPr lang="en-US" sz="1800" b="1" dirty="0"/>
              <a:t>x</a:t>
            </a:r>
            <a:r>
              <a:rPr lang="en-US" sz="1800" dirty="0"/>
              <a:t>, remove that object from </a:t>
            </a:r>
            <a:r>
              <a:rPr lang="en-US" sz="1800" b="1" dirty="0"/>
              <a:t>q</a:t>
            </a:r>
            <a:r>
              <a:rPr lang="en-US" sz="1800" dirty="0"/>
              <a:t>, and return it to the calling function. </a:t>
            </a:r>
            <a:r>
              <a:rPr lang="en-US" sz="1800" b="1" i="1" dirty="0"/>
              <a:t>Want time complexity </a:t>
            </a:r>
            <a:r>
              <a:rPr lang="el-GR" sz="1800" b="1" i="1" dirty="0"/>
              <a:t>Θ</a:t>
            </a:r>
            <a:r>
              <a:rPr lang="en-US" sz="1800" b="1" i="1" dirty="0"/>
              <a:t>(1)</a:t>
            </a:r>
          </a:p>
          <a:p>
            <a:pPr lvl="1"/>
            <a:r>
              <a:rPr lang="en-US" sz="1800" i="1" dirty="0"/>
              <a:t>Item peek(Queue q) </a:t>
            </a:r>
            <a:r>
              <a:rPr lang="en-US" sz="1800" dirty="0"/>
              <a:t>- see what the object that would be deleted next is, but do not remove it from the queue. Return a copy of it or a reference to it.</a:t>
            </a:r>
          </a:p>
          <a:p>
            <a:pPr lvl="1"/>
            <a:r>
              <a:rPr lang="en-US" sz="1800" i="1" dirty="0"/>
              <a:t>bool </a:t>
            </a:r>
            <a:r>
              <a:rPr lang="en-US" sz="1800" i="1" dirty="0" err="1"/>
              <a:t>is_empty</a:t>
            </a:r>
            <a:r>
              <a:rPr lang="en-US" sz="1800" i="1" dirty="0"/>
              <a:t>(Queue q)</a:t>
            </a:r>
          </a:p>
          <a:p>
            <a:pPr lvl="1"/>
            <a:r>
              <a:rPr lang="en-US" sz="1800" i="1" dirty="0"/>
              <a:t>bool </a:t>
            </a:r>
            <a:r>
              <a:rPr lang="en-US" sz="1800" i="1" dirty="0" err="1"/>
              <a:t>is_full</a:t>
            </a:r>
            <a:r>
              <a:rPr lang="en-US" sz="1800" i="1" dirty="0"/>
              <a:t>(Queue q)</a:t>
            </a:r>
            <a:r>
              <a:rPr lang="en-US" sz="1800" dirty="0"/>
              <a:t> </a:t>
            </a:r>
          </a:p>
          <a:p>
            <a:pPr lvl="1"/>
            <a:r>
              <a:rPr lang="en-US" sz="1800" i="1" dirty="0"/>
              <a:t>Queue create()</a:t>
            </a:r>
            <a:r>
              <a:rPr lang="en-US" sz="1800" dirty="0"/>
              <a:t>  - may take initial capacity as an argument</a:t>
            </a:r>
          </a:p>
          <a:p>
            <a:pPr lvl="1"/>
            <a:r>
              <a:rPr lang="en-US" sz="1800" i="1" dirty="0"/>
              <a:t>void destroy (Queue *q)</a:t>
            </a:r>
          </a:p>
          <a:p>
            <a:pPr lvl="1"/>
            <a:r>
              <a:rPr lang="en-US" sz="1800" i="1" dirty="0"/>
              <a:t>Queue join(Queue q1, Queue q2)</a:t>
            </a:r>
            <a:r>
              <a:rPr lang="en-US" sz="1800" dirty="0"/>
              <a:t>   - joins two queues</a:t>
            </a:r>
          </a:p>
          <a:p>
            <a:r>
              <a:rPr lang="en-US" sz="2000" b="1" dirty="0"/>
              <a:t>Specialized queues  </a:t>
            </a:r>
            <a:r>
              <a:rPr lang="en-US" sz="2000" dirty="0"/>
              <a:t> (based on what item</a:t>
            </a:r>
            <a:r>
              <a:rPr lang="en-US" sz="2000" b="1" dirty="0"/>
              <a:t> delete() </a:t>
            </a:r>
            <a:r>
              <a:rPr lang="en-US" sz="2000" dirty="0"/>
              <a:t>removes)</a:t>
            </a:r>
          </a:p>
          <a:p>
            <a:pPr lvl="1"/>
            <a:r>
              <a:rPr lang="en-US" sz="1800" dirty="0"/>
              <a:t>Last inserted   -&gt; </a:t>
            </a:r>
            <a:r>
              <a:rPr lang="en-US" sz="1800" dirty="0">
                <a:solidFill>
                  <a:srgbClr val="FF0000"/>
                </a:solidFill>
              </a:rPr>
              <a:t>Stack / Pushdown Stack / LIFO (Last In First Out)</a:t>
            </a:r>
          </a:p>
          <a:p>
            <a:pPr lvl="1"/>
            <a:r>
              <a:rPr lang="en-US" sz="1800" dirty="0"/>
              <a:t>First inserted  -&gt; </a:t>
            </a:r>
            <a:r>
              <a:rPr lang="en-US" sz="1800" dirty="0">
                <a:solidFill>
                  <a:srgbClr val="FF0000"/>
                </a:solidFill>
              </a:rPr>
              <a:t>FIFO Queue  (First In First Out)</a:t>
            </a:r>
          </a:p>
          <a:p>
            <a:pPr lvl="1"/>
            <a:r>
              <a:rPr lang="en-US" sz="1800" dirty="0"/>
              <a:t>Item with the smallest/largest key (if each item contains a </a:t>
            </a:r>
            <a:r>
              <a:rPr lang="en-US" sz="1800" b="1" dirty="0"/>
              <a:t>key</a:t>
            </a:r>
            <a:r>
              <a:rPr lang="en-US" sz="1800" dirty="0"/>
              <a:t>) -&gt; </a:t>
            </a:r>
            <a:r>
              <a:rPr lang="en-US" sz="1800" dirty="0">
                <a:solidFill>
                  <a:srgbClr val="FF0000"/>
                </a:solidFill>
              </a:rPr>
              <a:t>Priority Queue  (Heap)</a:t>
            </a:r>
          </a:p>
          <a:p>
            <a:pPr lvl="1"/>
            <a:r>
              <a:rPr lang="en-US" sz="1800" dirty="0"/>
              <a:t>Random item</a:t>
            </a:r>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22582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1" y="-54168"/>
            <a:ext cx="7218578" cy="607635"/>
          </a:xfrm>
        </p:spPr>
        <p:txBody>
          <a:bodyPr/>
          <a:lstStyle/>
          <a:p>
            <a:r>
              <a:rPr lang="en-US" sz="3600" dirty="0"/>
              <a:t>Practice: write </a:t>
            </a:r>
            <a:r>
              <a:rPr lang="en-US" sz="3600" dirty="0">
                <a:latin typeface="Courier New" panose="02070309020205020404" pitchFamily="49" charset="0"/>
                <a:cs typeface="Courier New" panose="02070309020205020404" pitchFamily="49" charset="0"/>
              </a:rPr>
              <a:t>push(), pop() </a:t>
            </a:r>
          </a:p>
        </p:txBody>
      </p:sp>
      <p:sp>
        <p:nvSpPr>
          <p:cNvPr id="3" name="Content Placeholder 2"/>
          <p:cNvSpPr>
            <a:spLocks noGrp="1"/>
          </p:cNvSpPr>
          <p:nvPr>
            <p:ph idx="1"/>
          </p:nvPr>
        </p:nvSpPr>
        <p:spPr>
          <a:xfrm>
            <a:off x="1781080" y="4952282"/>
            <a:ext cx="3505200" cy="1927055"/>
          </a:xfrm>
        </p:spPr>
        <p:txBody>
          <a:bodyPr/>
          <a:lstStyle/>
          <a:p>
            <a:pPr marL="0" indent="0">
              <a:buNone/>
            </a:pP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stack_array</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a:t>
            </a:r>
          </a:p>
          <a:p>
            <a:pPr marL="0" indent="0">
              <a:buNone/>
            </a:pPr>
            <a:r>
              <a:rPr lang="en-US" sz="1400" b="1">
                <a:latin typeface="Courier New" panose="02070309020205020404" pitchFamily="49" charset="0"/>
                <a:cs typeface="Courier New" panose="02070309020205020404" pitchFamily="49" charset="0"/>
              </a:rPr>
              <a:t>   int </a:t>
            </a:r>
            <a:r>
              <a:rPr lang="en-US" sz="1400" b="1" dirty="0">
                <a:latin typeface="Courier New" panose="02070309020205020404" pitchFamily="49" charset="0"/>
                <a:cs typeface="Courier New" panose="02070309020205020404" pitchFamily="49" charset="0"/>
              </a:rPr>
              <a:t>* items;</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top; </a:t>
            </a:r>
            <a:r>
              <a:rPr lang="en-US" sz="1050" b="1" dirty="0">
                <a:latin typeface="Courier New" panose="02070309020205020404" pitchFamily="49" charset="0"/>
                <a:cs typeface="Courier New" panose="02070309020205020404" pitchFamily="49" charset="0"/>
              </a:rPr>
              <a:t>//index AFTER last item</a:t>
            </a:r>
            <a:endParaRPr lang="en-US" sz="1400" b="1" dirty="0">
              <a:latin typeface="Courier New" panose="02070309020205020404" pitchFamily="49" charset="0"/>
              <a:cs typeface="Courier New" panose="02070309020205020404" pitchFamily="49" charset="0"/>
            </a:endParaRPr>
          </a:p>
          <a:p>
            <a:pPr marL="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capacity; </a:t>
            </a:r>
          </a:p>
          <a:p>
            <a:pPr marL="0" indent="0">
              <a:buNone/>
            </a:pPr>
            <a:r>
              <a:rPr lang="en-US" sz="1400" b="1" dirty="0">
                <a:latin typeface="Courier New" panose="02070309020205020404" pitchFamily="49" charset="0"/>
                <a:cs typeface="Courier New" panose="02070309020205020404" pitchFamily="49" charset="0"/>
              </a:rPr>
              <a:t>};</a:t>
            </a:r>
          </a:p>
          <a:p>
            <a:pPr marL="0" indent="0">
              <a:buNone/>
            </a:pPr>
            <a:endParaRPr lang="en-US" sz="14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20</a:t>
            </a:fld>
            <a:endParaRPr lang="en-US" dirty="0">
              <a:solidFill>
                <a:prstClr val="black">
                  <a:tint val="75000"/>
                </a:prstClr>
              </a:solidFill>
              <a:latin typeface="Calibri"/>
            </a:endParaRPr>
          </a:p>
        </p:txBody>
      </p:sp>
      <p:grpSp>
        <p:nvGrpSpPr>
          <p:cNvPr id="5" name="Group 4"/>
          <p:cNvGrpSpPr/>
          <p:nvPr/>
        </p:nvGrpSpPr>
        <p:grpSpPr>
          <a:xfrm>
            <a:off x="9448800" y="3886200"/>
            <a:ext cx="533400" cy="2667000"/>
            <a:chOff x="7620000" y="3352800"/>
            <a:chExt cx="533400" cy="2667000"/>
          </a:xfrm>
        </p:grpSpPr>
        <p:sp>
          <p:nvSpPr>
            <p:cNvPr id="6" name="Rectangle 5"/>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white"/>
                  </a:solidFill>
                  <a:latin typeface="Calibri"/>
                </a:rPr>
                <a:t>55</a:t>
              </a:r>
            </a:p>
          </p:txBody>
        </p:sp>
        <p:sp>
          <p:nvSpPr>
            <p:cNvPr id="7" name="Rectangle 6"/>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8" name="Rectangle 7"/>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9" name="Rectangle 8"/>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0" name="Rectangle 9"/>
            <p:cNvSpPr/>
            <p:nvPr/>
          </p:nvSpPr>
          <p:spPr>
            <a:xfrm>
              <a:off x="7620000" y="33528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grpSp>
      <p:grpSp>
        <p:nvGrpSpPr>
          <p:cNvPr id="11" name="Group 10"/>
          <p:cNvGrpSpPr/>
          <p:nvPr/>
        </p:nvGrpSpPr>
        <p:grpSpPr>
          <a:xfrm>
            <a:off x="9448800" y="1752600"/>
            <a:ext cx="533400" cy="2133600"/>
            <a:chOff x="7620000" y="3886200"/>
            <a:chExt cx="533400" cy="2133600"/>
          </a:xfrm>
        </p:grpSpPr>
        <p:sp>
          <p:nvSpPr>
            <p:cNvPr id="12" name="Rectangle 11"/>
            <p:cNvSpPr/>
            <p:nvPr/>
          </p:nvSpPr>
          <p:spPr>
            <a:xfrm>
              <a:off x="7620000" y="54864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3" name="Rectangle 12"/>
            <p:cNvSpPr/>
            <p:nvPr/>
          </p:nvSpPr>
          <p:spPr>
            <a:xfrm>
              <a:off x="7620000" y="49530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4" name="Rectangle 13"/>
            <p:cNvSpPr/>
            <p:nvPr/>
          </p:nvSpPr>
          <p:spPr>
            <a:xfrm>
              <a:off x="7620000" y="44196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15" name="Rectangle 14"/>
            <p:cNvSpPr/>
            <p:nvPr/>
          </p:nvSpPr>
          <p:spPr>
            <a:xfrm>
              <a:off x="7620000" y="3886200"/>
              <a:ext cx="533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grpSp>
      <p:sp>
        <p:nvSpPr>
          <p:cNvPr id="16" name="TextBox 15"/>
          <p:cNvSpPr txBox="1"/>
          <p:nvPr/>
        </p:nvSpPr>
        <p:spPr>
          <a:xfrm>
            <a:off x="9545421" y="6055668"/>
            <a:ext cx="340158" cy="461665"/>
          </a:xfrm>
          <a:prstGeom prst="rect">
            <a:avLst/>
          </a:prstGeom>
          <a:noFill/>
        </p:spPr>
        <p:txBody>
          <a:bodyPr wrap="none" rtlCol="0">
            <a:spAutoFit/>
          </a:bodyPr>
          <a:lstStyle/>
          <a:p>
            <a:pPr>
              <a:defRPr/>
            </a:pPr>
            <a:r>
              <a:rPr lang="en-US" sz="2400" dirty="0">
                <a:solidFill>
                  <a:prstClr val="black"/>
                </a:solidFill>
                <a:latin typeface="Calibri"/>
              </a:rPr>
              <a:t>5</a:t>
            </a:r>
          </a:p>
        </p:txBody>
      </p:sp>
      <p:sp>
        <p:nvSpPr>
          <p:cNvPr id="17" name="TextBox 16"/>
          <p:cNvSpPr txBox="1"/>
          <p:nvPr/>
        </p:nvSpPr>
        <p:spPr>
          <a:xfrm>
            <a:off x="9525000" y="5486401"/>
            <a:ext cx="340158" cy="461665"/>
          </a:xfrm>
          <a:prstGeom prst="rect">
            <a:avLst/>
          </a:prstGeom>
          <a:noFill/>
        </p:spPr>
        <p:txBody>
          <a:bodyPr wrap="none" rtlCol="0">
            <a:spAutoFit/>
          </a:bodyPr>
          <a:lstStyle/>
          <a:p>
            <a:pPr>
              <a:defRPr/>
            </a:pPr>
            <a:r>
              <a:rPr lang="en-US" sz="2400" dirty="0">
                <a:solidFill>
                  <a:prstClr val="black"/>
                </a:solidFill>
                <a:latin typeface="Calibri"/>
              </a:rPr>
              <a:t>8</a:t>
            </a:r>
          </a:p>
        </p:txBody>
      </p:sp>
      <p:cxnSp>
        <p:nvCxnSpPr>
          <p:cNvPr id="25" name="Straight Arrow Connector 24"/>
          <p:cNvCxnSpPr>
            <a:endCxn id="38" idx="1"/>
          </p:cNvCxnSpPr>
          <p:nvPr/>
        </p:nvCxnSpPr>
        <p:spPr>
          <a:xfrm flipV="1">
            <a:off x="6184202" y="5198478"/>
            <a:ext cx="2990603" cy="7732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a:off x="6245536" y="5449844"/>
            <a:ext cx="3203265" cy="1103356"/>
          </a:xfrm>
          <a:prstGeom prst="curvedConnector3">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42951" y="5027045"/>
            <a:ext cx="719355" cy="369332"/>
          </a:xfrm>
          <a:prstGeom prst="rect">
            <a:avLst/>
          </a:prstGeom>
          <a:noFill/>
          <a:ln w="3175">
            <a:noFill/>
          </a:ln>
        </p:spPr>
        <p:txBody>
          <a:bodyPr wrap="square" rtlCol="0">
            <a:spAutoFit/>
          </a:bodyPr>
          <a:lstStyle/>
          <a:p>
            <a:pPr>
              <a:defRPr/>
            </a:pPr>
            <a:r>
              <a:rPr lang="en-US" dirty="0">
                <a:solidFill>
                  <a:srgbClr val="1F497D">
                    <a:lumMod val="75000"/>
                  </a:srgbClr>
                </a:solidFill>
                <a:latin typeface="Calibri"/>
              </a:rPr>
              <a:t>items</a:t>
            </a:r>
          </a:p>
        </p:txBody>
      </p:sp>
      <p:sp>
        <p:nvSpPr>
          <p:cNvPr id="26" name="Rectangle 25"/>
          <p:cNvSpPr/>
          <p:nvPr/>
        </p:nvSpPr>
        <p:spPr>
          <a:xfrm>
            <a:off x="5752706" y="53295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200" dirty="0">
                <a:solidFill>
                  <a:prstClr val="black"/>
                </a:solidFill>
                <a:latin typeface="Calibri"/>
              </a:rPr>
              <a:t>40af</a:t>
            </a:r>
          </a:p>
        </p:txBody>
      </p:sp>
      <p:sp>
        <p:nvSpPr>
          <p:cNvPr id="28" name="TextBox 27"/>
          <p:cNvSpPr txBox="1"/>
          <p:nvPr/>
        </p:nvSpPr>
        <p:spPr>
          <a:xfrm>
            <a:off x="5562601" y="4648201"/>
            <a:ext cx="910249" cy="461665"/>
          </a:xfrm>
          <a:prstGeom prst="rect">
            <a:avLst/>
          </a:prstGeom>
          <a:noFill/>
          <a:ln w="3175">
            <a:noFill/>
          </a:ln>
        </p:spPr>
        <p:txBody>
          <a:bodyPr wrap="none" rtlCol="0">
            <a:spAutoFit/>
          </a:bodyPr>
          <a:lstStyle/>
          <a:p>
            <a:pPr>
              <a:defRPr/>
            </a:pPr>
            <a:r>
              <a:rPr lang="en-US" sz="2400" dirty="0">
                <a:solidFill>
                  <a:prstClr val="black"/>
                </a:solidFill>
                <a:latin typeface="Calibri"/>
              </a:rPr>
              <a:t>Stack </a:t>
            </a:r>
          </a:p>
        </p:txBody>
      </p:sp>
      <p:sp>
        <p:nvSpPr>
          <p:cNvPr id="29" name="TextBox 28"/>
          <p:cNvSpPr txBox="1"/>
          <p:nvPr/>
        </p:nvSpPr>
        <p:spPr>
          <a:xfrm>
            <a:off x="5638801" y="5548426"/>
            <a:ext cx="875905" cy="369332"/>
          </a:xfrm>
          <a:prstGeom prst="rect">
            <a:avLst/>
          </a:prstGeom>
          <a:noFill/>
          <a:ln w="3175">
            <a:noFill/>
          </a:ln>
        </p:spPr>
        <p:txBody>
          <a:bodyPr wrap="square" rtlCol="0">
            <a:spAutoFit/>
          </a:bodyPr>
          <a:lstStyle/>
          <a:p>
            <a:pPr>
              <a:defRPr/>
            </a:pPr>
            <a:r>
              <a:rPr lang="en-US" dirty="0">
                <a:solidFill>
                  <a:srgbClr val="1F497D">
                    <a:lumMod val="75000"/>
                  </a:srgbClr>
                </a:solidFill>
                <a:latin typeface="Calibri"/>
              </a:rPr>
              <a:t>top</a:t>
            </a:r>
          </a:p>
        </p:txBody>
      </p:sp>
      <p:sp>
        <p:nvSpPr>
          <p:cNvPr id="30" name="Rectangle 29"/>
          <p:cNvSpPr/>
          <p:nvPr/>
        </p:nvSpPr>
        <p:spPr>
          <a:xfrm>
            <a:off x="5740047" y="58629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2</a:t>
            </a:r>
          </a:p>
        </p:txBody>
      </p:sp>
      <p:sp>
        <p:nvSpPr>
          <p:cNvPr id="31" name="TextBox 30"/>
          <p:cNvSpPr txBox="1"/>
          <p:nvPr/>
        </p:nvSpPr>
        <p:spPr>
          <a:xfrm>
            <a:off x="5562601" y="6081826"/>
            <a:ext cx="1104505" cy="369332"/>
          </a:xfrm>
          <a:prstGeom prst="rect">
            <a:avLst/>
          </a:prstGeom>
          <a:noFill/>
          <a:ln w="3175">
            <a:noFill/>
          </a:ln>
        </p:spPr>
        <p:txBody>
          <a:bodyPr wrap="square" rtlCol="0">
            <a:spAutoFit/>
          </a:bodyPr>
          <a:lstStyle/>
          <a:p>
            <a:pPr>
              <a:defRPr/>
            </a:pPr>
            <a:r>
              <a:rPr lang="en-US" dirty="0">
                <a:solidFill>
                  <a:srgbClr val="1F497D">
                    <a:lumMod val="75000"/>
                  </a:srgbClr>
                </a:solidFill>
                <a:latin typeface="Calibri"/>
              </a:rPr>
              <a:t>capacity</a:t>
            </a:r>
          </a:p>
        </p:txBody>
      </p:sp>
      <p:sp>
        <p:nvSpPr>
          <p:cNvPr id="32" name="Rectangle 31"/>
          <p:cNvSpPr/>
          <p:nvPr/>
        </p:nvSpPr>
        <p:spPr>
          <a:xfrm>
            <a:off x="5752706" y="6396336"/>
            <a:ext cx="505489" cy="24061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latin typeface="Calibri"/>
              </a:rPr>
              <a:t>9</a:t>
            </a:r>
          </a:p>
        </p:txBody>
      </p:sp>
      <p:sp>
        <p:nvSpPr>
          <p:cNvPr id="19" name="Rectangle 18"/>
          <p:cNvSpPr/>
          <p:nvPr/>
        </p:nvSpPr>
        <p:spPr>
          <a:xfrm>
            <a:off x="5562601" y="5027045"/>
            <a:ext cx="1104505" cy="16740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34" name="TextBox 33"/>
          <p:cNvSpPr txBox="1"/>
          <p:nvPr/>
        </p:nvSpPr>
        <p:spPr>
          <a:xfrm>
            <a:off x="9174804" y="6132611"/>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0</a:t>
            </a:r>
          </a:p>
        </p:txBody>
      </p:sp>
      <p:sp>
        <p:nvSpPr>
          <p:cNvPr id="36" name="TextBox 35"/>
          <p:cNvSpPr txBox="1"/>
          <p:nvPr/>
        </p:nvSpPr>
        <p:spPr>
          <a:xfrm>
            <a:off x="8839200" y="1566446"/>
            <a:ext cx="624466" cy="338554"/>
          </a:xfrm>
          <a:prstGeom prst="rect">
            <a:avLst/>
          </a:prstGeom>
          <a:noFill/>
        </p:spPr>
        <p:txBody>
          <a:bodyPr wrap="none" rtlCol="0">
            <a:spAutoFit/>
          </a:bodyPr>
          <a:lstStyle/>
          <a:p>
            <a:pPr>
              <a:defRPr/>
            </a:pPr>
            <a:r>
              <a:rPr lang="en-US" sz="1600" i="1" dirty="0">
                <a:solidFill>
                  <a:prstClr val="black">
                    <a:lumMod val="65000"/>
                    <a:lumOff val="35000"/>
                  </a:prstClr>
                </a:solidFill>
                <a:latin typeface="Calibri"/>
              </a:rPr>
              <a:t>index</a:t>
            </a:r>
          </a:p>
        </p:txBody>
      </p:sp>
      <p:sp>
        <p:nvSpPr>
          <p:cNvPr id="37" name="TextBox 36"/>
          <p:cNvSpPr txBox="1"/>
          <p:nvPr/>
        </p:nvSpPr>
        <p:spPr>
          <a:xfrm>
            <a:off x="9174804" y="5562600"/>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1</a:t>
            </a:r>
          </a:p>
        </p:txBody>
      </p:sp>
      <p:sp>
        <p:nvSpPr>
          <p:cNvPr id="38" name="TextBox 37"/>
          <p:cNvSpPr txBox="1"/>
          <p:nvPr/>
        </p:nvSpPr>
        <p:spPr>
          <a:xfrm>
            <a:off x="9174804" y="5029200"/>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2</a:t>
            </a:r>
          </a:p>
        </p:txBody>
      </p:sp>
      <p:sp>
        <p:nvSpPr>
          <p:cNvPr id="39" name="TextBox 38"/>
          <p:cNvSpPr txBox="1"/>
          <p:nvPr/>
        </p:nvSpPr>
        <p:spPr>
          <a:xfrm>
            <a:off x="9158866" y="4538246"/>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3</a:t>
            </a:r>
          </a:p>
        </p:txBody>
      </p:sp>
      <p:sp>
        <p:nvSpPr>
          <p:cNvPr id="40" name="TextBox 39"/>
          <p:cNvSpPr txBox="1"/>
          <p:nvPr/>
        </p:nvSpPr>
        <p:spPr>
          <a:xfrm>
            <a:off x="9174804" y="4004846"/>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4</a:t>
            </a:r>
          </a:p>
        </p:txBody>
      </p:sp>
      <p:sp>
        <p:nvSpPr>
          <p:cNvPr id="41" name="TextBox 40"/>
          <p:cNvSpPr txBox="1"/>
          <p:nvPr/>
        </p:nvSpPr>
        <p:spPr>
          <a:xfrm>
            <a:off x="9174804" y="3434835"/>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5</a:t>
            </a:r>
          </a:p>
        </p:txBody>
      </p:sp>
      <p:sp>
        <p:nvSpPr>
          <p:cNvPr id="42" name="TextBox 41"/>
          <p:cNvSpPr txBox="1"/>
          <p:nvPr/>
        </p:nvSpPr>
        <p:spPr>
          <a:xfrm>
            <a:off x="9174804" y="2901435"/>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6</a:t>
            </a:r>
          </a:p>
        </p:txBody>
      </p:sp>
      <p:sp>
        <p:nvSpPr>
          <p:cNvPr id="43" name="TextBox 42"/>
          <p:cNvSpPr txBox="1"/>
          <p:nvPr/>
        </p:nvSpPr>
        <p:spPr>
          <a:xfrm>
            <a:off x="9158866" y="2410481"/>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7</a:t>
            </a:r>
          </a:p>
        </p:txBody>
      </p:sp>
      <p:sp>
        <p:nvSpPr>
          <p:cNvPr id="44" name="TextBox 43"/>
          <p:cNvSpPr txBox="1"/>
          <p:nvPr/>
        </p:nvSpPr>
        <p:spPr>
          <a:xfrm>
            <a:off x="9158866" y="1828800"/>
            <a:ext cx="288862" cy="338554"/>
          </a:xfrm>
          <a:prstGeom prst="rect">
            <a:avLst/>
          </a:prstGeom>
          <a:noFill/>
        </p:spPr>
        <p:txBody>
          <a:bodyPr wrap="none" rtlCol="0">
            <a:spAutoFit/>
          </a:bodyPr>
          <a:lstStyle/>
          <a:p>
            <a:pPr>
              <a:defRPr/>
            </a:pPr>
            <a:r>
              <a:rPr lang="en-US" sz="1600" dirty="0">
                <a:solidFill>
                  <a:prstClr val="black">
                    <a:lumMod val="65000"/>
                    <a:lumOff val="35000"/>
                  </a:prstClr>
                </a:solidFill>
                <a:latin typeface="Calibri"/>
              </a:rPr>
              <a:t>8</a:t>
            </a:r>
          </a:p>
        </p:txBody>
      </p:sp>
      <p:sp>
        <p:nvSpPr>
          <p:cNvPr id="18" name="TextBox 17"/>
          <p:cNvSpPr txBox="1"/>
          <p:nvPr/>
        </p:nvSpPr>
        <p:spPr>
          <a:xfrm>
            <a:off x="9199372" y="6553202"/>
            <a:ext cx="461088" cy="276999"/>
          </a:xfrm>
          <a:prstGeom prst="rect">
            <a:avLst/>
          </a:prstGeom>
          <a:noFill/>
        </p:spPr>
        <p:txBody>
          <a:bodyPr wrap="none" rtlCol="0">
            <a:spAutoFit/>
          </a:bodyPr>
          <a:lstStyle/>
          <a:p>
            <a:pPr>
              <a:defRPr/>
            </a:pPr>
            <a:r>
              <a:rPr lang="en-US" sz="1200" dirty="0">
                <a:solidFill>
                  <a:prstClr val="black">
                    <a:lumMod val="65000"/>
                    <a:lumOff val="35000"/>
                  </a:prstClr>
                </a:solidFill>
                <a:latin typeface="Calibri"/>
              </a:rPr>
              <a:t>40af</a:t>
            </a:r>
          </a:p>
        </p:txBody>
      </p:sp>
      <p:sp>
        <p:nvSpPr>
          <p:cNvPr id="21" name="TextBox 20"/>
          <p:cNvSpPr txBox="1"/>
          <p:nvPr/>
        </p:nvSpPr>
        <p:spPr>
          <a:xfrm>
            <a:off x="1743734" y="783372"/>
            <a:ext cx="6912537" cy="4093428"/>
          </a:xfrm>
          <a:prstGeom prst="rect">
            <a:avLst/>
          </a:prstGeom>
          <a:noFill/>
          <a:ln>
            <a:solidFill>
              <a:schemeClr val="bg1">
                <a:lumMod val="65000"/>
              </a:schemeClr>
            </a:solidFill>
          </a:ln>
        </p:spPr>
        <p:txBody>
          <a:bodyPr wrap="square" rtlCol="0">
            <a:spAutoFit/>
          </a:bodyPr>
          <a:lstStyle/>
          <a:p>
            <a:r>
              <a:rPr lang="en-US" sz="1300" dirty="0">
                <a:latin typeface="Courier New" panose="02070309020205020404" pitchFamily="49" charset="0"/>
                <a:cs typeface="Courier New" panose="02070309020205020404" pitchFamily="49" charset="0"/>
              </a:rPr>
              <a:t>void push(struct </a:t>
            </a:r>
            <a:r>
              <a:rPr lang="en-US" sz="1300" dirty="0" err="1">
                <a:latin typeface="Courier New" panose="02070309020205020404" pitchFamily="49" charset="0"/>
                <a:cs typeface="Courier New" panose="02070309020205020404" pitchFamily="49" charset="0"/>
              </a:rPr>
              <a:t>stack_array</a:t>
            </a:r>
            <a:r>
              <a:rPr lang="en-US" sz="1300" dirty="0">
                <a:latin typeface="Courier New" panose="02070309020205020404" pitchFamily="49" charset="0"/>
                <a:cs typeface="Courier New" panose="02070309020205020404" pitchFamily="49" charset="0"/>
              </a:rPr>
              <a:t> *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 int </a:t>
            </a:r>
            <a:r>
              <a:rPr lang="en-US" sz="1300" dirty="0" err="1">
                <a:latin typeface="Courier New" panose="02070309020205020404" pitchFamily="49" charset="0"/>
                <a:cs typeface="Courier New" panose="02070309020205020404" pitchFamily="49" charset="0"/>
              </a:rPr>
              <a:t>newItem</a:t>
            </a:r>
            <a:r>
              <a:rPr lang="en-US" sz="1300" dirty="0">
                <a:latin typeface="Courier New" panose="02070309020205020404" pitchFamily="49" charset="0"/>
                <a:cs typeface="Courier New" panose="02070309020205020404" pitchFamily="49" charset="0"/>
              </a:rPr>
              <a:t>) {</a:t>
            </a:r>
          </a:p>
          <a:p>
            <a:r>
              <a:rPr lang="en-US" sz="1300" dirty="0">
                <a:latin typeface="Courier New" panose="02070309020205020404" pitchFamily="49" charset="0"/>
                <a:cs typeface="Courier New" panose="02070309020205020404" pitchFamily="49" charset="0"/>
              </a:rPr>
              <a:t>    if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==NULL) ||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-&gt;top==</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-&gt;capacity))</a:t>
            </a:r>
          </a:p>
          <a:p>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printf</a:t>
            </a:r>
            <a:r>
              <a:rPr lang="en-US" sz="1300" dirty="0">
                <a:latin typeface="Courier New" panose="02070309020205020404" pitchFamily="49" charset="0"/>
                <a:cs typeface="Courier New" panose="02070309020205020404" pitchFamily="49" charset="0"/>
              </a:rPr>
              <a:t>("Full or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 is NULL. Exit");</a:t>
            </a:r>
          </a:p>
          <a:p>
            <a:r>
              <a:rPr lang="en-US" sz="1300" dirty="0">
                <a:latin typeface="Courier New" panose="02070309020205020404" pitchFamily="49" charset="0"/>
                <a:cs typeface="Courier New" panose="02070309020205020404" pitchFamily="49" charset="0"/>
              </a:rPr>
              <a:t>    else {</a:t>
            </a:r>
          </a:p>
          <a:p>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-&gt;items[</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-&gt;top] = </a:t>
            </a:r>
            <a:r>
              <a:rPr lang="en-US" sz="1300" dirty="0" err="1">
                <a:latin typeface="Courier New" panose="02070309020205020404" pitchFamily="49" charset="0"/>
                <a:cs typeface="Courier New" panose="02070309020205020404" pitchFamily="49" charset="0"/>
              </a:rPr>
              <a:t>newItem</a:t>
            </a:r>
            <a:r>
              <a:rPr lang="en-US" sz="1300" dirty="0">
                <a:latin typeface="Courier New" panose="02070309020205020404" pitchFamily="49" charset="0"/>
                <a:cs typeface="Courier New" panose="02070309020205020404" pitchFamily="49" charset="0"/>
              </a:rPr>
              <a:t>;</a:t>
            </a:r>
          </a:p>
          <a:p>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-&gt;top++;  // top becomes 3</a:t>
            </a:r>
          </a:p>
          <a:p>
            <a:r>
              <a:rPr lang="en-US" sz="1300" dirty="0">
                <a:latin typeface="Courier New" panose="02070309020205020404" pitchFamily="49" charset="0"/>
                <a:cs typeface="Courier New" panose="02070309020205020404" pitchFamily="49" charset="0"/>
              </a:rPr>
              <a:t>    }</a:t>
            </a:r>
          </a:p>
          <a:p>
            <a:r>
              <a:rPr lang="en-US" sz="1300" dirty="0">
                <a:latin typeface="Courier New" panose="02070309020205020404" pitchFamily="49" charset="0"/>
                <a:cs typeface="Courier New" panose="02070309020205020404" pitchFamily="49" charset="0"/>
              </a:rPr>
              <a:t>}</a:t>
            </a:r>
          </a:p>
          <a:p>
            <a:endParaRPr lang="en-US" sz="1300" dirty="0">
              <a:latin typeface="Courier New" panose="02070309020205020404" pitchFamily="49" charset="0"/>
              <a:cs typeface="Courier New" panose="02070309020205020404" pitchFamily="49" charset="0"/>
            </a:endParaRPr>
          </a:p>
          <a:p>
            <a:r>
              <a:rPr lang="en-US" sz="1300" dirty="0">
                <a:latin typeface="Courier New" panose="02070309020205020404" pitchFamily="49" charset="0"/>
                <a:cs typeface="Courier New" panose="02070309020205020404" pitchFamily="49" charset="0"/>
              </a:rPr>
              <a:t>int pop(struct </a:t>
            </a:r>
            <a:r>
              <a:rPr lang="en-US" sz="1300" dirty="0" err="1">
                <a:latin typeface="Courier New" panose="02070309020205020404" pitchFamily="49" charset="0"/>
                <a:cs typeface="Courier New" panose="02070309020205020404" pitchFamily="49" charset="0"/>
              </a:rPr>
              <a:t>stack_array</a:t>
            </a:r>
            <a:r>
              <a:rPr lang="en-US" sz="1300" dirty="0">
                <a:latin typeface="Courier New" panose="02070309020205020404" pitchFamily="49" charset="0"/>
                <a:cs typeface="Courier New" panose="02070309020205020404" pitchFamily="49" charset="0"/>
              </a:rPr>
              <a:t> *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 )</a:t>
            </a:r>
          </a:p>
          <a:p>
            <a:r>
              <a:rPr lang="en-US" sz="1300" dirty="0">
                <a:latin typeface="Courier New" panose="02070309020205020404" pitchFamily="49" charset="0"/>
                <a:cs typeface="Courier New" panose="02070309020205020404" pitchFamily="49" charset="0"/>
              </a:rPr>
              <a:t>    int temp = 0;  // or some other default item value, e.g. -1</a:t>
            </a:r>
          </a:p>
          <a:p>
            <a:r>
              <a:rPr lang="en-US" sz="1300" dirty="0">
                <a:latin typeface="Courier New" panose="02070309020205020404" pitchFamily="49" charset="0"/>
                <a:cs typeface="Courier New" panose="02070309020205020404" pitchFamily="49" charset="0"/>
              </a:rPr>
              <a:t>    if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==NULL) ||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-&gt;top==0)) { </a:t>
            </a:r>
          </a:p>
          <a:p>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printf</a:t>
            </a:r>
            <a:r>
              <a:rPr lang="en-US" sz="1300" dirty="0">
                <a:latin typeface="Courier New" panose="02070309020205020404" pitchFamily="49" charset="0"/>
                <a:cs typeface="Courier New" panose="02070309020205020404" pitchFamily="49" charset="0"/>
              </a:rPr>
              <a:t>("The stack is empty. Exit");  </a:t>
            </a:r>
          </a:p>
          <a:p>
            <a:r>
              <a:rPr lang="en-US" sz="1300" dirty="0">
                <a:latin typeface="Courier New" panose="02070309020205020404" pitchFamily="49" charset="0"/>
                <a:cs typeface="Courier New" panose="02070309020205020404" pitchFamily="49" charset="0"/>
              </a:rPr>
              <a:t>    }</a:t>
            </a:r>
          </a:p>
          <a:p>
            <a:r>
              <a:rPr lang="en-US" sz="1300" dirty="0">
                <a:latin typeface="Courier New" panose="02070309020205020404" pitchFamily="49" charset="0"/>
                <a:cs typeface="Courier New" panose="02070309020205020404" pitchFamily="49" charset="0"/>
              </a:rPr>
              <a:t>    else {</a:t>
            </a:r>
          </a:p>
          <a:p>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-&gt;top--;  // top becomes 1</a:t>
            </a:r>
          </a:p>
          <a:p>
            <a:r>
              <a:rPr lang="en-US" sz="1300" dirty="0">
                <a:latin typeface="Courier New" panose="02070309020205020404" pitchFamily="49" charset="0"/>
                <a:cs typeface="Courier New" panose="02070309020205020404" pitchFamily="49" charset="0"/>
              </a:rPr>
              <a:t>        temp = </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-&gt;items[</a:t>
            </a:r>
            <a:r>
              <a:rPr lang="en-US" sz="1300" dirty="0" err="1">
                <a:latin typeface="Courier New" panose="02070309020205020404" pitchFamily="49" charset="0"/>
                <a:cs typeface="Courier New" panose="02070309020205020404" pitchFamily="49" charset="0"/>
              </a:rPr>
              <a:t>myStack</a:t>
            </a:r>
            <a:r>
              <a:rPr lang="en-US" sz="1300" dirty="0">
                <a:latin typeface="Courier New" panose="02070309020205020404" pitchFamily="49" charset="0"/>
                <a:cs typeface="Courier New" panose="02070309020205020404" pitchFamily="49" charset="0"/>
              </a:rPr>
              <a:t>-&gt;top]; // temp has value 8</a:t>
            </a:r>
          </a:p>
          <a:p>
            <a:r>
              <a:rPr lang="en-US" sz="1300" dirty="0">
                <a:latin typeface="Courier New" panose="02070309020205020404" pitchFamily="49" charset="0"/>
                <a:cs typeface="Courier New" panose="02070309020205020404" pitchFamily="49" charset="0"/>
              </a:rPr>
              <a:t>    }</a:t>
            </a:r>
          </a:p>
          <a:p>
            <a:r>
              <a:rPr lang="en-US" sz="1300" dirty="0">
                <a:latin typeface="Courier New" panose="02070309020205020404" pitchFamily="49" charset="0"/>
                <a:cs typeface="Courier New" panose="02070309020205020404" pitchFamily="49" charset="0"/>
              </a:rPr>
              <a:t>    return temp;</a:t>
            </a:r>
          </a:p>
          <a:p>
            <a:r>
              <a:rPr lang="en-US" sz="13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79843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 and Practice</a:t>
            </a:r>
            <a:endParaRPr lang="en-US" dirty="0"/>
          </a:p>
        </p:txBody>
      </p:sp>
      <p:sp>
        <p:nvSpPr>
          <p:cNvPr id="3" name="Content Placeholder 2"/>
          <p:cNvSpPr>
            <a:spLocks noGrp="1"/>
          </p:cNvSpPr>
          <p:nvPr>
            <p:ph idx="1"/>
          </p:nvPr>
        </p:nvSpPr>
        <p:spPr/>
        <p:txBody>
          <a:bodyPr/>
          <a:lstStyle/>
          <a:p>
            <a:r>
              <a:rPr lang="en-US" sz="2400" dirty="0"/>
              <a:t>Summary</a:t>
            </a:r>
          </a:p>
          <a:p>
            <a:pPr lvl="1"/>
            <a:r>
              <a:rPr lang="en-US" sz="2000" dirty="0"/>
              <a:t>Stack </a:t>
            </a:r>
          </a:p>
          <a:p>
            <a:pPr lvl="1"/>
            <a:r>
              <a:rPr lang="en-US" sz="2000" dirty="0"/>
              <a:t>Implementation (code)</a:t>
            </a:r>
          </a:p>
          <a:p>
            <a:pPr lvl="2"/>
            <a:r>
              <a:rPr lang="en-US" sz="1600" dirty="0"/>
              <a:t>Time complexity</a:t>
            </a:r>
          </a:p>
          <a:p>
            <a:pPr lvl="2"/>
            <a:r>
              <a:rPr lang="en-US" sz="1600" dirty="0"/>
              <a:t>Space complexity</a:t>
            </a:r>
          </a:p>
          <a:p>
            <a:pPr lvl="1"/>
            <a:r>
              <a:rPr lang="en-US" sz="2000" dirty="0"/>
              <a:t>Application</a:t>
            </a:r>
          </a:p>
          <a:p>
            <a:r>
              <a:rPr lang="en-US" sz="2400" dirty="0"/>
              <a:t>Practice from </a:t>
            </a:r>
            <a:r>
              <a:rPr lang="en-US" sz="2400" dirty="0" err="1"/>
              <a:t>leetcode</a:t>
            </a:r>
            <a:endParaRPr lang="en-US" sz="2400" dirty="0"/>
          </a:p>
          <a:p>
            <a:pPr lvl="1"/>
            <a:r>
              <a:rPr lang="en-US" sz="1800" dirty="0"/>
              <a:t>20. Valid Parentheses</a:t>
            </a:r>
          </a:p>
          <a:p>
            <a:pPr marL="400050" lvl="1" indent="0">
              <a:buNone/>
            </a:pPr>
            <a:r>
              <a:rPr lang="en-US" sz="1800" u="sng" dirty="0">
                <a:hlinkClick r:id="rId2"/>
              </a:rPr>
              <a:t>https://leetcode.com/problems/valid-parentheses/</a:t>
            </a:r>
            <a:endParaRPr lang="en-US" sz="1800" dirty="0"/>
          </a:p>
          <a:p>
            <a:pPr lvl="1"/>
            <a:r>
              <a:rPr lang="en-US" sz="1800" dirty="0"/>
              <a:t>1544. Make The String Great</a:t>
            </a:r>
          </a:p>
          <a:p>
            <a:pPr marL="400050" lvl="1" indent="0">
              <a:buNone/>
            </a:pPr>
            <a:r>
              <a:rPr lang="en-US" sz="1800" u="sng" dirty="0">
                <a:hlinkClick r:id="rId3"/>
              </a:rPr>
              <a:t>https://leetcode.com/problems/make-the-string-great/</a:t>
            </a:r>
            <a:endParaRPr lang="en-US" sz="1800" dirty="0"/>
          </a:p>
          <a:p>
            <a:pPr lvl="1"/>
            <a:r>
              <a:rPr lang="en-US" sz="1800" dirty="0"/>
              <a:t>1190. Reverse Substrings Between Each Pair of Parentheses</a:t>
            </a:r>
          </a:p>
          <a:p>
            <a:pPr marL="400050" lvl="1" indent="0">
              <a:buNone/>
            </a:pPr>
            <a:r>
              <a:rPr lang="en-US" sz="1800" u="sng" dirty="0">
                <a:hlinkClick r:id="rId4"/>
              </a:rPr>
              <a:t>https://leetcode.com/problems/reverse-substrings-between-each-pair-of-parentheses/</a:t>
            </a:r>
            <a:endParaRPr lang="en-US" sz="18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70147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Solution for input CAT, output ACT -&gt; give operations</a:t>
            </a:r>
          </a:p>
        </p:txBody>
      </p:sp>
      <p:sp>
        <p:nvSpPr>
          <p:cNvPr id="3" name="Content Placeholder 2"/>
          <p:cNvSpPr>
            <a:spLocks noGrp="1"/>
          </p:cNvSpPr>
          <p:nvPr>
            <p:ph idx="1"/>
          </p:nvPr>
        </p:nvSpPr>
        <p:spPr/>
        <p:txBody>
          <a:bodyPr/>
          <a:lstStyle/>
          <a:p>
            <a:r>
              <a:rPr lang="en-US" dirty="0"/>
              <a:t>Input </a:t>
            </a:r>
            <a:r>
              <a:rPr lang="en-US" strike="sngStrike" dirty="0"/>
              <a:t>CA</a:t>
            </a:r>
            <a:r>
              <a:rPr lang="en-US" dirty="0"/>
              <a:t>T: push(C), push(A), push(T) insert pops in between them to get the output ACT</a:t>
            </a:r>
          </a:p>
          <a:p>
            <a:r>
              <a:rPr lang="en-US" dirty="0"/>
              <a:t>Output </a:t>
            </a:r>
            <a:r>
              <a:rPr lang="en-US" strike="sngStrike" dirty="0">
                <a:solidFill>
                  <a:srgbClr val="C00000"/>
                </a:solidFill>
              </a:rPr>
              <a:t>A</a:t>
            </a:r>
            <a:r>
              <a:rPr lang="en-US" strike="sngStrike" dirty="0"/>
              <a:t>CT</a:t>
            </a:r>
          </a:p>
          <a:p>
            <a:pPr marL="0" indent="0">
              <a:buNone/>
            </a:pPr>
            <a:r>
              <a:rPr lang="en-US" dirty="0"/>
              <a:t>:</a:t>
            </a:r>
          </a:p>
          <a:p>
            <a:pPr marL="0" indent="0">
              <a:buNone/>
            </a:pPr>
            <a:r>
              <a:rPr lang="en-US" dirty="0"/>
              <a:t>C:C</a:t>
            </a:r>
          </a:p>
          <a:p>
            <a:pPr marL="0" indent="0">
              <a:buNone/>
            </a:pPr>
            <a:r>
              <a:rPr lang="en-US" dirty="0"/>
              <a:t>A:C</a:t>
            </a:r>
            <a:r>
              <a:rPr lang="en-US" dirty="0">
                <a:solidFill>
                  <a:srgbClr val="C00000"/>
                </a:solidFill>
              </a:rPr>
              <a:t>A</a:t>
            </a:r>
          </a:p>
          <a:p>
            <a:pPr marL="0" indent="0">
              <a:buNone/>
            </a:pPr>
            <a:r>
              <a:rPr lang="en-US" dirty="0"/>
              <a:t>*: </a:t>
            </a:r>
            <a:r>
              <a:rPr lang="en-US" dirty="0">
                <a:solidFill>
                  <a:srgbClr val="C00000"/>
                </a:solidFill>
              </a:rPr>
              <a:t>C</a:t>
            </a:r>
          </a:p>
          <a:p>
            <a:pPr marL="0" indent="0">
              <a:buNone/>
            </a:pPr>
            <a:r>
              <a:rPr lang="en-US" dirty="0"/>
              <a:t>*:</a:t>
            </a:r>
          </a:p>
          <a:p>
            <a:pPr marL="0" indent="0">
              <a:buNone/>
            </a:pPr>
            <a:r>
              <a:rPr lang="en-US" dirty="0"/>
              <a:t>T: </a:t>
            </a:r>
            <a:r>
              <a:rPr lang="en-US" dirty="0">
                <a:solidFill>
                  <a:srgbClr val="C00000"/>
                </a:solidFill>
              </a:rPr>
              <a:t>T</a:t>
            </a:r>
          </a:p>
          <a:p>
            <a:pPr marL="0" indent="0">
              <a:buNone/>
            </a:pPr>
            <a:r>
              <a:rPr lang="en-US"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61312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509713"/>
            <a:ext cx="8229600" cy="5029200"/>
          </a:xfrm>
        </p:spPr>
        <p:txBody>
          <a:bodyPr/>
          <a:lstStyle/>
          <a:p>
            <a:r>
              <a:rPr lang="en-US" sz="2400" strike="sngStrike" dirty="0"/>
              <a:t>INSA</a:t>
            </a:r>
            <a:r>
              <a:rPr lang="en-US" sz="2400" dirty="0"/>
              <a:t>TE</a:t>
            </a:r>
          </a:p>
          <a:p>
            <a:r>
              <a:rPr lang="en-US" sz="2400" dirty="0" err="1"/>
              <a:t>Ouput</a:t>
            </a:r>
            <a:r>
              <a:rPr lang="en-US" sz="2400" dirty="0"/>
              <a:t>: </a:t>
            </a:r>
            <a:r>
              <a:rPr lang="en-US" sz="2400" strike="sngStrike" dirty="0"/>
              <a:t>SAN</a:t>
            </a:r>
            <a:r>
              <a:rPr lang="en-US" sz="2400" dirty="0"/>
              <a:t>ETI</a:t>
            </a:r>
          </a:p>
          <a:p>
            <a:pPr marL="0" indent="0">
              <a:buNone/>
            </a:pPr>
            <a:r>
              <a:rPr lang="en-US" sz="2400" dirty="0"/>
              <a:t>INS: INS</a:t>
            </a:r>
          </a:p>
          <a:p>
            <a:pPr marL="0" indent="0">
              <a:buNone/>
            </a:pPr>
            <a:r>
              <a:rPr lang="en-US" sz="2400" dirty="0"/>
              <a:t>*: IN   (S)</a:t>
            </a:r>
          </a:p>
          <a:p>
            <a:pPr marL="0" indent="0">
              <a:buNone/>
            </a:pPr>
            <a:r>
              <a:rPr lang="en-US" sz="2400" dirty="0"/>
              <a:t>A:INA</a:t>
            </a:r>
          </a:p>
          <a:p>
            <a:pPr marL="0" indent="0">
              <a:buNone/>
            </a:pPr>
            <a:r>
              <a:rPr lang="en-US" sz="2400" dirty="0"/>
              <a:t>*: IN    (A)</a:t>
            </a:r>
          </a:p>
          <a:p>
            <a:pPr marL="0" indent="0">
              <a:buNone/>
            </a:pPr>
            <a:r>
              <a:rPr lang="en-US" sz="2400" dirty="0"/>
              <a:t>*: I       (N)</a:t>
            </a:r>
          </a:p>
          <a:p>
            <a:pPr marL="0" indent="0">
              <a:buNone/>
            </a:pPr>
            <a:r>
              <a:rPr lang="en-US" sz="2400" dirty="0"/>
              <a:t>TE: ITE</a:t>
            </a:r>
          </a:p>
          <a:p>
            <a:pPr marL="0" indent="0">
              <a:buNone/>
            </a:pPr>
            <a:r>
              <a:rPr lang="en-US" sz="2400" dirty="0"/>
              <a:t>*: IT      (E)</a:t>
            </a:r>
          </a:p>
          <a:p>
            <a:pPr marL="0" indent="0">
              <a:buNone/>
            </a:pPr>
            <a:r>
              <a:rPr lang="en-US" sz="2400" dirty="0"/>
              <a:t>*: I         (T)</a:t>
            </a:r>
          </a:p>
          <a:p>
            <a:pPr marL="0" indent="0">
              <a:buNone/>
            </a:pPr>
            <a:r>
              <a:rPr lang="en-US" sz="2400" dirty="0"/>
              <a:t>*:             (I)</a:t>
            </a:r>
          </a:p>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
        <p:nvSpPr>
          <p:cNvPr id="5" name="Title 1">
            <a:extLst>
              <a:ext uri="{FF2B5EF4-FFF2-40B4-BE49-F238E27FC236}">
                <a16:creationId xmlns:a16="http://schemas.microsoft.com/office/drawing/2014/main" id="{E76C3892-2FEC-436F-B029-D382AB0026B0}"/>
              </a:ext>
            </a:extLst>
          </p:cNvPr>
          <p:cNvSpPr>
            <a:spLocks noGrp="1"/>
          </p:cNvSpPr>
          <p:nvPr>
            <p:ph type="title"/>
          </p:nvPr>
        </p:nvSpPr>
        <p:spPr>
          <a:xfrm>
            <a:off x="152400" y="76200"/>
            <a:ext cx="11658600" cy="1143000"/>
          </a:xfrm>
        </p:spPr>
        <p:txBody>
          <a:bodyPr/>
          <a:lstStyle/>
          <a:p>
            <a:r>
              <a:rPr lang="en-US" sz="3600" dirty="0"/>
              <a:t>Solution for input INSATE, output SANETI -&gt; give operations</a:t>
            </a:r>
          </a:p>
        </p:txBody>
      </p:sp>
    </p:spTree>
    <p:extLst>
      <p:ext uri="{BB962C8B-B14F-4D97-AF65-F5344CB8AC3E}">
        <p14:creationId xmlns:p14="http://schemas.microsoft.com/office/powerpoint/2010/main" val="1984641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533400"/>
          </a:xfrm>
        </p:spPr>
        <p:txBody>
          <a:bodyPr/>
          <a:lstStyle/>
          <a:p>
            <a:r>
              <a:rPr lang="en-US" sz="3600" dirty="0"/>
              <a:t>Stack    (Pushdown Stack)</a:t>
            </a:r>
          </a:p>
        </p:txBody>
      </p:sp>
      <p:sp>
        <p:nvSpPr>
          <p:cNvPr id="3" name="Content Placeholder 2"/>
          <p:cNvSpPr>
            <a:spLocks noGrp="1"/>
          </p:cNvSpPr>
          <p:nvPr>
            <p:ph idx="1"/>
          </p:nvPr>
        </p:nvSpPr>
        <p:spPr>
          <a:xfrm>
            <a:off x="1828800" y="630937"/>
            <a:ext cx="8610600" cy="6090539"/>
          </a:xfrm>
        </p:spPr>
        <p:txBody>
          <a:bodyPr/>
          <a:lstStyle/>
          <a:p>
            <a:pPr marL="0" indent="0">
              <a:buNone/>
            </a:pPr>
            <a:r>
              <a:rPr lang="en-US" sz="2000" dirty="0"/>
              <a:t>Main operations:</a:t>
            </a:r>
          </a:p>
          <a:p>
            <a:r>
              <a:rPr lang="en-US" sz="1800" b="1" dirty="0">
                <a:solidFill>
                  <a:srgbClr val="FF0000"/>
                </a:solidFill>
              </a:rPr>
              <a:t>push</a:t>
            </a:r>
            <a:r>
              <a:rPr lang="en-US" sz="1600" dirty="0"/>
              <a:t> - Puts an item "on top of the stack".</a:t>
            </a:r>
          </a:p>
          <a:p>
            <a:r>
              <a:rPr lang="en-US" sz="1800" b="1" dirty="0">
                <a:solidFill>
                  <a:srgbClr val="FF0000"/>
                </a:solidFill>
              </a:rPr>
              <a:t>pop</a:t>
            </a:r>
            <a:r>
              <a:rPr lang="en-US" sz="1800" dirty="0"/>
              <a:t> - </a:t>
            </a:r>
            <a:r>
              <a:rPr lang="en-US" sz="1600" dirty="0"/>
              <a:t>Removes the item from the top of the stack (the last item added).</a:t>
            </a:r>
          </a:p>
          <a:p>
            <a:pPr marL="0" indent="0">
              <a:buNone/>
            </a:pPr>
            <a:r>
              <a:rPr lang="en-US" sz="2000" dirty="0"/>
              <a:t>Applications</a:t>
            </a:r>
          </a:p>
          <a:p>
            <a:r>
              <a:rPr lang="en-US" sz="1800" dirty="0"/>
              <a:t>Function execution in computer programs: </a:t>
            </a:r>
          </a:p>
          <a:p>
            <a:pPr lvl="1"/>
            <a:r>
              <a:rPr lang="en-US" sz="1600" dirty="0"/>
              <a:t>when a function is called, it enters the </a:t>
            </a:r>
            <a:r>
              <a:rPr lang="en-US" sz="1600" b="1" dirty="0"/>
              <a:t>calling stack</a:t>
            </a:r>
            <a:r>
              <a:rPr lang="en-US" sz="1600" dirty="0"/>
              <a:t>. The function that leaves the calling stack is always the last one that entered (among functions still in the stack).</a:t>
            </a:r>
          </a:p>
          <a:p>
            <a:r>
              <a:rPr lang="en-US" sz="1800" dirty="0"/>
              <a:t>Provide a non-recursive implementation for problems that need a recursive solution</a:t>
            </a:r>
          </a:p>
          <a:p>
            <a:r>
              <a:rPr lang="en-US" sz="1800" dirty="0"/>
              <a:t>Reverse order (e.g. reverse string)</a:t>
            </a:r>
          </a:p>
          <a:p>
            <a:r>
              <a:rPr lang="en-US" sz="1800" dirty="0"/>
              <a:t>Check if balanced parenthesis</a:t>
            </a:r>
          </a:p>
          <a:p>
            <a:r>
              <a:rPr lang="en-US" sz="1800" dirty="0"/>
              <a:t>Applications where you need to retrace your steps (and possibly try a different action). E.g. maze exploration, placing queens on a board. (For such problems it is often easier to write a recursive solution than an iterative one.)</a:t>
            </a:r>
          </a:p>
          <a:p>
            <a:r>
              <a:rPr lang="en-US" sz="1800" dirty="0"/>
              <a:t>Interpretation and evaluation of symbolic expressions:</a:t>
            </a:r>
          </a:p>
          <a:p>
            <a:pPr lvl="1"/>
            <a:r>
              <a:rPr lang="en-US" sz="1600" dirty="0"/>
              <a:t>evaluate expressions like (5+2)*(12-3), or </a:t>
            </a:r>
          </a:p>
          <a:p>
            <a:pPr lvl="1"/>
            <a:r>
              <a:rPr lang="en-US" sz="1600" dirty="0"/>
              <a:t>parse C code (as a first step in the compilation process).</a:t>
            </a:r>
          </a:p>
          <a:p>
            <a:r>
              <a:rPr lang="en-US" sz="1800" dirty="0"/>
              <a:t>Search methods. </a:t>
            </a:r>
          </a:p>
          <a:p>
            <a:pPr lvl="1"/>
            <a:r>
              <a:rPr lang="en-US" sz="1600" dirty="0"/>
              <a:t>traverse or search a graph</a:t>
            </a:r>
          </a:p>
          <a:p>
            <a:r>
              <a:rPr lang="en-US" sz="1800" dirty="0"/>
              <a:t>Check </a:t>
            </a:r>
            <a:r>
              <a:rPr lang="en-US" sz="1800" dirty="0" err="1"/>
              <a:t>leetcode</a:t>
            </a:r>
            <a:r>
              <a:rPr lang="en-US" sz="1800" dirty="0"/>
              <a:t> – see what problems require a stack</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729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Push / Pop – Work sheet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33" name="TextBox 32"/>
          <p:cNvSpPr txBox="1"/>
          <p:nvPr/>
        </p:nvSpPr>
        <p:spPr>
          <a:xfrm>
            <a:off x="3478166" y="6203123"/>
            <a:ext cx="484234" cy="369332"/>
          </a:xfrm>
          <a:prstGeom prst="rect">
            <a:avLst/>
          </a:prstGeom>
          <a:noFill/>
        </p:spPr>
        <p:txBody>
          <a:bodyPr wrap="square" rtlCol="0">
            <a:spAutoFit/>
          </a:bodyPr>
          <a:lstStyle/>
          <a:p>
            <a:r>
              <a:rPr lang="en-US" dirty="0"/>
              <a:t>15</a:t>
            </a:r>
          </a:p>
        </p:txBody>
      </p:sp>
      <p:sp>
        <p:nvSpPr>
          <p:cNvPr id="34" name="TextBox 33"/>
          <p:cNvSpPr txBox="1"/>
          <p:nvPr/>
        </p:nvSpPr>
        <p:spPr>
          <a:xfrm>
            <a:off x="4316366" y="6172200"/>
            <a:ext cx="484234" cy="369332"/>
          </a:xfrm>
          <a:prstGeom prst="rect">
            <a:avLst/>
          </a:prstGeom>
          <a:noFill/>
        </p:spPr>
        <p:txBody>
          <a:bodyPr wrap="square" rtlCol="0">
            <a:spAutoFit/>
          </a:bodyPr>
          <a:lstStyle/>
          <a:p>
            <a:r>
              <a:rPr lang="en-US" dirty="0"/>
              <a:t>20</a:t>
            </a:r>
          </a:p>
        </p:txBody>
      </p:sp>
      <p:sp>
        <p:nvSpPr>
          <p:cNvPr id="35" name="TextBox 34"/>
          <p:cNvSpPr txBox="1"/>
          <p:nvPr/>
        </p:nvSpPr>
        <p:spPr>
          <a:xfrm>
            <a:off x="5029200" y="6172200"/>
            <a:ext cx="304800" cy="369332"/>
          </a:xfrm>
          <a:prstGeom prst="rect">
            <a:avLst/>
          </a:prstGeom>
          <a:noFill/>
        </p:spPr>
        <p:txBody>
          <a:bodyPr wrap="square" rtlCol="0">
            <a:spAutoFit/>
          </a:bodyPr>
          <a:lstStyle/>
          <a:p>
            <a:r>
              <a:rPr lang="en-US" dirty="0"/>
              <a:t>*</a:t>
            </a:r>
          </a:p>
        </p:txBody>
      </p:sp>
      <p:sp>
        <p:nvSpPr>
          <p:cNvPr id="36" name="TextBox 35"/>
          <p:cNvSpPr txBox="1"/>
          <p:nvPr/>
        </p:nvSpPr>
        <p:spPr>
          <a:xfrm>
            <a:off x="5715000" y="6172200"/>
            <a:ext cx="457200" cy="369332"/>
          </a:xfrm>
          <a:prstGeom prst="rect">
            <a:avLst/>
          </a:prstGeom>
          <a:noFill/>
        </p:spPr>
        <p:txBody>
          <a:bodyPr wrap="square" rtlCol="0">
            <a:spAutoFit/>
          </a:bodyPr>
          <a:lstStyle/>
          <a:p>
            <a:r>
              <a:rPr lang="en-US" dirty="0"/>
              <a:t>30</a:t>
            </a:r>
          </a:p>
        </p:txBody>
      </p:sp>
      <p:sp>
        <p:nvSpPr>
          <p:cNvPr id="37" name="TextBox 36"/>
          <p:cNvSpPr txBox="1"/>
          <p:nvPr/>
        </p:nvSpPr>
        <p:spPr>
          <a:xfrm>
            <a:off x="6206840" y="6488668"/>
            <a:ext cx="3241961" cy="338554"/>
          </a:xfrm>
          <a:prstGeom prst="rect">
            <a:avLst/>
          </a:prstGeom>
          <a:noFill/>
        </p:spPr>
        <p:txBody>
          <a:bodyPr wrap="square" rtlCol="0">
            <a:spAutoFit/>
          </a:bodyPr>
          <a:lstStyle/>
          <a:p>
            <a:pPr algn="ctr"/>
            <a:r>
              <a:rPr lang="en-US" sz="1600" dirty="0"/>
              <a:t>Continue with the other operations.</a:t>
            </a:r>
          </a:p>
        </p:txBody>
      </p:sp>
      <p:cxnSp>
        <p:nvCxnSpPr>
          <p:cNvPr id="44" name="Straight Connector 43"/>
          <p:cNvCxnSpPr/>
          <p:nvPr/>
        </p:nvCxnSpPr>
        <p:spPr>
          <a:xfrm>
            <a:off x="2955049" y="616202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78849" y="6172201"/>
            <a:ext cx="838200" cy="584775"/>
          </a:xfrm>
          <a:prstGeom prst="rect">
            <a:avLst/>
          </a:prstGeom>
          <a:noFill/>
        </p:spPr>
        <p:txBody>
          <a:bodyPr wrap="square" rtlCol="0">
            <a:spAutoFit/>
          </a:bodyPr>
          <a:lstStyle/>
          <a:p>
            <a:r>
              <a:rPr lang="en-US" sz="1600" dirty="0"/>
              <a:t>Empty stack</a:t>
            </a:r>
          </a:p>
        </p:txBody>
      </p:sp>
      <p:cxnSp>
        <p:nvCxnSpPr>
          <p:cNvPr id="47" name="Straight Connector 46"/>
          <p:cNvCxnSpPr/>
          <p:nvPr/>
        </p:nvCxnSpPr>
        <p:spPr>
          <a:xfrm>
            <a:off x="3810000" y="61722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523971" y="61722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209771" y="61722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943600" y="61722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657600" y="2341387"/>
            <a:ext cx="0" cy="1600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Content Placeholder 2"/>
          <p:cNvSpPr>
            <a:spLocks noGrp="1"/>
          </p:cNvSpPr>
          <p:nvPr>
            <p:ph idx="1"/>
          </p:nvPr>
        </p:nvSpPr>
        <p:spPr>
          <a:xfrm>
            <a:off x="1600200" y="2286000"/>
            <a:ext cx="1066801" cy="3352800"/>
          </a:xfrm>
          <a:ln>
            <a:solidFill>
              <a:schemeClr val="tx1"/>
            </a:solidFill>
          </a:ln>
        </p:spPr>
        <p:txBody>
          <a:bodyPr/>
          <a:lstStyle/>
          <a:p>
            <a:pPr marL="0" indent="0">
              <a:buNone/>
            </a:pPr>
            <a:r>
              <a:rPr lang="en-US" sz="1800" dirty="0"/>
              <a:t>push(15)</a:t>
            </a:r>
          </a:p>
          <a:p>
            <a:pPr marL="0" indent="0">
              <a:buNone/>
            </a:pPr>
            <a:r>
              <a:rPr lang="en-US" sz="1800" dirty="0"/>
              <a:t>push(20)</a:t>
            </a:r>
          </a:p>
          <a:p>
            <a:pPr marL="0" indent="0">
              <a:buNone/>
            </a:pPr>
            <a:r>
              <a:rPr lang="en-US" sz="1800" dirty="0"/>
              <a:t>pop()</a:t>
            </a:r>
          </a:p>
          <a:p>
            <a:pPr marL="0" indent="0">
              <a:buNone/>
            </a:pPr>
            <a:r>
              <a:rPr lang="en-US" sz="1800" dirty="0"/>
              <a:t>push(30)</a:t>
            </a:r>
          </a:p>
          <a:p>
            <a:pPr marL="0" indent="0">
              <a:buNone/>
            </a:pPr>
            <a:r>
              <a:rPr lang="en-US" sz="1800" dirty="0"/>
              <a:t>push(7)</a:t>
            </a:r>
          </a:p>
          <a:p>
            <a:pPr marL="0" indent="0">
              <a:buNone/>
            </a:pPr>
            <a:r>
              <a:rPr lang="en-US" sz="1800" dirty="0"/>
              <a:t>push(25)</a:t>
            </a:r>
          </a:p>
          <a:p>
            <a:pPr marL="0" indent="0">
              <a:buNone/>
            </a:pPr>
            <a:r>
              <a:rPr lang="en-US" sz="1800" dirty="0"/>
              <a:t>pop()</a:t>
            </a:r>
          </a:p>
          <a:p>
            <a:pPr marL="0" indent="0">
              <a:buNone/>
            </a:pPr>
            <a:r>
              <a:rPr lang="en-US" sz="1800" dirty="0"/>
              <a:t>push(12)</a:t>
            </a:r>
          </a:p>
          <a:p>
            <a:pPr marL="0" indent="0">
              <a:buNone/>
            </a:pPr>
            <a:r>
              <a:rPr lang="en-US" sz="1800" dirty="0"/>
              <a:t>pop()</a:t>
            </a:r>
          </a:p>
          <a:p>
            <a:pPr marL="0" indent="0">
              <a:buNone/>
            </a:pPr>
            <a:r>
              <a:rPr lang="en-US" sz="1800" dirty="0"/>
              <a:t>pop()</a:t>
            </a:r>
          </a:p>
        </p:txBody>
      </p:sp>
      <p:sp>
        <p:nvSpPr>
          <p:cNvPr id="21" name="Content Placeholder 2"/>
          <p:cNvSpPr txBox="1">
            <a:spLocks/>
          </p:cNvSpPr>
          <p:nvPr/>
        </p:nvSpPr>
        <p:spPr>
          <a:xfrm>
            <a:off x="1780954" y="1143000"/>
            <a:ext cx="3172047"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t>Conventions: </a:t>
            </a:r>
          </a:p>
          <a:p>
            <a:pPr marL="0" indent="0">
              <a:buNone/>
            </a:pPr>
            <a:r>
              <a:rPr lang="en-US" sz="1700" dirty="0"/>
              <a:t>-   value:  Push value on stack</a:t>
            </a:r>
          </a:p>
          <a:p>
            <a:pPr marL="0" indent="0">
              <a:buNone/>
            </a:pPr>
            <a:r>
              <a:rPr lang="en-US" sz="1700" dirty="0"/>
              <a:t>-      *    :  Pop from stack</a:t>
            </a:r>
          </a:p>
        </p:txBody>
      </p:sp>
      <p:sp>
        <p:nvSpPr>
          <p:cNvPr id="22" name="Content Placeholder 2"/>
          <p:cNvSpPr txBox="1">
            <a:spLocks/>
          </p:cNvSpPr>
          <p:nvPr/>
        </p:nvSpPr>
        <p:spPr>
          <a:xfrm>
            <a:off x="3048001" y="2265187"/>
            <a:ext cx="456137" cy="335280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sym typeface="Wingdings" panose="05000000000000000000" pitchFamily="2" charset="2"/>
              </a:rPr>
              <a:t>15 </a:t>
            </a:r>
            <a:endParaRPr lang="en-US" sz="1800" dirty="0"/>
          </a:p>
          <a:p>
            <a:pPr marL="0" indent="0">
              <a:buNone/>
            </a:pPr>
            <a:r>
              <a:rPr lang="en-US" sz="1800" dirty="0">
                <a:sym typeface="Wingdings" panose="05000000000000000000" pitchFamily="2" charset="2"/>
              </a:rPr>
              <a:t>20</a:t>
            </a:r>
            <a:endParaRPr lang="en-US" sz="1800" dirty="0"/>
          </a:p>
          <a:p>
            <a:pPr marL="0" indent="0">
              <a:buNone/>
            </a:pPr>
            <a:r>
              <a:rPr lang="en-US" sz="1800" dirty="0">
                <a:sym typeface="Wingdings" panose="05000000000000000000" pitchFamily="2" charset="2"/>
              </a:rPr>
              <a:t>*</a:t>
            </a:r>
            <a:endParaRPr lang="en-US" sz="1800" dirty="0"/>
          </a:p>
          <a:p>
            <a:pPr marL="0" indent="0">
              <a:buNone/>
            </a:pPr>
            <a:r>
              <a:rPr lang="en-US" sz="1800" dirty="0">
                <a:sym typeface="Wingdings" panose="05000000000000000000" pitchFamily="2" charset="2"/>
              </a:rPr>
              <a:t>30</a:t>
            </a:r>
            <a:endParaRPr lang="en-US" sz="1800" dirty="0"/>
          </a:p>
          <a:p>
            <a:pPr marL="0" indent="0">
              <a:buNone/>
            </a:pPr>
            <a:r>
              <a:rPr lang="en-US" sz="1800" dirty="0">
                <a:sym typeface="Wingdings" panose="05000000000000000000" pitchFamily="2" charset="2"/>
              </a:rPr>
              <a:t>7</a:t>
            </a:r>
            <a:endParaRPr lang="en-US" sz="1800" dirty="0"/>
          </a:p>
          <a:p>
            <a:pPr marL="0" indent="0">
              <a:buNone/>
            </a:pPr>
            <a:r>
              <a:rPr lang="en-US" sz="1800" dirty="0">
                <a:sym typeface="Wingdings" panose="05000000000000000000" pitchFamily="2" charset="2"/>
              </a:rPr>
              <a:t>25</a:t>
            </a:r>
            <a:endParaRPr lang="en-US" sz="1800" dirty="0"/>
          </a:p>
          <a:p>
            <a:pPr marL="0" indent="0">
              <a:buNone/>
            </a:pPr>
            <a:r>
              <a:rPr lang="en-US" sz="1800" dirty="0">
                <a:sym typeface="Wingdings" panose="05000000000000000000" pitchFamily="2" charset="2"/>
              </a:rPr>
              <a:t>*</a:t>
            </a:r>
            <a:endParaRPr lang="en-US" sz="1800" dirty="0"/>
          </a:p>
          <a:p>
            <a:pPr marL="0" indent="0">
              <a:buNone/>
            </a:pPr>
            <a:r>
              <a:rPr lang="en-US" sz="1800" dirty="0">
                <a:sym typeface="Wingdings" panose="05000000000000000000" pitchFamily="2" charset="2"/>
              </a:rPr>
              <a:t>12</a:t>
            </a:r>
            <a:endParaRPr lang="en-US" sz="1800" dirty="0"/>
          </a:p>
          <a:p>
            <a:pPr marL="0" indent="0">
              <a:buNone/>
            </a:pPr>
            <a:r>
              <a:rPr lang="en-US" sz="1800" dirty="0">
                <a:sym typeface="Wingdings" panose="05000000000000000000" pitchFamily="2" charset="2"/>
              </a:rPr>
              <a:t>*</a:t>
            </a:r>
            <a:endParaRPr lang="en-US" sz="1800" dirty="0"/>
          </a:p>
          <a:p>
            <a:pPr marL="0" indent="0">
              <a:buNone/>
            </a:pPr>
            <a:r>
              <a:rPr lang="en-US" sz="1800" dirty="0">
                <a:sym typeface="Wingdings" panose="05000000000000000000" pitchFamily="2" charset="2"/>
              </a:rPr>
              <a:t>*</a:t>
            </a:r>
            <a:endParaRPr lang="en-US" sz="1800" dirty="0"/>
          </a:p>
        </p:txBody>
      </p:sp>
      <p:sp>
        <p:nvSpPr>
          <p:cNvPr id="23" name="Right Arrow 22"/>
          <p:cNvSpPr/>
          <p:nvPr/>
        </p:nvSpPr>
        <p:spPr>
          <a:xfrm>
            <a:off x="2667000" y="34290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5400000">
            <a:off x="3151005" y="2966590"/>
            <a:ext cx="1317990" cy="261610"/>
          </a:xfrm>
          <a:prstGeom prst="rect">
            <a:avLst/>
          </a:prstGeom>
          <a:noFill/>
        </p:spPr>
        <p:txBody>
          <a:bodyPr wrap="none" rtlCol="0">
            <a:spAutoFit/>
          </a:bodyPr>
          <a:lstStyle/>
          <a:p>
            <a:r>
              <a:rPr lang="en-US" sz="1100" dirty="0"/>
              <a:t>Order of operations</a:t>
            </a:r>
          </a:p>
        </p:txBody>
      </p:sp>
    </p:spTree>
    <p:extLst>
      <p:ext uri="{BB962C8B-B14F-4D97-AF65-F5344CB8AC3E}">
        <p14:creationId xmlns:p14="http://schemas.microsoft.com/office/powerpoint/2010/main" val="150162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153400" cy="1143000"/>
          </a:xfrm>
        </p:spPr>
        <p:txBody>
          <a:bodyPr/>
          <a:lstStyle/>
          <a:p>
            <a:r>
              <a:rPr lang="en-US" dirty="0"/>
              <a:t>Push / Pop – Answers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7" name="Content Placeholder 2"/>
          <p:cNvSpPr>
            <a:spLocks noGrp="1"/>
          </p:cNvSpPr>
          <p:nvPr>
            <p:ph idx="1"/>
          </p:nvPr>
        </p:nvSpPr>
        <p:spPr>
          <a:xfrm>
            <a:off x="228600" y="2286000"/>
            <a:ext cx="1066801" cy="3352800"/>
          </a:xfrm>
          <a:ln>
            <a:solidFill>
              <a:schemeClr val="tx1"/>
            </a:solidFill>
          </a:ln>
        </p:spPr>
        <p:txBody>
          <a:bodyPr/>
          <a:lstStyle/>
          <a:p>
            <a:pPr marL="0" indent="0">
              <a:buNone/>
            </a:pPr>
            <a:r>
              <a:rPr lang="en-US" sz="1800" dirty="0"/>
              <a:t>push(15)</a:t>
            </a:r>
          </a:p>
          <a:p>
            <a:pPr marL="0" indent="0">
              <a:buNone/>
            </a:pPr>
            <a:r>
              <a:rPr lang="en-US" sz="1800" dirty="0"/>
              <a:t>push(20)</a:t>
            </a:r>
          </a:p>
          <a:p>
            <a:pPr marL="0" indent="0">
              <a:buNone/>
            </a:pPr>
            <a:r>
              <a:rPr lang="en-US" sz="1800" dirty="0"/>
              <a:t>pop()</a:t>
            </a:r>
          </a:p>
          <a:p>
            <a:pPr marL="0" indent="0">
              <a:buNone/>
            </a:pPr>
            <a:r>
              <a:rPr lang="en-US" sz="1800" dirty="0"/>
              <a:t>push(30)</a:t>
            </a:r>
          </a:p>
          <a:p>
            <a:pPr marL="0" indent="0">
              <a:buNone/>
            </a:pPr>
            <a:r>
              <a:rPr lang="en-US" sz="1800" dirty="0"/>
              <a:t>push(7)</a:t>
            </a:r>
          </a:p>
          <a:p>
            <a:pPr marL="0" indent="0">
              <a:buNone/>
            </a:pPr>
            <a:r>
              <a:rPr lang="en-US" sz="1800" dirty="0"/>
              <a:t>push(25)</a:t>
            </a:r>
          </a:p>
          <a:p>
            <a:pPr marL="0" indent="0">
              <a:buNone/>
            </a:pPr>
            <a:r>
              <a:rPr lang="en-US" sz="1800" dirty="0"/>
              <a:t>pop()</a:t>
            </a:r>
          </a:p>
          <a:p>
            <a:pPr marL="0" indent="0">
              <a:buNone/>
            </a:pPr>
            <a:r>
              <a:rPr lang="en-US" sz="1800" dirty="0"/>
              <a:t>push(12)</a:t>
            </a:r>
          </a:p>
          <a:p>
            <a:pPr marL="0" indent="0">
              <a:buNone/>
            </a:pPr>
            <a:r>
              <a:rPr lang="en-US" sz="1800" dirty="0"/>
              <a:t>pop()</a:t>
            </a:r>
          </a:p>
          <a:p>
            <a:pPr marL="0" indent="0">
              <a:buNone/>
            </a:pPr>
            <a:r>
              <a:rPr lang="en-US" sz="1800" dirty="0"/>
              <a:t>pop()</a:t>
            </a:r>
          </a:p>
        </p:txBody>
      </p:sp>
      <p:sp>
        <p:nvSpPr>
          <p:cNvPr id="8" name="TextBox 7"/>
          <p:cNvSpPr txBox="1"/>
          <p:nvPr/>
        </p:nvSpPr>
        <p:spPr>
          <a:xfrm>
            <a:off x="36408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9" name="TextBox 8"/>
          <p:cNvSpPr txBox="1"/>
          <p:nvPr/>
        </p:nvSpPr>
        <p:spPr>
          <a:xfrm>
            <a:off x="43266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0" name="TextBox 9"/>
          <p:cNvSpPr txBox="1"/>
          <p:nvPr/>
        </p:nvSpPr>
        <p:spPr>
          <a:xfrm>
            <a:off x="4326650" y="5116033"/>
            <a:ext cx="550151" cy="523220"/>
          </a:xfrm>
          <a:prstGeom prst="rect">
            <a:avLst/>
          </a:prstGeom>
          <a:noFill/>
          <a:ln w="19050">
            <a:solidFill>
              <a:schemeClr val="accent1"/>
            </a:solidFill>
          </a:ln>
        </p:spPr>
        <p:txBody>
          <a:bodyPr wrap="none" rtlCol="0">
            <a:spAutoFit/>
          </a:bodyPr>
          <a:lstStyle/>
          <a:p>
            <a:r>
              <a:rPr lang="en-US" sz="2800" dirty="0"/>
              <a:t>20</a:t>
            </a:r>
          </a:p>
        </p:txBody>
      </p:sp>
      <p:sp>
        <p:nvSpPr>
          <p:cNvPr id="11" name="TextBox 10"/>
          <p:cNvSpPr txBox="1"/>
          <p:nvPr/>
        </p:nvSpPr>
        <p:spPr>
          <a:xfrm>
            <a:off x="4995699"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2" name="TextBox 11"/>
          <p:cNvSpPr txBox="1"/>
          <p:nvPr/>
        </p:nvSpPr>
        <p:spPr>
          <a:xfrm>
            <a:off x="5681499"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3" name="TextBox 12"/>
          <p:cNvSpPr txBox="1"/>
          <p:nvPr/>
        </p:nvSpPr>
        <p:spPr>
          <a:xfrm>
            <a:off x="5681499"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14" name="TextBox 13"/>
          <p:cNvSpPr txBox="1"/>
          <p:nvPr/>
        </p:nvSpPr>
        <p:spPr>
          <a:xfrm>
            <a:off x="63840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5" name="TextBox 14"/>
          <p:cNvSpPr txBox="1"/>
          <p:nvPr/>
        </p:nvSpPr>
        <p:spPr>
          <a:xfrm>
            <a:off x="63840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16" name="TextBox 15"/>
          <p:cNvSpPr txBox="1"/>
          <p:nvPr/>
        </p:nvSpPr>
        <p:spPr>
          <a:xfrm>
            <a:off x="63840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17" name="TextBox 16"/>
          <p:cNvSpPr txBox="1"/>
          <p:nvPr/>
        </p:nvSpPr>
        <p:spPr>
          <a:xfrm>
            <a:off x="70698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8" name="TextBox 17"/>
          <p:cNvSpPr txBox="1"/>
          <p:nvPr/>
        </p:nvSpPr>
        <p:spPr>
          <a:xfrm>
            <a:off x="70698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19" name="TextBox 18"/>
          <p:cNvSpPr txBox="1"/>
          <p:nvPr/>
        </p:nvSpPr>
        <p:spPr>
          <a:xfrm>
            <a:off x="70698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0" name="TextBox 19"/>
          <p:cNvSpPr txBox="1"/>
          <p:nvPr/>
        </p:nvSpPr>
        <p:spPr>
          <a:xfrm>
            <a:off x="7069850" y="4070499"/>
            <a:ext cx="550151" cy="523220"/>
          </a:xfrm>
          <a:prstGeom prst="rect">
            <a:avLst/>
          </a:prstGeom>
          <a:noFill/>
          <a:ln w="19050">
            <a:solidFill>
              <a:schemeClr val="accent1"/>
            </a:solidFill>
          </a:ln>
        </p:spPr>
        <p:txBody>
          <a:bodyPr wrap="none" rtlCol="0">
            <a:spAutoFit/>
          </a:bodyPr>
          <a:lstStyle/>
          <a:p>
            <a:r>
              <a:rPr lang="en-US" sz="2800" dirty="0"/>
              <a:t>25</a:t>
            </a:r>
          </a:p>
        </p:txBody>
      </p:sp>
      <p:sp>
        <p:nvSpPr>
          <p:cNvPr id="21" name="TextBox 20"/>
          <p:cNvSpPr txBox="1"/>
          <p:nvPr/>
        </p:nvSpPr>
        <p:spPr>
          <a:xfrm>
            <a:off x="77556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2" name="TextBox 21"/>
          <p:cNvSpPr txBox="1"/>
          <p:nvPr/>
        </p:nvSpPr>
        <p:spPr>
          <a:xfrm>
            <a:off x="77556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23" name="TextBox 22"/>
          <p:cNvSpPr txBox="1"/>
          <p:nvPr/>
        </p:nvSpPr>
        <p:spPr>
          <a:xfrm>
            <a:off x="77556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4" name="TextBox 23"/>
          <p:cNvSpPr txBox="1"/>
          <p:nvPr/>
        </p:nvSpPr>
        <p:spPr>
          <a:xfrm>
            <a:off x="84414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5" name="TextBox 24"/>
          <p:cNvSpPr txBox="1"/>
          <p:nvPr/>
        </p:nvSpPr>
        <p:spPr>
          <a:xfrm>
            <a:off x="84414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26" name="TextBox 25"/>
          <p:cNvSpPr txBox="1"/>
          <p:nvPr/>
        </p:nvSpPr>
        <p:spPr>
          <a:xfrm>
            <a:off x="84414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7" name="TextBox 26"/>
          <p:cNvSpPr txBox="1"/>
          <p:nvPr/>
        </p:nvSpPr>
        <p:spPr>
          <a:xfrm>
            <a:off x="8441450" y="4070499"/>
            <a:ext cx="550151" cy="523220"/>
          </a:xfrm>
          <a:prstGeom prst="rect">
            <a:avLst/>
          </a:prstGeom>
          <a:noFill/>
          <a:ln w="19050">
            <a:solidFill>
              <a:schemeClr val="accent1"/>
            </a:solidFill>
          </a:ln>
        </p:spPr>
        <p:txBody>
          <a:bodyPr wrap="none" rtlCol="0">
            <a:spAutoFit/>
          </a:bodyPr>
          <a:lstStyle/>
          <a:p>
            <a:r>
              <a:rPr lang="en-US" sz="2800" dirty="0"/>
              <a:t>12</a:t>
            </a:r>
          </a:p>
        </p:txBody>
      </p:sp>
      <p:sp>
        <p:nvSpPr>
          <p:cNvPr id="28" name="TextBox 27"/>
          <p:cNvSpPr txBox="1"/>
          <p:nvPr/>
        </p:nvSpPr>
        <p:spPr>
          <a:xfrm>
            <a:off x="9127250" y="5617987"/>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9" name="TextBox 28"/>
          <p:cNvSpPr txBox="1"/>
          <p:nvPr/>
        </p:nvSpPr>
        <p:spPr>
          <a:xfrm>
            <a:off x="9127250" y="5095220"/>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30" name="TextBox 29"/>
          <p:cNvSpPr txBox="1"/>
          <p:nvPr/>
        </p:nvSpPr>
        <p:spPr>
          <a:xfrm>
            <a:off x="9127250" y="4572000"/>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31" name="TextBox 30"/>
          <p:cNvSpPr txBox="1"/>
          <p:nvPr/>
        </p:nvSpPr>
        <p:spPr>
          <a:xfrm>
            <a:off x="9813050" y="5617987"/>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32" name="TextBox 31"/>
          <p:cNvSpPr txBox="1"/>
          <p:nvPr/>
        </p:nvSpPr>
        <p:spPr>
          <a:xfrm>
            <a:off x="9813050" y="5095220"/>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33" name="TextBox 32"/>
          <p:cNvSpPr txBox="1"/>
          <p:nvPr/>
        </p:nvSpPr>
        <p:spPr>
          <a:xfrm>
            <a:off x="3505200" y="6203123"/>
            <a:ext cx="484234" cy="369332"/>
          </a:xfrm>
          <a:prstGeom prst="rect">
            <a:avLst/>
          </a:prstGeom>
          <a:noFill/>
        </p:spPr>
        <p:txBody>
          <a:bodyPr wrap="square" rtlCol="0">
            <a:spAutoFit/>
          </a:bodyPr>
          <a:lstStyle/>
          <a:p>
            <a:r>
              <a:rPr lang="en-US" dirty="0"/>
              <a:t>15</a:t>
            </a:r>
          </a:p>
        </p:txBody>
      </p:sp>
      <p:sp>
        <p:nvSpPr>
          <p:cNvPr id="34" name="TextBox 33"/>
          <p:cNvSpPr txBox="1"/>
          <p:nvPr/>
        </p:nvSpPr>
        <p:spPr>
          <a:xfrm>
            <a:off x="4114800" y="6172200"/>
            <a:ext cx="484234" cy="369332"/>
          </a:xfrm>
          <a:prstGeom prst="rect">
            <a:avLst/>
          </a:prstGeom>
          <a:noFill/>
        </p:spPr>
        <p:txBody>
          <a:bodyPr wrap="square" rtlCol="0">
            <a:spAutoFit/>
          </a:bodyPr>
          <a:lstStyle/>
          <a:p>
            <a:r>
              <a:rPr lang="en-US" dirty="0"/>
              <a:t>20</a:t>
            </a:r>
          </a:p>
        </p:txBody>
      </p:sp>
      <p:sp>
        <p:nvSpPr>
          <p:cNvPr id="35" name="TextBox 34"/>
          <p:cNvSpPr txBox="1"/>
          <p:nvPr/>
        </p:nvSpPr>
        <p:spPr>
          <a:xfrm>
            <a:off x="4876800" y="6172200"/>
            <a:ext cx="304800" cy="369332"/>
          </a:xfrm>
          <a:prstGeom prst="rect">
            <a:avLst/>
          </a:prstGeom>
          <a:noFill/>
        </p:spPr>
        <p:txBody>
          <a:bodyPr wrap="square" rtlCol="0">
            <a:spAutoFit/>
          </a:bodyPr>
          <a:lstStyle/>
          <a:p>
            <a:r>
              <a:rPr lang="en-US" dirty="0"/>
              <a:t>*</a:t>
            </a:r>
          </a:p>
        </p:txBody>
      </p:sp>
      <p:sp>
        <p:nvSpPr>
          <p:cNvPr id="36" name="TextBox 35"/>
          <p:cNvSpPr txBox="1"/>
          <p:nvPr/>
        </p:nvSpPr>
        <p:spPr>
          <a:xfrm>
            <a:off x="5486400" y="6172200"/>
            <a:ext cx="457200" cy="369332"/>
          </a:xfrm>
          <a:prstGeom prst="rect">
            <a:avLst/>
          </a:prstGeom>
          <a:noFill/>
        </p:spPr>
        <p:txBody>
          <a:bodyPr wrap="square" rtlCol="0">
            <a:spAutoFit/>
          </a:bodyPr>
          <a:lstStyle/>
          <a:p>
            <a:r>
              <a:rPr lang="en-US" dirty="0"/>
              <a:t>30</a:t>
            </a:r>
          </a:p>
        </p:txBody>
      </p:sp>
      <p:sp>
        <p:nvSpPr>
          <p:cNvPr id="37" name="TextBox 36"/>
          <p:cNvSpPr txBox="1"/>
          <p:nvPr/>
        </p:nvSpPr>
        <p:spPr>
          <a:xfrm>
            <a:off x="6172200" y="6172200"/>
            <a:ext cx="457200" cy="369332"/>
          </a:xfrm>
          <a:prstGeom prst="rect">
            <a:avLst/>
          </a:prstGeom>
          <a:noFill/>
        </p:spPr>
        <p:txBody>
          <a:bodyPr wrap="square" rtlCol="0">
            <a:spAutoFit/>
          </a:bodyPr>
          <a:lstStyle/>
          <a:p>
            <a:pPr algn="ctr"/>
            <a:r>
              <a:rPr lang="en-US" dirty="0"/>
              <a:t>7</a:t>
            </a:r>
          </a:p>
        </p:txBody>
      </p:sp>
      <p:sp>
        <p:nvSpPr>
          <p:cNvPr id="38" name="TextBox 37"/>
          <p:cNvSpPr txBox="1"/>
          <p:nvPr/>
        </p:nvSpPr>
        <p:spPr>
          <a:xfrm>
            <a:off x="6858000" y="6172200"/>
            <a:ext cx="457200" cy="369332"/>
          </a:xfrm>
          <a:prstGeom prst="rect">
            <a:avLst/>
          </a:prstGeom>
          <a:noFill/>
        </p:spPr>
        <p:txBody>
          <a:bodyPr wrap="square" rtlCol="0">
            <a:spAutoFit/>
          </a:bodyPr>
          <a:lstStyle/>
          <a:p>
            <a:pPr algn="ctr"/>
            <a:r>
              <a:rPr lang="en-US" dirty="0"/>
              <a:t>25</a:t>
            </a:r>
          </a:p>
        </p:txBody>
      </p:sp>
      <p:sp>
        <p:nvSpPr>
          <p:cNvPr id="39" name="TextBox 38"/>
          <p:cNvSpPr txBox="1"/>
          <p:nvPr/>
        </p:nvSpPr>
        <p:spPr>
          <a:xfrm>
            <a:off x="7543800" y="6172200"/>
            <a:ext cx="457200" cy="369332"/>
          </a:xfrm>
          <a:prstGeom prst="rect">
            <a:avLst/>
          </a:prstGeom>
          <a:noFill/>
        </p:spPr>
        <p:txBody>
          <a:bodyPr wrap="square" rtlCol="0">
            <a:spAutoFit/>
          </a:bodyPr>
          <a:lstStyle/>
          <a:p>
            <a:pPr algn="ctr"/>
            <a:r>
              <a:rPr lang="en-US" dirty="0"/>
              <a:t>*</a:t>
            </a:r>
          </a:p>
        </p:txBody>
      </p:sp>
      <p:sp>
        <p:nvSpPr>
          <p:cNvPr id="40" name="TextBox 39"/>
          <p:cNvSpPr txBox="1"/>
          <p:nvPr/>
        </p:nvSpPr>
        <p:spPr>
          <a:xfrm>
            <a:off x="8229600" y="6172200"/>
            <a:ext cx="457200" cy="369332"/>
          </a:xfrm>
          <a:prstGeom prst="rect">
            <a:avLst/>
          </a:prstGeom>
          <a:noFill/>
        </p:spPr>
        <p:txBody>
          <a:bodyPr wrap="square" rtlCol="0">
            <a:spAutoFit/>
          </a:bodyPr>
          <a:lstStyle/>
          <a:p>
            <a:pPr algn="ctr"/>
            <a:r>
              <a:rPr lang="en-US" dirty="0"/>
              <a:t>12</a:t>
            </a:r>
          </a:p>
        </p:txBody>
      </p:sp>
      <p:sp>
        <p:nvSpPr>
          <p:cNvPr id="41" name="TextBox 40"/>
          <p:cNvSpPr txBox="1"/>
          <p:nvPr/>
        </p:nvSpPr>
        <p:spPr>
          <a:xfrm>
            <a:off x="8915400" y="6139934"/>
            <a:ext cx="457200" cy="369332"/>
          </a:xfrm>
          <a:prstGeom prst="rect">
            <a:avLst/>
          </a:prstGeom>
          <a:noFill/>
        </p:spPr>
        <p:txBody>
          <a:bodyPr wrap="square" rtlCol="0">
            <a:spAutoFit/>
          </a:bodyPr>
          <a:lstStyle/>
          <a:p>
            <a:pPr algn="ctr"/>
            <a:r>
              <a:rPr lang="en-US" dirty="0"/>
              <a:t>*</a:t>
            </a:r>
          </a:p>
        </p:txBody>
      </p:sp>
      <p:sp>
        <p:nvSpPr>
          <p:cNvPr id="42" name="TextBox 41"/>
          <p:cNvSpPr txBox="1"/>
          <p:nvPr/>
        </p:nvSpPr>
        <p:spPr>
          <a:xfrm>
            <a:off x="9601200" y="6172200"/>
            <a:ext cx="457200" cy="369332"/>
          </a:xfrm>
          <a:prstGeom prst="rect">
            <a:avLst/>
          </a:prstGeom>
          <a:noFill/>
        </p:spPr>
        <p:txBody>
          <a:bodyPr wrap="square" rtlCol="0">
            <a:spAutoFit/>
          </a:bodyPr>
          <a:lstStyle/>
          <a:p>
            <a:pPr algn="ctr"/>
            <a:r>
              <a:rPr lang="en-US" dirty="0"/>
              <a:t>*</a:t>
            </a:r>
          </a:p>
        </p:txBody>
      </p:sp>
      <p:cxnSp>
        <p:nvCxnSpPr>
          <p:cNvPr id="44" name="Straight Connector 43"/>
          <p:cNvCxnSpPr/>
          <p:nvPr/>
        </p:nvCxnSpPr>
        <p:spPr>
          <a:xfrm>
            <a:off x="2955049" y="616202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78849" y="6172201"/>
            <a:ext cx="838200" cy="584775"/>
          </a:xfrm>
          <a:prstGeom prst="rect">
            <a:avLst/>
          </a:prstGeom>
          <a:noFill/>
        </p:spPr>
        <p:txBody>
          <a:bodyPr wrap="square" rtlCol="0">
            <a:spAutoFit/>
          </a:bodyPr>
          <a:lstStyle/>
          <a:p>
            <a:r>
              <a:rPr lang="en-US" sz="1600" dirty="0"/>
              <a:t>Empty stack</a:t>
            </a:r>
          </a:p>
        </p:txBody>
      </p:sp>
      <p:sp>
        <p:nvSpPr>
          <p:cNvPr id="47" name="Content Placeholder 2"/>
          <p:cNvSpPr txBox="1">
            <a:spLocks/>
          </p:cNvSpPr>
          <p:nvPr/>
        </p:nvSpPr>
        <p:spPr>
          <a:xfrm>
            <a:off x="1780954" y="1143000"/>
            <a:ext cx="3172047" cy="9906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t>Conventions: </a:t>
            </a:r>
          </a:p>
          <a:p>
            <a:pPr marL="0" indent="0">
              <a:buNone/>
            </a:pPr>
            <a:r>
              <a:rPr lang="en-US" sz="1700" dirty="0"/>
              <a:t>-   value:  Push value on stack</a:t>
            </a:r>
          </a:p>
          <a:p>
            <a:pPr marL="0" indent="0">
              <a:buNone/>
            </a:pPr>
            <a:r>
              <a:rPr lang="en-US" sz="1700" dirty="0"/>
              <a:t>-      *    :  Pop from stack</a:t>
            </a:r>
          </a:p>
        </p:txBody>
      </p:sp>
      <p:sp>
        <p:nvSpPr>
          <p:cNvPr id="48" name="Content Placeholder 2"/>
          <p:cNvSpPr txBox="1">
            <a:spLocks/>
          </p:cNvSpPr>
          <p:nvPr/>
        </p:nvSpPr>
        <p:spPr>
          <a:xfrm>
            <a:off x="1676401" y="2265187"/>
            <a:ext cx="456137" cy="335280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sym typeface="Wingdings" panose="05000000000000000000" pitchFamily="2" charset="2"/>
              </a:rPr>
              <a:t>15 </a:t>
            </a:r>
            <a:endParaRPr lang="en-US" sz="1800" dirty="0"/>
          </a:p>
          <a:p>
            <a:pPr marL="0" indent="0">
              <a:buNone/>
            </a:pPr>
            <a:r>
              <a:rPr lang="en-US" sz="1800" dirty="0">
                <a:sym typeface="Wingdings" panose="05000000000000000000" pitchFamily="2" charset="2"/>
              </a:rPr>
              <a:t>20</a:t>
            </a:r>
            <a:endParaRPr lang="en-US" sz="1800" dirty="0"/>
          </a:p>
          <a:p>
            <a:pPr marL="0" indent="0">
              <a:buNone/>
            </a:pPr>
            <a:r>
              <a:rPr lang="en-US" sz="1800" dirty="0">
                <a:sym typeface="Wingdings" panose="05000000000000000000" pitchFamily="2" charset="2"/>
              </a:rPr>
              <a:t>*</a:t>
            </a:r>
            <a:endParaRPr lang="en-US" sz="1800" dirty="0"/>
          </a:p>
          <a:p>
            <a:pPr marL="0" indent="0">
              <a:buNone/>
            </a:pPr>
            <a:r>
              <a:rPr lang="en-US" sz="1800" dirty="0">
                <a:sym typeface="Wingdings" panose="05000000000000000000" pitchFamily="2" charset="2"/>
              </a:rPr>
              <a:t>30</a:t>
            </a:r>
            <a:endParaRPr lang="en-US" sz="1800" dirty="0"/>
          </a:p>
          <a:p>
            <a:pPr marL="0" indent="0">
              <a:buNone/>
            </a:pPr>
            <a:r>
              <a:rPr lang="en-US" sz="1800" dirty="0">
                <a:sym typeface="Wingdings" panose="05000000000000000000" pitchFamily="2" charset="2"/>
              </a:rPr>
              <a:t>7</a:t>
            </a:r>
            <a:endParaRPr lang="en-US" sz="1800" dirty="0"/>
          </a:p>
          <a:p>
            <a:pPr marL="0" indent="0">
              <a:buNone/>
            </a:pPr>
            <a:r>
              <a:rPr lang="en-US" sz="1800" dirty="0">
                <a:sym typeface="Wingdings" panose="05000000000000000000" pitchFamily="2" charset="2"/>
              </a:rPr>
              <a:t>25</a:t>
            </a:r>
            <a:endParaRPr lang="en-US" sz="1800" dirty="0"/>
          </a:p>
          <a:p>
            <a:pPr marL="0" indent="0">
              <a:buNone/>
            </a:pPr>
            <a:r>
              <a:rPr lang="en-US" sz="1800" dirty="0">
                <a:sym typeface="Wingdings" panose="05000000000000000000" pitchFamily="2" charset="2"/>
              </a:rPr>
              <a:t>*</a:t>
            </a:r>
            <a:endParaRPr lang="en-US" sz="1800" dirty="0"/>
          </a:p>
          <a:p>
            <a:pPr marL="0" indent="0">
              <a:buNone/>
            </a:pPr>
            <a:r>
              <a:rPr lang="en-US" sz="1800" dirty="0">
                <a:sym typeface="Wingdings" panose="05000000000000000000" pitchFamily="2" charset="2"/>
              </a:rPr>
              <a:t>12</a:t>
            </a:r>
            <a:endParaRPr lang="en-US" sz="1800" dirty="0"/>
          </a:p>
          <a:p>
            <a:pPr marL="0" indent="0">
              <a:buNone/>
            </a:pPr>
            <a:r>
              <a:rPr lang="en-US" sz="1800" dirty="0">
                <a:sym typeface="Wingdings" panose="05000000000000000000" pitchFamily="2" charset="2"/>
              </a:rPr>
              <a:t>*</a:t>
            </a:r>
            <a:endParaRPr lang="en-US" sz="1800" dirty="0"/>
          </a:p>
          <a:p>
            <a:pPr marL="0" indent="0">
              <a:buNone/>
            </a:pPr>
            <a:r>
              <a:rPr lang="en-US" sz="1800" dirty="0">
                <a:sym typeface="Wingdings" panose="05000000000000000000" pitchFamily="2" charset="2"/>
              </a:rPr>
              <a:t>*</a:t>
            </a:r>
            <a:endParaRPr lang="en-US" sz="1800" dirty="0"/>
          </a:p>
        </p:txBody>
      </p:sp>
      <p:sp>
        <p:nvSpPr>
          <p:cNvPr id="5" name="Right Arrow 4"/>
          <p:cNvSpPr/>
          <p:nvPr/>
        </p:nvSpPr>
        <p:spPr>
          <a:xfrm>
            <a:off x="1295400" y="34290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a:off x="2286000" y="2341387"/>
            <a:ext cx="0" cy="1600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rot="5400000">
            <a:off x="1779405" y="2966590"/>
            <a:ext cx="1317990" cy="261610"/>
          </a:xfrm>
          <a:prstGeom prst="rect">
            <a:avLst/>
          </a:prstGeom>
          <a:noFill/>
        </p:spPr>
        <p:txBody>
          <a:bodyPr wrap="none" rtlCol="0">
            <a:spAutoFit/>
          </a:bodyPr>
          <a:lstStyle/>
          <a:p>
            <a:r>
              <a:rPr lang="en-US" sz="1100" dirty="0"/>
              <a:t>Order of operations</a:t>
            </a:r>
          </a:p>
        </p:txBody>
      </p:sp>
      <p:sp>
        <p:nvSpPr>
          <p:cNvPr id="6" name="TextBox 5">
            <a:extLst>
              <a:ext uri="{FF2B5EF4-FFF2-40B4-BE49-F238E27FC236}">
                <a16:creationId xmlns:a16="http://schemas.microsoft.com/office/drawing/2014/main" id="{BE7046D9-D160-40D6-B51F-2BF820681725}"/>
              </a:ext>
            </a:extLst>
          </p:cNvPr>
          <p:cNvSpPr txBox="1"/>
          <p:nvPr/>
        </p:nvSpPr>
        <p:spPr>
          <a:xfrm>
            <a:off x="4927602" y="2905780"/>
            <a:ext cx="3201517" cy="523220"/>
          </a:xfrm>
          <a:prstGeom prst="rect">
            <a:avLst/>
          </a:prstGeom>
          <a:noFill/>
        </p:spPr>
        <p:txBody>
          <a:bodyPr wrap="none" rtlCol="0">
            <a:spAutoFit/>
          </a:bodyPr>
          <a:lstStyle/>
          <a:p>
            <a:r>
              <a:rPr lang="en-US" sz="2800" dirty="0"/>
              <a:t>Output: 20, 25, 12, 7</a:t>
            </a:r>
          </a:p>
        </p:txBody>
      </p:sp>
      <p:cxnSp>
        <p:nvCxnSpPr>
          <p:cNvPr id="46" name="Straight Arrow Connector 45">
            <a:extLst>
              <a:ext uri="{FF2B5EF4-FFF2-40B4-BE49-F238E27FC236}">
                <a16:creationId xmlns:a16="http://schemas.microsoft.com/office/drawing/2014/main" id="{34C316E8-ED48-4746-9B6B-CB97330865D6}"/>
              </a:ext>
            </a:extLst>
          </p:cNvPr>
          <p:cNvCxnSpPr>
            <a:cxnSpLocks/>
          </p:cNvCxnSpPr>
          <p:nvPr/>
        </p:nvCxnSpPr>
        <p:spPr>
          <a:xfrm flipV="1">
            <a:off x="4573915" y="3280807"/>
            <a:ext cx="1810135" cy="1976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18F530F-7606-4EE1-8A7F-AC6E42BF7A4B}"/>
              </a:ext>
            </a:extLst>
          </p:cNvPr>
          <p:cNvCxnSpPr>
            <a:cxnSpLocks/>
          </p:cNvCxnSpPr>
          <p:nvPr/>
        </p:nvCxnSpPr>
        <p:spPr>
          <a:xfrm flipH="1" flipV="1">
            <a:off x="6932312" y="3339921"/>
            <a:ext cx="382888" cy="861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0DE20CA-7514-4A6F-9711-2B9F8A5CFC55}"/>
              </a:ext>
            </a:extLst>
          </p:cNvPr>
          <p:cNvCxnSpPr>
            <a:cxnSpLocks/>
          </p:cNvCxnSpPr>
          <p:nvPr/>
        </p:nvCxnSpPr>
        <p:spPr>
          <a:xfrm flipH="1" flipV="1">
            <a:off x="7609421" y="3295836"/>
            <a:ext cx="924980" cy="905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3457EF0-EB71-4DF4-A62E-D9A7088781F6}"/>
              </a:ext>
            </a:extLst>
          </p:cNvPr>
          <p:cNvCxnSpPr>
            <a:cxnSpLocks/>
          </p:cNvCxnSpPr>
          <p:nvPr/>
        </p:nvCxnSpPr>
        <p:spPr>
          <a:xfrm flipH="1" flipV="1">
            <a:off x="7924800" y="3276601"/>
            <a:ext cx="1320800" cy="1471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87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199"/>
            <a:ext cx="10972800" cy="1434781"/>
          </a:xfrm>
        </p:spPr>
        <p:txBody>
          <a:bodyPr/>
          <a:lstStyle/>
          <a:p>
            <a:r>
              <a:rPr lang="en-US" dirty="0"/>
              <a:t>Terminology</a:t>
            </a:r>
            <a:br>
              <a:rPr lang="en-US" dirty="0"/>
            </a:br>
            <a:r>
              <a:rPr lang="en-US" dirty="0"/>
              <a:t>Input, Operations, and Output Sequence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7" name="Content Placeholder 2"/>
          <p:cNvSpPr>
            <a:spLocks noGrp="1"/>
          </p:cNvSpPr>
          <p:nvPr>
            <p:ph idx="1"/>
          </p:nvPr>
        </p:nvSpPr>
        <p:spPr>
          <a:xfrm>
            <a:off x="1600200" y="2438400"/>
            <a:ext cx="1354849" cy="3581400"/>
          </a:xfrm>
          <a:ln>
            <a:solidFill>
              <a:schemeClr val="tx1"/>
            </a:solidFill>
          </a:ln>
        </p:spPr>
        <p:txBody>
          <a:bodyPr/>
          <a:lstStyle/>
          <a:p>
            <a:pPr marL="0" indent="0">
              <a:buNone/>
            </a:pPr>
            <a:r>
              <a:rPr lang="en-US" sz="1800" dirty="0"/>
              <a:t>Operations:</a:t>
            </a:r>
          </a:p>
          <a:p>
            <a:pPr marL="0" indent="0">
              <a:buNone/>
            </a:pPr>
            <a:r>
              <a:rPr lang="en-US" sz="1800" dirty="0"/>
              <a:t>15</a:t>
            </a:r>
          </a:p>
          <a:p>
            <a:pPr marL="0" indent="0">
              <a:buNone/>
            </a:pPr>
            <a:r>
              <a:rPr lang="en-US" sz="1800" dirty="0"/>
              <a:t>20</a:t>
            </a:r>
          </a:p>
          <a:p>
            <a:pPr marL="0" indent="0">
              <a:buNone/>
            </a:pPr>
            <a:r>
              <a:rPr lang="en-US" sz="1800" dirty="0"/>
              <a:t>*</a:t>
            </a:r>
          </a:p>
          <a:p>
            <a:pPr marL="0" indent="0">
              <a:buNone/>
            </a:pPr>
            <a:r>
              <a:rPr lang="en-US" sz="1800" dirty="0"/>
              <a:t>30</a:t>
            </a:r>
          </a:p>
          <a:p>
            <a:pPr marL="0" indent="0">
              <a:buNone/>
            </a:pPr>
            <a:r>
              <a:rPr lang="en-US" sz="1800" dirty="0"/>
              <a:t>7</a:t>
            </a:r>
          </a:p>
          <a:p>
            <a:pPr marL="0" indent="0">
              <a:buNone/>
            </a:pPr>
            <a:r>
              <a:rPr lang="en-US" sz="1800" dirty="0"/>
              <a:t>25</a:t>
            </a:r>
          </a:p>
          <a:p>
            <a:pPr marL="0" indent="0">
              <a:buNone/>
            </a:pPr>
            <a:r>
              <a:rPr lang="en-US" sz="1800" dirty="0"/>
              <a:t>*</a:t>
            </a:r>
          </a:p>
          <a:p>
            <a:pPr marL="0" indent="0">
              <a:buNone/>
            </a:pPr>
            <a:r>
              <a:rPr lang="en-US" sz="1800" dirty="0"/>
              <a:t>12</a:t>
            </a:r>
          </a:p>
          <a:p>
            <a:pPr marL="0" indent="0">
              <a:buNone/>
            </a:pPr>
            <a:r>
              <a:rPr lang="en-US" sz="1800" dirty="0"/>
              <a:t>*</a:t>
            </a:r>
          </a:p>
          <a:p>
            <a:pPr marL="0" indent="0">
              <a:buNone/>
            </a:pPr>
            <a:r>
              <a:rPr lang="en-US" sz="1800" dirty="0"/>
              <a:t>*</a:t>
            </a:r>
          </a:p>
        </p:txBody>
      </p:sp>
      <p:sp>
        <p:nvSpPr>
          <p:cNvPr id="8" name="TextBox 7"/>
          <p:cNvSpPr txBox="1"/>
          <p:nvPr/>
        </p:nvSpPr>
        <p:spPr>
          <a:xfrm>
            <a:off x="36408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9" name="TextBox 8"/>
          <p:cNvSpPr txBox="1"/>
          <p:nvPr/>
        </p:nvSpPr>
        <p:spPr>
          <a:xfrm>
            <a:off x="43266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0" name="TextBox 9"/>
          <p:cNvSpPr txBox="1"/>
          <p:nvPr/>
        </p:nvSpPr>
        <p:spPr>
          <a:xfrm>
            <a:off x="4326650" y="5116033"/>
            <a:ext cx="550151" cy="523220"/>
          </a:xfrm>
          <a:prstGeom prst="rect">
            <a:avLst/>
          </a:prstGeom>
          <a:noFill/>
          <a:ln w="19050">
            <a:solidFill>
              <a:schemeClr val="accent1"/>
            </a:solidFill>
          </a:ln>
        </p:spPr>
        <p:txBody>
          <a:bodyPr wrap="none" rtlCol="0">
            <a:spAutoFit/>
          </a:bodyPr>
          <a:lstStyle/>
          <a:p>
            <a:r>
              <a:rPr lang="en-US" sz="2800" dirty="0"/>
              <a:t>20</a:t>
            </a:r>
          </a:p>
        </p:txBody>
      </p:sp>
      <p:sp>
        <p:nvSpPr>
          <p:cNvPr id="11" name="TextBox 10"/>
          <p:cNvSpPr txBox="1"/>
          <p:nvPr/>
        </p:nvSpPr>
        <p:spPr>
          <a:xfrm>
            <a:off x="4995699"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2" name="TextBox 11"/>
          <p:cNvSpPr txBox="1"/>
          <p:nvPr/>
        </p:nvSpPr>
        <p:spPr>
          <a:xfrm>
            <a:off x="5681499"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3" name="TextBox 12"/>
          <p:cNvSpPr txBox="1"/>
          <p:nvPr/>
        </p:nvSpPr>
        <p:spPr>
          <a:xfrm>
            <a:off x="5681499"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14" name="TextBox 13"/>
          <p:cNvSpPr txBox="1"/>
          <p:nvPr/>
        </p:nvSpPr>
        <p:spPr>
          <a:xfrm>
            <a:off x="63840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5" name="TextBox 14"/>
          <p:cNvSpPr txBox="1"/>
          <p:nvPr/>
        </p:nvSpPr>
        <p:spPr>
          <a:xfrm>
            <a:off x="63840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16" name="TextBox 15"/>
          <p:cNvSpPr txBox="1"/>
          <p:nvPr/>
        </p:nvSpPr>
        <p:spPr>
          <a:xfrm>
            <a:off x="63840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17" name="TextBox 16"/>
          <p:cNvSpPr txBox="1"/>
          <p:nvPr/>
        </p:nvSpPr>
        <p:spPr>
          <a:xfrm>
            <a:off x="70698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8" name="TextBox 17"/>
          <p:cNvSpPr txBox="1"/>
          <p:nvPr/>
        </p:nvSpPr>
        <p:spPr>
          <a:xfrm>
            <a:off x="70698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19" name="TextBox 18"/>
          <p:cNvSpPr txBox="1"/>
          <p:nvPr/>
        </p:nvSpPr>
        <p:spPr>
          <a:xfrm>
            <a:off x="70698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0" name="TextBox 19"/>
          <p:cNvSpPr txBox="1"/>
          <p:nvPr/>
        </p:nvSpPr>
        <p:spPr>
          <a:xfrm>
            <a:off x="7069850" y="4070499"/>
            <a:ext cx="550151" cy="523220"/>
          </a:xfrm>
          <a:prstGeom prst="rect">
            <a:avLst/>
          </a:prstGeom>
          <a:noFill/>
          <a:ln w="19050">
            <a:solidFill>
              <a:schemeClr val="accent1"/>
            </a:solidFill>
          </a:ln>
        </p:spPr>
        <p:txBody>
          <a:bodyPr wrap="none" rtlCol="0">
            <a:spAutoFit/>
          </a:bodyPr>
          <a:lstStyle/>
          <a:p>
            <a:r>
              <a:rPr lang="en-US" sz="2800" dirty="0"/>
              <a:t>25</a:t>
            </a:r>
          </a:p>
        </p:txBody>
      </p:sp>
      <p:sp>
        <p:nvSpPr>
          <p:cNvPr id="21" name="TextBox 20"/>
          <p:cNvSpPr txBox="1"/>
          <p:nvPr/>
        </p:nvSpPr>
        <p:spPr>
          <a:xfrm>
            <a:off x="77556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2" name="TextBox 21"/>
          <p:cNvSpPr txBox="1"/>
          <p:nvPr/>
        </p:nvSpPr>
        <p:spPr>
          <a:xfrm>
            <a:off x="77556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23" name="TextBox 22"/>
          <p:cNvSpPr txBox="1"/>
          <p:nvPr/>
        </p:nvSpPr>
        <p:spPr>
          <a:xfrm>
            <a:off x="77556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4" name="TextBox 23"/>
          <p:cNvSpPr txBox="1"/>
          <p:nvPr/>
        </p:nvSpPr>
        <p:spPr>
          <a:xfrm>
            <a:off x="8441450" y="5638800"/>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5" name="TextBox 24"/>
          <p:cNvSpPr txBox="1"/>
          <p:nvPr/>
        </p:nvSpPr>
        <p:spPr>
          <a:xfrm>
            <a:off x="8441450" y="5116033"/>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26" name="TextBox 25"/>
          <p:cNvSpPr txBox="1"/>
          <p:nvPr/>
        </p:nvSpPr>
        <p:spPr>
          <a:xfrm>
            <a:off x="8441450" y="4592813"/>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7" name="TextBox 26"/>
          <p:cNvSpPr txBox="1"/>
          <p:nvPr/>
        </p:nvSpPr>
        <p:spPr>
          <a:xfrm>
            <a:off x="8441450" y="4070499"/>
            <a:ext cx="550151" cy="523220"/>
          </a:xfrm>
          <a:prstGeom prst="rect">
            <a:avLst/>
          </a:prstGeom>
          <a:noFill/>
          <a:ln w="19050">
            <a:solidFill>
              <a:schemeClr val="accent1"/>
            </a:solidFill>
          </a:ln>
        </p:spPr>
        <p:txBody>
          <a:bodyPr wrap="none" rtlCol="0">
            <a:spAutoFit/>
          </a:bodyPr>
          <a:lstStyle/>
          <a:p>
            <a:r>
              <a:rPr lang="en-US" sz="2800" dirty="0"/>
              <a:t>12</a:t>
            </a:r>
          </a:p>
        </p:txBody>
      </p:sp>
      <p:sp>
        <p:nvSpPr>
          <p:cNvPr id="28" name="TextBox 27"/>
          <p:cNvSpPr txBox="1"/>
          <p:nvPr/>
        </p:nvSpPr>
        <p:spPr>
          <a:xfrm>
            <a:off x="9127250" y="5617987"/>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9" name="TextBox 28"/>
          <p:cNvSpPr txBox="1"/>
          <p:nvPr/>
        </p:nvSpPr>
        <p:spPr>
          <a:xfrm>
            <a:off x="9127250" y="5095220"/>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30" name="TextBox 29"/>
          <p:cNvSpPr txBox="1"/>
          <p:nvPr/>
        </p:nvSpPr>
        <p:spPr>
          <a:xfrm>
            <a:off x="9127250" y="4572000"/>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31" name="TextBox 30"/>
          <p:cNvSpPr txBox="1"/>
          <p:nvPr/>
        </p:nvSpPr>
        <p:spPr>
          <a:xfrm>
            <a:off x="9813050" y="5617987"/>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32" name="TextBox 31"/>
          <p:cNvSpPr txBox="1"/>
          <p:nvPr/>
        </p:nvSpPr>
        <p:spPr>
          <a:xfrm>
            <a:off x="9813050" y="5095220"/>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33" name="TextBox 32"/>
          <p:cNvSpPr txBox="1"/>
          <p:nvPr/>
        </p:nvSpPr>
        <p:spPr>
          <a:xfrm>
            <a:off x="3505200" y="6203123"/>
            <a:ext cx="484234" cy="369332"/>
          </a:xfrm>
          <a:prstGeom prst="rect">
            <a:avLst/>
          </a:prstGeom>
          <a:noFill/>
        </p:spPr>
        <p:txBody>
          <a:bodyPr wrap="square" rtlCol="0">
            <a:spAutoFit/>
          </a:bodyPr>
          <a:lstStyle/>
          <a:p>
            <a:r>
              <a:rPr lang="en-US" dirty="0"/>
              <a:t>15</a:t>
            </a:r>
          </a:p>
        </p:txBody>
      </p:sp>
      <p:sp>
        <p:nvSpPr>
          <p:cNvPr id="34" name="TextBox 33"/>
          <p:cNvSpPr txBox="1"/>
          <p:nvPr/>
        </p:nvSpPr>
        <p:spPr>
          <a:xfrm>
            <a:off x="4114800" y="6172200"/>
            <a:ext cx="484234" cy="369332"/>
          </a:xfrm>
          <a:prstGeom prst="rect">
            <a:avLst/>
          </a:prstGeom>
          <a:noFill/>
        </p:spPr>
        <p:txBody>
          <a:bodyPr wrap="square" rtlCol="0">
            <a:spAutoFit/>
          </a:bodyPr>
          <a:lstStyle/>
          <a:p>
            <a:r>
              <a:rPr lang="en-US" dirty="0"/>
              <a:t>20</a:t>
            </a:r>
          </a:p>
        </p:txBody>
      </p:sp>
      <p:sp>
        <p:nvSpPr>
          <p:cNvPr id="35" name="TextBox 34"/>
          <p:cNvSpPr txBox="1"/>
          <p:nvPr/>
        </p:nvSpPr>
        <p:spPr>
          <a:xfrm>
            <a:off x="4876800" y="6172200"/>
            <a:ext cx="304800" cy="369332"/>
          </a:xfrm>
          <a:prstGeom prst="rect">
            <a:avLst/>
          </a:prstGeom>
          <a:noFill/>
        </p:spPr>
        <p:txBody>
          <a:bodyPr wrap="square" rtlCol="0">
            <a:spAutoFit/>
          </a:bodyPr>
          <a:lstStyle/>
          <a:p>
            <a:r>
              <a:rPr lang="en-US" dirty="0"/>
              <a:t>*</a:t>
            </a:r>
          </a:p>
        </p:txBody>
      </p:sp>
      <p:sp>
        <p:nvSpPr>
          <p:cNvPr id="36" name="TextBox 35"/>
          <p:cNvSpPr txBox="1"/>
          <p:nvPr/>
        </p:nvSpPr>
        <p:spPr>
          <a:xfrm>
            <a:off x="5486400" y="6172200"/>
            <a:ext cx="457200" cy="369332"/>
          </a:xfrm>
          <a:prstGeom prst="rect">
            <a:avLst/>
          </a:prstGeom>
          <a:noFill/>
        </p:spPr>
        <p:txBody>
          <a:bodyPr wrap="square" rtlCol="0">
            <a:spAutoFit/>
          </a:bodyPr>
          <a:lstStyle/>
          <a:p>
            <a:r>
              <a:rPr lang="en-US" dirty="0"/>
              <a:t>30</a:t>
            </a:r>
          </a:p>
        </p:txBody>
      </p:sp>
      <p:sp>
        <p:nvSpPr>
          <p:cNvPr id="37" name="TextBox 36"/>
          <p:cNvSpPr txBox="1"/>
          <p:nvPr/>
        </p:nvSpPr>
        <p:spPr>
          <a:xfrm>
            <a:off x="6172200" y="6172200"/>
            <a:ext cx="457200" cy="369332"/>
          </a:xfrm>
          <a:prstGeom prst="rect">
            <a:avLst/>
          </a:prstGeom>
          <a:noFill/>
        </p:spPr>
        <p:txBody>
          <a:bodyPr wrap="square" rtlCol="0">
            <a:spAutoFit/>
          </a:bodyPr>
          <a:lstStyle/>
          <a:p>
            <a:pPr algn="ctr"/>
            <a:r>
              <a:rPr lang="en-US" dirty="0"/>
              <a:t>7</a:t>
            </a:r>
          </a:p>
        </p:txBody>
      </p:sp>
      <p:sp>
        <p:nvSpPr>
          <p:cNvPr id="38" name="TextBox 37"/>
          <p:cNvSpPr txBox="1"/>
          <p:nvPr/>
        </p:nvSpPr>
        <p:spPr>
          <a:xfrm>
            <a:off x="6858000" y="6172200"/>
            <a:ext cx="457200" cy="369332"/>
          </a:xfrm>
          <a:prstGeom prst="rect">
            <a:avLst/>
          </a:prstGeom>
          <a:noFill/>
        </p:spPr>
        <p:txBody>
          <a:bodyPr wrap="square" rtlCol="0">
            <a:spAutoFit/>
          </a:bodyPr>
          <a:lstStyle/>
          <a:p>
            <a:pPr algn="ctr"/>
            <a:r>
              <a:rPr lang="en-US" dirty="0"/>
              <a:t>25</a:t>
            </a:r>
          </a:p>
        </p:txBody>
      </p:sp>
      <p:sp>
        <p:nvSpPr>
          <p:cNvPr id="39" name="TextBox 38"/>
          <p:cNvSpPr txBox="1"/>
          <p:nvPr/>
        </p:nvSpPr>
        <p:spPr>
          <a:xfrm>
            <a:off x="7543800" y="6172200"/>
            <a:ext cx="457200" cy="369332"/>
          </a:xfrm>
          <a:prstGeom prst="rect">
            <a:avLst/>
          </a:prstGeom>
          <a:noFill/>
        </p:spPr>
        <p:txBody>
          <a:bodyPr wrap="square" rtlCol="0">
            <a:spAutoFit/>
          </a:bodyPr>
          <a:lstStyle/>
          <a:p>
            <a:pPr algn="ctr"/>
            <a:r>
              <a:rPr lang="en-US" dirty="0"/>
              <a:t>*</a:t>
            </a:r>
          </a:p>
        </p:txBody>
      </p:sp>
      <p:sp>
        <p:nvSpPr>
          <p:cNvPr id="40" name="TextBox 39"/>
          <p:cNvSpPr txBox="1"/>
          <p:nvPr/>
        </p:nvSpPr>
        <p:spPr>
          <a:xfrm>
            <a:off x="8229600" y="6172200"/>
            <a:ext cx="457200" cy="369332"/>
          </a:xfrm>
          <a:prstGeom prst="rect">
            <a:avLst/>
          </a:prstGeom>
          <a:noFill/>
        </p:spPr>
        <p:txBody>
          <a:bodyPr wrap="square" rtlCol="0">
            <a:spAutoFit/>
          </a:bodyPr>
          <a:lstStyle/>
          <a:p>
            <a:pPr algn="ctr"/>
            <a:r>
              <a:rPr lang="en-US" dirty="0"/>
              <a:t>12</a:t>
            </a:r>
          </a:p>
        </p:txBody>
      </p:sp>
      <p:sp>
        <p:nvSpPr>
          <p:cNvPr id="41" name="TextBox 40"/>
          <p:cNvSpPr txBox="1"/>
          <p:nvPr/>
        </p:nvSpPr>
        <p:spPr>
          <a:xfrm>
            <a:off x="8915400" y="6139934"/>
            <a:ext cx="457200" cy="369332"/>
          </a:xfrm>
          <a:prstGeom prst="rect">
            <a:avLst/>
          </a:prstGeom>
          <a:noFill/>
        </p:spPr>
        <p:txBody>
          <a:bodyPr wrap="square" rtlCol="0">
            <a:spAutoFit/>
          </a:bodyPr>
          <a:lstStyle/>
          <a:p>
            <a:pPr algn="ctr"/>
            <a:r>
              <a:rPr lang="en-US" dirty="0"/>
              <a:t>*</a:t>
            </a:r>
          </a:p>
        </p:txBody>
      </p:sp>
      <p:sp>
        <p:nvSpPr>
          <p:cNvPr id="42" name="TextBox 41"/>
          <p:cNvSpPr txBox="1"/>
          <p:nvPr/>
        </p:nvSpPr>
        <p:spPr>
          <a:xfrm>
            <a:off x="9601200" y="6172200"/>
            <a:ext cx="457200" cy="369332"/>
          </a:xfrm>
          <a:prstGeom prst="rect">
            <a:avLst/>
          </a:prstGeom>
          <a:noFill/>
        </p:spPr>
        <p:txBody>
          <a:bodyPr wrap="square" rtlCol="0">
            <a:spAutoFit/>
          </a:bodyPr>
          <a:lstStyle/>
          <a:p>
            <a:pPr algn="ctr"/>
            <a:r>
              <a:rPr lang="en-US" dirty="0"/>
              <a:t>*</a:t>
            </a:r>
          </a:p>
        </p:txBody>
      </p:sp>
      <p:cxnSp>
        <p:nvCxnSpPr>
          <p:cNvPr id="44" name="Straight Connector 43"/>
          <p:cNvCxnSpPr/>
          <p:nvPr/>
        </p:nvCxnSpPr>
        <p:spPr>
          <a:xfrm>
            <a:off x="2955049" y="616202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78849" y="6172201"/>
            <a:ext cx="838200" cy="584775"/>
          </a:xfrm>
          <a:prstGeom prst="rect">
            <a:avLst/>
          </a:prstGeom>
          <a:noFill/>
        </p:spPr>
        <p:txBody>
          <a:bodyPr wrap="square" rtlCol="0">
            <a:spAutoFit/>
          </a:bodyPr>
          <a:lstStyle/>
          <a:p>
            <a:r>
              <a:rPr lang="en-US" sz="1600" dirty="0"/>
              <a:t>Empty stack</a:t>
            </a:r>
          </a:p>
        </p:txBody>
      </p:sp>
      <p:sp>
        <p:nvSpPr>
          <p:cNvPr id="3" name="TextBox 2"/>
          <p:cNvSpPr txBox="1"/>
          <p:nvPr/>
        </p:nvSpPr>
        <p:spPr>
          <a:xfrm>
            <a:off x="3297949" y="2033748"/>
            <a:ext cx="7622696" cy="1600438"/>
          </a:xfrm>
          <a:prstGeom prst="rect">
            <a:avLst/>
          </a:prstGeom>
          <a:solidFill>
            <a:schemeClr val="accent3">
              <a:lumMod val="20000"/>
              <a:lumOff val="80000"/>
            </a:schemeClr>
          </a:solidFill>
          <a:ln>
            <a:solidFill>
              <a:schemeClr val="tx1"/>
            </a:solidFill>
          </a:ln>
        </p:spPr>
        <p:txBody>
          <a:bodyPr wrap="square" rtlCol="0">
            <a:spAutoFit/>
          </a:bodyPr>
          <a:lstStyle/>
          <a:p>
            <a:r>
              <a:rPr lang="en-US" dirty="0"/>
              <a:t>In this example:</a:t>
            </a:r>
          </a:p>
          <a:p>
            <a:r>
              <a:rPr lang="en-US" dirty="0"/>
              <a:t>The </a:t>
            </a:r>
            <a:r>
              <a:rPr lang="en-US" b="1" dirty="0"/>
              <a:t>input sequence</a:t>
            </a:r>
            <a:r>
              <a:rPr lang="en-US" dirty="0"/>
              <a:t> is: </a:t>
            </a:r>
            <a:r>
              <a:rPr lang="en-US" sz="2000" b="1" dirty="0"/>
              <a:t>15, 20, 30, 7, 25, 12</a:t>
            </a:r>
            <a:endParaRPr lang="en-US" b="1" dirty="0"/>
          </a:p>
          <a:p>
            <a:r>
              <a:rPr lang="en-US" dirty="0"/>
              <a:t>The </a:t>
            </a:r>
            <a:r>
              <a:rPr lang="en-US" b="1" dirty="0"/>
              <a:t>sequence of operations</a:t>
            </a:r>
            <a:r>
              <a:rPr lang="en-US" dirty="0"/>
              <a:t> is: </a:t>
            </a:r>
            <a:r>
              <a:rPr lang="en-US" sz="2000" b="1" dirty="0"/>
              <a:t>15, 20, *, 30, 7, 25, *, 12, *, *</a:t>
            </a:r>
          </a:p>
          <a:p>
            <a:r>
              <a:rPr lang="en-US" dirty="0"/>
              <a:t>The </a:t>
            </a:r>
            <a:r>
              <a:rPr lang="en-US" b="1" dirty="0"/>
              <a:t>output sequence </a:t>
            </a:r>
            <a:r>
              <a:rPr lang="en-US" dirty="0"/>
              <a:t>produced by these operations on a stack is: </a:t>
            </a:r>
            <a:r>
              <a:rPr lang="en-US" sz="2000" b="1" dirty="0"/>
              <a:t>20, 25, 12, 7</a:t>
            </a:r>
          </a:p>
          <a:p>
            <a:r>
              <a:rPr lang="en-US" sz="2000" dirty="0"/>
              <a:t>The</a:t>
            </a:r>
            <a:r>
              <a:rPr lang="en-US" sz="2000" b="1" dirty="0"/>
              <a:t> stack </a:t>
            </a:r>
            <a:r>
              <a:rPr lang="en-US" sz="2000" dirty="0"/>
              <a:t>and its changes is shown below.</a:t>
            </a:r>
          </a:p>
        </p:txBody>
      </p:sp>
    </p:spTree>
    <p:extLst>
      <p:ext uri="{BB962C8B-B14F-4D97-AF65-F5344CB8AC3E}">
        <p14:creationId xmlns:p14="http://schemas.microsoft.com/office/powerpoint/2010/main" val="3073356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01863"/>
            <a:ext cx="11315700" cy="532562"/>
          </a:xfrm>
        </p:spPr>
        <p:txBody>
          <a:bodyPr/>
          <a:lstStyle/>
          <a:p>
            <a:r>
              <a:rPr lang="en-US" sz="2800" dirty="0"/>
              <a:t>Notation conventions for multiple operations and online testing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9" name="TextBox 8"/>
          <p:cNvSpPr txBox="1"/>
          <p:nvPr/>
        </p:nvSpPr>
        <p:spPr>
          <a:xfrm>
            <a:off x="2345450" y="5378301"/>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0" name="TextBox 9"/>
          <p:cNvSpPr txBox="1"/>
          <p:nvPr/>
        </p:nvSpPr>
        <p:spPr>
          <a:xfrm>
            <a:off x="2345450" y="4855534"/>
            <a:ext cx="550151" cy="523220"/>
          </a:xfrm>
          <a:prstGeom prst="rect">
            <a:avLst/>
          </a:prstGeom>
          <a:noFill/>
          <a:ln w="19050">
            <a:solidFill>
              <a:schemeClr val="accent1"/>
            </a:solidFill>
          </a:ln>
        </p:spPr>
        <p:txBody>
          <a:bodyPr wrap="none" rtlCol="0">
            <a:spAutoFit/>
          </a:bodyPr>
          <a:lstStyle/>
          <a:p>
            <a:r>
              <a:rPr lang="en-US" sz="2800" dirty="0"/>
              <a:t>20</a:t>
            </a:r>
          </a:p>
        </p:txBody>
      </p:sp>
      <p:sp>
        <p:nvSpPr>
          <p:cNvPr id="11" name="TextBox 10"/>
          <p:cNvSpPr txBox="1"/>
          <p:nvPr/>
        </p:nvSpPr>
        <p:spPr>
          <a:xfrm>
            <a:off x="3014499" y="5378301"/>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7" name="TextBox 16"/>
          <p:cNvSpPr txBox="1"/>
          <p:nvPr/>
        </p:nvSpPr>
        <p:spPr>
          <a:xfrm>
            <a:off x="4174250" y="5378301"/>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18" name="TextBox 17"/>
          <p:cNvSpPr txBox="1"/>
          <p:nvPr/>
        </p:nvSpPr>
        <p:spPr>
          <a:xfrm>
            <a:off x="4174250" y="4855534"/>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19" name="TextBox 18"/>
          <p:cNvSpPr txBox="1"/>
          <p:nvPr/>
        </p:nvSpPr>
        <p:spPr>
          <a:xfrm>
            <a:off x="4174250" y="4332314"/>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0" name="TextBox 19"/>
          <p:cNvSpPr txBox="1"/>
          <p:nvPr/>
        </p:nvSpPr>
        <p:spPr>
          <a:xfrm>
            <a:off x="4174250" y="3810000"/>
            <a:ext cx="550151" cy="523220"/>
          </a:xfrm>
          <a:prstGeom prst="rect">
            <a:avLst/>
          </a:prstGeom>
          <a:noFill/>
          <a:ln w="19050">
            <a:solidFill>
              <a:schemeClr val="accent1"/>
            </a:solidFill>
          </a:ln>
        </p:spPr>
        <p:txBody>
          <a:bodyPr wrap="none" rtlCol="0">
            <a:spAutoFit/>
          </a:bodyPr>
          <a:lstStyle/>
          <a:p>
            <a:r>
              <a:rPr lang="en-US" sz="2800" dirty="0"/>
              <a:t>25</a:t>
            </a:r>
          </a:p>
        </p:txBody>
      </p:sp>
      <p:sp>
        <p:nvSpPr>
          <p:cNvPr id="21" name="TextBox 20"/>
          <p:cNvSpPr txBox="1"/>
          <p:nvPr/>
        </p:nvSpPr>
        <p:spPr>
          <a:xfrm>
            <a:off x="4860050" y="5378301"/>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2" name="TextBox 21"/>
          <p:cNvSpPr txBox="1"/>
          <p:nvPr/>
        </p:nvSpPr>
        <p:spPr>
          <a:xfrm>
            <a:off x="4860050" y="4855534"/>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23" name="TextBox 22"/>
          <p:cNvSpPr txBox="1"/>
          <p:nvPr/>
        </p:nvSpPr>
        <p:spPr>
          <a:xfrm>
            <a:off x="4860050" y="4332314"/>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4" name="TextBox 23"/>
          <p:cNvSpPr txBox="1"/>
          <p:nvPr/>
        </p:nvSpPr>
        <p:spPr>
          <a:xfrm>
            <a:off x="5545850" y="5378301"/>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5" name="TextBox 24"/>
          <p:cNvSpPr txBox="1"/>
          <p:nvPr/>
        </p:nvSpPr>
        <p:spPr>
          <a:xfrm>
            <a:off x="5545850" y="4855534"/>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26" name="TextBox 25"/>
          <p:cNvSpPr txBox="1"/>
          <p:nvPr/>
        </p:nvSpPr>
        <p:spPr>
          <a:xfrm>
            <a:off x="5545850" y="4332314"/>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27" name="TextBox 26"/>
          <p:cNvSpPr txBox="1"/>
          <p:nvPr/>
        </p:nvSpPr>
        <p:spPr>
          <a:xfrm>
            <a:off x="5545850" y="3810000"/>
            <a:ext cx="550151" cy="523220"/>
          </a:xfrm>
          <a:prstGeom prst="rect">
            <a:avLst/>
          </a:prstGeom>
          <a:noFill/>
          <a:ln w="19050">
            <a:solidFill>
              <a:schemeClr val="accent1"/>
            </a:solidFill>
          </a:ln>
        </p:spPr>
        <p:txBody>
          <a:bodyPr wrap="none" rtlCol="0">
            <a:spAutoFit/>
          </a:bodyPr>
          <a:lstStyle/>
          <a:p>
            <a:r>
              <a:rPr lang="en-US" sz="2800" dirty="0"/>
              <a:t>12</a:t>
            </a:r>
          </a:p>
        </p:txBody>
      </p:sp>
      <p:sp>
        <p:nvSpPr>
          <p:cNvPr id="31" name="TextBox 30"/>
          <p:cNvSpPr txBox="1"/>
          <p:nvPr/>
        </p:nvSpPr>
        <p:spPr>
          <a:xfrm>
            <a:off x="6477001" y="5357488"/>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32" name="TextBox 31"/>
          <p:cNvSpPr txBox="1"/>
          <p:nvPr/>
        </p:nvSpPr>
        <p:spPr>
          <a:xfrm>
            <a:off x="6477001" y="4834721"/>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34" name="TextBox 33"/>
          <p:cNvSpPr txBox="1"/>
          <p:nvPr/>
        </p:nvSpPr>
        <p:spPr>
          <a:xfrm>
            <a:off x="1868624" y="5911701"/>
            <a:ext cx="798377" cy="338554"/>
          </a:xfrm>
          <a:prstGeom prst="rect">
            <a:avLst/>
          </a:prstGeom>
          <a:noFill/>
        </p:spPr>
        <p:txBody>
          <a:bodyPr wrap="square" rtlCol="0">
            <a:spAutoFit/>
          </a:bodyPr>
          <a:lstStyle/>
          <a:p>
            <a:r>
              <a:rPr lang="en-US" sz="1600" b="1" dirty="0">
                <a:highlight>
                  <a:srgbClr val="FFFF00"/>
                </a:highlight>
              </a:rPr>
              <a:t>(15,20)</a:t>
            </a:r>
          </a:p>
        </p:txBody>
      </p:sp>
      <p:sp>
        <p:nvSpPr>
          <p:cNvPr id="35" name="TextBox 34"/>
          <p:cNvSpPr txBox="1"/>
          <p:nvPr/>
        </p:nvSpPr>
        <p:spPr>
          <a:xfrm>
            <a:off x="2819400" y="5911701"/>
            <a:ext cx="304800" cy="369332"/>
          </a:xfrm>
          <a:prstGeom prst="rect">
            <a:avLst/>
          </a:prstGeom>
          <a:noFill/>
        </p:spPr>
        <p:txBody>
          <a:bodyPr wrap="square" rtlCol="0">
            <a:spAutoFit/>
          </a:bodyPr>
          <a:lstStyle/>
          <a:p>
            <a:r>
              <a:rPr lang="en-US" dirty="0"/>
              <a:t>*</a:t>
            </a:r>
          </a:p>
        </p:txBody>
      </p:sp>
      <p:sp>
        <p:nvSpPr>
          <p:cNvPr id="38" name="TextBox 37"/>
          <p:cNvSpPr txBox="1"/>
          <p:nvPr/>
        </p:nvSpPr>
        <p:spPr>
          <a:xfrm>
            <a:off x="3505200" y="5911701"/>
            <a:ext cx="990600" cy="338554"/>
          </a:xfrm>
          <a:prstGeom prst="rect">
            <a:avLst/>
          </a:prstGeom>
          <a:noFill/>
        </p:spPr>
        <p:txBody>
          <a:bodyPr wrap="square" rtlCol="0">
            <a:spAutoFit/>
          </a:bodyPr>
          <a:lstStyle/>
          <a:p>
            <a:pPr algn="ctr"/>
            <a:r>
              <a:rPr lang="en-US" sz="1600" b="1" dirty="0">
                <a:highlight>
                  <a:srgbClr val="FFFF00"/>
                </a:highlight>
              </a:rPr>
              <a:t>(30,7,25)</a:t>
            </a:r>
          </a:p>
        </p:txBody>
      </p:sp>
      <p:sp>
        <p:nvSpPr>
          <p:cNvPr id="39" name="TextBox 38"/>
          <p:cNvSpPr txBox="1"/>
          <p:nvPr/>
        </p:nvSpPr>
        <p:spPr>
          <a:xfrm>
            <a:off x="4572000" y="5911701"/>
            <a:ext cx="457200" cy="369332"/>
          </a:xfrm>
          <a:prstGeom prst="rect">
            <a:avLst/>
          </a:prstGeom>
          <a:noFill/>
        </p:spPr>
        <p:txBody>
          <a:bodyPr wrap="square" rtlCol="0">
            <a:spAutoFit/>
          </a:bodyPr>
          <a:lstStyle/>
          <a:p>
            <a:pPr algn="ctr"/>
            <a:r>
              <a:rPr lang="en-US" dirty="0"/>
              <a:t>*</a:t>
            </a:r>
          </a:p>
        </p:txBody>
      </p:sp>
      <p:sp>
        <p:nvSpPr>
          <p:cNvPr id="40" name="TextBox 39"/>
          <p:cNvSpPr txBox="1"/>
          <p:nvPr/>
        </p:nvSpPr>
        <p:spPr>
          <a:xfrm>
            <a:off x="5257800" y="5877947"/>
            <a:ext cx="457200" cy="338554"/>
          </a:xfrm>
          <a:prstGeom prst="rect">
            <a:avLst/>
          </a:prstGeom>
          <a:noFill/>
        </p:spPr>
        <p:txBody>
          <a:bodyPr wrap="square" rtlCol="0">
            <a:spAutoFit/>
          </a:bodyPr>
          <a:lstStyle/>
          <a:p>
            <a:pPr algn="ctr"/>
            <a:r>
              <a:rPr lang="en-US" sz="1600" dirty="0"/>
              <a:t>12</a:t>
            </a:r>
          </a:p>
        </p:txBody>
      </p:sp>
      <p:sp>
        <p:nvSpPr>
          <p:cNvPr id="41" name="TextBox 40"/>
          <p:cNvSpPr txBox="1"/>
          <p:nvPr/>
        </p:nvSpPr>
        <p:spPr>
          <a:xfrm>
            <a:off x="6011210" y="5901521"/>
            <a:ext cx="618190" cy="338554"/>
          </a:xfrm>
          <a:prstGeom prst="rect">
            <a:avLst/>
          </a:prstGeom>
          <a:noFill/>
        </p:spPr>
        <p:txBody>
          <a:bodyPr wrap="square" rtlCol="0">
            <a:spAutoFit/>
          </a:bodyPr>
          <a:lstStyle/>
          <a:p>
            <a:pPr algn="ctr"/>
            <a:r>
              <a:rPr lang="en-US" sz="1600" b="1" dirty="0">
                <a:highlight>
                  <a:srgbClr val="FFFF00"/>
                </a:highlight>
              </a:rPr>
              <a:t>(*,*)</a:t>
            </a:r>
          </a:p>
        </p:txBody>
      </p:sp>
      <p:cxnSp>
        <p:nvCxnSpPr>
          <p:cNvPr id="44" name="Straight Connector 43"/>
          <p:cNvCxnSpPr/>
          <p:nvPr/>
        </p:nvCxnSpPr>
        <p:spPr>
          <a:xfrm>
            <a:off x="1143000" y="5901521"/>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066800" y="5911702"/>
            <a:ext cx="838200" cy="584775"/>
          </a:xfrm>
          <a:prstGeom prst="rect">
            <a:avLst/>
          </a:prstGeom>
          <a:noFill/>
        </p:spPr>
        <p:txBody>
          <a:bodyPr wrap="square" rtlCol="0">
            <a:spAutoFit/>
          </a:bodyPr>
          <a:lstStyle/>
          <a:p>
            <a:r>
              <a:rPr lang="en-US" sz="1600" dirty="0"/>
              <a:t>Empty stack</a:t>
            </a:r>
          </a:p>
        </p:txBody>
      </p:sp>
      <p:sp>
        <p:nvSpPr>
          <p:cNvPr id="28" name="TextBox 27">
            <a:extLst>
              <a:ext uri="{FF2B5EF4-FFF2-40B4-BE49-F238E27FC236}">
                <a16:creationId xmlns:a16="http://schemas.microsoft.com/office/drawing/2014/main" id="{41DE6263-34D5-4360-843D-BF8FC729FB9A}"/>
              </a:ext>
            </a:extLst>
          </p:cNvPr>
          <p:cNvSpPr txBox="1"/>
          <p:nvPr/>
        </p:nvSpPr>
        <p:spPr>
          <a:xfrm>
            <a:off x="1143001"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29" name="TextBox 28">
            <a:extLst>
              <a:ext uri="{FF2B5EF4-FFF2-40B4-BE49-F238E27FC236}">
                <a16:creationId xmlns:a16="http://schemas.microsoft.com/office/drawing/2014/main" id="{DEDC837D-39B0-43C5-A58C-5A6A0F5100C0}"/>
              </a:ext>
            </a:extLst>
          </p:cNvPr>
          <p:cNvSpPr txBox="1"/>
          <p:nvPr/>
        </p:nvSpPr>
        <p:spPr>
          <a:xfrm>
            <a:off x="1828801"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30" name="TextBox 29">
            <a:extLst>
              <a:ext uri="{FF2B5EF4-FFF2-40B4-BE49-F238E27FC236}">
                <a16:creationId xmlns:a16="http://schemas.microsoft.com/office/drawing/2014/main" id="{9F500795-1B45-4878-B205-4EB139C1F6A8}"/>
              </a:ext>
            </a:extLst>
          </p:cNvPr>
          <p:cNvSpPr txBox="1"/>
          <p:nvPr/>
        </p:nvSpPr>
        <p:spPr>
          <a:xfrm>
            <a:off x="1828801" y="2092857"/>
            <a:ext cx="550151" cy="523220"/>
          </a:xfrm>
          <a:prstGeom prst="rect">
            <a:avLst/>
          </a:prstGeom>
          <a:noFill/>
          <a:ln w="19050">
            <a:solidFill>
              <a:schemeClr val="accent1"/>
            </a:solidFill>
          </a:ln>
        </p:spPr>
        <p:txBody>
          <a:bodyPr wrap="none" rtlCol="0">
            <a:spAutoFit/>
          </a:bodyPr>
          <a:lstStyle/>
          <a:p>
            <a:r>
              <a:rPr lang="en-US" sz="2800" dirty="0"/>
              <a:t>20</a:t>
            </a:r>
          </a:p>
        </p:txBody>
      </p:sp>
      <p:sp>
        <p:nvSpPr>
          <p:cNvPr id="33" name="TextBox 32">
            <a:extLst>
              <a:ext uri="{FF2B5EF4-FFF2-40B4-BE49-F238E27FC236}">
                <a16:creationId xmlns:a16="http://schemas.microsoft.com/office/drawing/2014/main" id="{C584B442-B231-4A30-907E-DB20AB359EAC}"/>
              </a:ext>
            </a:extLst>
          </p:cNvPr>
          <p:cNvSpPr txBox="1"/>
          <p:nvPr/>
        </p:nvSpPr>
        <p:spPr>
          <a:xfrm>
            <a:off x="2497850"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36" name="TextBox 35">
            <a:extLst>
              <a:ext uri="{FF2B5EF4-FFF2-40B4-BE49-F238E27FC236}">
                <a16:creationId xmlns:a16="http://schemas.microsoft.com/office/drawing/2014/main" id="{826FA90D-7785-4F8A-83F7-689E95A78DFC}"/>
              </a:ext>
            </a:extLst>
          </p:cNvPr>
          <p:cNvSpPr txBox="1"/>
          <p:nvPr/>
        </p:nvSpPr>
        <p:spPr>
          <a:xfrm>
            <a:off x="3183650"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37" name="TextBox 36">
            <a:extLst>
              <a:ext uri="{FF2B5EF4-FFF2-40B4-BE49-F238E27FC236}">
                <a16:creationId xmlns:a16="http://schemas.microsoft.com/office/drawing/2014/main" id="{3D7AE488-BF7B-44CE-A200-9EF1B98D8400}"/>
              </a:ext>
            </a:extLst>
          </p:cNvPr>
          <p:cNvSpPr txBox="1"/>
          <p:nvPr/>
        </p:nvSpPr>
        <p:spPr>
          <a:xfrm>
            <a:off x="3183650" y="2092857"/>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42" name="TextBox 41">
            <a:extLst>
              <a:ext uri="{FF2B5EF4-FFF2-40B4-BE49-F238E27FC236}">
                <a16:creationId xmlns:a16="http://schemas.microsoft.com/office/drawing/2014/main" id="{AF7F7CFF-4C6E-4CFF-B8CC-E70CD3AACBC9}"/>
              </a:ext>
            </a:extLst>
          </p:cNvPr>
          <p:cNvSpPr txBox="1"/>
          <p:nvPr/>
        </p:nvSpPr>
        <p:spPr>
          <a:xfrm>
            <a:off x="3886201"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43" name="TextBox 42">
            <a:extLst>
              <a:ext uri="{FF2B5EF4-FFF2-40B4-BE49-F238E27FC236}">
                <a16:creationId xmlns:a16="http://schemas.microsoft.com/office/drawing/2014/main" id="{1CD4FCA4-BE3E-411A-A91D-0D2EF1E2BE1B}"/>
              </a:ext>
            </a:extLst>
          </p:cNvPr>
          <p:cNvSpPr txBox="1"/>
          <p:nvPr/>
        </p:nvSpPr>
        <p:spPr>
          <a:xfrm>
            <a:off x="3886201" y="2092857"/>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46" name="TextBox 45">
            <a:extLst>
              <a:ext uri="{FF2B5EF4-FFF2-40B4-BE49-F238E27FC236}">
                <a16:creationId xmlns:a16="http://schemas.microsoft.com/office/drawing/2014/main" id="{104BD2FF-60BF-4E64-B336-92E6DDCD8E53}"/>
              </a:ext>
            </a:extLst>
          </p:cNvPr>
          <p:cNvSpPr txBox="1"/>
          <p:nvPr/>
        </p:nvSpPr>
        <p:spPr>
          <a:xfrm>
            <a:off x="3886201" y="1569637"/>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47" name="TextBox 46">
            <a:extLst>
              <a:ext uri="{FF2B5EF4-FFF2-40B4-BE49-F238E27FC236}">
                <a16:creationId xmlns:a16="http://schemas.microsoft.com/office/drawing/2014/main" id="{B8405492-20CD-46B2-850A-E94D16FAAB44}"/>
              </a:ext>
            </a:extLst>
          </p:cNvPr>
          <p:cNvSpPr txBox="1"/>
          <p:nvPr/>
        </p:nvSpPr>
        <p:spPr>
          <a:xfrm>
            <a:off x="4572001"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48" name="TextBox 47">
            <a:extLst>
              <a:ext uri="{FF2B5EF4-FFF2-40B4-BE49-F238E27FC236}">
                <a16:creationId xmlns:a16="http://schemas.microsoft.com/office/drawing/2014/main" id="{ABF90EAC-2CAF-4293-85B9-1361F7E98F79}"/>
              </a:ext>
            </a:extLst>
          </p:cNvPr>
          <p:cNvSpPr txBox="1"/>
          <p:nvPr/>
        </p:nvSpPr>
        <p:spPr>
          <a:xfrm>
            <a:off x="4572001" y="2092857"/>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49" name="TextBox 48">
            <a:extLst>
              <a:ext uri="{FF2B5EF4-FFF2-40B4-BE49-F238E27FC236}">
                <a16:creationId xmlns:a16="http://schemas.microsoft.com/office/drawing/2014/main" id="{6A24EA86-C56F-4CFA-BBAE-AD8FF18EB62C}"/>
              </a:ext>
            </a:extLst>
          </p:cNvPr>
          <p:cNvSpPr txBox="1"/>
          <p:nvPr/>
        </p:nvSpPr>
        <p:spPr>
          <a:xfrm>
            <a:off x="4572001" y="1569637"/>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50" name="TextBox 49">
            <a:extLst>
              <a:ext uri="{FF2B5EF4-FFF2-40B4-BE49-F238E27FC236}">
                <a16:creationId xmlns:a16="http://schemas.microsoft.com/office/drawing/2014/main" id="{A934CC94-4EAF-4DA8-A7CA-53583159888E}"/>
              </a:ext>
            </a:extLst>
          </p:cNvPr>
          <p:cNvSpPr txBox="1"/>
          <p:nvPr/>
        </p:nvSpPr>
        <p:spPr>
          <a:xfrm>
            <a:off x="4572001" y="1047323"/>
            <a:ext cx="550151" cy="523220"/>
          </a:xfrm>
          <a:prstGeom prst="rect">
            <a:avLst/>
          </a:prstGeom>
          <a:noFill/>
          <a:ln w="19050">
            <a:solidFill>
              <a:schemeClr val="accent1"/>
            </a:solidFill>
          </a:ln>
        </p:spPr>
        <p:txBody>
          <a:bodyPr wrap="none" rtlCol="0">
            <a:spAutoFit/>
          </a:bodyPr>
          <a:lstStyle/>
          <a:p>
            <a:r>
              <a:rPr lang="en-US" sz="2800" dirty="0"/>
              <a:t>25</a:t>
            </a:r>
          </a:p>
        </p:txBody>
      </p:sp>
      <p:sp>
        <p:nvSpPr>
          <p:cNvPr id="51" name="TextBox 50">
            <a:extLst>
              <a:ext uri="{FF2B5EF4-FFF2-40B4-BE49-F238E27FC236}">
                <a16:creationId xmlns:a16="http://schemas.microsoft.com/office/drawing/2014/main" id="{5953ACAE-5E14-4C45-AB25-00EB4249AC80}"/>
              </a:ext>
            </a:extLst>
          </p:cNvPr>
          <p:cNvSpPr txBox="1"/>
          <p:nvPr/>
        </p:nvSpPr>
        <p:spPr>
          <a:xfrm>
            <a:off x="5257801"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52" name="TextBox 51">
            <a:extLst>
              <a:ext uri="{FF2B5EF4-FFF2-40B4-BE49-F238E27FC236}">
                <a16:creationId xmlns:a16="http://schemas.microsoft.com/office/drawing/2014/main" id="{96EF7B76-B3AB-4F6C-9B7F-C45ECBC82814}"/>
              </a:ext>
            </a:extLst>
          </p:cNvPr>
          <p:cNvSpPr txBox="1"/>
          <p:nvPr/>
        </p:nvSpPr>
        <p:spPr>
          <a:xfrm>
            <a:off x="5257801" y="2092857"/>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53" name="TextBox 52">
            <a:extLst>
              <a:ext uri="{FF2B5EF4-FFF2-40B4-BE49-F238E27FC236}">
                <a16:creationId xmlns:a16="http://schemas.microsoft.com/office/drawing/2014/main" id="{F6870DAD-B80F-48D3-A8CE-20748D45AF15}"/>
              </a:ext>
            </a:extLst>
          </p:cNvPr>
          <p:cNvSpPr txBox="1"/>
          <p:nvPr/>
        </p:nvSpPr>
        <p:spPr>
          <a:xfrm>
            <a:off x="5257801" y="1569637"/>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54" name="TextBox 53">
            <a:extLst>
              <a:ext uri="{FF2B5EF4-FFF2-40B4-BE49-F238E27FC236}">
                <a16:creationId xmlns:a16="http://schemas.microsoft.com/office/drawing/2014/main" id="{76AD61B1-EBC4-4829-BE7B-EB0EC67F8526}"/>
              </a:ext>
            </a:extLst>
          </p:cNvPr>
          <p:cNvSpPr txBox="1"/>
          <p:nvPr/>
        </p:nvSpPr>
        <p:spPr>
          <a:xfrm>
            <a:off x="5943601" y="2615624"/>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55" name="TextBox 54">
            <a:extLst>
              <a:ext uri="{FF2B5EF4-FFF2-40B4-BE49-F238E27FC236}">
                <a16:creationId xmlns:a16="http://schemas.microsoft.com/office/drawing/2014/main" id="{A9795FF0-B3C8-4722-A0A8-73E02A396E34}"/>
              </a:ext>
            </a:extLst>
          </p:cNvPr>
          <p:cNvSpPr txBox="1"/>
          <p:nvPr/>
        </p:nvSpPr>
        <p:spPr>
          <a:xfrm>
            <a:off x="5943601" y="2092857"/>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56" name="TextBox 55">
            <a:extLst>
              <a:ext uri="{FF2B5EF4-FFF2-40B4-BE49-F238E27FC236}">
                <a16:creationId xmlns:a16="http://schemas.microsoft.com/office/drawing/2014/main" id="{5623CCE9-AD64-40CD-9C9E-EEE3AE01D7BA}"/>
              </a:ext>
            </a:extLst>
          </p:cNvPr>
          <p:cNvSpPr txBox="1"/>
          <p:nvPr/>
        </p:nvSpPr>
        <p:spPr>
          <a:xfrm>
            <a:off x="5943601" y="1569637"/>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57" name="TextBox 56">
            <a:extLst>
              <a:ext uri="{FF2B5EF4-FFF2-40B4-BE49-F238E27FC236}">
                <a16:creationId xmlns:a16="http://schemas.microsoft.com/office/drawing/2014/main" id="{34FA2DA9-FC09-4F4A-9FD8-2CC9C1689E7C}"/>
              </a:ext>
            </a:extLst>
          </p:cNvPr>
          <p:cNvSpPr txBox="1"/>
          <p:nvPr/>
        </p:nvSpPr>
        <p:spPr>
          <a:xfrm>
            <a:off x="5943601" y="1047323"/>
            <a:ext cx="550151" cy="523220"/>
          </a:xfrm>
          <a:prstGeom prst="rect">
            <a:avLst/>
          </a:prstGeom>
          <a:noFill/>
          <a:ln w="19050">
            <a:solidFill>
              <a:schemeClr val="accent1"/>
            </a:solidFill>
          </a:ln>
        </p:spPr>
        <p:txBody>
          <a:bodyPr wrap="none" rtlCol="0">
            <a:spAutoFit/>
          </a:bodyPr>
          <a:lstStyle/>
          <a:p>
            <a:r>
              <a:rPr lang="en-US" sz="2800" dirty="0"/>
              <a:t>12</a:t>
            </a:r>
          </a:p>
        </p:txBody>
      </p:sp>
      <p:sp>
        <p:nvSpPr>
          <p:cNvPr id="58" name="TextBox 57">
            <a:extLst>
              <a:ext uri="{FF2B5EF4-FFF2-40B4-BE49-F238E27FC236}">
                <a16:creationId xmlns:a16="http://schemas.microsoft.com/office/drawing/2014/main" id="{14BEF14B-8939-4851-89D8-AD39A7C96B2D}"/>
              </a:ext>
            </a:extLst>
          </p:cNvPr>
          <p:cNvSpPr txBox="1"/>
          <p:nvPr/>
        </p:nvSpPr>
        <p:spPr>
          <a:xfrm>
            <a:off x="6629401" y="2594811"/>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59" name="TextBox 58">
            <a:extLst>
              <a:ext uri="{FF2B5EF4-FFF2-40B4-BE49-F238E27FC236}">
                <a16:creationId xmlns:a16="http://schemas.microsoft.com/office/drawing/2014/main" id="{25629C59-F155-499A-8BA1-484DD9E2039E}"/>
              </a:ext>
            </a:extLst>
          </p:cNvPr>
          <p:cNvSpPr txBox="1"/>
          <p:nvPr/>
        </p:nvSpPr>
        <p:spPr>
          <a:xfrm>
            <a:off x="6629401" y="2072044"/>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60" name="TextBox 59">
            <a:extLst>
              <a:ext uri="{FF2B5EF4-FFF2-40B4-BE49-F238E27FC236}">
                <a16:creationId xmlns:a16="http://schemas.microsoft.com/office/drawing/2014/main" id="{25F4F8E8-9891-4809-8101-DD26F220DBD2}"/>
              </a:ext>
            </a:extLst>
          </p:cNvPr>
          <p:cNvSpPr txBox="1"/>
          <p:nvPr/>
        </p:nvSpPr>
        <p:spPr>
          <a:xfrm>
            <a:off x="6629401" y="1548824"/>
            <a:ext cx="550151" cy="523220"/>
          </a:xfrm>
          <a:prstGeom prst="rect">
            <a:avLst/>
          </a:prstGeom>
          <a:noFill/>
          <a:ln w="19050">
            <a:solidFill>
              <a:schemeClr val="accent1"/>
            </a:solidFill>
          </a:ln>
        </p:spPr>
        <p:txBody>
          <a:bodyPr wrap="square" rtlCol="0">
            <a:spAutoFit/>
          </a:bodyPr>
          <a:lstStyle/>
          <a:p>
            <a:r>
              <a:rPr lang="en-US" sz="2800" dirty="0"/>
              <a:t> 7 </a:t>
            </a:r>
          </a:p>
        </p:txBody>
      </p:sp>
      <p:sp>
        <p:nvSpPr>
          <p:cNvPr id="61" name="TextBox 60">
            <a:extLst>
              <a:ext uri="{FF2B5EF4-FFF2-40B4-BE49-F238E27FC236}">
                <a16:creationId xmlns:a16="http://schemas.microsoft.com/office/drawing/2014/main" id="{752703E6-BB3D-42E6-B11E-92F7902B071D}"/>
              </a:ext>
            </a:extLst>
          </p:cNvPr>
          <p:cNvSpPr txBox="1"/>
          <p:nvPr/>
        </p:nvSpPr>
        <p:spPr>
          <a:xfrm>
            <a:off x="7315201" y="2594811"/>
            <a:ext cx="550151" cy="523220"/>
          </a:xfrm>
          <a:prstGeom prst="rect">
            <a:avLst/>
          </a:prstGeom>
          <a:noFill/>
          <a:ln w="19050">
            <a:solidFill>
              <a:schemeClr val="accent1"/>
            </a:solidFill>
          </a:ln>
        </p:spPr>
        <p:txBody>
          <a:bodyPr wrap="none" rtlCol="0">
            <a:spAutoFit/>
          </a:bodyPr>
          <a:lstStyle/>
          <a:p>
            <a:r>
              <a:rPr lang="en-US" sz="2800" dirty="0"/>
              <a:t>15</a:t>
            </a:r>
          </a:p>
        </p:txBody>
      </p:sp>
      <p:sp>
        <p:nvSpPr>
          <p:cNvPr id="62" name="TextBox 61">
            <a:extLst>
              <a:ext uri="{FF2B5EF4-FFF2-40B4-BE49-F238E27FC236}">
                <a16:creationId xmlns:a16="http://schemas.microsoft.com/office/drawing/2014/main" id="{BF9CD27A-7FEC-4BCC-A5E3-A7D81B8CFD8A}"/>
              </a:ext>
            </a:extLst>
          </p:cNvPr>
          <p:cNvSpPr txBox="1"/>
          <p:nvPr/>
        </p:nvSpPr>
        <p:spPr>
          <a:xfrm>
            <a:off x="7315201" y="2072044"/>
            <a:ext cx="550151" cy="523220"/>
          </a:xfrm>
          <a:prstGeom prst="rect">
            <a:avLst/>
          </a:prstGeom>
          <a:noFill/>
          <a:ln w="19050">
            <a:solidFill>
              <a:schemeClr val="accent1"/>
            </a:solidFill>
          </a:ln>
        </p:spPr>
        <p:txBody>
          <a:bodyPr wrap="none" rtlCol="0">
            <a:spAutoFit/>
          </a:bodyPr>
          <a:lstStyle/>
          <a:p>
            <a:r>
              <a:rPr lang="en-US" sz="2800" dirty="0"/>
              <a:t>30</a:t>
            </a:r>
          </a:p>
        </p:txBody>
      </p:sp>
      <p:sp>
        <p:nvSpPr>
          <p:cNvPr id="63" name="TextBox 62">
            <a:extLst>
              <a:ext uri="{FF2B5EF4-FFF2-40B4-BE49-F238E27FC236}">
                <a16:creationId xmlns:a16="http://schemas.microsoft.com/office/drawing/2014/main" id="{459F1028-98BF-4CC7-B87C-2A595E1C157D}"/>
              </a:ext>
            </a:extLst>
          </p:cNvPr>
          <p:cNvSpPr txBox="1"/>
          <p:nvPr/>
        </p:nvSpPr>
        <p:spPr>
          <a:xfrm>
            <a:off x="1007351" y="3179947"/>
            <a:ext cx="484234" cy="369332"/>
          </a:xfrm>
          <a:prstGeom prst="rect">
            <a:avLst/>
          </a:prstGeom>
          <a:noFill/>
        </p:spPr>
        <p:txBody>
          <a:bodyPr wrap="square" rtlCol="0">
            <a:spAutoFit/>
          </a:bodyPr>
          <a:lstStyle/>
          <a:p>
            <a:r>
              <a:rPr lang="en-US" dirty="0"/>
              <a:t>15</a:t>
            </a:r>
          </a:p>
        </p:txBody>
      </p:sp>
      <p:sp>
        <p:nvSpPr>
          <p:cNvPr id="64" name="TextBox 63">
            <a:extLst>
              <a:ext uri="{FF2B5EF4-FFF2-40B4-BE49-F238E27FC236}">
                <a16:creationId xmlns:a16="http://schemas.microsoft.com/office/drawing/2014/main" id="{658ADF79-D6DA-44FC-B7B9-981D01908D42}"/>
              </a:ext>
            </a:extLst>
          </p:cNvPr>
          <p:cNvSpPr txBox="1"/>
          <p:nvPr/>
        </p:nvSpPr>
        <p:spPr>
          <a:xfrm>
            <a:off x="1616951" y="3149024"/>
            <a:ext cx="484234" cy="369332"/>
          </a:xfrm>
          <a:prstGeom prst="rect">
            <a:avLst/>
          </a:prstGeom>
          <a:noFill/>
        </p:spPr>
        <p:txBody>
          <a:bodyPr wrap="square" rtlCol="0">
            <a:spAutoFit/>
          </a:bodyPr>
          <a:lstStyle/>
          <a:p>
            <a:r>
              <a:rPr lang="en-US" dirty="0"/>
              <a:t>20</a:t>
            </a:r>
          </a:p>
        </p:txBody>
      </p:sp>
      <p:sp>
        <p:nvSpPr>
          <p:cNvPr id="65" name="TextBox 64">
            <a:extLst>
              <a:ext uri="{FF2B5EF4-FFF2-40B4-BE49-F238E27FC236}">
                <a16:creationId xmlns:a16="http://schemas.microsoft.com/office/drawing/2014/main" id="{BFBA2C2A-34A7-47B1-A172-6FC01D66C3FC}"/>
              </a:ext>
            </a:extLst>
          </p:cNvPr>
          <p:cNvSpPr txBox="1"/>
          <p:nvPr/>
        </p:nvSpPr>
        <p:spPr>
          <a:xfrm>
            <a:off x="2378951" y="3149024"/>
            <a:ext cx="304800" cy="369332"/>
          </a:xfrm>
          <a:prstGeom prst="rect">
            <a:avLst/>
          </a:prstGeom>
          <a:noFill/>
        </p:spPr>
        <p:txBody>
          <a:bodyPr wrap="square" rtlCol="0">
            <a:spAutoFit/>
          </a:bodyPr>
          <a:lstStyle/>
          <a:p>
            <a:r>
              <a:rPr lang="en-US" dirty="0"/>
              <a:t>*</a:t>
            </a:r>
          </a:p>
        </p:txBody>
      </p:sp>
      <p:sp>
        <p:nvSpPr>
          <p:cNvPr id="66" name="TextBox 65">
            <a:extLst>
              <a:ext uri="{FF2B5EF4-FFF2-40B4-BE49-F238E27FC236}">
                <a16:creationId xmlns:a16="http://schemas.microsoft.com/office/drawing/2014/main" id="{BC63C50C-B6AC-4B8F-B2A6-81D337573CC2}"/>
              </a:ext>
            </a:extLst>
          </p:cNvPr>
          <p:cNvSpPr txBox="1"/>
          <p:nvPr/>
        </p:nvSpPr>
        <p:spPr>
          <a:xfrm>
            <a:off x="2988551" y="3149024"/>
            <a:ext cx="457200" cy="369332"/>
          </a:xfrm>
          <a:prstGeom prst="rect">
            <a:avLst/>
          </a:prstGeom>
          <a:noFill/>
        </p:spPr>
        <p:txBody>
          <a:bodyPr wrap="square" rtlCol="0">
            <a:spAutoFit/>
          </a:bodyPr>
          <a:lstStyle/>
          <a:p>
            <a:r>
              <a:rPr lang="en-US" dirty="0"/>
              <a:t>30</a:t>
            </a:r>
          </a:p>
        </p:txBody>
      </p:sp>
      <p:sp>
        <p:nvSpPr>
          <p:cNvPr id="67" name="TextBox 66">
            <a:extLst>
              <a:ext uri="{FF2B5EF4-FFF2-40B4-BE49-F238E27FC236}">
                <a16:creationId xmlns:a16="http://schemas.microsoft.com/office/drawing/2014/main" id="{DFF7F4F2-930B-4EA5-88B9-9BD45B48DA81}"/>
              </a:ext>
            </a:extLst>
          </p:cNvPr>
          <p:cNvSpPr txBox="1"/>
          <p:nvPr/>
        </p:nvSpPr>
        <p:spPr>
          <a:xfrm>
            <a:off x="3674351" y="3149024"/>
            <a:ext cx="457200" cy="369332"/>
          </a:xfrm>
          <a:prstGeom prst="rect">
            <a:avLst/>
          </a:prstGeom>
          <a:noFill/>
        </p:spPr>
        <p:txBody>
          <a:bodyPr wrap="square" rtlCol="0">
            <a:spAutoFit/>
          </a:bodyPr>
          <a:lstStyle/>
          <a:p>
            <a:pPr algn="ctr"/>
            <a:r>
              <a:rPr lang="en-US" dirty="0"/>
              <a:t>7</a:t>
            </a:r>
          </a:p>
        </p:txBody>
      </p:sp>
      <p:sp>
        <p:nvSpPr>
          <p:cNvPr id="68" name="TextBox 67">
            <a:extLst>
              <a:ext uri="{FF2B5EF4-FFF2-40B4-BE49-F238E27FC236}">
                <a16:creationId xmlns:a16="http://schemas.microsoft.com/office/drawing/2014/main" id="{4F1BCB80-C7A5-45D5-A8EE-B3D041345278}"/>
              </a:ext>
            </a:extLst>
          </p:cNvPr>
          <p:cNvSpPr txBox="1"/>
          <p:nvPr/>
        </p:nvSpPr>
        <p:spPr>
          <a:xfrm>
            <a:off x="4360151" y="3149024"/>
            <a:ext cx="457200" cy="369332"/>
          </a:xfrm>
          <a:prstGeom prst="rect">
            <a:avLst/>
          </a:prstGeom>
          <a:noFill/>
        </p:spPr>
        <p:txBody>
          <a:bodyPr wrap="square" rtlCol="0">
            <a:spAutoFit/>
          </a:bodyPr>
          <a:lstStyle/>
          <a:p>
            <a:pPr algn="ctr"/>
            <a:r>
              <a:rPr lang="en-US" dirty="0"/>
              <a:t>25</a:t>
            </a:r>
          </a:p>
        </p:txBody>
      </p:sp>
      <p:sp>
        <p:nvSpPr>
          <p:cNvPr id="69" name="TextBox 68">
            <a:extLst>
              <a:ext uri="{FF2B5EF4-FFF2-40B4-BE49-F238E27FC236}">
                <a16:creationId xmlns:a16="http://schemas.microsoft.com/office/drawing/2014/main" id="{9D27F8DF-3D4D-4FAA-A1C5-E4030A7831A1}"/>
              </a:ext>
            </a:extLst>
          </p:cNvPr>
          <p:cNvSpPr txBox="1"/>
          <p:nvPr/>
        </p:nvSpPr>
        <p:spPr>
          <a:xfrm>
            <a:off x="5045951" y="3149024"/>
            <a:ext cx="457200" cy="369332"/>
          </a:xfrm>
          <a:prstGeom prst="rect">
            <a:avLst/>
          </a:prstGeom>
          <a:noFill/>
        </p:spPr>
        <p:txBody>
          <a:bodyPr wrap="square" rtlCol="0">
            <a:spAutoFit/>
          </a:bodyPr>
          <a:lstStyle/>
          <a:p>
            <a:pPr algn="ctr"/>
            <a:r>
              <a:rPr lang="en-US" dirty="0"/>
              <a:t>*</a:t>
            </a:r>
          </a:p>
        </p:txBody>
      </p:sp>
      <p:sp>
        <p:nvSpPr>
          <p:cNvPr id="70" name="TextBox 69">
            <a:extLst>
              <a:ext uri="{FF2B5EF4-FFF2-40B4-BE49-F238E27FC236}">
                <a16:creationId xmlns:a16="http://schemas.microsoft.com/office/drawing/2014/main" id="{FDED357D-F0E5-4147-B06F-28A9A233B58D}"/>
              </a:ext>
            </a:extLst>
          </p:cNvPr>
          <p:cNvSpPr txBox="1"/>
          <p:nvPr/>
        </p:nvSpPr>
        <p:spPr>
          <a:xfrm>
            <a:off x="5731751" y="3149024"/>
            <a:ext cx="457200" cy="369332"/>
          </a:xfrm>
          <a:prstGeom prst="rect">
            <a:avLst/>
          </a:prstGeom>
          <a:noFill/>
        </p:spPr>
        <p:txBody>
          <a:bodyPr wrap="square" rtlCol="0">
            <a:spAutoFit/>
          </a:bodyPr>
          <a:lstStyle/>
          <a:p>
            <a:pPr algn="ctr"/>
            <a:r>
              <a:rPr lang="en-US" dirty="0"/>
              <a:t>12</a:t>
            </a:r>
          </a:p>
        </p:txBody>
      </p:sp>
      <p:sp>
        <p:nvSpPr>
          <p:cNvPr id="71" name="TextBox 70">
            <a:extLst>
              <a:ext uri="{FF2B5EF4-FFF2-40B4-BE49-F238E27FC236}">
                <a16:creationId xmlns:a16="http://schemas.microsoft.com/office/drawing/2014/main" id="{F12196F6-D7FB-4DAC-8519-AB4441BF8E51}"/>
              </a:ext>
            </a:extLst>
          </p:cNvPr>
          <p:cNvSpPr txBox="1"/>
          <p:nvPr/>
        </p:nvSpPr>
        <p:spPr>
          <a:xfrm>
            <a:off x="6417551" y="3116758"/>
            <a:ext cx="457200" cy="369332"/>
          </a:xfrm>
          <a:prstGeom prst="rect">
            <a:avLst/>
          </a:prstGeom>
          <a:noFill/>
        </p:spPr>
        <p:txBody>
          <a:bodyPr wrap="square" rtlCol="0">
            <a:spAutoFit/>
          </a:bodyPr>
          <a:lstStyle/>
          <a:p>
            <a:pPr algn="ctr"/>
            <a:r>
              <a:rPr lang="en-US" dirty="0"/>
              <a:t>*</a:t>
            </a:r>
          </a:p>
        </p:txBody>
      </p:sp>
      <p:sp>
        <p:nvSpPr>
          <p:cNvPr id="72" name="TextBox 71">
            <a:extLst>
              <a:ext uri="{FF2B5EF4-FFF2-40B4-BE49-F238E27FC236}">
                <a16:creationId xmlns:a16="http://schemas.microsoft.com/office/drawing/2014/main" id="{C1299B19-3D2F-44FA-921D-AEAC97EAB125}"/>
              </a:ext>
            </a:extLst>
          </p:cNvPr>
          <p:cNvSpPr txBox="1"/>
          <p:nvPr/>
        </p:nvSpPr>
        <p:spPr>
          <a:xfrm>
            <a:off x="7103351" y="3149024"/>
            <a:ext cx="457200" cy="369332"/>
          </a:xfrm>
          <a:prstGeom prst="rect">
            <a:avLst/>
          </a:prstGeom>
          <a:noFill/>
        </p:spPr>
        <p:txBody>
          <a:bodyPr wrap="square" rtlCol="0">
            <a:spAutoFit/>
          </a:bodyPr>
          <a:lstStyle/>
          <a:p>
            <a:pPr algn="ctr"/>
            <a:r>
              <a:rPr lang="en-US" dirty="0"/>
              <a:t>*</a:t>
            </a:r>
          </a:p>
        </p:txBody>
      </p:sp>
      <p:cxnSp>
        <p:nvCxnSpPr>
          <p:cNvPr id="73" name="Straight Connector 72">
            <a:extLst>
              <a:ext uri="{FF2B5EF4-FFF2-40B4-BE49-F238E27FC236}">
                <a16:creationId xmlns:a16="http://schemas.microsoft.com/office/drawing/2014/main" id="{F59EE90B-6D54-4AD8-9ECE-2D233600F943}"/>
              </a:ext>
            </a:extLst>
          </p:cNvPr>
          <p:cNvCxnSpPr/>
          <p:nvPr/>
        </p:nvCxnSpPr>
        <p:spPr>
          <a:xfrm>
            <a:off x="457200" y="3138844"/>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E42019A7-4376-4914-8024-8582B5140853}"/>
              </a:ext>
            </a:extLst>
          </p:cNvPr>
          <p:cNvSpPr txBox="1"/>
          <p:nvPr/>
        </p:nvSpPr>
        <p:spPr>
          <a:xfrm>
            <a:off x="381000" y="3149025"/>
            <a:ext cx="838200" cy="584775"/>
          </a:xfrm>
          <a:prstGeom prst="rect">
            <a:avLst/>
          </a:prstGeom>
          <a:noFill/>
        </p:spPr>
        <p:txBody>
          <a:bodyPr wrap="square" rtlCol="0">
            <a:spAutoFit/>
          </a:bodyPr>
          <a:lstStyle/>
          <a:p>
            <a:r>
              <a:rPr lang="en-US" sz="1600" dirty="0"/>
              <a:t>Empty stack</a:t>
            </a:r>
          </a:p>
        </p:txBody>
      </p:sp>
      <p:sp>
        <p:nvSpPr>
          <p:cNvPr id="77" name="TextBox 76">
            <a:extLst>
              <a:ext uri="{FF2B5EF4-FFF2-40B4-BE49-F238E27FC236}">
                <a16:creationId xmlns:a16="http://schemas.microsoft.com/office/drawing/2014/main" id="{56D9BA91-618E-4871-9488-ABB0837A3B65}"/>
              </a:ext>
            </a:extLst>
          </p:cNvPr>
          <p:cNvSpPr txBox="1"/>
          <p:nvPr/>
        </p:nvSpPr>
        <p:spPr>
          <a:xfrm>
            <a:off x="8551151" y="778519"/>
            <a:ext cx="3395481" cy="2554545"/>
          </a:xfrm>
          <a:prstGeom prst="rect">
            <a:avLst/>
          </a:prstGeom>
          <a:noFill/>
          <a:ln>
            <a:solidFill>
              <a:schemeClr val="tx1"/>
            </a:solidFill>
          </a:ln>
        </p:spPr>
        <p:txBody>
          <a:bodyPr wrap="none" rtlCol="0">
            <a:spAutoFit/>
          </a:bodyPr>
          <a:lstStyle/>
          <a:p>
            <a:r>
              <a:rPr lang="en-US" sz="1600" dirty="0">
                <a:solidFill>
                  <a:srgbClr val="FF0000"/>
                </a:solidFill>
              </a:rPr>
              <a:t>Notation conventions for online </a:t>
            </a:r>
          </a:p>
          <a:p>
            <a:r>
              <a:rPr lang="en-US" sz="1600" dirty="0">
                <a:solidFill>
                  <a:srgbClr val="FF0000"/>
                </a:solidFill>
              </a:rPr>
              <a:t>testing (in Canvas):</a:t>
            </a:r>
          </a:p>
          <a:p>
            <a:r>
              <a:rPr lang="en-US" sz="1600" dirty="0" err="1">
                <a:solidFill>
                  <a:schemeClr val="tx2"/>
                </a:solidFill>
              </a:rPr>
              <a:t>Operation</a:t>
            </a:r>
            <a:r>
              <a:rPr lang="en-US" sz="1600" dirty="0" err="1"/>
              <a:t>:</a:t>
            </a:r>
            <a:r>
              <a:rPr lang="en-US" sz="1600" i="1" dirty="0" err="1"/>
              <a:t>stack</a:t>
            </a:r>
            <a:r>
              <a:rPr lang="en-US" sz="1600" i="1" dirty="0"/>
              <a:t> after that operation</a:t>
            </a:r>
          </a:p>
          <a:p>
            <a:r>
              <a:rPr lang="en-US" sz="1600" dirty="0"/>
              <a:t>E.g.:</a:t>
            </a:r>
            <a:endParaRPr lang="en-US" sz="1600" i="1" dirty="0"/>
          </a:p>
          <a:p>
            <a:r>
              <a:rPr lang="en-US" sz="1600" dirty="0"/>
              <a:t>:                            (empty stack)</a:t>
            </a:r>
          </a:p>
          <a:p>
            <a:r>
              <a:rPr lang="en-US" sz="1600" dirty="0">
                <a:solidFill>
                  <a:schemeClr val="tx2"/>
                </a:solidFill>
              </a:rPr>
              <a:t>15</a:t>
            </a:r>
            <a:r>
              <a:rPr lang="en-US" sz="1600" dirty="0"/>
              <a:t>:</a:t>
            </a:r>
            <a:r>
              <a:rPr lang="en-US" sz="1600" i="1" dirty="0"/>
              <a:t>15</a:t>
            </a:r>
            <a:r>
              <a:rPr lang="en-US" sz="1600" dirty="0"/>
              <a:t>                   (</a:t>
            </a:r>
            <a:r>
              <a:rPr lang="en-US" sz="1600" dirty="0">
                <a:solidFill>
                  <a:schemeClr val="tx2"/>
                </a:solidFill>
              </a:rPr>
              <a:t>push 15 </a:t>
            </a:r>
            <a:r>
              <a:rPr lang="en-US" sz="1600" dirty="0"/>
              <a:t>&amp; </a:t>
            </a:r>
            <a:r>
              <a:rPr lang="en-US" sz="1600" i="1" dirty="0"/>
              <a:t>stack)</a:t>
            </a:r>
          </a:p>
          <a:p>
            <a:r>
              <a:rPr lang="en-US" sz="1600" dirty="0">
                <a:solidFill>
                  <a:schemeClr val="tx2"/>
                </a:solidFill>
              </a:rPr>
              <a:t>20</a:t>
            </a:r>
            <a:r>
              <a:rPr lang="en-US" sz="1600" dirty="0"/>
              <a:t>:</a:t>
            </a:r>
            <a:r>
              <a:rPr lang="en-US" sz="1600" i="1" dirty="0"/>
              <a:t>15,20 </a:t>
            </a:r>
            <a:r>
              <a:rPr lang="en-US" sz="1600" dirty="0"/>
              <a:t>             (</a:t>
            </a:r>
            <a:r>
              <a:rPr lang="en-US" sz="1600" dirty="0">
                <a:solidFill>
                  <a:schemeClr val="tx2"/>
                </a:solidFill>
              </a:rPr>
              <a:t>push 20 </a:t>
            </a:r>
            <a:r>
              <a:rPr lang="en-US" sz="1600" dirty="0"/>
              <a:t>&amp; </a:t>
            </a:r>
            <a:r>
              <a:rPr lang="en-US" sz="1600" i="1" dirty="0"/>
              <a:t>stack)</a:t>
            </a:r>
          </a:p>
          <a:p>
            <a:r>
              <a:rPr lang="en-US" sz="1600" dirty="0">
                <a:solidFill>
                  <a:schemeClr val="tx2"/>
                </a:solidFill>
              </a:rPr>
              <a:t>*</a:t>
            </a:r>
            <a:r>
              <a:rPr lang="en-US" sz="1600" dirty="0"/>
              <a:t>:</a:t>
            </a:r>
            <a:r>
              <a:rPr lang="en-US" sz="1600" i="1" dirty="0"/>
              <a:t>15</a:t>
            </a:r>
            <a:r>
              <a:rPr lang="en-US" sz="1600" dirty="0"/>
              <a:t>                      (</a:t>
            </a:r>
            <a:r>
              <a:rPr lang="en-US" sz="1600" dirty="0">
                <a:solidFill>
                  <a:schemeClr val="tx2"/>
                </a:solidFill>
              </a:rPr>
              <a:t>pop</a:t>
            </a:r>
            <a:r>
              <a:rPr lang="en-US" sz="1600" dirty="0"/>
              <a:t> &amp; </a:t>
            </a:r>
            <a:r>
              <a:rPr lang="en-US" sz="1600" i="1" dirty="0"/>
              <a:t>stack)</a:t>
            </a:r>
          </a:p>
          <a:p>
            <a:r>
              <a:rPr lang="en-US" sz="1600" i="1" dirty="0">
                <a:solidFill>
                  <a:schemeClr val="tx2"/>
                </a:solidFill>
              </a:rPr>
              <a:t>7,34</a:t>
            </a:r>
            <a:r>
              <a:rPr lang="en-US" sz="1600" i="1" dirty="0"/>
              <a:t>:15,7,34        (</a:t>
            </a:r>
            <a:r>
              <a:rPr lang="en-US" sz="1600" i="1" dirty="0">
                <a:solidFill>
                  <a:schemeClr val="tx2"/>
                </a:solidFill>
              </a:rPr>
              <a:t>push 7</a:t>
            </a:r>
            <a:r>
              <a:rPr lang="en-US" sz="1600" i="1" dirty="0"/>
              <a:t> then </a:t>
            </a:r>
            <a:r>
              <a:rPr lang="en-US" sz="1600" i="1" dirty="0">
                <a:solidFill>
                  <a:schemeClr val="tx2"/>
                </a:solidFill>
              </a:rPr>
              <a:t>push 34</a:t>
            </a:r>
            <a:r>
              <a:rPr lang="en-US" sz="1600" i="1" dirty="0"/>
              <a:t>)</a:t>
            </a:r>
          </a:p>
          <a:p>
            <a:r>
              <a:rPr lang="en-US" sz="1600" i="1" dirty="0">
                <a:solidFill>
                  <a:schemeClr val="tx2"/>
                </a:solidFill>
              </a:rPr>
              <a:t>***</a:t>
            </a:r>
            <a:r>
              <a:rPr lang="en-US" sz="1600" i="1" dirty="0"/>
              <a:t>:                       (</a:t>
            </a:r>
            <a:r>
              <a:rPr lang="en-US" sz="1600" i="1" dirty="0" err="1">
                <a:solidFill>
                  <a:schemeClr val="tx2"/>
                </a:solidFill>
              </a:rPr>
              <a:t>pop,pop,pop</a:t>
            </a:r>
            <a:r>
              <a:rPr lang="en-US" sz="1600" i="1" dirty="0"/>
              <a:t>)</a:t>
            </a:r>
          </a:p>
        </p:txBody>
      </p:sp>
      <p:sp>
        <p:nvSpPr>
          <p:cNvPr id="78" name="Title 1">
            <a:extLst>
              <a:ext uri="{FF2B5EF4-FFF2-40B4-BE49-F238E27FC236}">
                <a16:creationId xmlns:a16="http://schemas.microsoft.com/office/drawing/2014/main" id="{484309D4-86E9-4610-8D6E-A0FF614E69E2}"/>
              </a:ext>
            </a:extLst>
          </p:cNvPr>
          <p:cNvSpPr txBox="1">
            <a:spLocks/>
          </p:cNvSpPr>
          <p:nvPr/>
        </p:nvSpPr>
        <p:spPr>
          <a:xfrm>
            <a:off x="2057338" y="6127247"/>
            <a:ext cx="4927724" cy="50215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t>shows multiple operations of the same type</a:t>
            </a:r>
          </a:p>
        </p:txBody>
      </p:sp>
    </p:spTree>
    <p:extLst>
      <p:ext uri="{BB962C8B-B14F-4D97-AF65-F5344CB8AC3E}">
        <p14:creationId xmlns:p14="http://schemas.microsoft.com/office/powerpoint/2010/main" val="2619141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a:xfrm>
            <a:off x="1524000" y="2133600"/>
            <a:ext cx="9296400" cy="4495800"/>
          </a:xfrm>
        </p:spPr>
        <p:txBody>
          <a:bodyPr/>
          <a:lstStyle/>
          <a:p>
            <a:pPr marL="514350" indent="-514350">
              <a:buFont typeface="+mj-lt"/>
              <a:buAutoNum type="arabicPeriod"/>
            </a:pPr>
            <a:r>
              <a:rPr lang="en-US" sz="2400" dirty="0"/>
              <a:t>Given sequence of operations, show the </a:t>
            </a:r>
            <a:r>
              <a:rPr lang="en-US" sz="2400" dirty="0">
                <a:solidFill>
                  <a:srgbClr val="FF0000"/>
                </a:solidFill>
              </a:rPr>
              <a:t>stack </a:t>
            </a:r>
            <a:r>
              <a:rPr lang="en-US" sz="2400" dirty="0"/>
              <a:t>and</a:t>
            </a:r>
            <a:r>
              <a:rPr lang="en-US" sz="2400" dirty="0">
                <a:solidFill>
                  <a:srgbClr val="FF0000"/>
                </a:solidFill>
              </a:rPr>
              <a:t> output</a:t>
            </a:r>
            <a:r>
              <a:rPr lang="en-US" sz="2400" dirty="0"/>
              <a:t>:</a:t>
            </a:r>
          </a:p>
          <a:p>
            <a:pPr marL="914400" lvl="1" indent="-514350">
              <a:buFont typeface="+mj-lt"/>
              <a:buAutoNum type="arabicPeriod"/>
            </a:pPr>
            <a:r>
              <a:rPr lang="en-US" sz="2000" dirty="0"/>
              <a:t>ROS**T*E*X*</a:t>
            </a:r>
          </a:p>
          <a:p>
            <a:pPr marL="914400" lvl="1" indent="-514350">
              <a:buFont typeface="+mj-lt"/>
              <a:buAutoNum type="arabicPeriod"/>
            </a:pPr>
            <a:r>
              <a:rPr lang="en-US" sz="2000" dirty="0"/>
              <a:t>ROS**T*E**</a:t>
            </a:r>
            <a:r>
              <a:rPr lang="en-US" sz="2000" b="1" dirty="0">
                <a:solidFill>
                  <a:srgbClr val="FF0000"/>
                </a:solidFill>
              </a:rPr>
              <a:t>*</a:t>
            </a:r>
            <a:r>
              <a:rPr lang="en-US" sz="2000" dirty="0"/>
              <a:t>X*   (error)</a:t>
            </a:r>
          </a:p>
          <a:p>
            <a:pPr marL="914400" lvl="1" indent="-514350">
              <a:buFont typeface="+mj-lt"/>
              <a:buAutoNum type="arabicPeriod"/>
            </a:pPr>
            <a:r>
              <a:rPr lang="en-US" sz="2000" dirty="0"/>
              <a:t>SOM**E*T**H*I*NGTO*D**O*** (a longer example)</a:t>
            </a:r>
          </a:p>
          <a:p>
            <a:pPr marL="514350" indent="-514350">
              <a:buFont typeface="+mj-lt"/>
              <a:buAutoNum type="arabicPeriod"/>
            </a:pPr>
            <a:r>
              <a:rPr lang="en-US" sz="2400" dirty="0"/>
              <a:t>Given input and output sequence, show the </a:t>
            </a:r>
            <a:r>
              <a:rPr lang="en-US" sz="2400" dirty="0">
                <a:solidFill>
                  <a:srgbClr val="FF0000"/>
                </a:solidFill>
              </a:rPr>
              <a:t>push </a:t>
            </a:r>
            <a:r>
              <a:rPr lang="en-US" sz="2400" dirty="0"/>
              <a:t>and</a:t>
            </a:r>
            <a:r>
              <a:rPr lang="en-US" sz="2400" dirty="0">
                <a:solidFill>
                  <a:srgbClr val="FF0000"/>
                </a:solidFill>
              </a:rPr>
              <a:t> pop </a:t>
            </a:r>
            <a:r>
              <a:rPr lang="en-US" sz="2400" dirty="0"/>
              <a:t>operations</a:t>
            </a:r>
          </a:p>
          <a:p>
            <a:pPr marL="400050" lvl="1" indent="0">
              <a:buNone/>
            </a:pPr>
            <a:r>
              <a:rPr lang="en-US" sz="2000" dirty="0"/>
              <a:t>Example: given input: CAT and output ACT, the answer is: CA**T* . </a:t>
            </a:r>
            <a:r>
              <a:rPr lang="en-US" sz="1800" dirty="0"/>
              <a:t>(Insert * in the input sequence </a:t>
            </a:r>
            <a:r>
              <a:rPr lang="en-US" sz="1800" dirty="0" err="1"/>
              <a:t>s.t.</a:t>
            </a:r>
            <a:r>
              <a:rPr lang="en-US" sz="1800" dirty="0"/>
              <a:t> that these operations give the desired output.)</a:t>
            </a:r>
          </a:p>
          <a:p>
            <a:pPr marL="914400" lvl="1" indent="-514350">
              <a:buFont typeface="+mj-lt"/>
              <a:buAutoNum type="arabicPeriod"/>
            </a:pPr>
            <a:r>
              <a:rPr lang="en-US" sz="2000" dirty="0"/>
              <a:t>Input: INSATE,  </a:t>
            </a:r>
          </a:p>
          <a:p>
            <a:pPr marL="1314450" lvl="2" indent="-514350">
              <a:buFont typeface="+mj-lt"/>
              <a:buAutoNum type="arabicPeriod"/>
            </a:pPr>
            <a:r>
              <a:rPr lang="en-US" sz="1800" dirty="0"/>
              <a:t>Output: SANETI,   Operations Sequence: </a:t>
            </a:r>
          </a:p>
          <a:p>
            <a:pPr marL="1314450" lvl="2" indent="-514350">
              <a:buFont typeface="+mj-lt"/>
              <a:buAutoNum type="arabicPeriod"/>
            </a:pPr>
            <a:r>
              <a:rPr lang="en-US" sz="1800" dirty="0"/>
              <a:t>Output: </a:t>
            </a:r>
            <a:r>
              <a:rPr lang="en-US" sz="1800" dirty="0">
                <a:solidFill>
                  <a:srgbClr val="FF0000"/>
                </a:solidFill>
              </a:rPr>
              <a:t>ANS</a:t>
            </a:r>
            <a:r>
              <a:rPr lang="en-US" sz="1800" dirty="0"/>
              <a:t>ITE,   Operations Sequence: (error)</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5" name="Content Placeholder 2"/>
          <p:cNvSpPr txBox="1">
            <a:spLocks/>
          </p:cNvSpPr>
          <p:nvPr/>
        </p:nvSpPr>
        <p:spPr>
          <a:xfrm>
            <a:off x="8153400" y="990600"/>
            <a:ext cx="2514600" cy="106680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t>Conventions: </a:t>
            </a:r>
          </a:p>
          <a:p>
            <a:pPr marL="457200" lvl="1" indent="0">
              <a:buNone/>
            </a:pPr>
            <a:r>
              <a:rPr lang="en-US" sz="1600" dirty="0"/>
              <a:t>letter - push(letter)</a:t>
            </a:r>
          </a:p>
          <a:p>
            <a:pPr marL="457200" lvl="1" indent="0">
              <a:buNone/>
            </a:pPr>
            <a:r>
              <a:rPr lang="en-US" sz="1600" dirty="0"/>
              <a:t>*        - pop() </a:t>
            </a:r>
          </a:p>
          <a:p>
            <a:pPr marL="457200" lvl="1" indent="0">
              <a:buNone/>
            </a:pPr>
            <a:endParaRPr lang="en-US" sz="1600" dirty="0"/>
          </a:p>
        </p:txBody>
      </p:sp>
    </p:spTree>
    <p:extLst>
      <p:ext uri="{BB962C8B-B14F-4D97-AF65-F5344CB8AC3E}">
        <p14:creationId xmlns:p14="http://schemas.microsoft.com/office/powerpoint/2010/main" val="287178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Stacks</a:t>
            </a:r>
          </a:p>
        </p:txBody>
      </p:sp>
      <p:sp>
        <p:nvSpPr>
          <p:cNvPr id="3" name="Content Placeholder 2"/>
          <p:cNvSpPr>
            <a:spLocks noGrp="1"/>
          </p:cNvSpPr>
          <p:nvPr>
            <p:ph idx="1"/>
          </p:nvPr>
        </p:nvSpPr>
        <p:spPr/>
        <p:txBody>
          <a:bodyPr/>
          <a:lstStyle/>
          <a:p>
            <a:r>
              <a:rPr lang="en-US" dirty="0"/>
              <a:t>A stack can be implemented using:</a:t>
            </a:r>
          </a:p>
          <a:p>
            <a:pPr lvl="1"/>
            <a:r>
              <a:rPr lang="en-US" dirty="0"/>
              <a:t>Single Linked List – </a:t>
            </a:r>
            <a:r>
              <a:rPr lang="en-US" dirty="0">
                <a:hlinkClick r:id="rId2"/>
              </a:rPr>
              <a:t>see animation</a:t>
            </a:r>
            <a:endParaRPr lang="en-US" dirty="0"/>
          </a:p>
          <a:p>
            <a:pPr lvl="1"/>
            <a:r>
              <a:rPr lang="en-US" dirty="0"/>
              <a:t>Array - </a:t>
            </a:r>
            <a:r>
              <a:rPr lang="en-US" dirty="0">
                <a:hlinkClick r:id="rId3"/>
              </a:rPr>
              <a:t>see animation</a:t>
            </a:r>
            <a:endParaRPr lang="en-US" dirty="0"/>
          </a:p>
          <a:p>
            <a:pPr lvl="1"/>
            <a:endParaRPr lang="en-US" dirty="0"/>
          </a:p>
          <a:p>
            <a:endParaRPr lang="en-US" dirty="0"/>
          </a:p>
          <a:p>
            <a:r>
              <a:rPr lang="en-US" dirty="0"/>
              <a:t>Both implementations are straightforward.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447803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8937</TotalTime>
  <Words>2591</Words>
  <Application>Microsoft Office PowerPoint</Application>
  <PresentationFormat>Widescreen</PresentationFormat>
  <Paragraphs>705</Paragraphs>
  <Slides>23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Courier New</vt:lpstr>
      <vt:lpstr>Office Theme</vt:lpstr>
      <vt:lpstr>PowerPoint Presentation</vt:lpstr>
      <vt:lpstr>General Queues</vt:lpstr>
      <vt:lpstr>Stack    (Pushdown Stack)</vt:lpstr>
      <vt:lpstr>Push / Pop – Work sheet</vt:lpstr>
      <vt:lpstr>Push / Pop – Answers</vt:lpstr>
      <vt:lpstr>Terminology Input, Operations, and Output Sequence</vt:lpstr>
      <vt:lpstr>Notation conventions for multiple operations and online testing</vt:lpstr>
      <vt:lpstr>Exercises</vt:lpstr>
      <vt:lpstr>Implementing Stacks</vt:lpstr>
      <vt:lpstr>Single Linked List - Based Stacks</vt:lpstr>
      <vt:lpstr>Single Linked List - Based Stacks</vt:lpstr>
      <vt:lpstr>Array-Based Stacks</vt:lpstr>
      <vt:lpstr>Array-based Stacks</vt:lpstr>
      <vt:lpstr>Array-based Stacks</vt:lpstr>
      <vt:lpstr>Defining Stacks Using Arrays</vt:lpstr>
      <vt:lpstr>Creating a New Stack</vt:lpstr>
      <vt:lpstr>Array-based Stacks</vt:lpstr>
      <vt:lpstr>Destroying a stack</vt:lpstr>
      <vt:lpstr>Practice: write push(), pop()</vt:lpstr>
      <vt:lpstr>Practice: write push(), pop() </vt:lpstr>
      <vt:lpstr>Summary and Practice</vt:lpstr>
      <vt:lpstr>Solution for input CAT, output ACT -&gt; give operations</vt:lpstr>
      <vt:lpstr>Solution for input INSATE, output SANETI -&gt; give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Stefan, Alexandra</cp:lastModifiedBy>
  <cp:revision>1152</cp:revision>
  <cp:lastPrinted>2020-09-22T14:10:12Z</cp:lastPrinted>
  <dcterms:created xsi:type="dcterms:W3CDTF">2006-08-16T00:00:00Z</dcterms:created>
  <dcterms:modified xsi:type="dcterms:W3CDTF">2023-09-27T12:34:28Z</dcterms:modified>
</cp:coreProperties>
</file>