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410" r:id="rId3"/>
    <p:sldId id="415" r:id="rId4"/>
    <p:sldId id="433" r:id="rId5"/>
    <p:sldId id="434" r:id="rId6"/>
    <p:sldId id="436" r:id="rId7"/>
    <p:sldId id="435" r:id="rId8"/>
    <p:sldId id="437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410"/>
            <p14:sldId id="415"/>
            <p14:sldId id="433"/>
            <p14:sldId id="434"/>
            <p14:sldId id="436"/>
            <p14:sldId id="435"/>
            <p14:sldId id="4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BD18D0-ADF8-4EAC-B11E-1284B701A559}" v="7" dt="2023-09-27T12:26:43.8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66" autoAdjust="0"/>
  </p:normalViewPr>
  <p:slideViewPr>
    <p:cSldViewPr>
      <p:cViewPr varScale="1">
        <p:scale>
          <a:sx n="60" d="100"/>
          <a:sy n="60" d="100"/>
        </p:scale>
        <p:origin x="72" y="8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notesViewPr>
    <p:cSldViewPr>
      <p:cViewPr varScale="1">
        <p:scale>
          <a:sx n="80" d="100"/>
          <a:sy n="80" d="100"/>
        </p:scale>
        <p:origin x="-3864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, Alexandra" userId="31e1a6b8-5232-42c3-b6d4-9595b200ff55" providerId="ADAL" clId="{671243C0-A25B-4FAB-8E8C-39EBFF368273}"/>
    <pc:docChg chg="modSld">
      <pc:chgData name="Stefan, Alexandra" userId="31e1a6b8-5232-42c3-b6d4-9595b200ff55" providerId="ADAL" clId="{671243C0-A25B-4FAB-8E8C-39EBFF368273}" dt="2023-02-28T14:18:35.492" v="146" actId="20577"/>
      <pc:docMkLst>
        <pc:docMk/>
      </pc:docMkLst>
      <pc:sldChg chg="modSp">
        <pc:chgData name="Stefan, Alexandra" userId="31e1a6b8-5232-42c3-b6d4-9595b200ff55" providerId="ADAL" clId="{671243C0-A25B-4FAB-8E8C-39EBFF368273}" dt="2023-02-28T14:18:35.492" v="146" actId="20577"/>
        <pc:sldMkLst>
          <pc:docMk/>
          <pc:sldMk cId="1742937251" sldId="410"/>
        </pc:sldMkLst>
        <pc:spChg chg="mod">
          <ac:chgData name="Stefan, Alexandra" userId="31e1a6b8-5232-42c3-b6d4-9595b200ff55" providerId="ADAL" clId="{671243C0-A25B-4FAB-8E8C-39EBFF368273}" dt="2023-02-28T14:18:35.492" v="146" actId="20577"/>
          <ac:spMkLst>
            <pc:docMk/>
            <pc:sldMk cId="1742937251" sldId="410"/>
            <ac:spMk id="3" creationId="{00000000-0000-0000-0000-000000000000}"/>
          </ac:spMkLst>
        </pc:spChg>
      </pc:sldChg>
      <pc:sldChg chg="modSp">
        <pc:chgData name="Stefan, Alexandra" userId="31e1a6b8-5232-42c3-b6d4-9595b200ff55" providerId="ADAL" clId="{671243C0-A25B-4FAB-8E8C-39EBFF368273}" dt="2023-02-28T13:58:39.415" v="15" actId="6549"/>
        <pc:sldMkLst>
          <pc:docMk/>
          <pc:sldMk cId="50356624" sldId="433"/>
        </pc:sldMkLst>
        <pc:spChg chg="mod">
          <ac:chgData name="Stefan, Alexandra" userId="31e1a6b8-5232-42c3-b6d4-9595b200ff55" providerId="ADAL" clId="{671243C0-A25B-4FAB-8E8C-39EBFF368273}" dt="2023-02-28T13:58:39.415" v="15" actId="6549"/>
          <ac:spMkLst>
            <pc:docMk/>
            <pc:sldMk cId="50356624" sldId="433"/>
            <ac:spMk id="43" creationId="{00000000-0000-0000-0000-000000000000}"/>
          </ac:spMkLst>
        </pc:spChg>
      </pc:sldChg>
      <pc:sldChg chg="modSp">
        <pc:chgData name="Stefan, Alexandra" userId="31e1a6b8-5232-42c3-b6d4-9595b200ff55" providerId="ADAL" clId="{671243C0-A25B-4FAB-8E8C-39EBFF368273}" dt="2023-02-28T13:58:35.846" v="14" actId="6549"/>
        <pc:sldMkLst>
          <pc:docMk/>
          <pc:sldMk cId="1229869932" sldId="434"/>
        </pc:sldMkLst>
        <pc:spChg chg="mod">
          <ac:chgData name="Stefan, Alexandra" userId="31e1a6b8-5232-42c3-b6d4-9595b200ff55" providerId="ADAL" clId="{671243C0-A25B-4FAB-8E8C-39EBFF368273}" dt="2023-02-28T13:58:35.846" v="14" actId="6549"/>
          <ac:spMkLst>
            <pc:docMk/>
            <pc:sldMk cId="1229869932" sldId="434"/>
            <ac:spMk id="51" creationId="{00000000-0000-0000-0000-000000000000}"/>
          </ac:spMkLst>
        </pc:spChg>
      </pc:sldChg>
      <pc:sldChg chg="modSp">
        <pc:chgData name="Stefan, Alexandra" userId="31e1a6b8-5232-42c3-b6d4-9595b200ff55" providerId="ADAL" clId="{671243C0-A25B-4FAB-8E8C-39EBFF368273}" dt="2023-02-28T14:00:13.754" v="48" actId="20577"/>
        <pc:sldMkLst>
          <pc:docMk/>
          <pc:sldMk cId="1268761967" sldId="436"/>
        </pc:sldMkLst>
        <pc:spChg chg="mod">
          <ac:chgData name="Stefan, Alexandra" userId="31e1a6b8-5232-42c3-b6d4-9595b200ff55" providerId="ADAL" clId="{671243C0-A25B-4FAB-8E8C-39EBFF368273}" dt="2023-02-28T14:00:13.754" v="48" actId="20577"/>
          <ac:spMkLst>
            <pc:docMk/>
            <pc:sldMk cId="1268761967" sldId="436"/>
            <ac:spMk id="24" creationId="{00000000-0000-0000-0000-000000000000}"/>
          </ac:spMkLst>
        </pc:spChg>
        <pc:spChg chg="mod">
          <ac:chgData name="Stefan, Alexandra" userId="31e1a6b8-5232-42c3-b6d4-9595b200ff55" providerId="ADAL" clId="{671243C0-A25B-4FAB-8E8C-39EBFF368273}" dt="2023-02-28T13:58:59.847" v="26" actId="207"/>
          <ac:spMkLst>
            <pc:docMk/>
            <pc:sldMk cId="1268761967" sldId="436"/>
            <ac:spMk id="43" creationId="{00000000-0000-0000-0000-000000000000}"/>
          </ac:spMkLst>
        </pc:spChg>
      </pc:sldChg>
      <pc:sldChg chg="modSp">
        <pc:chgData name="Stefan, Alexandra" userId="31e1a6b8-5232-42c3-b6d4-9595b200ff55" providerId="ADAL" clId="{671243C0-A25B-4FAB-8E8C-39EBFF368273}" dt="2023-02-28T13:59:15.675" v="32" actId="20577"/>
        <pc:sldMkLst>
          <pc:docMk/>
          <pc:sldMk cId="1948959434" sldId="437"/>
        </pc:sldMkLst>
        <pc:spChg chg="mod">
          <ac:chgData name="Stefan, Alexandra" userId="31e1a6b8-5232-42c3-b6d4-9595b200ff55" providerId="ADAL" clId="{671243C0-A25B-4FAB-8E8C-39EBFF368273}" dt="2023-02-28T13:59:15.675" v="32" actId="20577"/>
          <ac:spMkLst>
            <pc:docMk/>
            <pc:sldMk cId="1948959434" sldId="437"/>
            <ac:spMk id="43" creationId="{00000000-0000-0000-0000-000000000000}"/>
          </ac:spMkLst>
        </pc:spChg>
      </pc:sldChg>
    </pc:docChg>
  </pc:docChgLst>
  <pc:docChgLst>
    <pc:chgData name="Stefan, Alexandra" userId="31e1a6b8-5232-42c3-b6d4-9595b200ff55" providerId="ADAL" clId="{CCBD18D0-ADF8-4EAC-B11E-1284B701A559}"/>
    <pc:docChg chg="custSel delSld modSld modSection">
      <pc:chgData name="Stefan, Alexandra" userId="31e1a6b8-5232-42c3-b6d4-9595b200ff55" providerId="ADAL" clId="{CCBD18D0-ADF8-4EAC-B11E-1284B701A559}" dt="2023-09-27T12:27:16.030" v="97" actId="478"/>
      <pc:docMkLst>
        <pc:docMk/>
      </pc:docMkLst>
      <pc:sldChg chg="addSp delSp modSp mod">
        <pc:chgData name="Stefan, Alexandra" userId="31e1a6b8-5232-42c3-b6d4-9595b200ff55" providerId="ADAL" clId="{CCBD18D0-ADF8-4EAC-B11E-1284B701A559}" dt="2023-09-27T12:24:02.929" v="75" actId="20577"/>
        <pc:sldMkLst>
          <pc:docMk/>
          <pc:sldMk cId="3395993237" sldId="415"/>
        </pc:sldMkLst>
        <pc:spChg chg="mod">
          <ac:chgData name="Stefan, Alexandra" userId="31e1a6b8-5232-42c3-b6d4-9595b200ff55" providerId="ADAL" clId="{CCBD18D0-ADF8-4EAC-B11E-1284B701A559}" dt="2023-09-27T12:24:02.929" v="75" actId="20577"/>
          <ac:spMkLst>
            <pc:docMk/>
            <pc:sldMk cId="3395993237" sldId="415"/>
            <ac:spMk id="3" creationId="{00000000-0000-0000-0000-000000000000}"/>
          </ac:spMkLst>
        </pc:spChg>
        <pc:inkChg chg="add del">
          <ac:chgData name="Stefan, Alexandra" userId="31e1a6b8-5232-42c3-b6d4-9595b200ff55" providerId="ADAL" clId="{CCBD18D0-ADF8-4EAC-B11E-1284B701A559}" dt="2023-09-26T15:52:10.446" v="35" actId="478"/>
          <ac:inkMkLst>
            <pc:docMk/>
            <pc:sldMk cId="3395993237" sldId="415"/>
            <ac:inkMk id="5" creationId="{32C15173-D2CD-F167-2715-BFE62F8C4981}"/>
          </ac:inkMkLst>
        </pc:inkChg>
        <pc:inkChg chg="add del">
          <ac:chgData name="Stefan, Alexandra" userId="31e1a6b8-5232-42c3-b6d4-9595b200ff55" providerId="ADAL" clId="{CCBD18D0-ADF8-4EAC-B11E-1284B701A559}" dt="2023-09-27T12:22:40.214" v="55" actId="478"/>
          <ac:inkMkLst>
            <pc:docMk/>
            <pc:sldMk cId="3395993237" sldId="415"/>
            <ac:inkMk id="15" creationId="{43994D6E-4979-27A0-D560-91FD38C95B34}"/>
          </ac:inkMkLst>
        </pc:inkChg>
      </pc:sldChg>
      <pc:sldChg chg="addSp delSp modSp mod">
        <pc:chgData name="Stefan, Alexandra" userId="31e1a6b8-5232-42c3-b6d4-9595b200ff55" providerId="ADAL" clId="{CCBD18D0-ADF8-4EAC-B11E-1284B701A559}" dt="2023-09-27T12:26:02.015" v="94" actId="113"/>
        <pc:sldMkLst>
          <pc:docMk/>
          <pc:sldMk cId="50356624" sldId="433"/>
        </pc:sldMkLst>
        <pc:spChg chg="add mod">
          <ac:chgData name="Stefan, Alexandra" userId="31e1a6b8-5232-42c3-b6d4-9595b200ff55" providerId="ADAL" clId="{CCBD18D0-ADF8-4EAC-B11E-1284B701A559}" dt="2023-09-27T12:26:02.015" v="94" actId="113"/>
          <ac:spMkLst>
            <pc:docMk/>
            <pc:sldMk cId="50356624" sldId="433"/>
            <ac:spMk id="3" creationId="{EF4F3C47-4E4C-CDC7-1B36-A03D6EA8A4AB}"/>
          </ac:spMkLst>
        </pc:spChg>
        <pc:inkChg chg="add del">
          <ac:chgData name="Stefan, Alexandra" userId="31e1a6b8-5232-42c3-b6d4-9595b200ff55" providerId="ADAL" clId="{CCBD18D0-ADF8-4EAC-B11E-1284B701A559}" dt="2023-09-26T15:52:15.290" v="36" actId="478"/>
          <ac:inkMkLst>
            <pc:docMk/>
            <pc:sldMk cId="50356624" sldId="433"/>
            <ac:inkMk id="3" creationId="{AA4DE708-D6BE-61DF-B747-9EA1C99A526C}"/>
          </ac:inkMkLst>
        </pc:inkChg>
        <pc:inkChg chg="add del">
          <ac:chgData name="Stefan, Alexandra" userId="31e1a6b8-5232-42c3-b6d4-9595b200ff55" providerId="ADAL" clId="{CCBD18D0-ADF8-4EAC-B11E-1284B701A559}" dt="2023-09-27T12:24:27.302" v="76" actId="478"/>
          <ac:inkMkLst>
            <pc:docMk/>
            <pc:sldMk cId="50356624" sldId="433"/>
            <ac:inkMk id="26" creationId="{BCCC797E-D5E5-B949-7234-FFF6A651D851}"/>
          </ac:inkMkLst>
        </pc:inkChg>
      </pc:sldChg>
      <pc:sldChg chg="addSp delSp modSp mod">
        <pc:chgData name="Stefan, Alexandra" userId="31e1a6b8-5232-42c3-b6d4-9595b200ff55" providerId="ADAL" clId="{CCBD18D0-ADF8-4EAC-B11E-1284B701A559}" dt="2023-09-27T12:26:43.803" v="95"/>
        <pc:sldMkLst>
          <pc:docMk/>
          <pc:sldMk cId="1229869932" sldId="434"/>
        </pc:sldMkLst>
        <pc:spChg chg="add mod">
          <ac:chgData name="Stefan, Alexandra" userId="31e1a6b8-5232-42c3-b6d4-9595b200ff55" providerId="ADAL" clId="{CCBD18D0-ADF8-4EAC-B11E-1284B701A559}" dt="2023-09-27T12:26:43.803" v="95"/>
          <ac:spMkLst>
            <pc:docMk/>
            <pc:sldMk cId="1229869932" sldId="434"/>
            <ac:spMk id="26" creationId="{2F0EC22E-881C-A345-53B1-71E51F42700A}"/>
          </ac:spMkLst>
        </pc:spChg>
        <pc:inkChg chg="add del">
          <ac:chgData name="Stefan, Alexandra" userId="31e1a6b8-5232-42c3-b6d4-9595b200ff55" providerId="ADAL" clId="{CCBD18D0-ADF8-4EAC-B11E-1284B701A559}" dt="2023-09-26T15:52:18.946" v="37" actId="478"/>
          <ac:inkMkLst>
            <pc:docMk/>
            <pc:sldMk cId="1229869932" sldId="434"/>
            <ac:inkMk id="26" creationId="{64C7B9DC-59D1-D3EF-650F-33E566036096}"/>
          </ac:inkMkLst>
        </pc:inkChg>
      </pc:sldChg>
      <pc:sldChg chg="addSp delSp mod">
        <pc:chgData name="Stefan, Alexandra" userId="31e1a6b8-5232-42c3-b6d4-9595b200ff55" providerId="ADAL" clId="{CCBD18D0-ADF8-4EAC-B11E-1284B701A559}" dt="2023-09-27T12:27:10.968" v="96" actId="478"/>
        <pc:sldMkLst>
          <pc:docMk/>
          <pc:sldMk cId="1268761967" sldId="436"/>
        </pc:sldMkLst>
        <pc:inkChg chg="add del">
          <ac:chgData name="Stefan, Alexandra" userId="31e1a6b8-5232-42c3-b6d4-9595b200ff55" providerId="ADAL" clId="{CCBD18D0-ADF8-4EAC-B11E-1284B701A559}" dt="2023-09-26T15:52:23.442" v="38" actId="478"/>
          <ac:inkMkLst>
            <pc:docMk/>
            <pc:sldMk cId="1268761967" sldId="436"/>
            <ac:inkMk id="3" creationId="{679122DE-E1C0-69E7-8EE4-6381C044E606}"/>
          </ac:inkMkLst>
        </pc:inkChg>
        <pc:inkChg chg="add del">
          <ac:chgData name="Stefan, Alexandra" userId="31e1a6b8-5232-42c3-b6d4-9595b200ff55" providerId="ADAL" clId="{CCBD18D0-ADF8-4EAC-B11E-1284B701A559}" dt="2023-09-27T12:27:10.968" v="96" actId="478"/>
          <ac:inkMkLst>
            <pc:docMk/>
            <pc:sldMk cId="1268761967" sldId="436"/>
            <ac:inkMk id="11" creationId="{FEE4660D-D01A-CC1D-98D8-4D02B0C77278}"/>
          </ac:inkMkLst>
        </pc:inkChg>
      </pc:sldChg>
      <pc:sldChg chg="addSp delSp mod">
        <pc:chgData name="Stefan, Alexandra" userId="31e1a6b8-5232-42c3-b6d4-9595b200ff55" providerId="ADAL" clId="{CCBD18D0-ADF8-4EAC-B11E-1284B701A559}" dt="2023-09-27T12:27:16.030" v="97" actId="478"/>
        <pc:sldMkLst>
          <pc:docMk/>
          <pc:sldMk cId="1948959434" sldId="437"/>
        </pc:sldMkLst>
        <pc:inkChg chg="add del">
          <ac:chgData name="Stefan, Alexandra" userId="31e1a6b8-5232-42c3-b6d4-9595b200ff55" providerId="ADAL" clId="{CCBD18D0-ADF8-4EAC-B11E-1284B701A559}" dt="2023-09-27T12:27:16.030" v="97" actId="478"/>
          <ac:inkMkLst>
            <pc:docMk/>
            <pc:sldMk cId="1948959434" sldId="437"/>
            <ac:inkMk id="3" creationId="{AA73337B-78EC-877B-EA1B-09B0CA241F69}"/>
          </ac:inkMkLst>
        </pc:inkChg>
      </pc:sldChg>
      <pc:sldChg chg="addSp delSp modSp del mod">
        <pc:chgData name="Stefan, Alexandra" userId="31e1a6b8-5232-42c3-b6d4-9595b200ff55" providerId="ADAL" clId="{CCBD18D0-ADF8-4EAC-B11E-1284B701A559}" dt="2023-09-27T12:22:13.420" v="43" actId="47"/>
        <pc:sldMkLst>
          <pc:docMk/>
          <pc:sldMk cId="3495852322" sldId="438"/>
        </pc:sldMkLst>
        <pc:spChg chg="mod">
          <ac:chgData name="Stefan, Alexandra" userId="31e1a6b8-5232-42c3-b6d4-9595b200ff55" providerId="ADAL" clId="{CCBD18D0-ADF8-4EAC-B11E-1284B701A559}" dt="2023-09-26T14:28:17.865" v="32" actId="20577"/>
          <ac:spMkLst>
            <pc:docMk/>
            <pc:sldMk cId="3495852322" sldId="438"/>
            <ac:spMk id="3" creationId="{00000000-0000-0000-0000-000000000000}"/>
          </ac:spMkLst>
        </pc:spChg>
        <pc:spChg chg="add del mod">
          <ac:chgData name="Stefan, Alexandra" userId="31e1a6b8-5232-42c3-b6d4-9595b200ff55" providerId="ADAL" clId="{CCBD18D0-ADF8-4EAC-B11E-1284B701A559}" dt="2023-09-27T12:22:10.771" v="42" actId="478"/>
          <ac:spMkLst>
            <pc:docMk/>
            <pc:sldMk cId="3495852322" sldId="438"/>
            <ac:spMk id="5" creationId="{F5C30686-B07A-D445-E55C-1B72A88C416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vert="horz" lIns="88139" tIns="44070" rIns="88139" bIns="4407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54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351E-C74E-4186-80C4-98C6910F4126}" type="datetime1">
              <a:rPr lang="en-US" smtClean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323E-B9F2-41F3-AF1C-D6A4207AA739}" type="datetime1">
              <a:rPr lang="en-US" smtClean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D980-9ABC-4651-B098-469B5D7F245B}" type="datetime1">
              <a:rPr lang="en-US" smtClean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43000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C3017-BA20-4737-82F1-EADF081C9C84}" type="datetime1">
              <a:rPr lang="en-US" smtClean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56351"/>
            <a:ext cx="2844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6688-1F66-4A37-A4EA-F884AD523181}" type="datetime1">
              <a:rPr lang="en-US" smtClean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8171-4FD8-4C0D-8A08-83D237E2158F}" type="datetime1">
              <a:rPr lang="en-US" smtClean="0"/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B083-4942-47A4-BD8E-F8211A126CAD}" type="datetime1">
              <a:rPr lang="en-US" smtClean="0"/>
              <a:t>9/27/2023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29AF-459F-48DE-A1A2-F100731D5932}" type="datetime1">
              <a:rPr lang="en-US" smtClean="0"/>
              <a:t>9/27/2023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62FD-57B5-4476-8C51-37E799A697BA}" type="datetime1">
              <a:rPr lang="en-US" smtClean="0"/>
              <a:t>9/27/2023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9811-23B4-4978-A04B-E0FB0E167BFE}" type="datetime1">
              <a:rPr lang="en-US" smtClean="0"/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62D5-ACFE-4026-B676-0CDD5C12BBBD}" type="datetime1">
              <a:rPr lang="en-US" smtClean="0"/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739F0-0149-455F-8008-FEC852C4446B}" type="datetime1">
              <a:rPr lang="en-US" smtClean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usfca.edu/~galles/visualization/QueueLL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usfca.edu/~galles/visualization/QueueArray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usfca.edu/~galles/visualization/QueueArray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1981200"/>
            <a:ext cx="7467600" cy="1752600"/>
          </a:xfrm>
        </p:spPr>
        <p:txBody>
          <a:bodyPr/>
          <a:lstStyle/>
          <a:p>
            <a:pPr eaLnBrk="1" hangingPunct="1"/>
            <a:r>
              <a:rPr lang="en-US"/>
              <a:t>FIFO </a:t>
            </a:r>
            <a:r>
              <a:rPr lang="en-US" dirty="0"/>
              <a:t>Queues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711753" y="4191000"/>
            <a:ext cx="46859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/>
              <a:t>CSE 3318 </a:t>
            </a:r>
            <a:r>
              <a:rPr lang="en-US" dirty="0"/>
              <a:t>– Algorithms and Data Structures</a:t>
            </a:r>
          </a:p>
          <a:p>
            <a:pPr algn="ctr" eaLnBrk="1" hangingPunct="1"/>
            <a:r>
              <a:rPr lang="en-US" dirty="0"/>
              <a:t>Alexandra Stefan</a:t>
            </a:r>
          </a:p>
          <a:p>
            <a:pPr algn="ctr" eaLnBrk="1" hangingPunct="1"/>
            <a:r>
              <a:rPr lang="en-US" dirty="0"/>
              <a:t>University of Texas at 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127E-7E3A-4A3E-B8FE-AF4F03EC2BDA}" type="datetime1">
              <a:rPr lang="en-US" smtClean="0"/>
              <a:t>9/27/2023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sz="4000" dirty="0"/>
              <a:t>FIFO Queues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10058400" cy="4953000"/>
          </a:xfrm>
        </p:spPr>
        <p:txBody>
          <a:bodyPr/>
          <a:lstStyle/>
          <a:p>
            <a:r>
              <a:rPr lang="en-US" sz="2400" i="1" dirty="0"/>
              <a:t>First-in first-out (FIFO) </a:t>
            </a:r>
            <a:r>
              <a:rPr lang="en-US" sz="2400" dirty="0"/>
              <a:t>queues.</a:t>
            </a:r>
          </a:p>
          <a:p>
            <a:r>
              <a:rPr lang="en-US" sz="2400" dirty="0"/>
              <a:t>Examples of usage of FIFO queues:</a:t>
            </a:r>
          </a:p>
          <a:p>
            <a:pPr lvl="1"/>
            <a:r>
              <a:rPr lang="en-US" sz="2000" dirty="0"/>
              <a:t>Program execution:</a:t>
            </a:r>
          </a:p>
          <a:p>
            <a:pPr lvl="2"/>
            <a:r>
              <a:rPr lang="en-US" sz="1800" dirty="0"/>
              <a:t>Requests for access to memory, disk, network...</a:t>
            </a:r>
          </a:p>
          <a:p>
            <a:pPr lvl="1"/>
            <a:r>
              <a:rPr lang="en-US" sz="2000" dirty="0"/>
              <a:t>Resource allocation:</a:t>
            </a:r>
          </a:p>
          <a:p>
            <a:pPr lvl="2"/>
            <a:r>
              <a:rPr lang="en-US" sz="1800" dirty="0"/>
              <a:t>Forwarding network traffic in network switches and routers.</a:t>
            </a:r>
          </a:p>
          <a:p>
            <a:pPr lvl="1"/>
            <a:r>
              <a:rPr lang="en-US" sz="2000" dirty="0"/>
              <a:t>Search algorithms.</a:t>
            </a:r>
          </a:p>
          <a:p>
            <a:pPr lvl="2"/>
            <a:r>
              <a:rPr lang="en-US" sz="1800" dirty="0"/>
              <a:t>E.g. part of BFS in Graphs, level-order traversal for trees. (See later in the course)</a:t>
            </a:r>
            <a:r>
              <a:rPr lang="en-US" dirty="0"/>
              <a:t> </a:t>
            </a:r>
          </a:p>
          <a:p>
            <a:r>
              <a:rPr lang="en-US" sz="2400" dirty="0"/>
              <a:t>Main operations:</a:t>
            </a:r>
          </a:p>
          <a:p>
            <a:pPr lvl="1"/>
            <a:r>
              <a:rPr lang="en-US" sz="2000" b="1" dirty="0"/>
              <a:t>put</a:t>
            </a:r>
            <a:r>
              <a:rPr lang="en-US" sz="2000" dirty="0"/>
              <a:t>  - inserts an item at the end of the queue</a:t>
            </a:r>
            <a:r>
              <a:rPr lang="en-US" sz="2000"/>
              <a:t>.                     </a:t>
            </a:r>
            <a:r>
              <a:rPr lang="en-US" sz="2000" dirty="0"/>
              <a:t>(add/offer/enqueue/insert)</a:t>
            </a:r>
          </a:p>
          <a:p>
            <a:pPr lvl="1"/>
            <a:r>
              <a:rPr lang="en-US" sz="2000" b="1" dirty="0"/>
              <a:t>get</a:t>
            </a:r>
            <a:r>
              <a:rPr lang="en-US" sz="2000" dirty="0"/>
              <a:t> - removes the item from the head of the queue.    (remove/poll/dequeue)</a:t>
            </a:r>
          </a:p>
          <a:p>
            <a:r>
              <a:rPr lang="en-US" sz="2400" dirty="0"/>
              <a:t>2 implementations for FIFO queues:   </a:t>
            </a:r>
            <a:r>
              <a:rPr lang="en-US" sz="2400" dirty="0">
                <a:solidFill>
                  <a:srgbClr val="C00000"/>
                </a:solidFill>
              </a:rPr>
              <a:t>single linked list   &amp;   array</a:t>
            </a:r>
            <a:endParaRPr lang="en-US" sz="2400" b="1" dirty="0">
              <a:solidFill>
                <a:srgbClr val="C00000"/>
              </a:solidFill>
            </a:endParaRP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93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6200"/>
            <a:ext cx="9144000" cy="1143000"/>
          </a:xfrm>
        </p:spPr>
        <p:txBody>
          <a:bodyPr/>
          <a:lstStyle/>
          <a:p>
            <a:r>
              <a:rPr lang="en-US" sz="4000" b="1" dirty="0"/>
              <a:t>List Implementation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for FIFO Queues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1" y="1295400"/>
            <a:ext cx="9144000" cy="1891248"/>
          </a:xfrm>
        </p:spPr>
        <p:txBody>
          <a:bodyPr/>
          <a:lstStyle/>
          <a:p>
            <a:r>
              <a:rPr lang="en-US" sz="2000" dirty="0"/>
              <a:t>A FIFO queue is essentially a list.</a:t>
            </a:r>
          </a:p>
          <a:p>
            <a:r>
              <a:rPr lang="en-US" sz="2000" b="1" dirty="0"/>
              <a:t>put(&amp;queue, item)</a:t>
            </a:r>
            <a:r>
              <a:rPr lang="en-US" sz="2000" dirty="0"/>
              <a:t> inserts that item at the </a:t>
            </a:r>
            <a:r>
              <a:rPr lang="en-US" sz="2000" b="1" dirty="0"/>
              <a:t>end </a:t>
            </a:r>
            <a:r>
              <a:rPr lang="en-US" sz="2000" dirty="0"/>
              <a:t>of the list.  -  O(1)</a:t>
            </a:r>
          </a:p>
          <a:p>
            <a:pPr lvl="1"/>
            <a:r>
              <a:rPr lang="en-US" sz="1800" dirty="0"/>
              <a:t>Assumption: the list data type contains a pointer to the last element.</a:t>
            </a:r>
          </a:p>
          <a:p>
            <a:r>
              <a:rPr lang="en-US" sz="2000" b="1" dirty="0"/>
              <a:t>get(&amp;queue)</a:t>
            </a:r>
            <a:r>
              <a:rPr lang="en-US" sz="2000" dirty="0"/>
              <a:t> removes (and returns) the item at the </a:t>
            </a:r>
            <a:r>
              <a:rPr lang="en-US" sz="2000" b="1" dirty="0"/>
              <a:t>beginning </a:t>
            </a:r>
            <a:r>
              <a:rPr lang="en-US" sz="2000" dirty="0"/>
              <a:t>of the list.    -  O(1)</a:t>
            </a:r>
          </a:p>
          <a:p>
            <a:r>
              <a:rPr lang="en-US" sz="2000" dirty="0">
                <a:hlinkClick r:id="rId2"/>
              </a:rPr>
              <a:t>See animation</a:t>
            </a:r>
            <a:endParaRPr lang="en-US" sz="2000" dirty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Content Placeholder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6280006"/>
              </p:ext>
            </p:extLst>
          </p:nvPr>
        </p:nvGraphicFramePr>
        <p:xfrm>
          <a:off x="5486400" y="5362881"/>
          <a:ext cx="700642" cy="260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0866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4909839" y="5474214"/>
            <a:ext cx="554669" cy="24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019801" y="5489906"/>
            <a:ext cx="390127" cy="24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Content Placeholder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2234768"/>
              </p:ext>
            </p:extLst>
          </p:nvPr>
        </p:nvGraphicFramePr>
        <p:xfrm>
          <a:off x="6400800" y="5339954"/>
          <a:ext cx="700642" cy="260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0866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7001274" y="5489906"/>
            <a:ext cx="390127" cy="24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391400" y="5336978"/>
            <a:ext cx="721672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....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graphicFrame>
        <p:nvGraphicFramePr>
          <p:cNvPr id="12" name="Content Placeholder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0071950"/>
              </p:ext>
            </p:extLst>
          </p:nvPr>
        </p:nvGraphicFramePr>
        <p:xfrm>
          <a:off x="8382000" y="5339954"/>
          <a:ext cx="700642" cy="260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0866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8001001" y="5492354"/>
            <a:ext cx="390127" cy="24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2" idx="0"/>
          </p:cNvCxnSpPr>
          <p:nvPr/>
        </p:nvCxnSpPr>
        <p:spPr>
          <a:xfrm>
            <a:off x="8732322" y="5339954"/>
            <a:ext cx="335479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079811" y="4876801"/>
            <a:ext cx="2021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my_queue</a:t>
            </a:r>
            <a:r>
              <a:rPr lang="en-US" sz="1200" dirty="0"/>
              <a:t> (</a:t>
            </a:r>
            <a:r>
              <a:rPr lang="en-US" sz="1200" dirty="0" err="1"/>
              <a:t>struct</a:t>
            </a:r>
            <a:r>
              <a:rPr lang="en-US" sz="1200" dirty="0"/>
              <a:t> </a:t>
            </a:r>
            <a:r>
              <a:rPr lang="en-US" sz="1200" dirty="0" err="1"/>
              <a:t>queue_list</a:t>
            </a:r>
            <a:r>
              <a:rPr lang="en-US" sz="1200" dirty="0"/>
              <a:t>)</a:t>
            </a:r>
          </a:p>
        </p:txBody>
      </p:sp>
      <p:graphicFrame>
        <p:nvGraphicFramePr>
          <p:cNvPr id="26" name="Content Placeholder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0322772"/>
              </p:ext>
            </p:extLst>
          </p:nvPr>
        </p:nvGraphicFramePr>
        <p:xfrm>
          <a:off x="4328558" y="5380911"/>
          <a:ext cx="700642" cy="260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0866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 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4299012" y="5105401"/>
            <a:ext cx="5373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30cd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1813460" y="3124200"/>
            <a:ext cx="5187813" cy="171784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node 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nodePT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queue_list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nodePT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first; 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nodePT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last;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124200" y="5187555"/>
            <a:ext cx="914400" cy="15339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631238"/>
              </p:ext>
            </p:extLst>
          </p:nvPr>
        </p:nvGraphicFramePr>
        <p:xfrm>
          <a:off x="3169920" y="5167849"/>
          <a:ext cx="817445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7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6530">
                <a:tc>
                  <a:txBody>
                    <a:bodyPr/>
                    <a:lstStyle/>
                    <a:p>
                      <a:r>
                        <a:rPr lang="en-US" sz="800" dirty="0"/>
                        <a:t>first   (</a:t>
                      </a:r>
                      <a:r>
                        <a:rPr lang="en-US" sz="800" dirty="0" err="1"/>
                        <a:t>nodePT</a:t>
                      </a:r>
                      <a:r>
                        <a:rPr lang="en-US" sz="800" dirty="0"/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r>
                        <a:rPr lang="en-US" sz="1100" dirty="0"/>
                        <a:t>30cd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last  (</a:t>
                      </a:r>
                      <a:r>
                        <a:rPr lang="en-US" sz="800" b="0" dirty="0" err="1">
                          <a:solidFill>
                            <a:schemeClr val="tx1"/>
                          </a:solidFill>
                        </a:rPr>
                        <a:t>nodePT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r>
                        <a:rPr lang="en-US" sz="1100" dirty="0"/>
                        <a:t>10bd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r>
                        <a:rPr lang="en-US" sz="1100" dirty="0"/>
                        <a:t>size (</a:t>
                      </a:r>
                      <a:r>
                        <a:rPr lang="en-US" sz="1100" dirty="0" err="1"/>
                        <a:t>int</a:t>
                      </a:r>
                      <a:r>
                        <a:rPr lang="en-US" sz="1100" dirty="0"/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32491916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r>
                        <a:rPr lang="en-US" sz="11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0352323"/>
                  </a:ext>
                </a:extLst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8289050" y="5108378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10bd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761266" y="5494802"/>
            <a:ext cx="554669" cy="24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/>
          <p:nvPr/>
        </p:nvCxnSpPr>
        <p:spPr>
          <a:xfrm flipV="1">
            <a:off x="3761265" y="5600821"/>
            <a:ext cx="4629862" cy="345756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993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-76200"/>
            <a:ext cx="8382000" cy="762000"/>
          </a:xfrm>
        </p:spPr>
        <p:txBody>
          <a:bodyPr/>
          <a:lstStyle/>
          <a:p>
            <a:r>
              <a:rPr lang="en-US" sz="4000" b="1" dirty="0"/>
              <a:t>Array Implementation</a:t>
            </a:r>
            <a:r>
              <a:rPr lang="en-US" sz="4000" dirty="0"/>
              <a:t> for FIFO Queues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238203"/>
              </p:ext>
            </p:extLst>
          </p:nvPr>
        </p:nvGraphicFramePr>
        <p:xfrm>
          <a:off x="3200400" y="4332351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3968502"/>
              </p:ext>
            </p:extLst>
          </p:nvPr>
        </p:nvGraphicFramePr>
        <p:xfrm>
          <a:off x="3733800" y="4332351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2390288"/>
              </p:ext>
            </p:extLst>
          </p:nvPr>
        </p:nvGraphicFramePr>
        <p:xfrm>
          <a:off x="4267200" y="4332351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3902287"/>
              </p:ext>
            </p:extLst>
          </p:nvPr>
        </p:nvGraphicFramePr>
        <p:xfrm>
          <a:off x="4800600" y="4332351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9340995"/>
              </p:ext>
            </p:extLst>
          </p:nvPr>
        </p:nvGraphicFramePr>
        <p:xfrm>
          <a:off x="5334000" y="4332351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252097"/>
              </p:ext>
            </p:extLst>
          </p:nvPr>
        </p:nvGraphicFramePr>
        <p:xfrm>
          <a:off x="5867400" y="4332351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8121368"/>
              </p:ext>
            </p:extLst>
          </p:nvPr>
        </p:nvGraphicFramePr>
        <p:xfrm>
          <a:off x="6400800" y="4332351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8209648"/>
              </p:ext>
            </p:extLst>
          </p:nvPr>
        </p:nvGraphicFramePr>
        <p:xfrm>
          <a:off x="6934200" y="4332351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429000" y="5776373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62400" y="5777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95800" y="5856352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*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29400" y="5856352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*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29200" y="5777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30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62600" y="5777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96000" y="5777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25</a:t>
            </a:r>
          </a:p>
        </p:txBody>
      </p:sp>
      <p:graphicFrame>
        <p:nvGraphicFramePr>
          <p:cNvPr id="2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0301869"/>
              </p:ext>
            </p:extLst>
          </p:nvPr>
        </p:nvGraphicFramePr>
        <p:xfrm>
          <a:off x="7467600" y="4332351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1565864"/>
              </p:ext>
            </p:extLst>
          </p:nvPr>
        </p:nvGraphicFramePr>
        <p:xfrm>
          <a:off x="8001000" y="4332351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696200" y="5856352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*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62800" y="5777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12</a:t>
            </a:r>
          </a:p>
        </p:txBody>
      </p:sp>
      <p:graphicFrame>
        <p:nvGraphicFramePr>
          <p:cNvPr id="2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4161526"/>
              </p:ext>
            </p:extLst>
          </p:nvPr>
        </p:nvGraphicFramePr>
        <p:xfrm>
          <a:off x="8534400" y="4332351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8229600" y="5856352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*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724400" y="6073903"/>
            <a:ext cx="0" cy="22562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495800" y="62343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15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858000" y="6073903"/>
            <a:ext cx="0" cy="22562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924800" y="6084952"/>
            <a:ext cx="0" cy="22562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8458200" y="6084952"/>
            <a:ext cx="0" cy="22562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ontent Placeholder 2"/>
          <p:cNvSpPr txBox="1">
            <a:spLocks/>
          </p:cNvSpPr>
          <p:nvPr/>
        </p:nvSpPr>
        <p:spPr>
          <a:xfrm>
            <a:off x="1905000" y="2895600"/>
            <a:ext cx="838200" cy="30354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put(15)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put(20)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get()</a:t>
            </a:r>
          </a:p>
          <a:p>
            <a:pPr marL="0" indent="0">
              <a:buNone/>
            </a:pPr>
            <a:r>
              <a:rPr lang="en-US" sz="1600" dirty="0"/>
              <a:t>put(30)</a:t>
            </a:r>
          </a:p>
          <a:p>
            <a:pPr marL="0" indent="0">
              <a:buNone/>
            </a:pPr>
            <a:r>
              <a:rPr lang="en-US" sz="1600" dirty="0"/>
              <a:t>put(7)</a:t>
            </a:r>
          </a:p>
          <a:p>
            <a:pPr marL="0" indent="0">
              <a:buNone/>
            </a:pPr>
            <a:r>
              <a:rPr lang="en-US" sz="1600" dirty="0"/>
              <a:t>put(25)</a:t>
            </a:r>
          </a:p>
          <a:p>
            <a:pPr marL="0" indent="0">
              <a:buNone/>
            </a:pPr>
            <a:r>
              <a:rPr lang="en-US" sz="1600" dirty="0"/>
              <a:t>get()</a:t>
            </a:r>
          </a:p>
          <a:p>
            <a:pPr marL="0" indent="0">
              <a:buNone/>
            </a:pPr>
            <a:r>
              <a:rPr lang="en-US" sz="1600" b="1" dirty="0"/>
              <a:t>put(12)</a:t>
            </a:r>
          </a:p>
          <a:p>
            <a:pPr marL="0" indent="0">
              <a:buNone/>
            </a:pPr>
            <a:r>
              <a:rPr lang="en-US" sz="1600" b="1" dirty="0"/>
              <a:t>get()</a:t>
            </a:r>
          </a:p>
          <a:p>
            <a:pPr marL="0" indent="0">
              <a:buNone/>
            </a:pPr>
            <a:r>
              <a:rPr lang="en-US" sz="1600" b="1" dirty="0"/>
              <a:t>get()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3276600" y="5715000"/>
            <a:ext cx="304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810000" y="5334000"/>
            <a:ext cx="304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343400" y="4953000"/>
            <a:ext cx="304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876800" y="4953000"/>
            <a:ext cx="304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164504" y="2791362"/>
            <a:ext cx="5230856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Conventions:</a:t>
            </a:r>
          </a:p>
          <a:p>
            <a:r>
              <a:rPr lang="en-US" sz="1600" dirty="0"/>
              <a:t>              place where the new item will be added (</a:t>
            </a:r>
            <a:r>
              <a:rPr lang="en-US" sz="1600" dirty="0" err="1"/>
              <a:t>last_index</a:t>
            </a:r>
            <a:r>
              <a:rPr lang="en-US" sz="1600" dirty="0"/>
              <a:t>).</a:t>
            </a:r>
          </a:p>
          <a:p>
            <a:r>
              <a:rPr lang="en-US" sz="1600" dirty="0"/>
              <a:t>     </a:t>
            </a:r>
            <a:r>
              <a:rPr lang="en-US" sz="1600" u="sng" dirty="0"/>
              <a:t>underline</a:t>
            </a:r>
            <a:r>
              <a:rPr lang="en-US" sz="1600" dirty="0"/>
              <a:t>: first item in the queue (</a:t>
            </a:r>
            <a:r>
              <a:rPr lang="en-US" sz="1600" dirty="0" err="1"/>
              <a:t>first_index</a:t>
            </a:r>
            <a:r>
              <a:rPr lang="en-US" sz="1600" dirty="0"/>
              <a:t>).</a:t>
            </a:r>
          </a:p>
          <a:p>
            <a:r>
              <a:rPr lang="en-US" sz="1600" dirty="0"/>
              <a:t>     x – put(x)</a:t>
            </a:r>
          </a:p>
          <a:p>
            <a:r>
              <a:rPr lang="en-US" sz="1600" dirty="0"/>
              <a:t>     * – get()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3505200" y="3248561"/>
            <a:ext cx="304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828800" y="3103418"/>
            <a:ext cx="0" cy="2286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892492" y="685801"/>
            <a:ext cx="5498909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queue_array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capacity;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first_index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index OF first item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last_index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index AFTER last item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int * items;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898714" y="5435261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895600" y="51054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898714" y="473606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895600" y="441787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4F3C47-4E4C-CDC7-1B36-A03D6EA8A4AB}"/>
              </a:ext>
            </a:extLst>
          </p:cNvPr>
          <p:cNvSpPr txBox="1"/>
          <p:nvPr/>
        </p:nvSpPr>
        <p:spPr>
          <a:xfrm>
            <a:off x="1828800" y="2450544"/>
            <a:ext cx="1709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hlinkClick r:id="rId2"/>
              </a:rPr>
              <a:t>See animation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0356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098623"/>
              </p:ext>
            </p:extLst>
          </p:nvPr>
        </p:nvGraphicFramePr>
        <p:xfrm>
          <a:off x="3200400" y="4332351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1937089"/>
              </p:ext>
            </p:extLst>
          </p:nvPr>
        </p:nvGraphicFramePr>
        <p:xfrm>
          <a:off x="3733800" y="4332351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2161244"/>
              </p:ext>
            </p:extLst>
          </p:nvPr>
        </p:nvGraphicFramePr>
        <p:xfrm>
          <a:off x="4267200" y="4332351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7637709"/>
              </p:ext>
            </p:extLst>
          </p:nvPr>
        </p:nvGraphicFramePr>
        <p:xfrm>
          <a:off x="4800600" y="4332351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8238176"/>
              </p:ext>
            </p:extLst>
          </p:nvPr>
        </p:nvGraphicFramePr>
        <p:xfrm>
          <a:off x="5334000" y="4332351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0332266"/>
              </p:ext>
            </p:extLst>
          </p:nvPr>
        </p:nvGraphicFramePr>
        <p:xfrm>
          <a:off x="5867400" y="4332351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84195"/>
              </p:ext>
            </p:extLst>
          </p:nvPr>
        </p:nvGraphicFramePr>
        <p:xfrm>
          <a:off x="6400800" y="4332351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13664"/>
              </p:ext>
            </p:extLst>
          </p:nvPr>
        </p:nvGraphicFramePr>
        <p:xfrm>
          <a:off x="6934200" y="4332351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429000" y="5776373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62400" y="5777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95800" y="5856352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*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29400" y="5856352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*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29200" y="5777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30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62600" y="5777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96000" y="5777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25</a:t>
            </a:r>
          </a:p>
        </p:txBody>
      </p:sp>
      <p:graphicFrame>
        <p:nvGraphicFramePr>
          <p:cNvPr id="2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6956488"/>
              </p:ext>
            </p:extLst>
          </p:nvPr>
        </p:nvGraphicFramePr>
        <p:xfrm>
          <a:off x="7467600" y="4332351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7517679"/>
              </p:ext>
            </p:extLst>
          </p:nvPr>
        </p:nvGraphicFramePr>
        <p:xfrm>
          <a:off x="8001000" y="4332351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696200" y="5856352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*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62800" y="5777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12</a:t>
            </a:r>
          </a:p>
        </p:txBody>
      </p:sp>
      <p:graphicFrame>
        <p:nvGraphicFramePr>
          <p:cNvPr id="2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8483401"/>
              </p:ext>
            </p:extLst>
          </p:nvPr>
        </p:nvGraphicFramePr>
        <p:xfrm>
          <a:off x="8534400" y="4332351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8229600" y="5856352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*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724400" y="6073903"/>
            <a:ext cx="0" cy="22562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495800" y="62343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15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858000" y="6073903"/>
            <a:ext cx="0" cy="22562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629400" y="62343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20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7924800" y="6084952"/>
            <a:ext cx="0" cy="22562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696200" y="6245424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30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8458200" y="6084952"/>
            <a:ext cx="0" cy="22562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229600" y="6245424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94251" y="4111823"/>
            <a:ext cx="6535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empty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467600" y="4111824"/>
            <a:ext cx="417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full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400800" y="4111824"/>
            <a:ext cx="417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full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3276600" y="5715000"/>
            <a:ext cx="304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810000" y="5334000"/>
            <a:ext cx="304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343400" y="4953000"/>
            <a:ext cx="304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876800" y="4953000"/>
            <a:ext cx="304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410200" y="4648200"/>
            <a:ext cx="304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943600" y="5715000"/>
            <a:ext cx="304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010400" y="5389418"/>
            <a:ext cx="304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534354" y="5010307"/>
            <a:ext cx="304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8067124" y="5010307"/>
            <a:ext cx="304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610600" y="5010307"/>
            <a:ext cx="304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477000" y="5391937"/>
            <a:ext cx="304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164504" y="2791362"/>
            <a:ext cx="5230856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Conventions:</a:t>
            </a:r>
          </a:p>
          <a:p>
            <a:r>
              <a:rPr lang="en-US" sz="1600" dirty="0"/>
              <a:t>              place where the new item will be added (</a:t>
            </a:r>
            <a:r>
              <a:rPr lang="en-US" sz="1600" dirty="0" err="1"/>
              <a:t>last_index</a:t>
            </a:r>
            <a:r>
              <a:rPr lang="en-US" sz="1600" dirty="0"/>
              <a:t>).</a:t>
            </a:r>
          </a:p>
          <a:p>
            <a:r>
              <a:rPr lang="en-US" sz="1600" dirty="0"/>
              <a:t>     </a:t>
            </a:r>
            <a:r>
              <a:rPr lang="en-US" sz="1600" u="sng" dirty="0"/>
              <a:t>underline</a:t>
            </a:r>
            <a:r>
              <a:rPr lang="en-US" sz="1600" dirty="0"/>
              <a:t>: first item in the queue (</a:t>
            </a:r>
            <a:r>
              <a:rPr lang="en-US" sz="1600" dirty="0" err="1"/>
              <a:t>first_index</a:t>
            </a:r>
            <a:r>
              <a:rPr lang="en-US" sz="1600" dirty="0"/>
              <a:t>).</a:t>
            </a:r>
          </a:p>
          <a:p>
            <a:r>
              <a:rPr lang="en-US" sz="1600" dirty="0"/>
              <a:t>     x – put(x)</a:t>
            </a:r>
          </a:p>
          <a:p>
            <a:r>
              <a:rPr lang="en-US" sz="1600" dirty="0"/>
              <a:t>     * – get()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3505200" y="3248561"/>
            <a:ext cx="304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762000"/>
          </a:xfrm>
        </p:spPr>
        <p:txBody>
          <a:bodyPr/>
          <a:lstStyle/>
          <a:p>
            <a:r>
              <a:rPr lang="en-US" sz="4000" dirty="0"/>
              <a:t>Array-Based Queue: Example</a:t>
            </a: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1905000" y="2895600"/>
            <a:ext cx="838200" cy="30354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put(15)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put(20)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get()</a:t>
            </a:r>
          </a:p>
          <a:p>
            <a:pPr marL="0" indent="0">
              <a:buNone/>
            </a:pPr>
            <a:r>
              <a:rPr lang="en-US" sz="1600" dirty="0"/>
              <a:t>put(30)</a:t>
            </a:r>
          </a:p>
          <a:p>
            <a:pPr marL="0" indent="0">
              <a:buNone/>
            </a:pPr>
            <a:r>
              <a:rPr lang="en-US" sz="1600" dirty="0"/>
              <a:t>put(7)</a:t>
            </a:r>
          </a:p>
          <a:p>
            <a:pPr marL="0" indent="0">
              <a:buNone/>
            </a:pPr>
            <a:r>
              <a:rPr lang="en-US" sz="1600" dirty="0"/>
              <a:t>put(25)</a:t>
            </a:r>
          </a:p>
          <a:p>
            <a:pPr marL="0" indent="0">
              <a:buNone/>
            </a:pPr>
            <a:r>
              <a:rPr lang="en-US" sz="1600" dirty="0"/>
              <a:t>get()</a:t>
            </a:r>
          </a:p>
          <a:p>
            <a:pPr marL="0" indent="0">
              <a:buNone/>
            </a:pPr>
            <a:r>
              <a:rPr lang="en-US" sz="1600" b="1" dirty="0"/>
              <a:t>put(12)</a:t>
            </a:r>
          </a:p>
          <a:p>
            <a:pPr marL="0" indent="0">
              <a:buNone/>
            </a:pPr>
            <a:r>
              <a:rPr lang="en-US" sz="1600" b="1" dirty="0"/>
              <a:t>get()</a:t>
            </a:r>
          </a:p>
          <a:p>
            <a:pPr marL="0" indent="0">
              <a:buNone/>
            </a:pPr>
            <a:r>
              <a:rPr lang="en-US" sz="1600" b="1" dirty="0"/>
              <a:t>get()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828800" y="3103418"/>
            <a:ext cx="0" cy="2286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892492" y="685801"/>
            <a:ext cx="5498909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queue_array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capacity;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first_index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index OF first item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last_index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index AFTER last item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int * items;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547368" y="698480"/>
            <a:ext cx="2029723" cy="341632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Text notations:</a:t>
            </a:r>
          </a:p>
          <a:p>
            <a:r>
              <a:rPr lang="en-US" dirty="0"/>
              <a:t> :_,_,_,_</a:t>
            </a:r>
          </a:p>
          <a:p>
            <a:r>
              <a:rPr lang="en-US" dirty="0"/>
              <a:t>15:15^,_,_,_</a:t>
            </a:r>
          </a:p>
          <a:p>
            <a:r>
              <a:rPr lang="en-US" dirty="0"/>
              <a:t>20:15^,20,_,_</a:t>
            </a:r>
          </a:p>
          <a:p>
            <a:r>
              <a:rPr lang="en-US" dirty="0"/>
              <a:t>*:_,20^,_,_        (15)</a:t>
            </a:r>
          </a:p>
          <a:p>
            <a:r>
              <a:rPr lang="en-US" dirty="0"/>
              <a:t>30:_,20^,30,_</a:t>
            </a:r>
          </a:p>
          <a:p>
            <a:r>
              <a:rPr lang="en-US" dirty="0"/>
              <a:t>7:_,20^,30,7</a:t>
            </a:r>
          </a:p>
          <a:p>
            <a:r>
              <a:rPr lang="en-US" dirty="0"/>
              <a:t>25:25,20^,30,7</a:t>
            </a:r>
          </a:p>
          <a:p>
            <a:r>
              <a:rPr lang="en-US" dirty="0"/>
              <a:t>*:25,_,30^,7     (20)</a:t>
            </a:r>
          </a:p>
          <a:p>
            <a:r>
              <a:rPr lang="en-US" dirty="0"/>
              <a:t>12:25,12,30^,7</a:t>
            </a:r>
          </a:p>
          <a:p>
            <a:r>
              <a:rPr lang="en-US" dirty="0"/>
              <a:t>*:25,12,_,7^     (30)</a:t>
            </a:r>
          </a:p>
          <a:p>
            <a:r>
              <a:rPr lang="en-US" dirty="0"/>
              <a:t>*:25^,12,_,_     (7)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898714" y="5435261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895600" y="51054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898714" y="473606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895600" y="441787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F0EC22E-881C-A345-53B1-71E51F42700A}"/>
              </a:ext>
            </a:extLst>
          </p:cNvPr>
          <p:cNvSpPr txBox="1"/>
          <p:nvPr/>
        </p:nvSpPr>
        <p:spPr>
          <a:xfrm>
            <a:off x="1828800" y="2450544"/>
            <a:ext cx="1709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hlinkClick r:id="rId2"/>
              </a:rPr>
              <a:t>See animation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29869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0"/>
            <a:ext cx="6361176" cy="700350"/>
          </a:xfrm>
        </p:spPr>
        <p:txBody>
          <a:bodyPr/>
          <a:lstStyle/>
          <a:p>
            <a:r>
              <a:rPr lang="en-US" sz="2800" b="1" dirty="0"/>
              <a:t>Array Implementation</a:t>
            </a:r>
            <a:r>
              <a:rPr lang="en-US" sz="2800" dirty="0"/>
              <a:t> for FIFO Queues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404982"/>
              </p:ext>
            </p:extLst>
          </p:nvPr>
        </p:nvGraphicFramePr>
        <p:xfrm>
          <a:off x="1600200" y="4408551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3167667"/>
              </p:ext>
            </p:extLst>
          </p:nvPr>
        </p:nvGraphicFramePr>
        <p:xfrm>
          <a:off x="2133600" y="4408551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3230836"/>
              </p:ext>
            </p:extLst>
          </p:nvPr>
        </p:nvGraphicFramePr>
        <p:xfrm>
          <a:off x="2667000" y="4408551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0764102"/>
              </p:ext>
            </p:extLst>
          </p:nvPr>
        </p:nvGraphicFramePr>
        <p:xfrm>
          <a:off x="3200400" y="4408551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9009855"/>
              </p:ext>
            </p:extLst>
          </p:nvPr>
        </p:nvGraphicFramePr>
        <p:xfrm>
          <a:off x="3733800" y="4408551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9176190"/>
              </p:ext>
            </p:extLst>
          </p:nvPr>
        </p:nvGraphicFramePr>
        <p:xfrm>
          <a:off x="4267200" y="4408551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828800" y="5852573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2200" y="58533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95600" y="5932552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*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9000" y="58533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30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62400" y="58533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95800" y="58533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25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124200" y="6150103"/>
            <a:ext cx="0" cy="22562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895600" y="63105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15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1676400" y="5791200"/>
            <a:ext cx="304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209800" y="5410200"/>
            <a:ext cx="304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743200" y="5029200"/>
            <a:ext cx="304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276600" y="5029200"/>
            <a:ext cx="304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609344" y="1189056"/>
            <a:ext cx="3352800" cy="19236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queue_array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capacity;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size;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// index of first item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first_index</a:t>
            </a:r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// index AFTER last item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last_index</a:t>
            </a:r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int * items;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queue_array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Queue;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962144" y="770596"/>
            <a:ext cx="5629656" cy="59093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bool put(Queue * Q, int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if ((Q==NULL)||(Q-&gt;size == Q-&gt;capacity)) {// full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return false;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if (Q-&gt;size==0)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Q-&gt;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first_index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Q-&gt;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last_index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= 1;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Q-&gt;items[Q-&gt;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first_index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else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Q-&gt;items[Q-&gt;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last_index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Q-&gt;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last_index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(Q-&gt;last_index+1)%Q-&gt;capacity;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Q-&gt;size++;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true;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bool get(Queue * Q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, int*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ret){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if ((Q==NULL) || (Q-&gt;size == 0)){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false;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*ret = Q-&gt;items[Q-&gt;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first_index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Q-&gt;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first_index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(Q-&gt;first_index+1)%Q-&gt;capacity;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Q-&gt;size--;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true;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68761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533400"/>
          </a:xfrm>
        </p:spPr>
        <p:txBody>
          <a:bodyPr/>
          <a:lstStyle/>
          <a:p>
            <a:r>
              <a:rPr lang="en-US" dirty="0"/>
              <a:t>Issues with reallocation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609600"/>
            <a:ext cx="9144000" cy="6019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Assume that if the queue is full and a put operation is called you will NOT refuse the insertion, instead you will reallocate the array to make a bigger queue. (Assume the initial </a:t>
            </a:r>
            <a:r>
              <a:rPr lang="en-US" sz="2000" dirty="0" err="1"/>
              <a:t>max_size</a:t>
            </a:r>
            <a:r>
              <a:rPr lang="en-US" sz="2000" dirty="0"/>
              <a:t>  is 10)</a:t>
            </a:r>
          </a:p>
          <a:p>
            <a:pPr marL="0" indent="0">
              <a:buNone/>
            </a:pPr>
            <a:r>
              <a:rPr lang="en-US" sz="2000" dirty="0"/>
              <a:t>Q1. How do reallocate? </a:t>
            </a:r>
          </a:p>
          <a:p>
            <a:pPr marL="457200" indent="-457200">
              <a:buAutoNum type="alphaLcParenR"/>
            </a:pPr>
            <a:r>
              <a:rPr lang="en-US" sz="2000" dirty="0"/>
              <a:t>+10 (an extra 10 spaces)</a:t>
            </a:r>
          </a:p>
          <a:p>
            <a:pPr marL="457200" indent="-457200">
              <a:buAutoNum type="alphaLcParenR"/>
            </a:pPr>
            <a:r>
              <a:rPr lang="en-US" sz="2000" dirty="0"/>
              <a:t>*2 (double the space)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Assume you allocate a queue of max size 10 at first. The user keeps inserting items until they put M items in the queue. (M can be a 1000000)</a:t>
            </a:r>
          </a:p>
          <a:p>
            <a:pPr marL="0" indent="0">
              <a:buNone/>
            </a:pPr>
            <a:r>
              <a:rPr lang="en-US" sz="2000" dirty="0"/>
              <a:t>For Q1 a) and b) above answer: </a:t>
            </a:r>
          </a:p>
          <a:p>
            <a:pPr>
              <a:buFontTx/>
              <a:buChar char="-"/>
            </a:pPr>
            <a:r>
              <a:rPr lang="en-US" sz="2000" dirty="0"/>
              <a:t>how many reallocations are needed</a:t>
            </a:r>
          </a:p>
          <a:p>
            <a:pPr>
              <a:buFontTx/>
              <a:buChar char="-"/>
            </a:pPr>
            <a:r>
              <a:rPr lang="en-US" sz="2000" dirty="0"/>
              <a:t>Time complexity of all the reallocations and data copying to put all M items in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Q2. How do you reallocate memory and how do you “copy”?  Consider these  options: </a:t>
            </a:r>
          </a:p>
          <a:p>
            <a:pPr>
              <a:buFontTx/>
              <a:buChar char="-"/>
            </a:pPr>
            <a:r>
              <a:rPr lang="en-US" sz="2000" dirty="0"/>
              <a:t>(</a:t>
            </a:r>
            <a:r>
              <a:rPr lang="en-US" sz="2000" dirty="0" err="1"/>
              <a:t>Realloc</a:t>
            </a:r>
            <a:r>
              <a:rPr lang="en-US" sz="2000" dirty="0"/>
              <a:t>) or (</a:t>
            </a:r>
            <a:r>
              <a:rPr lang="en-US" sz="2000" dirty="0" err="1"/>
              <a:t>malloc</a:t>
            </a:r>
            <a:r>
              <a:rPr lang="en-US" sz="2000" dirty="0"/>
              <a:t> with </a:t>
            </a:r>
            <a:r>
              <a:rPr lang="en-US" sz="2000" dirty="0" err="1"/>
              <a:t>memcopy</a:t>
            </a:r>
            <a:r>
              <a:rPr lang="en-US" sz="2000" dirty="0"/>
              <a:t>) </a:t>
            </a:r>
          </a:p>
          <a:p>
            <a:pPr>
              <a:buFontTx/>
              <a:buChar char="-"/>
            </a:pPr>
            <a:r>
              <a:rPr lang="en-US" sz="2000" dirty="0" err="1"/>
              <a:t>Malloc</a:t>
            </a:r>
            <a:r>
              <a:rPr lang="en-US" sz="2000" dirty="0"/>
              <a:t> with copy one by one (e.g. </a:t>
            </a:r>
            <a:r>
              <a:rPr lang="en-US" sz="2000" dirty="0" err="1"/>
              <a:t>newArr</a:t>
            </a:r>
            <a:r>
              <a:rPr lang="en-US" sz="2000" dirty="0"/>
              <a:t>[i] = </a:t>
            </a:r>
            <a:r>
              <a:rPr lang="en-US" sz="2000" dirty="0" err="1"/>
              <a:t>oldArr</a:t>
            </a:r>
            <a:r>
              <a:rPr lang="en-US" sz="2000" dirty="0"/>
              <a:t>[i])</a:t>
            </a:r>
          </a:p>
          <a:p>
            <a:pPr>
              <a:buFontTx/>
              <a:buChar char="-"/>
            </a:pPr>
            <a:r>
              <a:rPr lang="en-US" sz="2000" dirty="0"/>
              <a:t>Reinsert one by one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522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0"/>
            <a:ext cx="6361176" cy="700350"/>
          </a:xfrm>
        </p:spPr>
        <p:txBody>
          <a:bodyPr/>
          <a:lstStyle/>
          <a:p>
            <a:r>
              <a:rPr lang="en-US" sz="2800" b="1" dirty="0"/>
              <a:t>Array Implementation</a:t>
            </a:r>
            <a:r>
              <a:rPr lang="en-US" sz="2800" dirty="0"/>
              <a:t> for FIFO Queues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239000" y="650098"/>
            <a:ext cx="3352800" cy="19236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queue_array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capacity;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size;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// index of first item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first_index</a:t>
            </a:r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// index AFTER last item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last_index</a:t>
            </a:r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int * items;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queue_array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Queue;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2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8789547"/>
              </p:ext>
            </p:extLst>
          </p:nvPr>
        </p:nvGraphicFramePr>
        <p:xfrm>
          <a:off x="2273176" y="4753991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273176" y="4533464"/>
            <a:ext cx="417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full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349376" y="5813577"/>
            <a:ext cx="304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2103369"/>
              </p:ext>
            </p:extLst>
          </p:nvPr>
        </p:nvGraphicFramePr>
        <p:xfrm>
          <a:off x="3492376" y="4765040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8132639"/>
              </p:ext>
            </p:extLst>
          </p:nvPr>
        </p:nvGraphicFramePr>
        <p:xfrm>
          <a:off x="3492376" y="3281680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984314" y="5856901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81200" y="552704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984314" y="515770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981200" y="483951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203514" y="590804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200400" y="554442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03514" y="5175093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200400" y="484124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203514" y="438404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200400" y="409662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203514" y="3727293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6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00400" y="34091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7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679514" y="594551"/>
            <a:ext cx="442931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cs typeface="Courier New" panose="02070309020205020404" pitchFamily="49" charset="0"/>
              </a:rPr>
              <a:t>If for the put() operation, when the queue is full, we want to reallocate, how will we copy the data from the old array into the new one?</a:t>
            </a:r>
          </a:p>
          <a:p>
            <a:r>
              <a:rPr lang="en-US" sz="1600" dirty="0">
                <a:cs typeface="Courier New" panose="02070309020205020404" pitchFamily="49" charset="0"/>
              </a:rPr>
              <a:t>We must do it in such a way that whatever sequence of operations follows, the data is processed in the correct order, in particular, it will be removed from the queue in the FIFO order. </a:t>
            </a:r>
          </a:p>
          <a:p>
            <a:r>
              <a:rPr lang="en-US" sz="1600" dirty="0">
                <a:cs typeface="Courier New" panose="02070309020205020404" pitchFamily="49" charset="0"/>
              </a:rPr>
              <a:t>E.g. if we follow with: 100,*,*,*,*,*</a:t>
            </a:r>
          </a:p>
          <a:p>
            <a:r>
              <a:rPr lang="en-US" sz="1600" dirty="0">
                <a:cs typeface="Courier New" panose="02070309020205020404" pitchFamily="49" charset="0"/>
              </a:rPr>
              <a:t>We should get the data in order: 20,30,7,25,100</a:t>
            </a:r>
          </a:p>
        </p:txBody>
      </p:sp>
      <p:graphicFrame>
        <p:nvGraphicFramePr>
          <p:cNvPr id="4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4810802"/>
              </p:ext>
            </p:extLst>
          </p:nvPr>
        </p:nvGraphicFramePr>
        <p:xfrm>
          <a:off x="7004870" y="4765040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7147497"/>
              </p:ext>
            </p:extLst>
          </p:nvPr>
        </p:nvGraphicFramePr>
        <p:xfrm>
          <a:off x="7004870" y="3281680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6716008" y="590804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712894" y="554442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16008" y="5175093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2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712894" y="484124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3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716008" y="438404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712894" y="409662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5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716008" y="3727293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6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712894" y="34091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36283" y="6195456"/>
            <a:ext cx="2812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Bad. </a:t>
            </a:r>
          </a:p>
          <a:p>
            <a:r>
              <a:rPr lang="en-US" sz="1600" dirty="0"/>
              <a:t>Would produce: 20,30,7,100,25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7081070" y="4343400"/>
            <a:ext cx="304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9129396"/>
              </p:ext>
            </p:extLst>
          </p:nvPr>
        </p:nvGraphicFramePr>
        <p:xfrm>
          <a:off x="4800600" y="4765040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u="none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8313787"/>
              </p:ext>
            </p:extLst>
          </p:nvPr>
        </p:nvGraphicFramePr>
        <p:xfrm>
          <a:off x="4800600" y="3281680"/>
          <a:ext cx="4572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4511738" y="590804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508624" y="554442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511738" y="5175093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508624" y="484124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511738" y="438404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4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508624" y="409662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5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11738" y="3727293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6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508624" y="34091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7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724400" y="6307562"/>
            <a:ext cx="6048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good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4876800" y="4343400"/>
            <a:ext cx="304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959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6929</TotalTime>
  <Words>1290</Words>
  <Application>Microsoft Office PowerPoint</Application>
  <PresentationFormat>Widescreen</PresentationFormat>
  <Paragraphs>306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Courier New</vt:lpstr>
      <vt:lpstr>Office Theme</vt:lpstr>
      <vt:lpstr>PowerPoint Presentation</vt:lpstr>
      <vt:lpstr>FIFO Queues</vt:lpstr>
      <vt:lpstr>List Implementation  for FIFO Queues</vt:lpstr>
      <vt:lpstr>Array Implementation for FIFO Queues</vt:lpstr>
      <vt:lpstr>Array-Based Queue: Example</vt:lpstr>
      <vt:lpstr>Array Implementation for FIFO Queues</vt:lpstr>
      <vt:lpstr>Issues with reallocation</vt:lpstr>
      <vt:lpstr>Array Implementation for FIFO Queues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Stefan, Alexandra</cp:lastModifiedBy>
  <cp:revision>788</cp:revision>
  <cp:lastPrinted>2019-09-24T14:20:14Z</cp:lastPrinted>
  <dcterms:created xsi:type="dcterms:W3CDTF">2006-08-16T00:00:00Z</dcterms:created>
  <dcterms:modified xsi:type="dcterms:W3CDTF">2023-09-27T12:27:18Z</dcterms:modified>
</cp:coreProperties>
</file>