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08" r:id="rId4"/>
    <p:sldId id="330" r:id="rId5"/>
    <p:sldId id="331" r:id="rId6"/>
    <p:sldId id="309" r:id="rId7"/>
    <p:sldId id="329" r:id="rId8"/>
    <p:sldId id="326" r:id="rId9"/>
    <p:sldId id="322" r:id="rId10"/>
    <p:sldId id="321" r:id="rId11"/>
    <p:sldId id="323" r:id="rId12"/>
    <p:sldId id="327" r:id="rId13"/>
    <p:sldId id="324" r:id="rId14"/>
    <p:sldId id="33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308"/>
            <p14:sldId id="330"/>
            <p14:sldId id="331"/>
            <p14:sldId id="309"/>
            <p14:sldId id="329"/>
            <p14:sldId id="326"/>
            <p14:sldId id="322"/>
            <p14:sldId id="321"/>
            <p14:sldId id="323"/>
            <p14:sldId id="327"/>
            <p14:sldId id="324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E10DA-58CD-45AF-A890-4843DB7134E3}" v="1" dt="2023-10-05T13:31:53.7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66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12F02F17-2D32-4815-878D-CA96698FE3C4}"/>
    <pc:docChg chg="undo custSel addSld delSld modSld modSection">
      <pc:chgData name="Stefan, Alexandra" userId="31e1a6b8-5232-42c3-b6d4-9595b200ff55" providerId="ADAL" clId="{12F02F17-2D32-4815-878D-CA96698FE3C4}" dt="2023-03-07T12:28:03.009" v="630" actId="1076"/>
      <pc:docMkLst>
        <pc:docMk/>
      </pc:docMkLst>
      <pc:sldChg chg="add del">
        <pc:chgData name="Stefan, Alexandra" userId="31e1a6b8-5232-42c3-b6d4-9595b200ff55" providerId="ADAL" clId="{12F02F17-2D32-4815-878D-CA96698FE3C4}" dt="2023-03-07T12:16:05.821" v="393" actId="2696"/>
        <pc:sldMkLst>
          <pc:docMk/>
          <pc:sldMk cId="3255105699" sldId="256"/>
        </pc:sldMkLst>
      </pc:sldChg>
      <pc:sldChg chg="add del">
        <pc:chgData name="Stefan, Alexandra" userId="31e1a6b8-5232-42c3-b6d4-9595b200ff55" providerId="ADAL" clId="{12F02F17-2D32-4815-878D-CA96698FE3C4}" dt="2023-03-07T12:16:06.616" v="394" actId="2696"/>
        <pc:sldMkLst>
          <pc:docMk/>
          <pc:sldMk cId="792057945" sldId="257"/>
        </pc:sldMkLst>
      </pc:sldChg>
      <pc:sldChg chg="modSp add del">
        <pc:chgData name="Stefan, Alexandra" userId="31e1a6b8-5232-42c3-b6d4-9595b200ff55" providerId="ADAL" clId="{12F02F17-2D32-4815-878D-CA96698FE3C4}" dt="2023-03-07T12:27:53.177" v="629" actId="2696"/>
        <pc:sldMkLst>
          <pc:docMk/>
          <pc:sldMk cId="2746150919" sldId="274"/>
        </pc:sldMkLst>
        <pc:spChg chg="mod">
          <ac:chgData name="Stefan, Alexandra" userId="31e1a6b8-5232-42c3-b6d4-9595b200ff55" providerId="ADAL" clId="{12F02F17-2D32-4815-878D-CA96698FE3C4}" dt="2023-03-07T12:25:54.815" v="551" actId="114"/>
          <ac:spMkLst>
            <pc:docMk/>
            <pc:sldMk cId="2746150919" sldId="274"/>
            <ac:spMk id="3" creationId="{00000000-0000-0000-0000-000000000000}"/>
          </ac:spMkLst>
        </pc:spChg>
      </pc:sldChg>
      <pc:sldChg chg="del">
        <pc:chgData name="Stefan, Alexandra" userId="31e1a6b8-5232-42c3-b6d4-9595b200ff55" providerId="ADAL" clId="{12F02F17-2D32-4815-878D-CA96698FE3C4}" dt="2023-03-07T12:16:47.294" v="407" actId="2696"/>
        <pc:sldMkLst>
          <pc:docMk/>
          <pc:sldMk cId="2861278809" sldId="276"/>
        </pc:sldMkLst>
      </pc:sldChg>
      <pc:sldChg chg="del">
        <pc:chgData name="Stefan, Alexandra" userId="31e1a6b8-5232-42c3-b6d4-9595b200ff55" providerId="ADAL" clId="{12F02F17-2D32-4815-878D-CA96698FE3C4}" dt="2023-03-07T03:23:07.128" v="0" actId="2696"/>
        <pc:sldMkLst>
          <pc:docMk/>
          <pc:sldMk cId="3625093928" sldId="276"/>
        </pc:sldMkLst>
      </pc:sldChg>
      <pc:sldChg chg="del">
        <pc:chgData name="Stefan, Alexandra" userId="31e1a6b8-5232-42c3-b6d4-9595b200ff55" providerId="ADAL" clId="{12F02F17-2D32-4815-878D-CA96698FE3C4}" dt="2023-03-07T12:16:47.314" v="408" actId="2696"/>
        <pc:sldMkLst>
          <pc:docMk/>
          <pc:sldMk cId="1136927903" sldId="277"/>
        </pc:sldMkLst>
      </pc:sldChg>
      <pc:sldChg chg="del">
        <pc:chgData name="Stefan, Alexandra" userId="31e1a6b8-5232-42c3-b6d4-9595b200ff55" providerId="ADAL" clId="{12F02F17-2D32-4815-878D-CA96698FE3C4}" dt="2023-03-07T03:23:07.154" v="1" actId="2696"/>
        <pc:sldMkLst>
          <pc:docMk/>
          <pc:sldMk cId="2506162969" sldId="277"/>
        </pc:sldMkLst>
      </pc:sldChg>
      <pc:sldChg chg="add del">
        <pc:chgData name="Stefan, Alexandra" userId="31e1a6b8-5232-42c3-b6d4-9595b200ff55" providerId="ADAL" clId="{12F02F17-2D32-4815-878D-CA96698FE3C4}" dt="2023-03-07T12:16:06.679" v="405" actId="2696"/>
        <pc:sldMkLst>
          <pc:docMk/>
          <pc:sldMk cId="3092587002" sldId="279"/>
        </pc:sldMkLst>
      </pc:sldChg>
      <pc:sldChg chg="addSp modSp add del">
        <pc:chgData name="Stefan, Alexandra" userId="31e1a6b8-5232-42c3-b6d4-9595b200ff55" providerId="ADAL" clId="{12F02F17-2D32-4815-878D-CA96698FE3C4}" dt="2023-03-07T12:28:03.009" v="630" actId="1076"/>
        <pc:sldMkLst>
          <pc:docMk/>
          <pc:sldMk cId="3013574223" sldId="308"/>
        </pc:sldMkLst>
        <pc:spChg chg="mod">
          <ac:chgData name="Stefan, Alexandra" userId="31e1a6b8-5232-42c3-b6d4-9595b200ff55" providerId="ADAL" clId="{12F02F17-2D32-4815-878D-CA96698FE3C4}" dt="2023-03-07T12:27:50.713" v="628" actId="14100"/>
          <ac:spMkLst>
            <pc:docMk/>
            <pc:sldMk cId="3013574223" sldId="308"/>
            <ac:spMk id="3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12:18:42.199" v="424" actId="1035"/>
          <ac:spMkLst>
            <pc:docMk/>
            <pc:sldMk cId="3013574223" sldId="308"/>
            <ac:spMk id="22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12:19:33.957" v="451" actId="1038"/>
          <ac:spMkLst>
            <pc:docMk/>
            <pc:sldMk cId="3013574223" sldId="308"/>
            <ac:spMk id="25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12:19:44.124" v="452" actId="1037"/>
          <ac:spMkLst>
            <pc:docMk/>
            <pc:sldMk cId="3013574223" sldId="308"/>
            <ac:spMk id="26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12:19:58.873" v="461" actId="1038"/>
          <ac:spMkLst>
            <pc:docMk/>
            <pc:sldMk cId="3013574223" sldId="308"/>
            <ac:spMk id="28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12:19:12.216" v="442" actId="1037"/>
          <ac:spMkLst>
            <pc:docMk/>
            <pc:sldMk cId="3013574223" sldId="308"/>
            <ac:spMk id="29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12:19:03.489" v="438" actId="1038"/>
          <ac:spMkLst>
            <pc:docMk/>
            <pc:sldMk cId="3013574223" sldId="308"/>
            <ac:spMk id="30" creationId="{00000000-0000-0000-0000-000000000000}"/>
          </ac:spMkLst>
        </pc:spChg>
        <pc:spChg chg="add mod">
          <ac:chgData name="Stefan, Alexandra" userId="31e1a6b8-5232-42c3-b6d4-9595b200ff55" providerId="ADAL" clId="{12F02F17-2D32-4815-878D-CA96698FE3C4}" dt="2023-03-07T12:19:53.971" v="458" actId="1037"/>
          <ac:spMkLst>
            <pc:docMk/>
            <pc:sldMk cId="3013574223" sldId="308"/>
            <ac:spMk id="31" creationId="{6F88A85D-2EB8-4BB2-959B-D126D9455964}"/>
          </ac:spMkLst>
        </pc:spChg>
        <pc:spChg chg="mod">
          <ac:chgData name="Stefan, Alexandra" userId="31e1a6b8-5232-42c3-b6d4-9595b200ff55" providerId="ADAL" clId="{12F02F17-2D32-4815-878D-CA96698FE3C4}" dt="2023-03-07T12:18:56.450" v="432" actId="1037"/>
          <ac:spMkLst>
            <pc:docMk/>
            <pc:sldMk cId="3013574223" sldId="308"/>
            <ac:spMk id="37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12:19:49.148" v="454" actId="1038"/>
          <ac:spMkLst>
            <pc:docMk/>
            <pc:sldMk cId="3013574223" sldId="308"/>
            <ac:spMk id="38" creationId="{00000000-0000-0000-0000-000000000000}"/>
          </ac:spMkLst>
        </pc:spChg>
        <pc:grpChg chg="mod">
          <ac:chgData name="Stefan, Alexandra" userId="31e1a6b8-5232-42c3-b6d4-9595b200ff55" providerId="ADAL" clId="{12F02F17-2D32-4815-878D-CA96698FE3C4}" dt="2023-03-07T12:13:25.735" v="374" actId="164"/>
          <ac:grpSpMkLst>
            <pc:docMk/>
            <pc:sldMk cId="3013574223" sldId="308"/>
            <ac:grpSpMk id="5" creationId="{00000000-0000-0000-0000-000000000000}"/>
          </ac:grpSpMkLst>
        </pc:grpChg>
        <pc:grpChg chg="add mod">
          <ac:chgData name="Stefan, Alexandra" userId="31e1a6b8-5232-42c3-b6d4-9595b200ff55" providerId="ADAL" clId="{12F02F17-2D32-4815-878D-CA96698FE3C4}" dt="2023-03-07T12:28:03.009" v="630" actId="1076"/>
          <ac:grpSpMkLst>
            <pc:docMk/>
            <pc:sldMk cId="3013574223" sldId="308"/>
            <ac:grpSpMk id="21" creationId="{854A58E8-EB7D-47B0-9B7A-9E6BA8D456EF}"/>
          </ac:grpSpMkLst>
        </pc:grpChg>
        <pc:cxnChg chg="mod">
          <ac:chgData name="Stefan, Alexandra" userId="31e1a6b8-5232-42c3-b6d4-9595b200ff55" providerId="ADAL" clId="{12F02F17-2D32-4815-878D-CA96698FE3C4}" dt="2023-03-07T12:18:26.324" v="419" actId="14100"/>
          <ac:cxnSpMkLst>
            <pc:docMk/>
            <pc:sldMk cId="3013574223" sldId="308"/>
            <ac:cxnSpMk id="14" creationId="{00000000-0000-0000-0000-000000000000}"/>
          </ac:cxnSpMkLst>
        </pc:cxnChg>
        <pc:cxnChg chg="mod">
          <ac:chgData name="Stefan, Alexandra" userId="31e1a6b8-5232-42c3-b6d4-9595b200ff55" providerId="ADAL" clId="{12F02F17-2D32-4815-878D-CA96698FE3C4}" dt="2023-03-07T12:19:12.216" v="442" actId="1037"/>
          <ac:cxnSpMkLst>
            <pc:docMk/>
            <pc:sldMk cId="3013574223" sldId="308"/>
            <ac:cxnSpMk id="15" creationId="{00000000-0000-0000-0000-000000000000}"/>
          </ac:cxnSpMkLst>
        </pc:cxnChg>
        <pc:cxnChg chg="mod">
          <ac:chgData name="Stefan, Alexandra" userId="31e1a6b8-5232-42c3-b6d4-9595b200ff55" providerId="ADAL" clId="{12F02F17-2D32-4815-878D-CA96698FE3C4}" dt="2023-03-07T12:19:33.957" v="451" actId="1038"/>
          <ac:cxnSpMkLst>
            <pc:docMk/>
            <pc:sldMk cId="3013574223" sldId="308"/>
            <ac:cxnSpMk id="16" creationId="{00000000-0000-0000-0000-000000000000}"/>
          </ac:cxnSpMkLst>
        </pc:cxnChg>
        <pc:cxnChg chg="mod">
          <ac:chgData name="Stefan, Alexandra" userId="31e1a6b8-5232-42c3-b6d4-9595b200ff55" providerId="ADAL" clId="{12F02F17-2D32-4815-878D-CA96698FE3C4}" dt="2023-03-07T12:19:49.148" v="454" actId="1038"/>
          <ac:cxnSpMkLst>
            <pc:docMk/>
            <pc:sldMk cId="3013574223" sldId="308"/>
            <ac:cxnSpMk id="17" creationId="{00000000-0000-0000-0000-000000000000}"/>
          </ac:cxnSpMkLst>
        </pc:cxnChg>
        <pc:cxnChg chg="mod">
          <ac:chgData name="Stefan, Alexandra" userId="31e1a6b8-5232-42c3-b6d4-9595b200ff55" providerId="ADAL" clId="{12F02F17-2D32-4815-878D-CA96698FE3C4}" dt="2023-03-07T12:20:06.348" v="462" actId="14100"/>
          <ac:cxnSpMkLst>
            <pc:docMk/>
            <pc:sldMk cId="3013574223" sldId="308"/>
            <ac:cxnSpMk id="18" creationId="{00000000-0000-0000-0000-000000000000}"/>
          </ac:cxnSpMkLst>
        </pc:cxnChg>
        <pc:cxnChg chg="mod">
          <ac:chgData name="Stefan, Alexandra" userId="31e1a6b8-5232-42c3-b6d4-9595b200ff55" providerId="ADAL" clId="{12F02F17-2D32-4815-878D-CA96698FE3C4}" dt="2023-03-07T12:19:03.489" v="438" actId="1038"/>
          <ac:cxnSpMkLst>
            <pc:docMk/>
            <pc:sldMk cId="3013574223" sldId="308"/>
            <ac:cxnSpMk id="19" creationId="{00000000-0000-0000-0000-000000000000}"/>
          </ac:cxnSpMkLst>
        </pc:cxnChg>
        <pc:cxnChg chg="mod">
          <ac:chgData name="Stefan, Alexandra" userId="31e1a6b8-5232-42c3-b6d4-9595b200ff55" providerId="ADAL" clId="{12F02F17-2D32-4815-878D-CA96698FE3C4}" dt="2023-03-07T12:19:03.489" v="438" actId="1038"/>
          <ac:cxnSpMkLst>
            <pc:docMk/>
            <pc:sldMk cId="3013574223" sldId="308"/>
            <ac:cxnSpMk id="20" creationId="{00000000-0000-0000-0000-000000000000}"/>
          </ac:cxnSpMkLst>
        </pc:cxnChg>
        <pc:cxnChg chg="add mod">
          <ac:chgData name="Stefan, Alexandra" userId="31e1a6b8-5232-42c3-b6d4-9595b200ff55" providerId="ADAL" clId="{12F02F17-2D32-4815-878D-CA96698FE3C4}" dt="2023-03-07T12:19:53.971" v="458" actId="1037"/>
          <ac:cxnSpMkLst>
            <pc:docMk/>
            <pc:sldMk cId="3013574223" sldId="308"/>
            <ac:cxnSpMk id="32" creationId="{C7492ED3-C669-410B-8BB0-1DCAB5169D4C}"/>
          </ac:cxnSpMkLst>
        </pc:cxnChg>
      </pc:sldChg>
      <pc:sldChg chg="modSp add del">
        <pc:chgData name="Stefan, Alexandra" userId="31e1a6b8-5232-42c3-b6d4-9595b200ff55" providerId="ADAL" clId="{12F02F17-2D32-4815-878D-CA96698FE3C4}" dt="2023-03-07T12:16:06.636" v="399" actId="2696"/>
        <pc:sldMkLst>
          <pc:docMk/>
          <pc:sldMk cId="1401393663" sldId="309"/>
        </pc:sldMkLst>
        <pc:spChg chg="mod">
          <ac:chgData name="Stefan, Alexandra" userId="31e1a6b8-5232-42c3-b6d4-9595b200ff55" providerId="ADAL" clId="{12F02F17-2D32-4815-878D-CA96698FE3C4}" dt="2023-03-07T12:11:31.212" v="328" actId="20577"/>
          <ac:spMkLst>
            <pc:docMk/>
            <pc:sldMk cId="1401393663" sldId="309"/>
            <ac:spMk id="3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03:25:43.169" v="43" actId="1076"/>
          <ac:spMkLst>
            <pc:docMk/>
            <pc:sldMk cId="1401393663" sldId="309"/>
            <ac:spMk id="7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03:26:06.147" v="67" actId="1038"/>
          <ac:spMkLst>
            <pc:docMk/>
            <pc:sldMk cId="1401393663" sldId="309"/>
            <ac:spMk id="10" creationId="{00000000-0000-0000-0000-000000000000}"/>
          </ac:spMkLst>
        </pc:spChg>
      </pc:sldChg>
      <pc:sldChg chg="modSp add del">
        <pc:chgData name="Stefan, Alexandra" userId="31e1a6b8-5232-42c3-b6d4-9595b200ff55" providerId="ADAL" clId="{12F02F17-2D32-4815-878D-CA96698FE3C4}" dt="2023-03-07T12:16:06.668" v="403" actId="2696"/>
        <pc:sldMkLst>
          <pc:docMk/>
          <pc:sldMk cId="232655682" sldId="321"/>
        </pc:sldMkLst>
        <pc:spChg chg="mod">
          <ac:chgData name="Stefan, Alexandra" userId="31e1a6b8-5232-42c3-b6d4-9595b200ff55" providerId="ADAL" clId="{12F02F17-2D32-4815-878D-CA96698FE3C4}" dt="2023-03-07T03:28:08.385" v="138"/>
          <ac:spMkLst>
            <pc:docMk/>
            <pc:sldMk cId="232655682" sldId="321"/>
            <ac:spMk id="191" creationId="{00000000-0000-0000-0000-000000000000}"/>
          </ac:spMkLst>
        </pc:spChg>
      </pc:sldChg>
      <pc:sldChg chg="modSp add del">
        <pc:chgData name="Stefan, Alexandra" userId="31e1a6b8-5232-42c3-b6d4-9595b200ff55" providerId="ADAL" clId="{12F02F17-2D32-4815-878D-CA96698FE3C4}" dt="2023-03-07T12:16:06.656" v="402" actId="2696"/>
        <pc:sldMkLst>
          <pc:docMk/>
          <pc:sldMk cId="4243729349" sldId="322"/>
        </pc:sldMkLst>
        <pc:spChg chg="mod">
          <ac:chgData name="Stefan, Alexandra" userId="31e1a6b8-5232-42c3-b6d4-9595b200ff55" providerId="ADAL" clId="{12F02F17-2D32-4815-878D-CA96698FE3C4}" dt="2023-03-07T03:27:26.331" v="130" actId="20577"/>
          <ac:spMkLst>
            <pc:docMk/>
            <pc:sldMk cId="4243729349" sldId="322"/>
            <ac:spMk id="3" creationId="{00000000-0000-0000-0000-000000000000}"/>
          </ac:spMkLst>
        </pc:spChg>
      </pc:sldChg>
      <pc:sldChg chg="addSp delSp modSp add del">
        <pc:chgData name="Stefan, Alexandra" userId="31e1a6b8-5232-42c3-b6d4-9595b200ff55" providerId="ADAL" clId="{12F02F17-2D32-4815-878D-CA96698FE3C4}" dt="2023-03-07T12:16:06.674" v="404" actId="2696"/>
        <pc:sldMkLst>
          <pc:docMk/>
          <pc:sldMk cId="2245232207" sldId="323"/>
        </pc:sldMkLst>
        <pc:spChg chg="mod">
          <ac:chgData name="Stefan, Alexandra" userId="31e1a6b8-5232-42c3-b6d4-9595b200ff55" providerId="ADAL" clId="{12F02F17-2D32-4815-878D-CA96698FE3C4}" dt="2023-03-07T03:29:33.665" v="202" actId="1076"/>
          <ac:spMkLst>
            <pc:docMk/>
            <pc:sldMk cId="2245232207" sldId="323"/>
            <ac:spMk id="3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03:29:47.044" v="212" actId="20577"/>
          <ac:spMkLst>
            <pc:docMk/>
            <pc:sldMk cId="2245232207" sldId="323"/>
            <ac:spMk id="149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03:29:09.536" v="189" actId="1035"/>
          <ac:spMkLst>
            <pc:docMk/>
            <pc:sldMk cId="2245232207" sldId="323"/>
            <ac:spMk id="159" creationId="{00000000-0000-0000-0000-000000000000}"/>
          </ac:spMkLst>
        </pc:spChg>
        <pc:spChg chg="add mod">
          <ac:chgData name="Stefan, Alexandra" userId="31e1a6b8-5232-42c3-b6d4-9595b200ff55" providerId="ADAL" clId="{12F02F17-2D32-4815-878D-CA96698FE3C4}" dt="2023-03-07T03:30:08.063" v="281" actId="1035"/>
          <ac:spMkLst>
            <pc:docMk/>
            <pc:sldMk cId="2245232207" sldId="323"/>
            <ac:spMk id="160" creationId="{DC2E52CC-112D-4D4A-BE87-DE3A4D677339}"/>
          </ac:spMkLst>
        </pc:spChg>
        <pc:spChg chg="mod">
          <ac:chgData name="Stefan, Alexandra" userId="31e1a6b8-5232-42c3-b6d4-9595b200ff55" providerId="ADAL" clId="{12F02F17-2D32-4815-878D-CA96698FE3C4}" dt="2023-03-07T03:28:25.211" v="141" actId="20577"/>
          <ac:spMkLst>
            <pc:docMk/>
            <pc:sldMk cId="2245232207" sldId="323"/>
            <ac:spMk id="166" creationId="{00000000-0000-0000-0000-000000000000}"/>
          </ac:spMkLst>
        </pc:spChg>
        <pc:spChg chg="del">
          <ac:chgData name="Stefan, Alexandra" userId="31e1a6b8-5232-42c3-b6d4-9595b200ff55" providerId="ADAL" clId="{12F02F17-2D32-4815-878D-CA96698FE3C4}" dt="2023-03-07T03:29:52.987" v="213" actId="478"/>
          <ac:spMkLst>
            <pc:docMk/>
            <pc:sldMk cId="2245232207" sldId="323"/>
            <ac:spMk id="168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03:28:45.428" v="170" actId="1038"/>
          <ac:spMkLst>
            <pc:docMk/>
            <pc:sldMk cId="2245232207" sldId="323"/>
            <ac:spMk id="189" creationId="{00000000-0000-0000-0000-000000000000}"/>
          </ac:spMkLst>
        </pc:spChg>
      </pc:sldChg>
      <pc:sldChg chg="add del">
        <pc:chgData name="Stefan, Alexandra" userId="31e1a6b8-5232-42c3-b6d4-9595b200ff55" providerId="ADAL" clId="{12F02F17-2D32-4815-878D-CA96698FE3C4}" dt="2023-03-07T12:16:06.686" v="406" actId="2696"/>
        <pc:sldMkLst>
          <pc:docMk/>
          <pc:sldMk cId="3318866072" sldId="324"/>
        </pc:sldMkLst>
      </pc:sldChg>
      <pc:sldChg chg="modSp add del">
        <pc:chgData name="Stefan, Alexandra" userId="31e1a6b8-5232-42c3-b6d4-9595b200ff55" providerId="ADAL" clId="{12F02F17-2D32-4815-878D-CA96698FE3C4}" dt="2023-03-07T12:16:06.652" v="401" actId="2696"/>
        <pc:sldMkLst>
          <pc:docMk/>
          <pc:sldMk cId="3560131224" sldId="326"/>
        </pc:sldMkLst>
        <pc:spChg chg="mod">
          <ac:chgData name="Stefan, Alexandra" userId="31e1a6b8-5232-42c3-b6d4-9595b200ff55" providerId="ADAL" clId="{12F02F17-2D32-4815-878D-CA96698FE3C4}" dt="2023-03-07T03:26:36.666" v="95" actId="20577"/>
          <ac:spMkLst>
            <pc:docMk/>
            <pc:sldMk cId="3560131224" sldId="326"/>
            <ac:spMk id="65" creationId="{00000000-0000-0000-0000-000000000000}"/>
          </ac:spMkLst>
        </pc:spChg>
      </pc:sldChg>
      <pc:sldChg chg="modSp add del">
        <pc:chgData name="Stefan, Alexandra" userId="31e1a6b8-5232-42c3-b6d4-9595b200ff55" providerId="ADAL" clId="{12F02F17-2D32-4815-878D-CA96698FE3C4}" dt="2023-03-07T12:16:06.648" v="400" actId="2696"/>
        <pc:sldMkLst>
          <pc:docMk/>
          <pc:sldMk cId="3801110131" sldId="329"/>
        </pc:sldMkLst>
        <pc:spChg chg="mod">
          <ac:chgData name="Stefan, Alexandra" userId="31e1a6b8-5232-42c3-b6d4-9595b200ff55" providerId="ADAL" clId="{12F02F17-2D32-4815-878D-CA96698FE3C4}" dt="2023-03-07T03:26:15.874" v="77" actId="20577"/>
          <ac:spMkLst>
            <pc:docMk/>
            <pc:sldMk cId="3801110131" sldId="329"/>
            <ac:spMk id="2" creationId="{00000000-0000-0000-0000-000000000000}"/>
          </ac:spMkLst>
        </pc:spChg>
        <pc:spChg chg="mod">
          <ac:chgData name="Stefan, Alexandra" userId="31e1a6b8-5232-42c3-b6d4-9595b200ff55" providerId="ADAL" clId="{12F02F17-2D32-4815-878D-CA96698FE3C4}" dt="2023-03-07T03:26:26.792" v="88" actId="14100"/>
          <ac:spMkLst>
            <pc:docMk/>
            <pc:sldMk cId="3801110131" sldId="329"/>
            <ac:spMk id="138" creationId="{00000000-0000-0000-0000-000000000000}"/>
          </ac:spMkLst>
        </pc:spChg>
      </pc:sldChg>
      <pc:sldChg chg="add del">
        <pc:chgData name="Stefan, Alexandra" userId="31e1a6b8-5232-42c3-b6d4-9595b200ff55" providerId="ADAL" clId="{12F02F17-2D32-4815-878D-CA96698FE3C4}" dt="2023-03-07T12:16:06.630" v="397" actId="2696"/>
        <pc:sldMkLst>
          <pc:docMk/>
          <pc:sldMk cId="3682163440" sldId="330"/>
        </pc:sldMkLst>
      </pc:sldChg>
      <pc:sldChg chg="add del">
        <pc:chgData name="Stefan, Alexandra" userId="31e1a6b8-5232-42c3-b6d4-9595b200ff55" providerId="ADAL" clId="{12F02F17-2D32-4815-878D-CA96698FE3C4}" dt="2023-03-07T12:16:06.634" v="398" actId="2696"/>
        <pc:sldMkLst>
          <pc:docMk/>
          <pc:sldMk cId="1211290794" sldId="331"/>
        </pc:sldMkLst>
      </pc:sldChg>
      <pc:sldChg chg="add">
        <pc:chgData name="Stefan, Alexandra" userId="31e1a6b8-5232-42c3-b6d4-9595b200ff55" providerId="ADAL" clId="{12F02F17-2D32-4815-878D-CA96698FE3C4}" dt="2023-03-07T12:20:21.026" v="463"/>
        <pc:sldMkLst>
          <pc:docMk/>
          <pc:sldMk cId="1778409860" sldId="332"/>
        </pc:sldMkLst>
      </pc:sldChg>
    </pc:docChg>
  </pc:docChgLst>
  <pc:docChgLst>
    <pc:chgData name="Stefan, Alexandra" userId="31e1a6b8-5232-42c3-b6d4-9595b200ff55" providerId="ADAL" clId="{8CCE10DA-58CD-45AF-A890-4843DB7134E3}"/>
    <pc:docChg chg="addSld delSld modSld modSection">
      <pc:chgData name="Stefan, Alexandra" userId="31e1a6b8-5232-42c3-b6d4-9595b200ff55" providerId="ADAL" clId="{8CCE10DA-58CD-45AF-A890-4843DB7134E3}" dt="2023-10-05T13:31:59.518" v="1" actId="47"/>
      <pc:docMkLst>
        <pc:docMk/>
      </pc:docMkLst>
      <pc:sldChg chg="del">
        <pc:chgData name="Stefan, Alexandra" userId="31e1a6b8-5232-42c3-b6d4-9595b200ff55" providerId="ADAL" clId="{8CCE10DA-58CD-45AF-A890-4843DB7134E3}" dt="2023-10-05T13:31:59.518" v="1" actId="47"/>
        <pc:sldMkLst>
          <pc:docMk/>
          <pc:sldMk cId="3092587002" sldId="279"/>
        </pc:sldMkLst>
      </pc:sldChg>
      <pc:sldChg chg="add">
        <pc:chgData name="Stefan, Alexandra" userId="31e1a6b8-5232-42c3-b6d4-9595b200ff55" providerId="ADAL" clId="{8CCE10DA-58CD-45AF-A890-4843DB7134E3}" dt="2023-10-05T13:31:53.722" v="0"/>
        <pc:sldMkLst>
          <pc:docMk/>
          <pc:sldMk cId="4004645409" sldId="32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8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40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40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91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50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8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2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06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96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27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11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32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26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4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315200" cy="1752600"/>
          </a:xfrm>
        </p:spPr>
        <p:txBody>
          <a:bodyPr/>
          <a:lstStyle/>
          <a:p>
            <a:pPr eaLnBrk="1" hangingPunct="1"/>
            <a:r>
              <a:rPr lang="en-US" dirty="0"/>
              <a:t>Trees</a:t>
            </a:r>
          </a:p>
          <a:p>
            <a:pPr eaLnBrk="1" hangingPunct="1"/>
            <a:r>
              <a:rPr lang="en-US" dirty="0"/>
              <a:t>(Part 1, Theoretical)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28800" y="4191000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3318 – Algorithms and Data Structures</a:t>
            </a:r>
          </a:p>
          <a:p>
            <a:pPr algn="ctr" eaLnBrk="1" hangingPunct="1"/>
            <a:r>
              <a:rPr lang="en-US" dirty="0"/>
              <a:t>University of Texas at 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20A3-B7D0-4C4F-BA0F-7F4FA2E5BDED}" type="datetime1">
              <a:rPr lang="en-US" smtClean="0"/>
              <a:t>10/5/2023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724400" y="4724400"/>
            <a:ext cx="4038600" cy="1981200"/>
            <a:chOff x="4800600" y="3352800"/>
            <a:chExt cx="4038600" cy="1981200"/>
          </a:xfrm>
        </p:grpSpPr>
        <p:sp>
          <p:nvSpPr>
            <p:cNvPr id="5" name="Oval 4"/>
            <p:cNvSpPr/>
            <p:nvPr/>
          </p:nvSpPr>
          <p:spPr>
            <a:xfrm>
              <a:off x="4800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2578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867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324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391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80010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84582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0960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71628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82296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5626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76962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6629400" y="3352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0" name="Straight Connector 19"/>
            <p:cNvCxnSpPr>
              <a:stCxn id="19" idx="3"/>
              <a:endCxn id="17" idx="7"/>
            </p:cNvCxnSpPr>
            <p:nvPr/>
          </p:nvCxnSpPr>
          <p:spPr>
            <a:xfrm flipH="1">
              <a:off x="58878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9" idx="5"/>
              <a:endCxn id="18" idx="1"/>
            </p:cNvCxnSpPr>
            <p:nvPr/>
          </p:nvCxnSpPr>
          <p:spPr>
            <a:xfrm>
              <a:off x="69546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3"/>
              <a:endCxn id="13" idx="7"/>
            </p:cNvCxnSpPr>
            <p:nvPr/>
          </p:nvCxnSpPr>
          <p:spPr>
            <a:xfrm flipH="1">
              <a:off x="5354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7" idx="5"/>
              <a:endCxn id="14" idx="1"/>
            </p:cNvCxnSpPr>
            <p:nvPr/>
          </p:nvCxnSpPr>
          <p:spPr>
            <a:xfrm>
              <a:off x="58878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5"/>
              <a:endCxn id="16" idx="1"/>
            </p:cNvCxnSpPr>
            <p:nvPr/>
          </p:nvCxnSpPr>
          <p:spPr>
            <a:xfrm>
              <a:off x="8021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3"/>
              <a:endCxn id="15" idx="7"/>
            </p:cNvCxnSpPr>
            <p:nvPr/>
          </p:nvCxnSpPr>
          <p:spPr>
            <a:xfrm flipH="1">
              <a:off x="74880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3"/>
              <a:endCxn id="5" idx="0"/>
            </p:cNvCxnSpPr>
            <p:nvPr/>
          </p:nvCxnSpPr>
          <p:spPr>
            <a:xfrm flipH="1">
              <a:off x="49911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3" idx="5"/>
              <a:endCxn id="6" idx="0"/>
            </p:cNvCxnSpPr>
            <p:nvPr/>
          </p:nvCxnSpPr>
          <p:spPr>
            <a:xfrm>
              <a:off x="53544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4" idx="5"/>
              <a:endCxn id="8" idx="0"/>
            </p:cNvCxnSpPr>
            <p:nvPr/>
          </p:nvCxnSpPr>
          <p:spPr>
            <a:xfrm>
              <a:off x="64212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5" idx="5"/>
              <a:endCxn id="10" idx="0"/>
            </p:cNvCxnSpPr>
            <p:nvPr/>
          </p:nvCxnSpPr>
          <p:spPr>
            <a:xfrm>
              <a:off x="74880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" idx="5"/>
              <a:endCxn id="12" idx="0"/>
            </p:cNvCxnSpPr>
            <p:nvPr/>
          </p:nvCxnSpPr>
          <p:spPr>
            <a:xfrm>
              <a:off x="85548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3"/>
              <a:endCxn id="7" idx="0"/>
            </p:cNvCxnSpPr>
            <p:nvPr/>
          </p:nvCxnSpPr>
          <p:spPr>
            <a:xfrm flipH="1">
              <a:off x="60579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6" idx="3"/>
              <a:endCxn id="11" idx="0"/>
            </p:cNvCxnSpPr>
            <p:nvPr/>
          </p:nvCxnSpPr>
          <p:spPr>
            <a:xfrm flipH="1">
              <a:off x="81915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4800600" y="304800"/>
            <a:ext cx="4038600" cy="1981200"/>
            <a:chOff x="152400" y="4724400"/>
            <a:chExt cx="4038600" cy="1981200"/>
          </a:xfrm>
        </p:grpSpPr>
        <p:sp>
          <p:nvSpPr>
            <p:cNvPr id="41" name="Oval 40"/>
            <p:cNvSpPr/>
            <p:nvPr/>
          </p:nvSpPr>
          <p:spPr>
            <a:xfrm>
              <a:off x="1524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096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12192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16764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22860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27432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33528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38100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810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14478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25146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35814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914400" y="5257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3048000" y="5257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1981200" y="4724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56" name="Straight Connector 55"/>
            <p:cNvCxnSpPr>
              <a:stCxn id="55" idx="3"/>
              <a:endCxn id="53" idx="7"/>
            </p:cNvCxnSpPr>
            <p:nvPr/>
          </p:nvCxnSpPr>
          <p:spPr>
            <a:xfrm flipH="1">
              <a:off x="1239604" y="5049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5" idx="5"/>
              <a:endCxn id="54" idx="1"/>
            </p:cNvCxnSpPr>
            <p:nvPr/>
          </p:nvCxnSpPr>
          <p:spPr>
            <a:xfrm>
              <a:off x="2306404" y="5049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3"/>
              <a:endCxn id="49" idx="7"/>
            </p:cNvCxnSpPr>
            <p:nvPr/>
          </p:nvCxnSpPr>
          <p:spPr>
            <a:xfrm flipH="1">
              <a:off x="7062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3" idx="5"/>
              <a:endCxn id="50" idx="1"/>
            </p:cNvCxnSpPr>
            <p:nvPr/>
          </p:nvCxnSpPr>
          <p:spPr>
            <a:xfrm>
              <a:off x="12396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4" idx="5"/>
              <a:endCxn id="52" idx="1"/>
            </p:cNvCxnSpPr>
            <p:nvPr/>
          </p:nvCxnSpPr>
          <p:spPr>
            <a:xfrm>
              <a:off x="33732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4" idx="3"/>
              <a:endCxn id="51" idx="7"/>
            </p:cNvCxnSpPr>
            <p:nvPr/>
          </p:nvCxnSpPr>
          <p:spPr>
            <a:xfrm flipH="1">
              <a:off x="28398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9" idx="3"/>
              <a:endCxn id="41" idx="0"/>
            </p:cNvCxnSpPr>
            <p:nvPr/>
          </p:nvCxnSpPr>
          <p:spPr>
            <a:xfrm flipH="1">
              <a:off x="3429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9" idx="5"/>
              <a:endCxn id="42" idx="0"/>
            </p:cNvCxnSpPr>
            <p:nvPr/>
          </p:nvCxnSpPr>
          <p:spPr>
            <a:xfrm>
              <a:off x="7062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0" idx="5"/>
              <a:endCxn id="44" idx="0"/>
            </p:cNvCxnSpPr>
            <p:nvPr/>
          </p:nvCxnSpPr>
          <p:spPr>
            <a:xfrm>
              <a:off x="17730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1" idx="5"/>
              <a:endCxn id="46" idx="0"/>
            </p:cNvCxnSpPr>
            <p:nvPr/>
          </p:nvCxnSpPr>
          <p:spPr>
            <a:xfrm>
              <a:off x="28398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2" idx="5"/>
              <a:endCxn id="48" idx="0"/>
            </p:cNvCxnSpPr>
            <p:nvPr/>
          </p:nvCxnSpPr>
          <p:spPr>
            <a:xfrm>
              <a:off x="39066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0" idx="3"/>
              <a:endCxn id="43" idx="0"/>
            </p:cNvCxnSpPr>
            <p:nvPr/>
          </p:nvCxnSpPr>
          <p:spPr>
            <a:xfrm flipH="1">
              <a:off x="14097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1" idx="3"/>
              <a:endCxn id="45" idx="0"/>
            </p:cNvCxnSpPr>
            <p:nvPr/>
          </p:nvCxnSpPr>
          <p:spPr>
            <a:xfrm flipH="1">
              <a:off x="24765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2" idx="3"/>
              <a:endCxn id="47" idx="0"/>
            </p:cNvCxnSpPr>
            <p:nvPr/>
          </p:nvCxnSpPr>
          <p:spPr>
            <a:xfrm flipH="1">
              <a:off x="35433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Oval 102"/>
          <p:cNvSpPr/>
          <p:nvPr/>
        </p:nvSpPr>
        <p:spPr>
          <a:xfrm>
            <a:off x="58088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4" name="Oval 103"/>
          <p:cNvSpPr/>
          <p:nvPr/>
        </p:nvSpPr>
        <p:spPr>
          <a:xfrm>
            <a:off x="62660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5" name="Oval 104"/>
          <p:cNvSpPr/>
          <p:nvPr/>
        </p:nvSpPr>
        <p:spPr>
          <a:xfrm>
            <a:off x="68756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6" name="Oval 105"/>
          <p:cNvSpPr/>
          <p:nvPr/>
        </p:nvSpPr>
        <p:spPr>
          <a:xfrm>
            <a:off x="73328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7" name="Oval 106"/>
          <p:cNvSpPr/>
          <p:nvPr/>
        </p:nvSpPr>
        <p:spPr>
          <a:xfrm>
            <a:off x="79424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8" name="Oval 107"/>
          <p:cNvSpPr/>
          <p:nvPr/>
        </p:nvSpPr>
        <p:spPr>
          <a:xfrm>
            <a:off x="83996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9" name="Oval 108"/>
          <p:cNvSpPr/>
          <p:nvPr/>
        </p:nvSpPr>
        <p:spPr>
          <a:xfrm>
            <a:off x="49706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0" name="Oval 109"/>
          <p:cNvSpPr/>
          <p:nvPr/>
        </p:nvSpPr>
        <p:spPr>
          <a:xfrm>
            <a:off x="60374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1" name="Oval 110"/>
          <p:cNvSpPr/>
          <p:nvPr/>
        </p:nvSpPr>
        <p:spPr>
          <a:xfrm>
            <a:off x="71042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2" name="Oval 111"/>
          <p:cNvSpPr/>
          <p:nvPr/>
        </p:nvSpPr>
        <p:spPr>
          <a:xfrm>
            <a:off x="81710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>
            <a:off x="5504096" y="30956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4" name="Oval 113"/>
          <p:cNvSpPr/>
          <p:nvPr/>
        </p:nvSpPr>
        <p:spPr>
          <a:xfrm>
            <a:off x="7637696" y="30956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5" name="Oval 114"/>
          <p:cNvSpPr/>
          <p:nvPr/>
        </p:nvSpPr>
        <p:spPr>
          <a:xfrm>
            <a:off x="6570896" y="25622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16" name="Straight Connector 115"/>
          <p:cNvCxnSpPr>
            <a:stCxn id="115" idx="3"/>
            <a:endCxn id="113" idx="7"/>
          </p:cNvCxnSpPr>
          <p:nvPr/>
        </p:nvCxnSpPr>
        <p:spPr>
          <a:xfrm flipH="1">
            <a:off x="5829300" y="2887429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5" idx="5"/>
            <a:endCxn id="114" idx="1"/>
          </p:cNvCxnSpPr>
          <p:nvPr/>
        </p:nvCxnSpPr>
        <p:spPr>
          <a:xfrm>
            <a:off x="6896100" y="2887429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3" idx="3"/>
            <a:endCxn id="109" idx="7"/>
          </p:cNvCxnSpPr>
          <p:nvPr/>
        </p:nvCxnSpPr>
        <p:spPr>
          <a:xfrm flipH="1">
            <a:off x="52959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3" idx="5"/>
            <a:endCxn id="110" idx="1"/>
          </p:cNvCxnSpPr>
          <p:nvPr/>
        </p:nvCxnSpPr>
        <p:spPr>
          <a:xfrm>
            <a:off x="58293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4" idx="5"/>
            <a:endCxn id="112" idx="1"/>
          </p:cNvCxnSpPr>
          <p:nvPr/>
        </p:nvCxnSpPr>
        <p:spPr>
          <a:xfrm>
            <a:off x="79629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4" idx="3"/>
            <a:endCxn id="111" idx="7"/>
          </p:cNvCxnSpPr>
          <p:nvPr/>
        </p:nvCxnSpPr>
        <p:spPr>
          <a:xfrm flipH="1">
            <a:off x="74295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0" idx="5"/>
            <a:endCxn id="104" idx="0"/>
          </p:cNvCxnSpPr>
          <p:nvPr/>
        </p:nvCxnSpPr>
        <p:spPr>
          <a:xfrm>
            <a:off x="63627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1" idx="5"/>
            <a:endCxn id="106" idx="0"/>
          </p:cNvCxnSpPr>
          <p:nvPr/>
        </p:nvCxnSpPr>
        <p:spPr>
          <a:xfrm>
            <a:off x="74295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2" idx="5"/>
            <a:endCxn id="108" idx="0"/>
          </p:cNvCxnSpPr>
          <p:nvPr/>
        </p:nvCxnSpPr>
        <p:spPr>
          <a:xfrm>
            <a:off x="84963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0" idx="3"/>
            <a:endCxn id="103" idx="0"/>
          </p:cNvCxnSpPr>
          <p:nvPr/>
        </p:nvCxnSpPr>
        <p:spPr>
          <a:xfrm flipH="1">
            <a:off x="59993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11" idx="3"/>
            <a:endCxn id="105" idx="0"/>
          </p:cNvCxnSpPr>
          <p:nvPr/>
        </p:nvCxnSpPr>
        <p:spPr>
          <a:xfrm flipH="1">
            <a:off x="70661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2" idx="3"/>
            <a:endCxn id="107" idx="0"/>
          </p:cNvCxnSpPr>
          <p:nvPr/>
        </p:nvCxnSpPr>
        <p:spPr>
          <a:xfrm flipH="1">
            <a:off x="81329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152400" y="4724400"/>
            <a:ext cx="3276600" cy="1981200"/>
            <a:chOff x="381000" y="2057400"/>
            <a:chExt cx="3276600" cy="1981200"/>
          </a:xfrm>
        </p:grpSpPr>
        <p:sp>
          <p:nvSpPr>
            <p:cNvPr id="132" name="Oval 131"/>
            <p:cNvSpPr/>
            <p:nvPr/>
          </p:nvSpPr>
          <p:spPr>
            <a:xfrm>
              <a:off x="381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8382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4" name="Oval 133"/>
            <p:cNvSpPr/>
            <p:nvPr/>
          </p:nvSpPr>
          <p:spPr>
            <a:xfrm>
              <a:off x="1447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5" name="Oval 134"/>
            <p:cNvSpPr/>
            <p:nvPr/>
          </p:nvSpPr>
          <p:spPr>
            <a:xfrm>
              <a:off x="1905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6" name="Oval 135"/>
            <p:cNvSpPr/>
            <p:nvPr/>
          </p:nvSpPr>
          <p:spPr>
            <a:xfrm>
              <a:off x="25146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2971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6096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9" name="Oval 138"/>
            <p:cNvSpPr/>
            <p:nvPr/>
          </p:nvSpPr>
          <p:spPr>
            <a:xfrm>
              <a:off x="16764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0" name="Oval 139"/>
            <p:cNvSpPr/>
            <p:nvPr/>
          </p:nvSpPr>
          <p:spPr>
            <a:xfrm>
              <a:off x="27432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2" name="Oval 141"/>
            <p:cNvSpPr/>
            <p:nvPr/>
          </p:nvSpPr>
          <p:spPr>
            <a:xfrm>
              <a:off x="11430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3" name="Oval 142"/>
            <p:cNvSpPr/>
            <p:nvPr/>
          </p:nvSpPr>
          <p:spPr>
            <a:xfrm>
              <a:off x="3276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4" name="Oval 143"/>
            <p:cNvSpPr/>
            <p:nvPr/>
          </p:nvSpPr>
          <p:spPr>
            <a:xfrm>
              <a:off x="2209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5" name="Straight Connector 144"/>
            <p:cNvCxnSpPr>
              <a:stCxn id="144" idx="3"/>
              <a:endCxn id="142" idx="7"/>
            </p:cNvCxnSpPr>
            <p:nvPr/>
          </p:nvCxnSpPr>
          <p:spPr>
            <a:xfrm flipH="1">
              <a:off x="14682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4" idx="5"/>
              <a:endCxn id="143" idx="1"/>
            </p:cNvCxnSpPr>
            <p:nvPr/>
          </p:nvCxnSpPr>
          <p:spPr>
            <a:xfrm>
              <a:off x="25350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2" idx="3"/>
              <a:endCxn id="138" idx="7"/>
            </p:cNvCxnSpPr>
            <p:nvPr/>
          </p:nvCxnSpPr>
          <p:spPr>
            <a:xfrm flipH="1">
              <a:off x="9348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2" idx="5"/>
              <a:endCxn id="139" idx="1"/>
            </p:cNvCxnSpPr>
            <p:nvPr/>
          </p:nvCxnSpPr>
          <p:spPr>
            <a:xfrm>
              <a:off x="14682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3" idx="3"/>
              <a:endCxn id="140" idx="7"/>
            </p:cNvCxnSpPr>
            <p:nvPr/>
          </p:nvCxnSpPr>
          <p:spPr>
            <a:xfrm flipH="1">
              <a:off x="30684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8" idx="3"/>
              <a:endCxn id="132" idx="0"/>
            </p:cNvCxnSpPr>
            <p:nvPr/>
          </p:nvCxnSpPr>
          <p:spPr>
            <a:xfrm flipH="1">
              <a:off x="5715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8" idx="5"/>
              <a:endCxn id="133" idx="0"/>
            </p:cNvCxnSpPr>
            <p:nvPr/>
          </p:nvCxnSpPr>
          <p:spPr>
            <a:xfrm>
              <a:off x="9348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39" idx="5"/>
              <a:endCxn id="135" idx="0"/>
            </p:cNvCxnSpPr>
            <p:nvPr/>
          </p:nvCxnSpPr>
          <p:spPr>
            <a:xfrm>
              <a:off x="20016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40" idx="5"/>
              <a:endCxn id="137" idx="0"/>
            </p:cNvCxnSpPr>
            <p:nvPr/>
          </p:nvCxnSpPr>
          <p:spPr>
            <a:xfrm>
              <a:off x="30684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9" idx="3"/>
              <a:endCxn id="134" idx="0"/>
            </p:cNvCxnSpPr>
            <p:nvPr/>
          </p:nvCxnSpPr>
          <p:spPr>
            <a:xfrm flipH="1">
              <a:off x="16383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40" idx="3"/>
              <a:endCxn id="136" idx="0"/>
            </p:cNvCxnSpPr>
            <p:nvPr/>
          </p:nvCxnSpPr>
          <p:spPr>
            <a:xfrm flipH="1">
              <a:off x="27051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6096000" y="120714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6019800" y="243393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6019800" y="456753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E5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490360" y="456753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E4</a:t>
            </a:r>
          </a:p>
        </p:txBody>
      </p:sp>
      <p:sp>
        <p:nvSpPr>
          <p:cNvPr id="123" name="Oval 122"/>
          <p:cNvSpPr/>
          <p:nvPr/>
        </p:nvSpPr>
        <p:spPr>
          <a:xfrm>
            <a:off x="1219200" y="40906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0" name="Oval 129"/>
          <p:cNvSpPr/>
          <p:nvPr/>
        </p:nvSpPr>
        <p:spPr>
          <a:xfrm>
            <a:off x="1676400" y="40906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8" name="Oval 157"/>
          <p:cNvSpPr/>
          <p:nvPr/>
        </p:nvSpPr>
        <p:spPr>
          <a:xfrm>
            <a:off x="2286000" y="40906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5" name="Oval 164"/>
          <p:cNvSpPr/>
          <p:nvPr/>
        </p:nvSpPr>
        <p:spPr>
          <a:xfrm>
            <a:off x="152400" y="40906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9" name="Oval 168"/>
          <p:cNvSpPr/>
          <p:nvPr/>
        </p:nvSpPr>
        <p:spPr>
          <a:xfrm>
            <a:off x="609600" y="40906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0" name="Oval 169"/>
          <p:cNvSpPr/>
          <p:nvPr/>
        </p:nvSpPr>
        <p:spPr>
          <a:xfrm>
            <a:off x="381000" y="35572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1" name="Oval 170"/>
          <p:cNvSpPr/>
          <p:nvPr/>
        </p:nvSpPr>
        <p:spPr>
          <a:xfrm>
            <a:off x="1447800" y="35572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2" name="Oval 171"/>
          <p:cNvSpPr/>
          <p:nvPr/>
        </p:nvSpPr>
        <p:spPr>
          <a:xfrm>
            <a:off x="2514600" y="35572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3" name="Oval 172"/>
          <p:cNvSpPr/>
          <p:nvPr/>
        </p:nvSpPr>
        <p:spPr>
          <a:xfrm>
            <a:off x="3581400" y="35572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4" name="Oval 173"/>
          <p:cNvSpPr/>
          <p:nvPr/>
        </p:nvSpPr>
        <p:spPr>
          <a:xfrm>
            <a:off x="914400" y="30238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5" name="Oval 174"/>
          <p:cNvSpPr/>
          <p:nvPr/>
        </p:nvSpPr>
        <p:spPr>
          <a:xfrm>
            <a:off x="3048000" y="30238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6" name="Oval 175"/>
          <p:cNvSpPr/>
          <p:nvPr/>
        </p:nvSpPr>
        <p:spPr>
          <a:xfrm>
            <a:off x="1981200" y="24904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77" name="Straight Connector 176"/>
          <p:cNvCxnSpPr>
            <a:stCxn id="176" idx="3"/>
            <a:endCxn id="174" idx="7"/>
          </p:cNvCxnSpPr>
          <p:nvPr/>
        </p:nvCxnSpPr>
        <p:spPr>
          <a:xfrm flipH="1">
            <a:off x="1239604" y="2815694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76" idx="5"/>
            <a:endCxn id="175" idx="1"/>
          </p:cNvCxnSpPr>
          <p:nvPr/>
        </p:nvCxnSpPr>
        <p:spPr>
          <a:xfrm>
            <a:off x="2306404" y="2815694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4" idx="3"/>
            <a:endCxn id="170" idx="7"/>
          </p:cNvCxnSpPr>
          <p:nvPr/>
        </p:nvCxnSpPr>
        <p:spPr>
          <a:xfrm flipH="1">
            <a:off x="706204" y="334909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4" idx="5"/>
            <a:endCxn id="171" idx="1"/>
          </p:cNvCxnSpPr>
          <p:nvPr/>
        </p:nvCxnSpPr>
        <p:spPr>
          <a:xfrm>
            <a:off x="1239604" y="334909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5" idx="5"/>
            <a:endCxn id="173" idx="1"/>
          </p:cNvCxnSpPr>
          <p:nvPr/>
        </p:nvCxnSpPr>
        <p:spPr>
          <a:xfrm>
            <a:off x="3373204" y="334909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75" idx="3"/>
            <a:endCxn id="172" idx="7"/>
          </p:cNvCxnSpPr>
          <p:nvPr/>
        </p:nvCxnSpPr>
        <p:spPr>
          <a:xfrm flipH="1">
            <a:off x="2839804" y="334909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171" idx="5"/>
            <a:endCxn id="130" idx="0"/>
          </p:cNvCxnSpPr>
          <p:nvPr/>
        </p:nvCxnSpPr>
        <p:spPr>
          <a:xfrm>
            <a:off x="1773004" y="388249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endCxn id="169" idx="0"/>
          </p:cNvCxnSpPr>
          <p:nvPr/>
        </p:nvCxnSpPr>
        <p:spPr>
          <a:xfrm>
            <a:off x="706204" y="388249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71" idx="3"/>
            <a:endCxn id="123" idx="0"/>
          </p:cNvCxnSpPr>
          <p:nvPr/>
        </p:nvCxnSpPr>
        <p:spPr>
          <a:xfrm flipH="1">
            <a:off x="1409700" y="388249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72" idx="3"/>
            <a:endCxn id="158" idx="0"/>
          </p:cNvCxnSpPr>
          <p:nvPr/>
        </p:nvCxnSpPr>
        <p:spPr>
          <a:xfrm flipH="1">
            <a:off x="2476500" y="388249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165" idx="0"/>
          </p:cNvCxnSpPr>
          <p:nvPr/>
        </p:nvCxnSpPr>
        <p:spPr>
          <a:xfrm flipH="1">
            <a:off x="342900" y="388249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1430104" y="2362200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E2</a:t>
            </a:r>
          </a:p>
        </p:txBody>
      </p:sp>
      <p:sp>
        <p:nvSpPr>
          <p:cNvPr id="191" name="Title 1"/>
          <p:cNvSpPr>
            <a:spLocks noGrp="1"/>
          </p:cNvSpPr>
          <p:nvPr>
            <p:ph type="title"/>
          </p:nvPr>
        </p:nvSpPr>
        <p:spPr>
          <a:xfrm>
            <a:off x="216863" y="1219200"/>
            <a:ext cx="3909674" cy="1143000"/>
          </a:xfrm>
        </p:spPr>
        <p:txBody>
          <a:bodyPr/>
          <a:lstStyle/>
          <a:p>
            <a:r>
              <a:rPr lang="en-US" sz="2800" dirty="0"/>
              <a:t>For each tree, say if it is full, nearly complete or complete.</a:t>
            </a:r>
          </a:p>
        </p:txBody>
      </p:sp>
      <p:sp>
        <p:nvSpPr>
          <p:cNvPr id="192" name="Title 1"/>
          <p:cNvSpPr txBox="1">
            <a:spLocks/>
          </p:cNvSpPr>
          <p:nvPr/>
        </p:nvSpPr>
        <p:spPr>
          <a:xfrm>
            <a:off x="205126" y="152400"/>
            <a:ext cx="39096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23265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724400" y="4724400"/>
            <a:ext cx="4038600" cy="1981200"/>
            <a:chOff x="4800600" y="3352800"/>
            <a:chExt cx="4038600" cy="1981200"/>
          </a:xfrm>
        </p:grpSpPr>
        <p:sp>
          <p:nvSpPr>
            <p:cNvPr id="5" name="Oval 4"/>
            <p:cNvSpPr/>
            <p:nvPr/>
          </p:nvSpPr>
          <p:spPr>
            <a:xfrm>
              <a:off x="4800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2578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867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324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391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80010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84582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0960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71628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82296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5626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76962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6629400" y="3352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0" name="Straight Connector 19"/>
            <p:cNvCxnSpPr>
              <a:stCxn id="19" idx="3"/>
              <a:endCxn id="17" idx="7"/>
            </p:cNvCxnSpPr>
            <p:nvPr/>
          </p:nvCxnSpPr>
          <p:spPr>
            <a:xfrm flipH="1">
              <a:off x="58878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9" idx="5"/>
              <a:endCxn id="18" idx="1"/>
            </p:cNvCxnSpPr>
            <p:nvPr/>
          </p:nvCxnSpPr>
          <p:spPr>
            <a:xfrm>
              <a:off x="69546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3"/>
              <a:endCxn id="13" idx="7"/>
            </p:cNvCxnSpPr>
            <p:nvPr/>
          </p:nvCxnSpPr>
          <p:spPr>
            <a:xfrm flipH="1">
              <a:off x="5354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7" idx="5"/>
              <a:endCxn id="14" idx="1"/>
            </p:cNvCxnSpPr>
            <p:nvPr/>
          </p:nvCxnSpPr>
          <p:spPr>
            <a:xfrm>
              <a:off x="58878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5"/>
              <a:endCxn id="16" idx="1"/>
            </p:cNvCxnSpPr>
            <p:nvPr/>
          </p:nvCxnSpPr>
          <p:spPr>
            <a:xfrm>
              <a:off x="8021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3"/>
              <a:endCxn id="15" idx="7"/>
            </p:cNvCxnSpPr>
            <p:nvPr/>
          </p:nvCxnSpPr>
          <p:spPr>
            <a:xfrm flipH="1">
              <a:off x="74880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3"/>
              <a:endCxn id="5" idx="0"/>
            </p:cNvCxnSpPr>
            <p:nvPr/>
          </p:nvCxnSpPr>
          <p:spPr>
            <a:xfrm flipH="1">
              <a:off x="49911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3" idx="5"/>
              <a:endCxn id="6" idx="0"/>
            </p:cNvCxnSpPr>
            <p:nvPr/>
          </p:nvCxnSpPr>
          <p:spPr>
            <a:xfrm>
              <a:off x="53544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4" idx="5"/>
              <a:endCxn id="8" idx="0"/>
            </p:cNvCxnSpPr>
            <p:nvPr/>
          </p:nvCxnSpPr>
          <p:spPr>
            <a:xfrm>
              <a:off x="64212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5" idx="5"/>
              <a:endCxn id="10" idx="0"/>
            </p:cNvCxnSpPr>
            <p:nvPr/>
          </p:nvCxnSpPr>
          <p:spPr>
            <a:xfrm>
              <a:off x="7488004" y="4744804"/>
              <a:ext cx="93896" cy="20819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" idx="5"/>
              <a:endCxn id="12" idx="0"/>
            </p:cNvCxnSpPr>
            <p:nvPr/>
          </p:nvCxnSpPr>
          <p:spPr>
            <a:xfrm>
              <a:off x="85548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3"/>
              <a:endCxn id="7" idx="0"/>
            </p:cNvCxnSpPr>
            <p:nvPr/>
          </p:nvCxnSpPr>
          <p:spPr>
            <a:xfrm flipH="1">
              <a:off x="60579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6" idx="3"/>
              <a:endCxn id="11" idx="0"/>
            </p:cNvCxnSpPr>
            <p:nvPr/>
          </p:nvCxnSpPr>
          <p:spPr>
            <a:xfrm flipH="1">
              <a:off x="81915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4800600" y="304800"/>
            <a:ext cx="4038600" cy="1981200"/>
            <a:chOff x="152400" y="4724400"/>
            <a:chExt cx="4038600" cy="1981200"/>
          </a:xfrm>
        </p:grpSpPr>
        <p:sp>
          <p:nvSpPr>
            <p:cNvPr id="41" name="Oval 40"/>
            <p:cNvSpPr/>
            <p:nvPr/>
          </p:nvSpPr>
          <p:spPr>
            <a:xfrm>
              <a:off x="1524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096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12192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16764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22860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27432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33528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38100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810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14478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25146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35814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914400" y="5257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3048000" y="5257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1981200" y="4724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56" name="Straight Connector 55"/>
            <p:cNvCxnSpPr>
              <a:stCxn id="55" idx="3"/>
              <a:endCxn id="53" idx="7"/>
            </p:cNvCxnSpPr>
            <p:nvPr/>
          </p:nvCxnSpPr>
          <p:spPr>
            <a:xfrm flipH="1">
              <a:off x="1239604" y="5049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5" idx="5"/>
              <a:endCxn id="54" idx="1"/>
            </p:cNvCxnSpPr>
            <p:nvPr/>
          </p:nvCxnSpPr>
          <p:spPr>
            <a:xfrm>
              <a:off x="2306404" y="5049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3"/>
              <a:endCxn id="49" idx="7"/>
            </p:cNvCxnSpPr>
            <p:nvPr/>
          </p:nvCxnSpPr>
          <p:spPr>
            <a:xfrm flipH="1">
              <a:off x="7062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3" idx="5"/>
              <a:endCxn id="50" idx="1"/>
            </p:cNvCxnSpPr>
            <p:nvPr/>
          </p:nvCxnSpPr>
          <p:spPr>
            <a:xfrm>
              <a:off x="12396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4" idx="5"/>
              <a:endCxn id="52" idx="1"/>
            </p:cNvCxnSpPr>
            <p:nvPr/>
          </p:nvCxnSpPr>
          <p:spPr>
            <a:xfrm>
              <a:off x="33732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4" idx="3"/>
              <a:endCxn id="51" idx="7"/>
            </p:cNvCxnSpPr>
            <p:nvPr/>
          </p:nvCxnSpPr>
          <p:spPr>
            <a:xfrm flipH="1">
              <a:off x="28398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9" idx="3"/>
              <a:endCxn id="41" idx="0"/>
            </p:cNvCxnSpPr>
            <p:nvPr/>
          </p:nvCxnSpPr>
          <p:spPr>
            <a:xfrm flipH="1">
              <a:off x="3429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9" idx="5"/>
              <a:endCxn id="42" idx="0"/>
            </p:cNvCxnSpPr>
            <p:nvPr/>
          </p:nvCxnSpPr>
          <p:spPr>
            <a:xfrm>
              <a:off x="7062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0" idx="5"/>
              <a:endCxn id="44" idx="0"/>
            </p:cNvCxnSpPr>
            <p:nvPr/>
          </p:nvCxnSpPr>
          <p:spPr>
            <a:xfrm>
              <a:off x="17730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1" idx="5"/>
              <a:endCxn id="46" idx="0"/>
            </p:cNvCxnSpPr>
            <p:nvPr/>
          </p:nvCxnSpPr>
          <p:spPr>
            <a:xfrm>
              <a:off x="28398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2" idx="5"/>
              <a:endCxn id="48" idx="0"/>
            </p:cNvCxnSpPr>
            <p:nvPr/>
          </p:nvCxnSpPr>
          <p:spPr>
            <a:xfrm>
              <a:off x="39066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0" idx="3"/>
              <a:endCxn id="43" idx="0"/>
            </p:cNvCxnSpPr>
            <p:nvPr/>
          </p:nvCxnSpPr>
          <p:spPr>
            <a:xfrm flipH="1">
              <a:off x="14097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1" idx="3"/>
              <a:endCxn id="45" idx="0"/>
            </p:cNvCxnSpPr>
            <p:nvPr/>
          </p:nvCxnSpPr>
          <p:spPr>
            <a:xfrm flipH="1">
              <a:off x="24765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2" idx="3"/>
              <a:endCxn id="47" idx="0"/>
            </p:cNvCxnSpPr>
            <p:nvPr/>
          </p:nvCxnSpPr>
          <p:spPr>
            <a:xfrm flipH="1">
              <a:off x="35433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Oval 102"/>
          <p:cNvSpPr/>
          <p:nvPr/>
        </p:nvSpPr>
        <p:spPr>
          <a:xfrm>
            <a:off x="58088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4" name="Oval 103"/>
          <p:cNvSpPr/>
          <p:nvPr/>
        </p:nvSpPr>
        <p:spPr>
          <a:xfrm>
            <a:off x="62660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5" name="Oval 104"/>
          <p:cNvSpPr/>
          <p:nvPr/>
        </p:nvSpPr>
        <p:spPr>
          <a:xfrm>
            <a:off x="68756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6" name="Oval 105"/>
          <p:cNvSpPr/>
          <p:nvPr/>
        </p:nvSpPr>
        <p:spPr>
          <a:xfrm>
            <a:off x="73328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7" name="Oval 106"/>
          <p:cNvSpPr/>
          <p:nvPr/>
        </p:nvSpPr>
        <p:spPr>
          <a:xfrm>
            <a:off x="79424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8" name="Oval 107"/>
          <p:cNvSpPr/>
          <p:nvPr/>
        </p:nvSpPr>
        <p:spPr>
          <a:xfrm>
            <a:off x="83996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9" name="Oval 108"/>
          <p:cNvSpPr/>
          <p:nvPr/>
        </p:nvSpPr>
        <p:spPr>
          <a:xfrm>
            <a:off x="49706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0" name="Oval 109"/>
          <p:cNvSpPr/>
          <p:nvPr/>
        </p:nvSpPr>
        <p:spPr>
          <a:xfrm>
            <a:off x="60374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1" name="Oval 110"/>
          <p:cNvSpPr/>
          <p:nvPr/>
        </p:nvSpPr>
        <p:spPr>
          <a:xfrm>
            <a:off x="71042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2" name="Oval 111"/>
          <p:cNvSpPr/>
          <p:nvPr/>
        </p:nvSpPr>
        <p:spPr>
          <a:xfrm>
            <a:off x="81710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>
            <a:off x="5504096" y="30956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4" name="Oval 113"/>
          <p:cNvSpPr/>
          <p:nvPr/>
        </p:nvSpPr>
        <p:spPr>
          <a:xfrm>
            <a:off x="7637696" y="30956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5" name="Oval 114"/>
          <p:cNvSpPr/>
          <p:nvPr/>
        </p:nvSpPr>
        <p:spPr>
          <a:xfrm>
            <a:off x="6570896" y="25622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16" name="Straight Connector 115"/>
          <p:cNvCxnSpPr>
            <a:stCxn id="115" idx="3"/>
            <a:endCxn id="113" idx="7"/>
          </p:cNvCxnSpPr>
          <p:nvPr/>
        </p:nvCxnSpPr>
        <p:spPr>
          <a:xfrm flipH="1">
            <a:off x="5829300" y="2887429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5" idx="5"/>
            <a:endCxn id="114" idx="1"/>
          </p:cNvCxnSpPr>
          <p:nvPr/>
        </p:nvCxnSpPr>
        <p:spPr>
          <a:xfrm>
            <a:off x="6896100" y="2887429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3" idx="3"/>
            <a:endCxn id="109" idx="7"/>
          </p:cNvCxnSpPr>
          <p:nvPr/>
        </p:nvCxnSpPr>
        <p:spPr>
          <a:xfrm flipH="1">
            <a:off x="52959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3" idx="5"/>
            <a:endCxn id="110" idx="1"/>
          </p:cNvCxnSpPr>
          <p:nvPr/>
        </p:nvCxnSpPr>
        <p:spPr>
          <a:xfrm>
            <a:off x="58293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4" idx="5"/>
            <a:endCxn id="112" idx="1"/>
          </p:cNvCxnSpPr>
          <p:nvPr/>
        </p:nvCxnSpPr>
        <p:spPr>
          <a:xfrm>
            <a:off x="79629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4" idx="3"/>
            <a:endCxn id="111" idx="7"/>
          </p:cNvCxnSpPr>
          <p:nvPr/>
        </p:nvCxnSpPr>
        <p:spPr>
          <a:xfrm flipH="1">
            <a:off x="74295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0" idx="5"/>
            <a:endCxn id="104" idx="0"/>
          </p:cNvCxnSpPr>
          <p:nvPr/>
        </p:nvCxnSpPr>
        <p:spPr>
          <a:xfrm>
            <a:off x="63627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1" idx="5"/>
            <a:endCxn id="106" idx="0"/>
          </p:cNvCxnSpPr>
          <p:nvPr/>
        </p:nvCxnSpPr>
        <p:spPr>
          <a:xfrm>
            <a:off x="74295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2" idx="5"/>
            <a:endCxn id="108" idx="0"/>
          </p:cNvCxnSpPr>
          <p:nvPr/>
        </p:nvCxnSpPr>
        <p:spPr>
          <a:xfrm>
            <a:off x="84963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0" idx="3"/>
            <a:endCxn id="103" idx="0"/>
          </p:cNvCxnSpPr>
          <p:nvPr/>
        </p:nvCxnSpPr>
        <p:spPr>
          <a:xfrm flipH="1">
            <a:off x="59993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11" idx="3"/>
            <a:endCxn id="105" idx="0"/>
          </p:cNvCxnSpPr>
          <p:nvPr/>
        </p:nvCxnSpPr>
        <p:spPr>
          <a:xfrm flipH="1">
            <a:off x="70661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2" idx="3"/>
            <a:endCxn id="107" idx="0"/>
          </p:cNvCxnSpPr>
          <p:nvPr/>
        </p:nvCxnSpPr>
        <p:spPr>
          <a:xfrm flipH="1">
            <a:off x="81329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152400" y="4724400"/>
            <a:ext cx="3276600" cy="1981200"/>
            <a:chOff x="381000" y="2057400"/>
            <a:chExt cx="3276600" cy="1981200"/>
          </a:xfrm>
        </p:grpSpPr>
        <p:sp>
          <p:nvSpPr>
            <p:cNvPr id="132" name="Oval 131"/>
            <p:cNvSpPr/>
            <p:nvPr/>
          </p:nvSpPr>
          <p:spPr>
            <a:xfrm>
              <a:off x="381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8382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4" name="Oval 133"/>
            <p:cNvSpPr/>
            <p:nvPr/>
          </p:nvSpPr>
          <p:spPr>
            <a:xfrm>
              <a:off x="1447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5" name="Oval 134"/>
            <p:cNvSpPr/>
            <p:nvPr/>
          </p:nvSpPr>
          <p:spPr>
            <a:xfrm>
              <a:off x="1905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6" name="Oval 135"/>
            <p:cNvSpPr/>
            <p:nvPr/>
          </p:nvSpPr>
          <p:spPr>
            <a:xfrm>
              <a:off x="25146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2971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6096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9" name="Oval 138"/>
            <p:cNvSpPr/>
            <p:nvPr/>
          </p:nvSpPr>
          <p:spPr>
            <a:xfrm>
              <a:off x="16764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0" name="Oval 139"/>
            <p:cNvSpPr/>
            <p:nvPr/>
          </p:nvSpPr>
          <p:spPr>
            <a:xfrm>
              <a:off x="27432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2" name="Oval 141"/>
            <p:cNvSpPr/>
            <p:nvPr/>
          </p:nvSpPr>
          <p:spPr>
            <a:xfrm>
              <a:off x="11430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3" name="Oval 142"/>
            <p:cNvSpPr/>
            <p:nvPr/>
          </p:nvSpPr>
          <p:spPr>
            <a:xfrm>
              <a:off x="3276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4" name="Oval 143"/>
            <p:cNvSpPr/>
            <p:nvPr/>
          </p:nvSpPr>
          <p:spPr>
            <a:xfrm>
              <a:off x="2209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5" name="Straight Connector 144"/>
            <p:cNvCxnSpPr>
              <a:stCxn id="144" idx="3"/>
              <a:endCxn id="142" idx="7"/>
            </p:cNvCxnSpPr>
            <p:nvPr/>
          </p:nvCxnSpPr>
          <p:spPr>
            <a:xfrm flipH="1">
              <a:off x="14682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4" idx="5"/>
              <a:endCxn id="143" idx="1"/>
            </p:cNvCxnSpPr>
            <p:nvPr/>
          </p:nvCxnSpPr>
          <p:spPr>
            <a:xfrm>
              <a:off x="25350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2" idx="3"/>
              <a:endCxn id="138" idx="7"/>
            </p:cNvCxnSpPr>
            <p:nvPr/>
          </p:nvCxnSpPr>
          <p:spPr>
            <a:xfrm flipH="1">
              <a:off x="9348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2" idx="5"/>
              <a:endCxn id="139" idx="1"/>
            </p:cNvCxnSpPr>
            <p:nvPr/>
          </p:nvCxnSpPr>
          <p:spPr>
            <a:xfrm>
              <a:off x="14682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3" idx="3"/>
              <a:endCxn id="140" idx="7"/>
            </p:cNvCxnSpPr>
            <p:nvPr/>
          </p:nvCxnSpPr>
          <p:spPr>
            <a:xfrm flipH="1">
              <a:off x="3068404" y="2916004"/>
              <a:ext cx="263992" cy="2639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8" idx="3"/>
              <a:endCxn id="132" idx="0"/>
            </p:cNvCxnSpPr>
            <p:nvPr/>
          </p:nvCxnSpPr>
          <p:spPr>
            <a:xfrm flipH="1">
              <a:off x="5715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8" idx="5"/>
              <a:endCxn id="133" idx="0"/>
            </p:cNvCxnSpPr>
            <p:nvPr/>
          </p:nvCxnSpPr>
          <p:spPr>
            <a:xfrm>
              <a:off x="9348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39" idx="5"/>
              <a:endCxn id="135" idx="0"/>
            </p:cNvCxnSpPr>
            <p:nvPr/>
          </p:nvCxnSpPr>
          <p:spPr>
            <a:xfrm>
              <a:off x="20016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40" idx="5"/>
              <a:endCxn id="137" idx="0"/>
            </p:cNvCxnSpPr>
            <p:nvPr/>
          </p:nvCxnSpPr>
          <p:spPr>
            <a:xfrm>
              <a:off x="30684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9" idx="3"/>
              <a:endCxn id="134" idx="0"/>
            </p:cNvCxnSpPr>
            <p:nvPr/>
          </p:nvCxnSpPr>
          <p:spPr>
            <a:xfrm flipH="1">
              <a:off x="16383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40" idx="3"/>
              <a:endCxn id="136" idx="0"/>
            </p:cNvCxnSpPr>
            <p:nvPr/>
          </p:nvCxnSpPr>
          <p:spPr>
            <a:xfrm flipH="1">
              <a:off x="27051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Title 1"/>
          <p:cNvSpPr txBox="1">
            <a:spLocks/>
          </p:cNvSpPr>
          <p:nvPr/>
        </p:nvSpPr>
        <p:spPr>
          <a:xfrm>
            <a:off x="205126" y="152400"/>
            <a:ext cx="39096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8228" y="675307"/>
            <a:ext cx="1210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Complete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211012" y="2988528"/>
            <a:ext cx="1908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Full, not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nearly complete</a:t>
            </a:r>
          </a:p>
        </p:txBody>
      </p:sp>
      <p:sp>
        <p:nvSpPr>
          <p:cNvPr id="9" name="Oval 8"/>
          <p:cNvSpPr/>
          <p:nvPr/>
        </p:nvSpPr>
        <p:spPr>
          <a:xfrm>
            <a:off x="4648200" y="4058327"/>
            <a:ext cx="987892" cy="63749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1066800" y="5257800"/>
            <a:ext cx="2110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Neither full,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nor nearly complete</a:t>
            </a:r>
          </a:p>
        </p:txBody>
      </p:sp>
      <p:sp>
        <p:nvSpPr>
          <p:cNvPr id="161" name="Oval 160"/>
          <p:cNvSpPr/>
          <p:nvPr/>
        </p:nvSpPr>
        <p:spPr>
          <a:xfrm>
            <a:off x="3124200" y="5754454"/>
            <a:ext cx="628650" cy="46604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6858000" y="6220502"/>
            <a:ext cx="419100" cy="48509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096000" y="120714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6019800" y="243393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6019800" y="456753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E5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490360" y="456753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E4</a:t>
            </a:r>
          </a:p>
        </p:txBody>
      </p:sp>
      <p:sp>
        <p:nvSpPr>
          <p:cNvPr id="166" name="Title 1"/>
          <p:cNvSpPr txBox="1">
            <a:spLocks/>
          </p:cNvSpPr>
          <p:nvPr/>
        </p:nvSpPr>
        <p:spPr>
          <a:xfrm>
            <a:off x="216863" y="1219200"/>
            <a:ext cx="39096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For each tree, say if it is perfect, nearly complete or complete.</a:t>
            </a:r>
          </a:p>
        </p:txBody>
      </p:sp>
      <p:sp>
        <p:nvSpPr>
          <p:cNvPr id="123" name="Oval 122"/>
          <p:cNvSpPr/>
          <p:nvPr/>
        </p:nvSpPr>
        <p:spPr>
          <a:xfrm>
            <a:off x="1219200" y="40906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0" name="Oval 129"/>
          <p:cNvSpPr/>
          <p:nvPr/>
        </p:nvSpPr>
        <p:spPr>
          <a:xfrm>
            <a:off x="1676400" y="40906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8" name="Oval 157"/>
          <p:cNvSpPr/>
          <p:nvPr/>
        </p:nvSpPr>
        <p:spPr>
          <a:xfrm>
            <a:off x="2286000" y="40906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5" name="Oval 164"/>
          <p:cNvSpPr/>
          <p:nvPr/>
        </p:nvSpPr>
        <p:spPr>
          <a:xfrm>
            <a:off x="152400" y="40906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9" name="Oval 168"/>
          <p:cNvSpPr/>
          <p:nvPr/>
        </p:nvSpPr>
        <p:spPr>
          <a:xfrm>
            <a:off x="609600" y="40906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0" name="Oval 169"/>
          <p:cNvSpPr/>
          <p:nvPr/>
        </p:nvSpPr>
        <p:spPr>
          <a:xfrm>
            <a:off x="381000" y="35572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1" name="Oval 170"/>
          <p:cNvSpPr/>
          <p:nvPr/>
        </p:nvSpPr>
        <p:spPr>
          <a:xfrm>
            <a:off x="1447800" y="35572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2" name="Oval 171"/>
          <p:cNvSpPr/>
          <p:nvPr/>
        </p:nvSpPr>
        <p:spPr>
          <a:xfrm>
            <a:off x="2514600" y="35572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3" name="Oval 172"/>
          <p:cNvSpPr/>
          <p:nvPr/>
        </p:nvSpPr>
        <p:spPr>
          <a:xfrm>
            <a:off x="3581400" y="35572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4" name="Oval 173"/>
          <p:cNvSpPr/>
          <p:nvPr/>
        </p:nvSpPr>
        <p:spPr>
          <a:xfrm>
            <a:off x="914400" y="30238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5" name="Oval 174"/>
          <p:cNvSpPr/>
          <p:nvPr/>
        </p:nvSpPr>
        <p:spPr>
          <a:xfrm>
            <a:off x="3048000" y="30238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6" name="Oval 175"/>
          <p:cNvSpPr/>
          <p:nvPr/>
        </p:nvSpPr>
        <p:spPr>
          <a:xfrm>
            <a:off x="1981200" y="24904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77" name="Straight Connector 176"/>
          <p:cNvCxnSpPr>
            <a:stCxn id="176" idx="3"/>
            <a:endCxn id="174" idx="7"/>
          </p:cNvCxnSpPr>
          <p:nvPr/>
        </p:nvCxnSpPr>
        <p:spPr>
          <a:xfrm flipH="1">
            <a:off x="1239604" y="2815694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76" idx="5"/>
            <a:endCxn id="175" idx="1"/>
          </p:cNvCxnSpPr>
          <p:nvPr/>
        </p:nvCxnSpPr>
        <p:spPr>
          <a:xfrm>
            <a:off x="2306404" y="2815694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4" idx="3"/>
            <a:endCxn id="170" idx="7"/>
          </p:cNvCxnSpPr>
          <p:nvPr/>
        </p:nvCxnSpPr>
        <p:spPr>
          <a:xfrm flipH="1">
            <a:off x="706204" y="334909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4" idx="5"/>
            <a:endCxn id="171" idx="1"/>
          </p:cNvCxnSpPr>
          <p:nvPr/>
        </p:nvCxnSpPr>
        <p:spPr>
          <a:xfrm>
            <a:off x="1239604" y="334909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5" idx="5"/>
            <a:endCxn id="173" idx="1"/>
          </p:cNvCxnSpPr>
          <p:nvPr/>
        </p:nvCxnSpPr>
        <p:spPr>
          <a:xfrm>
            <a:off x="3373204" y="334909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75" idx="3"/>
            <a:endCxn id="172" idx="7"/>
          </p:cNvCxnSpPr>
          <p:nvPr/>
        </p:nvCxnSpPr>
        <p:spPr>
          <a:xfrm flipH="1">
            <a:off x="2839804" y="334909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171" idx="5"/>
            <a:endCxn id="130" idx="0"/>
          </p:cNvCxnSpPr>
          <p:nvPr/>
        </p:nvCxnSpPr>
        <p:spPr>
          <a:xfrm>
            <a:off x="1773004" y="388249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endCxn id="169" idx="0"/>
          </p:cNvCxnSpPr>
          <p:nvPr/>
        </p:nvCxnSpPr>
        <p:spPr>
          <a:xfrm>
            <a:off x="706204" y="388249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71" idx="3"/>
            <a:endCxn id="123" idx="0"/>
          </p:cNvCxnSpPr>
          <p:nvPr/>
        </p:nvCxnSpPr>
        <p:spPr>
          <a:xfrm flipH="1">
            <a:off x="1409700" y="388249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72" idx="3"/>
            <a:endCxn id="158" idx="0"/>
          </p:cNvCxnSpPr>
          <p:nvPr/>
        </p:nvCxnSpPr>
        <p:spPr>
          <a:xfrm flipH="1">
            <a:off x="2476500" y="388249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165" idx="0"/>
          </p:cNvCxnSpPr>
          <p:nvPr/>
        </p:nvCxnSpPr>
        <p:spPr>
          <a:xfrm flipH="1">
            <a:off x="342900" y="388249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1196069" y="2797314"/>
            <a:ext cx="2004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Nearly complete,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not full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430104" y="2362200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E2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DC2E52CC-112D-4D4A-BE87-DE3A4D677339}"/>
              </a:ext>
            </a:extLst>
          </p:cNvPr>
          <p:cNvSpPr txBox="1"/>
          <p:nvPr/>
        </p:nvSpPr>
        <p:spPr>
          <a:xfrm>
            <a:off x="5737894" y="5181600"/>
            <a:ext cx="2110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Neither full,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nor nearly complete</a:t>
            </a:r>
          </a:p>
        </p:txBody>
      </p:sp>
    </p:spTree>
    <p:extLst>
      <p:ext uri="{BB962C8B-B14F-4D97-AF65-F5344CB8AC3E}">
        <p14:creationId xmlns:p14="http://schemas.microsoft.com/office/powerpoint/2010/main" val="224523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13604"/>
          </a:xfrm>
        </p:spPr>
        <p:txBody>
          <a:bodyPr/>
          <a:lstStyle/>
          <a:p>
            <a:r>
              <a:rPr lang="en-US" dirty="0"/>
              <a:t>Properties of Full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513"/>
            <a:ext cx="8286750" cy="2675641"/>
          </a:xfrm>
          <a:noFill/>
        </p:spPr>
        <p:txBody>
          <a:bodyPr/>
          <a:lstStyle/>
          <a:p>
            <a:r>
              <a:rPr lang="en-US" sz="1800" b="1" dirty="0"/>
              <a:t>Full</a:t>
            </a:r>
            <a:r>
              <a:rPr lang="en-US" sz="1800" dirty="0"/>
              <a:t> binary tree : every node has exactly 0 or 2 children. No nodes with only 1 child.</a:t>
            </a:r>
          </a:p>
          <a:p>
            <a:r>
              <a:rPr lang="en-US" sz="1800" dirty="0"/>
              <a:t>A </a:t>
            </a:r>
            <a:r>
              <a:rPr lang="en-US" sz="1800" b="1" dirty="0"/>
              <a:t>full</a:t>
            </a:r>
            <a:r>
              <a:rPr lang="en-US" sz="1800" dirty="0"/>
              <a:t> binary tree with </a:t>
            </a:r>
            <a:r>
              <a:rPr lang="en-US" sz="1800" dirty="0">
                <a:solidFill>
                  <a:srgbClr val="FF0000"/>
                </a:solidFill>
              </a:rPr>
              <a:t>X internal nodes </a:t>
            </a:r>
            <a:r>
              <a:rPr lang="en-US" sz="1800" dirty="0"/>
              <a:t>has:</a:t>
            </a:r>
          </a:p>
          <a:p>
            <a:pPr lvl="1"/>
            <a:r>
              <a:rPr lang="en-US" sz="1500" dirty="0"/>
              <a:t>X+1 external nodes.</a:t>
            </a:r>
          </a:p>
          <a:p>
            <a:pPr lvl="1"/>
            <a:r>
              <a:rPr lang="en-US" sz="1500" dirty="0"/>
              <a:t>2X edges (links).</a:t>
            </a:r>
          </a:p>
          <a:p>
            <a:pPr lvl="1"/>
            <a:r>
              <a:rPr lang="en-US" sz="1500" dirty="0"/>
              <a:t>N = 2X+1  (total number of nodes)</a:t>
            </a:r>
          </a:p>
          <a:p>
            <a:pPr lvl="1"/>
            <a:r>
              <a:rPr lang="en-US" sz="1500" dirty="0"/>
              <a:t>height at least lg X and at most X: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804478" y="4114345"/>
            <a:ext cx="342900" cy="372680"/>
            <a:chOff x="1905000" y="3424536"/>
            <a:chExt cx="457200" cy="496906"/>
          </a:xfrm>
        </p:grpSpPr>
        <p:sp>
          <p:nvSpPr>
            <p:cNvPr id="23" name="Oval 22"/>
            <p:cNvSpPr/>
            <p:nvPr/>
          </p:nvSpPr>
          <p:spPr>
            <a:xfrm>
              <a:off x="19050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05000" y="3429000"/>
              <a:ext cx="416359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175828" y="4742995"/>
            <a:ext cx="342900" cy="372680"/>
            <a:chOff x="1676400" y="3424536"/>
            <a:chExt cx="457200" cy="496906"/>
          </a:xfrm>
        </p:grpSpPr>
        <p:sp>
          <p:nvSpPr>
            <p:cNvPr id="21" name="Oval 2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76400" y="3429000"/>
              <a:ext cx="416359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34768" y="5247929"/>
            <a:ext cx="342900" cy="387796"/>
            <a:chOff x="1868661" y="3115821"/>
            <a:chExt cx="457200" cy="517061"/>
          </a:xfrm>
        </p:grpSpPr>
        <p:sp>
          <p:nvSpPr>
            <p:cNvPr id="19" name="Oval 18"/>
            <p:cNvSpPr/>
            <p:nvPr/>
          </p:nvSpPr>
          <p:spPr>
            <a:xfrm>
              <a:off x="1868661" y="3175682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8661" y="3115821"/>
              <a:ext cx="416359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24235" y="4752651"/>
            <a:ext cx="354832" cy="373616"/>
            <a:chOff x="2255075" y="3293940"/>
            <a:chExt cx="473109" cy="498154"/>
          </a:xfrm>
        </p:grpSpPr>
        <p:sp>
          <p:nvSpPr>
            <p:cNvPr id="17" name="Oval 16"/>
            <p:cNvSpPr/>
            <p:nvPr/>
          </p:nvSpPr>
          <p:spPr>
            <a:xfrm>
              <a:off x="2270984" y="3325964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55075" y="3293940"/>
              <a:ext cx="41635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04646" y="5249888"/>
            <a:ext cx="367059" cy="375111"/>
            <a:chOff x="1803606" y="3129272"/>
            <a:chExt cx="489412" cy="500147"/>
          </a:xfrm>
        </p:grpSpPr>
        <p:sp>
          <p:nvSpPr>
            <p:cNvPr id="15" name="Oval 14"/>
            <p:cNvSpPr/>
            <p:nvPr/>
          </p:nvSpPr>
          <p:spPr>
            <a:xfrm>
              <a:off x="1835818" y="3129272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03606" y="3136977"/>
              <a:ext cx="416359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cxnSp>
        <p:nvCxnSpPr>
          <p:cNvPr id="11" name="Straight Connector 10"/>
          <p:cNvCxnSpPr>
            <a:stCxn id="23" idx="4"/>
          </p:cNvCxnSpPr>
          <p:nvPr/>
        </p:nvCxnSpPr>
        <p:spPr>
          <a:xfrm flipH="1">
            <a:off x="2483128" y="4463944"/>
            <a:ext cx="492800" cy="3007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95702" y="4478958"/>
            <a:ext cx="603591" cy="3216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7" idx="4"/>
          </p:cNvCxnSpPr>
          <p:nvPr/>
        </p:nvCxnSpPr>
        <p:spPr>
          <a:xfrm>
            <a:off x="3707617" y="5126268"/>
            <a:ext cx="317992" cy="1719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" idx="4"/>
            <a:endCxn id="15" idx="7"/>
          </p:cNvCxnSpPr>
          <p:nvPr/>
        </p:nvCxnSpPr>
        <p:spPr>
          <a:xfrm flipH="1">
            <a:off x="3521488" y="5126268"/>
            <a:ext cx="186128" cy="174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9440" y="5282090"/>
            <a:ext cx="31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6" name="Oval 25"/>
          <p:cNvSpPr/>
          <p:nvPr/>
        </p:nvSpPr>
        <p:spPr>
          <a:xfrm>
            <a:off x="1823772" y="5257800"/>
            <a:ext cx="342900" cy="3495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/>
          <p:nvPr/>
        </p:nvSpPr>
        <p:spPr>
          <a:xfrm>
            <a:off x="2552547" y="5251102"/>
            <a:ext cx="342900" cy="3495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8" name="Straight Connector 27"/>
          <p:cNvCxnSpPr>
            <a:stCxn id="21" idx="4"/>
            <a:endCxn id="26" idx="0"/>
          </p:cNvCxnSpPr>
          <p:nvPr/>
        </p:nvCxnSpPr>
        <p:spPr>
          <a:xfrm flipH="1">
            <a:off x="1995222" y="5092593"/>
            <a:ext cx="352056" cy="165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4"/>
          </p:cNvCxnSpPr>
          <p:nvPr/>
        </p:nvCxnSpPr>
        <p:spPr>
          <a:xfrm>
            <a:off x="2347279" y="5092593"/>
            <a:ext cx="274688" cy="1894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73394" y="5239259"/>
            <a:ext cx="31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2AE513E-AE36-D26C-6B2A-1470F1D54B23}"/>
              </a:ext>
            </a:extLst>
          </p:cNvPr>
          <p:cNvGrpSpPr/>
          <p:nvPr/>
        </p:nvGrpSpPr>
        <p:grpSpPr>
          <a:xfrm>
            <a:off x="5325436" y="3743246"/>
            <a:ext cx="2178634" cy="2157272"/>
            <a:chOff x="7107673" y="3733800"/>
            <a:chExt cx="2904845" cy="2876363"/>
          </a:xfrm>
        </p:grpSpPr>
        <p:sp>
          <p:nvSpPr>
            <p:cNvPr id="31" name="TextBox 30"/>
            <p:cNvSpPr txBox="1"/>
            <p:nvPr/>
          </p:nvSpPr>
          <p:spPr>
            <a:xfrm>
              <a:off x="9316821" y="3746116"/>
              <a:ext cx="41635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9296400" y="373380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707221" y="4491336"/>
              <a:ext cx="41635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8686800" y="447902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21421" y="5177136"/>
              <a:ext cx="41635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001000" y="516482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11821" y="5786736"/>
              <a:ext cx="41635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7391400" y="577442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783918" y="4490414"/>
              <a:ext cx="228600" cy="2308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44" name="Straight Connector 43"/>
            <p:cNvCxnSpPr>
              <a:stCxn id="32" idx="5"/>
              <a:endCxn id="41" idx="0"/>
            </p:cNvCxnSpPr>
            <p:nvPr/>
          </p:nvCxnSpPr>
          <p:spPr>
            <a:xfrm>
              <a:off x="9686646" y="4131668"/>
              <a:ext cx="211573" cy="3587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9088873" y="5311747"/>
              <a:ext cx="228600" cy="2308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47" name="Straight Connector 46"/>
            <p:cNvCxnSpPr>
              <a:endCxn id="46" idx="0"/>
            </p:cNvCxnSpPr>
            <p:nvPr/>
          </p:nvCxnSpPr>
          <p:spPr>
            <a:xfrm>
              <a:off x="8991601" y="4953001"/>
              <a:ext cx="211573" cy="3587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8458200" y="5921347"/>
              <a:ext cx="228600" cy="2308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49" name="Straight Connector 48"/>
            <p:cNvCxnSpPr>
              <a:endCxn id="48" idx="0"/>
            </p:cNvCxnSpPr>
            <p:nvPr/>
          </p:nvCxnSpPr>
          <p:spPr>
            <a:xfrm>
              <a:off x="8360928" y="5562601"/>
              <a:ext cx="211573" cy="3587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7912011" y="6379331"/>
              <a:ext cx="228600" cy="2308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51" name="Straight Connector 50"/>
            <p:cNvCxnSpPr>
              <a:stCxn id="38" idx="5"/>
            </p:cNvCxnSpPr>
            <p:nvPr/>
          </p:nvCxnSpPr>
          <p:spPr>
            <a:xfrm>
              <a:off x="7781646" y="6172287"/>
              <a:ext cx="219355" cy="2062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107673" y="6378547"/>
              <a:ext cx="228600" cy="2308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53" name="Straight Connector 52"/>
            <p:cNvCxnSpPr>
              <a:stCxn id="38" idx="3"/>
              <a:endCxn id="52" idx="0"/>
            </p:cNvCxnSpPr>
            <p:nvPr/>
          </p:nvCxnSpPr>
          <p:spPr>
            <a:xfrm flipH="1">
              <a:off x="7221973" y="6172287"/>
              <a:ext cx="236382" cy="2062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34" idx="7"/>
            </p:cNvCxnSpPr>
            <p:nvPr/>
          </p:nvCxnSpPr>
          <p:spPr>
            <a:xfrm flipH="1">
              <a:off x="9077046" y="4191001"/>
              <a:ext cx="325373" cy="35628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8437628" y="4901518"/>
              <a:ext cx="325373" cy="35628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7828179" y="5603862"/>
              <a:ext cx="269595" cy="2959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4247036" y="5749926"/>
            <a:ext cx="171450" cy="173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3" name="Straight Connector 62"/>
          <p:cNvCxnSpPr>
            <a:stCxn id="19" idx="4"/>
            <a:endCxn id="62" idx="0"/>
          </p:cNvCxnSpPr>
          <p:nvPr/>
        </p:nvCxnSpPr>
        <p:spPr>
          <a:xfrm>
            <a:off x="4106218" y="5635723"/>
            <a:ext cx="226544" cy="1142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469625" y="5755983"/>
            <a:ext cx="171450" cy="173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371851" y="5600700"/>
            <a:ext cx="164516" cy="1546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771900" y="5755983"/>
            <a:ext cx="171450" cy="173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3" name="Straight Connector 82"/>
          <p:cNvCxnSpPr>
            <a:stCxn id="19" idx="4"/>
          </p:cNvCxnSpPr>
          <p:nvPr/>
        </p:nvCxnSpPr>
        <p:spPr>
          <a:xfrm flipH="1">
            <a:off x="3838644" y="5635723"/>
            <a:ext cx="267575" cy="1196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2762785" y="5770476"/>
            <a:ext cx="171450" cy="173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9" name="Straight Connector 88"/>
          <p:cNvCxnSpPr>
            <a:stCxn id="27" idx="4"/>
            <a:endCxn id="88" idx="0"/>
          </p:cNvCxnSpPr>
          <p:nvPr/>
        </p:nvCxnSpPr>
        <p:spPr>
          <a:xfrm>
            <a:off x="2723998" y="5600700"/>
            <a:ext cx="124513" cy="1697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134135" y="5765119"/>
            <a:ext cx="171450" cy="173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1" name="Straight Connector 90"/>
          <p:cNvCxnSpPr>
            <a:stCxn id="25" idx="2"/>
            <a:endCxn id="90" idx="0"/>
          </p:cNvCxnSpPr>
          <p:nvPr/>
        </p:nvCxnSpPr>
        <p:spPr>
          <a:xfrm>
            <a:off x="1985575" y="5651422"/>
            <a:ext cx="234285" cy="1136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400300" y="5765119"/>
            <a:ext cx="171450" cy="173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3" name="Straight Connector 92"/>
          <p:cNvCxnSpPr>
            <a:stCxn id="27" idx="4"/>
            <a:endCxn id="92" idx="0"/>
          </p:cNvCxnSpPr>
          <p:nvPr/>
        </p:nvCxnSpPr>
        <p:spPr>
          <a:xfrm flipH="1">
            <a:off x="2486025" y="5600701"/>
            <a:ext cx="237972" cy="1644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3028950" y="5770476"/>
            <a:ext cx="171450" cy="173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5" name="Straight Connector 94"/>
          <p:cNvCxnSpPr>
            <a:stCxn id="15" idx="4"/>
            <a:endCxn id="94" idx="0"/>
          </p:cNvCxnSpPr>
          <p:nvPr/>
        </p:nvCxnSpPr>
        <p:spPr>
          <a:xfrm flipH="1">
            <a:off x="3114676" y="5599485"/>
            <a:ext cx="285580" cy="1709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1657350" y="5759166"/>
            <a:ext cx="171450" cy="173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11" name="Straight Connector 110"/>
          <p:cNvCxnSpPr>
            <a:stCxn id="25" idx="2"/>
            <a:endCxn id="110" idx="0"/>
          </p:cNvCxnSpPr>
          <p:nvPr/>
        </p:nvCxnSpPr>
        <p:spPr>
          <a:xfrm flipH="1">
            <a:off x="1743075" y="5651422"/>
            <a:ext cx="242500" cy="1077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6E894AB-FCB6-1045-0F47-F09D49124F06}"/>
              </a:ext>
            </a:extLst>
          </p:cNvPr>
          <p:cNvSpPr txBox="1"/>
          <p:nvPr/>
        </p:nvSpPr>
        <p:spPr>
          <a:xfrm>
            <a:off x="5284641" y="3863807"/>
            <a:ext cx="1217483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Height O(X) </a:t>
            </a:r>
          </a:p>
          <a:p>
            <a:r>
              <a:rPr lang="en-US" sz="1350" dirty="0"/>
              <a:t>if each internal node has one external child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9F56EFE-D37A-2026-B180-E19E2F936FE2}"/>
              </a:ext>
            </a:extLst>
          </p:cNvPr>
          <p:cNvSpPr txBox="1"/>
          <p:nvPr/>
        </p:nvSpPr>
        <p:spPr>
          <a:xfrm>
            <a:off x="1044350" y="3821807"/>
            <a:ext cx="135533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Height O(</a:t>
            </a:r>
            <a:r>
              <a:rPr lang="en-US" sz="1350" dirty="0" err="1"/>
              <a:t>lgX</a:t>
            </a:r>
            <a:r>
              <a:rPr lang="en-US" sz="1350" dirty="0"/>
              <a:t>)</a:t>
            </a:r>
          </a:p>
          <a:p>
            <a:r>
              <a:rPr lang="en-US" sz="1350" dirty="0"/>
              <a:t>if all external nodes are at the same level (complete tree)</a:t>
            </a:r>
          </a:p>
        </p:txBody>
      </p:sp>
    </p:spTree>
    <p:extLst>
      <p:ext uri="{BB962C8B-B14F-4D97-AF65-F5344CB8AC3E}">
        <p14:creationId xmlns:p14="http://schemas.microsoft.com/office/powerpoint/2010/main" val="4004645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Prove that a full tree with P internal nodes has P+1 external leaves.</a:t>
            </a:r>
          </a:p>
          <a:p>
            <a:r>
              <a:rPr lang="en-US" dirty="0"/>
              <a:t>Full tree property:</a:t>
            </a:r>
          </a:p>
          <a:p>
            <a:r>
              <a:rPr lang="en-US" dirty="0"/>
              <a:t>What proof style will you use?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66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Prove that a full tree with P internal nodes has P+1 external leaves.</a:t>
            </a:r>
          </a:p>
          <a:p>
            <a:r>
              <a:rPr lang="en-US" dirty="0"/>
              <a:t>Full tree property:</a:t>
            </a:r>
          </a:p>
          <a:p>
            <a:r>
              <a:rPr lang="en-US" dirty="0"/>
              <a:t>What proof style will you use?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0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Trees are a natural data structure for representing specific data.</a:t>
            </a:r>
          </a:p>
          <a:p>
            <a:pPr lvl="1"/>
            <a:r>
              <a:rPr lang="en-US" dirty="0"/>
              <a:t>Family trees.</a:t>
            </a:r>
          </a:p>
          <a:p>
            <a:pPr lvl="1"/>
            <a:r>
              <a:rPr lang="en-US" dirty="0"/>
              <a:t>Organizational chart of a corporation, showing who supervises who.</a:t>
            </a:r>
          </a:p>
          <a:p>
            <a:pPr lvl="1"/>
            <a:r>
              <a:rPr lang="en-US" dirty="0"/>
              <a:t>Folder (directory) structure on a hard drive.</a:t>
            </a:r>
          </a:p>
          <a:p>
            <a:r>
              <a:rPr lang="en-US" dirty="0"/>
              <a:t>Theoretical usage – analysis of recursive functions with 2 or more recursive calls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980" y="1216365"/>
            <a:ext cx="4654360" cy="4718231"/>
          </a:xfrm>
        </p:spPr>
        <p:txBody>
          <a:bodyPr/>
          <a:lstStyle/>
          <a:p>
            <a:r>
              <a:rPr lang="en-US" sz="2400" b="1" i="1" dirty="0"/>
              <a:t>Root</a:t>
            </a:r>
            <a:r>
              <a:rPr lang="en-US" sz="2400" dirty="0"/>
              <a:t>: 0   </a:t>
            </a:r>
            <a:r>
              <a:rPr lang="en-US" sz="1800" dirty="0"/>
              <a:t>(has no parent)</a:t>
            </a:r>
            <a:endParaRPr lang="en-US" sz="2400" dirty="0"/>
          </a:p>
          <a:p>
            <a:r>
              <a:rPr lang="en-US" sz="2400" b="1" i="1" dirty="0"/>
              <a:t>Path</a:t>
            </a:r>
            <a:r>
              <a:rPr lang="en-US" sz="2400" dirty="0"/>
              <a:t>: 0-2-6, 1-3, 1-3-4</a:t>
            </a:r>
          </a:p>
          <a:p>
            <a:r>
              <a:rPr lang="en-US" sz="2400" b="1" i="1" dirty="0"/>
              <a:t>Parent</a:t>
            </a:r>
            <a:r>
              <a:rPr lang="en-US" sz="2400" dirty="0"/>
              <a:t> vs </a:t>
            </a:r>
            <a:r>
              <a:rPr lang="en-US" sz="2400" b="1" i="1" dirty="0"/>
              <a:t>child</a:t>
            </a:r>
          </a:p>
          <a:p>
            <a:r>
              <a:rPr lang="en-US" sz="2400" dirty="0"/>
              <a:t>Ascendants vs descendants: </a:t>
            </a:r>
          </a:p>
          <a:p>
            <a:pPr lvl="1"/>
            <a:r>
              <a:rPr lang="en-US" sz="2000" dirty="0"/>
              <a:t>ascendants   of 3:   1, 0    </a:t>
            </a:r>
          </a:p>
          <a:p>
            <a:pPr lvl="1"/>
            <a:r>
              <a:rPr lang="en-US" sz="2000" dirty="0"/>
              <a:t>descendants of 1:   5, 3, 4, 8</a:t>
            </a:r>
          </a:p>
          <a:p>
            <a:r>
              <a:rPr lang="en-US" sz="2400" b="1" i="1" dirty="0"/>
              <a:t>Internal nodes</a:t>
            </a:r>
            <a:r>
              <a:rPr lang="en-US" sz="2400" dirty="0"/>
              <a:t>: 0, 1, 2, 3 </a:t>
            </a:r>
          </a:p>
          <a:p>
            <a:pPr lvl="1"/>
            <a:r>
              <a:rPr lang="en-US" sz="2000" dirty="0"/>
              <a:t>Have 1 or more children</a:t>
            </a:r>
          </a:p>
          <a:p>
            <a:r>
              <a:rPr lang="en-US" sz="2400" b="1" i="1" dirty="0"/>
              <a:t>Leaves</a:t>
            </a:r>
            <a:r>
              <a:rPr lang="en-US" sz="2400" dirty="0"/>
              <a:t>: 5,4,6,7,8</a:t>
            </a:r>
          </a:p>
          <a:p>
            <a:pPr lvl="1"/>
            <a:r>
              <a:rPr lang="en-US" sz="2000" dirty="0"/>
              <a:t>Have no children</a:t>
            </a:r>
          </a:p>
          <a:p>
            <a:r>
              <a:rPr lang="en-US" sz="2400" b="1" i="1" dirty="0"/>
              <a:t>Subtree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4A58E8-EB7D-47B0-9B7A-9E6BA8D456EF}"/>
              </a:ext>
            </a:extLst>
          </p:cNvPr>
          <p:cNvGrpSpPr/>
          <p:nvPr/>
        </p:nvGrpSpPr>
        <p:grpSpPr>
          <a:xfrm>
            <a:off x="5697912" y="2667000"/>
            <a:ext cx="2509116" cy="2987965"/>
            <a:chOff x="5451042" y="3722100"/>
            <a:chExt cx="2509116" cy="2987965"/>
          </a:xfrm>
        </p:grpSpPr>
        <p:grpSp>
          <p:nvGrpSpPr>
            <p:cNvPr id="5" name="Group 4"/>
            <p:cNvGrpSpPr/>
            <p:nvPr/>
          </p:nvGrpSpPr>
          <p:grpSpPr>
            <a:xfrm>
              <a:off x="5451042" y="3722100"/>
              <a:ext cx="2300937" cy="2526300"/>
              <a:chOff x="1142324" y="2971800"/>
              <a:chExt cx="2300937" cy="25263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133600" y="2971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1524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2854082" y="3821700"/>
                <a:ext cx="457200" cy="466130"/>
                <a:chOff x="1787282" y="3292766"/>
                <a:chExt cx="457200" cy="466130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1787282" y="329276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1828124" y="3292766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sp>
            <p:nvSpPr>
              <p:cNvPr id="28" name="TextBox 27"/>
              <p:cNvSpPr txBox="1"/>
              <p:nvPr/>
            </p:nvSpPr>
            <p:spPr>
              <a:xfrm>
                <a:off x="1142324" y="4722631"/>
                <a:ext cx="416358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5</a:t>
                </a: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863482" y="4727170"/>
                <a:ext cx="457200" cy="470595"/>
                <a:chOff x="1834749" y="3398358"/>
                <a:chExt cx="457200" cy="470595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1834749" y="3398358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834749" y="3407288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2590800" y="4659900"/>
                <a:ext cx="416358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6</a:t>
                </a:r>
              </a:p>
            </p:txBody>
          </p:sp>
          <p:cxnSp>
            <p:nvCxnSpPr>
              <p:cNvPr id="14" name="Straight Connector 13"/>
              <p:cNvCxnSpPr>
                <a:cxnSpLocks/>
                <a:stCxn id="36" idx="2"/>
                <a:endCxn id="34" idx="0"/>
              </p:cNvCxnSpPr>
              <p:nvPr/>
            </p:nvCxnSpPr>
            <p:spPr>
              <a:xfrm flipH="1">
                <a:off x="1732179" y="3437929"/>
                <a:ext cx="609600" cy="37653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cxnSpLocks/>
                <a:stCxn id="36" idx="2"/>
                <a:endCxn id="29" idx="0"/>
              </p:cNvCxnSpPr>
              <p:nvPr/>
            </p:nvCxnSpPr>
            <p:spPr>
              <a:xfrm>
                <a:off x="2341779" y="3437929"/>
                <a:ext cx="740903" cy="3837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25" idx="0"/>
                <a:endCxn id="33" idx="4"/>
              </p:cNvCxnSpPr>
              <p:nvPr/>
            </p:nvCxnSpPr>
            <p:spPr>
              <a:xfrm flipH="1" flipV="1">
                <a:off x="1752600" y="4276130"/>
                <a:ext cx="339482" cy="4510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cxnSpLocks/>
                <a:stCxn id="25" idx="4"/>
                <a:endCxn id="38" idx="0"/>
              </p:cNvCxnSpPr>
              <p:nvPr/>
            </p:nvCxnSpPr>
            <p:spPr>
              <a:xfrm>
                <a:off x="2092082" y="5193300"/>
                <a:ext cx="325221" cy="3048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cxnSpLocks/>
                <a:stCxn id="34" idx="2"/>
                <a:endCxn id="28" idx="0"/>
              </p:cNvCxnSpPr>
              <p:nvPr/>
            </p:nvCxnSpPr>
            <p:spPr>
              <a:xfrm flipH="1">
                <a:off x="1350503" y="4276129"/>
                <a:ext cx="381676" cy="4465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cxnSpLocks/>
                <a:stCxn id="30" idx="2"/>
                <a:endCxn id="37" idx="0"/>
              </p:cNvCxnSpPr>
              <p:nvPr/>
            </p:nvCxnSpPr>
            <p:spPr>
              <a:xfrm>
                <a:off x="3103103" y="4283365"/>
                <a:ext cx="340158" cy="37653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cxnSpLocks/>
                <a:stCxn id="30" idx="2"/>
                <a:endCxn id="22" idx="0"/>
              </p:cNvCxnSpPr>
              <p:nvPr/>
            </p:nvCxnSpPr>
            <p:spPr>
              <a:xfrm flipH="1">
                <a:off x="2798979" y="4283365"/>
                <a:ext cx="304124" cy="37653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7543800" y="5410200"/>
              <a:ext cx="416358" cy="46166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7842" y="6248400"/>
              <a:ext cx="416358" cy="46166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F88A85D-2EB8-4BB2-959B-D126D9455964}"/>
                </a:ext>
              </a:extLst>
            </p:cNvPr>
            <p:cNvSpPr txBox="1"/>
            <p:nvPr/>
          </p:nvSpPr>
          <p:spPr>
            <a:xfrm>
              <a:off x="5867400" y="6248400"/>
              <a:ext cx="416358" cy="46166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7492ED3-C669-410B-8BB0-1DCAB5169D4C}"/>
                </a:ext>
              </a:extLst>
            </p:cNvPr>
            <p:cNvCxnSpPr>
              <a:cxnSpLocks/>
              <a:stCxn id="26" idx="2"/>
              <a:endCxn id="31" idx="0"/>
            </p:cNvCxnSpPr>
            <p:nvPr/>
          </p:nvCxnSpPr>
          <p:spPr>
            <a:xfrm flipH="1">
              <a:off x="6075579" y="5948065"/>
              <a:ext cx="304800" cy="30033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357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62789" y="3048000"/>
            <a:ext cx="457200" cy="466130"/>
            <a:chOff x="1905000" y="3424536"/>
            <a:chExt cx="457200" cy="466130"/>
          </a:xfrm>
        </p:grpSpPr>
        <p:sp>
          <p:nvSpPr>
            <p:cNvPr id="6" name="Oval 5"/>
            <p:cNvSpPr/>
            <p:nvPr/>
          </p:nvSpPr>
          <p:spPr>
            <a:xfrm>
              <a:off x="19050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50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24589" y="3886200"/>
            <a:ext cx="457200" cy="466130"/>
            <a:chOff x="1676400" y="3424536"/>
            <a:chExt cx="457200" cy="466130"/>
          </a:xfrm>
        </p:grpSpPr>
        <p:sp>
          <p:nvSpPr>
            <p:cNvPr id="9" name="Oval 8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69842" y="4559443"/>
            <a:ext cx="457200" cy="517061"/>
            <a:chOff x="1868661" y="3115821"/>
            <a:chExt cx="457200" cy="517061"/>
          </a:xfrm>
        </p:grpSpPr>
        <p:sp>
          <p:nvSpPr>
            <p:cNvPr id="12" name="Oval 11"/>
            <p:cNvSpPr/>
            <p:nvPr/>
          </p:nvSpPr>
          <p:spPr>
            <a:xfrm>
              <a:off x="1868661" y="3175682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68661" y="3115821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22464" y="3899074"/>
            <a:ext cx="473109" cy="498154"/>
            <a:chOff x="2255075" y="3293940"/>
            <a:chExt cx="473109" cy="498154"/>
          </a:xfrm>
        </p:grpSpPr>
        <p:sp>
          <p:nvSpPr>
            <p:cNvPr id="15" name="Oval 14"/>
            <p:cNvSpPr/>
            <p:nvPr/>
          </p:nvSpPr>
          <p:spPr>
            <a:xfrm>
              <a:off x="2270984" y="3325964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55075" y="329394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28558" y="4562056"/>
            <a:ext cx="457200" cy="469370"/>
            <a:chOff x="1835818" y="3129272"/>
            <a:chExt cx="457200" cy="469370"/>
          </a:xfrm>
        </p:grpSpPr>
        <p:sp>
          <p:nvSpPr>
            <p:cNvPr id="18" name="Oval 17"/>
            <p:cNvSpPr/>
            <p:nvPr/>
          </p:nvSpPr>
          <p:spPr>
            <a:xfrm>
              <a:off x="1835818" y="3129272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62702" y="3136977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cxnSp>
        <p:nvCxnSpPr>
          <p:cNvPr id="20" name="Straight Connector 19"/>
          <p:cNvCxnSpPr>
            <a:stCxn id="6" idx="4"/>
          </p:cNvCxnSpPr>
          <p:nvPr/>
        </p:nvCxnSpPr>
        <p:spPr>
          <a:xfrm flipH="1">
            <a:off x="1534323" y="3514130"/>
            <a:ext cx="657066" cy="401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17754" y="3534149"/>
            <a:ext cx="804788" cy="4288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4"/>
          </p:cNvCxnSpPr>
          <p:nvPr/>
        </p:nvCxnSpPr>
        <p:spPr>
          <a:xfrm>
            <a:off x="3166973" y="4397228"/>
            <a:ext cx="423989" cy="2293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4"/>
            <a:endCxn id="18" idx="7"/>
          </p:cNvCxnSpPr>
          <p:nvPr/>
        </p:nvCxnSpPr>
        <p:spPr>
          <a:xfrm flipH="1">
            <a:off x="2918803" y="4397228"/>
            <a:ext cx="248170" cy="233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2738" y="4604992"/>
            <a:ext cx="41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5" name="Oval 24"/>
          <p:cNvSpPr/>
          <p:nvPr/>
        </p:nvSpPr>
        <p:spPr>
          <a:xfrm>
            <a:off x="655181" y="4572606"/>
            <a:ext cx="457200" cy="466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26881" y="4563676"/>
            <a:ext cx="457200" cy="466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9" idx="4"/>
            <a:endCxn id="25" idx="0"/>
          </p:cNvCxnSpPr>
          <p:nvPr/>
        </p:nvCxnSpPr>
        <p:spPr>
          <a:xfrm flipH="1">
            <a:off x="883781" y="4352330"/>
            <a:ext cx="469408" cy="2202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4"/>
          </p:cNvCxnSpPr>
          <p:nvPr/>
        </p:nvCxnSpPr>
        <p:spPr>
          <a:xfrm>
            <a:off x="1353189" y="4352330"/>
            <a:ext cx="366251" cy="2526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54677" y="4547884"/>
            <a:ext cx="41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86200" y="522877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12" idx="4"/>
            <a:endCxn id="30" idx="0"/>
          </p:cNvCxnSpPr>
          <p:nvPr/>
        </p:nvCxnSpPr>
        <p:spPr>
          <a:xfrm>
            <a:off x="3698442" y="5076504"/>
            <a:ext cx="302058" cy="1522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849651" y="5236850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719285" y="5029806"/>
            <a:ext cx="219355" cy="2062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52685" y="5236850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12" idx="4"/>
          </p:cNvCxnSpPr>
          <p:nvPr/>
        </p:nvCxnSpPr>
        <p:spPr>
          <a:xfrm flipH="1">
            <a:off x="3341675" y="5076504"/>
            <a:ext cx="356767" cy="1595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907198" y="525617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26" idx="4"/>
            <a:endCxn id="36" idx="0"/>
          </p:cNvCxnSpPr>
          <p:nvPr/>
        </p:nvCxnSpPr>
        <p:spPr>
          <a:xfrm>
            <a:off x="1855481" y="5029806"/>
            <a:ext cx="166017" cy="2263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68998" y="5249031"/>
            <a:ext cx="228600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39" name="Straight Connector 38"/>
          <p:cNvCxnSpPr>
            <a:stCxn id="24" idx="2"/>
            <a:endCxn id="38" idx="0"/>
          </p:cNvCxnSpPr>
          <p:nvPr/>
        </p:nvCxnSpPr>
        <p:spPr>
          <a:xfrm>
            <a:off x="870917" y="5066657"/>
            <a:ext cx="312381" cy="182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23885" y="5249031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4"/>
            <a:endCxn id="40" idx="0"/>
          </p:cNvCxnSpPr>
          <p:nvPr/>
        </p:nvCxnSpPr>
        <p:spPr>
          <a:xfrm flipH="1">
            <a:off x="1538185" y="5029806"/>
            <a:ext cx="317296" cy="2192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62085" y="525617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18" idx="4"/>
            <a:endCxn id="42" idx="0"/>
          </p:cNvCxnSpPr>
          <p:nvPr/>
        </p:nvCxnSpPr>
        <p:spPr>
          <a:xfrm flipH="1">
            <a:off x="2376385" y="5028186"/>
            <a:ext cx="380773" cy="2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33285" y="524109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24" idx="2"/>
            <a:endCxn id="44" idx="0"/>
          </p:cNvCxnSpPr>
          <p:nvPr/>
        </p:nvCxnSpPr>
        <p:spPr>
          <a:xfrm flipH="1">
            <a:off x="547585" y="5066657"/>
            <a:ext cx="323332" cy="174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3762" y="5638800"/>
            <a:ext cx="7833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Practice: </a:t>
            </a:r>
          </a:p>
          <a:p>
            <a:r>
              <a:rPr lang="en-US" dirty="0"/>
              <a:t>- Give the level, depth and height for each of the red nodes.</a:t>
            </a:r>
          </a:p>
          <a:p>
            <a:r>
              <a:rPr lang="en-US" dirty="0"/>
              <a:t>- How many nodes are on each level?  __________________________________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638800" y="3514129"/>
          <a:ext cx="31474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7011"/>
          </a:xfrm>
        </p:spPr>
        <p:txBody>
          <a:bodyPr/>
          <a:lstStyle/>
          <a:p>
            <a:r>
              <a:rPr lang="en-US" sz="3600" dirty="0"/>
              <a:t>Terminology - Worksheet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413762" y="762000"/>
            <a:ext cx="8329715" cy="1847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</a:t>
            </a:r>
            <a:r>
              <a:rPr lang="en-US" sz="1800" b="1" i="1" dirty="0"/>
              <a:t>level</a:t>
            </a:r>
            <a:r>
              <a:rPr lang="en-US" sz="1800" dirty="0"/>
              <a:t> of the root is defined to be 0.</a:t>
            </a:r>
          </a:p>
          <a:p>
            <a:r>
              <a:rPr lang="en-US" sz="1800" dirty="0"/>
              <a:t>The </a:t>
            </a:r>
            <a:r>
              <a:rPr lang="en-US" sz="1800" b="1" i="1" dirty="0"/>
              <a:t>level</a:t>
            </a:r>
            <a:r>
              <a:rPr lang="en-US" sz="1800" dirty="0"/>
              <a:t> of each node is defined to be 1+ the level of its parent.</a:t>
            </a:r>
          </a:p>
          <a:p>
            <a:r>
              <a:rPr lang="en-US" sz="1800" dirty="0"/>
              <a:t>The</a:t>
            </a:r>
            <a:r>
              <a:rPr lang="en-US" sz="1800" i="1" dirty="0"/>
              <a:t> </a:t>
            </a:r>
            <a:r>
              <a:rPr lang="en-US" sz="1800" b="1" i="1" dirty="0"/>
              <a:t>depth</a:t>
            </a:r>
            <a:r>
              <a:rPr lang="en-US" sz="1800" i="1" dirty="0"/>
              <a:t> </a:t>
            </a:r>
            <a:r>
              <a:rPr lang="en-US" sz="1800" dirty="0"/>
              <a:t>of a node is the number of edges from the root to the node.                    (It is equal to the level of that node.)</a:t>
            </a:r>
          </a:p>
          <a:p>
            <a:r>
              <a:rPr lang="en-US" sz="1800" dirty="0"/>
              <a:t>The </a:t>
            </a:r>
            <a:r>
              <a:rPr lang="en-US" sz="1800" b="1" i="1" dirty="0"/>
              <a:t>height</a:t>
            </a:r>
            <a:r>
              <a:rPr lang="en-US" sz="1800" dirty="0"/>
              <a:t> of a node is the number of edges </a:t>
            </a:r>
            <a:r>
              <a:rPr lang="en-US" sz="1800" i="1" dirty="0"/>
              <a:t>from the node to the deepest leaf</a:t>
            </a:r>
            <a:r>
              <a:rPr lang="en-US" sz="1800" dirty="0"/>
              <a:t>. (Treat that node as the root of a small tree)</a:t>
            </a:r>
          </a:p>
          <a:p>
            <a:pPr marL="0" indent="0">
              <a:buFont typeface="Arial" pitchFamily="34" charset="0"/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216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7011"/>
          </a:xfrm>
        </p:spPr>
        <p:txBody>
          <a:bodyPr/>
          <a:lstStyle/>
          <a:p>
            <a:r>
              <a:rPr lang="en-US" sz="3600" dirty="0"/>
              <a:t>Terminology -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62789" y="3048000"/>
            <a:ext cx="457200" cy="466130"/>
            <a:chOff x="1905000" y="3424536"/>
            <a:chExt cx="457200" cy="466130"/>
          </a:xfrm>
        </p:grpSpPr>
        <p:sp>
          <p:nvSpPr>
            <p:cNvPr id="6" name="Oval 5"/>
            <p:cNvSpPr/>
            <p:nvPr/>
          </p:nvSpPr>
          <p:spPr>
            <a:xfrm>
              <a:off x="19050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50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24589" y="3886200"/>
            <a:ext cx="457200" cy="466130"/>
            <a:chOff x="1676400" y="3424536"/>
            <a:chExt cx="457200" cy="466130"/>
          </a:xfrm>
        </p:grpSpPr>
        <p:sp>
          <p:nvSpPr>
            <p:cNvPr id="9" name="Oval 8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69842" y="4559443"/>
            <a:ext cx="457200" cy="517061"/>
            <a:chOff x="1868661" y="3115821"/>
            <a:chExt cx="457200" cy="517061"/>
          </a:xfrm>
        </p:grpSpPr>
        <p:sp>
          <p:nvSpPr>
            <p:cNvPr id="12" name="Oval 11"/>
            <p:cNvSpPr/>
            <p:nvPr/>
          </p:nvSpPr>
          <p:spPr>
            <a:xfrm>
              <a:off x="1868661" y="3175682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68661" y="3115821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22464" y="3899074"/>
            <a:ext cx="473109" cy="498154"/>
            <a:chOff x="2255075" y="3293940"/>
            <a:chExt cx="473109" cy="498154"/>
          </a:xfrm>
        </p:grpSpPr>
        <p:sp>
          <p:nvSpPr>
            <p:cNvPr id="15" name="Oval 14"/>
            <p:cNvSpPr/>
            <p:nvPr/>
          </p:nvSpPr>
          <p:spPr>
            <a:xfrm>
              <a:off x="2270984" y="3325964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55075" y="329394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28558" y="4562056"/>
            <a:ext cx="457200" cy="469370"/>
            <a:chOff x="1835818" y="3129272"/>
            <a:chExt cx="457200" cy="469370"/>
          </a:xfrm>
        </p:grpSpPr>
        <p:sp>
          <p:nvSpPr>
            <p:cNvPr id="18" name="Oval 17"/>
            <p:cNvSpPr/>
            <p:nvPr/>
          </p:nvSpPr>
          <p:spPr>
            <a:xfrm>
              <a:off x="1835818" y="3129272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62702" y="3136977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cxnSp>
        <p:nvCxnSpPr>
          <p:cNvPr id="20" name="Straight Connector 19"/>
          <p:cNvCxnSpPr>
            <a:stCxn id="6" idx="4"/>
          </p:cNvCxnSpPr>
          <p:nvPr/>
        </p:nvCxnSpPr>
        <p:spPr>
          <a:xfrm flipH="1">
            <a:off x="1534323" y="3514130"/>
            <a:ext cx="657066" cy="401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17754" y="3534149"/>
            <a:ext cx="804788" cy="4288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4"/>
          </p:cNvCxnSpPr>
          <p:nvPr/>
        </p:nvCxnSpPr>
        <p:spPr>
          <a:xfrm>
            <a:off x="3166973" y="4397228"/>
            <a:ext cx="423989" cy="2293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4"/>
            <a:endCxn id="18" idx="7"/>
          </p:cNvCxnSpPr>
          <p:nvPr/>
        </p:nvCxnSpPr>
        <p:spPr>
          <a:xfrm flipH="1">
            <a:off x="2918803" y="4397228"/>
            <a:ext cx="248170" cy="233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2738" y="4604992"/>
            <a:ext cx="41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5" name="Oval 24"/>
          <p:cNvSpPr/>
          <p:nvPr/>
        </p:nvSpPr>
        <p:spPr>
          <a:xfrm>
            <a:off x="655181" y="4572606"/>
            <a:ext cx="457200" cy="466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26881" y="4563676"/>
            <a:ext cx="457200" cy="466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9" idx="4"/>
            <a:endCxn id="25" idx="0"/>
          </p:cNvCxnSpPr>
          <p:nvPr/>
        </p:nvCxnSpPr>
        <p:spPr>
          <a:xfrm flipH="1">
            <a:off x="883781" y="4352330"/>
            <a:ext cx="469408" cy="2202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4"/>
          </p:cNvCxnSpPr>
          <p:nvPr/>
        </p:nvCxnSpPr>
        <p:spPr>
          <a:xfrm>
            <a:off x="1353189" y="4352330"/>
            <a:ext cx="366251" cy="2526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54677" y="4547884"/>
            <a:ext cx="41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86200" y="522877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12" idx="4"/>
            <a:endCxn id="30" idx="0"/>
          </p:cNvCxnSpPr>
          <p:nvPr/>
        </p:nvCxnSpPr>
        <p:spPr>
          <a:xfrm>
            <a:off x="3698442" y="5076504"/>
            <a:ext cx="302058" cy="1522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849651" y="5236850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719285" y="5029806"/>
            <a:ext cx="219355" cy="2062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52685" y="5236850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12" idx="4"/>
          </p:cNvCxnSpPr>
          <p:nvPr/>
        </p:nvCxnSpPr>
        <p:spPr>
          <a:xfrm flipH="1">
            <a:off x="3341675" y="5076504"/>
            <a:ext cx="356767" cy="1595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907198" y="525617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26" idx="4"/>
            <a:endCxn id="36" idx="0"/>
          </p:cNvCxnSpPr>
          <p:nvPr/>
        </p:nvCxnSpPr>
        <p:spPr>
          <a:xfrm>
            <a:off x="1855481" y="5029806"/>
            <a:ext cx="166017" cy="2263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68998" y="5249031"/>
            <a:ext cx="228600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39" name="Straight Connector 38"/>
          <p:cNvCxnSpPr>
            <a:stCxn id="24" idx="2"/>
            <a:endCxn id="38" idx="0"/>
          </p:cNvCxnSpPr>
          <p:nvPr/>
        </p:nvCxnSpPr>
        <p:spPr>
          <a:xfrm>
            <a:off x="870917" y="5066657"/>
            <a:ext cx="312381" cy="182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23885" y="5249031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4"/>
            <a:endCxn id="40" idx="0"/>
          </p:cNvCxnSpPr>
          <p:nvPr/>
        </p:nvCxnSpPr>
        <p:spPr>
          <a:xfrm flipH="1">
            <a:off x="1538185" y="5029806"/>
            <a:ext cx="317296" cy="2192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62085" y="525617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18" idx="4"/>
            <a:endCxn id="42" idx="0"/>
          </p:cNvCxnSpPr>
          <p:nvPr/>
        </p:nvCxnSpPr>
        <p:spPr>
          <a:xfrm flipH="1">
            <a:off x="2376385" y="5028186"/>
            <a:ext cx="380773" cy="2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33285" y="524109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24" idx="2"/>
            <a:endCxn id="44" idx="0"/>
          </p:cNvCxnSpPr>
          <p:nvPr/>
        </p:nvCxnSpPr>
        <p:spPr>
          <a:xfrm flipH="1">
            <a:off x="547585" y="5066657"/>
            <a:ext cx="323332" cy="174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3762" y="5638800"/>
            <a:ext cx="77632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Practice: </a:t>
            </a:r>
          </a:p>
          <a:p>
            <a:r>
              <a:rPr lang="en-US" dirty="0"/>
              <a:t>- Give the level, depth and height for each of the red nodes.</a:t>
            </a:r>
          </a:p>
          <a:p>
            <a:r>
              <a:rPr lang="en-US" dirty="0"/>
              <a:t>- How many nodes are on each level?  ________</a:t>
            </a:r>
            <a:r>
              <a:rPr lang="en-US" u="sng" dirty="0">
                <a:solidFill>
                  <a:srgbClr val="FF0000"/>
                </a:solidFill>
              </a:rPr>
              <a:t>1, 2, 4, 8 </a:t>
            </a:r>
            <a:r>
              <a:rPr lang="en-US" dirty="0"/>
              <a:t>__________________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638800" y="3514129"/>
          <a:ext cx="31474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" name="Content Placeholder 2"/>
          <p:cNvSpPr txBox="1">
            <a:spLocks/>
          </p:cNvSpPr>
          <p:nvPr/>
        </p:nvSpPr>
        <p:spPr>
          <a:xfrm>
            <a:off x="413762" y="762000"/>
            <a:ext cx="8329715" cy="1847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</a:t>
            </a:r>
            <a:r>
              <a:rPr lang="en-US" sz="1800" b="1" i="1" dirty="0"/>
              <a:t>level</a:t>
            </a:r>
            <a:r>
              <a:rPr lang="en-US" sz="1800" dirty="0"/>
              <a:t> of the root is defined to be 0.</a:t>
            </a:r>
          </a:p>
          <a:p>
            <a:r>
              <a:rPr lang="en-US" sz="1800" dirty="0"/>
              <a:t>The </a:t>
            </a:r>
            <a:r>
              <a:rPr lang="en-US" sz="1800" b="1" i="1" dirty="0"/>
              <a:t>level</a:t>
            </a:r>
            <a:r>
              <a:rPr lang="en-US" sz="1800" dirty="0"/>
              <a:t> of each node is defined to be 1+ the level of its parent.</a:t>
            </a:r>
          </a:p>
          <a:p>
            <a:r>
              <a:rPr lang="en-US" sz="1800" dirty="0"/>
              <a:t>The</a:t>
            </a:r>
            <a:r>
              <a:rPr lang="en-US" sz="1800" i="1" dirty="0"/>
              <a:t> </a:t>
            </a:r>
            <a:r>
              <a:rPr lang="en-US" sz="1800" b="1" i="1" dirty="0"/>
              <a:t>depth</a:t>
            </a:r>
            <a:r>
              <a:rPr lang="en-US" sz="1800" i="1" dirty="0"/>
              <a:t> </a:t>
            </a:r>
            <a:r>
              <a:rPr lang="en-US" sz="1800" dirty="0"/>
              <a:t>of a node is the number of edges from the root to the node.                    (It is equal to the level of that node.)</a:t>
            </a:r>
          </a:p>
          <a:p>
            <a:r>
              <a:rPr lang="en-US" sz="1800" dirty="0"/>
              <a:t>The </a:t>
            </a:r>
            <a:r>
              <a:rPr lang="en-US" sz="1800" b="1" i="1" dirty="0"/>
              <a:t>height</a:t>
            </a:r>
            <a:r>
              <a:rPr lang="en-US" sz="1800" dirty="0"/>
              <a:t> of a node is the number of edges </a:t>
            </a:r>
            <a:r>
              <a:rPr lang="en-US" sz="1800" i="1" dirty="0"/>
              <a:t>from the node to the deepest leaf</a:t>
            </a:r>
            <a:r>
              <a:rPr lang="en-US" sz="1800" dirty="0"/>
              <a:t>. (Treat that node as the root of a small tree)</a:t>
            </a:r>
          </a:p>
          <a:p>
            <a:pPr marL="0" indent="0">
              <a:buFont typeface="Arial" pitchFamily="34" charset="0"/>
              <a:buNone/>
            </a:pPr>
            <a:endParaRPr lang="en-US" sz="1800" dirty="0"/>
          </a:p>
          <a:p>
            <a:endParaRPr lang="en-US" sz="18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2528558" y="3276600"/>
            <a:ext cx="2156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481285" y="4191000"/>
            <a:ext cx="1203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114800" y="4876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91000" y="5334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72000" y="2677558"/>
            <a:ext cx="622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27514" y="3059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24400" y="3974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24400" y="46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24400" y="511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1129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7315200" cy="1143000"/>
          </a:xfrm>
        </p:spPr>
        <p:txBody>
          <a:bodyPr/>
          <a:lstStyle/>
          <a:p>
            <a:r>
              <a:rPr lang="en-US" dirty="0"/>
              <a:t>Types of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7162800" cy="5638800"/>
          </a:xfrm>
        </p:spPr>
        <p:txBody>
          <a:bodyPr/>
          <a:lstStyle/>
          <a:p>
            <a:r>
              <a:rPr lang="en-US" sz="2400" b="1" dirty="0"/>
              <a:t>Complete (</a:t>
            </a:r>
            <a:r>
              <a:rPr lang="en-US" sz="2400" dirty="0"/>
              <a:t>or</a:t>
            </a:r>
            <a:r>
              <a:rPr lang="en-US" sz="2400" b="1" dirty="0"/>
              <a:t> perfect)</a:t>
            </a:r>
            <a:r>
              <a:rPr lang="en-US" sz="2400" dirty="0"/>
              <a:t>– each internal node has exactly 2 children and all the leaves are on the same level.</a:t>
            </a:r>
          </a:p>
          <a:p>
            <a:pPr lvl="1"/>
            <a:r>
              <a:rPr lang="en-US" sz="2000" dirty="0"/>
              <a:t>E.g. ancestry tree (anyone will have exactly 2 parents).</a:t>
            </a:r>
          </a:p>
          <a:p>
            <a:r>
              <a:rPr lang="en-US" sz="2400" b="1" dirty="0"/>
              <a:t>Full [binary] </a:t>
            </a:r>
            <a:r>
              <a:rPr lang="en-US" sz="2400" dirty="0"/>
              <a:t>– every node has exactly 0 or 2 children. </a:t>
            </a:r>
          </a:p>
          <a:p>
            <a:pPr lvl="1"/>
            <a:r>
              <a:rPr lang="en-US" sz="2000" dirty="0"/>
              <a:t>Tree of recursive calls when there are 2 recursive calls</a:t>
            </a:r>
          </a:p>
          <a:p>
            <a:pPr lvl="2"/>
            <a:r>
              <a:rPr lang="en-US" sz="1600" dirty="0"/>
              <a:t>E.g. tree generated by the Fibonacci recursive calls.</a:t>
            </a:r>
          </a:p>
          <a:p>
            <a:pPr lvl="2"/>
            <a:r>
              <a:rPr lang="en-US" sz="1600" i="1" dirty="0"/>
              <a:t>=&gt; his properties are used in analyzing time complexity of such rec </a:t>
            </a:r>
            <a:r>
              <a:rPr lang="en-US" sz="1600" i="1" dirty="0" err="1"/>
              <a:t>fcts</a:t>
            </a:r>
            <a:r>
              <a:rPr lang="en-US" sz="1600" i="1" dirty="0"/>
              <a:t>. </a:t>
            </a:r>
          </a:p>
          <a:p>
            <a:pPr lvl="1"/>
            <a:r>
              <a:rPr lang="en-US" sz="2000" i="1" dirty="0"/>
              <a:t>Binary</a:t>
            </a:r>
            <a:r>
              <a:rPr lang="en-US" sz="2000" dirty="0"/>
              <a:t> tree. </a:t>
            </a:r>
          </a:p>
          <a:p>
            <a:r>
              <a:rPr lang="en-US" sz="2400" b="1" dirty="0"/>
              <a:t>Nearly complete tree </a:t>
            </a:r>
            <a:r>
              <a:rPr lang="en-US" sz="2400" dirty="0"/>
              <a:t>– every level, except for possibly the last one is completely filled and on the last level, all the nodes are as far on the left as possible.</a:t>
            </a:r>
          </a:p>
          <a:p>
            <a:pPr lvl="1"/>
            <a:r>
              <a:rPr lang="en-US" sz="2000" dirty="0"/>
              <a:t>E.g. the heap tree.</a:t>
            </a:r>
          </a:p>
          <a:p>
            <a:pPr lvl="1"/>
            <a:r>
              <a:rPr lang="en-US" sz="2000" dirty="0"/>
              <a:t>Height:              and it can be stored as an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117250"/>
              </p:ext>
            </p:extLst>
          </p:nvPr>
        </p:nvGraphicFramePr>
        <p:xfrm>
          <a:off x="1828800" y="6118133"/>
          <a:ext cx="631970" cy="344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100" imgH="228600" progId="Equation.3">
                  <p:embed/>
                </p:oleObj>
              </mc:Choice>
              <mc:Fallback>
                <p:oleObj name="Equation" r:id="rId3" imgW="419100" imgH="228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118133"/>
                        <a:ext cx="631970" cy="344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Isosceles Triangle 5"/>
          <p:cNvSpPr/>
          <p:nvPr/>
        </p:nvSpPr>
        <p:spPr>
          <a:xfrm>
            <a:off x="7696200" y="969423"/>
            <a:ext cx="1390650" cy="1527788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13132" y="667654"/>
            <a:ext cx="153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Complete tree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7658100" y="4564798"/>
            <a:ext cx="1390650" cy="1527788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8648700" y="5849423"/>
            <a:ext cx="495300" cy="387309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09498" y="3977868"/>
            <a:ext cx="1758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Nearly Complete</a:t>
            </a:r>
          </a:p>
          <a:p>
            <a:pPr algn="ctr"/>
            <a:r>
              <a:rPr lang="en-US" dirty="0"/>
              <a:t> tree</a:t>
            </a:r>
          </a:p>
        </p:txBody>
      </p:sp>
    </p:spTree>
    <p:extLst>
      <p:ext uri="{BB962C8B-B14F-4D97-AF65-F5344CB8AC3E}">
        <p14:creationId xmlns:p14="http://schemas.microsoft.com/office/powerpoint/2010/main" val="140139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 Binary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761722"/>
              </p:ext>
            </p:extLst>
          </p:nvPr>
        </p:nvGraphicFramePr>
        <p:xfrm>
          <a:off x="5105400" y="2370589"/>
          <a:ext cx="3657600" cy="448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0709">
                <a:tc>
                  <a:txBody>
                    <a:bodyPr/>
                    <a:lstStyle/>
                    <a:p>
                      <a:r>
                        <a:rPr lang="en-US" sz="1800" b="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Nodes per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u="none" dirty="0"/>
                        <a:t>Sum</a:t>
                      </a:r>
                      <a:r>
                        <a:rPr lang="en-US" sz="1800" b="0" u="none" baseline="0" dirty="0"/>
                        <a:t> of nodes from root up to this level</a:t>
                      </a:r>
                      <a:endParaRPr lang="en-US" sz="18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890">
                <a:tc>
                  <a:txBody>
                    <a:bodyPr/>
                    <a:lstStyle/>
                    <a:p>
                      <a:r>
                        <a:rPr lang="en-US" sz="2000" dirty="0"/>
                        <a:t> 0</a:t>
                      </a:r>
                      <a:endParaRPr lang="en-US" sz="20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0      </a:t>
                      </a:r>
                      <a:r>
                        <a:rPr lang="en-US" sz="2000" dirty="0"/>
                        <a:t>(=1)</a:t>
                      </a:r>
                      <a:endParaRPr lang="en-US" sz="20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1</a:t>
                      </a:r>
                      <a:r>
                        <a:rPr lang="en-US" sz="2000" dirty="0"/>
                        <a:t> – 1     (=1)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890"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 1</a:t>
                      </a:r>
                      <a:endParaRPr lang="en-US" sz="20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1      </a:t>
                      </a:r>
                      <a:r>
                        <a:rPr lang="en-US" sz="2000" dirty="0"/>
                        <a:t>(=2)</a:t>
                      </a:r>
                      <a:endParaRPr lang="en-US" sz="20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2</a:t>
                      </a:r>
                      <a:r>
                        <a:rPr lang="en-US" sz="2000" dirty="0"/>
                        <a:t> – 1     (=3)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890"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 2</a:t>
                      </a:r>
                      <a:endParaRPr lang="en-US" sz="20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2      </a:t>
                      </a:r>
                      <a:r>
                        <a:rPr lang="en-US" sz="2000" dirty="0"/>
                        <a:t>(=4)</a:t>
                      </a:r>
                      <a:endParaRPr lang="en-US" sz="20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3</a:t>
                      </a:r>
                      <a:r>
                        <a:rPr lang="en-US" sz="2000" dirty="0"/>
                        <a:t> – 1     (=7)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890">
                <a:tc>
                  <a:txBody>
                    <a:bodyPr/>
                    <a:lstStyle/>
                    <a:p>
                      <a:r>
                        <a:rPr lang="en-US" sz="2000" dirty="0"/>
                        <a:t>…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890">
                <a:tc>
                  <a:txBody>
                    <a:bodyPr/>
                    <a:lstStyle/>
                    <a:p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</a:t>
                      </a:r>
                      <a:endParaRPr lang="en-US" sz="2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i      </a:t>
                      </a:r>
                      <a:endParaRPr lang="en-US" sz="2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i+1</a:t>
                      </a:r>
                      <a:r>
                        <a:rPr lang="en-US" sz="2000" dirty="0"/>
                        <a:t> – 1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890">
                <a:tc>
                  <a:txBody>
                    <a:bodyPr/>
                    <a:lstStyle/>
                    <a:p>
                      <a:r>
                        <a:rPr lang="en-US" sz="2000" dirty="0"/>
                        <a:t>…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890">
                <a:tc>
                  <a:txBody>
                    <a:bodyPr/>
                    <a:lstStyle/>
                    <a:p>
                      <a:r>
                        <a:rPr lang="en-US" sz="2000" dirty="0"/>
                        <a:t>h-1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h-1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h</a:t>
                      </a:r>
                      <a:r>
                        <a:rPr lang="en-US" sz="2000" dirty="0"/>
                        <a:t>-1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2017230496"/>
                  </a:ext>
                </a:extLst>
              </a:tr>
              <a:tr h="445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 h</a:t>
                      </a:r>
                      <a:endParaRPr lang="en-US" sz="2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h</a:t>
                      </a:r>
                      <a:r>
                        <a:rPr lang="en-US" sz="2000" dirty="0"/>
                        <a:t> 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h+1</a:t>
                      </a:r>
                      <a:r>
                        <a:rPr lang="en-US" sz="2000" dirty="0"/>
                        <a:t> – 1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400800" y="1828800"/>
                <a:ext cx="24384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</m:sup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e>
                    </m:nary>
                    <m:r>
                      <a:rPr lang="en-US" sz="20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2438400" cy="533400"/>
              </a:xfrm>
              <a:prstGeom prst="rect">
                <a:avLst/>
              </a:prstGeom>
              <a:blipFill rotWithShape="1">
                <a:blip r:embed="rId4"/>
                <a:stretch>
                  <a:fillRect l="-12189" t="-80000" b="-11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373700" y="3300242"/>
            <a:ext cx="4503100" cy="3481558"/>
            <a:chOff x="4374742" y="3315945"/>
            <a:chExt cx="4503100" cy="3481558"/>
          </a:xfrm>
        </p:grpSpPr>
        <p:sp>
          <p:nvSpPr>
            <p:cNvPr id="60" name="Oval 59"/>
            <p:cNvSpPr/>
            <p:nvPr/>
          </p:nvSpPr>
          <p:spPr>
            <a:xfrm>
              <a:off x="6351165" y="3315945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457486" y="3926938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939511" y="4504729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350186" y="392666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899826" y="446079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904325" y="446079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740586" y="4467569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60" idx="3"/>
              <a:endCxn id="58" idx="7"/>
            </p:cNvCxnSpPr>
            <p:nvPr/>
          </p:nvCxnSpPr>
          <p:spPr>
            <a:xfrm flipH="1">
              <a:off x="5847731" y="3713812"/>
              <a:ext cx="570389" cy="2813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60" idx="5"/>
              <a:endCxn id="54" idx="1"/>
            </p:cNvCxnSpPr>
            <p:nvPr/>
          </p:nvCxnSpPr>
          <p:spPr>
            <a:xfrm>
              <a:off x="6741410" y="3713812"/>
              <a:ext cx="675731" cy="2811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50" idx="0"/>
              <a:endCxn id="58" idx="5"/>
            </p:cNvCxnSpPr>
            <p:nvPr/>
          </p:nvCxnSpPr>
          <p:spPr>
            <a:xfrm flipH="1" flipV="1">
              <a:off x="5847731" y="4324805"/>
              <a:ext cx="285194" cy="1359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52" idx="0"/>
            </p:cNvCxnSpPr>
            <p:nvPr/>
          </p:nvCxnSpPr>
          <p:spPr>
            <a:xfrm flipH="1">
              <a:off x="5128426" y="4257765"/>
              <a:ext cx="371243" cy="20302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54" idx="5"/>
              <a:endCxn id="56" idx="0"/>
            </p:cNvCxnSpPr>
            <p:nvPr/>
          </p:nvCxnSpPr>
          <p:spPr>
            <a:xfrm>
              <a:off x="7740431" y="4324534"/>
              <a:ext cx="427680" cy="1801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4" idx="3"/>
              <a:endCxn id="48" idx="0"/>
            </p:cNvCxnSpPr>
            <p:nvPr/>
          </p:nvCxnSpPr>
          <p:spPr>
            <a:xfrm flipH="1">
              <a:off x="6969186" y="4324534"/>
              <a:ext cx="447955" cy="14303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420642" y="6331373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374742" y="6297989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128426" y="629996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678443" y="6314354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42" idx="0"/>
            </p:cNvCxnSpPr>
            <p:nvPr/>
          </p:nvCxnSpPr>
          <p:spPr>
            <a:xfrm flipH="1" flipV="1">
              <a:off x="5073737" y="5987653"/>
              <a:ext cx="283289" cy="312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623749" y="5987653"/>
              <a:ext cx="291282" cy="312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46" idx="0"/>
            </p:cNvCxnSpPr>
            <p:nvPr/>
          </p:nvCxnSpPr>
          <p:spPr>
            <a:xfrm>
              <a:off x="8339621" y="6104957"/>
              <a:ext cx="309621" cy="2264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40" idx="0"/>
            </p:cNvCxnSpPr>
            <p:nvPr/>
          </p:nvCxnSpPr>
          <p:spPr>
            <a:xfrm flipH="1">
              <a:off x="7907043" y="6095422"/>
              <a:ext cx="322121" cy="2189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2438400" y="3657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524000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32114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007391" y="48756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47871" y="48032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989286" y="48259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76541" y="48032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08" name="Straight Connector 107"/>
          <p:cNvCxnSpPr>
            <a:stCxn id="52" idx="3"/>
          </p:cNvCxnSpPr>
          <p:nvPr/>
        </p:nvCxnSpPr>
        <p:spPr>
          <a:xfrm flipH="1">
            <a:off x="768348" y="4842954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52" idx="5"/>
          </p:cNvCxnSpPr>
          <p:nvPr/>
        </p:nvCxnSpPr>
        <p:spPr>
          <a:xfrm>
            <a:off x="1289029" y="4842954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2219490" y="6202462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. . .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0958" y="5195257"/>
            <a:ext cx="3839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. . . . . . . . . . . . . . . . . . . . .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937956" y="3533307"/>
            <a:ext cx="2243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998672" y="4026932"/>
            <a:ext cx="118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410471" y="4502164"/>
            <a:ext cx="685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914860" y="6553200"/>
            <a:ext cx="306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76200" y="1295400"/>
            <a:ext cx="541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</a:t>
            </a:r>
            <a:r>
              <a:rPr lang="en-US" b="1" dirty="0"/>
              <a:t>complete binary tree </a:t>
            </a:r>
            <a:r>
              <a:rPr lang="en-US" dirty="0"/>
              <a:t>with N nodes and height h, has: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 leaves (half the nodes are on the last level)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 internal nodes   (half the nodes are internal)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Height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Levels :                   (=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(N+1)  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39837" y="2416484"/>
          <a:ext cx="817563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09480" imgH="228600" progId="Equation.3">
                  <p:embed/>
                </p:oleObj>
              </mc:Choice>
              <mc:Fallback>
                <p:oleObj name="Equation" r:id="rId5" imgW="609480" imgH="22860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9837" y="2416484"/>
                        <a:ext cx="817563" cy="306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Connector 48"/>
          <p:cNvCxnSpPr/>
          <p:nvPr/>
        </p:nvCxnSpPr>
        <p:spPr>
          <a:xfrm flipH="1">
            <a:off x="1752600" y="4840798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622009" y="4840798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810000" y="4876800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0" y="4861563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124200" y="4861563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343400" y="4876800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3848" y="1633367"/>
          <a:ext cx="543195" cy="325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228600" progId="Equation.3">
                  <p:embed/>
                </p:oleObj>
              </mc:Choice>
              <mc:Fallback>
                <p:oleObj name="Equation" r:id="rId7" imgW="444240" imgH="2286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848" y="1633367"/>
                        <a:ext cx="543195" cy="325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3471" y="1957696"/>
          <a:ext cx="595313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44240" imgH="228600" progId="Equation.3">
                  <p:embed/>
                </p:oleObj>
              </mc:Choice>
              <mc:Fallback>
                <p:oleObj name="Equation" r:id="rId9" imgW="444240" imgH="228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471" y="1957696"/>
                        <a:ext cx="595313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68413" y="2165350"/>
          <a:ext cx="865187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47640" imgH="228600" progId="Equation.3">
                  <p:embed/>
                </p:oleObj>
              </mc:Choice>
              <mc:Fallback>
                <p:oleObj name="Equation" r:id="rId11" imgW="647640" imgH="2286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2165350"/>
                        <a:ext cx="865187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3063" y="2831068"/>
            <a:ext cx="36069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 the other direction: N = 2</a:t>
            </a:r>
            <a:r>
              <a:rPr lang="en-US" baseline="30000" dirty="0"/>
              <a:t>h+1 </a:t>
            </a:r>
            <a:r>
              <a:rPr lang="en-US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80111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sosceles Triangle 86"/>
          <p:cNvSpPr/>
          <p:nvPr/>
        </p:nvSpPr>
        <p:spPr>
          <a:xfrm>
            <a:off x="3657600" y="5029200"/>
            <a:ext cx="1371600" cy="1527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7165914" cy="2190835"/>
          </a:xfrm>
        </p:spPr>
        <p:txBody>
          <a:bodyPr/>
          <a:lstStyle/>
          <a:p>
            <a:pPr lvl="1"/>
            <a:r>
              <a:rPr lang="en-US" dirty="0"/>
              <a:t>All levels are full, except possibly for the last level.</a:t>
            </a:r>
          </a:p>
          <a:p>
            <a:pPr lvl="1"/>
            <a:r>
              <a:rPr lang="en-US" dirty="0"/>
              <a:t>At the last level:</a:t>
            </a:r>
          </a:p>
          <a:p>
            <a:pPr lvl="2"/>
            <a:r>
              <a:rPr lang="en-US" dirty="0"/>
              <a:t>Nodes are on the left. </a:t>
            </a:r>
          </a:p>
          <a:p>
            <a:pPr lvl="2"/>
            <a:r>
              <a:rPr lang="en-US" dirty="0"/>
              <a:t>Empty positions are on the right. </a:t>
            </a:r>
          </a:p>
          <a:p>
            <a:pPr lvl="1"/>
            <a:r>
              <a:rPr lang="en-US" dirty="0"/>
              <a:t>There is “no hole”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7581900" y="2519066"/>
            <a:ext cx="1390650" cy="1527788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8572500" y="3803691"/>
            <a:ext cx="495300" cy="387309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24800" y="222146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</a:t>
            </a:r>
          </a:p>
        </p:txBody>
      </p:sp>
      <p:sp>
        <p:nvSpPr>
          <p:cNvPr id="84" name="Isosceles Triangle 83"/>
          <p:cNvSpPr/>
          <p:nvPr/>
        </p:nvSpPr>
        <p:spPr>
          <a:xfrm>
            <a:off x="1905744" y="5024354"/>
            <a:ext cx="1370856" cy="1527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Parallelogram 84"/>
          <p:cNvSpPr/>
          <p:nvPr/>
        </p:nvSpPr>
        <p:spPr>
          <a:xfrm>
            <a:off x="1819275" y="6318291"/>
            <a:ext cx="589806" cy="387309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2357832" y="4740731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</a:t>
            </a:r>
          </a:p>
        </p:txBody>
      </p:sp>
      <p:sp>
        <p:nvSpPr>
          <p:cNvPr id="89" name="Isosceles Triangle 88"/>
          <p:cNvSpPr/>
          <p:nvPr/>
        </p:nvSpPr>
        <p:spPr>
          <a:xfrm>
            <a:off x="304800" y="5033666"/>
            <a:ext cx="1390650" cy="1527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Parallelogram 89"/>
          <p:cNvSpPr/>
          <p:nvPr/>
        </p:nvSpPr>
        <p:spPr>
          <a:xfrm>
            <a:off x="1295400" y="6318291"/>
            <a:ext cx="495300" cy="387309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29057" y="47405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106064" y="472440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617139" y="6318051"/>
            <a:ext cx="223838" cy="31134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6" name="Group 175"/>
          <p:cNvGrpSpPr/>
          <p:nvPr/>
        </p:nvGrpSpPr>
        <p:grpSpPr>
          <a:xfrm>
            <a:off x="5257800" y="4191000"/>
            <a:ext cx="3810000" cy="2255222"/>
            <a:chOff x="152400" y="2590800"/>
            <a:chExt cx="3810000" cy="2255222"/>
          </a:xfrm>
        </p:grpSpPr>
        <p:grpSp>
          <p:nvGrpSpPr>
            <p:cNvPr id="177" name="Group 176"/>
            <p:cNvGrpSpPr/>
            <p:nvPr/>
          </p:nvGrpSpPr>
          <p:grpSpPr>
            <a:xfrm>
              <a:off x="152400" y="2590800"/>
              <a:ext cx="3810000" cy="1981200"/>
              <a:chOff x="381000" y="2057400"/>
              <a:chExt cx="3810000" cy="198120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381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8382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1447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905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25146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2971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6096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16764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7432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38100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11430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32766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22098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cxnSp>
            <p:nvCxnSpPr>
              <p:cNvPr id="204" name="Straight Connector 203"/>
              <p:cNvCxnSpPr>
                <a:stCxn id="203" idx="3"/>
                <a:endCxn id="201" idx="7"/>
              </p:cNvCxnSpPr>
              <p:nvPr/>
            </p:nvCxnSpPr>
            <p:spPr>
              <a:xfrm flipH="1">
                <a:off x="14682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>
                <a:stCxn id="203" idx="5"/>
                <a:endCxn id="202" idx="1"/>
              </p:cNvCxnSpPr>
              <p:nvPr/>
            </p:nvCxnSpPr>
            <p:spPr>
              <a:xfrm>
                <a:off x="25350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>
                <a:stCxn id="201" idx="3"/>
                <a:endCxn id="197" idx="7"/>
              </p:cNvCxnSpPr>
              <p:nvPr/>
            </p:nvCxnSpPr>
            <p:spPr>
              <a:xfrm flipH="1">
                <a:off x="934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>
                <a:stCxn id="201" idx="5"/>
                <a:endCxn id="198" idx="1"/>
              </p:cNvCxnSpPr>
              <p:nvPr/>
            </p:nvCxnSpPr>
            <p:spPr>
              <a:xfrm>
                <a:off x="14682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>
                <a:stCxn id="202" idx="5"/>
                <a:endCxn id="200" idx="1"/>
              </p:cNvCxnSpPr>
              <p:nvPr/>
            </p:nvCxnSpPr>
            <p:spPr>
              <a:xfrm>
                <a:off x="3601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>
                <a:stCxn id="202" idx="3"/>
                <a:endCxn id="199" idx="7"/>
              </p:cNvCxnSpPr>
              <p:nvPr/>
            </p:nvCxnSpPr>
            <p:spPr>
              <a:xfrm flipH="1">
                <a:off x="30684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>
                <a:stCxn id="197" idx="3"/>
                <a:endCxn id="191" idx="0"/>
              </p:cNvCxnSpPr>
              <p:nvPr/>
            </p:nvCxnSpPr>
            <p:spPr>
              <a:xfrm flipH="1">
                <a:off x="5715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>
                <a:stCxn id="197" idx="5"/>
                <a:endCxn id="192" idx="0"/>
              </p:cNvCxnSpPr>
              <p:nvPr/>
            </p:nvCxnSpPr>
            <p:spPr>
              <a:xfrm>
                <a:off x="9348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>
                <a:stCxn id="198" idx="5"/>
                <a:endCxn id="194" idx="0"/>
              </p:cNvCxnSpPr>
              <p:nvPr/>
            </p:nvCxnSpPr>
            <p:spPr>
              <a:xfrm>
                <a:off x="20016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>
                <a:stCxn id="199" idx="5"/>
                <a:endCxn id="196" idx="0"/>
              </p:cNvCxnSpPr>
              <p:nvPr/>
            </p:nvCxnSpPr>
            <p:spPr>
              <a:xfrm>
                <a:off x="30684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>
                <a:stCxn id="198" idx="3"/>
                <a:endCxn id="193" idx="0"/>
              </p:cNvCxnSpPr>
              <p:nvPr/>
            </p:nvCxnSpPr>
            <p:spPr>
              <a:xfrm flipH="1">
                <a:off x="16383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>
                <a:stCxn id="199" idx="3"/>
                <a:endCxn id="195" idx="0"/>
              </p:cNvCxnSpPr>
              <p:nvPr/>
            </p:nvCxnSpPr>
            <p:spPr>
              <a:xfrm flipH="1">
                <a:off x="27051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8" name="TextBox 177"/>
            <p:cNvSpPr txBox="1"/>
            <p:nvPr/>
          </p:nvSpPr>
          <p:spPr>
            <a:xfrm>
              <a:off x="2060514" y="2895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9144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31242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96938" y="39740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5240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5908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660714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228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609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207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6643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11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2739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731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13</a:t>
              </a:r>
            </a:p>
          </p:txBody>
        </p:sp>
      </p:grpSp>
      <p:sp>
        <p:nvSpPr>
          <p:cNvPr id="8" name="Oval 7"/>
          <p:cNvSpPr/>
          <p:nvPr/>
        </p:nvSpPr>
        <p:spPr>
          <a:xfrm>
            <a:off x="4249755" y="5895647"/>
            <a:ext cx="271068" cy="3502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Nearly Complete Tree </a:t>
            </a:r>
          </a:p>
        </p:txBody>
      </p:sp>
    </p:spTree>
    <p:extLst>
      <p:ext uri="{BB962C8B-B14F-4D97-AF65-F5344CB8AC3E}">
        <p14:creationId xmlns:p14="http://schemas.microsoft.com/office/powerpoint/2010/main" val="3560131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 study:  Give examples of trees that are:</a:t>
            </a:r>
          </a:p>
          <a:p>
            <a:pPr lvl="1"/>
            <a:r>
              <a:rPr lang="en-US" dirty="0"/>
              <a:t>Complete  </a:t>
            </a:r>
          </a:p>
          <a:p>
            <a:pPr lvl="1"/>
            <a:r>
              <a:rPr lang="en-US" dirty="0"/>
              <a:t>Full but not nearly complete</a:t>
            </a:r>
          </a:p>
          <a:p>
            <a:pPr lvl="1"/>
            <a:r>
              <a:rPr lang="en-US" dirty="0"/>
              <a:t>Nearly complete but not full</a:t>
            </a:r>
          </a:p>
          <a:p>
            <a:pPr lvl="1"/>
            <a:r>
              <a:rPr lang="en-US" dirty="0"/>
              <a:t>Neither full not nearly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2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6954</TotalTime>
  <Words>1235</Words>
  <Application>Microsoft Office PowerPoint</Application>
  <PresentationFormat>On-screen Show (4:3)</PresentationFormat>
  <Paragraphs>403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Office Theme</vt:lpstr>
      <vt:lpstr>Equation</vt:lpstr>
      <vt:lpstr>PowerPoint Presentation</vt:lpstr>
      <vt:lpstr>Trees</vt:lpstr>
      <vt:lpstr>Terminology</vt:lpstr>
      <vt:lpstr>Terminology - Worksheet</vt:lpstr>
      <vt:lpstr>Terminology - Answers</vt:lpstr>
      <vt:lpstr>Types of binary trees</vt:lpstr>
      <vt:lpstr>Complete Binary Trees</vt:lpstr>
      <vt:lpstr>Nearly Complete Tree </vt:lpstr>
      <vt:lpstr>Worksheet </vt:lpstr>
      <vt:lpstr>For each tree, say if it is full, nearly complete or complete.</vt:lpstr>
      <vt:lpstr>PowerPoint Presentation</vt:lpstr>
      <vt:lpstr>Properties of Full Trees</vt:lpstr>
      <vt:lpstr>Proof</vt:lpstr>
      <vt:lpstr>Proof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Stefan, Alexandra</cp:lastModifiedBy>
  <cp:revision>1074</cp:revision>
  <cp:lastPrinted>2018-09-24T14:15:46Z</cp:lastPrinted>
  <dcterms:created xsi:type="dcterms:W3CDTF">2006-08-16T00:00:00Z</dcterms:created>
  <dcterms:modified xsi:type="dcterms:W3CDTF">2023-10-05T13:32:01Z</dcterms:modified>
</cp:coreProperties>
</file>