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6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ink/ink7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3" r:id="rId3"/>
    <p:sldId id="332" r:id="rId4"/>
    <p:sldId id="336" r:id="rId5"/>
    <p:sldId id="282" r:id="rId6"/>
    <p:sldId id="324" r:id="rId7"/>
    <p:sldId id="285" r:id="rId8"/>
    <p:sldId id="329" r:id="rId9"/>
    <p:sldId id="331" r:id="rId10"/>
    <p:sldId id="330" r:id="rId11"/>
    <p:sldId id="333" r:id="rId12"/>
    <p:sldId id="306" r:id="rId13"/>
    <p:sldId id="286" r:id="rId14"/>
    <p:sldId id="287" r:id="rId15"/>
    <p:sldId id="325" r:id="rId16"/>
    <p:sldId id="334" r:id="rId17"/>
    <p:sldId id="326" r:id="rId18"/>
    <p:sldId id="327" r:id="rId19"/>
    <p:sldId id="335" r:id="rId20"/>
    <p:sldId id="312" r:id="rId21"/>
    <p:sldId id="316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323"/>
            <p14:sldId id="332"/>
            <p14:sldId id="336"/>
            <p14:sldId id="282"/>
            <p14:sldId id="324"/>
            <p14:sldId id="285"/>
            <p14:sldId id="329"/>
            <p14:sldId id="331"/>
            <p14:sldId id="330"/>
            <p14:sldId id="333"/>
            <p14:sldId id="306"/>
            <p14:sldId id="286"/>
            <p14:sldId id="287"/>
            <p14:sldId id="325"/>
          </p14:sldIdLst>
        </p14:section>
        <p14:section name="Review types of trees (from part 1 - Theoretical)" id="{F7BA4E63-3B55-4DC2-8755-B73ADEC0115B}">
          <p14:sldIdLst>
            <p14:sldId id="334"/>
            <p14:sldId id="326"/>
            <p14:sldId id="327"/>
            <p14:sldId id="335"/>
          </p14:sldIdLst>
        </p14:section>
        <p14:section name="Extra - Iterative Preorder Traversal" id="{826905C0-B0FA-49C8-AB4B-D0A870715B94}">
          <p14:sldIdLst>
            <p14:sldId id="312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81B923-4FEA-4575-9FD9-FAE0B8C069AB}" v="9" dt="2024-02-20T17:35:28.8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5066" autoAdjust="0"/>
  </p:normalViewPr>
  <p:slideViewPr>
    <p:cSldViewPr>
      <p:cViewPr varScale="1">
        <p:scale>
          <a:sx n="62" d="100"/>
          <a:sy n="62" d="100"/>
        </p:scale>
        <p:origin x="840" y="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99F44209-7F65-42C8-A54A-1CA632B33210}"/>
    <pc:docChg chg="undo custSel addSld modSld modSection">
      <pc:chgData name="Stefan, Alexandra" userId="31e1a6b8-5232-42c3-b6d4-9595b200ff55" providerId="ADAL" clId="{99F44209-7F65-42C8-A54A-1CA632B33210}" dt="2023-10-05T12:38:49.112" v="900" actId="20577"/>
      <pc:docMkLst>
        <pc:docMk/>
      </pc:docMkLst>
      <pc:sldChg chg="modSp mod">
        <pc:chgData name="Stefan, Alexandra" userId="31e1a6b8-5232-42c3-b6d4-9595b200ff55" providerId="ADAL" clId="{99F44209-7F65-42C8-A54A-1CA632B33210}" dt="2023-10-03T13:51:55.752" v="49" actId="20577"/>
        <pc:sldMkLst>
          <pc:docMk/>
          <pc:sldMk cId="794106076" sldId="282"/>
        </pc:sldMkLst>
        <pc:spChg chg="mod">
          <ac:chgData name="Stefan, Alexandra" userId="31e1a6b8-5232-42c3-b6d4-9595b200ff55" providerId="ADAL" clId="{99F44209-7F65-42C8-A54A-1CA632B33210}" dt="2023-10-03T13:51:55.752" v="49" actId="20577"/>
          <ac:spMkLst>
            <pc:docMk/>
            <pc:sldMk cId="794106076" sldId="282"/>
            <ac:spMk id="3" creationId="{00000000-0000-0000-0000-000000000000}"/>
          </ac:spMkLst>
        </pc:spChg>
      </pc:sldChg>
      <pc:sldChg chg="modSp mod">
        <pc:chgData name="Stefan, Alexandra" userId="31e1a6b8-5232-42c3-b6d4-9595b200ff55" providerId="ADAL" clId="{99F44209-7F65-42C8-A54A-1CA632B33210}" dt="2023-10-03T13:48:12.445" v="45" actId="20577"/>
        <pc:sldMkLst>
          <pc:docMk/>
          <pc:sldMk cId="3373317141" sldId="306"/>
        </pc:sldMkLst>
        <pc:spChg chg="mod">
          <ac:chgData name="Stefan, Alexandra" userId="31e1a6b8-5232-42c3-b6d4-9595b200ff55" providerId="ADAL" clId="{99F44209-7F65-42C8-A54A-1CA632B33210}" dt="2023-10-03T13:48:12.445" v="45" actId="20577"/>
          <ac:spMkLst>
            <pc:docMk/>
            <pc:sldMk cId="3373317141" sldId="306"/>
            <ac:spMk id="3" creationId="{00000000-0000-0000-0000-000000000000}"/>
          </ac:spMkLst>
        </pc:spChg>
      </pc:sldChg>
      <pc:sldChg chg="addSp delSp modSp mod">
        <pc:chgData name="Stefan, Alexandra" userId="31e1a6b8-5232-42c3-b6d4-9595b200ff55" providerId="ADAL" clId="{99F44209-7F65-42C8-A54A-1CA632B33210}" dt="2023-10-05T12:33:10.894" v="267" actId="20577"/>
        <pc:sldMkLst>
          <pc:docMk/>
          <pc:sldMk cId="4004645409" sldId="327"/>
        </pc:sldMkLst>
        <pc:spChg chg="mod">
          <ac:chgData name="Stefan, Alexandra" userId="31e1a6b8-5232-42c3-b6d4-9595b200ff55" providerId="ADAL" clId="{99F44209-7F65-42C8-A54A-1CA632B33210}" dt="2023-10-05T12:26:20.269" v="50" actId="14100"/>
          <ac:spMkLst>
            <pc:docMk/>
            <pc:sldMk cId="4004645409" sldId="327"/>
            <ac:spMk id="2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33:10.894" v="267" actId="20577"/>
          <ac:spMkLst>
            <pc:docMk/>
            <pc:sldMk cId="4004645409" sldId="327"/>
            <ac:spMk id="3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31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32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33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34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35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36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37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38" creationId="{00000000-0000-0000-0000-000000000000}"/>
          </ac:spMkLst>
        </pc:spChg>
        <pc:spChg chg="add mod">
          <ac:chgData name="Stefan, Alexandra" userId="31e1a6b8-5232-42c3-b6d4-9595b200ff55" providerId="ADAL" clId="{99F44209-7F65-42C8-A54A-1CA632B33210}" dt="2023-10-05T12:32:19.359" v="218" actId="20577"/>
          <ac:spMkLst>
            <pc:docMk/>
            <pc:sldMk cId="4004645409" sldId="327"/>
            <ac:spMk id="39" creationId="{06E894AB-FCB6-1045-0F47-F09D49124F06}"/>
          </ac:spMkLst>
        </pc:spChg>
        <pc:spChg chg="add mod">
          <ac:chgData name="Stefan, Alexandra" userId="31e1a6b8-5232-42c3-b6d4-9595b200ff55" providerId="ADAL" clId="{99F44209-7F65-42C8-A54A-1CA632B33210}" dt="2023-10-05T12:32:16.348" v="216" actId="20577"/>
          <ac:spMkLst>
            <pc:docMk/>
            <pc:sldMk cId="4004645409" sldId="327"/>
            <ac:spMk id="40" creationId="{19F56EFE-D37A-2026-B180-E19E2F936FE2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41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46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48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50" creationId="{00000000-0000-0000-0000-000000000000}"/>
          </ac:spMkLst>
        </pc:spChg>
        <pc:spChg chg="mod">
          <ac:chgData name="Stefan, Alexandra" userId="31e1a6b8-5232-42c3-b6d4-9595b200ff55" providerId="ADAL" clId="{99F44209-7F65-42C8-A54A-1CA632B33210}" dt="2023-10-05T12:28:10.361" v="157" actId="164"/>
          <ac:spMkLst>
            <pc:docMk/>
            <pc:sldMk cId="4004645409" sldId="327"/>
            <ac:spMk id="52" creationId="{00000000-0000-0000-0000-000000000000}"/>
          </ac:spMkLst>
        </pc:spChg>
        <pc:grpChg chg="add mod">
          <ac:chgData name="Stefan, Alexandra" userId="31e1a6b8-5232-42c3-b6d4-9595b200ff55" providerId="ADAL" clId="{99F44209-7F65-42C8-A54A-1CA632B33210}" dt="2023-10-05T12:28:14.733" v="158" actId="1076"/>
          <ac:grpSpMkLst>
            <pc:docMk/>
            <pc:sldMk cId="4004645409" sldId="327"/>
            <ac:grpSpMk id="5" creationId="{32AE513E-AE36-D26C-6B2A-1470F1D54B23}"/>
          </ac:grpSpMkLst>
        </pc:grpChg>
        <pc:cxnChg chg="mod">
          <ac:chgData name="Stefan, Alexandra" userId="31e1a6b8-5232-42c3-b6d4-9595b200ff55" providerId="ADAL" clId="{99F44209-7F65-42C8-A54A-1CA632B33210}" dt="2023-10-05T12:28:10.361" v="157" actId="164"/>
          <ac:cxnSpMkLst>
            <pc:docMk/>
            <pc:sldMk cId="4004645409" sldId="327"/>
            <ac:cxnSpMk id="44" creationId="{00000000-0000-0000-0000-000000000000}"/>
          </ac:cxnSpMkLst>
        </pc:cxnChg>
        <pc:cxnChg chg="mod">
          <ac:chgData name="Stefan, Alexandra" userId="31e1a6b8-5232-42c3-b6d4-9595b200ff55" providerId="ADAL" clId="{99F44209-7F65-42C8-A54A-1CA632B33210}" dt="2023-10-05T12:28:10.361" v="157" actId="164"/>
          <ac:cxnSpMkLst>
            <pc:docMk/>
            <pc:sldMk cId="4004645409" sldId="327"/>
            <ac:cxnSpMk id="47" creationId="{00000000-0000-0000-0000-000000000000}"/>
          </ac:cxnSpMkLst>
        </pc:cxnChg>
        <pc:cxnChg chg="mod">
          <ac:chgData name="Stefan, Alexandra" userId="31e1a6b8-5232-42c3-b6d4-9595b200ff55" providerId="ADAL" clId="{99F44209-7F65-42C8-A54A-1CA632B33210}" dt="2023-10-05T12:28:10.361" v="157" actId="164"/>
          <ac:cxnSpMkLst>
            <pc:docMk/>
            <pc:sldMk cId="4004645409" sldId="327"/>
            <ac:cxnSpMk id="49" creationId="{00000000-0000-0000-0000-000000000000}"/>
          </ac:cxnSpMkLst>
        </pc:cxnChg>
        <pc:cxnChg chg="mod">
          <ac:chgData name="Stefan, Alexandra" userId="31e1a6b8-5232-42c3-b6d4-9595b200ff55" providerId="ADAL" clId="{99F44209-7F65-42C8-A54A-1CA632B33210}" dt="2023-10-05T12:28:10.361" v="157" actId="164"/>
          <ac:cxnSpMkLst>
            <pc:docMk/>
            <pc:sldMk cId="4004645409" sldId="327"/>
            <ac:cxnSpMk id="51" creationId="{00000000-0000-0000-0000-000000000000}"/>
          </ac:cxnSpMkLst>
        </pc:cxnChg>
        <pc:cxnChg chg="mod">
          <ac:chgData name="Stefan, Alexandra" userId="31e1a6b8-5232-42c3-b6d4-9595b200ff55" providerId="ADAL" clId="{99F44209-7F65-42C8-A54A-1CA632B33210}" dt="2023-10-05T12:28:10.361" v="157" actId="164"/>
          <ac:cxnSpMkLst>
            <pc:docMk/>
            <pc:sldMk cId="4004645409" sldId="327"/>
            <ac:cxnSpMk id="53" creationId="{00000000-0000-0000-0000-000000000000}"/>
          </ac:cxnSpMkLst>
        </pc:cxnChg>
        <pc:cxnChg chg="mod">
          <ac:chgData name="Stefan, Alexandra" userId="31e1a6b8-5232-42c3-b6d4-9595b200ff55" providerId="ADAL" clId="{99F44209-7F65-42C8-A54A-1CA632B33210}" dt="2023-10-05T12:28:10.361" v="157" actId="164"/>
          <ac:cxnSpMkLst>
            <pc:docMk/>
            <pc:sldMk cId="4004645409" sldId="327"/>
            <ac:cxnSpMk id="57" creationId="{00000000-0000-0000-0000-000000000000}"/>
          </ac:cxnSpMkLst>
        </pc:cxnChg>
        <pc:cxnChg chg="mod">
          <ac:chgData name="Stefan, Alexandra" userId="31e1a6b8-5232-42c3-b6d4-9595b200ff55" providerId="ADAL" clId="{99F44209-7F65-42C8-A54A-1CA632B33210}" dt="2023-10-05T12:28:10.361" v="157" actId="164"/>
          <ac:cxnSpMkLst>
            <pc:docMk/>
            <pc:sldMk cId="4004645409" sldId="327"/>
            <ac:cxnSpMk id="59" creationId="{00000000-0000-0000-0000-000000000000}"/>
          </ac:cxnSpMkLst>
        </pc:cxnChg>
        <pc:cxnChg chg="mod">
          <ac:chgData name="Stefan, Alexandra" userId="31e1a6b8-5232-42c3-b6d4-9595b200ff55" providerId="ADAL" clId="{99F44209-7F65-42C8-A54A-1CA632B33210}" dt="2023-10-05T12:28:10.361" v="157" actId="164"/>
          <ac:cxnSpMkLst>
            <pc:docMk/>
            <pc:sldMk cId="4004645409" sldId="327"/>
            <ac:cxnSpMk id="60" creationId="{00000000-0000-0000-0000-000000000000}"/>
          </ac:cxnSpMkLst>
        </pc:cxnChg>
        <pc:cxnChg chg="del">
          <ac:chgData name="Stefan, Alexandra" userId="31e1a6b8-5232-42c3-b6d4-9595b200ff55" providerId="ADAL" clId="{99F44209-7F65-42C8-A54A-1CA632B33210}" dt="2023-10-05T12:30:49.195" v="208" actId="478"/>
          <ac:cxnSpMkLst>
            <pc:docMk/>
            <pc:sldMk cId="4004645409" sldId="327"/>
            <ac:cxnSpMk id="124" creationId="{00000000-0000-0000-0000-000000000000}"/>
          </ac:cxnSpMkLst>
        </pc:cxnChg>
        <pc:cxnChg chg="del mod">
          <ac:chgData name="Stefan, Alexandra" userId="31e1a6b8-5232-42c3-b6d4-9595b200ff55" providerId="ADAL" clId="{99F44209-7F65-42C8-A54A-1CA632B33210}" dt="2023-10-05T12:30:46.036" v="207" actId="478"/>
          <ac:cxnSpMkLst>
            <pc:docMk/>
            <pc:sldMk cId="4004645409" sldId="327"/>
            <ac:cxnSpMk id="125" creationId="{00000000-0000-0000-0000-000000000000}"/>
          </ac:cxnSpMkLst>
        </pc:cxnChg>
      </pc:sldChg>
      <pc:sldChg chg="modSp new mod">
        <pc:chgData name="Stefan, Alexandra" userId="31e1a6b8-5232-42c3-b6d4-9595b200ff55" providerId="ADAL" clId="{99F44209-7F65-42C8-A54A-1CA632B33210}" dt="2023-10-05T12:38:49.112" v="900" actId="20577"/>
        <pc:sldMkLst>
          <pc:docMk/>
          <pc:sldMk cId="2156847323" sldId="335"/>
        </pc:sldMkLst>
        <pc:spChg chg="mod">
          <ac:chgData name="Stefan, Alexandra" userId="31e1a6b8-5232-42c3-b6d4-9595b200ff55" providerId="ADAL" clId="{99F44209-7F65-42C8-A54A-1CA632B33210}" dt="2023-10-05T12:33:36.103" v="296" actId="20577"/>
          <ac:spMkLst>
            <pc:docMk/>
            <pc:sldMk cId="2156847323" sldId="335"/>
            <ac:spMk id="2" creationId="{B103AE3A-1A89-B32D-3892-E186D3D9F59D}"/>
          </ac:spMkLst>
        </pc:spChg>
        <pc:spChg chg="mod">
          <ac:chgData name="Stefan, Alexandra" userId="31e1a6b8-5232-42c3-b6d4-9595b200ff55" providerId="ADAL" clId="{99F44209-7F65-42C8-A54A-1CA632B33210}" dt="2023-10-05T12:38:49.112" v="900" actId="20577"/>
          <ac:spMkLst>
            <pc:docMk/>
            <pc:sldMk cId="2156847323" sldId="335"/>
            <ac:spMk id="3" creationId="{C0A47BEA-85B7-B866-32DD-7EF58B8D829C}"/>
          </ac:spMkLst>
        </pc:spChg>
      </pc:sldChg>
    </pc:docChg>
  </pc:docChgLst>
  <pc:docChgLst>
    <pc:chgData name="Stefan, Alexandra" userId="31e1a6b8-5232-42c3-b6d4-9595b200ff55" providerId="ADAL" clId="{FE478949-4CD3-4349-988A-FC5C8468E5DE}"/>
    <pc:docChg chg="undo redo custSel addSld delSld modSld modSection">
      <pc:chgData name="Stefan, Alexandra" userId="31e1a6b8-5232-42c3-b6d4-9595b200ff55" providerId="ADAL" clId="{FE478949-4CD3-4349-988A-FC5C8468E5DE}" dt="2023-03-09T19:15:18.592" v="2644" actId="6549"/>
      <pc:docMkLst>
        <pc:docMk/>
      </pc:docMkLst>
      <pc:sldChg chg="addSp delSp modSp modNotesTx">
        <pc:chgData name="Stefan, Alexandra" userId="31e1a6b8-5232-42c3-b6d4-9595b200ff55" providerId="ADAL" clId="{FE478949-4CD3-4349-988A-FC5C8468E5DE}" dt="2023-03-09T13:14:20.189" v="2184" actId="1076"/>
        <pc:sldMkLst>
          <pc:docMk/>
          <pc:sldMk cId="794106076" sldId="282"/>
        </pc:sldMkLst>
        <pc:spChg chg="mod">
          <ac:chgData name="Stefan, Alexandra" userId="31e1a6b8-5232-42c3-b6d4-9595b200ff55" providerId="ADAL" clId="{FE478949-4CD3-4349-988A-FC5C8468E5DE}" dt="2023-03-07T19:37:15.565" v="954" actId="14100"/>
          <ac:spMkLst>
            <pc:docMk/>
            <pc:sldMk cId="794106076" sldId="282"/>
            <ac:spMk id="2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3:14:09.159" v="2183" actId="20577"/>
          <ac:spMkLst>
            <pc:docMk/>
            <pc:sldMk cId="794106076" sldId="282"/>
            <ac:spMk id="3" creationId="{00000000-0000-0000-0000-000000000000}"/>
          </ac:spMkLst>
        </pc:spChg>
        <pc:spChg chg="add del mod">
          <ac:chgData name="Stefan, Alexandra" userId="31e1a6b8-5232-42c3-b6d4-9595b200ff55" providerId="ADAL" clId="{FE478949-4CD3-4349-988A-FC5C8468E5DE}" dt="2023-03-09T13:10:21.754" v="2008" actId="478"/>
          <ac:spMkLst>
            <pc:docMk/>
            <pc:sldMk cId="794106076" sldId="282"/>
            <ac:spMk id="5" creationId="{186C42FC-D146-4DF8-B78E-DE1E5808BC47}"/>
          </ac:spMkLst>
        </pc:spChg>
        <pc:spChg chg="add mod">
          <ac:chgData name="Stefan, Alexandra" userId="31e1a6b8-5232-42c3-b6d4-9595b200ff55" providerId="ADAL" clId="{FE478949-4CD3-4349-988A-FC5C8468E5DE}" dt="2023-03-09T13:14:20.189" v="2184" actId="1076"/>
          <ac:spMkLst>
            <pc:docMk/>
            <pc:sldMk cId="794106076" sldId="282"/>
            <ac:spMk id="48" creationId="{1A363008-4964-44FE-A646-B31505E792F0}"/>
          </ac:spMkLst>
        </pc:spChg>
        <pc:spChg chg="add mod">
          <ac:chgData name="Stefan, Alexandra" userId="31e1a6b8-5232-42c3-b6d4-9595b200ff55" providerId="ADAL" clId="{FE478949-4CD3-4349-988A-FC5C8468E5DE}" dt="2023-03-09T13:05:15.480" v="1989" actId="20577"/>
          <ac:spMkLst>
            <pc:docMk/>
            <pc:sldMk cId="794106076" sldId="282"/>
            <ac:spMk id="50" creationId="{D1B701A1-3046-48ED-A7AE-192653E74236}"/>
          </ac:spMkLst>
        </pc:spChg>
        <pc:spChg chg="add mod">
          <ac:chgData name="Stefan, Alexandra" userId="31e1a6b8-5232-42c3-b6d4-9595b200ff55" providerId="ADAL" clId="{FE478949-4CD3-4349-988A-FC5C8468E5DE}" dt="2023-03-09T13:12:11.178" v="2021" actId="1036"/>
          <ac:spMkLst>
            <pc:docMk/>
            <pc:sldMk cId="794106076" sldId="282"/>
            <ac:spMk id="53" creationId="{39163C59-73A1-449B-A907-5B99C669C338}"/>
          </ac:spMkLst>
        </pc:spChg>
        <pc:grpChg chg="add mod">
          <ac:chgData name="Stefan, Alexandra" userId="31e1a6b8-5232-42c3-b6d4-9595b200ff55" providerId="ADAL" clId="{FE478949-4CD3-4349-988A-FC5C8468E5DE}" dt="2023-03-09T13:07:35.615" v="2001" actId="1037"/>
          <ac:grpSpMkLst>
            <pc:docMk/>
            <pc:sldMk cId="794106076" sldId="282"/>
            <ac:grpSpMk id="6" creationId="{5D21DA0C-97A7-4841-A106-B99E8D115389}"/>
          </ac:grpSpMkLst>
        </pc:grpChg>
        <pc:grpChg chg="add mod">
          <ac:chgData name="Stefan, Alexandra" userId="31e1a6b8-5232-42c3-b6d4-9595b200ff55" providerId="ADAL" clId="{FE478949-4CD3-4349-988A-FC5C8468E5DE}" dt="2023-03-07T19:51:11.819" v="1971" actId="1036"/>
          <ac:grpSpMkLst>
            <pc:docMk/>
            <pc:sldMk cId="794106076" sldId="282"/>
            <ac:grpSpMk id="20" creationId="{2D15B464-165B-4F65-9F16-D4030AD5CAA4}"/>
          </ac:grpSpMkLst>
        </pc:grpChg>
        <pc:grpChg chg="add mod">
          <ac:chgData name="Stefan, Alexandra" userId="31e1a6b8-5232-42c3-b6d4-9595b200ff55" providerId="ADAL" clId="{FE478949-4CD3-4349-988A-FC5C8468E5DE}" dt="2023-03-09T13:05:57.625" v="1992" actId="14100"/>
          <ac:grpSpMkLst>
            <pc:docMk/>
            <pc:sldMk cId="794106076" sldId="282"/>
            <ac:grpSpMk id="34" creationId="{E509E2DE-AA00-472E-BB80-DED59071CA15}"/>
          </ac:grpSpMkLst>
        </pc:grpChg>
        <pc:cxnChg chg="add mod">
          <ac:chgData name="Stefan, Alexandra" userId="31e1a6b8-5232-42c3-b6d4-9595b200ff55" providerId="ADAL" clId="{FE478949-4CD3-4349-988A-FC5C8468E5DE}" dt="2023-03-07T19:36:38.211" v="950" actId="1038"/>
          <ac:cxnSpMkLst>
            <pc:docMk/>
            <pc:sldMk cId="794106076" sldId="282"/>
            <ac:cxnSpMk id="49" creationId="{CF25C2E0-DD5C-427A-B9A1-2886C402685E}"/>
          </ac:cxnSpMkLst>
        </pc:cxnChg>
        <pc:cxnChg chg="add mod">
          <ac:chgData name="Stefan, Alexandra" userId="31e1a6b8-5232-42c3-b6d4-9595b200ff55" providerId="ADAL" clId="{FE478949-4CD3-4349-988A-FC5C8468E5DE}" dt="2023-03-07T19:36:32.840" v="948" actId="1038"/>
          <ac:cxnSpMkLst>
            <pc:docMk/>
            <pc:sldMk cId="794106076" sldId="282"/>
            <ac:cxnSpMk id="51" creationId="{1D6197CB-B5C8-4073-9206-4B7B87B9EC43}"/>
          </ac:cxnSpMkLst>
        </pc:cxnChg>
        <pc:cxnChg chg="add mod">
          <ac:chgData name="Stefan, Alexandra" userId="31e1a6b8-5232-42c3-b6d4-9595b200ff55" providerId="ADAL" clId="{FE478949-4CD3-4349-988A-FC5C8468E5DE}" dt="2023-03-07T19:36:35.234" v="949" actId="1038"/>
          <ac:cxnSpMkLst>
            <pc:docMk/>
            <pc:sldMk cId="794106076" sldId="282"/>
            <ac:cxnSpMk id="52" creationId="{2D2E1A59-C695-499C-9FAB-4DE7C9603EF6}"/>
          </ac:cxnSpMkLst>
        </pc:cxnChg>
      </pc:sldChg>
      <pc:sldChg chg="addSp delSp modSp">
        <pc:chgData name="Stefan, Alexandra" userId="31e1a6b8-5232-42c3-b6d4-9595b200ff55" providerId="ADAL" clId="{FE478949-4CD3-4349-988A-FC5C8468E5DE}" dt="2023-03-07T19:06:25.612" v="183" actId="14100"/>
        <pc:sldMkLst>
          <pc:docMk/>
          <pc:sldMk cId="2283363982" sldId="285"/>
        </pc:sldMkLst>
        <pc:spChg chg="add del mod">
          <ac:chgData name="Stefan, Alexandra" userId="31e1a6b8-5232-42c3-b6d4-9595b200ff55" providerId="ADAL" clId="{FE478949-4CD3-4349-988A-FC5C8468E5DE}" dt="2023-03-07T14:49:14.400" v="166" actId="478"/>
          <ac:spMkLst>
            <pc:docMk/>
            <pc:sldMk cId="2283363982" sldId="285"/>
            <ac:spMk id="7" creationId="{FD269BA8-999B-41A7-AE51-CB6C86AF7E5D}"/>
          </ac:spMkLst>
        </pc:spChg>
        <pc:spChg chg="del mod">
          <ac:chgData name="Stefan, Alexandra" userId="31e1a6b8-5232-42c3-b6d4-9595b200ff55" providerId="ADAL" clId="{FE478949-4CD3-4349-988A-FC5C8468E5DE}" dt="2023-03-07T14:45:01.319" v="121" actId="478"/>
          <ac:spMkLst>
            <pc:docMk/>
            <pc:sldMk cId="2283363982" sldId="285"/>
            <ac:spMk id="9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7T19:06:18.117" v="177" actId="14100"/>
          <ac:spMkLst>
            <pc:docMk/>
            <pc:sldMk cId="2283363982" sldId="285"/>
            <ac:spMk id="10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7T19:06:09.990" v="171"/>
          <ac:spMkLst>
            <pc:docMk/>
            <pc:sldMk cId="2283363982" sldId="285"/>
            <ac:spMk id="11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7T19:06:25.612" v="183" actId="14100"/>
          <ac:spMkLst>
            <pc:docMk/>
            <pc:sldMk cId="2283363982" sldId="285"/>
            <ac:spMk id="12" creationId="{00000000-0000-0000-0000-000000000000}"/>
          </ac:spMkLst>
        </pc:spChg>
        <pc:spChg chg="add">
          <ac:chgData name="Stefan, Alexandra" userId="31e1a6b8-5232-42c3-b6d4-9595b200ff55" providerId="ADAL" clId="{FE478949-4CD3-4349-988A-FC5C8468E5DE}" dt="2023-03-07T14:45:08.967" v="122"/>
          <ac:spMkLst>
            <pc:docMk/>
            <pc:sldMk cId="2283363982" sldId="285"/>
            <ac:spMk id="13" creationId="{60A3F50E-51C2-47B7-BF2E-0A2EF02F2DB6}"/>
          </ac:spMkLst>
        </pc:spChg>
      </pc:sldChg>
      <pc:sldChg chg="modSp">
        <pc:chgData name="Stefan, Alexandra" userId="31e1a6b8-5232-42c3-b6d4-9595b200ff55" providerId="ADAL" clId="{FE478949-4CD3-4349-988A-FC5C8468E5DE}" dt="2023-03-07T14:46:00.508" v="148"/>
        <pc:sldMkLst>
          <pc:docMk/>
          <pc:sldMk cId="109551340" sldId="286"/>
        </pc:sldMkLst>
        <pc:spChg chg="mod">
          <ac:chgData name="Stefan, Alexandra" userId="31e1a6b8-5232-42c3-b6d4-9595b200ff55" providerId="ADAL" clId="{FE478949-4CD3-4349-988A-FC5C8468E5DE}" dt="2023-03-07T14:45:56.111" v="146" actId="20577"/>
          <ac:spMkLst>
            <pc:docMk/>
            <pc:sldMk cId="109551340" sldId="286"/>
            <ac:spMk id="5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7T14:46:00.508" v="148"/>
          <ac:spMkLst>
            <pc:docMk/>
            <pc:sldMk cId="109551340" sldId="286"/>
            <ac:spMk id="6" creationId="{00000000-0000-0000-0000-000000000000}"/>
          </ac:spMkLst>
        </pc:spChg>
      </pc:sldChg>
      <pc:sldChg chg="modSp">
        <pc:chgData name="Stefan, Alexandra" userId="31e1a6b8-5232-42c3-b6d4-9595b200ff55" providerId="ADAL" clId="{FE478949-4CD3-4349-988A-FC5C8468E5DE}" dt="2023-03-09T19:15:18.592" v="2644" actId="6549"/>
        <pc:sldMkLst>
          <pc:docMk/>
          <pc:sldMk cId="3215981510" sldId="287"/>
        </pc:sldMkLst>
        <pc:spChg chg="mod">
          <ac:chgData name="Stefan, Alexandra" userId="31e1a6b8-5232-42c3-b6d4-9595b200ff55" providerId="ADAL" clId="{FE478949-4CD3-4349-988A-FC5C8468E5DE}" dt="2023-03-07T14:46:11.538" v="150"/>
          <ac:spMkLst>
            <pc:docMk/>
            <pc:sldMk cId="3215981510" sldId="287"/>
            <ac:spMk id="5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9:15:18.592" v="2644" actId="6549"/>
          <ac:spMkLst>
            <pc:docMk/>
            <pc:sldMk cId="3215981510" sldId="287"/>
            <ac:spMk id="9" creationId="{00000000-0000-0000-0000-000000000000}"/>
          </ac:spMkLst>
        </pc:spChg>
      </pc:sldChg>
      <pc:sldChg chg="modSp">
        <pc:chgData name="Stefan, Alexandra" userId="31e1a6b8-5232-42c3-b6d4-9595b200ff55" providerId="ADAL" clId="{FE478949-4CD3-4349-988A-FC5C8468E5DE}" dt="2023-03-07T14:46:53.442" v="165"/>
        <pc:sldMkLst>
          <pc:docMk/>
          <pc:sldMk cId="2957968329" sldId="316"/>
        </pc:sldMkLst>
        <pc:spChg chg="mod">
          <ac:chgData name="Stefan, Alexandra" userId="31e1a6b8-5232-42c3-b6d4-9595b200ff55" providerId="ADAL" clId="{FE478949-4CD3-4349-988A-FC5C8468E5DE}" dt="2023-03-07T14:46:53.442" v="165"/>
          <ac:spMkLst>
            <pc:docMk/>
            <pc:sldMk cId="2957968329" sldId="316"/>
            <ac:spMk id="3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7T14:46:46.073" v="161" actId="14100"/>
          <ac:spMkLst>
            <pc:docMk/>
            <pc:sldMk cId="2957968329" sldId="316"/>
            <ac:spMk id="49" creationId="{00000000-0000-0000-0000-000000000000}"/>
          </ac:spMkLst>
        </pc:spChg>
      </pc:sldChg>
      <pc:sldChg chg="modSp">
        <pc:chgData name="Stefan, Alexandra" userId="31e1a6b8-5232-42c3-b6d4-9595b200ff55" providerId="ADAL" clId="{FE478949-4CD3-4349-988A-FC5C8468E5DE}" dt="2023-03-09T14:55:13.053" v="2602"/>
        <pc:sldMkLst>
          <pc:docMk/>
          <pc:sldMk cId="2293834976" sldId="325"/>
        </pc:sldMkLst>
        <pc:spChg chg="mod">
          <ac:chgData name="Stefan, Alexandra" userId="31e1a6b8-5232-42c3-b6d4-9595b200ff55" providerId="ADAL" clId="{FE478949-4CD3-4349-988A-FC5C8468E5DE}" dt="2023-03-07T14:46:17.096" v="152"/>
          <ac:spMkLst>
            <pc:docMk/>
            <pc:sldMk cId="2293834976" sldId="325"/>
            <ac:spMk id="3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55:13.053" v="2602"/>
          <ac:spMkLst>
            <pc:docMk/>
            <pc:sldMk cId="2293834976" sldId="325"/>
            <ac:spMk id="48" creationId="{00000000-0000-0000-0000-000000000000}"/>
          </ac:spMkLst>
        </pc:spChg>
      </pc:sldChg>
      <pc:sldChg chg="modSp">
        <pc:chgData name="Stefan, Alexandra" userId="31e1a6b8-5232-42c3-b6d4-9595b200ff55" providerId="ADAL" clId="{FE478949-4CD3-4349-988A-FC5C8468E5DE}" dt="2023-03-09T19:13:07.218" v="2624" actId="20577"/>
        <pc:sldMkLst>
          <pc:docMk/>
          <pc:sldMk cId="1123176366" sldId="326"/>
        </pc:sldMkLst>
        <pc:spChg chg="mod">
          <ac:chgData name="Stefan, Alexandra" userId="31e1a6b8-5232-42c3-b6d4-9595b200ff55" providerId="ADAL" clId="{FE478949-4CD3-4349-988A-FC5C8468E5DE}" dt="2023-03-07T03:34:01.184" v="9" actId="20577"/>
          <ac:spMkLst>
            <pc:docMk/>
            <pc:sldMk cId="1123176366" sldId="326"/>
            <ac:spMk id="2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9:13:07.218" v="2624" actId="20577"/>
          <ac:spMkLst>
            <pc:docMk/>
            <pc:sldMk cId="1123176366" sldId="326"/>
            <ac:spMk id="8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7T03:34:10.499" v="19" actId="20577"/>
          <ac:spMkLst>
            <pc:docMk/>
            <pc:sldMk cId="1123176366" sldId="326"/>
            <ac:spMk id="138" creationId="{00000000-0000-0000-0000-000000000000}"/>
          </ac:spMkLst>
        </pc:spChg>
        <pc:graphicFrameChg chg="modGraphic">
          <ac:chgData name="Stefan, Alexandra" userId="31e1a6b8-5232-42c3-b6d4-9595b200ff55" providerId="ADAL" clId="{FE478949-4CD3-4349-988A-FC5C8468E5DE}" dt="2023-03-09T19:12:59.766" v="2620" actId="20577"/>
          <ac:graphicFrameMkLst>
            <pc:docMk/>
            <pc:sldMk cId="1123176366" sldId="326"/>
            <ac:graphicFrameMk id="6" creationId="{00000000-0000-0000-0000-000000000000}"/>
          </ac:graphicFrameMkLst>
        </pc:graphicFrameChg>
      </pc:sldChg>
      <pc:sldChg chg="modSp">
        <pc:chgData name="Stefan, Alexandra" userId="31e1a6b8-5232-42c3-b6d4-9595b200ff55" providerId="ADAL" clId="{FE478949-4CD3-4349-988A-FC5C8468E5DE}" dt="2023-03-09T19:14:51.500" v="2638" actId="20577"/>
        <pc:sldMkLst>
          <pc:docMk/>
          <pc:sldMk cId="4004645409" sldId="327"/>
        </pc:sldMkLst>
        <pc:spChg chg="mod">
          <ac:chgData name="Stefan, Alexandra" userId="31e1a6b8-5232-42c3-b6d4-9595b200ff55" providerId="ADAL" clId="{FE478949-4CD3-4349-988A-FC5C8468E5DE}" dt="2023-03-09T19:14:51.500" v="2638" actId="20577"/>
          <ac:spMkLst>
            <pc:docMk/>
            <pc:sldMk cId="4004645409" sldId="327"/>
            <ac:spMk id="3" creationId="{00000000-0000-0000-0000-000000000000}"/>
          </ac:spMkLst>
        </pc:spChg>
      </pc:sldChg>
      <pc:sldChg chg="modSp">
        <pc:chgData name="Stefan, Alexandra" userId="31e1a6b8-5232-42c3-b6d4-9595b200ff55" providerId="ADAL" clId="{FE478949-4CD3-4349-988A-FC5C8468E5DE}" dt="2023-03-09T16:39:26.632" v="2614" actId="20577"/>
        <pc:sldMkLst>
          <pc:docMk/>
          <pc:sldMk cId="769425276" sldId="329"/>
        </pc:sldMkLst>
        <pc:spChg chg="mod">
          <ac:chgData name="Stefan, Alexandra" userId="31e1a6b8-5232-42c3-b6d4-9595b200ff55" providerId="ADAL" clId="{FE478949-4CD3-4349-988A-FC5C8468E5DE}" dt="2023-03-09T16:39:26.632" v="2614" actId="20577"/>
          <ac:spMkLst>
            <pc:docMk/>
            <pc:sldMk cId="769425276" sldId="329"/>
            <ac:spMk id="3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7T14:44:38.648" v="117" actId="14100"/>
          <ac:spMkLst>
            <pc:docMk/>
            <pc:sldMk cId="769425276" sldId="329"/>
            <ac:spMk id="5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7T14:44:31.847" v="114" actId="20577"/>
          <ac:spMkLst>
            <pc:docMk/>
            <pc:sldMk cId="769425276" sldId="329"/>
            <ac:spMk id="6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7T14:44:43.560" v="120" actId="14100"/>
          <ac:spMkLst>
            <pc:docMk/>
            <pc:sldMk cId="769425276" sldId="329"/>
            <ac:spMk id="8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7T14:44:16.979" v="108" actId="20577"/>
          <ac:spMkLst>
            <pc:docMk/>
            <pc:sldMk cId="769425276" sldId="329"/>
            <ac:spMk id="9" creationId="{00000000-0000-0000-0000-000000000000}"/>
          </ac:spMkLst>
        </pc:spChg>
      </pc:sldChg>
      <pc:sldChg chg="modSp modNotesTx">
        <pc:chgData name="Stefan, Alexandra" userId="31e1a6b8-5232-42c3-b6d4-9595b200ff55" providerId="ADAL" clId="{FE478949-4CD3-4349-988A-FC5C8468E5DE}" dt="2023-03-09T13:29:02.560" v="2452" actId="20577"/>
        <pc:sldMkLst>
          <pc:docMk/>
          <pc:sldMk cId="2689575561" sldId="330"/>
        </pc:sldMkLst>
        <pc:spChg chg="mod">
          <ac:chgData name="Stefan, Alexandra" userId="31e1a6b8-5232-42c3-b6d4-9595b200ff55" providerId="ADAL" clId="{FE478949-4CD3-4349-988A-FC5C8468E5DE}" dt="2023-03-07T14:45:31.794" v="134" actId="20577"/>
          <ac:spMkLst>
            <pc:docMk/>
            <pc:sldMk cId="2689575561" sldId="330"/>
            <ac:spMk id="5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3:29:02.560" v="2452" actId="20577"/>
          <ac:spMkLst>
            <pc:docMk/>
            <pc:sldMk cId="2689575561" sldId="330"/>
            <ac:spMk id="98" creationId="{00000000-0000-0000-0000-000000000000}"/>
          </ac:spMkLst>
        </pc:spChg>
      </pc:sldChg>
      <pc:sldChg chg="addSp modSp">
        <pc:chgData name="Stefan, Alexandra" userId="31e1a6b8-5232-42c3-b6d4-9595b200ff55" providerId="ADAL" clId="{FE478949-4CD3-4349-988A-FC5C8468E5DE}" dt="2023-03-09T16:16:48.966" v="2605" actId="14100"/>
        <pc:sldMkLst>
          <pc:docMk/>
          <pc:sldMk cId="38602479" sldId="331"/>
        </pc:sldMkLst>
        <pc:spChg chg="add mod">
          <ac:chgData name="Stefan, Alexandra" userId="31e1a6b8-5232-42c3-b6d4-9595b200ff55" providerId="ADAL" clId="{FE478949-4CD3-4349-988A-FC5C8468E5DE}" dt="2023-03-09T16:16:48.966" v="2605" actId="14100"/>
          <ac:spMkLst>
            <pc:docMk/>
            <pc:sldMk cId="38602479" sldId="331"/>
            <ac:spMk id="3" creationId="{16C5708F-AAA4-45B7-9E67-4596B350EDC1}"/>
          </ac:spMkLst>
        </pc:spChg>
        <pc:spChg chg="mod">
          <ac:chgData name="Stefan, Alexandra" userId="31e1a6b8-5232-42c3-b6d4-9595b200ff55" providerId="ADAL" clId="{FE478949-4CD3-4349-988A-FC5C8468E5DE}" dt="2023-03-07T14:45:24.109" v="128" actId="20577"/>
          <ac:spMkLst>
            <pc:docMk/>
            <pc:sldMk cId="38602479" sldId="331"/>
            <ac:spMk id="5" creationId="{00000000-0000-0000-0000-000000000000}"/>
          </ac:spMkLst>
        </pc:spChg>
      </pc:sldChg>
      <pc:sldChg chg="modSp">
        <pc:chgData name="Stefan, Alexandra" userId="31e1a6b8-5232-42c3-b6d4-9595b200ff55" providerId="ADAL" clId="{FE478949-4CD3-4349-988A-FC5C8468E5DE}" dt="2023-03-07T12:30:14.630" v="29" actId="14100"/>
        <pc:sldMkLst>
          <pc:docMk/>
          <pc:sldMk cId="3679453980" sldId="332"/>
        </pc:sldMkLst>
        <pc:spChg chg="mod">
          <ac:chgData name="Stefan, Alexandra" userId="31e1a6b8-5232-42c3-b6d4-9595b200ff55" providerId="ADAL" clId="{FE478949-4CD3-4349-988A-FC5C8468E5DE}" dt="2023-03-07T12:30:14.630" v="29" actId="14100"/>
          <ac:spMkLst>
            <pc:docMk/>
            <pc:sldMk cId="3679453980" sldId="332"/>
            <ac:spMk id="3" creationId="{00000000-0000-0000-0000-000000000000}"/>
          </ac:spMkLst>
        </pc:spChg>
      </pc:sldChg>
      <pc:sldChg chg="modSp modNotesTx">
        <pc:chgData name="Stefan, Alexandra" userId="31e1a6b8-5232-42c3-b6d4-9595b200ff55" providerId="ADAL" clId="{FE478949-4CD3-4349-988A-FC5C8468E5DE}" dt="2023-03-09T13:30:52.357" v="2453" actId="20577"/>
        <pc:sldMkLst>
          <pc:docMk/>
          <pc:sldMk cId="3532282873" sldId="333"/>
        </pc:sldMkLst>
        <pc:spChg chg="mod">
          <ac:chgData name="Stefan, Alexandra" userId="31e1a6b8-5232-42c3-b6d4-9595b200ff55" providerId="ADAL" clId="{FE478949-4CD3-4349-988A-FC5C8468E5DE}" dt="2023-03-07T14:45:41.846" v="140" actId="20577"/>
          <ac:spMkLst>
            <pc:docMk/>
            <pc:sldMk cId="3532282873" sldId="333"/>
            <ac:spMk id="5" creationId="{00000000-0000-0000-0000-000000000000}"/>
          </ac:spMkLst>
        </pc:spChg>
      </pc:sldChg>
      <pc:sldChg chg="addSp modSp add">
        <pc:chgData name="Stefan, Alexandra" userId="31e1a6b8-5232-42c3-b6d4-9595b200ff55" providerId="ADAL" clId="{FE478949-4CD3-4349-988A-FC5C8468E5DE}" dt="2023-03-09T14:54:04.332" v="2600" actId="1038"/>
        <pc:sldMkLst>
          <pc:docMk/>
          <pc:sldMk cId="1211290794" sldId="334"/>
        </pc:sldMkLst>
        <pc:spChg chg="mod">
          <ac:chgData name="Stefan, Alexandra" userId="31e1a6b8-5232-42c3-b6d4-9595b200ff55" providerId="ADAL" clId="{FE478949-4CD3-4349-988A-FC5C8468E5DE}" dt="2023-03-09T14:47:55.921" v="2482" actId="1038"/>
          <ac:spMkLst>
            <pc:docMk/>
            <pc:sldMk cId="1211290794" sldId="334"/>
            <ac:spMk id="2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3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24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25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26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29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30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32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34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36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38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40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42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44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50:50.108" v="2552" actId="20577"/>
          <ac:spMkLst>
            <pc:docMk/>
            <pc:sldMk cId="1211290794" sldId="334"/>
            <ac:spMk id="50" creationId="{00000000-0000-0000-0000-000000000000}"/>
          </ac:spMkLst>
        </pc:spChg>
        <pc:spChg chg="add mod">
          <ac:chgData name="Stefan, Alexandra" userId="31e1a6b8-5232-42c3-b6d4-9595b200ff55" providerId="ADAL" clId="{FE478949-4CD3-4349-988A-FC5C8468E5DE}" dt="2023-03-09T14:52:02.100" v="2569" actId="1076"/>
          <ac:spMkLst>
            <pc:docMk/>
            <pc:sldMk cId="1211290794" sldId="334"/>
            <ac:spMk id="52" creationId="{966C6AFB-AF60-49C2-88DF-EA164EB566EE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58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59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60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61" creationId="{00000000-0000-0000-0000-000000000000}"/>
          </ac:spMkLst>
        </pc:spChg>
        <pc:spChg chg="mod">
          <ac:chgData name="Stefan, Alexandra" userId="31e1a6b8-5232-42c3-b6d4-9595b200ff55" providerId="ADAL" clId="{FE478949-4CD3-4349-988A-FC5C8468E5DE}" dt="2023-03-09T14:49:46.323" v="2511" actId="1036"/>
          <ac:spMkLst>
            <pc:docMk/>
            <pc:sldMk cId="1211290794" sldId="334"/>
            <ac:spMk id="62" creationId="{00000000-0000-0000-0000-000000000000}"/>
          </ac:spMkLst>
        </pc:spChg>
        <pc:grpChg chg="mod">
          <ac:chgData name="Stefan, Alexandra" userId="31e1a6b8-5232-42c3-b6d4-9595b200ff55" providerId="ADAL" clId="{FE478949-4CD3-4349-988A-FC5C8468E5DE}" dt="2023-03-09T14:49:46.323" v="2511" actId="1036"/>
          <ac:grpSpMkLst>
            <pc:docMk/>
            <pc:sldMk cId="1211290794" sldId="334"/>
            <ac:grpSpMk id="5" creationId="{00000000-0000-0000-0000-000000000000}"/>
          </ac:grpSpMkLst>
        </pc:grpChg>
        <pc:grpChg chg="mod">
          <ac:chgData name="Stefan, Alexandra" userId="31e1a6b8-5232-42c3-b6d4-9595b200ff55" providerId="ADAL" clId="{FE478949-4CD3-4349-988A-FC5C8468E5DE}" dt="2023-03-09T14:49:46.323" v="2511" actId="1036"/>
          <ac:grpSpMkLst>
            <pc:docMk/>
            <pc:sldMk cId="1211290794" sldId="334"/>
            <ac:grpSpMk id="8" creationId="{00000000-0000-0000-0000-000000000000}"/>
          </ac:grpSpMkLst>
        </pc:grpChg>
        <pc:grpChg chg="mod">
          <ac:chgData name="Stefan, Alexandra" userId="31e1a6b8-5232-42c3-b6d4-9595b200ff55" providerId="ADAL" clId="{FE478949-4CD3-4349-988A-FC5C8468E5DE}" dt="2023-03-09T14:49:46.323" v="2511" actId="1036"/>
          <ac:grpSpMkLst>
            <pc:docMk/>
            <pc:sldMk cId="1211290794" sldId="334"/>
            <ac:grpSpMk id="11" creationId="{00000000-0000-0000-0000-000000000000}"/>
          </ac:grpSpMkLst>
        </pc:grpChg>
        <pc:grpChg chg="mod">
          <ac:chgData name="Stefan, Alexandra" userId="31e1a6b8-5232-42c3-b6d4-9595b200ff55" providerId="ADAL" clId="{FE478949-4CD3-4349-988A-FC5C8468E5DE}" dt="2023-03-09T14:49:46.323" v="2511" actId="1036"/>
          <ac:grpSpMkLst>
            <pc:docMk/>
            <pc:sldMk cId="1211290794" sldId="334"/>
            <ac:grpSpMk id="14" creationId="{00000000-0000-0000-0000-000000000000}"/>
          </ac:grpSpMkLst>
        </pc:grpChg>
        <pc:grpChg chg="mod">
          <ac:chgData name="Stefan, Alexandra" userId="31e1a6b8-5232-42c3-b6d4-9595b200ff55" providerId="ADAL" clId="{FE478949-4CD3-4349-988A-FC5C8468E5DE}" dt="2023-03-09T14:49:46.323" v="2511" actId="1036"/>
          <ac:grpSpMkLst>
            <pc:docMk/>
            <pc:sldMk cId="1211290794" sldId="334"/>
            <ac:grpSpMk id="17" creationId="{00000000-0000-0000-0000-000000000000}"/>
          </ac:grpSpMkLst>
        </pc:grpChg>
        <pc:grpChg chg="add mod">
          <ac:chgData name="Stefan, Alexandra" userId="31e1a6b8-5232-42c3-b6d4-9595b200ff55" providerId="ADAL" clId="{FE478949-4CD3-4349-988A-FC5C8468E5DE}" dt="2023-03-09T14:53:56.103" v="2598" actId="1038"/>
          <ac:grpSpMkLst>
            <pc:docMk/>
            <pc:sldMk cId="1211290794" sldId="334"/>
            <ac:grpSpMk id="57" creationId="{E4ACB918-70ED-4B82-8506-034052310D67}"/>
          </ac:grpSpMkLst>
        </pc:grpChg>
        <pc:graphicFrameChg chg="mod modGraphic">
          <ac:chgData name="Stefan, Alexandra" userId="31e1a6b8-5232-42c3-b6d4-9595b200ff55" providerId="ADAL" clId="{FE478949-4CD3-4349-988A-FC5C8468E5DE}" dt="2023-03-09T14:53:05.523" v="2582" actId="14100"/>
          <ac:graphicFrameMkLst>
            <pc:docMk/>
            <pc:sldMk cId="1211290794" sldId="334"/>
            <ac:graphicFrameMk id="47" creationId="{00000000-0000-0000-0000-000000000000}"/>
          </ac:graphicFrameMkLst>
        </pc:graphicFrameChg>
        <pc:graphicFrameChg chg="add mod modGraphic">
          <ac:chgData name="Stefan, Alexandra" userId="31e1a6b8-5232-42c3-b6d4-9595b200ff55" providerId="ADAL" clId="{FE478949-4CD3-4349-988A-FC5C8468E5DE}" dt="2023-03-09T14:54:04.332" v="2600" actId="1038"/>
          <ac:graphicFrameMkLst>
            <pc:docMk/>
            <pc:sldMk cId="1211290794" sldId="334"/>
            <ac:graphicFrameMk id="106" creationId="{5534DED4-8D47-4644-A00D-68494505D1FC}"/>
          </ac:graphicFrameMkLst>
        </pc:graphicFrame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20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21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22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23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27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28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31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33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35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37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39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41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43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45" creationId="{00000000-0000-0000-0000-000000000000}"/>
          </ac:cxnSpMkLst>
        </pc:cxnChg>
        <pc:cxnChg chg="add mod">
          <ac:chgData name="Stefan, Alexandra" userId="31e1a6b8-5232-42c3-b6d4-9595b200ff55" providerId="ADAL" clId="{FE478949-4CD3-4349-988A-FC5C8468E5DE}" dt="2023-03-09T14:52:44.095" v="2579" actId="1037"/>
          <ac:cxnSpMkLst>
            <pc:docMk/>
            <pc:sldMk cId="1211290794" sldId="334"/>
            <ac:cxnSpMk id="48" creationId="{EE67184D-FC6F-4F2C-85C1-08DB7E4F15D2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49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51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54" creationId="{00000000-0000-0000-0000-000000000000}"/>
          </ac:cxnSpMkLst>
        </pc:cxnChg>
        <pc:cxnChg chg="mod">
          <ac:chgData name="Stefan, Alexandra" userId="31e1a6b8-5232-42c3-b6d4-9595b200ff55" providerId="ADAL" clId="{FE478949-4CD3-4349-988A-FC5C8468E5DE}" dt="2023-03-09T14:49:46.323" v="2511" actId="1036"/>
          <ac:cxnSpMkLst>
            <pc:docMk/>
            <pc:sldMk cId="1211290794" sldId="334"/>
            <ac:cxnSpMk id="56" creationId="{00000000-0000-0000-0000-000000000000}"/>
          </ac:cxnSpMkLst>
        </pc:cxnChg>
      </pc:sldChg>
      <pc:sldChg chg="addSp delSp add del">
        <pc:chgData name="Stefan, Alexandra" userId="31e1a6b8-5232-42c3-b6d4-9595b200ff55" providerId="ADAL" clId="{FE478949-4CD3-4349-988A-FC5C8468E5DE}" dt="2023-03-09T14:48:39.840" v="2498" actId="2696"/>
        <pc:sldMkLst>
          <pc:docMk/>
          <pc:sldMk cId="1224181422" sldId="335"/>
        </pc:sldMkLst>
        <pc:spChg chg="del">
          <ac:chgData name="Stefan, Alexandra" userId="31e1a6b8-5232-42c3-b6d4-9595b200ff55" providerId="ADAL" clId="{FE478949-4CD3-4349-988A-FC5C8468E5DE}" dt="2023-03-09T14:47:40.571" v="2455" actId="478"/>
          <ac:spMkLst>
            <pc:docMk/>
            <pc:sldMk cId="1224181422" sldId="335"/>
            <ac:spMk id="3" creationId="{CB05A399-D017-4054-A9B4-C1CDA996C592}"/>
          </ac:spMkLst>
        </pc:spChg>
        <pc:grpChg chg="add">
          <ac:chgData name="Stefan, Alexandra" userId="31e1a6b8-5232-42c3-b6d4-9595b200ff55" providerId="ADAL" clId="{FE478949-4CD3-4349-988A-FC5C8468E5DE}" dt="2023-03-09T14:47:43.903" v="2456"/>
          <ac:grpSpMkLst>
            <pc:docMk/>
            <pc:sldMk cId="1224181422" sldId="335"/>
            <ac:grpSpMk id="5" creationId="{AB7C2706-747C-4BA1-93A2-691540B46A24}"/>
          </ac:grpSpMkLst>
        </pc:grpChg>
      </pc:sldChg>
    </pc:docChg>
  </pc:docChgLst>
  <pc:docChgLst>
    <pc:chgData name="Stefan, Alexandra" userId="31e1a6b8-5232-42c3-b6d4-9595b200ff55" providerId="ADAL" clId="{F681B923-4FEA-4575-9FD9-FAE0B8C069AB}"/>
    <pc:docChg chg="undo custSel addSld modSld modSection">
      <pc:chgData name="Stefan, Alexandra" userId="31e1a6b8-5232-42c3-b6d4-9595b200ff55" providerId="ADAL" clId="{F681B923-4FEA-4575-9FD9-FAE0B8C069AB}" dt="2024-02-21T04:17:26.672" v="179" actId="478"/>
      <pc:docMkLst>
        <pc:docMk/>
      </pc:docMkLst>
      <pc:sldChg chg="addSp delSp modSp mod">
        <pc:chgData name="Stefan, Alexandra" userId="31e1a6b8-5232-42c3-b6d4-9595b200ff55" providerId="ADAL" clId="{F681B923-4FEA-4575-9FD9-FAE0B8C069AB}" dt="2024-02-21T04:16:44.851" v="169" actId="478"/>
        <pc:sldMkLst>
          <pc:docMk/>
          <pc:sldMk cId="794106076" sldId="282"/>
        </pc:sldMkLst>
        <pc:spChg chg="mod">
          <ac:chgData name="Stefan, Alexandra" userId="31e1a6b8-5232-42c3-b6d4-9595b200ff55" providerId="ADAL" clId="{F681B923-4FEA-4575-9FD9-FAE0B8C069AB}" dt="2024-02-15T17:19:11.225" v="160" actId="20577"/>
          <ac:spMkLst>
            <pc:docMk/>
            <pc:sldMk cId="794106076" sldId="282"/>
            <ac:spMk id="3" creationId="{00000000-0000-0000-0000-000000000000}"/>
          </ac:spMkLst>
        </pc:spChg>
        <pc:spChg chg="mod">
          <ac:chgData name="Stefan, Alexandra" userId="31e1a6b8-5232-42c3-b6d4-9595b200ff55" providerId="ADAL" clId="{F681B923-4FEA-4575-9FD9-FAE0B8C069AB}" dt="2024-02-15T14:53:06.981" v="77" actId="1076"/>
          <ac:spMkLst>
            <pc:docMk/>
            <pc:sldMk cId="794106076" sldId="282"/>
            <ac:spMk id="17" creationId="{AE80BCDD-FD9B-4ABE-8041-B9370F7EF855}"/>
          </ac:spMkLst>
        </pc:spChg>
        <pc:spChg chg="mod">
          <ac:chgData name="Stefan, Alexandra" userId="31e1a6b8-5232-42c3-b6d4-9595b200ff55" providerId="ADAL" clId="{F681B923-4FEA-4575-9FD9-FAE0B8C069AB}" dt="2024-02-15T14:53:37.563" v="103" actId="20577"/>
          <ac:spMkLst>
            <pc:docMk/>
            <pc:sldMk cId="794106076" sldId="282"/>
            <ac:spMk id="31" creationId="{3E00A02E-B885-40F6-9450-41818FE964DF}"/>
          </ac:spMkLst>
        </pc:spChg>
        <pc:spChg chg="mod">
          <ac:chgData name="Stefan, Alexandra" userId="31e1a6b8-5232-42c3-b6d4-9595b200ff55" providerId="ADAL" clId="{F681B923-4FEA-4575-9FD9-FAE0B8C069AB}" dt="2024-02-15T14:53:24.200" v="89" actId="1076"/>
          <ac:spMkLst>
            <pc:docMk/>
            <pc:sldMk cId="794106076" sldId="282"/>
            <ac:spMk id="45" creationId="{B780747B-BDC7-44E0-AE79-383F5074FF23}"/>
          </ac:spMkLst>
        </pc:spChg>
        <pc:inkChg chg="add del">
          <ac:chgData name="Stefan, Alexandra" userId="31e1a6b8-5232-42c3-b6d4-9595b200ff55" providerId="ADAL" clId="{F681B923-4FEA-4575-9FD9-FAE0B8C069AB}" dt="2024-02-15T17:12:03.978" v="141" actId="478"/>
          <ac:inkMkLst>
            <pc:docMk/>
            <pc:sldMk cId="794106076" sldId="282"/>
            <ac:inkMk id="5" creationId="{D0E36A64-73C2-9042-A813-832342B9B736}"/>
          </ac:inkMkLst>
        </pc:inkChg>
        <pc:inkChg chg="add del">
          <ac:chgData name="Stefan, Alexandra" userId="31e1a6b8-5232-42c3-b6d4-9595b200ff55" providerId="ADAL" clId="{F681B923-4FEA-4575-9FD9-FAE0B8C069AB}" dt="2024-02-21T04:16:44.851" v="169" actId="478"/>
          <ac:inkMkLst>
            <pc:docMk/>
            <pc:sldMk cId="794106076" sldId="282"/>
            <ac:inkMk id="54" creationId="{CB870466-2F97-8949-E6A2-1A85636EB404}"/>
          </ac:inkMkLst>
        </pc:inkChg>
      </pc:sldChg>
      <pc:sldChg chg="addSp delSp modSp mod">
        <pc:chgData name="Stefan, Alexandra" userId="31e1a6b8-5232-42c3-b6d4-9595b200ff55" providerId="ADAL" clId="{F681B923-4FEA-4575-9FD9-FAE0B8C069AB}" dt="2024-02-21T04:16:53.700" v="171" actId="478"/>
        <pc:sldMkLst>
          <pc:docMk/>
          <pc:sldMk cId="2283363982" sldId="285"/>
        </pc:sldMkLst>
        <pc:spChg chg="mod">
          <ac:chgData name="Stefan, Alexandra" userId="31e1a6b8-5232-42c3-b6d4-9595b200ff55" providerId="ADAL" clId="{F681B923-4FEA-4575-9FD9-FAE0B8C069AB}" dt="2024-02-15T14:56:29.437" v="132" actId="207"/>
          <ac:spMkLst>
            <pc:docMk/>
            <pc:sldMk cId="2283363982" sldId="285"/>
            <ac:spMk id="10" creationId="{00000000-0000-0000-0000-000000000000}"/>
          </ac:spMkLst>
        </pc:spChg>
        <pc:spChg chg="mod">
          <ac:chgData name="Stefan, Alexandra" userId="31e1a6b8-5232-42c3-b6d4-9595b200ff55" providerId="ADAL" clId="{F681B923-4FEA-4575-9FD9-FAE0B8C069AB}" dt="2024-02-15T14:56:23.064" v="131" actId="207"/>
          <ac:spMkLst>
            <pc:docMk/>
            <pc:sldMk cId="2283363982" sldId="285"/>
            <ac:spMk id="11" creationId="{00000000-0000-0000-0000-000000000000}"/>
          </ac:spMkLst>
        </pc:spChg>
        <pc:spChg chg="mod">
          <ac:chgData name="Stefan, Alexandra" userId="31e1a6b8-5232-42c3-b6d4-9595b200ff55" providerId="ADAL" clId="{F681B923-4FEA-4575-9FD9-FAE0B8C069AB}" dt="2024-02-15T14:56:33.318" v="133" actId="207"/>
          <ac:spMkLst>
            <pc:docMk/>
            <pc:sldMk cId="2283363982" sldId="285"/>
            <ac:spMk id="12" creationId="{00000000-0000-0000-0000-000000000000}"/>
          </ac:spMkLst>
        </pc:spChg>
        <pc:inkChg chg="add del">
          <ac:chgData name="Stefan, Alexandra" userId="31e1a6b8-5232-42c3-b6d4-9595b200ff55" providerId="ADAL" clId="{F681B923-4FEA-4575-9FD9-FAE0B8C069AB}" dt="2024-02-15T17:03:28.169" v="137" actId="478"/>
          <ac:inkMkLst>
            <pc:docMk/>
            <pc:sldMk cId="2283363982" sldId="285"/>
            <ac:inkMk id="6" creationId="{3E5E6BDD-8219-90BA-5B74-F382D46FA344}"/>
          </ac:inkMkLst>
        </pc:inkChg>
        <pc:inkChg chg="add del">
          <ac:chgData name="Stefan, Alexandra" userId="31e1a6b8-5232-42c3-b6d4-9595b200ff55" providerId="ADAL" clId="{F681B923-4FEA-4575-9FD9-FAE0B8C069AB}" dt="2024-02-21T04:16:53.700" v="171" actId="478"/>
          <ac:inkMkLst>
            <pc:docMk/>
            <pc:sldMk cId="2283363982" sldId="285"/>
            <ac:inkMk id="7" creationId="{B346073B-1421-BA4F-3C4E-7C15F5169DB1}"/>
          </ac:inkMkLst>
        </pc:inkChg>
      </pc:sldChg>
      <pc:sldChg chg="addSp delSp mod">
        <pc:chgData name="Stefan, Alexandra" userId="31e1a6b8-5232-42c3-b6d4-9595b200ff55" providerId="ADAL" clId="{F681B923-4FEA-4575-9FD9-FAE0B8C069AB}" dt="2024-02-21T04:17:14.120" v="175" actId="478"/>
        <pc:sldMkLst>
          <pc:docMk/>
          <pc:sldMk cId="109551340" sldId="286"/>
        </pc:sldMkLst>
        <pc:inkChg chg="add del">
          <ac:chgData name="Stefan, Alexandra" userId="31e1a6b8-5232-42c3-b6d4-9595b200ff55" providerId="ADAL" clId="{F681B923-4FEA-4575-9FD9-FAE0B8C069AB}" dt="2024-02-15T17:03:23.983" v="136" actId="478"/>
          <ac:inkMkLst>
            <pc:docMk/>
            <pc:sldMk cId="109551340" sldId="286"/>
            <ac:inkMk id="3" creationId="{041BB021-2397-3CC8-B0DC-0FDF99E06AEA}"/>
          </ac:inkMkLst>
        </pc:inkChg>
        <pc:inkChg chg="add del">
          <ac:chgData name="Stefan, Alexandra" userId="31e1a6b8-5232-42c3-b6d4-9595b200ff55" providerId="ADAL" clId="{F681B923-4FEA-4575-9FD9-FAE0B8C069AB}" dt="2024-02-21T04:17:14.120" v="175" actId="478"/>
          <ac:inkMkLst>
            <pc:docMk/>
            <pc:sldMk cId="109551340" sldId="286"/>
            <ac:inkMk id="16" creationId="{20BB75BE-DC59-8819-951E-401DD6632E17}"/>
          </ac:inkMkLst>
        </pc:inkChg>
      </pc:sldChg>
      <pc:sldChg chg="addSp delSp mod">
        <pc:chgData name="Stefan, Alexandra" userId="31e1a6b8-5232-42c3-b6d4-9595b200ff55" providerId="ADAL" clId="{F681B923-4FEA-4575-9FD9-FAE0B8C069AB}" dt="2024-02-21T04:17:17.318" v="176" actId="478"/>
        <pc:sldMkLst>
          <pc:docMk/>
          <pc:sldMk cId="3215981510" sldId="287"/>
        </pc:sldMkLst>
        <pc:inkChg chg="add del">
          <ac:chgData name="Stefan, Alexandra" userId="31e1a6b8-5232-42c3-b6d4-9595b200ff55" providerId="ADAL" clId="{F681B923-4FEA-4575-9FD9-FAE0B8C069AB}" dt="2024-02-15T17:12:30.306" v="144" actId="478"/>
          <ac:inkMkLst>
            <pc:docMk/>
            <pc:sldMk cId="3215981510" sldId="287"/>
            <ac:inkMk id="6" creationId="{F24178E9-0CEA-E69A-8CC0-FD1B8D854D69}"/>
          </ac:inkMkLst>
        </pc:inkChg>
        <pc:inkChg chg="add del">
          <ac:chgData name="Stefan, Alexandra" userId="31e1a6b8-5232-42c3-b6d4-9595b200ff55" providerId="ADAL" clId="{F681B923-4FEA-4575-9FD9-FAE0B8C069AB}" dt="2024-02-21T04:17:17.318" v="176" actId="478"/>
          <ac:inkMkLst>
            <pc:docMk/>
            <pc:sldMk cId="3215981510" sldId="287"/>
            <ac:inkMk id="10" creationId="{2CBD2D3F-A5E4-B49A-0519-5539BF356FE0}"/>
          </ac:inkMkLst>
        </pc:inkChg>
      </pc:sldChg>
      <pc:sldChg chg="addSp delSp mod">
        <pc:chgData name="Stefan, Alexandra" userId="31e1a6b8-5232-42c3-b6d4-9595b200ff55" providerId="ADAL" clId="{F681B923-4FEA-4575-9FD9-FAE0B8C069AB}" dt="2024-02-21T04:16:50.232" v="170" actId="478"/>
        <pc:sldMkLst>
          <pc:docMk/>
          <pc:sldMk cId="3685401858" sldId="324"/>
        </pc:sldMkLst>
        <pc:inkChg chg="add">
          <ac:chgData name="Stefan, Alexandra" userId="31e1a6b8-5232-42c3-b6d4-9595b200ff55" providerId="ADAL" clId="{F681B923-4FEA-4575-9FD9-FAE0B8C069AB}" dt="2024-02-15T16:21:29.797" v="134"/>
          <ac:inkMkLst>
            <pc:docMk/>
            <pc:sldMk cId="3685401858" sldId="324"/>
            <ac:inkMk id="3" creationId="{6C0EF852-4C03-20BB-2754-1860F00D2DB0}"/>
          </ac:inkMkLst>
        </pc:inkChg>
        <pc:inkChg chg="add">
          <ac:chgData name="Stefan, Alexandra" userId="31e1a6b8-5232-42c3-b6d4-9595b200ff55" providerId="ADAL" clId="{F681B923-4FEA-4575-9FD9-FAE0B8C069AB}" dt="2024-02-15T16:21:29.797" v="134"/>
          <ac:inkMkLst>
            <pc:docMk/>
            <pc:sldMk cId="3685401858" sldId="324"/>
            <ac:inkMk id="140" creationId="{69305631-7797-9243-9141-9C49CF0C638B}"/>
          </ac:inkMkLst>
        </pc:inkChg>
        <pc:inkChg chg="add del">
          <ac:chgData name="Stefan, Alexandra" userId="31e1a6b8-5232-42c3-b6d4-9595b200ff55" providerId="ADAL" clId="{F681B923-4FEA-4575-9FD9-FAE0B8C069AB}" dt="2024-02-15T17:12:17.475" v="143" actId="478"/>
          <ac:inkMkLst>
            <pc:docMk/>
            <pc:sldMk cId="3685401858" sldId="324"/>
            <ac:inkMk id="142" creationId="{12ECB467-3E2F-75FD-7903-7D108422C8E3}"/>
          </ac:inkMkLst>
        </pc:inkChg>
        <pc:inkChg chg="add">
          <ac:chgData name="Stefan, Alexandra" userId="31e1a6b8-5232-42c3-b6d4-9595b200ff55" providerId="ADAL" clId="{F681B923-4FEA-4575-9FD9-FAE0B8C069AB}" dt="2024-02-15T16:21:29.797" v="134"/>
          <ac:inkMkLst>
            <pc:docMk/>
            <pc:sldMk cId="3685401858" sldId="324"/>
            <ac:inkMk id="143" creationId="{FCE4B697-8235-5235-7500-1334E7D6F886}"/>
          </ac:inkMkLst>
        </pc:inkChg>
        <pc:inkChg chg="add">
          <ac:chgData name="Stefan, Alexandra" userId="31e1a6b8-5232-42c3-b6d4-9595b200ff55" providerId="ADAL" clId="{F681B923-4FEA-4575-9FD9-FAE0B8C069AB}" dt="2024-02-15T16:21:29.797" v="134"/>
          <ac:inkMkLst>
            <pc:docMk/>
            <pc:sldMk cId="3685401858" sldId="324"/>
            <ac:inkMk id="145" creationId="{9F0CFEE1-E4CF-4650-0E2E-5758B907F640}"/>
          </ac:inkMkLst>
        </pc:inkChg>
        <pc:inkChg chg="add del">
          <ac:chgData name="Stefan, Alexandra" userId="31e1a6b8-5232-42c3-b6d4-9595b200ff55" providerId="ADAL" clId="{F681B923-4FEA-4575-9FD9-FAE0B8C069AB}" dt="2024-02-15T17:03:30.414" v="138" actId="478"/>
          <ac:inkMkLst>
            <pc:docMk/>
            <pc:sldMk cId="3685401858" sldId="324"/>
            <ac:inkMk id="157" creationId="{01ACC586-66BD-EDC0-3AEE-0B26A11911C8}"/>
          </ac:inkMkLst>
        </pc:inkChg>
        <pc:inkChg chg="add del">
          <ac:chgData name="Stefan, Alexandra" userId="31e1a6b8-5232-42c3-b6d4-9595b200ff55" providerId="ADAL" clId="{F681B923-4FEA-4575-9FD9-FAE0B8C069AB}" dt="2024-02-21T04:16:50.232" v="170" actId="478"/>
          <ac:inkMkLst>
            <pc:docMk/>
            <pc:sldMk cId="3685401858" sldId="324"/>
            <ac:inkMk id="159" creationId="{16A5E8B7-21E2-26C5-BF9F-34681D37A62A}"/>
          </ac:inkMkLst>
        </pc:inkChg>
      </pc:sldChg>
      <pc:sldChg chg="addSp delSp mod">
        <pc:chgData name="Stefan, Alexandra" userId="31e1a6b8-5232-42c3-b6d4-9595b200ff55" providerId="ADAL" clId="{F681B923-4FEA-4575-9FD9-FAE0B8C069AB}" dt="2024-02-21T04:17:20.686" v="177" actId="478"/>
        <pc:sldMkLst>
          <pc:docMk/>
          <pc:sldMk cId="2293834976" sldId="325"/>
        </pc:sldMkLst>
        <pc:inkChg chg="add del">
          <ac:chgData name="Stefan, Alexandra" userId="31e1a6b8-5232-42c3-b6d4-9595b200ff55" providerId="ADAL" clId="{F681B923-4FEA-4575-9FD9-FAE0B8C069AB}" dt="2024-02-15T17:18:07.603" v="154" actId="478"/>
          <ac:inkMkLst>
            <pc:docMk/>
            <pc:sldMk cId="2293834976" sldId="325"/>
            <ac:inkMk id="49" creationId="{10ABE04A-C2B1-7CE6-ABB4-7FD670F69436}"/>
          </ac:inkMkLst>
        </pc:inkChg>
        <pc:inkChg chg="add del">
          <ac:chgData name="Stefan, Alexandra" userId="31e1a6b8-5232-42c3-b6d4-9595b200ff55" providerId="ADAL" clId="{F681B923-4FEA-4575-9FD9-FAE0B8C069AB}" dt="2024-02-20T17:19:03.346" v="165" actId="478"/>
          <ac:inkMkLst>
            <pc:docMk/>
            <pc:sldMk cId="2293834976" sldId="325"/>
            <ac:inkMk id="49" creationId="{CF640B6A-2B2A-3911-7AC8-90AA727FBF4D}"/>
          </ac:inkMkLst>
        </pc:inkChg>
        <pc:inkChg chg="add del">
          <ac:chgData name="Stefan, Alexandra" userId="31e1a6b8-5232-42c3-b6d4-9595b200ff55" providerId="ADAL" clId="{F681B923-4FEA-4575-9FD9-FAE0B8C069AB}" dt="2024-02-20T15:46:03.004" v="163" actId="478"/>
          <ac:inkMkLst>
            <pc:docMk/>
            <pc:sldMk cId="2293834976" sldId="325"/>
            <ac:inkMk id="50" creationId="{0266EE04-C5EA-71DD-38CA-1CAF24F0A731}"/>
          </ac:inkMkLst>
        </pc:inkChg>
        <pc:inkChg chg="add del">
          <ac:chgData name="Stefan, Alexandra" userId="31e1a6b8-5232-42c3-b6d4-9595b200ff55" providerId="ADAL" clId="{F681B923-4FEA-4575-9FD9-FAE0B8C069AB}" dt="2024-02-21T04:17:20.686" v="177" actId="478"/>
          <ac:inkMkLst>
            <pc:docMk/>
            <pc:sldMk cId="2293834976" sldId="325"/>
            <ac:inkMk id="50" creationId="{90EF57F1-31DA-D78E-2620-07A77A2D4A57}"/>
          </ac:inkMkLst>
        </pc:inkChg>
      </pc:sldChg>
      <pc:sldChg chg="addSp delSp mod">
        <pc:chgData name="Stefan, Alexandra" userId="31e1a6b8-5232-42c3-b6d4-9595b200ff55" providerId="ADAL" clId="{F681B923-4FEA-4575-9FD9-FAE0B8C069AB}" dt="2024-02-21T04:17:23.800" v="178" actId="478"/>
        <pc:sldMkLst>
          <pc:docMk/>
          <pc:sldMk cId="1123176366" sldId="326"/>
        </pc:sldMkLst>
        <pc:inkChg chg="add del">
          <ac:chgData name="Stefan, Alexandra" userId="31e1a6b8-5232-42c3-b6d4-9595b200ff55" providerId="ADAL" clId="{F681B923-4FEA-4575-9FD9-FAE0B8C069AB}" dt="2024-02-20T17:27:27.459" v="167" actId="478"/>
          <ac:inkMkLst>
            <pc:docMk/>
            <pc:sldMk cId="1123176366" sldId="326"/>
            <ac:inkMk id="11" creationId="{483A2BCD-3827-DF36-C40F-C21970F96547}"/>
          </ac:inkMkLst>
        </pc:inkChg>
        <pc:inkChg chg="add del">
          <ac:chgData name="Stefan, Alexandra" userId="31e1a6b8-5232-42c3-b6d4-9595b200ff55" providerId="ADAL" clId="{F681B923-4FEA-4575-9FD9-FAE0B8C069AB}" dt="2024-02-21T04:17:23.800" v="178" actId="478"/>
          <ac:inkMkLst>
            <pc:docMk/>
            <pc:sldMk cId="1123176366" sldId="326"/>
            <ac:inkMk id="12" creationId="{237890C8-BA4B-53DF-E8C8-789405D8C943}"/>
          </ac:inkMkLst>
        </pc:inkChg>
      </pc:sldChg>
      <pc:sldChg chg="addSp delSp mod">
        <pc:chgData name="Stefan, Alexandra" userId="31e1a6b8-5232-42c3-b6d4-9595b200ff55" providerId="ADAL" clId="{F681B923-4FEA-4575-9FD9-FAE0B8C069AB}" dt="2024-02-21T04:17:26.672" v="179" actId="478"/>
        <pc:sldMkLst>
          <pc:docMk/>
          <pc:sldMk cId="4004645409" sldId="327"/>
        </pc:sldMkLst>
        <pc:inkChg chg="add">
          <ac:chgData name="Stefan, Alexandra" userId="31e1a6b8-5232-42c3-b6d4-9595b200ff55" providerId="ADAL" clId="{F681B923-4FEA-4575-9FD9-FAE0B8C069AB}" dt="2024-02-20T16:58:34.877" v="164"/>
          <ac:inkMkLst>
            <pc:docMk/>
            <pc:sldMk cId="4004645409" sldId="327"/>
            <ac:inkMk id="42" creationId="{39A5AB2F-5E22-D0CA-37C1-2DA852C8CD7A}"/>
          </ac:inkMkLst>
        </pc:inkChg>
        <pc:inkChg chg="add del">
          <ac:chgData name="Stefan, Alexandra" userId="31e1a6b8-5232-42c3-b6d4-9595b200ff55" providerId="ADAL" clId="{F681B923-4FEA-4575-9FD9-FAE0B8C069AB}" dt="2024-02-21T04:17:26.672" v="179" actId="478"/>
          <ac:inkMkLst>
            <pc:docMk/>
            <pc:sldMk cId="4004645409" sldId="327"/>
            <ac:inkMk id="43" creationId="{7C8BF194-3FEA-4947-E228-7DAD78209948}"/>
          </ac:inkMkLst>
        </pc:inkChg>
      </pc:sldChg>
      <pc:sldChg chg="addSp delSp modSp mod">
        <pc:chgData name="Stefan, Alexandra" userId="31e1a6b8-5232-42c3-b6d4-9595b200ff55" providerId="ADAL" clId="{F681B923-4FEA-4575-9FD9-FAE0B8C069AB}" dt="2024-02-21T04:16:57.846" v="172" actId="478"/>
        <pc:sldMkLst>
          <pc:docMk/>
          <pc:sldMk cId="769425276" sldId="329"/>
        </pc:sldMkLst>
        <pc:spChg chg="mod">
          <ac:chgData name="Stefan, Alexandra" userId="31e1a6b8-5232-42c3-b6d4-9595b200ff55" providerId="ADAL" clId="{F681B923-4FEA-4575-9FD9-FAE0B8C069AB}" dt="2024-02-15T14:55:50.745" v="127" actId="404"/>
          <ac:spMkLst>
            <pc:docMk/>
            <pc:sldMk cId="769425276" sldId="329"/>
            <ac:spMk id="3" creationId="{00000000-0000-0000-0000-000000000000}"/>
          </ac:spMkLst>
        </pc:spChg>
        <pc:spChg chg="mod">
          <ac:chgData name="Stefan, Alexandra" userId="31e1a6b8-5232-42c3-b6d4-9595b200ff55" providerId="ADAL" clId="{F681B923-4FEA-4575-9FD9-FAE0B8C069AB}" dt="2024-02-15T14:56:11.827" v="129" actId="207"/>
          <ac:spMkLst>
            <pc:docMk/>
            <pc:sldMk cId="769425276" sldId="329"/>
            <ac:spMk id="5" creationId="{00000000-0000-0000-0000-000000000000}"/>
          </ac:spMkLst>
        </pc:spChg>
        <pc:spChg chg="mod">
          <ac:chgData name="Stefan, Alexandra" userId="31e1a6b8-5232-42c3-b6d4-9595b200ff55" providerId="ADAL" clId="{F681B923-4FEA-4575-9FD9-FAE0B8C069AB}" dt="2024-02-15T14:56:08.613" v="128" actId="207"/>
          <ac:spMkLst>
            <pc:docMk/>
            <pc:sldMk cId="769425276" sldId="329"/>
            <ac:spMk id="6" creationId="{00000000-0000-0000-0000-000000000000}"/>
          </ac:spMkLst>
        </pc:spChg>
        <pc:spChg chg="mod">
          <ac:chgData name="Stefan, Alexandra" userId="31e1a6b8-5232-42c3-b6d4-9595b200ff55" providerId="ADAL" clId="{F681B923-4FEA-4575-9FD9-FAE0B8C069AB}" dt="2024-02-15T14:56:14.940" v="130" actId="207"/>
          <ac:spMkLst>
            <pc:docMk/>
            <pc:sldMk cId="769425276" sldId="329"/>
            <ac:spMk id="8" creationId="{00000000-0000-0000-0000-000000000000}"/>
          </ac:spMkLst>
        </pc:spChg>
        <pc:inkChg chg="add del">
          <ac:chgData name="Stefan, Alexandra" userId="31e1a6b8-5232-42c3-b6d4-9595b200ff55" providerId="ADAL" clId="{F681B923-4FEA-4575-9FD9-FAE0B8C069AB}" dt="2024-02-15T17:12:10.177" v="142" actId="478"/>
          <ac:inkMkLst>
            <pc:docMk/>
            <pc:sldMk cId="769425276" sldId="329"/>
            <ac:inkMk id="7" creationId="{0315FE5C-6528-5A84-57E0-1A08DAC76D5E}"/>
          </ac:inkMkLst>
        </pc:inkChg>
        <pc:inkChg chg="add del">
          <ac:chgData name="Stefan, Alexandra" userId="31e1a6b8-5232-42c3-b6d4-9595b200ff55" providerId="ADAL" clId="{F681B923-4FEA-4575-9FD9-FAE0B8C069AB}" dt="2024-02-21T04:16:57.846" v="172" actId="478"/>
          <ac:inkMkLst>
            <pc:docMk/>
            <pc:sldMk cId="769425276" sldId="329"/>
            <ac:inkMk id="10" creationId="{A736FE93-1553-E5BA-EC7A-1C5F82166087}"/>
          </ac:inkMkLst>
        </pc:inkChg>
      </pc:sldChg>
      <pc:sldChg chg="addSp">
        <pc:chgData name="Stefan, Alexandra" userId="31e1a6b8-5232-42c3-b6d4-9595b200ff55" providerId="ADAL" clId="{F681B923-4FEA-4575-9FD9-FAE0B8C069AB}" dt="2024-02-15T17:50:44.856" v="161"/>
        <pc:sldMkLst>
          <pc:docMk/>
          <pc:sldMk cId="2689575561" sldId="330"/>
        </pc:sldMkLst>
        <pc:inkChg chg="add">
          <ac:chgData name="Stefan, Alexandra" userId="31e1a6b8-5232-42c3-b6d4-9595b200ff55" providerId="ADAL" clId="{F681B923-4FEA-4575-9FD9-FAE0B8C069AB}" dt="2024-02-15T17:50:44.856" v="161"/>
          <ac:inkMkLst>
            <pc:docMk/>
            <pc:sldMk cId="2689575561" sldId="330"/>
            <ac:inkMk id="50" creationId="{1C8F406F-ADA5-0B1A-4B30-874A1E7A15BB}"/>
          </ac:inkMkLst>
        </pc:inkChg>
      </pc:sldChg>
      <pc:sldChg chg="addSp delSp mod">
        <pc:chgData name="Stefan, Alexandra" userId="31e1a6b8-5232-42c3-b6d4-9595b200ff55" providerId="ADAL" clId="{F681B923-4FEA-4575-9FD9-FAE0B8C069AB}" dt="2024-02-21T04:17:03.240" v="173" actId="478"/>
        <pc:sldMkLst>
          <pc:docMk/>
          <pc:sldMk cId="38602479" sldId="331"/>
        </pc:sldMkLst>
        <pc:inkChg chg="add del">
          <ac:chgData name="Stefan, Alexandra" userId="31e1a6b8-5232-42c3-b6d4-9595b200ff55" providerId="ADAL" clId="{F681B923-4FEA-4575-9FD9-FAE0B8C069AB}" dt="2024-02-15T17:03:33.948" v="139" actId="478"/>
          <ac:inkMkLst>
            <pc:docMk/>
            <pc:sldMk cId="38602479" sldId="331"/>
            <ac:inkMk id="52" creationId="{E50B66D8-0F01-3204-B71E-5D17EA6D209C}"/>
          </ac:inkMkLst>
        </pc:inkChg>
        <pc:inkChg chg="add del">
          <ac:chgData name="Stefan, Alexandra" userId="31e1a6b8-5232-42c3-b6d4-9595b200ff55" providerId="ADAL" clId="{F681B923-4FEA-4575-9FD9-FAE0B8C069AB}" dt="2024-02-21T04:17:03.240" v="173" actId="478"/>
          <ac:inkMkLst>
            <pc:docMk/>
            <pc:sldMk cId="38602479" sldId="331"/>
            <ac:inkMk id="58" creationId="{859A0112-AC1A-AC41-6194-F2697C260B23}"/>
          </ac:inkMkLst>
        </pc:inkChg>
      </pc:sldChg>
      <pc:sldChg chg="addSp delSp mod">
        <pc:chgData name="Stefan, Alexandra" userId="31e1a6b8-5232-42c3-b6d4-9595b200ff55" providerId="ADAL" clId="{F681B923-4FEA-4575-9FD9-FAE0B8C069AB}" dt="2024-02-21T04:17:10.647" v="174" actId="478"/>
        <pc:sldMkLst>
          <pc:docMk/>
          <pc:sldMk cId="3532282873" sldId="333"/>
        </pc:sldMkLst>
        <pc:inkChg chg="add del">
          <ac:chgData name="Stefan, Alexandra" userId="31e1a6b8-5232-42c3-b6d4-9595b200ff55" providerId="ADAL" clId="{F681B923-4FEA-4575-9FD9-FAE0B8C069AB}" dt="2024-02-15T17:03:36.683" v="140" actId="478"/>
          <ac:inkMkLst>
            <pc:docMk/>
            <pc:sldMk cId="3532282873" sldId="333"/>
            <ac:inkMk id="50" creationId="{E7AA6A5F-81D6-52FE-A5D0-DC81FF341114}"/>
          </ac:inkMkLst>
        </pc:inkChg>
        <pc:inkChg chg="add del">
          <ac:chgData name="Stefan, Alexandra" userId="31e1a6b8-5232-42c3-b6d4-9595b200ff55" providerId="ADAL" clId="{F681B923-4FEA-4575-9FD9-FAE0B8C069AB}" dt="2024-02-21T04:17:10.647" v="174" actId="478"/>
          <ac:inkMkLst>
            <pc:docMk/>
            <pc:sldMk cId="3532282873" sldId="333"/>
            <ac:inkMk id="52" creationId="{1A1C231F-0F0C-62FC-7DBA-DF0567F56AD6}"/>
          </ac:inkMkLst>
        </pc:inkChg>
      </pc:sldChg>
      <pc:sldChg chg="modSp new mod">
        <pc:chgData name="Stefan, Alexandra" userId="31e1a6b8-5232-42c3-b6d4-9595b200ff55" providerId="ADAL" clId="{F681B923-4FEA-4575-9FD9-FAE0B8C069AB}" dt="2024-02-15T17:13:20.335" v="153" actId="14100"/>
        <pc:sldMkLst>
          <pc:docMk/>
          <pc:sldMk cId="576032520" sldId="336"/>
        </pc:sldMkLst>
        <pc:spChg chg="mod">
          <ac:chgData name="Stefan, Alexandra" userId="31e1a6b8-5232-42c3-b6d4-9595b200ff55" providerId="ADAL" clId="{F681B923-4FEA-4575-9FD9-FAE0B8C069AB}" dt="2024-02-15T17:13:20.335" v="153" actId="14100"/>
          <ac:spMkLst>
            <pc:docMk/>
            <pc:sldMk cId="576032520" sldId="336"/>
            <ac:spMk id="3" creationId="{770B0BBB-3FD6-1310-69A8-41A7997E5F9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45" cy="464205"/>
          </a:xfrm>
          <a:prstGeom prst="rect">
            <a:avLst/>
          </a:prstGeom>
        </p:spPr>
        <p:txBody>
          <a:bodyPr vert="horz" lIns="88128" tIns="44065" rIns="88128" bIns="440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88128" tIns="44065" rIns="88128" bIns="44065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88128" tIns="44065" rIns="88128" bIns="440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lIns="88128" tIns="44065" rIns="88128" bIns="44065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15T16:17:40.3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7989 8817 562 0,'0'0'198'0,"0"0"-123"16,0 0 120-16,0 0-53 16,0 0-36-16,0 0-80 15,0 0-12-15,-60-56-11 16,42 60-3-16,-17 32-10 16,-14 20 10-16,-12 14 15 15,5 6-6-15,15-4-4 16,16-7-5-16,18-9-2 0,7-10-13 15,7-6-4-15,24-12 8 16,12-8 11-16,17-10 5 16,18-10-5-16,9 0 20 15,11-20 10-15,6-10 10 16,3-2 12-16,-9 2-25 16,-19 4-3-16,-31 6-23 15,-32-4 7-15,-16-4 62 16,-18-6-54-16,-31-6-11 15,-20 8 2-15,-11 9-7 16,-14 19-2-16,-7 4 1 0,-9 28-2 16,2 26 3-16,13 17-2 15,21 3 2-15,31-2-1 16,26-12-4-16,17-16 0 16,7-16-13-16,26-12 6 15,12-16 12-15,15-12 6 16,13-39 6-16,10-24-3 15,-1-11-9-15,-12-8-17 16,-13 3-1-16,-16 1-56 16,-19 12-22-16,-20 22 18 15,-2 24 78-15,-24 24 13 16,-26 8 12-16,-10 52-25 16,-7 24-3-16,1 22 3 15,18 15 0-15,29 15-12 16,19 2-214-16,38-5-752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15T16:17:41.1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10164 10926 1169 0,'0'0'10'16,"0"0"-10"-16,0 0 44 15,-79-132-6-15,67 108-32 16,-1 6-6-16,-8 8-23 16,-10 10 17-16,-13 2-13 15,-14 38-1-15,-10 18 20 16,-1 10 0-16,7 7 27 16,14-7-12-16,16-6-6 15,18-12-1-15,14-18 24 16,0-6-21-16,9-6 4 15,20-10 14-15,10 2 5 16,7-8-1-16,6-4 18 0,10-2 0 16,9-30-24-1,5-10 10-15,-3-14-29 0,-15-4 1 16,-16-2-3-16,-21-3 0 16,-21 5-1-16,0 6-5 15,-36 8 3-15,-11 6-3 16,-11 12 3-16,-11 12 0 15,-6 16 5-15,-8 4-1 16,-6 38-4-16,4 16-3 16,16 6 2-16,18 5-2 15,31-9-2-15,20-12-2 16,0-8 1-16,25-8-3 16,12-12 2-16,12-10 2 15,15-10 2-15,17 0 2 16,8-26 1-16,0-4-3 0,-6 6-18 15,-16 20-19 1,-19 4-166-16,-29 38-602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15T16:17:42.5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10617 14758 1008 0,'0'0'90'16,"0"0"18"-16,0 0 39 15,0 0-46-15,-48-126-44 16,19 114-25-16,-8 12-14 16,-17 24-14-16,-21 44-2 15,-19 27 6-15,-9 15 2 0,3-2-1 16,20-10-3-16,22-17 4 15,23-19-9-15,21-12-1 16,14-14-1-16,24-14-9 16,39-22 10-16,28 0 0 15,30-42 0-15,12-24 4 16,3-13-1-16,-9-7-3 16,-18-4 0-16,-13-16 0 15,-22 3 11-15,-32 17-7 16,-26 20 10-16,-16 30 37 15,-50 18-23-15,-30 18-8 16,-22 18-17-16,-17 40-2 0,6 9 1 16,17 5 0-16,25-8-1 15,27-8-1-15,21-10-2 16,23-6-2 0,2-10-6-16,36-10-8 0,16-12 7 15,10-8 0-15,3-8 9 16,-7-16-3-16,-8-12 4 15,-17 2-3-15,-14 6 1 16,-13 6 3-16,-8 18 1 16,0 4-1-16,-20 32-36 15,-20 32-22-15,-2 26-5 16,9 5-245-16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15T16:17:43.3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11949 15972 955 0,'0'0'264'15,"0"0"-69"-15,0 0-65 16,0 0-66-16,0 0-27 16,0 0-24-16,-100-27-13 15,48 54-2-15,-8 9 2 0,-11 10 0 16,-5-2 1-1,-6 8-1-15,-3 6 0 0,0 14 0 16,8 13 0-16,12-1 0 16,13 6 5-16,23-6-5 15,23-12 0-15,6-9 0 16,9-19-6-16,30-16-1 16,15-24-7-16,19-4 11 15,19-32 3-15,6-21 4 16,0-15-3-16,-11-20 2 15,-18-6 2-15,-15-4-1 16,-19-1-1-16,-17 15-2 0,-18 20 2 16,0 20 3-1,-49 26 14-15,-33 18-3 0,-32 14-14 16,-18 36-2-16,10 12 4 16,28 0 2-16,41-8-5 15,31-5-2-15,22-5-5 16,0-8-19-16,42-12 0 15,20-8 14-15,17-16-19 16,0-18 1-16,-8-26 0 16,-19-10 17-16,-25-4 11 15,-21 5 2-15,-6 7 12 16,-22 16-4-16,-29 20 9 16,-18 10-19-16,-11 54-23 0,1 22-35 15,22 19-211-15,28-11-984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04T15:44:34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5475,'0'0'4257,"0"0"-2320,0 0-1841,0 0-96,0 0-2881,0 0-6003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15T17:38:37.7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10681 9880 960 0,'0'0'243'0,"0"0"-118"0,0 0 17 16,0 0-74-1,0 0-32-15,0 0-13 0,0 0-15 16,0 12-8-16,0 4-23 16,-18 16-101-16,-16 10-414 15</inkml:trace>
  <inkml:trace contextRef="#ctx0" brushRef="#br0" timeOffset="316.06">11815 11373 1463 0,'0'0'5'15,"0"0"-5"-15,0 0-17 16,0 0 3-16,0 0-78 16,0 0-288-16</inkml:trace>
  <inkml:trace contextRef="#ctx0" brushRef="#br0" timeOffset="589.58">13707 11183 1559 0,'0'0'12'0,"0"0"-6"16,0 0 8-16,0 0 19 16,0 0-33-16,0 0-3 15,0-68-77-15,0 44-238 16</inkml:trace>
  <inkml:trace contextRef="#ctx0" brushRef="#br0" timeOffset="831.2">13811 7896 429 0,'0'0'0'15,"0"0"-429"-15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2-20T16:04:54.129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2878 3266 667 0,'0'0'332'0,"0"0"-230"16,0 0 64-16,0 0-25 16,0 0-81-16,0 0-1 15,0 0-40-15,-26-40 16 16,24 40-25-16,2 0-10 0,0 0-1 16,0 0-19-16,0 0-17 15,0 0 2-15,0 4 0 16,2 2 32-16,17 4 1 15,12-2 2-15,17 0 12 16,14-1 16-16,13-6 0 16,12-1-14-16,11 0 5 15,3 0-4-15,-7 0 12 16,-17 0-25-16,-17 0 0 16,-26 0-2-16,-16 0 0 15,-14 0-4-15,-4 0-8 16,0 0-5-16,-14 0-7 15,-19 3 24-15,-15 4 14 0,-15 0-11 16,-9-2 7-16,-9-3-5 16,-7 0-4-16,-5-2 0 15,2 0-1-15,8 0 2 16,12 0 3-16,15 0-3 16,6 0-2-16,15 0-1 15,11 4-15-15,8-2-3 16,12-2 7-16,4 0 3 15,0 0 1-15,0 3-2 16,0-3-4-16,0 1-20 16,11 3-116-16,18 6 138 15,20 1 12-15,13 4 17 16,16 3 13-16,21 0-10 16,5 3-20-16,8-13-287 0</inkml:trace>
  <inkml:trace contextRef="#ctx0" brushRef="#br0" timeOffset="587.88">4897 3310 999 0,'0'0'0'0,"0"0"-338"16,0 0 338-16,0 0 229 15,0 0-71-15,0 0-150 16,0 0 6-16,0 6 64 16,0 2-78-16,0-4-218 15</inkml:trace>
  <inkml:trace contextRef="#ctx0" brushRef="#br0" timeOffset="2000.97">9703 3447 1132 0,'0'0'4'0,"0"0"-4"15,0 0 4-15,0 0-4 16,149-15-8-16,-91 12-7 15,9-1 11-15,4 0 4 16,9-6 4-16,5 2 4 16,5-3 11-16,5 4 19 15,1 3-14-15,4-3-17 16,2 7-7-16,3 0-10 0,2 0-268 16,0 0-625-16</inkml:trace>
  <inkml:trace contextRef="#ctx0" brushRef="#br0" timeOffset="3192">16445 3356 857 0,'0'0'256'0,"0"0"2"16,0 0-180-16,0 0 65 15,0 0-116-15,0 0-21 0,9-50 2 16,17 38-7 0,10 5 1-16,11 0-1 0,18 1 0 15,24 2-1-15,29-2 0 16,20-2 0-16,9 2 0 16,-4 0 7-16,-18 2 1 15,-37 0-8-15,-34 4 0 16,-34 0 0-16,-20 0-4 15,-43 0 3-15,-41 16 1 16,-34 5 7-16,-17-2-6 16,-6-2 1-16,10-6 1 15,17-7 0-15,18-4 4 16,27 0-4-16,20 0-3 16,17 0 0-16,16 0 1 0,10 0 0 15,6 0-1-15,0 0 0 16,0 0-1-16,4 0-9 15,31 0-8-15,15 4 17 16,17 23 0-16,7 0-133 16</inkml:trace>
  <inkml:trace contextRef="#ctx0" brushRef="#br0" timeOffset="3923.03">18341 3371 801 0,'0'0'277'0,"0"0"-44"16,0 0-40-16,0 0-92 15,0 0-63-15,0 0-31 16,-16-8-7-16,16 8 0 15,27 4 0-15,25 6 27 16,23-2-7-16,27-6-4 16,14-2-10-16,7 0-4 0,-7 0-1 15,-12 0 0-15,-12-2-1 16,-28-2 0-16,-21 0 0 16,-26 1 0-16,-14 3 0 15,-3 0-1-15,-13 0 1 16,-35 0 7-16,-20 0-7 15,-17 0 1-15,-7 0 1 16,-1 3 0-16,7 7-1 16,7-6 4-16,10 0 1 15,18 1-3-15,13 0-1 0,18-3-1 16,11-2-1 0,9 0 0-16,0 4-5 0,18-1-10 15,39 4 14 1,37 1 0-16,22-5-60 0,9-3-204 15</inkml:trace>
  <inkml:trace contextRef="#ctx0" brushRef="#br0" timeOffset="33633.48">10783 4493 930 0,'0'0'249'0,"0"0"-153"16,0 0 2-16,0 0-25 16,0 0-49-16,0 0-8 15,0 0 34-15,-60-48 0 16,58 46-17-16,0 2-3 0,0 0-12 15,-3 0-14-15,1 0-1 16,-4 6-2-16,4 2 3 16,4 1 2-16,0-8 3 15,0-1 1-15,0 0 1 16,0 3-4-16,8-2 0 16,17 3 11-16,14-2-3 15,5 5-10-15,10-2-1 16,8 2-1-16,9 0-2 15,8-3 0-15,8-1-1 16,3 1 1-16,2-2-1 16,-3-1 0-16,-4 2 0 15,-9 2 0-15,-14 0-1 16,-15-3 0-16,-8 0 0 16,-5-2-3-16,-5 0-4 0,-2 0-3 15,-7 0-2-15,-5-4 1 16,-3-6-1-16,-8 4 0 15,-4-5 7-15,0 1-9 16,-27 6-41-16,-31 4-45 16,-23 0-15-16,-23 0 100 15,-4 14-12-15,-4-1 26 16,8-5 2-16,5-2 2 16,11-2 7-16,3-4 8 15,6 0 14-15,10 0 6 16,7 0 5-16,8 0 4 15,6 0-20-15,3 0 15 0,7 0-19 16,5 0-12-16,12 4 12 16,13-3-9-16,8-1-13 15,0 4-3-15,4-1 3 16,32 1 0-16,22 2 25 16,27-6-12-16,19 0-7 15,10 0-1-15,4 0-2 16,-4 0-1-16,1-2-2 15,3-6 1-15,1 0-1 16,-5 4 0-16,-14 0-1 16,-18 2 1-16,-15-1-1 0,-14 3-12 15,-6-1-9 1,0-3-18-16,-5 1-28 16,-4-4-78-16,-7-7-290 15</inkml:trace>
  <inkml:trace contextRef="#ctx0" brushRef="#br0" timeOffset="39199.71">4032 5474 37 0,'0'0'591'16,"0"0"-362"-16,0 0-4 0,0 0-23 16,0 0-59-16,0 0-84 15,0 0-25-15,-2-20 8 16,2 18-8-16,0 2-18 15,2 0-16-15,23-2 1 16,13 0 9-16,8 0-3 16,10 2 9-16,2 0-4 15,9 0-7-15,-1 0-2 16,2 0-2-16,-6 0-1 16,-4 4 0-16,3-4 0 15,3 0 0-15,3 0 0 16,2 0 1-16,7 0-1 0,-3-14 0 15,8 4 1-15,-2-6-1 16,2 4 0-16,-8 6 1 16,-13 2-1-16,-10 4-2 15,-15 0 2-15,-8 0-2 16,-8 0-2-16,-5 0 1 16,-3 0-1-16,0 0 0 15,3 2-1-15,6 0 4 16,6 0 1-16,11-2 0 15,-2 4-3-15,1 4-21 16,-5 6-67-16,-7 12-122 16,-6 0-473-16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45" cy="464205"/>
          </a:xfrm>
          <a:prstGeom prst="rect">
            <a:avLst/>
          </a:prstGeom>
        </p:spPr>
        <p:txBody>
          <a:bodyPr vert="horz" lIns="88128" tIns="44065" rIns="88128" bIns="440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88128" tIns="44065" rIns="88128" bIns="44065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8500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28" tIns="44065" rIns="88128" bIns="440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100"/>
            <a:ext cx="5607711" cy="4182457"/>
          </a:xfrm>
          <a:prstGeom prst="rect">
            <a:avLst/>
          </a:prstGeom>
        </p:spPr>
        <p:txBody>
          <a:bodyPr vert="horz" lIns="88128" tIns="44065" rIns="88128" bIns="4406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88128" tIns="44065" rIns="88128" bIns="440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lIns="88128" tIns="44065" rIns="88128" bIns="44065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72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71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Directory-like display.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024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85">
              <a:defRPr/>
            </a:pPr>
            <a:r>
              <a:rPr lang="en-US" dirty="0"/>
              <a:t>Level-order: 0, 1, 12, 5, 6, 7, 3, 10, 2, 4, 8.  Time: Theta(N),</a:t>
            </a:r>
            <a:r>
              <a:rPr lang="en-US" baseline="0" dirty="0"/>
              <a:t> Space:  O(N) (best space: chain, worst </a:t>
            </a:r>
            <a:r>
              <a:rPr lang="en-US" baseline="0"/>
              <a:t>space perfect/complete </a:t>
            </a:r>
            <a:r>
              <a:rPr lang="en-US" baseline="0" dirty="0"/>
              <a:t>tree)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44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27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44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91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84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8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59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  <a:p>
            <a:r>
              <a:rPr lang="en-US" sz="1200" dirty="0"/>
              <a:t>“Pre order is the royal family: the eldest child and then after him his eldest child becomes the next king and so on.</a:t>
            </a:r>
          </a:p>
          <a:p>
            <a:r>
              <a:rPr lang="en-US" sz="1200" dirty="0"/>
              <a:t> Level order is family seniority, the oldest member of the family becomes the next king and so on</a:t>
            </a:r>
            <a:r>
              <a:rPr lang="en-US" sz="1100" dirty="0"/>
              <a:t>.” – </a:t>
            </a:r>
            <a:r>
              <a:rPr lang="en-US" sz="1100" dirty="0" err="1"/>
              <a:t>Abhishekh</a:t>
            </a:r>
            <a:r>
              <a:rPr lang="en-US" sz="1100" dirty="0"/>
              <a:t>, 2023</a:t>
            </a:r>
          </a:p>
          <a:p>
            <a:r>
              <a:rPr lang="en-US" sz="1100" dirty="0"/>
              <a:t>Bryan, 2023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5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Preorder </a:t>
            </a:r>
            <a:r>
              <a:rPr lang="en-US" dirty="0">
                <a:solidFill>
                  <a:srgbClr val="FF0000"/>
                </a:solidFill>
              </a:rPr>
              <a:t>(Root, Left, Right): </a:t>
            </a:r>
            <a:r>
              <a:rPr lang="en-US" dirty="0"/>
              <a:t>0, 1, 5, 3, 12, 6, 7, 10, 4, 8, 2.</a:t>
            </a:r>
          </a:p>
          <a:p>
            <a:r>
              <a:rPr lang="en-US" dirty="0" err="1"/>
              <a:t>Inorder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(Left, Root, Right): </a:t>
            </a:r>
            <a:r>
              <a:rPr lang="en-US" dirty="0"/>
              <a:t>5, 3, 1, 0, 6, 12, 4, 10, 8, 7, 2.</a:t>
            </a:r>
          </a:p>
          <a:p>
            <a:r>
              <a:rPr lang="en-US" dirty="0" err="1"/>
              <a:t>Postorder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(Left, Right, Root)</a:t>
            </a:r>
            <a:r>
              <a:rPr lang="en-US" dirty="0"/>
              <a:t>: 3, 5, 1, 6, 4, 8, 10, 2, 7, 12, 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90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3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4641"/>
            <a:fld id="{25095B3F-8216-487B-AC35-BDA8990236ED}" type="slidenum">
              <a:rPr lang="en-US">
                <a:solidFill>
                  <a:prstClr val="black"/>
                </a:solidFill>
                <a:latin typeface="Calibri"/>
              </a:rPr>
              <a:pPr defTabSz="924641"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3847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TC(root)= C+TC(root-&gt;left) + TC(root-&gt;right)</a:t>
            </a:r>
          </a:p>
          <a:p>
            <a:r>
              <a:rPr lang="en-US" dirty="0"/>
              <a:t>The full tree property is why in the proof in CLRS page 288 they prove T(n)&lt;=(</a:t>
            </a:r>
            <a:r>
              <a:rPr lang="en-US" dirty="0" err="1"/>
              <a:t>c+d</a:t>
            </a:r>
            <a:r>
              <a:rPr lang="en-US" dirty="0"/>
              <a:t>)</a:t>
            </a:r>
            <a:r>
              <a:rPr lang="en-US" dirty="0" err="1"/>
              <a:t>N+c</a:t>
            </a:r>
            <a:r>
              <a:rPr lang="en-US" dirty="0"/>
              <a:t> : c is the cost of null and d is the cost of internal nodes and there are n internal nodes and n+1 leaves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3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full tree property is why in the proof in CLRS page 288 they prove T(n)&lt;=(</a:t>
            </a:r>
            <a:r>
              <a:rPr lang="en-US" dirty="0" err="1"/>
              <a:t>c+d</a:t>
            </a:r>
            <a:r>
              <a:rPr lang="en-US" dirty="0"/>
              <a:t>)</a:t>
            </a:r>
            <a:r>
              <a:rPr lang="en-US" dirty="0" err="1"/>
              <a:t>N+c</a:t>
            </a:r>
            <a:r>
              <a:rPr lang="en-US" dirty="0"/>
              <a:t> : c is the cost of null and d is the cost of internal nodes and there are n internal nodes and n+1 leaves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69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95B3F-8216-487B-AC35-BDA8990236E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45600" y="6356351"/>
            <a:ext cx="28448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etcode.com/problems/binary-tree-path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etcode.com/problems/cousins-in-binary-tree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3.wmf"/><Relationship Id="rId4" Type="http://schemas.openxmlformats.org/officeDocument/2006/relationships/image" Target="../media/image50.png"/><Relationship Id="rId9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etcode.com/problems/cousins-in-binary-tre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etcode.com/problems/binary-tree-paths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etcode.com/problems/maximum-depth-of-n-ary-tre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1981200"/>
            <a:ext cx="7315200" cy="1752600"/>
          </a:xfrm>
        </p:spPr>
        <p:txBody>
          <a:bodyPr/>
          <a:lstStyle/>
          <a:p>
            <a:pPr eaLnBrk="1" hangingPunct="1"/>
            <a:r>
              <a:rPr lang="en-US" dirty="0"/>
              <a:t>Trees</a:t>
            </a:r>
          </a:p>
          <a:p>
            <a:pPr eaLnBrk="1" hangingPunct="1"/>
            <a:r>
              <a:rPr lang="en-US" dirty="0"/>
              <a:t>(part 2 – Data Structure)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352800" y="4191001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3318 – Algorithms and Data Structures</a:t>
            </a:r>
          </a:p>
          <a:p>
            <a:pPr algn="ctr" eaLnBrk="1" hangingPunct="1"/>
            <a:r>
              <a:rPr lang="en-US" dirty="0"/>
              <a:t>University of Texas at 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2/20/2024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48452"/>
            <a:ext cx="9143999" cy="463588"/>
          </a:xfrm>
        </p:spPr>
        <p:txBody>
          <a:bodyPr/>
          <a:lstStyle/>
          <a:p>
            <a:r>
              <a:rPr lang="en-US" sz="2000" dirty="0" err="1"/>
              <a:t>Postorder</a:t>
            </a:r>
            <a:r>
              <a:rPr lang="en-US" sz="2000" dirty="0"/>
              <a:t> </a:t>
            </a:r>
            <a:r>
              <a:rPr lang="en-US" sz="2000" dirty="0" err="1"/>
              <a:t>traverasal</a:t>
            </a:r>
            <a:r>
              <a:rPr lang="en-US" sz="2000" dirty="0"/>
              <a:t> – </a:t>
            </a:r>
            <a:br>
              <a:rPr lang="en-US" sz="2000" dirty="0"/>
            </a:br>
            <a:r>
              <a:rPr lang="en-US" sz="2000" dirty="0"/>
              <a:t>Time complexity derivation using the tree of recursive calls (TRC)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>
                <a:defRPr/>
              </a:pPr>
              <a:t>10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704" y="609601"/>
            <a:ext cx="4837777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post(TreeNodePT h){ // postorder traversal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(h == NULL) return;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post(h-&gt;left);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post(h-&gt;right);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printf("%d, ", h-&gt;data); 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3157" y="4800601"/>
            <a:ext cx="89828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TREE of RECURSIVE CALLS (TRC) is a FULL tree where 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internal nodes of TRC correspond to </a:t>
            </a:r>
            <a:r>
              <a:rPr lang="en-US" sz="1600" dirty="0" err="1"/>
              <a:t>fct</a:t>
            </a:r>
            <a:r>
              <a:rPr lang="en-US" sz="1600" dirty="0"/>
              <a:t> calls on the original tree nodes (including leaves of the original tree) – (</a:t>
            </a:r>
            <a:r>
              <a:rPr lang="en-US" sz="1600" dirty="0">
                <a:solidFill>
                  <a:schemeClr val="tx2"/>
                </a:solidFill>
              </a:rPr>
              <a:t>blue circles in picture</a:t>
            </a:r>
            <a:r>
              <a:rPr lang="en-US" sz="1600" dirty="0"/>
              <a:t>) =&gt; N nodes 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leaves of TRC correspond to the calls for null,  (</a:t>
            </a:r>
            <a:r>
              <a:rPr lang="en-US" sz="1600" dirty="0">
                <a:solidFill>
                  <a:srgbClr val="C00000"/>
                </a:solidFill>
              </a:rPr>
              <a:t>red rectangles in picture</a:t>
            </a:r>
            <a:r>
              <a:rPr lang="en-US" sz="1600" dirty="0"/>
              <a:t>)</a:t>
            </a:r>
          </a:p>
          <a:p>
            <a:r>
              <a:rPr lang="en-US" sz="1600" b="1" i="1" dirty="0"/>
              <a:t>Full tree property: leaves = internal nodes+1 </a:t>
            </a:r>
            <a:r>
              <a:rPr lang="en-US" sz="1600" dirty="0"/>
              <a:t>=&gt;  post(null) calls = 1+post(node) calls =1+N =&gt;</a:t>
            </a:r>
          </a:p>
          <a:p>
            <a:r>
              <a:rPr lang="en-US" sz="1600" dirty="0"/>
              <a:t>=&gt; Total recursive calls =post(node)+post(null) = N+(1+N), and each recursive call has TCL()=</a:t>
            </a:r>
            <a:r>
              <a:rPr lang="el-GR" sz="1600" dirty="0"/>
              <a:t>Θ</a:t>
            </a:r>
            <a:r>
              <a:rPr lang="en-US" sz="1600" dirty="0"/>
              <a:t>(1) =&gt; The time complexity to traverse the entire tree (TC</a:t>
            </a:r>
            <a:r>
              <a:rPr lang="en-US" sz="1600" baseline="-25000" dirty="0"/>
              <a:t> </a:t>
            </a:r>
            <a:r>
              <a:rPr lang="en-US" sz="1600" dirty="0"/>
              <a:t>(root)) is </a:t>
            </a:r>
            <a:r>
              <a:rPr lang="en-US" sz="1600" dirty="0" err="1"/>
              <a:t>total_rec_calls</a:t>
            </a:r>
            <a:r>
              <a:rPr lang="en-US" sz="1600" dirty="0"/>
              <a:t>*TCL() = (2N+1)*</a:t>
            </a:r>
            <a:r>
              <a:rPr lang="el-GR" sz="1600" dirty="0"/>
              <a:t> Θ</a:t>
            </a:r>
            <a:r>
              <a:rPr lang="en-US" sz="1600" dirty="0"/>
              <a:t>(1)  = </a:t>
            </a:r>
            <a:r>
              <a:rPr lang="el-GR" sz="1600" dirty="0"/>
              <a:t>Θ</a:t>
            </a:r>
            <a:r>
              <a:rPr lang="en-US" sz="1600" dirty="0"/>
              <a:t>(N) </a:t>
            </a:r>
          </a:p>
          <a:p>
            <a:r>
              <a:rPr lang="en-US" sz="1600" b="1" dirty="0"/>
              <a:t>Where TCL is the LOCAL time complexity/work done in one function call, EXCLUDING the recursive calls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3682240" y="1447800"/>
            <a:ext cx="3785360" cy="3293106"/>
            <a:chOff x="939040" y="2065582"/>
            <a:chExt cx="3785360" cy="3293106"/>
          </a:xfrm>
        </p:grpSpPr>
        <p:grpSp>
          <p:nvGrpSpPr>
            <p:cNvPr id="6" name="Group 5"/>
            <p:cNvGrpSpPr/>
            <p:nvPr/>
          </p:nvGrpSpPr>
          <p:grpSpPr>
            <a:xfrm>
              <a:off x="1219200" y="2065582"/>
              <a:ext cx="3204782" cy="3056120"/>
              <a:chOff x="5867400" y="3581400"/>
              <a:chExt cx="3204782" cy="305612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907786" y="3581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0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6194309" y="4222703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1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8150023" y="4977854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7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7487832" y="4288983"/>
                <a:ext cx="617943" cy="466130"/>
                <a:chOff x="1596028" y="3424536"/>
                <a:chExt cx="617943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596028" y="3429000"/>
                  <a:ext cx="61794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12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7136386" y="4957686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6</a:t>
                  </a:r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 flipH="1">
                <a:off x="6582066" y="3948827"/>
                <a:ext cx="357780" cy="3285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312696" y="3964931"/>
                <a:ext cx="434456" cy="3285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929182" y="4688832"/>
                <a:ext cx="317361" cy="3041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endCxn id="40" idx="0"/>
              </p:cNvCxnSpPr>
              <p:nvPr/>
            </p:nvCxnSpPr>
            <p:spPr>
              <a:xfrm flipH="1">
                <a:off x="7364986" y="4706547"/>
                <a:ext cx="228600" cy="25113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5867400" y="4941148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5</a:t>
                  </a:r>
                </a:p>
              </p:txBody>
            </p:sp>
          </p:grpSp>
          <p:cxnSp>
            <p:nvCxnSpPr>
              <p:cNvPr id="17" name="Straight Connector 16"/>
              <p:cNvCxnSpPr>
                <a:endCxn id="38" idx="0"/>
              </p:cNvCxnSpPr>
              <p:nvPr/>
            </p:nvCxnSpPr>
            <p:spPr>
              <a:xfrm flipH="1">
                <a:off x="6096000" y="4688832"/>
                <a:ext cx="187758" cy="2523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17"/>
              <p:cNvGrpSpPr/>
              <p:nvPr/>
            </p:nvGrpSpPr>
            <p:grpSpPr>
              <a:xfrm>
                <a:off x="6303756" y="5595098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3</a:t>
                  </a:r>
                </a:p>
              </p:txBody>
            </p:sp>
          </p:grpSp>
          <p:cxnSp>
            <p:nvCxnSpPr>
              <p:cNvPr id="19" name="Straight Connector 18"/>
              <p:cNvCxnSpPr>
                <a:endCxn id="37" idx="0"/>
              </p:cNvCxnSpPr>
              <p:nvPr/>
            </p:nvCxnSpPr>
            <p:spPr>
              <a:xfrm>
                <a:off x="6211691" y="5360008"/>
                <a:ext cx="300244" cy="2395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7705144" y="5598408"/>
                <a:ext cx="568859" cy="466130"/>
                <a:chOff x="1592201" y="3424536"/>
                <a:chExt cx="568859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592201" y="3429000"/>
                  <a:ext cx="5688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10</a:t>
                  </a: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14982" y="5548396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2</a:t>
                  </a: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7344565" y="6166926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4</a:t>
                  </a: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8205701" y="6171390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8</a:t>
                  </a:r>
                </a:p>
              </p:txBody>
            </p:sp>
          </p:grpSp>
          <p:cxnSp>
            <p:nvCxnSpPr>
              <p:cNvPr id="24" name="Straight Connector 23"/>
              <p:cNvCxnSpPr>
                <a:endCxn id="35" idx="0"/>
              </p:cNvCxnSpPr>
              <p:nvPr/>
            </p:nvCxnSpPr>
            <p:spPr>
              <a:xfrm flipH="1">
                <a:off x="7989574" y="5366825"/>
                <a:ext cx="236649" cy="23604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7589708" y="5946514"/>
                <a:ext cx="236649" cy="23604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endCxn id="33" idx="0"/>
              </p:cNvCxnSpPr>
              <p:nvPr/>
            </p:nvCxnSpPr>
            <p:spPr>
              <a:xfrm>
                <a:off x="8566382" y="5350024"/>
                <a:ext cx="256779" cy="20283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8205701" y="5959810"/>
                <a:ext cx="256779" cy="20283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endCxn id="53" idx="0"/>
            </p:cNvCxnSpPr>
            <p:nvPr/>
          </p:nvCxnSpPr>
          <p:spPr>
            <a:xfrm flipH="1">
              <a:off x="1147284" y="3859212"/>
              <a:ext cx="159474" cy="10981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939040" y="3969030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54" name="Straight Connector 53"/>
            <p:cNvCxnSpPr>
              <a:endCxn id="55" idx="0"/>
            </p:cNvCxnSpPr>
            <p:nvPr/>
          </p:nvCxnSpPr>
          <p:spPr>
            <a:xfrm flipH="1">
              <a:off x="1592677" y="4516016"/>
              <a:ext cx="159474" cy="10981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1384433" y="4625834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56" name="Straight Connector 55"/>
            <p:cNvCxnSpPr>
              <a:endCxn id="57" idx="0"/>
            </p:cNvCxnSpPr>
            <p:nvPr/>
          </p:nvCxnSpPr>
          <p:spPr>
            <a:xfrm>
              <a:off x="2046063" y="4498707"/>
              <a:ext cx="143381" cy="13031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981200" y="4629023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64" name="Straight Connector 63"/>
            <p:cNvCxnSpPr>
              <a:endCxn id="65" idx="0"/>
            </p:cNvCxnSpPr>
            <p:nvPr/>
          </p:nvCxnSpPr>
          <p:spPr>
            <a:xfrm flipH="1">
              <a:off x="2646644" y="5048975"/>
              <a:ext cx="116908" cy="10735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438400" y="5156327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66" name="Straight Connector 65"/>
            <p:cNvCxnSpPr>
              <a:stCxn id="30" idx="5"/>
              <a:endCxn id="67" idx="0"/>
            </p:cNvCxnSpPr>
            <p:nvPr/>
          </p:nvCxnSpPr>
          <p:spPr>
            <a:xfrm>
              <a:off x="3086610" y="5048975"/>
              <a:ext cx="17234" cy="11054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2895600" y="5159516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71" name="Straight Connector 70"/>
            <p:cNvCxnSpPr>
              <a:endCxn id="72" idx="0"/>
            </p:cNvCxnSpPr>
            <p:nvPr/>
          </p:nvCxnSpPr>
          <p:spPr>
            <a:xfrm flipH="1">
              <a:off x="3561044" y="5048376"/>
              <a:ext cx="64760" cy="13873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3352800" y="5187111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73" name="Straight Connector 72"/>
            <p:cNvCxnSpPr>
              <a:endCxn id="74" idx="0"/>
            </p:cNvCxnSpPr>
            <p:nvPr/>
          </p:nvCxnSpPr>
          <p:spPr>
            <a:xfrm>
              <a:off x="3966782" y="5048376"/>
              <a:ext cx="168375" cy="1332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3926913" y="5181600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76" name="Straight Connector 75"/>
            <p:cNvCxnSpPr>
              <a:endCxn id="77" idx="0"/>
            </p:cNvCxnSpPr>
            <p:nvPr/>
          </p:nvCxnSpPr>
          <p:spPr>
            <a:xfrm>
              <a:off x="4366003" y="4430696"/>
              <a:ext cx="150154" cy="9944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4307913" y="4530141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79" name="Straight Connector 78"/>
            <p:cNvCxnSpPr>
              <a:endCxn id="80" idx="0"/>
            </p:cNvCxnSpPr>
            <p:nvPr/>
          </p:nvCxnSpPr>
          <p:spPr>
            <a:xfrm>
              <a:off x="1932226" y="3077984"/>
              <a:ext cx="221731" cy="23295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1945713" y="3310941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84" name="Straight Connector 83"/>
            <p:cNvCxnSpPr>
              <a:endCxn id="85" idx="0"/>
            </p:cNvCxnSpPr>
            <p:nvPr/>
          </p:nvCxnSpPr>
          <p:spPr>
            <a:xfrm flipH="1">
              <a:off x="2418044" y="3827309"/>
              <a:ext cx="159474" cy="10981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2209800" y="3937127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86" name="Straight Connector 85"/>
            <p:cNvCxnSpPr>
              <a:endCxn id="87" idx="0"/>
            </p:cNvCxnSpPr>
            <p:nvPr/>
          </p:nvCxnSpPr>
          <p:spPr>
            <a:xfrm>
              <a:off x="2895600" y="3843416"/>
              <a:ext cx="119211" cy="969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2806567" y="3940316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2422523" y="1966777"/>
            <a:ext cx="179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Let N be the number of nodes of the tree to be traversed. </a:t>
            </a:r>
          </a:p>
          <a:p>
            <a:r>
              <a:rPr lang="en-US" sz="1600" dirty="0"/>
              <a:t>E.g. here N = 11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722303" y="3693285"/>
            <a:ext cx="2144860" cy="9541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TCL, local time complexity, is given by what instructions  here?</a:t>
            </a:r>
          </a:p>
          <a:p>
            <a:r>
              <a:rPr lang="en-US" sz="1400" dirty="0"/>
              <a:t>TCL() = </a:t>
            </a:r>
            <a:r>
              <a:rPr lang="el-GR" sz="1400" dirty="0"/>
              <a:t>Θ</a:t>
            </a:r>
            <a:r>
              <a:rPr lang="en-US" sz="1400" dirty="0"/>
              <a:t>(1)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7523501" y="714387"/>
            <a:ext cx="30009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post(0)  [0aa]</a:t>
            </a:r>
          </a:p>
          <a:p>
            <a:pPr defTabSz="457200">
              <a:defRPr/>
            </a:pPr>
            <a:r>
              <a:rPr lang="en-US" dirty="0">
                <a:latin typeface="Calibri"/>
              </a:rPr>
              <a:t>--- post(1) [1aa]</a:t>
            </a:r>
          </a:p>
          <a:p>
            <a:pPr defTabSz="457200">
              <a:defRPr/>
            </a:pPr>
            <a:r>
              <a:rPr lang="en-US" dirty="0">
                <a:latin typeface="Calibri"/>
              </a:rPr>
              <a:t>------ post(5)  [5aa]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--------- </a:t>
            </a:r>
            <a:r>
              <a:rPr lang="en-US" dirty="0">
                <a:solidFill>
                  <a:srgbClr val="C00000"/>
                </a:solidFill>
                <a:latin typeface="Calibri"/>
              </a:rPr>
              <a:t>post(null)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 return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--------- post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(3) [3aa]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------------ </a:t>
            </a:r>
            <a:r>
              <a:rPr lang="en-US" dirty="0">
                <a:solidFill>
                  <a:srgbClr val="C00000"/>
                </a:solidFill>
              </a:rPr>
              <a:t>post</a:t>
            </a:r>
            <a:r>
              <a:rPr lang="en-US" dirty="0">
                <a:solidFill>
                  <a:srgbClr val="C00000"/>
                </a:solidFill>
                <a:latin typeface="Calibri"/>
              </a:rPr>
              <a:t> (null)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------------ </a:t>
            </a:r>
            <a:r>
              <a:rPr lang="en-US" dirty="0">
                <a:solidFill>
                  <a:srgbClr val="C00000"/>
                </a:solidFill>
              </a:rPr>
              <a:t>post </a:t>
            </a:r>
            <a:r>
              <a:rPr lang="en-US" dirty="0">
                <a:solidFill>
                  <a:srgbClr val="C00000"/>
                </a:solidFill>
                <a:latin typeface="Calibri"/>
              </a:rPr>
              <a:t>(null)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------------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3 printed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---------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5 printed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 </a:t>
            </a:r>
            <a:r>
              <a:rPr lang="en-US" dirty="0">
                <a:solidFill>
                  <a:srgbClr val="C00000"/>
                </a:solidFill>
              </a:rPr>
              <a:t>post </a:t>
            </a:r>
            <a:r>
              <a:rPr lang="en-US" dirty="0">
                <a:solidFill>
                  <a:srgbClr val="C00000"/>
                </a:solidFill>
                <a:latin typeface="Calibri"/>
              </a:rPr>
              <a:t>(null)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1 printed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---</a:t>
            </a:r>
            <a:r>
              <a:rPr lang="en-US" dirty="0">
                <a:solidFill>
                  <a:prstClr val="black"/>
                </a:solidFill>
              </a:rPr>
              <a:t>post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(12)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…..  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6ECAE59-3433-440A-914F-63B1EA0EC259}"/>
              </a:ext>
            </a:extLst>
          </p:cNvPr>
          <p:cNvSpPr/>
          <p:nvPr/>
        </p:nvSpPr>
        <p:spPr>
          <a:xfrm>
            <a:off x="6637694" y="3898234"/>
            <a:ext cx="416487" cy="1715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C00000"/>
                </a:solidFill>
              </a:rPr>
              <a:t>null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D454248-364B-4CC8-9679-C73285558B9A}"/>
              </a:ext>
            </a:extLst>
          </p:cNvPr>
          <p:cNvCxnSpPr>
            <a:cxnSpLocks/>
            <a:stCxn id="33" idx="2"/>
            <a:endCxn id="78" idx="0"/>
          </p:cNvCxnSpPr>
          <p:nvPr/>
        </p:nvCxnSpPr>
        <p:spPr>
          <a:xfrm flipH="1">
            <a:off x="6845938" y="3880925"/>
            <a:ext cx="72223" cy="173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1C8F406F-ADA5-0B1A-4B30-874A1E7A15BB}"/>
                  </a:ext>
                </a:extLst>
              </p14:cNvPr>
              <p14:cNvContentPartPr/>
              <p14:nvPr/>
            </p14:nvContentPartPr>
            <p14:xfrm>
              <a:off x="3826440" y="2842560"/>
              <a:ext cx="1145880" cy="12520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1C8F406F-ADA5-0B1A-4B30-874A1E7A15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7080" y="2833200"/>
                <a:ext cx="1164600" cy="127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957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48452"/>
            <a:ext cx="9143999" cy="463588"/>
          </a:xfrm>
        </p:spPr>
        <p:txBody>
          <a:bodyPr/>
          <a:lstStyle/>
          <a:p>
            <a:r>
              <a:rPr lang="en-US" sz="2000" dirty="0" err="1"/>
              <a:t>Postorder</a:t>
            </a:r>
            <a:r>
              <a:rPr lang="en-US" sz="2000" dirty="0"/>
              <a:t> </a:t>
            </a:r>
            <a:r>
              <a:rPr lang="en-US" sz="2000" dirty="0" err="1"/>
              <a:t>traverasal</a:t>
            </a:r>
            <a:r>
              <a:rPr lang="en-US" sz="2000" dirty="0"/>
              <a:t> – </a:t>
            </a:r>
            <a:br>
              <a:rPr lang="en-US" sz="2000" dirty="0"/>
            </a:br>
            <a:r>
              <a:rPr lang="en-US" sz="2000" b="1" dirty="0"/>
              <a:t>TREE of RECURSIVE CALLS showing the LOCAL cost,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2000" b="1" dirty="0"/>
              <a:t>, in each node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704" y="609601"/>
            <a:ext cx="5417681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post(TreeNodePT h){ // postorder traversal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(h == NULL) return;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post(h-&gt;left);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post(h-&gt;right);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printf("%d, ", h-&gt;data); 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3157" y="4800601"/>
            <a:ext cx="898283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TREE of RECURSIVE CALLS (TRC) is a FULL tree where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internal nodes of TRC correspond to </a:t>
            </a:r>
            <a:r>
              <a:rPr lang="en-US" sz="1400" dirty="0" err="1"/>
              <a:t>fct</a:t>
            </a:r>
            <a:r>
              <a:rPr lang="en-US" sz="1400" dirty="0"/>
              <a:t> calls on the original tree nodes (including leaves of the original tree) – (</a:t>
            </a:r>
            <a:r>
              <a:rPr lang="en-US" sz="1400" dirty="0">
                <a:solidFill>
                  <a:schemeClr val="tx2"/>
                </a:solidFill>
              </a:rPr>
              <a:t>blue circles in picture</a:t>
            </a:r>
            <a:r>
              <a:rPr lang="en-US" sz="1400" dirty="0"/>
              <a:t>) =&gt; N nodes </a:t>
            </a:r>
          </a:p>
          <a:p>
            <a:pPr marL="285750" indent="-285750">
              <a:buFontTx/>
              <a:buChar char="-"/>
            </a:pPr>
            <a:r>
              <a:rPr lang="en-US" sz="1400" dirty="0"/>
              <a:t>leaves of TRC correspond to the calls for null,  (</a:t>
            </a:r>
            <a:r>
              <a:rPr lang="en-US" sz="1400" dirty="0">
                <a:solidFill>
                  <a:srgbClr val="C00000"/>
                </a:solidFill>
              </a:rPr>
              <a:t>red rectangles in picture</a:t>
            </a:r>
            <a:r>
              <a:rPr lang="en-US" sz="1400" dirty="0"/>
              <a:t>)</a:t>
            </a:r>
          </a:p>
          <a:p>
            <a:r>
              <a:rPr lang="en-US" sz="1400" b="1" i="1" dirty="0"/>
              <a:t>Full tree property: leaves = internal nodes+1 </a:t>
            </a:r>
            <a:r>
              <a:rPr lang="en-US" sz="1400" dirty="0"/>
              <a:t>=&gt;  post(null) calls = 1+post(node) calls =1+N =&gt;</a:t>
            </a:r>
          </a:p>
          <a:p>
            <a:r>
              <a:rPr lang="en-US" sz="1400" dirty="0"/>
              <a:t>=&gt; </a:t>
            </a:r>
            <a:r>
              <a:rPr lang="en-US" sz="1600" dirty="0"/>
              <a:t>Total recursive calls =post(node)+post(null) = N+(1+N), and each recursive call has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TCL()=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</a:rPr>
              <a:t>Θ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(1) =c</a:t>
            </a:r>
            <a:r>
              <a:rPr lang="en-US" sz="1600" b="1" dirty="0"/>
              <a:t> =&gt; </a:t>
            </a:r>
            <a:r>
              <a:rPr lang="en-US" sz="1600" dirty="0"/>
              <a:t>The time complexity to traverse the entire tree (TC</a:t>
            </a:r>
            <a:r>
              <a:rPr lang="en-US" sz="1600" baseline="-25000" dirty="0"/>
              <a:t> </a:t>
            </a:r>
            <a:r>
              <a:rPr lang="en-US" sz="1600" dirty="0"/>
              <a:t>(root)) is </a:t>
            </a:r>
            <a:r>
              <a:rPr lang="en-US" sz="1600" dirty="0" err="1"/>
              <a:t>total_rec_calls</a:t>
            </a:r>
            <a:r>
              <a:rPr lang="en-US" sz="1600" dirty="0"/>
              <a:t>*</a:t>
            </a:r>
            <a:r>
              <a:rPr lang="en-US" sz="1600" dirty="0" err="1"/>
              <a:t>TC</a:t>
            </a:r>
            <a:r>
              <a:rPr lang="en-US" sz="1600" baseline="-25000" dirty="0" err="1"/>
              <a:t>local</a:t>
            </a:r>
            <a:r>
              <a:rPr lang="en-US" sz="1600" dirty="0"/>
              <a:t>() </a:t>
            </a:r>
            <a:r>
              <a:rPr lang="en-US" sz="1600" b="1" dirty="0"/>
              <a:t>=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(2N+1)*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c = 2cN+c= </a:t>
            </a:r>
            <a:r>
              <a:rPr lang="el-GR" sz="1600" b="1" dirty="0">
                <a:solidFill>
                  <a:schemeClr val="accent6">
                    <a:lumMod val="75000"/>
                  </a:schemeClr>
                </a:solidFill>
              </a:rPr>
              <a:t>Θ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(N) </a:t>
            </a:r>
          </a:p>
          <a:p>
            <a:r>
              <a:rPr lang="en-US" sz="1400" b="1" dirty="0"/>
              <a:t>Where TCL is the LOCAL time complexity/work done in one function call, EXCLUDING the recursive calls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3682240" y="1447800"/>
            <a:ext cx="3785360" cy="3293106"/>
            <a:chOff x="939040" y="2065582"/>
            <a:chExt cx="3785360" cy="3293106"/>
          </a:xfrm>
        </p:grpSpPr>
        <p:grpSp>
          <p:nvGrpSpPr>
            <p:cNvPr id="6" name="Group 5"/>
            <p:cNvGrpSpPr/>
            <p:nvPr/>
          </p:nvGrpSpPr>
          <p:grpSpPr>
            <a:xfrm>
              <a:off x="1219200" y="2065582"/>
              <a:ext cx="3204782" cy="3056120"/>
              <a:chOff x="5867400" y="3581400"/>
              <a:chExt cx="3204782" cy="305612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907786" y="3581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c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6169713" y="4222703"/>
                <a:ext cx="481796" cy="483844"/>
                <a:chOff x="1651804" y="3424536"/>
                <a:chExt cx="481796" cy="483844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51804" y="3446715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c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8150023" y="4977854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c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7487832" y="4288983"/>
                <a:ext cx="617943" cy="466130"/>
                <a:chOff x="1596028" y="3424536"/>
                <a:chExt cx="617943" cy="466130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596028" y="3429000"/>
                  <a:ext cx="61794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c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7136386" y="4957686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c</a:t>
                  </a:r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 flipH="1">
                <a:off x="6582066" y="3948827"/>
                <a:ext cx="357780" cy="3285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312696" y="3964931"/>
                <a:ext cx="434456" cy="3285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929182" y="4688832"/>
                <a:ext cx="317361" cy="30411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endCxn id="40" idx="0"/>
              </p:cNvCxnSpPr>
              <p:nvPr/>
            </p:nvCxnSpPr>
            <p:spPr>
              <a:xfrm flipH="1">
                <a:off x="7364986" y="4706547"/>
                <a:ext cx="228600" cy="25113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5867400" y="4941148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c</a:t>
                  </a:r>
                </a:p>
              </p:txBody>
            </p:sp>
          </p:grpSp>
          <p:cxnSp>
            <p:nvCxnSpPr>
              <p:cNvPr id="17" name="Straight Connector 16"/>
              <p:cNvCxnSpPr>
                <a:endCxn id="38" idx="0"/>
              </p:cNvCxnSpPr>
              <p:nvPr/>
            </p:nvCxnSpPr>
            <p:spPr>
              <a:xfrm flipH="1">
                <a:off x="6096000" y="4688832"/>
                <a:ext cx="187758" cy="2523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17"/>
              <p:cNvGrpSpPr/>
              <p:nvPr/>
            </p:nvGrpSpPr>
            <p:grpSpPr>
              <a:xfrm>
                <a:off x="6303756" y="5595098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c</a:t>
                  </a:r>
                </a:p>
              </p:txBody>
            </p:sp>
          </p:grpSp>
          <p:cxnSp>
            <p:nvCxnSpPr>
              <p:cNvPr id="19" name="Straight Connector 18"/>
              <p:cNvCxnSpPr>
                <a:endCxn id="37" idx="0"/>
              </p:cNvCxnSpPr>
              <p:nvPr/>
            </p:nvCxnSpPr>
            <p:spPr>
              <a:xfrm>
                <a:off x="6211691" y="5360008"/>
                <a:ext cx="300244" cy="2395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7705144" y="5598408"/>
                <a:ext cx="568859" cy="466130"/>
                <a:chOff x="1592201" y="3424536"/>
                <a:chExt cx="568859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592201" y="3429000"/>
                  <a:ext cx="5688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c</a:t>
                  </a: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14982" y="5548396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c</a:t>
                  </a: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7344565" y="6166926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c</a:t>
                  </a: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8205701" y="6171390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c</a:t>
                  </a:r>
                </a:p>
              </p:txBody>
            </p:sp>
          </p:grpSp>
          <p:cxnSp>
            <p:nvCxnSpPr>
              <p:cNvPr id="24" name="Straight Connector 23"/>
              <p:cNvCxnSpPr>
                <a:endCxn id="35" idx="0"/>
              </p:cNvCxnSpPr>
              <p:nvPr/>
            </p:nvCxnSpPr>
            <p:spPr>
              <a:xfrm flipH="1">
                <a:off x="7989574" y="5366825"/>
                <a:ext cx="236649" cy="23604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7589708" y="5946514"/>
                <a:ext cx="236649" cy="23604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endCxn id="33" idx="0"/>
              </p:cNvCxnSpPr>
              <p:nvPr/>
            </p:nvCxnSpPr>
            <p:spPr>
              <a:xfrm>
                <a:off x="8566382" y="5350024"/>
                <a:ext cx="256779" cy="20283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8205701" y="5959810"/>
                <a:ext cx="256779" cy="20283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endCxn id="53" idx="0"/>
            </p:cNvCxnSpPr>
            <p:nvPr/>
          </p:nvCxnSpPr>
          <p:spPr>
            <a:xfrm flipH="1">
              <a:off x="1147284" y="3859212"/>
              <a:ext cx="159474" cy="10981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939040" y="3969030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i="1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54" name="Straight Connector 53"/>
            <p:cNvCxnSpPr>
              <a:endCxn id="55" idx="0"/>
            </p:cNvCxnSpPr>
            <p:nvPr/>
          </p:nvCxnSpPr>
          <p:spPr>
            <a:xfrm flipH="1">
              <a:off x="1592677" y="4516016"/>
              <a:ext cx="159474" cy="10981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1384433" y="4625834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56" name="Straight Connector 55"/>
            <p:cNvCxnSpPr>
              <a:endCxn id="57" idx="0"/>
            </p:cNvCxnSpPr>
            <p:nvPr/>
          </p:nvCxnSpPr>
          <p:spPr>
            <a:xfrm>
              <a:off x="2046063" y="4498707"/>
              <a:ext cx="143381" cy="13031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981200" y="4629023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64" name="Straight Connector 63"/>
            <p:cNvCxnSpPr>
              <a:endCxn id="65" idx="0"/>
            </p:cNvCxnSpPr>
            <p:nvPr/>
          </p:nvCxnSpPr>
          <p:spPr>
            <a:xfrm flipH="1">
              <a:off x="2646644" y="5048975"/>
              <a:ext cx="116908" cy="10735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438400" y="5156327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66" name="Straight Connector 65"/>
            <p:cNvCxnSpPr>
              <a:stCxn id="30" idx="5"/>
              <a:endCxn id="67" idx="0"/>
            </p:cNvCxnSpPr>
            <p:nvPr/>
          </p:nvCxnSpPr>
          <p:spPr>
            <a:xfrm>
              <a:off x="3086610" y="5048975"/>
              <a:ext cx="17234" cy="11054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2895600" y="5159516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71" name="Straight Connector 70"/>
            <p:cNvCxnSpPr>
              <a:endCxn id="72" idx="0"/>
            </p:cNvCxnSpPr>
            <p:nvPr/>
          </p:nvCxnSpPr>
          <p:spPr>
            <a:xfrm flipH="1">
              <a:off x="3561044" y="5048376"/>
              <a:ext cx="64760" cy="13873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3352800" y="5187111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73" name="Straight Connector 72"/>
            <p:cNvCxnSpPr>
              <a:endCxn id="74" idx="0"/>
            </p:cNvCxnSpPr>
            <p:nvPr/>
          </p:nvCxnSpPr>
          <p:spPr>
            <a:xfrm>
              <a:off x="3966782" y="5048376"/>
              <a:ext cx="168375" cy="1332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3926913" y="5181600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76" name="Straight Connector 75"/>
            <p:cNvCxnSpPr>
              <a:endCxn id="77" idx="0"/>
            </p:cNvCxnSpPr>
            <p:nvPr/>
          </p:nvCxnSpPr>
          <p:spPr>
            <a:xfrm>
              <a:off x="4366003" y="4430696"/>
              <a:ext cx="150154" cy="9944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4307913" y="4530141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79" name="Straight Connector 78"/>
            <p:cNvCxnSpPr>
              <a:endCxn id="80" idx="0"/>
            </p:cNvCxnSpPr>
            <p:nvPr/>
          </p:nvCxnSpPr>
          <p:spPr>
            <a:xfrm>
              <a:off x="1932226" y="3077984"/>
              <a:ext cx="221731" cy="23295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1945713" y="3333550"/>
              <a:ext cx="416487" cy="14896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84" name="Straight Connector 83"/>
            <p:cNvCxnSpPr>
              <a:endCxn id="85" idx="0"/>
            </p:cNvCxnSpPr>
            <p:nvPr/>
          </p:nvCxnSpPr>
          <p:spPr>
            <a:xfrm flipH="1">
              <a:off x="2418044" y="3827309"/>
              <a:ext cx="159474" cy="10981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2228731" y="3937127"/>
              <a:ext cx="378625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c</a:t>
              </a:r>
            </a:p>
          </p:txBody>
        </p:sp>
        <p:cxnSp>
          <p:nvCxnSpPr>
            <p:cNvPr id="86" name="Straight Connector 85"/>
            <p:cNvCxnSpPr>
              <a:endCxn id="87" idx="0"/>
            </p:cNvCxnSpPr>
            <p:nvPr/>
          </p:nvCxnSpPr>
          <p:spPr>
            <a:xfrm>
              <a:off x="2895600" y="3843416"/>
              <a:ext cx="119211" cy="969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2806567" y="3940316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c</a:t>
              </a: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2422523" y="1966777"/>
            <a:ext cx="179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Let N be the number of nodes of the tree to be traversed. </a:t>
            </a:r>
          </a:p>
          <a:p>
            <a:r>
              <a:rPr lang="en-US" sz="1600" dirty="0"/>
              <a:t>E.g. here N = 11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1722303" y="3693285"/>
            <a:ext cx="2144860" cy="9541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TCL, local time complexity, is given by what instructions  here?</a:t>
            </a:r>
          </a:p>
          <a:p>
            <a:r>
              <a:rPr lang="en-US" sz="1400" dirty="0"/>
              <a:t>TCL() = </a:t>
            </a:r>
            <a:r>
              <a:rPr lang="el-GR" sz="1400" dirty="0"/>
              <a:t>Θ</a:t>
            </a:r>
            <a:r>
              <a:rPr lang="en-US" sz="1400" dirty="0"/>
              <a:t>(1) =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 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798571" y="1388664"/>
            <a:ext cx="2777418" cy="273921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TCL(null) and TCL(</a:t>
            </a:r>
            <a:r>
              <a:rPr lang="en-US" sz="1400" dirty="0" err="1"/>
              <a:t>non_null_node</a:t>
            </a:r>
            <a:r>
              <a:rPr lang="en-US" sz="1400" dirty="0"/>
              <a:t>) are both constant, but not necessarily the same actual constant. </a:t>
            </a:r>
            <a:r>
              <a:rPr lang="en-US" sz="1200" dirty="0"/>
              <a:t>(NOTE that this is TCL, LOCAL TC, not the entire TC for that function call.)</a:t>
            </a:r>
          </a:p>
          <a:p>
            <a:r>
              <a:rPr lang="en-US" sz="1400" dirty="0"/>
              <a:t>HOWEVER we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will </a:t>
            </a:r>
            <a:r>
              <a:rPr lang="en-US" sz="1600" b="1" i="1" dirty="0">
                <a:solidFill>
                  <a:schemeClr val="accent6">
                    <a:lumMod val="75000"/>
                  </a:schemeClr>
                </a:solidFill>
              </a:rPr>
              <a:t>use the same constant, c</a:t>
            </a:r>
            <a:r>
              <a:rPr lang="en-US" sz="1600" b="1" i="1" dirty="0"/>
              <a:t>, </a:t>
            </a:r>
            <a:r>
              <a:rPr lang="en-US" sz="1400" dirty="0"/>
              <a:t>for the local cost for recursive cases (blue nodes) and base case (red nodes. (</a:t>
            </a:r>
            <a:r>
              <a:rPr lang="en-US" sz="1400" dirty="0" err="1"/>
              <a:t>Imagive</a:t>
            </a:r>
            <a:r>
              <a:rPr lang="en-US" sz="1400" dirty="0"/>
              <a:t> you pick the larger of the two actual local costs.)</a:t>
            </a:r>
          </a:p>
        </p:txBody>
      </p:sp>
    </p:spTree>
    <p:extLst>
      <p:ext uri="{BB962C8B-B14F-4D97-AF65-F5344CB8AC3E}">
        <p14:creationId xmlns:p14="http://schemas.microsoft.com/office/powerpoint/2010/main" val="3532282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371600"/>
            <a:ext cx="8839200" cy="3657600"/>
          </a:xfrm>
        </p:spPr>
        <p:txBody>
          <a:bodyPr/>
          <a:lstStyle/>
          <a:p>
            <a:r>
              <a:rPr lang="en-US" sz="2400" dirty="0"/>
              <a:t>Write the following (recursive or not) functions, </a:t>
            </a:r>
            <a:r>
              <a:rPr lang="en-US" sz="2400" dirty="0">
                <a:solidFill>
                  <a:srgbClr val="FF0000"/>
                </a:solidFill>
              </a:rPr>
              <a:t>in class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Count the number of nodes in a tree</a:t>
            </a:r>
          </a:p>
          <a:p>
            <a:pPr lvl="1"/>
            <a:r>
              <a:rPr lang="en-US" sz="2000" dirty="0"/>
              <a:t>Compute the height of a tree</a:t>
            </a:r>
          </a:p>
          <a:p>
            <a:pPr lvl="2"/>
            <a:r>
              <a:rPr lang="en-US" sz="1600" dirty="0"/>
              <a:t>height of a leaf is 0 (node with no child)</a:t>
            </a:r>
          </a:p>
          <a:p>
            <a:pPr lvl="1"/>
            <a:r>
              <a:rPr lang="en-US" sz="2000" dirty="0"/>
              <a:t>Level-order traversal – discuss/implement</a:t>
            </a:r>
          </a:p>
          <a:p>
            <a:pPr lvl="1"/>
            <a:r>
              <a:rPr lang="en-US" sz="2000" dirty="0"/>
              <a:t>Print the tree in a tree-like shape – discuss/implement</a:t>
            </a:r>
          </a:p>
          <a:p>
            <a:pPr lvl="1"/>
            <a:endParaRPr lang="en-US" sz="2000" dirty="0"/>
          </a:p>
          <a:p>
            <a:r>
              <a:rPr lang="en-US" sz="2400" dirty="0"/>
              <a:t>Which functions are “similar” to the traversals discussed previously and to each other?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31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533400"/>
          </a:xfrm>
        </p:spPr>
        <p:txBody>
          <a:bodyPr/>
          <a:lstStyle/>
          <a:p>
            <a:r>
              <a:rPr lang="en-US" sz="3200" dirty="0"/>
              <a:t>Recursive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6028" y="1143000"/>
            <a:ext cx="3764172" cy="1631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count(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h){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(h == NULL) return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c1 = count(h-&gt;left);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c2 = count(h-&gt;right);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c1 + c2 + 1;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6628" y="1143000"/>
            <a:ext cx="3764172" cy="236988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 height(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h){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(h == NULL) return -1;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u = height(h-&gt;left);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v = height(h-&gt;right);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(u &gt; v)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u+1;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v+1;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697468"/>
            <a:ext cx="3916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 the number of nodes in the tree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46628" y="733058"/>
            <a:ext cx="3764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Compute the height of the tree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904845" y="2895600"/>
            <a:ext cx="2276754" cy="1950184"/>
            <a:chOff x="1380845" y="3352800"/>
            <a:chExt cx="2276754" cy="1950184"/>
          </a:xfrm>
        </p:grpSpPr>
        <p:sp>
          <p:nvSpPr>
            <p:cNvPr id="9" name="Oval 8"/>
            <p:cNvSpPr/>
            <p:nvPr/>
          </p:nvSpPr>
          <p:spPr>
            <a:xfrm>
              <a:off x="2286000" y="3352800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1380845" y="4114800"/>
              <a:ext cx="990600" cy="1188184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c1</a:t>
              </a:r>
            </a:p>
          </p:txBody>
        </p:sp>
        <p:sp>
          <p:nvSpPr>
            <p:cNvPr id="11" name="Isosceles Triangle 10"/>
            <p:cNvSpPr/>
            <p:nvPr/>
          </p:nvSpPr>
          <p:spPr>
            <a:xfrm>
              <a:off x="2657754" y="4068677"/>
              <a:ext cx="999845" cy="960523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9" idx="3"/>
              <a:endCxn id="10" idx="0"/>
            </p:cNvCxnSpPr>
            <p:nvPr/>
          </p:nvCxnSpPr>
          <p:spPr>
            <a:xfrm flipH="1">
              <a:off x="1876145" y="3743045"/>
              <a:ext cx="476810" cy="37175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5"/>
              <a:endCxn id="11" idx="0"/>
            </p:cNvCxnSpPr>
            <p:nvPr/>
          </p:nvCxnSpPr>
          <p:spPr>
            <a:xfrm>
              <a:off x="2676245" y="3743045"/>
              <a:ext cx="481432" cy="32563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7476846" y="3681156"/>
            <a:ext cx="2124354" cy="1881445"/>
            <a:chOff x="5952846" y="4138355"/>
            <a:chExt cx="2124354" cy="1881445"/>
          </a:xfrm>
        </p:grpSpPr>
        <p:sp>
          <p:nvSpPr>
            <p:cNvPr id="17" name="Oval 16"/>
            <p:cNvSpPr/>
            <p:nvPr/>
          </p:nvSpPr>
          <p:spPr>
            <a:xfrm>
              <a:off x="6804714" y="4138355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5952846" y="4831616"/>
              <a:ext cx="981354" cy="883384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  u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7239000" y="4831616"/>
              <a:ext cx="838200" cy="1188184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 </a:t>
              </a:r>
              <a:endParaRPr lang="en-US" dirty="0"/>
            </a:p>
          </p:txBody>
        </p:sp>
        <p:cxnSp>
          <p:nvCxnSpPr>
            <p:cNvPr id="20" name="Straight Connector 19"/>
            <p:cNvCxnSpPr>
              <a:stCxn id="17" idx="3"/>
              <a:endCxn id="18" idx="0"/>
            </p:cNvCxnSpPr>
            <p:nvPr/>
          </p:nvCxnSpPr>
          <p:spPr>
            <a:xfrm flipH="1">
              <a:off x="6443523" y="4528600"/>
              <a:ext cx="428146" cy="303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7" idx="5"/>
              <a:endCxn id="19" idx="0"/>
            </p:cNvCxnSpPr>
            <p:nvPr/>
          </p:nvCxnSpPr>
          <p:spPr>
            <a:xfrm>
              <a:off x="7194959" y="4528600"/>
              <a:ext cx="463141" cy="30301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646029" y="5392342"/>
            <a:ext cx="4575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Can you write 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countTwo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used below? </a:t>
            </a:r>
          </a:p>
          <a:p>
            <a:r>
              <a:rPr lang="en-US" sz="1400" dirty="0"/>
              <a:t>It does not return the count, but modifies the argument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en-US" sz="1400" dirty="0"/>
              <a:t>. 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1646029" y="5977117"/>
            <a:ext cx="457529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countTwo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(root,&amp;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=%d",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gives correct count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848600" y="4374416"/>
            <a:ext cx="0" cy="88338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296400" y="4404092"/>
            <a:ext cx="0" cy="1158508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067800" y="4953000"/>
            <a:ext cx="300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v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17" idx="4"/>
          </p:cNvCxnSpPr>
          <p:nvPr/>
        </p:nvCxnSpPr>
        <p:spPr>
          <a:xfrm>
            <a:off x="8557314" y="4138356"/>
            <a:ext cx="0" cy="1424245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51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609600"/>
          </a:xfrm>
        </p:spPr>
        <p:txBody>
          <a:bodyPr/>
          <a:lstStyle/>
          <a:p>
            <a:r>
              <a:rPr lang="en-US" sz="3600" dirty="0"/>
              <a:t>Recursive Examples: print tree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838201"/>
            <a:ext cx="5334000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depth) 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depth 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  ");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show(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x, int depth) 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(x == NULL) {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depth);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return;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print_node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(x-&gt;data, depth);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show(x-&gt;left, depth+1);  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show(x-&gt;right, depth+1);    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4480" y="685800"/>
            <a:ext cx="3581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Prints the contents of each node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How will the output look like?</a:t>
            </a:r>
          </a:p>
          <a:p>
            <a:endParaRPr lang="en-US" sz="1600" dirty="0"/>
          </a:p>
          <a:p>
            <a:r>
              <a:rPr lang="en-US" sz="1600" dirty="0"/>
              <a:t>What type of tree traversal is this?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Note how the pass-by-value works for the depth variable: the correct depth is passed for each node, and even after returning from the recursive call(s), it remains correct for the current node. E.g. after the call show(x-&gt;left, depth+1) depth is still the depth of this node. </a:t>
            </a:r>
          </a:p>
          <a:p>
            <a:r>
              <a:rPr lang="en-US" sz="1600" dirty="0"/>
              <a:t>We want pass-by-value, NOT pass-by-reference for depth.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5401" y="5305703"/>
            <a:ext cx="4703271" cy="1415772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Leetcode</a:t>
            </a:r>
            <a:r>
              <a:rPr lang="en-US" sz="1400" dirty="0"/>
              <a:t> problem: </a:t>
            </a:r>
            <a:r>
              <a:rPr lang="en-US" sz="1400" dirty="0">
                <a:hlinkClick r:id="rId3"/>
              </a:rPr>
              <a:t>257. Binary Tree Paths</a:t>
            </a:r>
            <a:endParaRPr lang="en-US" sz="1400" dirty="0"/>
          </a:p>
          <a:p>
            <a:r>
              <a:rPr lang="en-US" b="1" i="1" dirty="0"/>
              <a:t>Return</a:t>
            </a:r>
            <a:r>
              <a:rPr lang="en-US" b="1" dirty="0"/>
              <a:t> all paths from the root to leaves. </a:t>
            </a:r>
          </a:p>
          <a:p>
            <a:r>
              <a:rPr lang="en-US" dirty="0"/>
              <a:t>    Store one path? Store all paths? </a:t>
            </a:r>
          </a:p>
          <a:p>
            <a:r>
              <a:rPr lang="en-US" dirty="0"/>
              <a:t>    Time &amp; Space complexity?</a:t>
            </a:r>
          </a:p>
          <a:p>
            <a:r>
              <a:rPr lang="en-US" dirty="0"/>
              <a:t>Easier: Print all paths from the root to leaves.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4900553"/>
            <a:ext cx="499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</a:t>
            </a:r>
            <a:r>
              <a:rPr lang="en-US" dirty="0" err="1"/>
              <a:t>leetcode</a:t>
            </a:r>
            <a:r>
              <a:rPr lang="en-US" dirty="0"/>
              <a:t> to run my code: </a:t>
            </a:r>
            <a:r>
              <a:rPr lang="en-US" dirty="0">
                <a:hlinkClick r:id="rId4"/>
              </a:rPr>
              <a:t>cousins in binary tree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66673" y="5161662"/>
            <a:ext cx="2913681" cy="1377251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node *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data;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215981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1831" y="24809"/>
            <a:ext cx="4419600" cy="685800"/>
          </a:xfrm>
        </p:spPr>
        <p:txBody>
          <a:bodyPr/>
          <a:lstStyle/>
          <a:p>
            <a:r>
              <a:rPr lang="en-US" sz="3600" dirty="0"/>
              <a:t>Level-Order Traversal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242" y="838201"/>
            <a:ext cx="6203277" cy="3679293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// Adapted from Sedgewick //Time: _____   Space:  _____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traverse(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h) { 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Queue Q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new_Queue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Q,h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(!empty(Q))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h = get(Q);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//removes and returns first 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from Q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printItem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(h-&gt;data);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(h-&gt;left != NULL) put(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Q,h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-&gt;left);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(h-&gt;right != NULL) put(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Q,h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-&gt;right);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cs typeface="Courier New" panose="02070309020205020404" pitchFamily="49" charset="0"/>
              </a:rPr>
              <a:t>Queue:_______________________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cs typeface="Courier New" panose="02070309020205020404" pitchFamily="49" charset="0"/>
              </a:rPr>
              <a:t>Print:_________________________________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427404" y="601480"/>
            <a:ext cx="457200" cy="466130"/>
            <a:chOff x="1676400" y="3424536"/>
            <a:chExt cx="457200" cy="466130"/>
          </a:xfrm>
        </p:grpSpPr>
        <p:sp>
          <p:nvSpPr>
            <p:cNvPr id="6" name="Oval 5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713927" y="1242783"/>
            <a:ext cx="457200" cy="466130"/>
            <a:chOff x="1676400" y="3424536"/>
            <a:chExt cx="457200" cy="466130"/>
          </a:xfrm>
        </p:grpSpPr>
        <p:sp>
          <p:nvSpPr>
            <p:cNvPr id="9" name="Oval 8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669641" y="1997934"/>
            <a:ext cx="457200" cy="466130"/>
            <a:chOff x="1676400" y="3424536"/>
            <a:chExt cx="457200" cy="466130"/>
          </a:xfrm>
        </p:grpSpPr>
        <p:sp>
          <p:nvSpPr>
            <p:cNvPr id="12" name="Oval 11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007451" y="1309063"/>
            <a:ext cx="617943" cy="466130"/>
            <a:chOff x="1596028" y="3424536"/>
            <a:chExt cx="617943" cy="466130"/>
          </a:xfrm>
        </p:grpSpPr>
        <p:sp>
          <p:nvSpPr>
            <p:cNvPr id="15" name="Oval 14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6028" y="3429000"/>
              <a:ext cx="6179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12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656004" y="1977766"/>
            <a:ext cx="457200" cy="466130"/>
            <a:chOff x="1676400" y="3424536"/>
            <a:chExt cx="457200" cy="466130"/>
          </a:xfrm>
        </p:grpSpPr>
        <p:sp>
          <p:nvSpPr>
            <p:cNvPr id="18" name="Oval 17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6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 flipH="1">
            <a:off x="8101684" y="968907"/>
            <a:ext cx="357780" cy="3285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832314" y="985011"/>
            <a:ext cx="434456" cy="3285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448801" y="1708913"/>
            <a:ext cx="317361" cy="3041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8" idx="0"/>
          </p:cNvCxnSpPr>
          <p:nvPr/>
        </p:nvCxnSpPr>
        <p:spPr>
          <a:xfrm flipH="1">
            <a:off x="8884604" y="1726628"/>
            <a:ext cx="228600" cy="2511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387018" y="1961228"/>
            <a:ext cx="457200" cy="466130"/>
            <a:chOff x="1676400" y="3424536"/>
            <a:chExt cx="457200" cy="466130"/>
          </a:xfrm>
        </p:grpSpPr>
        <p:sp>
          <p:nvSpPr>
            <p:cNvPr id="25" name="Oval 24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5</a:t>
              </a:r>
            </a:p>
          </p:txBody>
        </p:sp>
      </p:grpSp>
      <p:cxnSp>
        <p:nvCxnSpPr>
          <p:cNvPr id="27" name="Straight Connector 26"/>
          <p:cNvCxnSpPr>
            <a:endCxn id="25" idx="0"/>
          </p:cNvCxnSpPr>
          <p:nvPr/>
        </p:nvCxnSpPr>
        <p:spPr>
          <a:xfrm flipH="1">
            <a:off x="7615618" y="1708912"/>
            <a:ext cx="187758" cy="2523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7823374" y="2615178"/>
            <a:ext cx="457200" cy="466130"/>
            <a:chOff x="1676400" y="3424536"/>
            <a:chExt cx="457200" cy="466130"/>
          </a:xfrm>
        </p:grpSpPr>
        <p:sp>
          <p:nvSpPr>
            <p:cNvPr id="29" name="Oval 28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3</a:t>
              </a:r>
            </a:p>
          </p:txBody>
        </p:sp>
      </p:grpSp>
      <p:cxnSp>
        <p:nvCxnSpPr>
          <p:cNvPr id="31" name="Straight Connector 30"/>
          <p:cNvCxnSpPr>
            <a:endCxn id="30" idx="0"/>
          </p:cNvCxnSpPr>
          <p:nvPr/>
        </p:nvCxnSpPr>
        <p:spPr>
          <a:xfrm>
            <a:off x="7731309" y="2380088"/>
            <a:ext cx="300244" cy="2395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9224763" y="2618488"/>
            <a:ext cx="568859" cy="466130"/>
            <a:chOff x="1592201" y="3424536"/>
            <a:chExt cx="568859" cy="466130"/>
          </a:xfrm>
        </p:grpSpPr>
        <p:sp>
          <p:nvSpPr>
            <p:cNvPr id="33" name="Oval 32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92201" y="3429000"/>
              <a:ext cx="5688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10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134600" y="2568476"/>
            <a:ext cx="457200" cy="466130"/>
            <a:chOff x="1676400" y="3424536"/>
            <a:chExt cx="457200" cy="466130"/>
          </a:xfrm>
        </p:grpSpPr>
        <p:sp>
          <p:nvSpPr>
            <p:cNvPr id="36" name="Oval 35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2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864183" y="3187006"/>
            <a:ext cx="457200" cy="466130"/>
            <a:chOff x="1676400" y="3424536"/>
            <a:chExt cx="457200" cy="466130"/>
          </a:xfrm>
        </p:grpSpPr>
        <p:sp>
          <p:nvSpPr>
            <p:cNvPr id="39" name="Oval 38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4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725319" y="3191470"/>
            <a:ext cx="457200" cy="466130"/>
            <a:chOff x="1676400" y="3424536"/>
            <a:chExt cx="457200" cy="466130"/>
          </a:xfrm>
        </p:grpSpPr>
        <p:sp>
          <p:nvSpPr>
            <p:cNvPr id="42" name="Oval 41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8</a:t>
              </a:r>
            </a:p>
          </p:txBody>
        </p:sp>
      </p:grpSp>
      <p:cxnSp>
        <p:nvCxnSpPr>
          <p:cNvPr id="44" name="Straight Connector 43"/>
          <p:cNvCxnSpPr>
            <a:endCxn id="34" idx="0"/>
          </p:cNvCxnSpPr>
          <p:nvPr/>
        </p:nvCxnSpPr>
        <p:spPr>
          <a:xfrm flipH="1">
            <a:off x="9509193" y="2386906"/>
            <a:ext cx="236649" cy="2360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9109327" y="2966595"/>
            <a:ext cx="236649" cy="2360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7" idx="0"/>
          </p:cNvCxnSpPr>
          <p:nvPr/>
        </p:nvCxnSpPr>
        <p:spPr>
          <a:xfrm>
            <a:off x="10086001" y="2370104"/>
            <a:ext cx="256779" cy="2028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725320" y="2979890"/>
            <a:ext cx="256779" cy="2028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1528901" y="4419600"/>
            <a:ext cx="4948099" cy="245966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// Adapted from Sedgewick 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// Same code, but uses a function argument       void traverse(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h, </a:t>
            </a:r>
            <a:r>
              <a:rPr lang="en-US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(*visit)(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Queue Q =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new_Queue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put(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Q,h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(!empty(Q)) {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 = get(Q)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//gets first node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1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(*visit)(h)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(h-&gt;left != NULL) put(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Q,h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-&gt;left); 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(h-&gt;right != NULL) put(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Q,h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-&gt;right); 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1400" dirty="0">
              <a:solidFill>
                <a:srgbClr val="FF0000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34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396" y="76201"/>
            <a:ext cx="8229600" cy="687011"/>
          </a:xfrm>
        </p:spPr>
        <p:txBody>
          <a:bodyPr/>
          <a:lstStyle/>
          <a:p>
            <a:r>
              <a:rPr lang="en-US" sz="3600" dirty="0"/>
              <a:t>Terminology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710985" y="3115270"/>
            <a:ext cx="457200" cy="466130"/>
            <a:chOff x="1905000" y="3424536"/>
            <a:chExt cx="457200" cy="466130"/>
          </a:xfrm>
        </p:grpSpPr>
        <p:sp>
          <p:nvSpPr>
            <p:cNvPr id="6" name="Oval 5"/>
            <p:cNvSpPr/>
            <p:nvPr/>
          </p:nvSpPr>
          <p:spPr>
            <a:xfrm>
              <a:off x="1905000" y="3424536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050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A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872785" y="3953470"/>
            <a:ext cx="457200" cy="466130"/>
            <a:chOff x="1676400" y="3424536"/>
            <a:chExt cx="457200" cy="466130"/>
          </a:xfrm>
        </p:grpSpPr>
        <p:sp>
          <p:nvSpPr>
            <p:cNvPr id="9" name="Oval 8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218038" y="4626714"/>
            <a:ext cx="457200" cy="517061"/>
            <a:chOff x="1868661" y="3115821"/>
            <a:chExt cx="457200" cy="517061"/>
          </a:xfrm>
        </p:grpSpPr>
        <p:sp>
          <p:nvSpPr>
            <p:cNvPr id="12" name="Oval 11"/>
            <p:cNvSpPr/>
            <p:nvPr/>
          </p:nvSpPr>
          <p:spPr>
            <a:xfrm>
              <a:off x="1868661" y="3175682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68661" y="3115821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670661" y="3966344"/>
            <a:ext cx="473109" cy="498154"/>
            <a:chOff x="2255075" y="3293940"/>
            <a:chExt cx="473109" cy="498154"/>
          </a:xfrm>
        </p:grpSpPr>
        <p:sp>
          <p:nvSpPr>
            <p:cNvPr id="15" name="Oval 14"/>
            <p:cNvSpPr/>
            <p:nvPr/>
          </p:nvSpPr>
          <p:spPr>
            <a:xfrm>
              <a:off x="2270984" y="3325964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55075" y="329394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276754" y="4629326"/>
            <a:ext cx="457200" cy="469370"/>
            <a:chOff x="1835818" y="3129272"/>
            <a:chExt cx="457200" cy="469370"/>
          </a:xfrm>
        </p:grpSpPr>
        <p:sp>
          <p:nvSpPr>
            <p:cNvPr id="18" name="Oval 17"/>
            <p:cNvSpPr/>
            <p:nvPr/>
          </p:nvSpPr>
          <p:spPr>
            <a:xfrm>
              <a:off x="1835818" y="3129272"/>
              <a:ext cx="457200" cy="46613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62702" y="3136977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</a:t>
              </a:r>
            </a:p>
          </p:txBody>
        </p:sp>
      </p:grpSp>
      <p:cxnSp>
        <p:nvCxnSpPr>
          <p:cNvPr id="20" name="Straight Connector 19"/>
          <p:cNvCxnSpPr>
            <a:stCxn id="6" idx="4"/>
          </p:cNvCxnSpPr>
          <p:nvPr/>
        </p:nvCxnSpPr>
        <p:spPr>
          <a:xfrm flipH="1">
            <a:off x="1282519" y="3581401"/>
            <a:ext cx="657066" cy="401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65950" y="3601420"/>
            <a:ext cx="804788" cy="4288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4"/>
          </p:cNvCxnSpPr>
          <p:nvPr/>
        </p:nvCxnSpPr>
        <p:spPr>
          <a:xfrm>
            <a:off x="2915170" y="4464499"/>
            <a:ext cx="423989" cy="2293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4"/>
            <a:endCxn id="18" idx="7"/>
          </p:cNvCxnSpPr>
          <p:nvPr/>
        </p:nvCxnSpPr>
        <p:spPr>
          <a:xfrm flipH="1">
            <a:off x="2666999" y="4464499"/>
            <a:ext cx="248170" cy="233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0934" y="4672263"/>
            <a:ext cx="41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5" name="Oval 24"/>
          <p:cNvSpPr/>
          <p:nvPr/>
        </p:nvSpPr>
        <p:spPr>
          <a:xfrm>
            <a:off x="403377" y="4639876"/>
            <a:ext cx="457200" cy="466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375077" y="4630946"/>
            <a:ext cx="457200" cy="466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9" idx="4"/>
            <a:endCxn id="25" idx="0"/>
          </p:cNvCxnSpPr>
          <p:nvPr/>
        </p:nvCxnSpPr>
        <p:spPr>
          <a:xfrm flipH="1">
            <a:off x="631977" y="4419600"/>
            <a:ext cx="469408" cy="2202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9" idx="4"/>
          </p:cNvCxnSpPr>
          <p:nvPr/>
        </p:nvCxnSpPr>
        <p:spPr>
          <a:xfrm>
            <a:off x="1101386" y="4419600"/>
            <a:ext cx="366251" cy="2526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2873" y="4615155"/>
            <a:ext cx="41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634396" y="529604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12" idx="4"/>
            <a:endCxn id="30" idx="0"/>
          </p:cNvCxnSpPr>
          <p:nvPr/>
        </p:nvCxnSpPr>
        <p:spPr>
          <a:xfrm>
            <a:off x="3446638" y="5143774"/>
            <a:ext cx="302058" cy="1522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597847" y="5304120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467482" y="5097076"/>
            <a:ext cx="219355" cy="2062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000881" y="5304120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12" idx="4"/>
          </p:cNvCxnSpPr>
          <p:nvPr/>
        </p:nvCxnSpPr>
        <p:spPr>
          <a:xfrm flipH="1">
            <a:off x="3089872" y="5143774"/>
            <a:ext cx="356767" cy="1595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655394" y="532344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>
            <a:stCxn id="26" idx="4"/>
            <a:endCxn id="36" idx="0"/>
          </p:cNvCxnSpPr>
          <p:nvPr/>
        </p:nvCxnSpPr>
        <p:spPr>
          <a:xfrm>
            <a:off x="1603678" y="5097076"/>
            <a:ext cx="166017" cy="2263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17194" y="5316301"/>
            <a:ext cx="228600" cy="2308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39" name="Straight Connector 38"/>
          <p:cNvCxnSpPr>
            <a:stCxn id="24" idx="2"/>
            <a:endCxn id="38" idx="0"/>
          </p:cNvCxnSpPr>
          <p:nvPr/>
        </p:nvCxnSpPr>
        <p:spPr>
          <a:xfrm>
            <a:off x="619114" y="5133927"/>
            <a:ext cx="312381" cy="182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172081" y="5316301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4"/>
            <a:endCxn id="40" idx="0"/>
          </p:cNvCxnSpPr>
          <p:nvPr/>
        </p:nvCxnSpPr>
        <p:spPr>
          <a:xfrm flipH="1">
            <a:off x="1286381" y="5097077"/>
            <a:ext cx="317296" cy="2192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010281" y="532344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18" idx="4"/>
            <a:endCxn id="42" idx="0"/>
          </p:cNvCxnSpPr>
          <p:nvPr/>
        </p:nvCxnSpPr>
        <p:spPr>
          <a:xfrm flipH="1">
            <a:off x="2124582" y="5095456"/>
            <a:ext cx="380773" cy="2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81481" y="530836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>
            <a:stCxn id="24" idx="2"/>
            <a:endCxn id="44" idx="0"/>
          </p:cNvCxnSpPr>
          <p:nvPr/>
        </p:nvCxnSpPr>
        <p:spPr>
          <a:xfrm flipH="1">
            <a:off x="295781" y="5133928"/>
            <a:ext cx="323332" cy="174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1959" y="5706070"/>
            <a:ext cx="7153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Practice: </a:t>
            </a:r>
          </a:p>
          <a:p>
            <a:r>
              <a:rPr lang="en-US" dirty="0"/>
              <a:t>- Give the level, depth and height for each of the red nodes.</a:t>
            </a:r>
          </a:p>
          <a:p>
            <a:r>
              <a:rPr lang="en-US" dirty="0"/>
              <a:t>- How many nodes are on each level?  ________</a:t>
            </a:r>
            <a:r>
              <a:rPr lang="en-US" u="sng" dirty="0">
                <a:solidFill>
                  <a:srgbClr val="FF0000"/>
                </a:solidFill>
              </a:rPr>
              <a:t>1, 2, 4, 8 </a:t>
            </a:r>
            <a:r>
              <a:rPr lang="en-US" dirty="0"/>
              <a:t>_____________</a:t>
            </a: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455426"/>
              </p:ext>
            </p:extLst>
          </p:nvPr>
        </p:nvGraphicFramePr>
        <p:xfrm>
          <a:off x="5029200" y="3581399"/>
          <a:ext cx="29717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0" name="Content Placeholder 2"/>
          <p:cNvSpPr txBox="1">
            <a:spLocks/>
          </p:cNvSpPr>
          <p:nvPr/>
        </p:nvSpPr>
        <p:spPr>
          <a:xfrm>
            <a:off x="161959" y="685800"/>
            <a:ext cx="8014645" cy="18479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</a:t>
            </a:r>
            <a:r>
              <a:rPr lang="en-US" sz="1800" b="1" i="1" dirty="0"/>
              <a:t>level</a:t>
            </a:r>
            <a:r>
              <a:rPr lang="en-US" sz="1800" dirty="0"/>
              <a:t> of the root is defined to be 0.</a:t>
            </a:r>
          </a:p>
          <a:p>
            <a:r>
              <a:rPr lang="en-US" sz="1800" dirty="0"/>
              <a:t>The </a:t>
            </a:r>
            <a:r>
              <a:rPr lang="en-US" sz="1800" b="1" i="1" dirty="0"/>
              <a:t>level</a:t>
            </a:r>
            <a:r>
              <a:rPr lang="en-US" sz="1800" dirty="0"/>
              <a:t> of each node is defined to be 1+ the level of its parent.</a:t>
            </a:r>
          </a:p>
          <a:p>
            <a:r>
              <a:rPr lang="en-US" sz="1800" dirty="0"/>
              <a:t>The</a:t>
            </a:r>
            <a:r>
              <a:rPr lang="en-US" sz="1800" i="1" dirty="0"/>
              <a:t> </a:t>
            </a:r>
            <a:r>
              <a:rPr lang="en-US" sz="1800" b="1" i="1" dirty="0"/>
              <a:t>depth</a:t>
            </a:r>
            <a:r>
              <a:rPr lang="en-US" sz="1800" i="1" dirty="0"/>
              <a:t> </a:t>
            </a:r>
            <a:r>
              <a:rPr lang="en-US" sz="1800" dirty="0"/>
              <a:t>of a node is the number of edges from the root to the node.                    (It is equal to the level of that node.)</a:t>
            </a:r>
          </a:p>
          <a:p>
            <a:r>
              <a:rPr lang="en-US" sz="1800" dirty="0"/>
              <a:t>The </a:t>
            </a:r>
            <a:r>
              <a:rPr lang="en-US" sz="1800" b="1" i="1" dirty="0"/>
              <a:t>height</a:t>
            </a:r>
            <a:r>
              <a:rPr lang="en-US" sz="1800" dirty="0"/>
              <a:t> of a node is the number of edges </a:t>
            </a:r>
            <a:r>
              <a:rPr lang="en-US" sz="1800" i="1" dirty="0"/>
              <a:t>from the node to the deepest leaf</a:t>
            </a:r>
            <a:r>
              <a:rPr lang="en-US" sz="1800" dirty="0"/>
              <a:t>. (Treat that node as the root of a small tree =&gt; height = </a:t>
            </a:r>
            <a:r>
              <a:rPr lang="en-US" sz="1800" dirty="0" err="1"/>
              <a:t>depth_of_deepest</a:t>
            </a:r>
            <a:r>
              <a:rPr lang="en-US" sz="1800" dirty="0"/>
              <a:t> leaf)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2276755" y="3343870"/>
            <a:ext cx="2156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229481" y="4258270"/>
            <a:ext cx="12037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862996" y="494407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939196" y="540127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320196" y="2694132"/>
            <a:ext cx="817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</a:t>
            </a:r>
          </a:p>
          <a:p>
            <a:r>
              <a:rPr lang="en-US" sz="1400" dirty="0"/>
              <a:t>(=depth)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475710" y="31269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72596" y="40413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72596" y="47271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472596" y="51843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4ACB918-70ED-4B82-8506-034052310D67}"/>
              </a:ext>
            </a:extLst>
          </p:cNvPr>
          <p:cNvGrpSpPr/>
          <p:nvPr/>
        </p:nvGrpSpPr>
        <p:grpSpPr>
          <a:xfrm>
            <a:off x="8225218" y="1202150"/>
            <a:ext cx="3204782" cy="3056120"/>
            <a:chOff x="5867400" y="3581400"/>
            <a:chExt cx="3204782" cy="3056120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BCA946CC-5306-40D3-921A-C20CF74F2542}"/>
                </a:ext>
              </a:extLst>
            </p:cNvPr>
            <p:cNvGrpSpPr/>
            <p:nvPr/>
          </p:nvGrpSpPr>
          <p:grpSpPr>
            <a:xfrm>
              <a:off x="6907786" y="3581400"/>
              <a:ext cx="457200" cy="466130"/>
              <a:chOff x="1676400" y="3424536"/>
              <a:chExt cx="457200" cy="466130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25EADE10-7235-438A-AD78-28F069833298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12522F72-1215-4AC7-824D-292562BF704E}"/>
                  </a:ext>
                </a:extLst>
              </p:cNvPr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9FEE4785-3CC3-4BBF-8BF5-4BD060575952}"/>
                </a:ext>
              </a:extLst>
            </p:cNvPr>
            <p:cNvGrpSpPr/>
            <p:nvPr/>
          </p:nvGrpSpPr>
          <p:grpSpPr>
            <a:xfrm>
              <a:off x="6194309" y="4222703"/>
              <a:ext cx="457200" cy="466130"/>
              <a:chOff x="1676400" y="3424536"/>
              <a:chExt cx="457200" cy="466130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CD019E8-9F46-480B-AC3D-928FA477BFC6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8A324F11-E91F-4633-BB9C-77BCCED5B0EC}"/>
                  </a:ext>
                </a:extLst>
              </p:cNvPr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8F598B4-E839-49B4-98A7-FEC650623B87}"/>
                </a:ext>
              </a:extLst>
            </p:cNvPr>
            <p:cNvGrpSpPr/>
            <p:nvPr/>
          </p:nvGrpSpPr>
          <p:grpSpPr>
            <a:xfrm>
              <a:off x="8150023" y="4977854"/>
              <a:ext cx="457200" cy="466130"/>
              <a:chOff x="1676400" y="3424536"/>
              <a:chExt cx="457200" cy="466130"/>
            </a:xfrm>
          </p:grpSpPr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FBF6AEE1-5632-4A33-99E2-7D83C507060F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7D9DE12C-E707-4579-97FD-393478E4845A}"/>
                  </a:ext>
                </a:extLst>
              </p:cNvPr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32EE9CD6-7FB9-4F80-9B9D-B396771A7136}"/>
                </a:ext>
              </a:extLst>
            </p:cNvPr>
            <p:cNvGrpSpPr/>
            <p:nvPr/>
          </p:nvGrpSpPr>
          <p:grpSpPr>
            <a:xfrm>
              <a:off x="7487832" y="4288983"/>
              <a:ext cx="617943" cy="466130"/>
              <a:chOff x="1596028" y="3424536"/>
              <a:chExt cx="617943" cy="46613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6CF5B924-CFAD-4E37-8C21-339A2AFF9553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BA21A019-93DE-4B5A-9767-6B6FD823FD73}"/>
                  </a:ext>
                </a:extLst>
              </p:cNvPr>
              <p:cNvSpPr txBox="1"/>
              <p:nvPr/>
            </p:nvSpPr>
            <p:spPr>
              <a:xfrm>
                <a:off x="1596028" y="3429000"/>
                <a:ext cx="6179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12</a:t>
                </a:r>
              </a:p>
            </p:txBody>
          </p:sp>
        </p:grp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57003444-6C9A-452A-B8CE-792C21788A65}"/>
                </a:ext>
              </a:extLst>
            </p:cNvPr>
            <p:cNvGrpSpPr/>
            <p:nvPr/>
          </p:nvGrpSpPr>
          <p:grpSpPr>
            <a:xfrm>
              <a:off x="7136386" y="4957686"/>
              <a:ext cx="457200" cy="466130"/>
              <a:chOff x="1676400" y="3424536"/>
              <a:chExt cx="457200" cy="466130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3945469E-304D-4DA4-8879-BA6D26CCF9EE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E0A1CF3C-05B1-4BA6-8D1D-4EC357633F3C}"/>
                  </a:ext>
                </a:extLst>
              </p:cNvPr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893C390-0D9F-47F9-9507-7F3DC81E42D6}"/>
                </a:ext>
              </a:extLst>
            </p:cNvPr>
            <p:cNvCxnSpPr/>
            <p:nvPr/>
          </p:nvCxnSpPr>
          <p:spPr>
            <a:xfrm flipH="1">
              <a:off x="6582066" y="3948827"/>
              <a:ext cx="357780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7B4A632-40E2-4DA1-8413-3FFBA6120F6F}"/>
                </a:ext>
              </a:extLst>
            </p:cNvPr>
            <p:cNvCxnSpPr/>
            <p:nvPr/>
          </p:nvCxnSpPr>
          <p:spPr>
            <a:xfrm>
              <a:off x="7312696" y="3964931"/>
              <a:ext cx="434456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C97D404-2D89-4879-B671-4D2BFF811596}"/>
                </a:ext>
              </a:extLst>
            </p:cNvPr>
            <p:cNvCxnSpPr/>
            <p:nvPr/>
          </p:nvCxnSpPr>
          <p:spPr>
            <a:xfrm>
              <a:off x="7929182" y="4688832"/>
              <a:ext cx="317361" cy="3041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A6ACF140-517B-4476-A1E2-41B7ADA27795}"/>
                </a:ext>
              </a:extLst>
            </p:cNvPr>
            <p:cNvCxnSpPr>
              <a:endCxn id="96" idx="0"/>
            </p:cNvCxnSpPr>
            <p:nvPr/>
          </p:nvCxnSpPr>
          <p:spPr>
            <a:xfrm flipH="1">
              <a:off x="7364986" y="4706547"/>
              <a:ext cx="228600" cy="2511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A5EDB6CD-6DA5-46F4-BDF9-757138953819}"/>
                </a:ext>
              </a:extLst>
            </p:cNvPr>
            <p:cNvGrpSpPr/>
            <p:nvPr/>
          </p:nvGrpSpPr>
          <p:grpSpPr>
            <a:xfrm>
              <a:off x="5867400" y="4941148"/>
              <a:ext cx="457200" cy="466130"/>
              <a:chOff x="1676400" y="3424536"/>
              <a:chExt cx="457200" cy="466130"/>
            </a:xfrm>
          </p:grpSpPr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80237AB2-3ECF-4CFD-BD69-2841A02AFD5B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68D1B117-F10D-40C1-80C8-94192E820789}"/>
                  </a:ext>
                </a:extLst>
              </p:cNvPr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9295E9F-FEB1-463A-99E5-8B9F704A2BD7}"/>
                </a:ext>
              </a:extLst>
            </p:cNvPr>
            <p:cNvCxnSpPr>
              <a:endCxn id="94" idx="0"/>
            </p:cNvCxnSpPr>
            <p:nvPr/>
          </p:nvCxnSpPr>
          <p:spPr>
            <a:xfrm flipH="1">
              <a:off x="6096000" y="4688832"/>
              <a:ext cx="187758" cy="2523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6B2969A0-0591-4B45-BF52-A254201547B7}"/>
                </a:ext>
              </a:extLst>
            </p:cNvPr>
            <p:cNvGrpSpPr/>
            <p:nvPr/>
          </p:nvGrpSpPr>
          <p:grpSpPr>
            <a:xfrm>
              <a:off x="6303756" y="5595098"/>
              <a:ext cx="457200" cy="466130"/>
              <a:chOff x="1676400" y="3424536"/>
              <a:chExt cx="457200" cy="466130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C395846A-9221-4F8B-B852-E1AECD192203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37F9FFA-F17F-4BC3-AC57-9CA50674D661}"/>
                  </a:ext>
                </a:extLst>
              </p:cNvPr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3FD4E62-3A2D-444C-B65E-6A3F3DD87BC8}"/>
                </a:ext>
              </a:extLst>
            </p:cNvPr>
            <p:cNvCxnSpPr>
              <a:endCxn id="93" idx="0"/>
            </p:cNvCxnSpPr>
            <p:nvPr/>
          </p:nvCxnSpPr>
          <p:spPr>
            <a:xfrm>
              <a:off x="6211691" y="5360008"/>
              <a:ext cx="300244" cy="2395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2E92A316-7A70-45CC-99C1-BF4A863AE297}"/>
                </a:ext>
              </a:extLst>
            </p:cNvPr>
            <p:cNvGrpSpPr/>
            <p:nvPr/>
          </p:nvGrpSpPr>
          <p:grpSpPr>
            <a:xfrm>
              <a:off x="7705144" y="5598408"/>
              <a:ext cx="568859" cy="466130"/>
              <a:chOff x="1592201" y="3424536"/>
              <a:chExt cx="568859" cy="46613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1941EBBD-3DB3-486C-BAE1-209433C879BF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CE49F4E-749E-4987-9BC7-78D30820EC94}"/>
                  </a:ext>
                </a:extLst>
              </p:cNvPr>
              <p:cNvSpPr txBox="1"/>
              <p:nvPr/>
            </p:nvSpPr>
            <p:spPr>
              <a:xfrm>
                <a:off x="1592201" y="3429000"/>
                <a:ext cx="5688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10</a:t>
                </a:r>
              </a:p>
            </p:txBody>
          </p:sp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C88EE65-3BA2-4EBF-BDF2-BDB4304FA7BC}"/>
                </a:ext>
              </a:extLst>
            </p:cNvPr>
            <p:cNvGrpSpPr/>
            <p:nvPr/>
          </p:nvGrpSpPr>
          <p:grpSpPr>
            <a:xfrm>
              <a:off x="8614982" y="5548396"/>
              <a:ext cx="457200" cy="466130"/>
              <a:chOff x="1676400" y="3424536"/>
              <a:chExt cx="457200" cy="466130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603B6619-DFD3-4C0B-8043-8B31A1DC5F73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6191EA6A-6AEF-46A5-BBD6-94D3372DA8DC}"/>
                  </a:ext>
                </a:extLst>
              </p:cNvPr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61D7C596-9D15-4AB3-9A3F-29475BA0116C}"/>
                </a:ext>
              </a:extLst>
            </p:cNvPr>
            <p:cNvGrpSpPr/>
            <p:nvPr/>
          </p:nvGrpSpPr>
          <p:grpSpPr>
            <a:xfrm>
              <a:off x="7344565" y="6166926"/>
              <a:ext cx="457200" cy="466130"/>
              <a:chOff x="1676400" y="3424536"/>
              <a:chExt cx="457200" cy="466130"/>
            </a:xfrm>
          </p:grpSpPr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E97241EF-1EBD-479C-9715-F369F8AE844E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6A681B8-73D1-48FD-A3F0-3702C93574D5}"/>
                  </a:ext>
                </a:extLst>
              </p:cNvPr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DD9DD61-3928-4B01-A67D-5D277B8263EC}"/>
                </a:ext>
              </a:extLst>
            </p:cNvPr>
            <p:cNvGrpSpPr/>
            <p:nvPr/>
          </p:nvGrpSpPr>
          <p:grpSpPr>
            <a:xfrm>
              <a:off x="8205701" y="6171390"/>
              <a:ext cx="457200" cy="466130"/>
              <a:chOff x="1676400" y="3424536"/>
              <a:chExt cx="457200" cy="46613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2CE6D3AB-F77E-4B1B-B8EA-61C106BDF5D6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1E73E3CE-3086-43D4-B923-C6509AB931D2}"/>
                  </a:ext>
                </a:extLst>
              </p:cNvPr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8</a:t>
                </a:r>
              </a:p>
            </p:txBody>
          </p:sp>
        </p:grp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F913498F-A5B4-409F-B5F6-3551B4A2CCAA}"/>
                </a:ext>
              </a:extLst>
            </p:cNvPr>
            <p:cNvCxnSpPr>
              <a:endCxn id="91" idx="0"/>
            </p:cNvCxnSpPr>
            <p:nvPr/>
          </p:nvCxnSpPr>
          <p:spPr>
            <a:xfrm flipH="1">
              <a:off x="7989574" y="5366825"/>
              <a:ext cx="236649" cy="2360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6B480E6-1DFA-4AB5-9375-001C1A3BD632}"/>
                </a:ext>
              </a:extLst>
            </p:cNvPr>
            <p:cNvCxnSpPr/>
            <p:nvPr/>
          </p:nvCxnSpPr>
          <p:spPr>
            <a:xfrm flipH="1">
              <a:off x="7589708" y="5946514"/>
              <a:ext cx="236649" cy="2360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B4C600A-DE4B-4DF7-83AA-5721D3FB3219}"/>
                </a:ext>
              </a:extLst>
            </p:cNvPr>
            <p:cNvCxnSpPr>
              <a:endCxn id="89" idx="0"/>
            </p:cNvCxnSpPr>
            <p:nvPr/>
          </p:nvCxnSpPr>
          <p:spPr>
            <a:xfrm>
              <a:off x="8566382" y="5350024"/>
              <a:ext cx="256779" cy="2028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06AF0553-045F-45F4-A4D5-D9F999944E86}"/>
                </a:ext>
              </a:extLst>
            </p:cNvPr>
            <p:cNvCxnSpPr/>
            <p:nvPr/>
          </p:nvCxnSpPr>
          <p:spPr>
            <a:xfrm>
              <a:off x="8205701" y="5959810"/>
              <a:ext cx="256779" cy="2028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6" name="Table 105">
            <a:extLst>
              <a:ext uri="{FF2B5EF4-FFF2-40B4-BE49-F238E27FC236}">
                <a16:creationId xmlns:a16="http://schemas.microsoft.com/office/drawing/2014/main" id="{5534DED4-8D47-4644-A00D-68494505D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54277"/>
              </p:ext>
            </p:extLst>
          </p:nvPr>
        </p:nvGraphicFramePr>
        <p:xfrm>
          <a:off x="8401836" y="4708538"/>
          <a:ext cx="29519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7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7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height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E67184D-FC6F-4F2C-85C1-08DB7E4F15D2}"/>
              </a:ext>
            </a:extLst>
          </p:cNvPr>
          <p:cNvCxnSpPr>
            <a:cxnSpLocks/>
          </p:cNvCxnSpPr>
          <p:nvPr/>
        </p:nvCxnSpPr>
        <p:spPr>
          <a:xfrm flipH="1">
            <a:off x="8153400" y="419707"/>
            <a:ext cx="3474" cy="6301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66C6AFB-AF60-49C2-88DF-EA164EB566EE}"/>
              </a:ext>
            </a:extLst>
          </p:cNvPr>
          <p:cNvSpPr txBox="1"/>
          <p:nvPr/>
        </p:nvSpPr>
        <p:spPr>
          <a:xfrm>
            <a:off x="9517022" y="408366"/>
            <a:ext cx="1178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Practice</a:t>
            </a:r>
          </a:p>
        </p:txBody>
      </p:sp>
    </p:spTree>
    <p:extLst>
      <p:ext uri="{BB962C8B-B14F-4D97-AF65-F5344CB8AC3E}">
        <p14:creationId xmlns:p14="http://schemas.microsoft.com/office/powerpoint/2010/main" val="1211290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 Binary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369771"/>
              </p:ext>
            </p:extLst>
          </p:nvPr>
        </p:nvGraphicFramePr>
        <p:xfrm>
          <a:off x="6629400" y="2370589"/>
          <a:ext cx="3657600" cy="443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8459">
                <a:tc>
                  <a:txBody>
                    <a:bodyPr/>
                    <a:lstStyle/>
                    <a:p>
                      <a:r>
                        <a:rPr lang="en-US" sz="1800" b="0" dirty="0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/>
                        <a:t>Nodes per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u="none" dirty="0"/>
                        <a:t>Sum</a:t>
                      </a:r>
                      <a:r>
                        <a:rPr lang="en-US" sz="1800" b="0" u="none" baseline="0" dirty="0"/>
                        <a:t> of nodes from root up to this level</a:t>
                      </a:r>
                      <a:endParaRPr lang="en-US" sz="18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0</a:t>
                      </a:r>
                      <a:endParaRPr lang="en-US" sz="24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0      </a:t>
                      </a:r>
                      <a:r>
                        <a:rPr lang="en-US" sz="2400" dirty="0"/>
                        <a:t>(=1)</a:t>
                      </a:r>
                      <a:endParaRPr lang="en-US" sz="24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1</a:t>
                      </a:r>
                      <a:r>
                        <a:rPr lang="en-US" sz="2400" dirty="0"/>
                        <a:t> – 1     (=1)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1</a:t>
                      </a:r>
                      <a:endParaRPr lang="en-US" sz="24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1      </a:t>
                      </a:r>
                      <a:r>
                        <a:rPr lang="en-US" sz="2400" dirty="0"/>
                        <a:t>(=2)</a:t>
                      </a:r>
                      <a:endParaRPr lang="en-US" sz="24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2</a:t>
                      </a:r>
                      <a:r>
                        <a:rPr lang="en-US" sz="2400" dirty="0"/>
                        <a:t> – 1     (=3)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 2</a:t>
                      </a:r>
                      <a:endParaRPr lang="en-US" sz="24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2      </a:t>
                      </a:r>
                      <a:r>
                        <a:rPr lang="en-US" sz="2400" dirty="0"/>
                        <a:t>(=4)</a:t>
                      </a:r>
                      <a:endParaRPr lang="en-US" sz="2400" baseline="300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3</a:t>
                      </a:r>
                      <a:r>
                        <a:rPr lang="en-US" sz="2400" dirty="0"/>
                        <a:t> – 1     (=7)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…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…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i</a:t>
                      </a:r>
                      <a:endParaRPr lang="en-US" sz="24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i      </a:t>
                      </a:r>
                      <a:endParaRPr lang="en-US" sz="24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i+1</a:t>
                      </a:r>
                      <a:r>
                        <a:rPr lang="en-US" sz="2400" dirty="0"/>
                        <a:t> – 1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…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…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 L</a:t>
                      </a:r>
                      <a:endParaRPr lang="en-US" sz="2400" dirty="0"/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L</a:t>
                      </a:r>
                      <a:r>
                        <a:rPr lang="en-US" sz="2400" dirty="0"/>
                        <a:t> </a:t>
                      </a:r>
                    </a:p>
                  </a:txBody>
                  <a:tcPr marT="91440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  <a:r>
                        <a:rPr lang="en-US" sz="2400" baseline="30000" dirty="0"/>
                        <a:t>L+1</a:t>
                      </a:r>
                      <a:r>
                        <a:rPr lang="en-US" sz="2400" dirty="0"/>
                        <a:t> – 1</a:t>
                      </a:r>
                    </a:p>
                  </a:txBody>
                  <a:tcPr marT="9144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7924800" y="1828800"/>
                <a:ext cx="2438400" cy="533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000" i="1">
                            <a:latin typeface="Cambria Math"/>
                          </a:rPr>
                          <m:t>𝑘</m:t>
                        </m:r>
                        <m:r>
                          <a:rPr lang="en-US" sz="2000" i="1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i="1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sz="2000" i="1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n-US" sz="2000" i="1">
                                <a:latin typeface="Cambria Math"/>
                              </a:rPr>
                              <m:t>+1</m:t>
                            </m:r>
                          </m:sup>
                        </m:sSup>
                      </m:e>
                    </m:nary>
                    <m:r>
                      <a:rPr lang="en-US" sz="2000" i="1">
                        <a:latin typeface="Cambria Math"/>
                      </a:rPr>
                      <m:t>−1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1828800"/>
                <a:ext cx="2438400" cy="533400"/>
              </a:xfrm>
              <a:prstGeom prst="rect">
                <a:avLst/>
              </a:prstGeom>
              <a:blipFill>
                <a:blip r:embed="rId4"/>
                <a:stretch>
                  <a:fillRect l="-12189" t="-80000" b="-11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>
            <a:off x="1897700" y="3300242"/>
            <a:ext cx="4503100" cy="3481558"/>
            <a:chOff x="4374742" y="3315945"/>
            <a:chExt cx="4503100" cy="3481558"/>
          </a:xfrm>
        </p:grpSpPr>
        <p:sp>
          <p:nvSpPr>
            <p:cNvPr id="60" name="Oval 59"/>
            <p:cNvSpPr/>
            <p:nvPr/>
          </p:nvSpPr>
          <p:spPr>
            <a:xfrm>
              <a:off x="6351165" y="3315945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457486" y="3926938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7939511" y="4504729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7350186" y="392666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899826" y="446079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/>
            <p:nvPr/>
          </p:nvSpPr>
          <p:spPr>
            <a:xfrm>
              <a:off x="5904325" y="446079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6740586" y="4467569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>
              <a:stCxn id="60" idx="3"/>
              <a:endCxn id="58" idx="7"/>
            </p:cNvCxnSpPr>
            <p:nvPr/>
          </p:nvCxnSpPr>
          <p:spPr>
            <a:xfrm flipH="1">
              <a:off x="5847731" y="3713812"/>
              <a:ext cx="570389" cy="2813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60" idx="5"/>
              <a:endCxn id="54" idx="1"/>
            </p:cNvCxnSpPr>
            <p:nvPr/>
          </p:nvCxnSpPr>
          <p:spPr>
            <a:xfrm>
              <a:off x="6741410" y="3713812"/>
              <a:ext cx="675731" cy="2811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50" idx="0"/>
              <a:endCxn id="58" idx="5"/>
            </p:cNvCxnSpPr>
            <p:nvPr/>
          </p:nvCxnSpPr>
          <p:spPr>
            <a:xfrm flipH="1" flipV="1">
              <a:off x="5847731" y="4324805"/>
              <a:ext cx="285194" cy="1359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52" idx="0"/>
            </p:cNvCxnSpPr>
            <p:nvPr/>
          </p:nvCxnSpPr>
          <p:spPr>
            <a:xfrm flipH="1">
              <a:off x="5128426" y="4257765"/>
              <a:ext cx="371243" cy="20302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54" idx="5"/>
              <a:endCxn id="56" idx="0"/>
            </p:cNvCxnSpPr>
            <p:nvPr/>
          </p:nvCxnSpPr>
          <p:spPr>
            <a:xfrm>
              <a:off x="7740431" y="4324534"/>
              <a:ext cx="427680" cy="1801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4" idx="3"/>
              <a:endCxn id="48" idx="0"/>
            </p:cNvCxnSpPr>
            <p:nvPr/>
          </p:nvCxnSpPr>
          <p:spPr>
            <a:xfrm flipH="1">
              <a:off x="6969186" y="4324534"/>
              <a:ext cx="447955" cy="14303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8420642" y="6331373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4374742" y="6297989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5128426" y="629996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7678443" y="6314354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>
              <a:stCxn id="42" idx="0"/>
            </p:cNvCxnSpPr>
            <p:nvPr/>
          </p:nvCxnSpPr>
          <p:spPr>
            <a:xfrm flipH="1" flipV="1">
              <a:off x="5073737" y="5987653"/>
              <a:ext cx="283289" cy="312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4623749" y="5987653"/>
              <a:ext cx="291282" cy="3123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46" idx="0"/>
            </p:cNvCxnSpPr>
            <p:nvPr/>
          </p:nvCxnSpPr>
          <p:spPr>
            <a:xfrm>
              <a:off x="8339621" y="6104957"/>
              <a:ext cx="309621" cy="2264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40" idx="0"/>
            </p:cNvCxnSpPr>
            <p:nvPr/>
          </p:nvCxnSpPr>
          <p:spPr>
            <a:xfrm flipH="1">
              <a:off x="7907043" y="6095422"/>
              <a:ext cx="322121" cy="2189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3962400" y="3657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0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956114" y="4267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31391" y="48756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371871" y="48032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13286" y="48259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2500541" y="48032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08" name="Straight Connector 107"/>
          <p:cNvCxnSpPr>
            <a:stCxn id="52" idx="3"/>
          </p:cNvCxnSpPr>
          <p:nvPr/>
        </p:nvCxnSpPr>
        <p:spPr>
          <a:xfrm flipH="1">
            <a:off x="2292349" y="4842954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52" idx="5"/>
          </p:cNvCxnSpPr>
          <p:nvPr/>
        </p:nvCxnSpPr>
        <p:spPr>
          <a:xfrm>
            <a:off x="2813030" y="4842955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3743490" y="6202462"/>
            <a:ext cx="718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. . . 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094959" y="5195257"/>
            <a:ext cx="3839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. . . . . . . . . . . . . . . . . . . . .</a:t>
            </a:r>
          </a:p>
        </p:txBody>
      </p:sp>
      <p:cxnSp>
        <p:nvCxnSpPr>
          <p:cNvPr id="124" name="Straight Connector 123"/>
          <p:cNvCxnSpPr/>
          <p:nvPr/>
        </p:nvCxnSpPr>
        <p:spPr>
          <a:xfrm>
            <a:off x="4461956" y="3533307"/>
            <a:ext cx="22436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522672" y="4114800"/>
            <a:ext cx="118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059648" y="4648200"/>
            <a:ext cx="685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438860" y="6553200"/>
            <a:ext cx="3066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1600200" y="1545916"/>
            <a:ext cx="51696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 </a:t>
            </a:r>
            <a:r>
              <a:rPr lang="en-US" b="1"/>
              <a:t>Complete </a:t>
            </a:r>
            <a:r>
              <a:rPr lang="en-US" b="1" dirty="0"/>
              <a:t>binary tree </a:t>
            </a:r>
            <a:r>
              <a:rPr lang="en-US" dirty="0"/>
              <a:t>with N nodes has: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+1 levels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Height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 leaves (half the nodes are on the last level)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 internal nodes   (half the nodes are internal)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203836"/>
              </p:ext>
            </p:extLst>
          </p:nvPr>
        </p:nvGraphicFramePr>
        <p:xfrm>
          <a:off x="1813863" y="1871529"/>
          <a:ext cx="561638" cy="306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9040" imgH="228600" progId="Equation.3">
                  <p:embed/>
                </p:oleObj>
              </mc:Choice>
              <mc:Fallback>
                <p:oleObj name="Equation" r:id="rId5" imgW="419040" imgH="22860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3863" y="1871529"/>
                        <a:ext cx="561638" cy="306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Connector 48"/>
          <p:cNvCxnSpPr/>
          <p:nvPr/>
        </p:nvCxnSpPr>
        <p:spPr>
          <a:xfrm flipH="1">
            <a:off x="3276601" y="4840798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146010" y="4840798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334001" y="4876800"/>
            <a:ext cx="197391" cy="1122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810001" y="4861564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648201" y="4861564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867401" y="4876801"/>
            <a:ext cx="167415" cy="167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117243"/>
              </p:ext>
            </p:extLst>
          </p:nvPr>
        </p:nvGraphicFramePr>
        <p:xfrm>
          <a:off x="1847849" y="2418095"/>
          <a:ext cx="543195" cy="325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44240" imgH="228600" progId="Equation.3">
                  <p:embed/>
                </p:oleObj>
              </mc:Choice>
              <mc:Fallback>
                <p:oleObj name="Equation" r:id="rId7" imgW="444240" imgH="2286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47849" y="2418095"/>
                        <a:ext cx="543195" cy="3259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890575"/>
              </p:ext>
            </p:extLst>
          </p:nvPr>
        </p:nvGraphicFramePr>
        <p:xfrm>
          <a:off x="1827472" y="2667000"/>
          <a:ext cx="595313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44240" imgH="228600" progId="Equation.3">
                  <p:embed/>
                </p:oleObj>
              </mc:Choice>
              <mc:Fallback>
                <p:oleObj name="Equation" r:id="rId9" imgW="444240" imgH="2286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7472" y="2667000"/>
                        <a:ext cx="595313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334275"/>
              </p:ext>
            </p:extLst>
          </p:nvPr>
        </p:nvGraphicFramePr>
        <p:xfrm>
          <a:off x="2716214" y="2133601"/>
          <a:ext cx="560387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19040" imgH="228600" progId="Equation.3">
                  <p:embed/>
                </p:oleObj>
              </mc:Choice>
              <mc:Fallback>
                <p:oleObj name="Equation" r:id="rId11" imgW="419040" imgH="2286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4" y="2133601"/>
                        <a:ext cx="560387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25578" y="1111967"/>
            <a:ext cx="51199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 the other direction: number of nodes = 2</a:t>
            </a:r>
            <a:r>
              <a:rPr lang="en-US" baseline="30000" dirty="0"/>
              <a:t>height+1 </a:t>
            </a:r>
            <a:r>
              <a:rPr lang="en-US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123176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551472"/>
          </a:xfrm>
        </p:spPr>
        <p:txBody>
          <a:bodyPr/>
          <a:lstStyle/>
          <a:p>
            <a:r>
              <a:rPr lang="en-US" dirty="0"/>
              <a:t>Properties of Full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55017"/>
            <a:ext cx="11049000" cy="3567521"/>
          </a:xfrm>
          <a:noFill/>
        </p:spPr>
        <p:txBody>
          <a:bodyPr/>
          <a:lstStyle/>
          <a:p>
            <a:r>
              <a:rPr lang="en-US" sz="2400" b="1" dirty="0"/>
              <a:t>Full</a:t>
            </a:r>
            <a:r>
              <a:rPr lang="en-US" sz="2400" dirty="0"/>
              <a:t> binary tree : every node has exactly 0 or 2 children. No nodes with only 1 child.</a:t>
            </a:r>
          </a:p>
          <a:p>
            <a:r>
              <a:rPr lang="en-US" sz="2400" dirty="0"/>
              <a:t>A </a:t>
            </a:r>
            <a:r>
              <a:rPr lang="en-US" sz="2400" b="1" dirty="0"/>
              <a:t>full</a:t>
            </a:r>
            <a:r>
              <a:rPr lang="en-US" sz="2400" dirty="0"/>
              <a:t> binary tree with </a:t>
            </a:r>
            <a:r>
              <a:rPr lang="en-US" sz="2400" dirty="0">
                <a:solidFill>
                  <a:srgbClr val="FF0000"/>
                </a:solidFill>
              </a:rPr>
              <a:t>X internal nodes </a:t>
            </a:r>
            <a:r>
              <a:rPr lang="en-US" sz="2400" dirty="0"/>
              <a:t>has:</a:t>
            </a:r>
          </a:p>
          <a:p>
            <a:pPr lvl="1"/>
            <a:r>
              <a:rPr lang="en-US" sz="2000" dirty="0"/>
              <a:t>X+1 external nodes.</a:t>
            </a:r>
          </a:p>
          <a:p>
            <a:pPr lvl="1"/>
            <a:r>
              <a:rPr lang="en-US" sz="2000" dirty="0"/>
              <a:t>2X edges (links).</a:t>
            </a:r>
          </a:p>
          <a:p>
            <a:pPr lvl="1"/>
            <a:r>
              <a:rPr lang="en-US" sz="2000" dirty="0"/>
              <a:t>N = 2X+1  (total number of nodes)</a:t>
            </a:r>
          </a:p>
          <a:p>
            <a:pPr lvl="1"/>
            <a:r>
              <a:rPr lang="en-US" sz="2000" dirty="0"/>
              <a:t>height at least lg X and at most X: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739304" y="4342794"/>
            <a:ext cx="457200" cy="466130"/>
            <a:chOff x="1905000" y="3424536"/>
            <a:chExt cx="457200" cy="466130"/>
          </a:xfrm>
        </p:grpSpPr>
        <p:sp>
          <p:nvSpPr>
            <p:cNvPr id="23" name="Oval 22"/>
            <p:cNvSpPr/>
            <p:nvPr/>
          </p:nvSpPr>
          <p:spPr>
            <a:xfrm>
              <a:off x="19050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050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901104" y="5180994"/>
            <a:ext cx="457200" cy="466130"/>
            <a:chOff x="1676400" y="3424536"/>
            <a:chExt cx="457200" cy="466130"/>
          </a:xfrm>
        </p:grpSpPr>
        <p:sp>
          <p:nvSpPr>
            <p:cNvPr id="21" name="Oval 20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246357" y="5854238"/>
            <a:ext cx="457200" cy="517061"/>
            <a:chOff x="1868661" y="3115821"/>
            <a:chExt cx="457200" cy="517061"/>
          </a:xfrm>
        </p:grpSpPr>
        <p:sp>
          <p:nvSpPr>
            <p:cNvPr id="19" name="Oval 18"/>
            <p:cNvSpPr/>
            <p:nvPr/>
          </p:nvSpPr>
          <p:spPr>
            <a:xfrm>
              <a:off x="1868661" y="3175682"/>
              <a:ext cx="457200" cy="457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68661" y="3115821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698980" y="5193868"/>
            <a:ext cx="473109" cy="498154"/>
            <a:chOff x="2255075" y="3293940"/>
            <a:chExt cx="473109" cy="498154"/>
          </a:xfrm>
        </p:grpSpPr>
        <p:sp>
          <p:nvSpPr>
            <p:cNvPr id="17" name="Oval 16"/>
            <p:cNvSpPr/>
            <p:nvPr/>
          </p:nvSpPr>
          <p:spPr>
            <a:xfrm>
              <a:off x="2270984" y="3325964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255075" y="329394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72861" y="5856850"/>
            <a:ext cx="489412" cy="469370"/>
            <a:chOff x="1803606" y="3129272"/>
            <a:chExt cx="489412" cy="469370"/>
          </a:xfrm>
        </p:grpSpPr>
        <p:sp>
          <p:nvSpPr>
            <p:cNvPr id="15" name="Oval 14"/>
            <p:cNvSpPr/>
            <p:nvPr/>
          </p:nvSpPr>
          <p:spPr>
            <a:xfrm>
              <a:off x="1835818" y="3129272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03606" y="3136977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</p:grpSp>
      <p:cxnSp>
        <p:nvCxnSpPr>
          <p:cNvPr id="11" name="Straight Connector 10"/>
          <p:cNvCxnSpPr>
            <a:stCxn id="23" idx="4"/>
          </p:cNvCxnSpPr>
          <p:nvPr/>
        </p:nvCxnSpPr>
        <p:spPr>
          <a:xfrm flipH="1">
            <a:off x="3310838" y="4808925"/>
            <a:ext cx="657066" cy="4010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94269" y="4828944"/>
            <a:ext cx="804788" cy="4288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7" idx="4"/>
          </p:cNvCxnSpPr>
          <p:nvPr/>
        </p:nvCxnSpPr>
        <p:spPr>
          <a:xfrm>
            <a:off x="4943489" y="5692023"/>
            <a:ext cx="423989" cy="2293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" idx="4"/>
            <a:endCxn id="15" idx="7"/>
          </p:cNvCxnSpPr>
          <p:nvPr/>
        </p:nvCxnSpPr>
        <p:spPr>
          <a:xfrm flipH="1">
            <a:off x="4695318" y="5692023"/>
            <a:ext cx="248170" cy="2330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9253" y="5899787"/>
            <a:ext cx="41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sp>
        <p:nvSpPr>
          <p:cNvPr id="26" name="Oval 25"/>
          <p:cNvSpPr/>
          <p:nvPr/>
        </p:nvSpPr>
        <p:spPr>
          <a:xfrm>
            <a:off x="2431696" y="5867400"/>
            <a:ext cx="457200" cy="466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403396" y="5858470"/>
            <a:ext cx="457200" cy="4661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1" idx="4"/>
            <a:endCxn id="26" idx="0"/>
          </p:cNvCxnSpPr>
          <p:nvPr/>
        </p:nvCxnSpPr>
        <p:spPr>
          <a:xfrm flipH="1">
            <a:off x="2660296" y="5647124"/>
            <a:ext cx="469408" cy="22027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1" idx="4"/>
          </p:cNvCxnSpPr>
          <p:nvPr/>
        </p:nvCxnSpPr>
        <p:spPr>
          <a:xfrm>
            <a:off x="3129705" y="5647124"/>
            <a:ext cx="366251" cy="2526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431192" y="5842679"/>
            <a:ext cx="416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2AE513E-AE36-D26C-6B2A-1470F1D54B23}"/>
              </a:ext>
            </a:extLst>
          </p:cNvPr>
          <p:cNvGrpSpPr/>
          <p:nvPr/>
        </p:nvGrpSpPr>
        <p:grpSpPr>
          <a:xfrm>
            <a:off x="7100581" y="3847994"/>
            <a:ext cx="2904845" cy="2876363"/>
            <a:chOff x="7107673" y="3733800"/>
            <a:chExt cx="2904845" cy="2876363"/>
          </a:xfrm>
        </p:grpSpPr>
        <p:sp>
          <p:nvSpPr>
            <p:cNvPr id="31" name="TextBox 30"/>
            <p:cNvSpPr txBox="1"/>
            <p:nvPr/>
          </p:nvSpPr>
          <p:spPr>
            <a:xfrm>
              <a:off x="9316821" y="3746116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32" name="Oval 31"/>
            <p:cNvSpPr/>
            <p:nvPr/>
          </p:nvSpPr>
          <p:spPr>
            <a:xfrm>
              <a:off x="9296400" y="373380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707221" y="4491336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8686800" y="447902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021421" y="5177136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36" name="Oval 35"/>
            <p:cNvSpPr/>
            <p:nvPr/>
          </p:nvSpPr>
          <p:spPr>
            <a:xfrm>
              <a:off x="8001000" y="516482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411821" y="5786736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</a:t>
              </a:r>
            </a:p>
          </p:txBody>
        </p:sp>
        <p:sp>
          <p:nvSpPr>
            <p:cNvPr id="38" name="Oval 37"/>
            <p:cNvSpPr/>
            <p:nvPr/>
          </p:nvSpPr>
          <p:spPr>
            <a:xfrm>
              <a:off x="7391400" y="577442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783918" y="4490414"/>
              <a:ext cx="228600" cy="2308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>
              <a:stCxn id="32" idx="5"/>
              <a:endCxn id="41" idx="0"/>
            </p:cNvCxnSpPr>
            <p:nvPr/>
          </p:nvCxnSpPr>
          <p:spPr>
            <a:xfrm>
              <a:off x="9686646" y="4131668"/>
              <a:ext cx="211573" cy="3587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9088873" y="5311747"/>
              <a:ext cx="228600" cy="2308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endCxn id="46" idx="0"/>
            </p:cNvCxnSpPr>
            <p:nvPr/>
          </p:nvCxnSpPr>
          <p:spPr>
            <a:xfrm>
              <a:off x="8991601" y="4953001"/>
              <a:ext cx="211573" cy="3587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ctangle 47"/>
            <p:cNvSpPr/>
            <p:nvPr/>
          </p:nvSpPr>
          <p:spPr>
            <a:xfrm>
              <a:off x="8458200" y="5921347"/>
              <a:ext cx="228600" cy="2308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endCxn id="48" idx="0"/>
            </p:cNvCxnSpPr>
            <p:nvPr/>
          </p:nvCxnSpPr>
          <p:spPr>
            <a:xfrm>
              <a:off x="8360928" y="5562601"/>
              <a:ext cx="211573" cy="3587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7912011" y="6379331"/>
              <a:ext cx="228600" cy="2308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>
              <a:stCxn id="38" idx="5"/>
            </p:cNvCxnSpPr>
            <p:nvPr/>
          </p:nvCxnSpPr>
          <p:spPr>
            <a:xfrm>
              <a:off x="7781646" y="6172287"/>
              <a:ext cx="219355" cy="2062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107673" y="6378547"/>
              <a:ext cx="228600" cy="2308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>
              <a:stCxn id="38" idx="3"/>
              <a:endCxn id="52" idx="0"/>
            </p:cNvCxnSpPr>
            <p:nvPr/>
          </p:nvCxnSpPr>
          <p:spPr>
            <a:xfrm flipH="1">
              <a:off x="7221973" y="6172287"/>
              <a:ext cx="236382" cy="20626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34" idx="7"/>
            </p:cNvCxnSpPr>
            <p:nvPr/>
          </p:nvCxnSpPr>
          <p:spPr>
            <a:xfrm flipH="1">
              <a:off x="9077046" y="4191001"/>
              <a:ext cx="325373" cy="35628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8437628" y="4901518"/>
              <a:ext cx="325373" cy="35628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7828179" y="5603862"/>
              <a:ext cx="269595" cy="2959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Rectangle 61"/>
          <p:cNvSpPr/>
          <p:nvPr/>
        </p:nvSpPr>
        <p:spPr>
          <a:xfrm>
            <a:off x="5662715" y="6523568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19" idx="4"/>
            <a:endCxn id="62" idx="0"/>
          </p:cNvCxnSpPr>
          <p:nvPr/>
        </p:nvCxnSpPr>
        <p:spPr>
          <a:xfrm>
            <a:off x="5474957" y="6371298"/>
            <a:ext cx="302058" cy="15227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626166" y="653164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4495801" y="6324600"/>
            <a:ext cx="219355" cy="2062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029200" y="6531644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19" idx="4"/>
          </p:cNvCxnSpPr>
          <p:nvPr/>
        </p:nvCxnSpPr>
        <p:spPr>
          <a:xfrm flipH="1">
            <a:off x="5118191" y="6371298"/>
            <a:ext cx="356767" cy="1595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683713" y="6550968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>
            <a:stCxn id="27" idx="4"/>
            <a:endCxn id="88" idx="0"/>
          </p:cNvCxnSpPr>
          <p:nvPr/>
        </p:nvCxnSpPr>
        <p:spPr>
          <a:xfrm>
            <a:off x="3631997" y="6324600"/>
            <a:ext cx="166017" cy="2263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2845513" y="6543825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25" idx="2"/>
            <a:endCxn id="90" idx="0"/>
          </p:cNvCxnSpPr>
          <p:nvPr/>
        </p:nvCxnSpPr>
        <p:spPr>
          <a:xfrm>
            <a:off x="2647433" y="6361451"/>
            <a:ext cx="312381" cy="182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3200400" y="6543825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4"/>
            <a:endCxn id="92" idx="0"/>
          </p:cNvCxnSpPr>
          <p:nvPr/>
        </p:nvCxnSpPr>
        <p:spPr>
          <a:xfrm flipH="1">
            <a:off x="3314700" y="6324601"/>
            <a:ext cx="317296" cy="2192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4038600" y="6550968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>
            <a:stCxn id="15" idx="4"/>
            <a:endCxn id="94" idx="0"/>
          </p:cNvCxnSpPr>
          <p:nvPr/>
        </p:nvCxnSpPr>
        <p:spPr>
          <a:xfrm flipH="1">
            <a:off x="4152901" y="6322980"/>
            <a:ext cx="380773" cy="2279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2209800" y="6535888"/>
            <a:ext cx="228600" cy="2308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>
            <a:stCxn id="25" idx="2"/>
            <a:endCxn id="110" idx="0"/>
          </p:cNvCxnSpPr>
          <p:nvPr/>
        </p:nvCxnSpPr>
        <p:spPr>
          <a:xfrm flipH="1">
            <a:off x="2324100" y="6361452"/>
            <a:ext cx="323332" cy="174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6E894AB-FCB6-1045-0F47-F09D49124F06}"/>
              </a:ext>
            </a:extLst>
          </p:cNvPr>
          <p:cNvSpPr txBox="1"/>
          <p:nvPr/>
        </p:nvSpPr>
        <p:spPr>
          <a:xfrm>
            <a:off x="7046188" y="4008743"/>
            <a:ext cx="1623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Height O(X) </a:t>
            </a:r>
          </a:p>
          <a:p>
            <a:r>
              <a:rPr lang="en-US" sz="1800" dirty="0"/>
              <a:t>if each internal node has one external child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9F56EFE-D37A-2026-B180-E19E2F936FE2}"/>
              </a:ext>
            </a:extLst>
          </p:cNvPr>
          <p:cNvSpPr txBox="1"/>
          <p:nvPr/>
        </p:nvSpPr>
        <p:spPr>
          <a:xfrm>
            <a:off x="1392466" y="3952743"/>
            <a:ext cx="18071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Height O(</a:t>
            </a:r>
            <a:r>
              <a:rPr lang="en-US" dirty="0" err="1"/>
              <a:t>lgX</a:t>
            </a:r>
            <a:r>
              <a:rPr lang="en-US" dirty="0"/>
              <a:t>)</a:t>
            </a:r>
          </a:p>
          <a:p>
            <a:r>
              <a:rPr lang="en-US" sz="1800" dirty="0"/>
              <a:t>if all external nodes are at the same level (complete tree)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39A5AB2F-5E22-D0CA-37C1-2DA852C8CD7A}"/>
                  </a:ext>
                </a:extLst>
              </p14:cNvPr>
              <p14:cNvContentPartPr/>
              <p14:nvPr/>
            </p14:nvContentPartPr>
            <p14:xfrm>
              <a:off x="985680" y="1161360"/>
              <a:ext cx="5947920" cy="80964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39A5AB2F-5E22-D0CA-37C1-2DA852C8CD7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6320" y="1152000"/>
                <a:ext cx="5966640" cy="82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4645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3AE3A-1A89-B32D-3892-E186D3D9F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 shape and height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47BEA-85B7-B866-32DD-7EF58B8D8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tree with N nodes has height </a:t>
            </a:r>
          </a:p>
          <a:p>
            <a:pPr lvl="1"/>
            <a:r>
              <a:rPr lang="en-US" dirty="0"/>
              <a:t>at least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dirty="0" err="1"/>
              <a:t>lgN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at most </a:t>
            </a:r>
            <a:r>
              <a:rPr lang="el-GR" dirty="0"/>
              <a:t>Θ</a:t>
            </a:r>
            <a:r>
              <a:rPr lang="en-US" dirty="0"/>
              <a:t>(N)</a:t>
            </a:r>
          </a:p>
          <a:p>
            <a:r>
              <a:rPr lang="en-US" dirty="0"/>
              <a:t>We cannot assume any binary tree has height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dirty="0" err="1"/>
              <a:t>lgN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discuss best and worst case</a:t>
            </a:r>
          </a:p>
          <a:p>
            <a:pPr lvl="1"/>
            <a:r>
              <a:rPr lang="en-US" dirty="0"/>
              <a:t>use worst case in final/general TC</a:t>
            </a:r>
          </a:p>
          <a:p>
            <a:r>
              <a:rPr lang="en-US" dirty="0"/>
              <a:t>Some special trees will maintain the </a:t>
            </a:r>
            <a:r>
              <a:rPr lang="el-GR" dirty="0"/>
              <a:t>Θ</a:t>
            </a:r>
            <a:r>
              <a:rPr lang="en-US" dirty="0"/>
              <a:t>(</a:t>
            </a:r>
            <a:r>
              <a:rPr lang="en-US" dirty="0" err="1"/>
              <a:t>lgN</a:t>
            </a:r>
            <a:r>
              <a:rPr lang="en-US" dirty="0"/>
              <a:t>) height by preserving some properties of the tree over insertion </a:t>
            </a:r>
            <a:r>
              <a:rPr lang="en-US"/>
              <a:t>and deletion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989F6-E029-08C1-A771-29ECA9D4A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47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Student Self-Review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1600200"/>
          </a:xfrm>
        </p:spPr>
        <p:txBody>
          <a:bodyPr/>
          <a:lstStyle/>
          <a:p>
            <a:r>
              <a:rPr lang="en-US" sz="2400" dirty="0"/>
              <a:t>Review the theoretical lecture on trees that was covered earlier in the semester.</a:t>
            </a:r>
          </a:p>
          <a:p>
            <a:r>
              <a:rPr lang="en-US" sz="2400" dirty="0"/>
              <a:t>Review your notes and materials on implementing trees in C.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3048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/>
              <a:t>leetcode</a:t>
            </a: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43434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hlinkClick r:id="rId3"/>
              </a:rPr>
              <a:t>993. Cousins in </a:t>
            </a:r>
            <a:r>
              <a:rPr lang="en-US" sz="2400">
                <a:hlinkClick r:id="rId3"/>
              </a:rPr>
              <a:t>Binary Tree</a:t>
            </a:r>
            <a:r>
              <a:rPr lang="en-US" sz="2400"/>
              <a:t> (ok)</a:t>
            </a:r>
            <a:endParaRPr lang="en-US" sz="2400" dirty="0"/>
          </a:p>
          <a:p>
            <a:r>
              <a:rPr lang="en-US" sz="2400" dirty="0">
                <a:hlinkClick r:id="rId4"/>
              </a:rPr>
              <a:t>257. Binary Tree Paths</a:t>
            </a:r>
            <a:r>
              <a:rPr lang="en-US" sz="2400" dirty="0"/>
              <a:t>  (challenging)</a:t>
            </a:r>
          </a:p>
          <a:p>
            <a:r>
              <a:rPr lang="en-US" sz="2400" dirty="0"/>
              <a:t>Many more…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140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Trees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general tree, a node can have any number of children.</a:t>
            </a:r>
          </a:p>
          <a:p>
            <a:r>
              <a:rPr lang="en-US" dirty="0"/>
              <a:t>Left-child - right-sibling implementation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Draw tree and show example</a:t>
            </a:r>
          </a:p>
          <a:p>
            <a:pPr lvl="1"/>
            <a:r>
              <a:rPr lang="en-US" dirty="0"/>
              <a:t>(There is a one-to-one correspondence between ordered trees and binary trees)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61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404" y="83021"/>
            <a:ext cx="3790597" cy="2615440"/>
          </a:xfrm>
        </p:spPr>
        <p:txBody>
          <a:bodyPr/>
          <a:lstStyle/>
          <a:p>
            <a:r>
              <a:rPr lang="en-US" sz="2400" dirty="0"/>
              <a:t>EXTRA – </a:t>
            </a:r>
            <a:br>
              <a:rPr lang="en-US" sz="2400" dirty="0"/>
            </a:br>
            <a:r>
              <a:rPr lang="en-US" sz="2400" dirty="0"/>
              <a:t>Recursive and </a:t>
            </a:r>
            <a:r>
              <a:rPr lang="en-US" sz="2400" dirty="0">
                <a:solidFill>
                  <a:srgbClr val="FF0000"/>
                </a:solidFill>
              </a:rPr>
              <a:t>Iterative</a:t>
            </a:r>
            <a:r>
              <a:rPr lang="en-US" sz="2400" dirty="0"/>
              <a:t> Preorder Traversal </a:t>
            </a:r>
            <a:r>
              <a:rPr lang="en-US" sz="1200" dirty="0"/>
              <a:t>(Sedgewick)</a:t>
            </a:r>
            <a:br>
              <a:rPr lang="en-US" sz="1200" dirty="0"/>
            </a:br>
            <a:br>
              <a:rPr lang="en-US" sz="1200" dirty="0"/>
            </a:br>
            <a:br>
              <a:rPr lang="en-US" sz="1200" dirty="0"/>
            </a:br>
            <a:r>
              <a:rPr lang="en-US" sz="2400" dirty="0"/>
              <a:t>Passing functions as arguments to </a:t>
            </a:r>
            <a:r>
              <a:rPr lang="en-US" sz="2400"/>
              <a:t>functions using function </a:t>
            </a:r>
            <a:r>
              <a:rPr lang="en-US" sz="2400" dirty="0"/>
              <a:t>pointers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1" y="1676400"/>
            <a:ext cx="5277203" cy="4434870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traverse(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h)  { // recursive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(h == NULL) return;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(h);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traverse(h-&gt;left, visit);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traverse(h-&gt;right, visit);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-----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traverse(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h) {  // iterative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Stack S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newStack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(max);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push(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S,h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(!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(S)) {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h = pop(S);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(h);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(h-&gt;right!= NULL)  push(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S,h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-&gt;right);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(h-&gt;left != NULL)  push(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S,h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-&gt;left);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427404" y="3316991"/>
            <a:ext cx="457200" cy="466130"/>
            <a:chOff x="1676400" y="3424536"/>
            <a:chExt cx="457200" cy="466130"/>
          </a:xfrm>
        </p:grpSpPr>
        <p:sp>
          <p:nvSpPr>
            <p:cNvPr id="6" name="Oval 5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0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713927" y="3958294"/>
            <a:ext cx="457200" cy="466130"/>
            <a:chOff x="1676400" y="3424536"/>
            <a:chExt cx="457200" cy="466130"/>
          </a:xfrm>
        </p:grpSpPr>
        <p:sp>
          <p:nvSpPr>
            <p:cNvPr id="9" name="Oval 8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669641" y="4713445"/>
            <a:ext cx="457200" cy="466130"/>
            <a:chOff x="1676400" y="3424536"/>
            <a:chExt cx="457200" cy="466130"/>
          </a:xfrm>
        </p:grpSpPr>
        <p:sp>
          <p:nvSpPr>
            <p:cNvPr id="12" name="Oval 11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007451" y="4024574"/>
            <a:ext cx="617943" cy="466130"/>
            <a:chOff x="1596028" y="3424536"/>
            <a:chExt cx="617943" cy="466130"/>
          </a:xfrm>
        </p:grpSpPr>
        <p:sp>
          <p:nvSpPr>
            <p:cNvPr id="15" name="Oval 14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96028" y="3429000"/>
              <a:ext cx="6179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12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656004" y="4693277"/>
            <a:ext cx="457200" cy="466130"/>
            <a:chOff x="1676400" y="3424536"/>
            <a:chExt cx="457200" cy="466130"/>
          </a:xfrm>
        </p:grpSpPr>
        <p:sp>
          <p:nvSpPr>
            <p:cNvPr id="18" name="Oval 17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6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 flipH="1">
            <a:off x="8101684" y="3684418"/>
            <a:ext cx="357780" cy="3285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832314" y="3700522"/>
            <a:ext cx="434456" cy="3285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448801" y="4424424"/>
            <a:ext cx="317361" cy="30411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8" idx="0"/>
          </p:cNvCxnSpPr>
          <p:nvPr/>
        </p:nvCxnSpPr>
        <p:spPr>
          <a:xfrm flipH="1">
            <a:off x="8884604" y="4442139"/>
            <a:ext cx="228600" cy="2511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7387018" y="4676739"/>
            <a:ext cx="457200" cy="466130"/>
            <a:chOff x="1676400" y="3424536"/>
            <a:chExt cx="457200" cy="466130"/>
          </a:xfrm>
        </p:grpSpPr>
        <p:sp>
          <p:nvSpPr>
            <p:cNvPr id="25" name="Oval 24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5</a:t>
              </a:r>
            </a:p>
          </p:txBody>
        </p:sp>
      </p:grpSp>
      <p:cxnSp>
        <p:nvCxnSpPr>
          <p:cNvPr id="27" name="Straight Connector 26"/>
          <p:cNvCxnSpPr>
            <a:endCxn id="25" idx="0"/>
          </p:cNvCxnSpPr>
          <p:nvPr/>
        </p:nvCxnSpPr>
        <p:spPr>
          <a:xfrm flipH="1">
            <a:off x="7615618" y="4424423"/>
            <a:ext cx="187758" cy="2523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7823374" y="5330689"/>
            <a:ext cx="457200" cy="466130"/>
            <a:chOff x="1676400" y="3424536"/>
            <a:chExt cx="457200" cy="466130"/>
          </a:xfrm>
        </p:grpSpPr>
        <p:sp>
          <p:nvSpPr>
            <p:cNvPr id="29" name="Oval 28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3</a:t>
              </a:r>
            </a:p>
          </p:txBody>
        </p:sp>
      </p:grpSp>
      <p:cxnSp>
        <p:nvCxnSpPr>
          <p:cNvPr id="31" name="Straight Connector 30"/>
          <p:cNvCxnSpPr>
            <a:endCxn id="30" idx="0"/>
          </p:cNvCxnSpPr>
          <p:nvPr/>
        </p:nvCxnSpPr>
        <p:spPr>
          <a:xfrm>
            <a:off x="7731309" y="5095599"/>
            <a:ext cx="300244" cy="2395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9224763" y="5333999"/>
            <a:ext cx="568859" cy="466130"/>
            <a:chOff x="1592201" y="3424536"/>
            <a:chExt cx="568859" cy="466130"/>
          </a:xfrm>
        </p:grpSpPr>
        <p:sp>
          <p:nvSpPr>
            <p:cNvPr id="33" name="Oval 32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92201" y="3429000"/>
              <a:ext cx="5688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10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0134600" y="5283987"/>
            <a:ext cx="457200" cy="466130"/>
            <a:chOff x="1676400" y="3424536"/>
            <a:chExt cx="457200" cy="466130"/>
          </a:xfrm>
        </p:grpSpPr>
        <p:sp>
          <p:nvSpPr>
            <p:cNvPr id="36" name="Oval 35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2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864183" y="5902517"/>
            <a:ext cx="457200" cy="466130"/>
            <a:chOff x="1676400" y="3424536"/>
            <a:chExt cx="457200" cy="466130"/>
          </a:xfrm>
        </p:grpSpPr>
        <p:sp>
          <p:nvSpPr>
            <p:cNvPr id="39" name="Oval 38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4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725319" y="5906981"/>
            <a:ext cx="457200" cy="466130"/>
            <a:chOff x="1676400" y="3424536"/>
            <a:chExt cx="457200" cy="466130"/>
          </a:xfrm>
        </p:grpSpPr>
        <p:sp>
          <p:nvSpPr>
            <p:cNvPr id="42" name="Oval 41"/>
            <p:cNvSpPr/>
            <p:nvPr/>
          </p:nvSpPr>
          <p:spPr>
            <a:xfrm>
              <a:off x="1676400" y="3424536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76400" y="3429000"/>
              <a:ext cx="4163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 8</a:t>
              </a:r>
            </a:p>
          </p:txBody>
        </p:sp>
      </p:grpSp>
      <p:cxnSp>
        <p:nvCxnSpPr>
          <p:cNvPr id="44" name="Straight Connector 43"/>
          <p:cNvCxnSpPr>
            <a:endCxn id="34" idx="0"/>
          </p:cNvCxnSpPr>
          <p:nvPr/>
        </p:nvCxnSpPr>
        <p:spPr>
          <a:xfrm flipH="1">
            <a:off x="9509193" y="5102417"/>
            <a:ext cx="236649" cy="2360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9109327" y="5682106"/>
            <a:ext cx="236649" cy="2360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7" idx="0"/>
          </p:cNvCxnSpPr>
          <p:nvPr/>
        </p:nvCxnSpPr>
        <p:spPr>
          <a:xfrm>
            <a:off x="10086001" y="5085615"/>
            <a:ext cx="256779" cy="2028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725320" y="5695401"/>
            <a:ext cx="256779" cy="2028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524000" y="6172200"/>
            <a:ext cx="812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Stack: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Print: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34118" y="76200"/>
            <a:ext cx="5452482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// Visit function is an argument to traversal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travGen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h, void (*visit)(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  {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(h == NULL) return;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(*visit)(h); 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travGen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(h-&gt;left, visit);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travGen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(h-&gt;right, visit);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57968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457200"/>
          </a:xfrm>
        </p:spPr>
        <p:txBody>
          <a:bodyPr/>
          <a:lstStyle/>
          <a:p>
            <a:r>
              <a:rPr lang="en-US" sz="3200" dirty="0"/>
              <a:t>Main concepts: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1724" y="781558"/>
            <a:ext cx="9447276" cy="5574792"/>
          </a:xfrm>
        </p:spPr>
        <p:txBody>
          <a:bodyPr/>
          <a:lstStyle/>
          <a:p>
            <a:r>
              <a:rPr lang="en-US" sz="2000" dirty="0"/>
              <a:t>Traversals </a:t>
            </a:r>
          </a:p>
          <a:p>
            <a:pPr lvl="1"/>
            <a:r>
              <a:rPr lang="en-US" sz="1800" dirty="0"/>
              <a:t>Depth first: </a:t>
            </a:r>
            <a:r>
              <a:rPr lang="en-US" sz="1800" dirty="0" err="1"/>
              <a:t>postorder</a:t>
            </a:r>
            <a:r>
              <a:rPr lang="en-US" sz="1800" dirty="0"/>
              <a:t>, preorder, </a:t>
            </a:r>
            <a:r>
              <a:rPr lang="en-US" sz="1800" dirty="0" err="1"/>
              <a:t>inorder</a:t>
            </a:r>
            <a:r>
              <a:rPr lang="en-US" sz="1800" dirty="0"/>
              <a:t>  (recursive)</a:t>
            </a:r>
          </a:p>
          <a:p>
            <a:pPr lvl="1"/>
            <a:r>
              <a:rPr lang="en-US" sz="1800" dirty="0"/>
              <a:t>Breadth first: level order  (iterative), see it </a:t>
            </a:r>
            <a:r>
              <a:rPr lang="en-US" sz="1800" dirty="0">
                <a:hlinkClick r:id="rId2"/>
              </a:rPr>
              <a:t>used in </a:t>
            </a:r>
            <a:r>
              <a:rPr lang="en-US" sz="1800" dirty="0" err="1">
                <a:hlinkClick r:id="rId2"/>
              </a:rPr>
              <a:t>leetcode</a:t>
            </a:r>
            <a:r>
              <a:rPr lang="en-US" sz="1800" dirty="0">
                <a:hlinkClick r:id="rId2"/>
              </a:rPr>
              <a:t> to describe trees</a:t>
            </a:r>
            <a:endParaRPr lang="en-US" sz="1800" dirty="0"/>
          </a:p>
          <a:p>
            <a:r>
              <a:rPr lang="en-US" sz="1800" dirty="0"/>
              <a:t>Other functions: count nodes, compute height </a:t>
            </a:r>
          </a:p>
          <a:p>
            <a:r>
              <a:rPr lang="en-US" sz="2000" dirty="0"/>
              <a:t>Analyzing time complexity for recursive functions on binary trees.</a:t>
            </a:r>
          </a:p>
          <a:p>
            <a:pPr lvl="1"/>
            <a:r>
              <a:rPr lang="en-US" sz="1600" dirty="0"/>
              <a:t>Uses: Tree of recursive function calls (TRC), local time complexity (TCL) and full tree and its property </a:t>
            </a:r>
          </a:p>
          <a:p>
            <a:r>
              <a:rPr lang="en-US" sz="2000" dirty="0"/>
              <a:t>TRC - Tree of Recursive [function] Calls</a:t>
            </a:r>
          </a:p>
          <a:p>
            <a:pPr lvl="1"/>
            <a:r>
              <a:rPr lang="en-US" sz="1800" dirty="0"/>
              <a:t>This is a FULL </a:t>
            </a:r>
            <a:r>
              <a:rPr lang="en-US" sz="1600" dirty="0"/>
              <a:t>tree (using the internal nodes-leaves property of full trees allows us to compute the time complexity)</a:t>
            </a:r>
          </a:p>
          <a:p>
            <a:pPr lvl="1"/>
            <a:r>
              <a:rPr lang="en-US" sz="1600" dirty="0"/>
              <a:t>Shown on the tree and also</a:t>
            </a:r>
          </a:p>
          <a:p>
            <a:pPr lvl="1"/>
            <a:r>
              <a:rPr lang="en-US" sz="1600" dirty="0"/>
              <a:t>Shown with local cost written in the nodes – we will see more of this later on</a:t>
            </a:r>
            <a:endParaRPr lang="en-US" sz="1800" dirty="0"/>
          </a:p>
          <a:p>
            <a:r>
              <a:rPr lang="en-US" sz="2000" dirty="0"/>
              <a:t>Full tree</a:t>
            </a:r>
          </a:p>
          <a:p>
            <a:pPr lvl="1"/>
            <a:r>
              <a:rPr lang="en-US" sz="1600" dirty="0"/>
              <a:t>Definition: </a:t>
            </a:r>
            <a:r>
              <a:rPr lang="en-US" sz="1800" dirty="0"/>
              <a:t>Every node has exactly 0 or 2 children (there is NO node with just 1 child)</a:t>
            </a:r>
          </a:p>
          <a:p>
            <a:pPr lvl="1"/>
            <a:r>
              <a:rPr lang="en-US" sz="1600" dirty="0"/>
              <a:t>Property: </a:t>
            </a:r>
            <a:r>
              <a:rPr lang="en-US" sz="1800" dirty="0"/>
              <a:t>leaves=1+internal_nodes=&gt; </a:t>
            </a:r>
            <a:r>
              <a:rPr lang="en-US" sz="1800" dirty="0" err="1"/>
              <a:t>total_nodes</a:t>
            </a:r>
            <a:r>
              <a:rPr lang="en-US" sz="1800" dirty="0"/>
              <a:t>=1+2internal_nodes  </a:t>
            </a:r>
            <a:r>
              <a:rPr lang="en-US" sz="1400" dirty="0"/>
              <a:t>(regardless of shape)</a:t>
            </a:r>
            <a:endParaRPr lang="en-US" sz="1800" dirty="0"/>
          </a:p>
          <a:p>
            <a:r>
              <a:rPr lang="en-US" sz="2000" dirty="0"/>
              <a:t>TCL – local time complexity</a:t>
            </a:r>
          </a:p>
          <a:p>
            <a:pPr lvl="1"/>
            <a:r>
              <a:rPr lang="en-US" sz="1800" dirty="0"/>
              <a:t>Time complexity/work done in a function call, EXCLUDING the </a:t>
            </a:r>
            <a:r>
              <a:rPr lang="en-US" sz="1600" dirty="0"/>
              <a:t>[work in] </a:t>
            </a:r>
            <a:r>
              <a:rPr lang="en-US" sz="1800" dirty="0"/>
              <a:t>recursive calls</a:t>
            </a:r>
          </a:p>
          <a:p>
            <a:r>
              <a:rPr lang="en-US" sz="1600" dirty="0"/>
              <a:t>TRC and TCL are acronyms that I created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5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4EC48-7C72-789B-0680-9FAC35962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B0BBB-3FD6-1310-69A8-41A7997E5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6096000" cy="23622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int data;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F7ABF-30A2-AD02-EF21-5D26E74FC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3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972800" cy="683958"/>
          </a:xfrm>
        </p:spPr>
        <p:txBody>
          <a:bodyPr/>
          <a:lstStyle/>
          <a:p>
            <a:r>
              <a:rPr lang="en-US" sz="4000" dirty="0"/>
              <a:t>Traversing a Binary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098121"/>
            <a:ext cx="9811823" cy="5455079"/>
          </a:xfrm>
        </p:spPr>
        <p:txBody>
          <a:bodyPr/>
          <a:lstStyle/>
          <a:p>
            <a:r>
              <a:rPr lang="en-US" sz="2400" b="1" u="sng" dirty="0"/>
              <a:t>Traversal</a:t>
            </a:r>
            <a:r>
              <a:rPr lang="en-US" sz="2400" dirty="0"/>
              <a:t> - go through each node and do something with it. E.g.:</a:t>
            </a:r>
          </a:p>
          <a:p>
            <a:pPr lvl="1"/>
            <a:r>
              <a:rPr lang="en-US" sz="2000" dirty="0"/>
              <a:t>print it </a:t>
            </a:r>
          </a:p>
          <a:p>
            <a:pPr lvl="1"/>
            <a:r>
              <a:rPr lang="en-US" sz="2000" dirty="0"/>
              <a:t>change it</a:t>
            </a:r>
          </a:p>
          <a:p>
            <a:pPr lvl="1"/>
            <a:r>
              <a:rPr lang="en-US" sz="2000" dirty="0"/>
              <a:t>use its content to compute something</a:t>
            </a:r>
          </a:p>
          <a:p>
            <a:r>
              <a:rPr lang="en-US" sz="2400" dirty="0"/>
              <a:t>Standard traversals</a:t>
            </a:r>
          </a:p>
          <a:p>
            <a:pPr lvl="1"/>
            <a:r>
              <a:rPr lang="en-US" sz="2000" b="1" u="sng" dirty="0">
                <a:solidFill>
                  <a:srgbClr val="C00000"/>
                </a:solidFill>
              </a:rPr>
              <a:t>Pre</a:t>
            </a:r>
            <a:r>
              <a:rPr lang="en-US" sz="2000" b="1" u="sng" dirty="0"/>
              <a:t>order  ( </a:t>
            </a:r>
            <a:r>
              <a:rPr lang="en-US" sz="2000" b="1" u="sng" dirty="0">
                <a:solidFill>
                  <a:srgbClr val="C00000"/>
                </a:solidFill>
              </a:rPr>
              <a:t>Root</a:t>
            </a:r>
            <a:r>
              <a:rPr lang="en-US" sz="2000" b="1" u="sng" dirty="0"/>
              <a:t>, Left,  Right )</a:t>
            </a:r>
            <a:r>
              <a:rPr lang="en-US" sz="2000" dirty="0"/>
              <a:t>:  </a:t>
            </a:r>
            <a:r>
              <a:rPr lang="en-US" sz="1800" dirty="0"/>
              <a:t>visit the node, then its left subtree, then its right subtree.</a:t>
            </a:r>
          </a:p>
          <a:p>
            <a:pPr marL="457200" lvl="1" indent="0">
              <a:buNone/>
            </a:pPr>
            <a:r>
              <a:rPr lang="en-US" sz="1800" dirty="0"/>
              <a:t>                                                                                                                                            </a:t>
            </a:r>
          </a:p>
          <a:p>
            <a:pPr lvl="1"/>
            <a:r>
              <a:rPr lang="en-US" sz="2000" b="1" u="sng" dirty="0" err="1">
                <a:solidFill>
                  <a:srgbClr val="C00000"/>
                </a:solidFill>
              </a:rPr>
              <a:t>In</a:t>
            </a:r>
            <a:r>
              <a:rPr lang="en-US" sz="2000" b="1" u="sng" dirty="0" err="1"/>
              <a:t>order</a:t>
            </a:r>
            <a:r>
              <a:rPr lang="en-US" sz="2000" b="1" u="sng" dirty="0"/>
              <a:t>     ( Left,  </a:t>
            </a:r>
            <a:r>
              <a:rPr lang="en-US" sz="2000" b="1" u="sng" dirty="0">
                <a:solidFill>
                  <a:srgbClr val="C00000"/>
                </a:solidFill>
              </a:rPr>
              <a:t>Root</a:t>
            </a:r>
            <a:r>
              <a:rPr lang="en-US" sz="2000" b="1" u="sng" dirty="0"/>
              <a:t>, Right )</a:t>
            </a:r>
            <a:r>
              <a:rPr lang="en-US" sz="2000" dirty="0"/>
              <a:t>:  </a:t>
            </a:r>
            <a:r>
              <a:rPr lang="en-US" sz="1800" dirty="0"/>
              <a:t>visit the left subtree, then the node, then the right subtree.</a:t>
            </a:r>
          </a:p>
          <a:p>
            <a:pPr marL="457200" lvl="1" indent="0">
              <a:buNone/>
            </a:pPr>
            <a:r>
              <a:rPr lang="en-US" sz="1800" dirty="0"/>
              <a:t>                                                                                                                                            </a:t>
            </a:r>
          </a:p>
          <a:p>
            <a:pPr lvl="1"/>
            <a:r>
              <a:rPr lang="en-US" sz="2000" b="1" u="sng" dirty="0" err="1">
                <a:solidFill>
                  <a:srgbClr val="C00000"/>
                </a:solidFill>
              </a:rPr>
              <a:t>Post</a:t>
            </a:r>
            <a:r>
              <a:rPr lang="en-US" sz="2000" b="1" u="sng" dirty="0" err="1"/>
              <a:t>order</a:t>
            </a:r>
            <a:r>
              <a:rPr lang="en-US" sz="2000" b="1" u="sng" dirty="0"/>
              <a:t> ( Left,  Right, </a:t>
            </a:r>
            <a:r>
              <a:rPr lang="en-US" sz="2000" b="1" u="sng" dirty="0">
                <a:solidFill>
                  <a:srgbClr val="C00000"/>
                </a:solidFill>
              </a:rPr>
              <a:t>Root </a:t>
            </a:r>
            <a:r>
              <a:rPr lang="en-US" sz="2000" b="1" u="sng" dirty="0"/>
              <a:t>)</a:t>
            </a:r>
            <a:r>
              <a:rPr lang="en-US" sz="2000" dirty="0"/>
              <a:t>:  </a:t>
            </a:r>
            <a:r>
              <a:rPr lang="en-US" sz="1800" dirty="0"/>
              <a:t>visit the left subtree, then the right subtree, then the node.       								         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b="1" u="sng" dirty="0"/>
              <a:t>Level order</a:t>
            </a:r>
            <a:r>
              <a:rPr lang="en-US" sz="2000" dirty="0"/>
              <a:t>: </a:t>
            </a:r>
            <a:r>
              <a:rPr lang="en-US" sz="1800" dirty="0"/>
              <a:t>going from tree level 0 to the last  and left to right within level.         </a:t>
            </a:r>
          </a:p>
          <a:p>
            <a:pPr marL="457200" lvl="1" indent="0">
              <a:buNone/>
            </a:pPr>
            <a:r>
              <a:rPr lang="en-US" sz="1800" dirty="0"/>
              <a:t>     (breadth-first order)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D21DA0C-97A7-4841-A106-B99E8D115389}"/>
              </a:ext>
            </a:extLst>
          </p:cNvPr>
          <p:cNvGrpSpPr/>
          <p:nvPr/>
        </p:nvGrpSpPr>
        <p:grpSpPr>
          <a:xfrm>
            <a:off x="9877233" y="414924"/>
            <a:ext cx="1893147" cy="1360923"/>
            <a:chOff x="-41298" y="1428984"/>
            <a:chExt cx="2119147" cy="153772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ACCC4F99-4C9A-4AED-84E9-9E51FA1F62A5}"/>
                </a:ext>
              </a:extLst>
            </p:cNvPr>
            <p:cNvSpPr/>
            <p:nvPr/>
          </p:nvSpPr>
          <p:spPr>
            <a:xfrm>
              <a:off x="789677" y="1792991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838DAD2-F90B-4834-BCFF-5CDB4D4E1B98}"/>
                </a:ext>
              </a:extLst>
            </p:cNvPr>
            <p:cNvSpPr/>
            <p:nvPr/>
          </p:nvSpPr>
          <p:spPr>
            <a:xfrm>
              <a:off x="76200" y="2434294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001F54D-AD8C-47E8-958D-1BF8C3CC0D83}"/>
                </a:ext>
              </a:extLst>
            </p:cNvPr>
            <p:cNvGrpSpPr/>
            <p:nvPr/>
          </p:nvGrpSpPr>
          <p:grpSpPr>
            <a:xfrm>
              <a:off x="1369723" y="2500574"/>
              <a:ext cx="617943" cy="466130"/>
              <a:chOff x="1596028" y="3424536"/>
              <a:chExt cx="617943" cy="466130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BF8060D2-CBCE-4D03-A708-C9E0F9454F40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9288DCF-D9F6-4AB4-8D03-2F74935BFD31}"/>
                  </a:ext>
                </a:extLst>
              </p:cNvPr>
              <p:cNvSpPr txBox="1"/>
              <p:nvPr/>
            </p:nvSpPr>
            <p:spPr>
              <a:xfrm>
                <a:off x="1596028" y="3429000"/>
                <a:ext cx="617943" cy="418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 12</a:t>
                </a:r>
              </a:p>
            </p:txBody>
          </p: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26A2C64-52E1-4AB2-9720-F0F9F1DCC06C}"/>
                </a:ext>
              </a:extLst>
            </p:cNvPr>
            <p:cNvCxnSpPr/>
            <p:nvPr/>
          </p:nvCxnSpPr>
          <p:spPr>
            <a:xfrm flipH="1">
              <a:off x="463957" y="2160418"/>
              <a:ext cx="357780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9D78EDC-6ADD-4AFA-95AF-8DC9FEDD382E}"/>
                </a:ext>
              </a:extLst>
            </p:cNvPr>
            <p:cNvCxnSpPr/>
            <p:nvPr/>
          </p:nvCxnSpPr>
          <p:spPr>
            <a:xfrm>
              <a:off x="1194587" y="2176522"/>
              <a:ext cx="434456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4C858C0C-1CAE-43C3-BA0F-011977186CB8}"/>
                </a:ext>
              </a:extLst>
            </p:cNvPr>
            <p:cNvCxnSpPr/>
            <p:nvPr/>
          </p:nvCxnSpPr>
          <p:spPr>
            <a:xfrm flipH="1">
              <a:off x="364376" y="2092740"/>
              <a:ext cx="338047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06C0BC3-3BE3-413D-82E0-2908AA088BCA}"/>
                </a:ext>
              </a:extLst>
            </p:cNvPr>
            <p:cNvCxnSpPr/>
            <p:nvPr/>
          </p:nvCxnSpPr>
          <p:spPr>
            <a:xfrm flipV="1">
              <a:off x="549863" y="2258037"/>
              <a:ext cx="288337" cy="2565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84DCE630-1EC5-450E-BF32-63884CA3DBF7}"/>
                </a:ext>
              </a:extLst>
            </p:cNvPr>
            <p:cNvCxnSpPr/>
            <p:nvPr/>
          </p:nvCxnSpPr>
          <p:spPr>
            <a:xfrm>
              <a:off x="1143001" y="2245140"/>
              <a:ext cx="380999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C7EF138-5D08-4674-B204-9CF893D20E1B}"/>
                </a:ext>
              </a:extLst>
            </p:cNvPr>
            <p:cNvCxnSpPr/>
            <p:nvPr/>
          </p:nvCxnSpPr>
          <p:spPr>
            <a:xfrm flipH="1" flipV="1">
              <a:off x="1333500" y="2106721"/>
              <a:ext cx="345195" cy="33203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7D1A66C-F1B9-4244-855B-B38F7C108693}"/>
                </a:ext>
              </a:extLst>
            </p:cNvPr>
            <p:cNvSpPr/>
            <p:nvPr/>
          </p:nvSpPr>
          <p:spPr>
            <a:xfrm>
              <a:off x="642847" y="1873656"/>
              <a:ext cx="146830" cy="1343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E80BCDD-FD9B-4ABE-8041-B9370F7EF855}"/>
                </a:ext>
              </a:extLst>
            </p:cNvPr>
            <p:cNvSpPr txBox="1"/>
            <p:nvPr/>
          </p:nvSpPr>
          <p:spPr>
            <a:xfrm>
              <a:off x="-41298" y="1428984"/>
              <a:ext cx="2119147" cy="4173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preorder (Ro, L, R)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D15B464-165B-4F65-9F16-D4030AD5CAA4}"/>
              </a:ext>
            </a:extLst>
          </p:cNvPr>
          <p:cNvGrpSpPr/>
          <p:nvPr/>
        </p:nvGrpSpPr>
        <p:grpSpPr>
          <a:xfrm>
            <a:off x="9991874" y="3721637"/>
            <a:ext cx="1988493" cy="1295578"/>
            <a:chOff x="1139826" y="1283"/>
            <a:chExt cx="2304532" cy="1535146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D1E5667-E595-4800-8CC8-08F655AACBAB}"/>
                </a:ext>
              </a:extLst>
            </p:cNvPr>
            <p:cNvSpPr/>
            <p:nvPr/>
          </p:nvSpPr>
          <p:spPr>
            <a:xfrm>
              <a:off x="1856477" y="35028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E17B68B-03F3-48DD-8E41-66DFF54FACDE}"/>
                </a:ext>
              </a:extLst>
            </p:cNvPr>
            <p:cNvSpPr/>
            <p:nvPr/>
          </p:nvSpPr>
          <p:spPr>
            <a:xfrm>
              <a:off x="1143000" y="99159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DAB9272-F50E-4E4B-B03F-0D823DE36E17}"/>
                </a:ext>
              </a:extLst>
            </p:cNvPr>
            <p:cNvGrpSpPr/>
            <p:nvPr/>
          </p:nvGrpSpPr>
          <p:grpSpPr>
            <a:xfrm>
              <a:off x="2436523" y="1057870"/>
              <a:ext cx="617943" cy="478559"/>
              <a:chOff x="1596028" y="3424536"/>
              <a:chExt cx="617943" cy="478559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54C5AA70-DD17-4FB5-AD53-26AEAC76C742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887F6E6-0B38-40A7-BF90-625D96DCCA2C}"/>
                  </a:ext>
                </a:extLst>
              </p:cNvPr>
              <p:cNvSpPr txBox="1"/>
              <p:nvPr/>
            </p:nvSpPr>
            <p:spPr>
              <a:xfrm>
                <a:off x="1596028" y="3429000"/>
                <a:ext cx="617943" cy="474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 12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8C7DF30-D1D1-4DF2-8643-C6FDD3CC08FF}"/>
                </a:ext>
              </a:extLst>
            </p:cNvPr>
            <p:cNvCxnSpPr/>
            <p:nvPr/>
          </p:nvCxnSpPr>
          <p:spPr>
            <a:xfrm flipH="1">
              <a:off x="1530757" y="717714"/>
              <a:ext cx="357780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680303D-CCA2-4CBA-AA11-F4DA81227117}"/>
                </a:ext>
              </a:extLst>
            </p:cNvPr>
            <p:cNvCxnSpPr/>
            <p:nvPr/>
          </p:nvCxnSpPr>
          <p:spPr>
            <a:xfrm>
              <a:off x="2261387" y="733818"/>
              <a:ext cx="434456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F7307F6B-571A-4CA6-8E28-61023239B4A6}"/>
                </a:ext>
              </a:extLst>
            </p:cNvPr>
            <p:cNvCxnSpPr/>
            <p:nvPr/>
          </p:nvCxnSpPr>
          <p:spPr>
            <a:xfrm flipH="1">
              <a:off x="1431176" y="650036"/>
              <a:ext cx="338047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BF25CA2-27A5-45BD-8F60-FA3831D88EB8}"/>
                </a:ext>
              </a:extLst>
            </p:cNvPr>
            <p:cNvCxnSpPr/>
            <p:nvPr/>
          </p:nvCxnSpPr>
          <p:spPr>
            <a:xfrm flipV="1">
              <a:off x="1616663" y="815333"/>
              <a:ext cx="288337" cy="2565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2BEDDFF-243F-4F0D-B66C-23DD4ED68619}"/>
                </a:ext>
              </a:extLst>
            </p:cNvPr>
            <p:cNvCxnSpPr/>
            <p:nvPr/>
          </p:nvCxnSpPr>
          <p:spPr>
            <a:xfrm>
              <a:off x="2209801" y="802436"/>
              <a:ext cx="380999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620CC98-B13E-4736-9996-F88C398662C2}"/>
                </a:ext>
              </a:extLst>
            </p:cNvPr>
            <p:cNvCxnSpPr/>
            <p:nvPr/>
          </p:nvCxnSpPr>
          <p:spPr>
            <a:xfrm flipH="1" flipV="1">
              <a:off x="2400300" y="664017"/>
              <a:ext cx="345195" cy="33203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053B934-CC33-4885-AF15-D75C0004D5EC}"/>
                </a:ext>
              </a:extLst>
            </p:cNvPr>
            <p:cNvSpPr/>
            <p:nvPr/>
          </p:nvSpPr>
          <p:spPr>
            <a:xfrm>
              <a:off x="2377771" y="440517"/>
              <a:ext cx="146830" cy="1343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E00A02E-B885-40F6-9450-41818FE964DF}"/>
                </a:ext>
              </a:extLst>
            </p:cNvPr>
            <p:cNvSpPr txBox="1"/>
            <p:nvPr/>
          </p:nvSpPr>
          <p:spPr>
            <a:xfrm>
              <a:off x="1139826" y="1283"/>
              <a:ext cx="2304532" cy="437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postorder</a:t>
              </a:r>
              <a:r>
                <a:rPr lang="en-US" dirty="0"/>
                <a:t> (L, R, Ro)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509E2DE-AA00-472E-BB80-DED59071CA15}"/>
              </a:ext>
            </a:extLst>
          </p:cNvPr>
          <p:cNvGrpSpPr/>
          <p:nvPr/>
        </p:nvGrpSpPr>
        <p:grpSpPr>
          <a:xfrm>
            <a:off x="9982200" y="2012055"/>
            <a:ext cx="1765906" cy="1306094"/>
            <a:chOff x="1143000" y="-11177"/>
            <a:chExt cx="2046569" cy="1547606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B4DD23A-5D91-40F0-8CAF-A7C0F1BDCEF4}"/>
                </a:ext>
              </a:extLst>
            </p:cNvPr>
            <p:cNvSpPr/>
            <p:nvPr/>
          </p:nvSpPr>
          <p:spPr>
            <a:xfrm>
              <a:off x="1856477" y="35028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397B095-75F3-4074-BCC1-D81654837D7B}"/>
                </a:ext>
              </a:extLst>
            </p:cNvPr>
            <p:cNvSpPr/>
            <p:nvPr/>
          </p:nvSpPr>
          <p:spPr>
            <a:xfrm>
              <a:off x="1143000" y="99159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6A4F02E-7B35-4931-ABB4-652B3128DEA4}"/>
                </a:ext>
              </a:extLst>
            </p:cNvPr>
            <p:cNvGrpSpPr/>
            <p:nvPr/>
          </p:nvGrpSpPr>
          <p:grpSpPr>
            <a:xfrm>
              <a:off x="2436523" y="1057870"/>
              <a:ext cx="617943" cy="478559"/>
              <a:chOff x="1596028" y="3424536"/>
              <a:chExt cx="617943" cy="478559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80070B24-651C-4B27-86C6-41BA93EF52EF}"/>
                  </a:ext>
                </a:extLst>
              </p:cNvPr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023D50F-3F8F-4985-9F9E-0D0F7A003B99}"/>
                  </a:ext>
                </a:extLst>
              </p:cNvPr>
              <p:cNvSpPr txBox="1"/>
              <p:nvPr/>
            </p:nvSpPr>
            <p:spPr>
              <a:xfrm>
                <a:off x="1596028" y="3429000"/>
                <a:ext cx="617943" cy="474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 12</a:t>
                </a:r>
              </a:p>
            </p:txBody>
          </p:sp>
        </p:grp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937A3E2-1099-4358-94C6-B32915DA4918}"/>
                </a:ext>
              </a:extLst>
            </p:cNvPr>
            <p:cNvCxnSpPr/>
            <p:nvPr/>
          </p:nvCxnSpPr>
          <p:spPr>
            <a:xfrm flipH="1">
              <a:off x="1530757" y="717714"/>
              <a:ext cx="357780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327BF29-2B85-4021-AEE2-AE37410CC13B}"/>
                </a:ext>
              </a:extLst>
            </p:cNvPr>
            <p:cNvCxnSpPr/>
            <p:nvPr/>
          </p:nvCxnSpPr>
          <p:spPr>
            <a:xfrm>
              <a:off x="2261387" y="733818"/>
              <a:ext cx="434456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9D75587-7D2B-48CA-903C-8D6F054CC6AC}"/>
                </a:ext>
              </a:extLst>
            </p:cNvPr>
            <p:cNvCxnSpPr/>
            <p:nvPr/>
          </p:nvCxnSpPr>
          <p:spPr>
            <a:xfrm flipH="1">
              <a:off x="1431176" y="650036"/>
              <a:ext cx="338047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33B82AC-9074-4EBF-A5E4-5474B22516D4}"/>
                </a:ext>
              </a:extLst>
            </p:cNvPr>
            <p:cNvCxnSpPr/>
            <p:nvPr/>
          </p:nvCxnSpPr>
          <p:spPr>
            <a:xfrm flipV="1">
              <a:off x="1616663" y="815333"/>
              <a:ext cx="288337" cy="2565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C396A783-D404-4541-AD89-143710AEDA93}"/>
                </a:ext>
              </a:extLst>
            </p:cNvPr>
            <p:cNvCxnSpPr/>
            <p:nvPr/>
          </p:nvCxnSpPr>
          <p:spPr>
            <a:xfrm>
              <a:off x="2209801" y="802436"/>
              <a:ext cx="380999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F088A359-4608-41FF-B06F-7C86D4FA55D3}"/>
                </a:ext>
              </a:extLst>
            </p:cNvPr>
            <p:cNvCxnSpPr/>
            <p:nvPr/>
          </p:nvCxnSpPr>
          <p:spPr>
            <a:xfrm flipH="1" flipV="1">
              <a:off x="2400300" y="664017"/>
              <a:ext cx="345195" cy="33203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33CB7E5-8ECC-48DA-ABEA-A8C9A636903F}"/>
                </a:ext>
              </a:extLst>
            </p:cNvPr>
            <p:cNvSpPr/>
            <p:nvPr/>
          </p:nvSpPr>
          <p:spPr>
            <a:xfrm>
              <a:off x="2011662" y="876433"/>
              <a:ext cx="146830" cy="1343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80747B-BDC7-44E0-AE79-383F5074FF23}"/>
                </a:ext>
              </a:extLst>
            </p:cNvPr>
            <p:cNvSpPr txBox="1"/>
            <p:nvPr/>
          </p:nvSpPr>
          <p:spPr>
            <a:xfrm>
              <a:off x="1157386" y="-11177"/>
              <a:ext cx="2032183" cy="437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inorder</a:t>
              </a:r>
              <a:r>
                <a:rPr lang="en-US" dirty="0"/>
                <a:t> (L, Ro, R)</a:t>
              </a:r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F25C2E0-DD5C-427A-B9A1-2886C402685E}"/>
              </a:ext>
            </a:extLst>
          </p:cNvPr>
          <p:cNvCxnSpPr/>
          <p:nvPr/>
        </p:nvCxnSpPr>
        <p:spPr>
          <a:xfrm>
            <a:off x="10396939" y="5791200"/>
            <a:ext cx="88066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1B701A1-3046-48ED-A7AE-192653E74236}"/>
              </a:ext>
            </a:extLst>
          </p:cNvPr>
          <p:cNvSpPr txBox="1"/>
          <p:nvPr/>
        </p:nvSpPr>
        <p:spPr>
          <a:xfrm>
            <a:off x="10285230" y="5269468"/>
            <a:ext cx="113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levelorder</a:t>
            </a:r>
            <a:endParaRPr lang="en-US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D6197CB-B5C8-4073-9206-4B7B87B9EC43}"/>
              </a:ext>
            </a:extLst>
          </p:cNvPr>
          <p:cNvCxnSpPr/>
          <p:nvPr/>
        </p:nvCxnSpPr>
        <p:spPr>
          <a:xfrm>
            <a:off x="10396939" y="6096000"/>
            <a:ext cx="88066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D2E1A59-C695-499C-9FAB-4DE7C9603EF6}"/>
              </a:ext>
            </a:extLst>
          </p:cNvPr>
          <p:cNvCxnSpPr/>
          <p:nvPr/>
        </p:nvCxnSpPr>
        <p:spPr>
          <a:xfrm>
            <a:off x="10396939" y="6412468"/>
            <a:ext cx="88066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39163C59-73A1-449B-A907-5B99C669C338}"/>
              </a:ext>
            </a:extLst>
          </p:cNvPr>
          <p:cNvSpPr txBox="1"/>
          <p:nvPr/>
        </p:nvSpPr>
        <p:spPr>
          <a:xfrm rot="16200000">
            <a:off x="-588607" y="3665058"/>
            <a:ext cx="1901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(depth-first order)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A363008-4964-44FE-A646-B31505E792F0}"/>
              </a:ext>
            </a:extLst>
          </p:cNvPr>
          <p:cNvSpPr txBox="1"/>
          <p:nvPr/>
        </p:nvSpPr>
        <p:spPr>
          <a:xfrm>
            <a:off x="133358" y="6391342"/>
            <a:ext cx="9874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To remember the name for each traversal, think about where/when the root is processed with respect to its children.</a:t>
            </a:r>
          </a:p>
        </p:txBody>
      </p:sp>
    </p:spTree>
    <p:extLst>
      <p:ext uri="{BB962C8B-B14F-4D97-AF65-F5344CB8AC3E}">
        <p14:creationId xmlns:p14="http://schemas.microsoft.com/office/powerpoint/2010/main" val="79410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391400" y="3039880"/>
            <a:ext cx="3204782" cy="3056120"/>
            <a:chOff x="5867400" y="3581400"/>
            <a:chExt cx="3204782" cy="3056120"/>
          </a:xfrm>
        </p:grpSpPr>
        <p:grpSp>
          <p:nvGrpSpPr>
            <p:cNvPr id="6" name="Group 5"/>
            <p:cNvGrpSpPr/>
            <p:nvPr/>
          </p:nvGrpSpPr>
          <p:grpSpPr>
            <a:xfrm>
              <a:off x="6907786" y="3581400"/>
              <a:ext cx="457200" cy="466130"/>
              <a:chOff x="1676400" y="3424536"/>
              <a:chExt cx="457200" cy="466130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6194309" y="4222703"/>
              <a:ext cx="457200" cy="466130"/>
              <a:chOff x="1676400" y="3424536"/>
              <a:chExt cx="457200" cy="466130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8150023" y="4977854"/>
              <a:ext cx="457200" cy="466130"/>
              <a:chOff x="1676400" y="3424536"/>
              <a:chExt cx="457200" cy="466130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7487832" y="4288983"/>
              <a:ext cx="617943" cy="466130"/>
              <a:chOff x="1596028" y="3424536"/>
              <a:chExt cx="617943" cy="466130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596028" y="3429000"/>
                <a:ext cx="6179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7136386" y="4957686"/>
              <a:ext cx="457200" cy="466130"/>
              <a:chOff x="1676400" y="3424536"/>
              <a:chExt cx="457200" cy="466130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flipH="1">
              <a:off x="6582066" y="3948827"/>
              <a:ext cx="357780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312696" y="3964931"/>
              <a:ext cx="434456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929182" y="4688832"/>
              <a:ext cx="317361" cy="3041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39" idx="0"/>
            </p:cNvCxnSpPr>
            <p:nvPr/>
          </p:nvCxnSpPr>
          <p:spPr>
            <a:xfrm flipH="1">
              <a:off x="7364986" y="4706547"/>
              <a:ext cx="228600" cy="2511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4"/>
            <p:cNvGrpSpPr/>
            <p:nvPr/>
          </p:nvGrpSpPr>
          <p:grpSpPr>
            <a:xfrm>
              <a:off x="5867400" y="4941148"/>
              <a:ext cx="457200" cy="466130"/>
              <a:chOff x="1676400" y="3424536"/>
              <a:chExt cx="457200" cy="46613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cxnSp>
          <p:nvCxnSpPr>
            <p:cNvPr id="16" name="Straight Connector 15"/>
            <p:cNvCxnSpPr>
              <a:endCxn id="37" idx="0"/>
            </p:cNvCxnSpPr>
            <p:nvPr/>
          </p:nvCxnSpPr>
          <p:spPr>
            <a:xfrm flipH="1">
              <a:off x="6096000" y="4688832"/>
              <a:ext cx="187758" cy="2523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6303756" y="5595098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cxnSp>
          <p:nvCxnSpPr>
            <p:cNvPr id="18" name="Straight Connector 17"/>
            <p:cNvCxnSpPr>
              <a:endCxn id="36" idx="0"/>
            </p:cNvCxnSpPr>
            <p:nvPr/>
          </p:nvCxnSpPr>
          <p:spPr>
            <a:xfrm>
              <a:off x="6211691" y="5360008"/>
              <a:ext cx="300244" cy="2395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7705144" y="5598408"/>
              <a:ext cx="568859" cy="466130"/>
              <a:chOff x="1592201" y="3424536"/>
              <a:chExt cx="568859" cy="46613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592201" y="3429000"/>
                <a:ext cx="5688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10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8614982" y="5548396"/>
              <a:ext cx="457200" cy="466130"/>
              <a:chOff x="1676400" y="3424536"/>
              <a:chExt cx="457200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7344565" y="6166926"/>
              <a:ext cx="457200" cy="466130"/>
              <a:chOff x="1676400" y="3424536"/>
              <a:chExt cx="457200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8205701" y="6171390"/>
              <a:ext cx="457200" cy="466130"/>
              <a:chOff x="1676400" y="3424536"/>
              <a:chExt cx="457200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8</a:t>
                </a:r>
              </a:p>
            </p:txBody>
          </p:sp>
        </p:grpSp>
        <p:cxnSp>
          <p:nvCxnSpPr>
            <p:cNvPr id="23" name="Straight Connector 22"/>
            <p:cNvCxnSpPr>
              <a:endCxn id="34" idx="0"/>
            </p:cNvCxnSpPr>
            <p:nvPr/>
          </p:nvCxnSpPr>
          <p:spPr>
            <a:xfrm flipH="1">
              <a:off x="7989574" y="5366825"/>
              <a:ext cx="236649" cy="2360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589708" y="5946514"/>
              <a:ext cx="236649" cy="2360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32" idx="0"/>
            </p:cNvCxnSpPr>
            <p:nvPr/>
          </p:nvCxnSpPr>
          <p:spPr>
            <a:xfrm>
              <a:off x="8566382" y="5350024"/>
              <a:ext cx="256779" cy="2028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8205701" y="5959810"/>
              <a:ext cx="256779" cy="2028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600200" y="3039880"/>
            <a:ext cx="3204782" cy="3132320"/>
            <a:chOff x="5867400" y="3581400"/>
            <a:chExt cx="3204782" cy="3132320"/>
          </a:xfrm>
        </p:grpSpPr>
        <p:grpSp>
          <p:nvGrpSpPr>
            <p:cNvPr id="50" name="Group 49"/>
            <p:cNvGrpSpPr/>
            <p:nvPr/>
          </p:nvGrpSpPr>
          <p:grpSpPr>
            <a:xfrm>
              <a:off x="6907786" y="3581400"/>
              <a:ext cx="457200" cy="466130"/>
              <a:chOff x="1676400" y="3424536"/>
              <a:chExt cx="457200" cy="466130"/>
            </a:xfrm>
          </p:grpSpPr>
          <p:sp>
            <p:nvSpPr>
              <p:cNvPr id="91" name="Oval 9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6194309" y="4222703"/>
              <a:ext cx="457200" cy="466130"/>
              <a:chOff x="1676400" y="3424536"/>
              <a:chExt cx="457200" cy="466130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8150023" y="4977854"/>
              <a:ext cx="457200" cy="466130"/>
              <a:chOff x="1676400" y="3424536"/>
              <a:chExt cx="457200" cy="46613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7487832" y="4288983"/>
              <a:ext cx="617943" cy="466130"/>
              <a:chOff x="1596028" y="3424536"/>
              <a:chExt cx="617943" cy="466130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596028" y="3429000"/>
                <a:ext cx="6179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12</a:t>
                </a: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7136386" y="4957686"/>
              <a:ext cx="457200" cy="466130"/>
              <a:chOff x="1676400" y="3424536"/>
              <a:chExt cx="457200" cy="466130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55" name="Straight Connector 54"/>
            <p:cNvCxnSpPr/>
            <p:nvPr/>
          </p:nvCxnSpPr>
          <p:spPr>
            <a:xfrm flipH="1">
              <a:off x="6582066" y="3948827"/>
              <a:ext cx="357780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312696" y="3964931"/>
              <a:ext cx="434456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7929182" y="4688832"/>
              <a:ext cx="317361" cy="3041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endCxn id="83" idx="0"/>
            </p:cNvCxnSpPr>
            <p:nvPr/>
          </p:nvCxnSpPr>
          <p:spPr>
            <a:xfrm flipH="1">
              <a:off x="7364986" y="4706547"/>
              <a:ext cx="228600" cy="2511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5867400" y="4941148"/>
              <a:ext cx="457200" cy="466130"/>
              <a:chOff x="1676400" y="3424536"/>
              <a:chExt cx="457200" cy="466130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cxnSp>
          <p:nvCxnSpPr>
            <p:cNvPr id="60" name="Straight Connector 59"/>
            <p:cNvCxnSpPr>
              <a:endCxn id="81" idx="0"/>
            </p:cNvCxnSpPr>
            <p:nvPr/>
          </p:nvCxnSpPr>
          <p:spPr>
            <a:xfrm flipH="1">
              <a:off x="6096000" y="4688832"/>
              <a:ext cx="187758" cy="2523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" name="Group 60"/>
            <p:cNvGrpSpPr/>
            <p:nvPr/>
          </p:nvGrpSpPr>
          <p:grpSpPr>
            <a:xfrm>
              <a:off x="6303756" y="5595098"/>
              <a:ext cx="457200" cy="466130"/>
              <a:chOff x="1676400" y="3424536"/>
              <a:chExt cx="457200" cy="466130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cxnSp>
          <p:nvCxnSpPr>
            <p:cNvPr id="62" name="Straight Connector 61"/>
            <p:cNvCxnSpPr>
              <a:endCxn id="80" idx="0"/>
            </p:cNvCxnSpPr>
            <p:nvPr/>
          </p:nvCxnSpPr>
          <p:spPr>
            <a:xfrm>
              <a:off x="6211691" y="5360008"/>
              <a:ext cx="300244" cy="2395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/>
            <p:cNvGrpSpPr/>
            <p:nvPr/>
          </p:nvGrpSpPr>
          <p:grpSpPr>
            <a:xfrm>
              <a:off x="7705144" y="5598408"/>
              <a:ext cx="568859" cy="466130"/>
              <a:chOff x="1592201" y="3424536"/>
              <a:chExt cx="568859" cy="46613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1592201" y="3429000"/>
                <a:ext cx="5688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10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8614982" y="5548396"/>
              <a:ext cx="457200" cy="466130"/>
              <a:chOff x="1676400" y="3424536"/>
              <a:chExt cx="457200" cy="466130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7344565" y="6166926"/>
              <a:ext cx="457200" cy="546794"/>
              <a:chOff x="1676400" y="3424536"/>
              <a:chExt cx="457200" cy="546794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676400" y="3509665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205701" y="6171390"/>
              <a:ext cx="457200" cy="466130"/>
              <a:chOff x="1676400" y="3424536"/>
              <a:chExt cx="457200" cy="46613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8</a:t>
                </a:r>
              </a:p>
            </p:txBody>
          </p:sp>
        </p:grpSp>
        <p:cxnSp>
          <p:nvCxnSpPr>
            <p:cNvPr id="67" name="Straight Connector 66"/>
            <p:cNvCxnSpPr>
              <a:endCxn id="78" idx="0"/>
            </p:cNvCxnSpPr>
            <p:nvPr/>
          </p:nvCxnSpPr>
          <p:spPr>
            <a:xfrm flipH="1">
              <a:off x="7989574" y="5366825"/>
              <a:ext cx="236649" cy="2360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7589708" y="5946514"/>
              <a:ext cx="236649" cy="2360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76" idx="0"/>
            </p:cNvCxnSpPr>
            <p:nvPr/>
          </p:nvCxnSpPr>
          <p:spPr>
            <a:xfrm>
              <a:off x="8566382" y="5350024"/>
              <a:ext cx="256779" cy="2028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8205701" y="5959810"/>
              <a:ext cx="256779" cy="2028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4343400" y="228600"/>
            <a:ext cx="3204782" cy="3056120"/>
            <a:chOff x="5867400" y="3581400"/>
            <a:chExt cx="3204782" cy="3056120"/>
          </a:xfrm>
        </p:grpSpPr>
        <p:grpSp>
          <p:nvGrpSpPr>
            <p:cNvPr id="94" name="Group 93"/>
            <p:cNvGrpSpPr/>
            <p:nvPr/>
          </p:nvGrpSpPr>
          <p:grpSpPr>
            <a:xfrm>
              <a:off x="6907786" y="3581400"/>
              <a:ext cx="457200" cy="466130"/>
              <a:chOff x="1676400" y="3424536"/>
              <a:chExt cx="457200" cy="46613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0</a:t>
                </a: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6194309" y="4222703"/>
              <a:ext cx="457200" cy="466130"/>
              <a:chOff x="1676400" y="3424536"/>
              <a:chExt cx="457200" cy="46613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</a:t>
                </a: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8150023" y="4977854"/>
              <a:ext cx="457200" cy="466130"/>
              <a:chOff x="1676400" y="3424536"/>
              <a:chExt cx="457200" cy="46613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7</a:t>
                </a: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7487832" y="4288983"/>
              <a:ext cx="617943" cy="466130"/>
              <a:chOff x="1596028" y="3424536"/>
              <a:chExt cx="617943" cy="46613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596028" y="3429000"/>
                <a:ext cx="6179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12</a:t>
                </a: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>
              <a:off x="7136386" y="4957686"/>
              <a:ext cx="457200" cy="466130"/>
              <a:chOff x="1676400" y="3424536"/>
              <a:chExt cx="457200" cy="466130"/>
            </a:xfrm>
          </p:grpSpPr>
          <p:sp>
            <p:nvSpPr>
              <p:cNvPr id="127" name="Oval 1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6</a:t>
                </a:r>
              </a:p>
            </p:txBody>
          </p:sp>
        </p:grpSp>
        <p:cxnSp>
          <p:nvCxnSpPr>
            <p:cNvPr id="99" name="Straight Connector 98"/>
            <p:cNvCxnSpPr/>
            <p:nvPr/>
          </p:nvCxnSpPr>
          <p:spPr>
            <a:xfrm flipH="1">
              <a:off x="6582066" y="3948827"/>
              <a:ext cx="357780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7312696" y="3964931"/>
              <a:ext cx="434456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7929182" y="4688832"/>
              <a:ext cx="317361" cy="3041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127" idx="0"/>
            </p:cNvCxnSpPr>
            <p:nvPr/>
          </p:nvCxnSpPr>
          <p:spPr>
            <a:xfrm flipH="1">
              <a:off x="7364986" y="4706547"/>
              <a:ext cx="228600" cy="25113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3" name="Group 102"/>
            <p:cNvGrpSpPr/>
            <p:nvPr/>
          </p:nvGrpSpPr>
          <p:grpSpPr>
            <a:xfrm>
              <a:off x="5867400" y="4941148"/>
              <a:ext cx="457200" cy="466130"/>
              <a:chOff x="1676400" y="3424536"/>
              <a:chExt cx="457200" cy="466130"/>
            </a:xfrm>
          </p:grpSpPr>
          <p:sp>
            <p:nvSpPr>
              <p:cNvPr id="125" name="Oval 1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5</a:t>
                </a:r>
              </a:p>
            </p:txBody>
          </p:sp>
        </p:grpSp>
        <p:cxnSp>
          <p:nvCxnSpPr>
            <p:cNvPr id="104" name="Straight Connector 103"/>
            <p:cNvCxnSpPr>
              <a:endCxn id="125" idx="0"/>
            </p:cNvCxnSpPr>
            <p:nvPr/>
          </p:nvCxnSpPr>
          <p:spPr>
            <a:xfrm flipH="1">
              <a:off x="6096000" y="4688832"/>
              <a:ext cx="187758" cy="2523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5" name="Group 104"/>
            <p:cNvGrpSpPr/>
            <p:nvPr/>
          </p:nvGrpSpPr>
          <p:grpSpPr>
            <a:xfrm>
              <a:off x="6303756" y="5595098"/>
              <a:ext cx="457200" cy="466130"/>
              <a:chOff x="1676400" y="3424536"/>
              <a:chExt cx="457200" cy="466130"/>
            </a:xfrm>
          </p:grpSpPr>
          <p:sp>
            <p:nvSpPr>
              <p:cNvPr id="123" name="Oval 1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3</a:t>
                </a:r>
              </a:p>
            </p:txBody>
          </p:sp>
        </p:grpSp>
        <p:cxnSp>
          <p:nvCxnSpPr>
            <p:cNvPr id="106" name="Straight Connector 105"/>
            <p:cNvCxnSpPr>
              <a:endCxn id="124" idx="0"/>
            </p:cNvCxnSpPr>
            <p:nvPr/>
          </p:nvCxnSpPr>
          <p:spPr>
            <a:xfrm>
              <a:off x="6211691" y="5360008"/>
              <a:ext cx="300244" cy="2395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7" name="Group 106"/>
            <p:cNvGrpSpPr/>
            <p:nvPr/>
          </p:nvGrpSpPr>
          <p:grpSpPr>
            <a:xfrm>
              <a:off x="7705144" y="5598408"/>
              <a:ext cx="568859" cy="466130"/>
              <a:chOff x="1592201" y="3424536"/>
              <a:chExt cx="568859" cy="466130"/>
            </a:xfrm>
          </p:grpSpPr>
          <p:sp>
            <p:nvSpPr>
              <p:cNvPr id="121" name="Oval 1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592201" y="3429000"/>
                <a:ext cx="5688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10</a:t>
                </a: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8614982" y="5548396"/>
              <a:ext cx="457200" cy="466130"/>
              <a:chOff x="1676400" y="3424536"/>
              <a:chExt cx="457200" cy="466130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2</a:t>
                </a:r>
              </a:p>
            </p:txBody>
          </p:sp>
        </p:grpSp>
        <p:grpSp>
          <p:nvGrpSpPr>
            <p:cNvPr id="109" name="Group 108"/>
            <p:cNvGrpSpPr/>
            <p:nvPr/>
          </p:nvGrpSpPr>
          <p:grpSpPr>
            <a:xfrm>
              <a:off x="7344565" y="6166926"/>
              <a:ext cx="457200" cy="466130"/>
              <a:chOff x="1676400" y="3424536"/>
              <a:chExt cx="457200" cy="466130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4</a:t>
                </a:r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8205701" y="6171390"/>
              <a:ext cx="457200" cy="466130"/>
              <a:chOff x="1676400" y="3424536"/>
              <a:chExt cx="457200" cy="466130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 8</a:t>
                </a:r>
              </a:p>
            </p:txBody>
          </p:sp>
        </p:grpSp>
        <p:cxnSp>
          <p:nvCxnSpPr>
            <p:cNvPr id="111" name="Straight Connector 110"/>
            <p:cNvCxnSpPr>
              <a:endCxn id="122" idx="0"/>
            </p:cNvCxnSpPr>
            <p:nvPr/>
          </p:nvCxnSpPr>
          <p:spPr>
            <a:xfrm flipH="1">
              <a:off x="7989574" y="5366825"/>
              <a:ext cx="236649" cy="2360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7589708" y="5946514"/>
              <a:ext cx="236649" cy="23604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endCxn id="120" idx="0"/>
            </p:cNvCxnSpPr>
            <p:nvPr/>
          </p:nvCxnSpPr>
          <p:spPr>
            <a:xfrm>
              <a:off x="8566382" y="5350024"/>
              <a:ext cx="256779" cy="2028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8205701" y="5959810"/>
              <a:ext cx="256779" cy="20283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Content Placeholder 2"/>
          <p:cNvSpPr txBox="1">
            <a:spLocks/>
          </p:cNvSpPr>
          <p:nvPr/>
        </p:nvSpPr>
        <p:spPr>
          <a:xfrm>
            <a:off x="1524001" y="6172200"/>
            <a:ext cx="4289148" cy="762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Preorder (___, ___, ___):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38" name="Content Placeholder 2"/>
          <p:cNvSpPr txBox="1">
            <a:spLocks/>
          </p:cNvSpPr>
          <p:nvPr/>
        </p:nvSpPr>
        <p:spPr>
          <a:xfrm>
            <a:off x="6966080" y="6137922"/>
            <a:ext cx="3930520" cy="720079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/>
              <a:t>Postorder</a:t>
            </a:r>
            <a:r>
              <a:rPr lang="en-US" sz="1800" dirty="0"/>
              <a:t> (___, ___, ___): </a:t>
            </a:r>
          </a:p>
          <a:p>
            <a:pPr marL="0" indent="0">
              <a:buNone/>
            </a:pPr>
            <a:r>
              <a:rPr lang="en-US" sz="1800" dirty="0"/>
              <a:t>________________________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139" name="Content Placeholder 2"/>
          <p:cNvSpPr txBox="1">
            <a:spLocks/>
          </p:cNvSpPr>
          <p:nvPr/>
        </p:nvSpPr>
        <p:spPr>
          <a:xfrm>
            <a:off x="6804044" y="212572"/>
            <a:ext cx="3482957" cy="99587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err="1"/>
              <a:t>Inorder</a:t>
            </a:r>
            <a:r>
              <a:rPr lang="en-US" sz="1800" dirty="0"/>
              <a:t> (___, ___, ___):</a:t>
            </a:r>
          </a:p>
          <a:p>
            <a:pPr marL="0" indent="0">
              <a:buNone/>
            </a:pPr>
            <a:r>
              <a:rPr lang="en-US" sz="1800" dirty="0"/>
              <a:t> ________________________</a:t>
            </a:r>
          </a:p>
        </p:txBody>
      </p:sp>
      <p:grpSp>
        <p:nvGrpSpPr>
          <p:cNvPr id="158" name="Group 157"/>
          <p:cNvGrpSpPr/>
          <p:nvPr/>
        </p:nvGrpSpPr>
        <p:grpSpPr>
          <a:xfrm>
            <a:off x="1537140" y="1459468"/>
            <a:ext cx="1891861" cy="1436133"/>
            <a:chOff x="76200" y="1463567"/>
            <a:chExt cx="1911466" cy="1503137"/>
          </a:xfrm>
        </p:grpSpPr>
        <p:sp>
          <p:nvSpPr>
            <p:cNvPr id="141" name="Oval 140"/>
            <p:cNvSpPr/>
            <p:nvPr/>
          </p:nvSpPr>
          <p:spPr>
            <a:xfrm>
              <a:off x="789677" y="1792991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44" name="Oval 143"/>
            <p:cNvSpPr/>
            <p:nvPr/>
          </p:nvSpPr>
          <p:spPr>
            <a:xfrm>
              <a:off x="76200" y="2434294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146" name="Group 145"/>
            <p:cNvGrpSpPr/>
            <p:nvPr/>
          </p:nvGrpSpPr>
          <p:grpSpPr>
            <a:xfrm>
              <a:off x="1369723" y="2500574"/>
              <a:ext cx="617943" cy="466130"/>
              <a:chOff x="1596028" y="3424536"/>
              <a:chExt cx="617943" cy="466130"/>
            </a:xfrm>
          </p:grpSpPr>
          <p:sp>
            <p:nvSpPr>
              <p:cNvPr id="147" name="Oval 14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596028" y="3429000"/>
                <a:ext cx="617943" cy="418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 12</a:t>
                </a:r>
              </a:p>
            </p:txBody>
          </p:sp>
        </p:grpSp>
        <p:cxnSp>
          <p:nvCxnSpPr>
            <p:cNvPr id="149" name="Straight Connector 148"/>
            <p:cNvCxnSpPr/>
            <p:nvPr/>
          </p:nvCxnSpPr>
          <p:spPr>
            <a:xfrm flipH="1">
              <a:off x="463957" y="2160418"/>
              <a:ext cx="357780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1194587" y="2176522"/>
              <a:ext cx="434456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 flipH="1">
              <a:off x="364376" y="2092740"/>
              <a:ext cx="338047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/>
            <p:nvPr/>
          </p:nvCxnSpPr>
          <p:spPr>
            <a:xfrm flipV="1">
              <a:off x="549863" y="2258037"/>
              <a:ext cx="288337" cy="2565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1143001" y="2245140"/>
              <a:ext cx="380999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 flipH="1" flipV="1">
              <a:off x="1333500" y="2106721"/>
              <a:ext cx="345195" cy="33203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Oval 154"/>
            <p:cNvSpPr/>
            <p:nvPr/>
          </p:nvSpPr>
          <p:spPr>
            <a:xfrm>
              <a:off x="642847" y="1873656"/>
              <a:ext cx="146830" cy="1343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479477" y="1463567"/>
              <a:ext cx="1025799" cy="3865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preorder</a:t>
              </a: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2922670" y="-64532"/>
            <a:ext cx="1649330" cy="1337410"/>
            <a:chOff x="1143000" y="-48284"/>
            <a:chExt cx="1911466" cy="1584713"/>
          </a:xfrm>
        </p:grpSpPr>
        <p:sp>
          <p:nvSpPr>
            <p:cNvPr id="160" name="Oval 159"/>
            <p:cNvSpPr/>
            <p:nvPr/>
          </p:nvSpPr>
          <p:spPr>
            <a:xfrm>
              <a:off x="1856477" y="35028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63" name="Oval 162"/>
            <p:cNvSpPr/>
            <p:nvPr/>
          </p:nvSpPr>
          <p:spPr>
            <a:xfrm>
              <a:off x="1143000" y="99159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165" name="Group 164"/>
            <p:cNvGrpSpPr/>
            <p:nvPr/>
          </p:nvGrpSpPr>
          <p:grpSpPr>
            <a:xfrm>
              <a:off x="2436523" y="1057870"/>
              <a:ext cx="617943" cy="478559"/>
              <a:chOff x="1596028" y="3424536"/>
              <a:chExt cx="617943" cy="478559"/>
            </a:xfrm>
          </p:grpSpPr>
          <p:sp>
            <p:nvSpPr>
              <p:cNvPr id="166" name="Oval 16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TextBox 166"/>
              <p:cNvSpPr txBox="1"/>
              <p:nvPr/>
            </p:nvSpPr>
            <p:spPr>
              <a:xfrm>
                <a:off x="1596028" y="3429000"/>
                <a:ext cx="617943" cy="474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 12</a:t>
                </a:r>
              </a:p>
            </p:txBody>
          </p:sp>
        </p:grpSp>
        <p:cxnSp>
          <p:nvCxnSpPr>
            <p:cNvPr id="168" name="Straight Connector 167"/>
            <p:cNvCxnSpPr/>
            <p:nvPr/>
          </p:nvCxnSpPr>
          <p:spPr>
            <a:xfrm flipH="1">
              <a:off x="1530757" y="717714"/>
              <a:ext cx="357780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>
              <a:off x="2261387" y="733818"/>
              <a:ext cx="434456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/>
          </p:nvCxnSpPr>
          <p:spPr>
            <a:xfrm flipH="1">
              <a:off x="1431176" y="650036"/>
              <a:ext cx="338047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Arrow Connector 170"/>
            <p:cNvCxnSpPr/>
            <p:nvPr/>
          </p:nvCxnSpPr>
          <p:spPr>
            <a:xfrm flipV="1">
              <a:off x="1616663" y="815333"/>
              <a:ext cx="288337" cy="2565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Arrow Connector 171"/>
            <p:cNvCxnSpPr/>
            <p:nvPr/>
          </p:nvCxnSpPr>
          <p:spPr>
            <a:xfrm>
              <a:off x="2209801" y="802436"/>
              <a:ext cx="380999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/>
            <p:nvPr/>
          </p:nvCxnSpPr>
          <p:spPr>
            <a:xfrm flipH="1" flipV="1">
              <a:off x="2400300" y="664017"/>
              <a:ext cx="345195" cy="33203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Oval 173"/>
            <p:cNvSpPr/>
            <p:nvPr/>
          </p:nvSpPr>
          <p:spPr>
            <a:xfrm>
              <a:off x="2011662" y="876433"/>
              <a:ext cx="146830" cy="1343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1581988" y="-48284"/>
              <a:ext cx="1014791" cy="437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inorder</a:t>
              </a:r>
              <a:endParaRPr lang="en-US" dirty="0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8942470" y="1600201"/>
            <a:ext cx="1649330" cy="1305889"/>
            <a:chOff x="1143000" y="-10935"/>
            <a:chExt cx="1911466" cy="1547364"/>
          </a:xfrm>
        </p:grpSpPr>
        <p:sp>
          <p:nvSpPr>
            <p:cNvPr id="178" name="Oval 177"/>
            <p:cNvSpPr/>
            <p:nvPr/>
          </p:nvSpPr>
          <p:spPr>
            <a:xfrm>
              <a:off x="1856477" y="350287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79" name="Oval 178"/>
            <p:cNvSpPr/>
            <p:nvPr/>
          </p:nvSpPr>
          <p:spPr>
            <a:xfrm>
              <a:off x="1143000" y="991590"/>
              <a:ext cx="457200" cy="46613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180" name="Group 179"/>
            <p:cNvGrpSpPr/>
            <p:nvPr/>
          </p:nvGrpSpPr>
          <p:grpSpPr>
            <a:xfrm>
              <a:off x="2436523" y="1057870"/>
              <a:ext cx="617943" cy="478559"/>
              <a:chOff x="1596028" y="3424536"/>
              <a:chExt cx="617943" cy="478559"/>
            </a:xfrm>
          </p:grpSpPr>
          <p:sp>
            <p:nvSpPr>
              <p:cNvPr id="189" name="Oval 18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596028" y="3429000"/>
                <a:ext cx="617943" cy="474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 12</a:t>
                </a:r>
              </a:p>
            </p:txBody>
          </p:sp>
        </p:grpSp>
        <p:cxnSp>
          <p:nvCxnSpPr>
            <p:cNvPr id="181" name="Straight Connector 180"/>
            <p:cNvCxnSpPr/>
            <p:nvPr/>
          </p:nvCxnSpPr>
          <p:spPr>
            <a:xfrm flipH="1">
              <a:off x="1530757" y="717714"/>
              <a:ext cx="357780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2261387" y="733818"/>
              <a:ext cx="434456" cy="32851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 flipH="1">
              <a:off x="1431176" y="650036"/>
              <a:ext cx="338047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>
            <a:xfrm flipV="1">
              <a:off x="1616663" y="815333"/>
              <a:ext cx="288337" cy="256563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Arrow Connector 184"/>
            <p:cNvCxnSpPr/>
            <p:nvPr/>
          </p:nvCxnSpPr>
          <p:spPr>
            <a:xfrm>
              <a:off x="2209801" y="802436"/>
              <a:ext cx="380999" cy="332762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H="1" flipV="1">
              <a:off x="2400300" y="664017"/>
              <a:ext cx="345195" cy="332037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Oval 186"/>
            <p:cNvSpPr/>
            <p:nvPr/>
          </p:nvSpPr>
          <p:spPr>
            <a:xfrm>
              <a:off x="2377771" y="440517"/>
              <a:ext cx="146830" cy="13436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1475892" y="-10935"/>
              <a:ext cx="1282312" cy="4376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postorder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60448" y="3825246"/>
            <a:ext cx="1861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Note: This is NOT a search tree. It has no order  relation between nodes.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C0EF852-4C03-20BB-2754-1860F00D2DB0}"/>
                  </a:ext>
                </a:extLst>
              </p14:cNvPr>
              <p14:cNvContentPartPr/>
              <p14:nvPr/>
            </p14:nvContentPartPr>
            <p14:xfrm>
              <a:off x="2748600" y="3153960"/>
              <a:ext cx="309240" cy="263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C0EF852-4C03-20BB-2754-1860F00D2DB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32760" y="3090600"/>
                <a:ext cx="340560" cy="39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69305631-7797-9243-9141-9C49CF0C638B}"/>
                  </a:ext>
                </a:extLst>
              </p14:cNvPr>
              <p14:cNvContentPartPr/>
              <p14:nvPr/>
            </p14:nvContentPartPr>
            <p14:xfrm>
              <a:off x="3423240" y="3854160"/>
              <a:ext cx="245880" cy="20304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69305631-7797-9243-9141-9C49CF0C638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07400" y="3790800"/>
                <a:ext cx="277200" cy="3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FCE4B697-8235-5235-7500-1334E7D6F886}"/>
                  </a:ext>
                </a:extLst>
              </p14:cNvPr>
              <p14:cNvContentPartPr/>
              <p14:nvPr/>
            </p14:nvContentPartPr>
            <p14:xfrm>
              <a:off x="3560400" y="5254560"/>
              <a:ext cx="371880" cy="28044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FCE4B697-8235-5235-7500-1334E7D6F88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44560" y="5191200"/>
                <a:ext cx="403200" cy="40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9F0CFEE1-E4CF-4650-0E2E-5758B907F640}"/>
                  </a:ext>
                </a:extLst>
              </p14:cNvPr>
              <p14:cNvContentPartPr/>
              <p14:nvPr/>
            </p14:nvContentPartPr>
            <p14:xfrm>
              <a:off x="3999240" y="5740200"/>
              <a:ext cx="302760" cy="32040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9F0CFEE1-E4CF-4650-0E2E-5758B907F64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983400" y="5676840"/>
                <a:ext cx="334080" cy="44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540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685800"/>
          </a:xfrm>
        </p:spPr>
        <p:txBody>
          <a:bodyPr/>
          <a:lstStyle/>
          <a:p>
            <a:r>
              <a:rPr lang="en-US" sz="3600" dirty="0"/>
              <a:t>Recursive Tree Traversal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24600" y="4919008"/>
            <a:ext cx="42672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For a tree with N nodes:</a:t>
            </a:r>
          </a:p>
          <a:p>
            <a:endParaRPr lang="en-US" dirty="0"/>
          </a:p>
          <a:p>
            <a:r>
              <a:rPr lang="en-US" dirty="0"/>
              <a:t>Time complexity: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Space complexity: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3233" y="3200400"/>
            <a:ext cx="3764171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inorder(TreeNodePT h){ 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(h == NULL) return;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inorder (h-&gt;left);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do_something(h);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inorder (h-&gt;right);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233" y="1284353"/>
            <a:ext cx="3764172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preorder(TreeNodePT h){ 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(h == NULL) return;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do_something(h);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preorder (h-&gt;left);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preorder (h-&gt;right);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5103674"/>
            <a:ext cx="3774804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post (</a:t>
            </a: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PT h){ </a:t>
            </a:r>
          </a:p>
          <a:p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(h == NULL) return;</a:t>
            </a:r>
          </a:p>
          <a:p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post(h-&gt;left);</a:t>
            </a:r>
          </a:p>
          <a:p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post(h-&gt;right);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do_something(h);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C0FF4B9-6374-4DD5-A734-55778284942E}"/>
                  </a:ext>
                </a:extLst>
              </p14:cNvPr>
              <p14:cNvContentPartPr/>
              <p14:nvPr/>
            </p14:nvContentPartPr>
            <p14:xfrm>
              <a:off x="2492581" y="3839405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C0FF4B9-6374-4DD5-A734-55778284942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83941" y="3830765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0A3F50E-51C2-47B7-BF2E-0A2EF02F2DB6}"/>
              </a:ext>
            </a:extLst>
          </p:cNvPr>
          <p:cNvSpPr txBox="1">
            <a:spLocks/>
          </p:cNvSpPr>
          <p:nvPr/>
        </p:nvSpPr>
        <p:spPr>
          <a:xfrm>
            <a:off x="6553200" y="1284354"/>
            <a:ext cx="4191000" cy="32114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int data; 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Font typeface="Arial" pitchFamily="34" charset="0"/>
              <a:buNone/>
            </a:pPr>
            <a:endParaRPr lang="en-US" sz="900" dirty="0"/>
          </a:p>
          <a:p>
            <a:pPr marL="0" indent="0">
              <a:buFont typeface="Arial" pitchFamily="34" charset="0"/>
              <a:buNone/>
            </a:pPr>
            <a:r>
              <a:rPr lang="en-US" sz="1400" dirty="0"/>
              <a:t>Other possible fields:</a:t>
            </a:r>
          </a:p>
          <a:p>
            <a:pPr>
              <a:buFontTx/>
              <a:buChar char="-"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parent; </a:t>
            </a:r>
            <a:endParaRPr lang="en-US" sz="1400" dirty="0"/>
          </a:p>
          <a:p>
            <a:pPr>
              <a:buFontTx/>
              <a:buChar char="-"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 size; //</a:t>
            </a:r>
            <a:r>
              <a:rPr lang="en-US" sz="1400" dirty="0"/>
              <a:t>size of subtree rooted at this node. Useful for balancing trees</a:t>
            </a:r>
            <a:r>
              <a:rPr lang="en-US" sz="1200" dirty="0"/>
              <a:t>.</a:t>
            </a:r>
          </a:p>
          <a:p>
            <a:pPr>
              <a:buFontTx/>
              <a:buChar char="-"/>
            </a:pPr>
            <a:r>
              <a:rPr lang="en-US" sz="1200" dirty="0"/>
              <a:t>Anything  else you need to add to solve a problem</a:t>
            </a:r>
          </a:p>
        </p:txBody>
      </p:sp>
    </p:spTree>
    <p:extLst>
      <p:ext uri="{BB962C8B-B14F-4D97-AF65-F5344CB8AC3E}">
        <p14:creationId xmlns:p14="http://schemas.microsoft.com/office/powerpoint/2010/main" val="2283363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685800"/>
          </a:xfrm>
        </p:spPr>
        <p:txBody>
          <a:bodyPr/>
          <a:lstStyle/>
          <a:p>
            <a:r>
              <a:rPr lang="en-US" sz="3600" dirty="0"/>
              <a:t>Recursive Tree Traversal - </a:t>
            </a:r>
            <a:r>
              <a:rPr lang="en-US" sz="3600" dirty="0">
                <a:solidFill>
                  <a:srgbClr val="C00000"/>
                </a:solidFill>
              </a:rPr>
              <a:t>Answer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233" y="3200400"/>
            <a:ext cx="3764171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inorder(TreeNodePT h){ 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(h == NULL) return;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inorder (h-&gt;left);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do_something(h);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inorder (h-&gt;right);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233" y="1284353"/>
            <a:ext cx="3764172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preorder(TreeNodePT h){ 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(h == NULL) return;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do_something(h);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preorder (h-&gt;left);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preorder (h-&gt;right);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599" y="5103674"/>
            <a:ext cx="3764171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post (</a:t>
            </a: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TreeN</a:t>
            </a:r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odePT h){ </a:t>
            </a:r>
          </a:p>
          <a:p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(h == NULL) return;</a:t>
            </a:r>
          </a:p>
          <a:p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post(h-&gt;left);</a:t>
            </a:r>
          </a:p>
          <a:p>
            <a:r>
              <a:rPr lang="pt-B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post(h-&gt;right);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do_something(h);</a:t>
            </a:r>
          </a:p>
          <a:p>
            <a:pPr>
              <a:defRPr/>
            </a:pPr>
            <a:r>
              <a:rPr lang="pt-B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24600" y="4782483"/>
            <a:ext cx="533400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For a tree with N nodes:</a:t>
            </a:r>
          </a:p>
          <a:p>
            <a:pPr>
              <a:defRPr/>
            </a:pPr>
            <a:endParaRPr lang="en-US" sz="8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Time complexity:   </a:t>
            </a:r>
            <a:r>
              <a:rPr lang="el-GR" b="1" dirty="0">
                <a:solidFill>
                  <a:srgbClr val="C00000"/>
                </a:solidFill>
                <a:latin typeface="Calibri"/>
              </a:rPr>
              <a:t>Θ</a:t>
            </a:r>
            <a:r>
              <a:rPr lang="en-US" b="1" dirty="0">
                <a:solidFill>
                  <a:srgbClr val="C00000"/>
                </a:solidFill>
                <a:latin typeface="Calibri"/>
              </a:rPr>
              <a:t>(N)  </a:t>
            </a:r>
            <a:r>
              <a:rPr lang="en-US" sz="1600" dirty="0">
                <a:solidFill>
                  <a:srgbClr val="C00000"/>
                </a:solidFill>
                <a:latin typeface="Calibri"/>
              </a:rPr>
              <a:t>(assume </a:t>
            </a:r>
            <a:r>
              <a:rPr lang="en-US" sz="1600" dirty="0" err="1">
                <a:solidFill>
                  <a:srgbClr val="C00000"/>
                </a:solidFill>
                <a:latin typeface="Calibri"/>
              </a:rPr>
              <a:t>do_something</a:t>
            </a:r>
            <a:r>
              <a:rPr lang="en-US" sz="1600" dirty="0">
                <a:solidFill>
                  <a:srgbClr val="C00000"/>
                </a:solidFill>
                <a:latin typeface="Calibri"/>
              </a:rPr>
              <a:t>(h) is </a:t>
            </a:r>
            <a:r>
              <a:rPr lang="el-GR" sz="1600" dirty="0">
                <a:solidFill>
                  <a:srgbClr val="C00000"/>
                </a:solidFill>
                <a:latin typeface="Calibri"/>
              </a:rPr>
              <a:t>Θ</a:t>
            </a:r>
            <a:r>
              <a:rPr lang="en-US" sz="1600" dirty="0">
                <a:solidFill>
                  <a:srgbClr val="C00000"/>
                </a:solidFill>
                <a:latin typeface="Calibri"/>
              </a:rPr>
              <a:t>(1) )</a:t>
            </a:r>
          </a:p>
          <a:p>
            <a:pPr>
              <a:defRPr/>
            </a:pPr>
            <a:r>
              <a:rPr lang="en-US" sz="1400" dirty="0">
                <a:latin typeface="Calibri"/>
              </a:rPr>
              <a:t>See derivation on next page</a:t>
            </a:r>
          </a:p>
          <a:p>
            <a:pPr>
              <a:defRPr/>
            </a:pPr>
            <a:endParaRPr lang="en-US" sz="800" b="1" dirty="0">
              <a:solidFill>
                <a:srgbClr val="C00000"/>
              </a:solidFill>
              <a:latin typeface="Calibri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Calibri"/>
              </a:rPr>
              <a:t>Space complexity:  </a:t>
            </a:r>
            <a:r>
              <a:rPr lang="el-GR" b="1" dirty="0">
                <a:solidFill>
                  <a:srgbClr val="C00000"/>
                </a:solidFill>
              </a:rPr>
              <a:t>Θ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dirty="0" err="1">
                <a:solidFill>
                  <a:srgbClr val="C00000"/>
                </a:solidFill>
              </a:rPr>
              <a:t>treeHeight</a:t>
            </a:r>
            <a:r>
              <a:rPr lang="en-US" b="1" dirty="0">
                <a:solidFill>
                  <a:srgbClr val="C00000"/>
                </a:solidFill>
              </a:rPr>
              <a:t>)  (O(N)) </a:t>
            </a:r>
            <a:r>
              <a:rPr lang="en-US" sz="1200" dirty="0">
                <a:solidFill>
                  <a:srgbClr val="C00000"/>
                </a:solidFill>
              </a:rPr>
              <a:t>(</a:t>
            </a:r>
            <a:r>
              <a:rPr lang="en-US" sz="1200" dirty="0" err="1">
                <a:solidFill>
                  <a:srgbClr val="C00000"/>
                </a:solidFill>
              </a:rPr>
              <a:t>b.c.</a:t>
            </a:r>
            <a:r>
              <a:rPr lang="en-US" sz="1200" dirty="0">
                <a:solidFill>
                  <a:srgbClr val="C00000"/>
                </a:solidFill>
              </a:rPr>
              <a:t> recursion)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sz="1600" dirty="0">
                <a:solidFill>
                  <a:srgbClr val="C00000"/>
                </a:solidFill>
                <a:latin typeface="Calibri"/>
              </a:rPr>
              <a:t>(if we exclude the recursion frame stack: </a:t>
            </a:r>
            <a:r>
              <a:rPr lang="el-GR" sz="1600" dirty="0">
                <a:solidFill>
                  <a:srgbClr val="C00000"/>
                </a:solidFill>
                <a:latin typeface="Calibri"/>
              </a:rPr>
              <a:t>Θ</a:t>
            </a:r>
            <a:r>
              <a:rPr lang="en-US" sz="1600" dirty="0">
                <a:solidFill>
                  <a:srgbClr val="C00000"/>
                </a:solidFill>
                <a:latin typeface="Calibri"/>
              </a:rPr>
              <a:t>(1)   )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553200" y="1284354"/>
            <a:ext cx="4191000" cy="3211447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typedef struct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data; 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1400" dirty="0"/>
              <a:t>Other possible fields:</a:t>
            </a:r>
          </a:p>
          <a:p>
            <a:pPr>
              <a:buFontTx/>
              <a:buChar char="-"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parent; </a:t>
            </a:r>
            <a:endParaRPr lang="en-US" sz="1400" dirty="0"/>
          </a:p>
          <a:p>
            <a:pPr>
              <a:buFontTx/>
              <a:buChar char="-"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size; //</a:t>
            </a:r>
            <a:r>
              <a:rPr lang="en-US" sz="1400" dirty="0"/>
              <a:t>size of subtree rooted at this node. Useful for balancing trees</a:t>
            </a:r>
            <a:r>
              <a:rPr lang="en-US" sz="1200" dirty="0"/>
              <a:t>.</a:t>
            </a:r>
          </a:p>
          <a:p>
            <a:pPr>
              <a:buFontTx/>
              <a:buChar char="-"/>
            </a:pPr>
            <a:r>
              <a:rPr lang="en-US" sz="1200" dirty="0"/>
              <a:t>Anything  else you need to add to solve a problem</a:t>
            </a:r>
          </a:p>
        </p:txBody>
      </p:sp>
    </p:spTree>
    <p:extLst>
      <p:ext uri="{BB962C8B-B14F-4D97-AF65-F5344CB8AC3E}">
        <p14:creationId xmlns:p14="http://schemas.microsoft.com/office/powerpoint/2010/main" val="76942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052" y="112992"/>
            <a:ext cx="8643498" cy="463588"/>
          </a:xfrm>
        </p:spPr>
        <p:txBody>
          <a:bodyPr/>
          <a:lstStyle/>
          <a:p>
            <a:r>
              <a:rPr lang="en-US" sz="2800" dirty="0" err="1"/>
              <a:t>Postorder</a:t>
            </a:r>
            <a:r>
              <a:rPr lang="en-US" sz="2800" dirty="0"/>
              <a:t> </a:t>
            </a:r>
            <a:r>
              <a:rPr lang="en-US" sz="2800" dirty="0" err="1"/>
              <a:t>traverasal</a:t>
            </a:r>
            <a:r>
              <a:rPr lang="en-US" sz="2800" dirty="0"/>
              <a:t> – code tracing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>
              <a:defRPr/>
            </a:pPr>
            <a:fld id="{B6F15528-21DE-4FAA-801E-634DDDAF4B2B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 defTabSz="457200">
                <a:defRPr/>
              </a:pPr>
              <a:t>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9704" y="609601"/>
            <a:ext cx="316596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post(TreeNodePT h){ 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(h == NULL) return;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post(h-&gt;left);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post(h-&gt;right);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printf("%d, ", h-&gt;data); </a:t>
            </a:r>
          </a:p>
          <a:p>
            <a:pPr>
              <a:defRPr/>
            </a:pPr>
            <a:r>
              <a:rPr lang="pt-B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70256" y="791551"/>
            <a:ext cx="30009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post(0)  [0aaa]</a:t>
            </a:r>
          </a:p>
          <a:p>
            <a:pPr defTabSz="457200">
              <a:defRPr/>
            </a:pPr>
            <a:r>
              <a:rPr lang="en-US" dirty="0">
                <a:latin typeface="Calibri"/>
              </a:rPr>
              <a:t>--- post(1)</a:t>
            </a:r>
          </a:p>
          <a:p>
            <a:pPr defTabSz="457200">
              <a:defRPr/>
            </a:pPr>
            <a:r>
              <a:rPr lang="en-US" dirty="0">
                <a:latin typeface="Calibri"/>
              </a:rPr>
              <a:t>------ post(5)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--------- </a:t>
            </a:r>
            <a:r>
              <a:rPr lang="en-US" dirty="0">
                <a:solidFill>
                  <a:srgbClr val="C00000"/>
                </a:solidFill>
                <a:latin typeface="Calibri"/>
              </a:rPr>
              <a:t>post(null)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 return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--------- post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(3))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------------ </a:t>
            </a:r>
            <a:r>
              <a:rPr lang="en-US" dirty="0">
                <a:solidFill>
                  <a:srgbClr val="C00000"/>
                </a:solidFill>
              </a:rPr>
              <a:t>post</a:t>
            </a:r>
            <a:r>
              <a:rPr lang="en-US" dirty="0">
                <a:solidFill>
                  <a:srgbClr val="C00000"/>
                </a:solidFill>
                <a:latin typeface="Calibri"/>
              </a:rPr>
              <a:t> (null)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------------ </a:t>
            </a:r>
            <a:r>
              <a:rPr lang="en-US" dirty="0">
                <a:solidFill>
                  <a:srgbClr val="C00000"/>
                </a:solidFill>
              </a:rPr>
              <a:t>post </a:t>
            </a:r>
            <a:r>
              <a:rPr lang="en-US" dirty="0">
                <a:solidFill>
                  <a:srgbClr val="C00000"/>
                </a:solidFill>
                <a:latin typeface="Calibri"/>
              </a:rPr>
              <a:t>(null)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------------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3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---------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5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 </a:t>
            </a:r>
            <a:r>
              <a:rPr lang="en-US" dirty="0">
                <a:solidFill>
                  <a:srgbClr val="C00000"/>
                </a:solidFill>
              </a:rPr>
              <a:t>post </a:t>
            </a:r>
            <a:r>
              <a:rPr lang="en-US" dirty="0">
                <a:solidFill>
                  <a:srgbClr val="C00000"/>
                </a:solidFill>
                <a:latin typeface="Calibri"/>
              </a:rPr>
              <a:t>(null)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</a:rPr>
              <a:t>------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1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---</a:t>
            </a:r>
            <a:r>
              <a:rPr lang="en-US" dirty="0">
                <a:solidFill>
                  <a:prstClr val="black"/>
                </a:solidFill>
              </a:rPr>
              <a:t>post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(12)</a:t>
            </a:r>
          </a:p>
          <a:p>
            <a:pPr defTabSz="457200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…..  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3711947" y="1447800"/>
            <a:ext cx="3785360" cy="3293106"/>
            <a:chOff x="939040" y="2065582"/>
            <a:chExt cx="3785360" cy="3293106"/>
          </a:xfrm>
        </p:grpSpPr>
        <p:grpSp>
          <p:nvGrpSpPr>
            <p:cNvPr id="6" name="Group 5"/>
            <p:cNvGrpSpPr/>
            <p:nvPr/>
          </p:nvGrpSpPr>
          <p:grpSpPr>
            <a:xfrm>
              <a:off x="1219200" y="2065582"/>
              <a:ext cx="3204782" cy="3056120"/>
              <a:chOff x="5867400" y="3581400"/>
              <a:chExt cx="3204782" cy="305612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907786" y="3581400"/>
                <a:ext cx="457200" cy="466130"/>
                <a:chOff x="1676400" y="3424536"/>
                <a:chExt cx="457200" cy="4661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0</a:t>
                  </a: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6194309" y="4222703"/>
                <a:ext cx="457200" cy="466130"/>
                <a:chOff x="1676400" y="3424536"/>
                <a:chExt cx="457200" cy="46613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1</a:t>
                  </a: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8150023" y="4977854"/>
                <a:ext cx="457200" cy="466130"/>
                <a:chOff x="1676400" y="3424536"/>
                <a:chExt cx="457200" cy="466130"/>
              </a:xfrm>
            </p:grpSpPr>
            <p:sp>
              <p:nvSpPr>
                <p:cNvPr id="44" name="Oval 4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7</a:t>
                  </a: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7474968" y="4262735"/>
                <a:ext cx="617943" cy="492378"/>
                <a:chOff x="1583164" y="3398288"/>
                <a:chExt cx="617943" cy="492378"/>
              </a:xfrm>
            </p:grpSpPr>
            <p:sp>
              <p:nvSpPr>
                <p:cNvPr id="42" name="Oval 4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 sz="1200" dirty="0">
                    <a:solidFill>
                      <a:schemeClr val="tx1"/>
                    </a:solidFill>
                    <a:latin typeface="Calibri"/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583164" y="3398288"/>
                  <a:ext cx="61794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12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7136386" y="4957686"/>
                <a:ext cx="457200" cy="466130"/>
                <a:chOff x="1676400" y="3424536"/>
                <a:chExt cx="457200" cy="46613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6</a:t>
                  </a:r>
                </a:p>
              </p:txBody>
            </p:sp>
          </p:grpSp>
          <p:cxnSp>
            <p:nvCxnSpPr>
              <p:cNvPr id="12" name="Straight Connector 11"/>
              <p:cNvCxnSpPr/>
              <p:nvPr/>
            </p:nvCxnSpPr>
            <p:spPr>
              <a:xfrm flipH="1">
                <a:off x="6582066" y="3948827"/>
                <a:ext cx="357780" cy="3285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312696" y="3964931"/>
                <a:ext cx="434456" cy="32851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42" idx="5"/>
                <a:endCxn id="45" idx="0"/>
              </p:cNvCxnSpPr>
              <p:nvPr/>
            </p:nvCxnSpPr>
            <p:spPr>
              <a:xfrm>
                <a:off x="7958449" y="4686850"/>
                <a:ext cx="399753" cy="29546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42" idx="3"/>
                <a:endCxn id="40" idx="0"/>
              </p:cNvCxnSpPr>
              <p:nvPr/>
            </p:nvCxnSpPr>
            <p:spPr>
              <a:xfrm flipH="1">
                <a:off x="7364986" y="4686850"/>
                <a:ext cx="270173" cy="27083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5867400" y="4941148"/>
                <a:ext cx="457200" cy="466130"/>
                <a:chOff x="1676400" y="3424536"/>
                <a:chExt cx="457200" cy="46613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5</a:t>
                  </a:r>
                </a:p>
              </p:txBody>
            </p:sp>
          </p:grpSp>
          <p:cxnSp>
            <p:nvCxnSpPr>
              <p:cNvPr id="17" name="Straight Connector 16"/>
              <p:cNvCxnSpPr>
                <a:endCxn id="38" idx="0"/>
              </p:cNvCxnSpPr>
              <p:nvPr/>
            </p:nvCxnSpPr>
            <p:spPr>
              <a:xfrm flipH="1">
                <a:off x="6096000" y="4648200"/>
                <a:ext cx="174623" cy="29294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17"/>
              <p:cNvGrpSpPr/>
              <p:nvPr/>
            </p:nvGrpSpPr>
            <p:grpSpPr>
              <a:xfrm>
                <a:off x="6303756" y="5595098"/>
                <a:ext cx="457200" cy="466130"/>
                <a:chOff x="1676400" y="3424536"/>
                <a:chExt cx="457200" cy="466130"/>
              </a:xfrm>
            </p:grpSpPr>
            <p:sp>
              <p:nvSpPr>
                <p:cNvPr id="36" name="Oval 35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3</a:t>
                  </a:r>
                </a:p>
              </p:txBody>
            </p:sp>
          </p:grpSp>
          <p:cxnSp>
            <p:nvCxnSpPr>
              <p:cNvPr id="19" name="Straight Connector 18"/>
              <p:cNvCxnSpPr>
                <a:endCxn id="37" idx="0"/>
              </p:cNvCxnSpPr>
              <p:nvPr/>
            </p:nvCxnSpPr>
            <p:spPr>
              <a:xfrm>
                <a:off x="6211691" y="5360008"/>
                <a:ext cx="300244" cy="23955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7705144" y="5598408"/>
                <a:ext cx="568859" cy="466130"/>
                <a:chOff x="1592201" y="3424536"/>
                <a:chExt cx="568859" cy="466130"/>
              </a:xfrm>
            </p:grpSpPr>
            <p:sp>
              <p:nvSpPr>
                <p:cNvPr id="34" name="Oval 33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592201" y="3429000"/>
                  <a:ext cx="56885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10</a:t>
                  </a:r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614982" y="5548396"/>
                <a:ext cx="457200" cy="466130"/>
                <a:chOff x="1676400" y="3424536"/>
                <a:chExt cx="457200" cy="46613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2</a:t>
                  </a:r>
                </a:p>
              </p:txBody>
            </p:sp>
          </p:grpSp>
          <p:grpSp>
            <p:nvGrpSpPr>
              <p:cNvPr id="22" name="Group 21"/>
              <p:cNvGrpSpPr/>
              <p:nvPr/>
            </p:nvGrpSpPr>
            <p:grpSpPr>
              <a:xfrm>
                <a:off x="7344565" y="6166926"/>
                <a:ext cx="457200" cy="466130"/>
                <a:chOff x="1676400" y="3424536"/>
                <a:chExt cx="457200" cy="466130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4</a:t>
                  </a: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8205701" y="6171390"/>
                <a:ext cx="457200" cy="466130"/>
                <a:chOff x="1676400" y="3424536"/>
                <a:chExt cx="457200" cy="466130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676400" y="3424536"/>
                  <a:ext cx="457200" cy="466130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defRPr/>
                  </a:pPr>
                  <a:endParaRPr lang="en-US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1676400" y="3429000"/>
                  <a:ext cx="416358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400" dirty="0">
                      <a:solidFill>
                        <a:prstClr val="black"/>
                      </a:solidFill>
                      <a:latin typeface="Calibri"/>
                    </a:rPr>
                    <a:t> 8</a:t>
                  </a:r>
                </a:p>
              </p:txBody>
            </p:sp>
          </p:grpSp>
          <p:cxnSp>
            <p:nvCxnSpPr>
              <p:cNvPr id="24" name="Straight Connector 23"/>
              <p:cNvCxnSpPr>
                <a:endCxn id="35" idx="0"/>
              </p:cNvCxnSpPr>
              <p:nvPr/>
            </p:nvCxnSpPr>
            <p:spPr>
              <a:xfrm flipH="1">
                <a:off x="7989574" y="5366825"/>
                <a:ext cx="236649" cy="23604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7589708" y="5946514"/>
                <a:ext cx="236649" cy="23604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>
                <a:endCxn id="33" idx="0"/>
              </p:cNvCxnSpPr>
              <p:nvPr/>
            </p:nvCxnSpPr>
            <p:spPr>
              <a:xfrm>
                <a:off x="8566382" y="5350024"/>
                <a:ext cx="256779" cy="20283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endCxn id="29" idx="0"/>
              </p:cNvCxnSpPr>
              <p:nvPr/>
            </p:nvCxnSpPr>
            <p:spPr>
              <a:xfrm>
                <a:off x="8205701" y="5959810"/>
                <a:ext cx="208179" cy="21604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>
              <a:endCxn id="53" idx="0"/>
            </p:cNvCxnSpPr>
            <p:nvPr/>
          </p:nvCxnSpPr>
          <p:spPr>
            <a:xfrm flipH="1">
              <a:off x="1147284" y="3859212"/>
              <a:ext cx="159474" cy="10981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939040" y="3969030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54" name="Straight Connector 53"/>
            <p:cNvCxnSpPr>
              <a:endCxn id="55" idx="0"/>
            </p:cNvCxnSpPr>
            <p:nvPr/>
          </p:nvCxnSpPr>
          <p:spPr>
            <a:xfrm flipH="1">
              <a:off x="1592677" y="4516016"/>
              <a:ext cx="159474" cy="10981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1384433" y="4625834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56" name="Straight Connector 55"/>
            <p:cNvCxnSpPr>
              <a:endCxn id="57" idx="0"/>
            </p:cNvCxnSpPr>
            <p:nvPr/>
          </p:nvCxnSpPr>
          <p:spPr>
            <a:xfrm>
              <a:off x="2046063" y="4498707"/>
              <a:ext cx="143381" cy="13031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981200" y="4629023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64" name="Straight Connector 63"/>
            <p:cNvCxnSpPr>
              <a:endCxn id="65" idx="0"/>
            </p:cNvCxnSpPr>
            <p:nvPr/>
          </p:nvCxnSpPr>
          <p:spPr>
            <a:xfrm flipH="1">
              <a:off x="2646644" y="5048975"/>
              <a:ext cx="116908" cy="10735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2438400" y="5156327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66" name="Straight Connector 65"/>
            <p:cNvCxnSpPr>
              <a:stCxn id="30" idx="5"/>
              <a:endCxn id="67" idx="0"/>
            </p:cNvCxnSpPr>
            <p:nvPr/>
          </p:nvCxnSpPr>
          <p:spPr>
            <a:xfrm>
              <a:off x="3086610" y="5048975"/>
              <a:ext cx="17234" cy="11054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/>
            <p:cNvSpPr/>
            <p:nvPr/>
          </p:nvSpPr>
          <p:spPr>
            <a:xfrm>
              <a:off x="2895600" y="5159516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71" name="Straight Connector 70"/>
            <p:cNvCxnSpPr>
              <a:endCxn id="72" idx="0"/>
            </p:cNvCxnSpPr>
            <p:nvPr/>
          </p:nvCxnSpPr>
          <p:spPr>
            <a:xfrm flipH="1">
              <a:off x="3561044" y="5048376"/>
              <a:ext cx="64760" cy="13873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3352800" y="5187111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73" name="Straight Connector 72"/>
            <p:cNvCxnSpPr>
              <a:endCxn id="74" idx="0"/>
            </p:cNvCxnSpPr>
            <p:nvPr/>
          </p:nvCxnSpPr>
          <p:spPr>
            <a:xfrm>
              <a:off x="3966782" y="5048376"/>
              <a:ext cx="168375" cy="13322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3926913" y="5181600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76" name="Straight Connector 75"/>
            <p:cNvCxnSpPr>
              <a:endCxn id="77" idx="0"/>
            </p:cNvCxnSpPr>
            <p:nvPr/>
          </p:nvCxnSpPr>
          <p:spPr>
            <a:xfrm>
              <a:off x="4366003" y="4430696"/>
              <a:ext cx="150154" cy="9944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4307913" y="4530141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79" name="Straight Connector 78"/>
            <p:cNvCxnSpPr>
              <a:endCxn id="80" idx="0"/>
            </p:cNvCxnSpPr>
            <p:nvPr/>
          </p:nvCxnSpPr>
          <p:spPr>
            <a:xfrm>
              <a:off x="1945713" y="3132382"/>
              <a:ext cx="208244" cy="17855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1945713" y="3310941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84" name="Straight Connector 83"/>
            <p:cNvCxnSpPr>
              <a:endCxn id="85" idx="0"/>
            </p:cNvCxnSpPr>
            <p:nvPr/>
          </p:nvCxnSpPr>
          <p:spPr>
            <a:xfrm flipH="1">
              <a:off x="2418044" y="3834206"/>
              <a:ext cx="145505" cy="102921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2209800" y="3937127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  <p:cxnSp>
          <p:nvCxnSpPr>
            <p:cNvPr id="86" name="Straight Connector 85"/>
            <p:cNvCxnSpPr>
              <a:endCxn id="87" idx="0"/>
            </p:cNvCxnSpPr>
            <p:nvPr/>
          </p:nvCxnSpPr>
          <p:spPr>
            <a:xfrm>
              <a:off x="2895600" y="3843416"/>
              <a:ext cx="119211" cy="969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Rectangle 86"/>
            <p:cNvSpPr/>
            <p:nvPr/>
          </p:nvSpPr>
          <p:spPr>
            <a:xfrm>
              <a:off x="2806567" y="3940316"/>
              <a:ext cx="416487" cy="17157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null</a:t>
              </a: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2209800" y="1966777"/>
            <a:ext cx="179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Let N be the number of nodes of the tree to be traversed. </a:t>
            </a:r>
          </a:p>
          <a:p>
            <a:r>
              <a:rPr lang="en-US" sz="1600" dirty="0"/>
              <a:t>E.g. here N = 11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1481AFA-4C25-4CF1-8255-F6AF743BD4AC}"/>
              </a:ext>
            </a:extLst>
          </p:cNvPr>
          <p:cNvSpPr/>
          <p:nvPr/>
        </p:nvSpPr>
        <p:spPr>
          <a:xfrm>
            <a:off x="6637694" y="3898234"/>
            <a:ext cx="416487" cy="1715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C00000"/>
                </a:solidFill>
              </a:rPr>
              <a:t>null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570284C2-F256-4A62-B4BF-2FB4CD7D8989}"/>
              </a:ext>
            </a:extLst>
          </p:cNvPr>
          <p:cNvCxnSpPr>
            <a:cxnSpLocks/>
            <a:stCxn id="33" idx="2"/>
            <a:endCxn id="75" idx="0"/>
          </p:cNvCxnSpPr>
          <p:nvPr/>
        </p:nvCxnSpPr>
        <p:spPr>
          <a:xfrm flipH="1">
            <a:off x="6845938" y="3880925"/>
            <a:ext cx="101930" cy="173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6C5708F-AAA4-45B7-9E67-4596B350EDC1}"/>
              </a:ext>
            </a:extLst>
          </p:cNvPr>
          <p:cNvSpPr/>
          <p:nvPr/>
        </p:nvSpPr>
        <p:spPr>
          <a:xfrm>
            <a:off x="635930" y="4594339"/>
            <a:ext cx="328426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int data;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left;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TreeNodePT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right;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8602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10988</TotalTime>
  <Words>3889</Words>
  <Application>Microsoft Office PowerPoint</Application>
  <PresentationFormat>Widescreen</PresentationFormat>
  <Paragraphs>664</Paragraphs>
  <Slides>21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Courier New</vt:lpstr>
      <vt:lpstr>Office Theme</vt:lpstr>
      <vt:lpstr>Equation</vt:lpstr>
      <vt:lpstr>PowerPoint Presentation</vt:lpstr>
      <vt:lpstr>Student Self-Review</vt:lpstr>
      <vt:lpstr>Main concepts:</vt:lpstr>
      <vt:lpstr>PowerPoint Presentation</vt:lpstr>
      <vt:lpstr>Traversing a Binary Tree</vt:lpstr>
      <vt:lpstr>PowerPoint Presentation</vt:lpstr>
      <vt:lpstr>Recursive Tree Traversal</vt:lpstr>
      <vt:lpstr>Recursive Tree Traversal - Answer</vt:lpstr>
      <vt:lpstr>Postorder traverasal – code tracing</vt:lpstr>
      <vt:lpstr>Postorder traverasal –  Time complexity derivation using the tree of recursive calls (TRC)</vt:lpstr>
      <vt:lpstr>Postorder traverasal –  TREE of RECURSIVE CALLS showing the LOCAL cost, c, in each node</vt:lpstr>
      <vt:lpstr>Class Practice</vt:lpstr>
      <vt:lpstr>Recursive Examples</vt:lpstr>
      <vt:lpstr>Recursive Examples: print tree</vt:lpstr>
      <vt:lpstr>Level-Order Traversal</vt:lpstr>
      <vt:lpstr>Terminology</vt:lpstr>
      <vt:lpstr>Complete Binary Trees</vt:lpstr>
      <vt:lpstr>Properties of Full Trees</vt:lpstr>
      <vt:lpstr>Binary tree shape and height</vt:lpstr>
      <vt:lpstr>General Trees </vt:lpstr>
      <vt:lpstr>EXTRA –  Recursive and Iterative Preorder Traversal (Sedgewick)   Passing functions as arguments to functions using function pointers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Stefan, Alexandra</cp:lastModifiedBy>
  <cp:revision>1157</cp:revision>
  <cp:lastPrinted>2020-04-28T14:21:29Z</cp:lastPrinted>
  <dcterms:created xsi:type="dcterms:W3CDTF">2006-08-16T00:00:00Z</dcterms:created>
  <dcterms:modified xsi:type="dcterms:W3CDTF">2024-02-21T04:17:31Z</dcterms:modified>
</cp:coreProperties>
</file>