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0"/>
  </p:notesMasterIdLst>
  <p:handoutMasterIdLst>
    <p:handoutMasterId r:id="rId61"/>
  </p:handoutMasterIdLst>
  <p:sldIdLst>
    <p:sldId id="256" r:id="rId5"/>
    <p:sldId id="265" r:id="rId6"/>
    <p:sldId id="300" r:id="rId7"/>
    <p:sldId id="398" r:id="rId8"/>
    <p:sldId id="369" r:id="rId9"/>
    <p:sldId id="292" r:id="rId10"/>
    <p:sldId id="293" r:id="rId11"/>
    <p:sldId id="294" r:id="rId12"/>
    <p:sldId id="304" r:id="rId13"/>
    <p:sldId id="311" r:id="rId14"/>
    <p:sldId id="346" r:id="rId15"/>
    <p:sldId id="303" r:id="rId16"/>
    <p:sldId id="307" r:id="rId17"/>
    <p:sldId id="305" r:id="rId18"/>
    <p:sldId id="306" r:id="rId19"/>
    <p:sldId id="308" r:id="rId20"/>
    <p:sldId id="309" r:id="rId21"/>
    <p:sldId id="310" r:id="rId22"/>
    <p:sldId id="312" r:id="rId23"/>
    <p:sldId id="313" r:id="rId24"/>
    <p:sldId id="314" r:id="rId25"/>
    <p:sldId id="315" r:id="rId26"/>
    <p:sldId id="316" r:id="rId27"/>
    <p:sldId id="317" r:id="rId28"/>
    <p:sldId id="318" r:id="rId29"/>
    <p:sldId id="322" r:id="rId30"/>
    <p:sldId id="319" r:id="rId31"/>
    <p:sldId id="323" r:id="rId32"/>
    <p:sldId id="324" r:id="rId33"/>
    <p:sldId id="325" r:id="rId34"/>
    <p:sldId id="326" r:id="rId35"/>
    <p:sldId id="327" r:id="rId36"/>
    <p:sldId id="328" r:id="rId37"/>
    <p:sldId id="330" r:id="rId38"/>
    <p:sldId id="338" r:id="rId39"/>
    <p:sldId id="337" r:id="rId40"/>
    <p:sldId id="340" r:id="rId41"/>
    <p:sldId id="339" r:id="rId42"/>
    <p:sldId id="332" r:id="rId43"/>
    <p:sldId id="341" r:id="rId44"/>
    <p:sldId id="342" r:id="rId45"/>
    <p:sldId id="343" r:id="rId46"/>
    <p:sldId id="344" r:id="rId47"/>
    <p:sldId id="397" r:id="rId48"/>
    <p:sldId id="370" r:id="rId49"/>
    <p:sldId id="371" r:id="rId50"/>
    <p:sldId id="373" r:id="rId51"/>
    <p:sldId id="336" r:id="rId52"/>
    <p:sldId id="382" r:id="rId53"/>
    <p:sldId id="345" r:id="rId54"/>
    <p:sldId id="379" r:id="rId55"/>
    <p:sldId id="381" r:id="rId56"/>
    <p:sldId id="400" r:id="rId57"/>
    <p:sldId id="380" r:id="rId58"/>
    <p:sldId id="399" r:id="rId59"/>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2-3-4 Tree" id="{0F3566CD-9F0E-4095-BB65-E87044EE09EC}">
          <p14:sldIdLst>
            <p14:sldId id="256"/>
            <p14:sldId id="265"/>
            <p14:sldId id="300"/>
            <p14:sldId id="398"/>
            <p14:sldId id="369"/>
            <p14:sldId id="292"/>
            <p14:sldId id="293"/>
            <p14:sldId id="294"/>
            <p14:sldId id="304"/>
            <p14:sldId id="311"/>
          </p14:sldIdLst>
        </p14:section>
        <p14:section name="Insertion Examples" id="{881E1A4C-104B-4108-BDFA-25E60A2F38FD}">
          <p14:sldIdLst>
            <p14:sldId id="346"/>
            <p14:sldId id="303"/>
            <p14:sldId id="307"/>
            <p14:sldId id="305"/>
            <p14:sldId id="306"/>
            <p14:sldId id="308"/>
            <p14:sldId id="309"/>
            <p14:sldId id="310"/>
            <p14:sldId id="312"/>
            <p14:sldId id="313"/>
            <p14:sldId id="314"/>
            <p14:sldId id="315"/>
            <p14:sldId id="316"/>
            <p14:sldId id="317"/>
            <p14:sldId id="318"/>
            <p14:sldId id="322"/>
            <p14:sldId id="319"/>
            <p14:sldId id="323"/>
            <p14:sldId id="324"/>
            <p14:sldId id="325"/>
            <p14:sldId id="326"/>
            <p14:sldId id="327"/>
            <p14:sldId id="328"/>
            <p14:sldId id="330"/>
            <p14:sldId id="338"/>
            <p14:sldId id="337"/>
            <p14:sldId id="340"/>
            <p14:sldId id="339"/>
            <p14:sldId id="332"/>
            <p14:sldId id="341"/>
            <p14:sldId id="342"/>
            <p14:sldId id="343"/>
            <p14:sldId id="344"/>
            <p14:sldId id="397"/>
          </p14:sldIdLst>
        </p14:section>
        <p14:section name="Build a 2-3-4 (from an empty tree)" id="{187C1DFD-76EE-4479-85DC-0EB9D3CD32CA}">
          <p14:sldIdLst>
            <p14:sldId id="370"/>
            <p14:sldId id="371"/>
            <p14:sldId id="373"/>
          </p14:sldIdLst>
        </p14:section>
        <p14:section name="Deletion in a 2-3-4 tree" id="{D04C90CD-DBBE-4B2A-971B-B4C42CACEA48}">
          <p14:sldIdLst>
            <p14:sldId id="336"/>
            <p14:sldId id="382"/>
            <p14:sldId id="345"/>
          </p14:sldIdLst>
        </p14:section>
        <p14:section name="Other Search Trees" id="{F30C4B7C-2A3C-473D-A200-EBAB0C6FE72C}">
          <p14:sldIdLst>
            <p14:sldId id="379"/>
            <p14:sldId id="381"/>
            <p14:sldId id="400"/>
            <p14:sldId id="380"/>
            <p14:sldId id="39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5FD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0A523E-5EE7-4007-88F7-C1114D0FD208}" v="639" dt="2022-10-20T14:05:47.3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22" autoAdjust="0"/>
    <p:restoredTop sz="95066" autoAdjust="0"/>
  </p:normalViewPr>
  <p:slideViewPr>
    <p:cSldViewPr snapToObjects="1">
      <p:cViewPr varScale="1">
        <p:scale>
          <a:sx n="68" d="100"/>
          <a:sy n="68" d="100"/>
        </p:scale>
        <p:origin x="1580" y="5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772"/>
    </p:cViewPr>
  </p:sorterViewPr>
  <p:notesViewPr>
    <p:cSldViewPr snapToObjects="1">
      <p:cViewPr varScale="1">
        <p:scale>
          <a:sx n="80" d="100"/>
          <a:sy n="80" d="100"/>
        </p:scale>
        <p:origin x="-3864" y="-84"/>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microsoft.com/office/2016/11/relationships/changesInfo" Target="changesInfos/changesInfo1.xml"/><Relationship Id="rId5" Type="http://schemas.openxmlformats.org/officeDocument/2006/relationships/slide" Target="slides/slide1.xml"/><Relationship Id="rId61" Type="http://schemas.openxmlformats.org/officeDocument/2006/relationships/handoutMaster" Target="handoutMasters/handoutMaster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microsoft.com/office/2015/10/relationships/revisionInfo" Target="revisionInfo.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fan, Alexandra" userId="31e1a6b8-5232-42c3-b6d4-9595b200ff55" providerId="ADAL" clId="{B50A523E-5EE7-4007-88F7-C1114D0FD208}"/>
    <pc:docChg chg="undo redo custSel addSld delSld modSld sldOrd modSection">
      <pc:chgData name="Stefan, Alexandra" userId="31e1a6b8-5232-42c3-b6d4-9595b200ff55" providerId="ADAL" clId="{B50A523E-5EE7-4007-88F7-C1114D0FD208}" dt="2022-10-20T14:05:47.332" v="637" actId="14100"/>
      <pc:docMkLst>
        <pc:docMk/>
      </pc:docMkLst>
      <pc:sldChg chg="modSp">
        <pc:chgData name="Stefan, Alexandra" userId="31e1a6b8-5232-42c3-b6d4-9595b200ff55" providerId="ADAL" clId="{B50A523E-5EE7-4007-88F7-C1114D0FD208}" dt="2022-10-20T14:05:47.332" v="637" actId="14100"/>
        <pc:sldMkLst>
          <pc:docMk/>
          <pc:sldMk cId="2589120487" sldId="300"/>
        </pc:sldMkLst>
        <pc:spChg chg="mod">
          <ac:chgData name="Stefan, Alexandra" userId="31e1a6b8-5232-42c3-b6d4-9595b200ff55" providerId="ADAL" clId="{B50A523E-5EE7-4007-88F7-C1114D0FD208}" dt="2022-10-20T14:05:47.332" v="637" actId="14100"/>
          <ac:spMkLst>
            <pc:docMk/>
            <pc:sldMk cId="2589120487" sldId="300"/>
            <ac:spMk id="3" creationId="{00000000-0000-0000-0000-000000000000}"/>
          </ac:spMkLst>
        </pc:spChg>
      </pc:sldChg>
      <pc:sldChg chg="modSp">
        <pc:chgData name="Stefan, Alexandra" userId="31e1a6b8-5232-42c3-b6d4-9595b200ff55" providerId="ADAL" clId="{B50A523E-5EE7-4007-88F7-C1114D0FD208}" dt="2022-10-20T14:05:27.247" v="614" actId="114"/>
        <pc:sldMkLst>
          <pc:docMk/>
          <pc:sldMk cId="2168486111" sldId="370"/>
        </pc:sldMkLst>
        <pc:spChg chg="mod">
          <ac:chgData name="Stefan, Alexandra" userId="31e1a6b8-5232-42c3-b6d4-9595b200ff55" providerId="ADAL" clId="{B50A523E-5EE7-4007-88F7-C1114D0FD208}" dt="2022-10-20T14:05:27.247" v="614" actId="114"/>
          <ac:spMkLst>
            <pc:docMk/>
            <pc:sldMk cId="2168486111" sldId="370"/>
            <ac:spMk id="3" creationId="{00000000-0000-0000-0000-000000000000}"/>
          </ac:spMkLst>
        </pc:spChg>
      </pc:sldChg>
      <pc:sldChg chg="modSp">
        <pc:chgData name="Stefan, Alexandra" userId="31e1a6b8-5232-42c3-b6d4-9595b200ff55" providerId="ADAL" clId="{B50A523E-5EE7-4007-88F7-C1114D0FD208}" dt="2022-10-20T13:31:24.739" v="592" actId="6549"/>
        <pc:sldMkLst>
          <pc:docMk/>
          <pc:sldMk cId="3295361521" sldId="381"/>
        </pc:sldMkLst>
        <pc:spChg chg="mod">
          <ac:chgData name="Stefan, Alexandra" userId="31e1a6b8-5232-42c3-b6d4-9595b200ff55" providerId="ADAL" clId="{B50A523E-5EE7-4007-88F7-C1114D0FD208}" dt="2022-10-20T13:30:16.866" v="559" actId="20577"/>
          <ac:spMkLst>
            <pc:docMk/>
            <pc:sldMk cId="3295361521" sldId="381"/>
            <ac:spMk id="2" creationId="{00000000-0000-0000-0000-000000000000}"/>
          </ac:spMkLst>
        </pc:spChg>
        <pc:spChg chg="mod">
          <ac:chgData name="Stefan, Alexandra" userId="31e1a6b8-5232-42c3-b6d4-9595b200ff55" providerId="ADAL" clId="{B50A523E-5EE7-4007-88F7-C1114D0FD208}" dt="2022-10-20T13:31:24.739" v="592" actId="6549"/>
          <ac:spMkLst>
            <pc:docMk/>
            <pc:sldMk cId="3295361521" sldId="381"/>
            <ac:spMk id="3" creationId="{00000000-0000-0000-0000-000000000000}"/>
          </ac:spMkLst>
        </pc:spChg>
      </pc:sldChg>
      <pc:sldChg chg="add del ord">
        <pc:chgData name="Stefan, Alexandra" userId="31e1a6b8-5232-42c3-b6d4-9595b200ff55" providerId="ADAL" clId="{B50A523E-5EE7-4007-88F7-C1114D0FD208}" dt="2022-10-20T13:26:15.960" v="207" actId="2696"/>
        <pc:sldMkLst>
          <pc:docMk/>
          <pc:sldMk cId="1087263516" sldId="400"/>
        </pc:sldMkLst>
      </pc:sldChg>
      <pc:sldChg chg="modSp add">
        <pc:chgData name="Stefan, Alexandra" userId="31e1a6b8-5232-42c3-b6d4-9595b200ff55" providerId="ADAL" clId="{B50A523E-5EE7-4007-88F7-C1114D0FD208}" dt="2022-10-20T13:29:54.808" v="549" actId="20577"/>
        <pc:sldMkLst>
          <pc:docMk/>
          <pc:sldMk cId="3717281945" sldId="400"/>
        </pc:sldMkLst>
        <pc:spChg chg="mod">
          <ac:chgData name="Stefan, Alexandra" userId="31e1a6b8-5232-42c3-b6d4-9595b200ff55" providerId="ADAL" clId="{B50A523E-5EE7-4007-88F7-C1114D0FD208}" dt="2022-10-20T13:26:26.529" v="222" actId="20577"/>
          <ac:spMkLst>
            <pc:docMk/>
            <pc:sldMk cId="3717281945" sldId="400"/>
            <ac:spMk id="2" creationId="{00000000-0000-0000-0000-000000000000}"/>
          </ac:spMkLst>
        </pc:spChg>
        <pc:spChg chg="mod">
          <ac:chgData name="Stefan, Alexandra" userId="31e1a6b8-5232-42c3-b6d4-9595b200ff55" providerId="ADAL" clId="{B50A523E-5EE7-4007-88F7-C1114D0FD208}" dt="2022-10-20T13:29:54.808" v="549" actId="20577"/>
          <ac:spMkLst>
            <pc:docMk/>
            <pc:sldMk cId="3717281945" sldId="400"/>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78048" cy="468803"/>
          </a:xfrm>
          <a:prstGeom prst="rect">
            <a:avLst/>
          </a:prstGeom>
        </p:spPr>
        <p:txBody>
          <a:bodyPr vert="horz" lIns="89119" tIns="44560" rIns="89119" bIns="44560" rtlCol="0"/>
          <a:lstStyle>
            <a:lvl1pPr algn="l">
              <a:defRPr sz="1200"/>
            </a:lvl1pPr>
          </a:lstStyle>
          <a:p>
            <a:endParaRPr lang="en-US"/>
          </a:p>
        </p:txBody>
      </p:sp>
      <p:sp>
        <p:nvSpPr>
          <p:cNvPr id="3" name="Date Placeholder 2"/>
          <p:cNvSpPr>
            <a:spLocks noGrp="1"/>
          </p:cNvSpPr>
          <p:nvPr>
            <p:ph type="dt" sz="quarter" idx="1"/>
          </p:nvPr>
        </p:nvSpPr>
        <p:spPr>
          <a:xfrm>
            <a:off x="4022887" y="1"/>
            <a:ext cx="3078048" cy="468803"/>
          </a:xfrm>
          <a:prstGeom prst="rect">
            <a:avLst/>
          </a:prstGeom>
        </p:spPr>
        <p:txBody>
          <a:bodyPr vert="horz" lIns="89119" tIns="44560" rIns="89119" bIns="44560" rtlCol="0"/>
          <a:lstStyle>
            <a:lvl1pPr algn="r">
              <a:defRPr sz="1200"/>
            </a:lvl1pPr>
          </a:lstStyle>
          <a:p>
            <a:fld id="{144655BB-DB7D-4259-A68E-202CF9A0DF0E}" type="datetimeFigureOut">
              <a:rPr lang="en-US" smtClean="0"/>
              <a:t>10/20/2022</a:t>
            </a:fld>
            <a:endParaRPr lang="en-US"/>
          </a:p>
        </p:txBody>
      </p:sp>
      <p:sp>
        <p:nvSpPr>
          <p:cNvPr id="4" name="Footer Placeholder 3"/>
          <p:cNvSpPr>
            <a:spLocks noGrp="1"/>
          </p:cNvSpPr>
          <p:nvPr>
            <p:ph type="ftr" sz="quarter" idx="2"/>
          </p:nvPr>
        </p:nvSpPr>
        <p:spPr>
          <a:xfrm>
            <a:off x="2" y="8918122"/>
            <a:ext cx="3078048" cy="468803"/>
          </a:xfrm>
          <a:prstGeom prst="rect">
            <a:avLst/>
          </a:prstGeom>
        </p:spPr>
        <p:txBody>
          <a:bodyPr vert="horz" lIns="89119" tIns="44560" rIns="89119" bIns="44560" rtlCol="0" anchor="b"/>
          <a:lstStyle>
            <a:lvl1pPr algn="l">
              <a:defRPr sz="1200"/>
            </a:lvl1pPr>
          </a:lstStyle>
          <a:p>
            <a:endParaRPr lang="en-US"/>
          </a:p>
        </p:txBody>
      </p:sp>
      <p:sp>
        <p:nvSpPr>
          <p:cNvPr id="5" name="Slide Number Placeholder 4"/>
          <p:cNvSpPr>
            <a:spLocks noGrp="1"/>
          </p:cNvSpPr>
          <p:nvPr>
            <p:ph type="sldNum" sz="quarter" idx="3"/>
          </p:nvPr>
        </p:nvSpPr>
        <p:spPr>
          <a:xfrm>
            <a:off x="4022887" y="8918122"/>
            <a:ext cx="3078048" cy="468803"/>
          </a:xfrm>
          <a:prstGeom prst="rect">
            <a:avLst/>
          </a:prstGeom>
        </p:spPr>
        <p:txBody>
          <a:bodyPr vert="horz" lIns="89119" tIns="44560" rIns="89119" bIns="44560" rtlCol="0" anchor="b"/>
          <a:lstStyle>
            <a:lvl1pPr algn="r">
              <a:defRPr sz="1200"/>
            </a:lvl1pPr>
          </a:lstStyle>
          <a:p>
            <a:fld id="{B8B64A61-A641-44C9-B120-98C0BCF5C721}" type="slidenum">
              <a:rPr lang="en-US" smtClean="0"/>
              <a:t>‹#›</a:t>
            </a:fld>
            <a:endParaRPr lang="en-US"/>
          </a:p>
        </p:txBody>
      </p:sp>
    </p:spTree>
    <p:extLst>
      <p:ext uri="{BB962C8B-B14F-4D97-AF65-F5344CB8AC3E}">
        <p14:creationId xmlns:p14="http://schemas.microsoft.com/office/powerpoint/2010/main" val="17668806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78048" cy="468803"/>
          </a:xfrm>
          <a:prstGeom prst="rect">
            <a:avLst/>
          </a:prstGeom>
        </p:spPr>
        <p:txBody>
          <a:bodyPr vert="horz" lIns="89119" tIns="44560" rIns="89119" bIns="44560" rtlCol="0"/>
          <a:lstStyle>
            <a:lvl1pPr algn="l">
              <a:defRPr sz="1200"/>
            </a:lvl1pPr>
          </a:lstStyle>
          <a:p>
            <a:endParaRPr lang="en-US"/>
          </a:p>
        </p:txBody>
      </p:sp>
      <p:sp>
        <p:nvSpPr>
          <p:cNvPr id="3" name="Date Placeholder 2"/>
          <p:cNvSpPr>
            <a:spLocks noGrp="1"/>
          </p:cNvSpPr>
          <p:nvPr>
            <p:ph type="dt" idx="1"/>
          </p:nvPr>
        </p:nvSpPr>
        <p:spPr>
          <a:xfrm>
            <a:off x="4022887" y="1"/>
            <a:ext cx="3078048" cy="468803"/>
          </a:xfrm>
          <a:prstGeom prst="rect">
            <a:avLst/>
          </a:prstGeom>
        </p:spPr>
        <p:txBody>
          <a:bodyPr vert="horz" lIns="89119" tIns="44560" rIns="89119" bIns="44560" rtlCol="0"/>
          <a:lstStyle>
            <a:lvl1pPr algn="r">
              <a:defRPr sz="1200"/>
            </a:lvl1pPr>
          </a:lstStyle>
          <a:p>
            <a:fld id="{C6BBB22C-122D-4EE2-9812-B1AA4CFA3383}" type="datetimeFigureOut">
              <a:rPr lang="en-US" smtClean="0"/>
              <a:pPr/>
              <a:t>10/20/2022</a:t>
            </a:fld>
            <a:endParaRPr lang="en-US"/>
          </a:p>
        </p:txBody>
      </p:sp>
      <p:sp>
        <p:nvSpPr>
          <p:cNvPr id="4" name="Slide Image Placeholder 3"/>
          <p:cNvSpPr>
            <a:spLocks noGrp="1" noRot="1" noChangeAspect="1"/>
          </p:cNvSpPr>
          <p:nvPr>
            <p:ph type="sldImg" idx="2"/>
          </p:nvPr>
        </p:nvSpPr>
        <p:spPr>
          <a:xfrm>
            <a:off x="1203325" y="704850"/>
            <a:ext cx="4695825" cy="3521075"/>
          </a:xfrm>
          <a:prstGeom prst="rect">
            <a:avLst/>
          </a:prstGeom>
          <a:noFill/>
          <a:ln w="12700">
            <a:solidFill>
              <a:prstClr val="black"/>
            </a:solidFill>
          </a:ln>
        </p:spPr>
        <p:txBody>
          <a:bodyPr vert="horz" lIns="89119" tIns="44560" rIns="89119" bIns="44560" rtlCol="0" anchor="ctr"/>
          <a:lstStyle/>
          <a:p>
            <a:endParaRPr lang="en-US"/>
          </a:p>
        </p:txBody>
      </p:sp>
      <p:sp>
        <p:nvSpPr>
          <p:cNvPr id="5" name="Notes Placeholder 4"/>
          <p:cNvSpPr>
            <a:spLocks noGrp="1"/>
          </p:cNvSpPr>
          <p:nvPr>
            <p:ph type="body" sz="quarter" idx="3"/>
          </p:nvPr>
        </p:nvSpPr>
        <p:spPr>
          <a:xfrm>
            <a:off x="710557" y="4459839"/>
            <a:ext cx="5681363" cy="4223882"/>
          </a:xfrm>
          <a:prstGeom prst="rect">
            <a:avLst/>
          </a:prstGeom>
        </p:spPr>
        <p:txBody>
          <a:bodyPr vert="horz" lIns="89119" tIns="44560" rIns="89119" bIns="4456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918122"/>
            <a:ext cx="3078048" cy="468803"/>
          </a:xfrm>
          <a:prstGeom prst="rect">
            <a:avLst/>
          </a:prstGeom>
        </p:spPr>
        <p:txBody>
          <a:bodyPr vert="horz" lIns="89119" tIns="44560" rIns="89119" bIns="44560" rtlCol="0" anchor="b"/>
          <a:lstStyle>
            <a:lvl1pPr algn="l">
              <a:defRPr sz="1200"/>
            </a:lvl1pPr>
          </a:lstStyle>
          <a:p>
            <a:endParaRPr lang="en-US"/>
          </a:p>
        </p:txBody>
      </p:sp>
      <p:sp>
        <p:nvSpPr>
          <p:cNvPr id="7" name="Slide Number Placeholder 6"/>
          <p:cNvSpPr>
            <a:spLocks noGrp="1"/>
          </p:cNvSpPr>
          <p:nvPr>
            <p:ph type="sldNum" sz="quarter" idx="5"/>
          </p:nvPr>
        </p:nvSpPr>
        <p:spPr>
          <a:xfrm>
            <a:off x="4022887" y="8918122"/>
            <a:ext cx="3078048" cy="468803"/>
          </a:xfrm>
          <a:prstGeom prst="rect">
            <a:avLst/>
          </a:prstGeom>
        </p:spPr>
        <p:txBody>
          <a:bodyPr vert="horz" lIns="89119" tIns="44560" rIns="89119" bIns="44560" rtlCol="0" anchor="b"/>
          <a:lstStyle>
            <a:lvl1pPr algn="r">
              <a:defRPr sz="1200"/>
            </a:lvl1pPr>
          </a:lstStyle>
          <a:p>
            <a:fld id="{25095B3F-8216-487B-AC35-BDA8990236ED}" type="slidenum">
              <a:rPr lang="en-US" smtClean="0"/>
              <a:pPr/>
              <a:t>‹#›</a:t>
            </a:fld>
            <a:endParaRPr lang="en-US"/>
          </a:p>
        </p:txBody>
      </p:sp>
    </p:spTree>
    <p:extLst>
      <p:ext uri="{BB962C8B-B14F-4D97-AF65-F5344CB8AC3E}">
        <p14:creationId xmlns:p14="http://schemas.microsoft.com/office/powerpoint/2010/main" val="1796385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1</a:t>
            </a:fld>
            <a:endParaRPr lang="en-US"/>
          </a:p>
        </p:txBody>
      </p:sp>
    </p:spTree>
    <p:extLst>
      <p:ext uri="{BB962C8B-B14F-4D97-AF65-F5344CB8AC3E}">
        <p14:creationId xmlns:p14="http://schemas.microsoft.com/office/powerpoint/2010/main" val="36982302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10</a:t>
            </a:fld>
            <a:endParaRPr lang="en-US"/>
          </a:p>
        </p:txBody>
      </p:sp>
    </p:spTree>
    <p:extLst>
      <p:ext uri="{BB962C8B-B14F-4D97-AF65-F5344CB8AC3E}">
        <p14:creationId xmlns:p14="http://schemas.microsoft.com/office/powerpoint/2010/main" val="33540879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11</a:t>
            </a:fld>
            <a:endParaRPr lang="en-US"/>
          </a:p>
        </p:txBody>
      </p:sp>
    </p:spTree>
    <p:extLst>
      <p:ext uri="{BB962C8B-B14F-4D97-AF65-F5344CB8AC3E}">
        <p14:creationId xmlns:p14="http://schemas.microsoft.com/office/powerpoint/2010/main" val="33620369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12</a:t>
            </a:fld>
            <a:endParaRPr lang="en-US"/>
          </a:p>
        </p:txBody>
      </p:sp>
    </p:spTree>
    <p:extLst>
      <p:ext uri="{BB962C8B-B14F-4D97-AF65-F5344CB8AC3E}">
        <p14:creationId xmlns:p14="http://schemas.microsoft.com/office/powerpoint/2010/main" val="10782277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13</a:t>
            </a:fld>
            <a:endParaRPr lang="en-US"/>
          </a:p>
        </p:txBody>
      </p:sp>
    </p:spTree>
    <p:extLst>
      <p:ext uri="{BB962C8B-B14F-4D97-AF65-F5344CB8AC3E}">
        <p14:creationId xmlns:p14="http://schemas.microsoft.com/office/powerpoint/2010/main" val="42311156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14</a:t>
            </a:fld>
            <a:endParaRPr lang="en-US"/>
          </a:p>
        </p:txBody>
      </p:sp>
    </p:spTree>
    <p:extLst>
      <p:ext uri="{BB962C8B-B14F-4D97-AF65-F5344CB8AC3E}">
        <p14:creationId xmlns:p14="http://schemas.microsoft.com/office/powerpoint/2010/main" val="11098827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15</a:t>
            </a:fld>
            <a:endParaRPr lang="en-US"/>
          </a:p>
        </p:txBody>
      </p:sp>
    </p:spTree>
    <p:extLst>
      <p:ext uri="{BB962C8B-B14F-4D97-AF65-F5344CB8AC3E}">
        <p14:creationId xmlns:p14="http://schemas.microsoft.com/office/powerpoint/2010/main" val="20605358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16</a:t>
            </a:fld>
            <a:endParaRPr lang="en-US"/>
          </a:p>
        </p:txBody>
      </p:sp>
    </p:spTree>
    <p:extLst>
      <p:ext uri="{BB962C8B-B14F-4D97-AF65-F5344CB8AC3E}">
        <p14:creationId xmlns:p14="http://schemas.microsoft.com/office/powerpoint/2010/main" val="28735105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17</a:t>
            </a:fld>
            <a:endParaRPr lang="en-US"/>
          </a:p>
        </p:txBody>
      </p:sp>
    </p:spTree>
    <p:extLst>
      <p:ext uri="{BB962C8B-B14F-4D97-AF65-F5344CB8AC3E}">
        <p14:creationId xmlns:p14="http://schemas.microsoft.com/office/powerpoint/2010/main" val="34742106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18</a:t>
            </a:fld>
            <a:endParaRPr lang="en-US"/>
          </a:p>
        </p:txBody>
      </p:sp>
    </p:spTree>
    <p:extLst>
      <p:ext uri="{BB962C8B-B14F-4D97-AF65-F5344CB8AC3E}">
        <p14:creationId xmlns:p14="http://schemas.microsoft.com/office/powerpoint/2010/main" val="15016396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19</a:t>
            </a:fld>
            <a:endParaRPr lang="en-US"/>
          </a:p>
        </p:txBody>
      </p:sp>
    </p:spTree>
    <p:extLst>
      <p:ext uri="{BB962C8B-B14F-4D97-AF65-F5344CB8AC3E}">
        <p14:creationId xmlns:p14="http://schemas.microsoft.com/office/powerpoint/2010/main" val="3771867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2</a:t>
            </a:fld>
            <a:endParaRPr lang="en-US"/>
          </a:p>
        </p:txBody>
      </p:sp>
    </p:spTree>
    <p:extLst>
      <p:ext uri="{BB962C8B-B14F-4D97-AF65-F5344CB8AC3E}">
        <p14:creationId xmlns:p14="http://schemas.microsoft.com/office/powerpoint/2010/main" val="35063284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20</a:t>
            </a:fld>
            <a:endParaRPr lang="en-US"/>
          </a:p>
        </p:txBody>
      </p:sp>
    </p:spTree>
    <p:extLst>
      <p:ext uri="{BB962C8B-B14F-4D97-AF65-F5344CB8AC3E}">
        <p14:creationId xmlns:p14="http://schemas.microsoft.com/office/powerpoint/2010/main" val="34060864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21</a:t>
            </a:fld>
            <a:endParaRPr lang="en-US"/>
          </a:p>
        </p:txBody>
      </p:sp>
    </p:spTree>
    <p:extLst>
      <p:ext uri="{BB962C8B-B14F-4D97-AF65-F5344CB8AC3E}">
        <p14:creationId xmlns:p14="http://schemas.microsoft.com/office/powerpoint/2010/main" val="34305483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22</a:t>
            </a:fld>
            <a:endParaRPr lang="en-US"/>
          </a:p>
        </p:txBody>
      </p:sp>
    </p:spTree>
    <p:extLst>
      <p:ext uri="{BB962C8B-B14F-4D97-AF65-F5344CB8AC3E}">
        <p14:creationId xmlns:p14="http://schemas.microsoft.com/office/powerpoint/2010/main" val="25666110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23</a:t>
            </a:fld>
            <a:endParaRPr lang="en-US"/>
          </a:p>
        </p:txBody>
      </p:sp>
    </p:spTree>
    <p:extLst>
      <p:ext uri="{BB962C8B-B14F-4D97-AF65-F5344CB8AC3E}">
        <p14:creationId xmlns:p14="http://schemas.microsoft.com/office/powerpoint/2010/main" val="14811310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24</a:t>
            </a:fld>
            <a:endParaRPr lang="en-US"/>
          </a:p>
        </p:txBody>
      </p:sp>
    </p:spTree>
    <p:extLst>
      <p:ext uri="{BB962C8B-B14F-4D97-AF65-F5344CB8AC3E}">
        <p14:creationId xmlns:p14="http://schemas.microsoft.com/office/powerpoint/2010/main" val="31552454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25</a:t>
            </a:fld>
            <a:endParaRPr lang="en-US"/>
          </a:p>
        </p:txBody>
      </p:sp>
    </p:spTree>
    <p:extLst>
      <p:ext uri="{BB962C8B-B14F-4D97-AF65-F5344CB8AC3E}">
        <p14:creationId xmlns:p14="http://schemas.microsoft.com/office/powerpoint/2010/main" val="26727287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26</a:t>
            </a:fld>
            <a:endParaRPr lang="en-US"/>
          </a:p>
        </p:txBody>
      </p:sp>
    </p:spTree>
    <p:extLst>
      <p:ext uri="{BB962C8B-B14F-4D97-AF65-F5344CB8AC3E}">
        <p14:creationId xmlns:p14="http://schemas.microsoft.com/office/powerpoint/2010/main" val="13339438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27</a:t>
            </a:fld>
            <a:endParaRPr lang="en-US"/>
          </a:p>
        </p:txBody>
      </p:sp>
    </p:spTree>
    <p:extLst>
      <p:ext uri="{BB962C8B-B14F-4D97-AF65-F5344CB8AC3E}">
        <p14:creationId xmlns:p14="http://schemas.microsoft.com/office/powerpoint/2010/main" val="37401892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28</a:t>
            </a:fld>
            <a:endParaRPr lang="en-US"/>
          </a:p>
        </p:txBody>
      </p:sp>
    </p:spTree>
    <p:extLst>
      <p:ext uri="{BB962C8B-B14F-4D97-AF65-F5344CB8AC3E}">
        <p14:creationId xmlns:p14="http://schemas.microsoft.com/office/powerpoint/2010/main" val="31111658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29</a:t>
            </a:fld>
            <a:endParaRPr lang="en-US"/>
          </a:p>
        </p:txBody>
      </p:sp>
    </p:spTree>
    <p:extLst>
      <p:ext uri="{BB962C8B-B14F-4D97-AF65-F5344CB8AC3E}">
        <p14:creationId xmlns:p14="http://schemas.microsoft.com/office/powerpoint/2010/main" val="38249245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3</a:t>
            </a:fld>
            <a:endParaRPr lang="en-US"/>
          </a:p>
        </p:txBody>
      </p:sp>
    </p:spTree>
    <p:extLst>
      <p:ext uri="{BB962C8B-B14F-4D97-AF65-F5344CB8AC3E}">
        <p14:creationId xmlns:p14="http://schemas.microsoft.com/office/powerpoint/2010/main" val="39204117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30</a:t>
            </a:fld>
            <a:endParaRPr lang="en-US"/>
          </a:p>
        </p:txBody>
      </p:sp>
    </p:spTree>
    <p:extLst>
      <p:ext uri="{BB962C8B-B14F-4D97-AF65-F5344CB8AC3E}">
        <p14:creationId xmlns:p14="http://schemas.microsoft.com/office/powerpoint/2010/main" val="90358686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31</a:t>
            </a:fld>
            <a:endParaRPr lang="en-US"/>
          </a:p>
        </p:txBody>
      </p:sp>
    </p:spTree>
    <p:extLst>
      <p:ext uri="{BB962C8B-B14F-4D97-AF65-F5344CB8AC3E}">
        <p14:creationId xmlns:p14="http://schemas.microsoft.com/office/powerpoint/2010/main" val="7222968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32</a:t>
            </a:fld>
            <a:endParaRPr lang="en-US"/>
          </a:p>
        </p:txBody>
      </p:sp>
    </p:spTree>
    <p:extLst>
      <p:ext uri="{BB962C8B-B14F-4D97-AF65-F5344CB8AC3E}">
        <p14:creationId xmlns:p14="http://schemas.microsoft.com/office/powerpoint/2010/main" val="167993145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33</a:t>
            </a:fld>
            <a:endParaRPr lang="en-US"/>
          </a:p>
        </p:txBody>
      </p:sp>
    </p:spTree>
    <p:extLst>
      <p:ext uri="{BB962C8B-B14F-4D97-AF65-F5344CB8AC3E}">
        <p14:creationId xmlns:p14="http://schemas.microsoft.com/office/powerpoint/2010/main" val="67610175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34</a:t>
            </a:fld>
            <a:endParaRPr lang="en-US"/>
          </a:p>
        </p:txBody>
      </p:sp>
    </p:spTree>
    <p:extLst>
      <p:ext uri="{BB962C8B-B14F-4D97-AF65-F5344CB8AC3E}">
        <p14:creationId xmlns:p14="http://schemas.microsoft.com/office/powerpoint/2010/main" val="30683744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35</a:t>
            </a:fld>
            <a:endParaRPr lang="en-US"/>
          </a:p>
        </p:txBody>
      </p:sp>
    </p:spTree>
    <p:extLst>
      <p:ext uri="{BB962C8B-B14F-4D97-AF65-F5344CB8AC3E}">
        <p14:creationId xmlns:p14="http://schemas.microsoft.com/office/powerpoint/2010/main" val="377842808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36</a:t>
            </a:fld>
            <a:endParaRPr lang="en-US"/>
          </a:p>
        </p:txBody>
      </p:sp>
    </p:spTree>
    <p:extLst>
      <p:ext uri="{BB962C8B-B14F-4D97-AF65-F5344CB8AC3E}">
        <p14:creationId xmlns:p14="http://schemas.microsoft.com/office/powerpoint/2010/main" val="322271766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37</a:t>
            </a:fld>
            <a:endParaRPr lang="en-US"/>
          </a:p>
        </p:txBody>
      </p:sp>
    </p:spTree>
    <p:extLst>
      <p:ext uri="{BB962C8B-B14F-4D97-AF65-F5344CB8AC3E}">
        <p14:creationId xmlns:p14="http://schemas.microsoft.com/office/powerpoint/2010/main" val="83137908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38</a:t>
            </a:fld>
            <a:endParaRPr lang="en-US"/>
          </a:p>
        </p:txBody>
      </p:sp>
    </p:spTree>
    <p:extLst>
      <p:ext uri="{BB962C8B-B14F-4D97-AF65-F5344CB8AC3E}">
        <p14:creationId xmlns:p14="http://schemas.microsoft.com/office/powerpoint/2010/main" val="51431170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39</a:t>
            </a:fld>
            <a:endParaRPr lang="en-US"/>
          </a:p>
        </p:txBody>
      </p:sp>
    </p:spTree>
    <p:extLst>
      <p:ext uri="{BB962C8B-B14F-4D97-AF65-F5344CB8AC3E}">
        <p14:creationId xmlns:p14="http://schemas.microsoft.com/office/powerpoint/2010/main" val="30443303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4</a:t>
            </a:fld>
            <a:endParaRPr lang="en-US"/>
          </a:p>
        </p:txBody>
      </p:sp>
    </p:spTree>
    <p:extLst>
      <p:ext uri="{BB962C8B-B14F-4D97-AF65-F5344CB8AC3E}">
        <p14:creationId xmlns:p14="http://schemas.microsoft.com/office/powerpoint/2010/main" val="328467763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40</a:t>
            </a:fld>
            <a:endParaRPr lang="en-US"/>
          </a:p>
        </p:txBody>
      </p:sp>
    </p:spTree>
    <p:extLst>
      <p:ext uri="{BB962C8B-B14F-4D97-AF65-F5344CB8AC3E}">
        <p14:creationId xmlns:p14="http://schemas.microsoft.com/office/powerpoint/2010/main" val="25492085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41</a:t>
            </a:fld>
            <a:endParaRPr lang="en-US"/>
          </a:p>
        </p:txBody>
      </p:sp>
    </p:spTree>
    <p:extLst>
      <p:ext uri="{BB962C8B-B14F-4D97-AF65-F5344CB8AC3E}">
        <p14:creationId xmlns:p14="http://schemas.microsoft.com/office/powerpoint/2010/main" val="400001772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42</a:t>
            </a:fld>
            <a:endParaRPr lang="en-US"/>
          </a:p>
        </p:txBody>
      </p:sp>
    </p:spTree>
    <p:extLst>
      <p:ext uri="{BB962C8B-B14F-4D97-AF65-F5344CB8AC3E}">
        <p14:creationId xmlns:p14="http://schemas.microsoft.com/office/powerpoint/2010/main" val="223444781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43</a:t>
            </a:fld>
            <a:endParaRPr lang="en-US"/>
          </a:p>
        </p:txBody>
      </p:sp>
    </p:spTree>
    <p:extLst>
      <p:ext uri="{BB962C8B-B14F-4D97-AF65-F5344CB8AC3E}">
        <p14:creationId xmlns:p14="http://schemas.microsoft.com/office/powerpoint/2010/main" val="268240972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44</a:t>
            </a:fld>
            <a:endParaRPr lang="en-US"/>
          </a:p>
        </p:txBody>
      </p:sp>
    </p:spTree>
    <p:extLst>
      <p:ext uri="{BB962C8B-B14F-4D97-AF65-F5344CB8AC3E}">
        <p14:creationId xmlns:p14="http://schemas.microsoft.com/office/powerpoint/2010/main" val="196573020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45</a:t>
            </a:fld>
            <a:endParaRPr lang="en-US"/>
          </a:p>
        </p:txBody>
      </p:sp>
    </p:spTree>
    <p:extLst>
      <p:ext uri="{BB962C8B-B14F-4D97-AF65-F5344CB8AC3E}">
        <p14:creationId xmlns:p14="http://schemas.microsoft.com/office/powerpoint/2010/main" val="337096712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46</a:t>
            </a:fld>
            <a:endParaRPr lang="en-US"/>
          </a:p>
        </p:txBody>
      </p:sp>
    </p:spTree>
    <p:extLst>
      <p:ext uri="{BB962C8B-B14F-4D97-AF65-F5344CB8AC3E}">
        <p14:creationId xmlns:p14="http://schemas.microsoft.com/office/powerpoint/2010/main" val="402119027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47</a:t>
            </a:fld>
            <a:endParaRPr lang="en-US"/>
          </a:p>
        </p:txBody>
      </p:sp>
    </p:spTree>
    <p:extLst>
      <p:ext uri="{BB962C8B-B14F-4D97-AF65-F5344CB8AC3E}">
        <p14:creationId xmlns:p14="http://schemas.microsoft.com/office/powerpoint/2010/main" val="364691174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48</a:t>
            </a:fld>
            <a:endParaRPr lang="en-US"/>
          </a:p>
        </p:txBody>
      </p:sp>
    </p:spTree>
    <p:extLst>
      <p:ext uri="{BB962C8B-B14F-4D97-AF65-F5344CB8AC3E}">
        <p14:creationId xmlns:p14="http://schemas.microsoft.com/office/powerpoint/2010/main" val="324517673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49</a:t>
            </a:fld>
            <a:endParaRPr lang="en-US"/>
          </a:p>
        </p:txBody>
      </p:sp>
    </p:spTree>
    <p:extLst>
      <p:ext uri="{BB962C8B-B14F-4D97-AF65-F5344CB8AC3E}">
        <p14:creationId xmlns:p14="http://schemas.microsoft.com/office/powerpoint/2010/main" val="6740781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5</a:t>
            </a:fld>
            <a:endParaRPr lang="en-US"/>
          </a:p>
        </p:txBody>
      </p:sp>
    </p:spTree>
    <p:extLst>
      <p:ext uri="{BB962C8B-B14F-4D97-AF65-F5344CB8AC3E}">
        <p14:creationId xmlns:p14="http://schemas.microsoft.com/office/powerpoint/2010/main" val="404746297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50</a:t>
            </a:fld>
            <a:endParaRPr lang="en-US"/>
          </a:p>
        </p:txBody>
      </p:sp>
    </p:spTree>
    <p:extLst>
      <p:ext uri="{BB962C8B-B14F-4D97-AF65-F5344CB8AC3E}">
        <p14:creationId xmlns:p14="http://schemas.microsoft.com/office/powerpoint/2010/main" val="387388756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51</a:t>
            </a:fld>
            <a:endParaRPr lang="en-US"/>
          </a:p>
        </p:txBody>
      </p:sp>
    </p:spTree>
    <p:extLst>
      <p:ext uri="{BB962C8B-B14F-4D97-AF65-F5344CB8AC3E}">
        <p14:creationId xmlns:p14="http://schemas.microsoft.com/office/powerpoint/2010/main" val="94387418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52</a:t>
            </a:fld>
            <a:endParaRPr lang="en-US"/>
          </a:p>
        </p:txBody>
      </p:sp>
    </p:spTree>
    <p:extLst>
      <p:ext uri="{BB962C8B-B14F-4D97-AF65-F5344CB8AC3E}">
        <p14:creationId xmlns:p14="http://schemas.microsoft.com/office/powerpoint/2010/main" val="330265258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53</a:t>
            </a:fld>
            <a:endParaRPr lang="en-US"/>
          </a:p>
        </p:txBody>
      </p:sp>
    </p:spTree>
    <p:extLst>
      <p:ext uri="{BB962C8B-B14F-4D97-AF65-F5344CB8AC3E}">
        <p14:creationId xmlns:p14="http://schemas.microsoft.com/office/powerpoint/2010/main" val="396944633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54</a:t>
            </a:fld>
            <a:endParaRPr lang="en-US"/>
          </a:p>
        </p:txBody>
      </p:sp>
    </p:spTree>
    <p:extLst>
      <p:ext uri="{BB962C8B-B14F-4D97-AF65-F5344CB8AC3E}">
        <p14:creationId xmlns:p14="http://schemas.microsoft.com/office/powerpoint/2010/main" val="4301794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6</a:t>
            </a:fld>
            <a:endParaRPr lang="en-US"/>
          </a:p>
        </p:txBody>
      </p:sp>
    </p:spTree>
    <p:extLst>
      <p:ext uri="{BB962C8B-B14F-4D97-AF65-F5344CB8AC3E}">
        <p14:creationId xmlns:p14="http://schemas.microsoft.com/office/powerpoint/2010/main" val="4101818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7</a:t>
            </a:fld>
            <a:endParaRPr lang="en-US"/>
          </a:p>
        </p:txBody>
      </p:sp>
    </p:spTree>
    <p:extLst>
      <p:ext uri="{BB962C8B-B14F-4D97-AF65-F5344CB8AC3E}">
        <p14:creationId xmlns:p14="http://schemas.microsoft.com/office/powerpoint/2010/main" val="4186744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8</a:t>
            </a:fld>
            <a:endParaRPr lang="en-US"/>
          </a:p>
        </p:txBody>
      </p:sp>
    </p:spTree>
    <p:extLst>
      <p:ext uri="{BB962C8B-B14F-4D97-AF65-F5344CB8AC3E}">
        <p14:creationId xmlns:p14="http://schemas.microsoft.com/office/powerpoint/2010/main" val="27422535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095B3F-8216-487B-AC35-BDA8990236ED}" type="slidenum">
              <a:rPr lang="en-US" smtClean="0"/>
              <a:pPr/>
              <a:t>9</a:t>
            </a:fld>
            <a:endParaRPr lang="en-US"/>
          </a:p>
        </p:txBody>
      </p:sp>
    </p:spTree>
    <p:extLst>
      <p:ext uri="{BB962C8B-B14F-4D97-AF65-F5344CB8AC3E}">
        <p14:creationId xmlns:p14="http://schemas.microsoft.com/office/powerpoint/2010/main" val="2398406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9D9714B-E11A-4793-9D4B-C7DA0B002A2E}" type="datetime1">
              <a:rPr lang="en-US" smtClean="0"/>
              <a:pPr/>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D6908-18CF-4D46-A568-031B411BADDC}" type="datetime1">
              <a:rPr lang="en-US" smtClean="0"/>
              <a:pPr/>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40A0BF-8AB8-438E-8F5F-3BC988050D5C}" type="datetime1">
              <a:rPr lang="en-US" smtClean="0"/>
              <a:pPr/>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dirty="0"/>
              <a:t>Click to edit Master title style</a:t>
            </a:r>
          </a:p>
        </p:txBody>
      </p:sp>
      <p:sp>
        <p:nvSpPr>
          <p:cNvPr id="3" name="Content Placeholder 2"/>
          <p:cNvSpPr>
            <a:spLocks noGrp="1"/>
          </p:cNvSpPr>
          <p:nvPr>
            <p:ph idx="1"/>
          </p:nvPr>
        </p:nvSpPr>
        <p:spPr/>
        <p:txBody>
          <a:bodyPr>
            <a:no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DD1D551-D1C9-475F-8F97-B5E238F846DE}" type="datetime1">
              <a:rPr lang="en-US" smtClean="0"/>
              <a:pPr/>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934200" y="6356350"/>
            <a:ext cx="2133600" cy="365125"/>
          </a:xfrm>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85A71D-2E90-4908-919F-619FDB1089CE}" type="datetime1">
              <a:rPr lang="en-US" smtClean="0"/>
              <a:pPr/>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B74358A-EF12-449E-95F9-53ECB702F323}" type="datetime1">
              <a:rPr lang="en-US" smtClean="0"/>
              <a:pPr/>
              <a:t>10/20/2022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5FBF9DE-364F-4108-BF86-9295B2495FBB}" type="datetime1">
              <a:rPr lang="en-US" smtClean="0"/>
              <a:pPr/>
              <a:t>10/20/2022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F3091E9-5B6C-4491-8FE2-FE8BB8D7CBC7}" type="datetime1">
              <a:rPr lang="en-US" smtClean="0"/>
              <a:pPr/>
              <a:t>10/20/2022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7432F4-B520-430E-BC9F-5620D1D82898}" type="datetime1">
              <a:rPr lang="en-US" smtClean="0"/>
              <a:pPr/>
              <a:t>10/20/2022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321798-164E-4412-9238-A87AFC6688E7}" type="datetime1">
              <a:rPr lang="en-US" smtClean="0"/>
              <a:pPr/>
              <a:t>10/20/2022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6B5C6D-AA2A-4233-A83B-6410688265D8}" type="datetime1">
              <a:rPr lang="en-US" smtClean="0"/>
              <a:pPr/>
              <a:t>10/20/2022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6200"/>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371600"/>
            <a:ext cx="8229600" cy="5029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1F1508-6116-47D0-9391-D505EF128AA1}" type="datetime1">
              <a:rPr lang="en-US" smtClean="0"/>
              <a:pPr/>
              <a:t>10/20/2022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cs.usfca.edu/~galles/visualization/BTree.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www.cs.usfca.edu/~galles/visualization/BTree.html"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en.wikipedia.org/wiki/Red%E2%80%93black_tree" TargetMode="External"/><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www.youtube.com/watch?v=FNeL18KsWPc&amp;t=2586s" TargetMode="External"/><Relationship Id="rId2" Type="http://schemas.openxmlformats.org/officeDocument/2006/relationships/notesSlide" Target="../notesSlides/notesSlide53.xml"/><Relationship Id="rId1" Type="http://schemas.openxmlformats.org/officeDocument/2006/relationships/slideLayout" Target="../slideLayouts/slideLayout2.xml"/><Relationship Id="rId4" Type="http://schemas.openxmlformats.org/officeDocument/2006/relationships/hyperlink" Target="https://www.cs.usfca.edu/~galles/visualization/AVLtree.html"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www.cs.usfca.edu/~galles/visualization/SplayTree.html" TargetMode="External"/><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s://docs.oracle.com/en/java/javase/11/docs/api/java.base/java/util/TreeSet.html" TargetMode="External"/><Relationship Id="rId2" Type="http://schemas.openxmlformats.org/officeDocument/2006/relationships/hyperlink" Target="https://docs.oracle.com/en/java/javase/11/docs/api/java.base/java/util/TreeMap.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cs.usfca.edu/~galles/visualization/BTree.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subTitle" idx="1"/>
          </p:nvPr>
        </p:nvSpPr>
        <p:spPr>
          <a:xfrm>
            <a:off x="914400" y="1981200"/>
            <a:ext cx="7467600" cy="1752600"/>
          </a:xfrm>
        </p:spPr>
        <p:txBody>
          <a:bodyPr/>
          <a:lstStyle/>
          <a:p>
            <a:r>
              <a:rPr lang="en-US" dirty="0"/>
              <a:t>2-3-4 Trees</a:t>
            </a:r>
            <a:br>
              <a:rPr lang="en-US" dirty="0"/>
            </a:br>
            <a:r>
              <a:rPr lang="en-US" dirty="0"/>
              <a:t>(BST)</a:t>
            </a:r>
          </a:p>
        </p:txBody>
      </p:sp>
      <p:sp>
        <p:nvSpPr>
          <p:cNvPr id="5" name="Text Box 4"/>
          <p:cNvSpPr txBox="1">
            <a:spLocks noChangeArrowheads="1"/>
          </p:cNvSpPr>
          <p:nvPr/>
        </p:nvSpPr>
        <p:spPr bwMode="auto">
          <a:xfrm>
            <a:off x="2133600" y="4191000"/>
            <a:ext cx="4953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dirty="0"/>
              <a:t>CSE 3318 – Algorithms and Data Structures</a:t>
            </a:r>
          </a:p>
          <a:p>
            <a:pPr algn="ctr" eaLnBrk="1" hangingPunct="1"/>
            <a:r>
              <a:rPr lang="en-US" dirty="0"/>
              <a:t>Alexandra Stefan</a:t>
            </a:r>
          </a:p>
          <a:p>
            <a:pPr algn="ctr" eaLnBrk="1" hangingPunct="1"/>
            <a:r>
              <a:rPr lang="en-US" dirty="0"/>
              <a:t>Includes materials from </a:t>
            </a:r>
            <a:r>
              <a:rPr lang="en-US" dirty="0" err="1"/>
              <a:t>Vassilis</a:t>
            </a:r>
            <a:r>
              <a:rPr lang="en-US" dirty="0"/>
              <a:t> </a:t>
            </a:r>
            <a:r>
              <a:rPr lang="en-US" dirty="0" err="1"/>
              <a:t>Athitsos</a:t>
            </a:r>
            <a:r>
              <a:rPr lang="en-US" dirty="0"/>
              <a:t> </a:t>
            </a:r>
          </a:p>
          <a:p>
            <a:pPr algn="ctr" eaLnBrk="1" hangingPunct="1"/>
            <a:r>
              <a:rPr lang="en-US" dirty="0"/>
              <a:t>University of Texas at Arlington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dirty="0"/>
          </a:p>
        </p:txBody>
      </p:sp>
      <p:sp>
        <p:nvSpPr>
          <p:cNvPr id="2" name="Date Placeholder 1"/>
          <p:cNvSpPr>
            <a:spLocks noGrp="1"/>
          </p:cNvSpPr>
          <p:nvPr>
            <p:ph type="dt" sz="half" idx="10"/>
          </p:nvPr>
        </p:nvSpPr>
        <p:spPr/>
        <p:txBody>
          <a:bodyPr/>
          <a:lstStyle/>
          <a:p>
            <a:fld id="{89D9714B-E11A-4793-9D4B-C7DA0B002A2E}" type="datetime1">
              <a:rPr lang="en-US" smtClean="0"/>
              <a:pPr/>
              <a:t>10/20/2022</a:t>
            </a:fld>
            <a:endParaRPr lang="en-US" dirty="0"/>
          </a:p>
        </p:txBody>
      </p:sp>
    </p:spTree>
    <p:extLst>
      <p:ext uri="{BB962C8B-B14F-4D97-AF65-F5344CB8AC3E}">
        <p14:creationId xmlns:p14="http://schemas.microsoft.com/office/powerpoint/2010/main" val="3255105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Transformation Examples</a:t>
            </a:r>
          </a:p>
        </p:txBody>
      </p:sp>
      <p:sp>
        <p:nvSpPr>
          <p:cNvPr id="3" name="Content Placeholder 2"/>
          <p:cNvSpPr>
            <a:spLocks noGrp="1"/>
          </p:cNvSpPr>
          <p:nvPr>
            <p:ph idx="1"/>
          </p:nvPr>
        </p:nvSpPr>
        <p:spPr>
          <a:xfrm>
            <a:off x="276447" y="1371600"/>
            <a:ext cx="8665533" cy="3581400"/>
          </a:xfrm>
        </p:spPr>
        <p:txBody>
          <a:bodyPr/>
          <a:lstStyle/>
          <a:p>
            <a:r>
              <a:rPr lang="en-US" sz="2000" dirty="0"/>
              <a:t>If we find a 2-node being parent to a 4-node, we transform the pair into a 3-node connected to two 2-nodes, by pushing up the </a:t>
            </a:r>
            <a:r>
              <a:rPr lang="en-US" sz="2000" b="1" dirty="0">
                <a:solidFill>
                  <a:srgbClr val="FF0000"/>
                </a:solidFill>
              </a:rPr>
              <a:t>middle</a:t>
            </a:r>
            <a:r>
              <a:rPr lang="en-US" sz="2000" dirty="0"/>
              <a:t> key of the 4-node.</a:t>
            </a:r>
          </a:p>
          <a:p>
            <a:endParaRPr lang="en-US" sz="2400" dirty="0"/>
          </a:p>
          <a:p>
            <a:endParaRPr lang="en-US" sz="2400" dirty="0"/>
          </a:p>
          <a:p>
            <a:pPr marL="0" indent="0">
              <a:buNone/>
            </a:pPr>
            <a:endParaRPr lang="en-US" sz="2400" dirty="0"/>
          </a:p>
          <a:p>
            <a:pPr marL="0" indent="0">
              <a:buNone/>
            </a:pPr>
            <a:endParaRPr lang="en-US" sz="2400" dirty="0"/>
          </a:p>
          <a:p>
            <a:pPr marL="0" indent="0">
              <a:buNone/>
            </a:pPr>
            <a:endParaRPr lang="en-US" sz="1200" dirty="0"/>
          </a:p>
          <a:p>
            <a:r>
              <a:rPr lang="en-US" sz="2000" dirty="0"/>
              <a:t>If we find a 3-node being parent to a 4-node, we transform the pair into a 4-node connected to two 2-nodes, by pushing up the </a:t>
            </a:r>
            <a:r>
              <a:rPr lang="en-US" sz="2000" b="1" dirty="0">
                <a:solidFill>
                  <a:srgbClr val="FF0000"/>
                </a:solidFill>
              </a:rPr>
              <a:t>middle</a:t>
            </a:r>
            <a:r>
              <a:rPr lang="en-US" sz="2000" dirty="0"/>
              <a:t> key of the 4-node.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3126765627"/>
              </p:ext>
            </p:extLst>
          </p:nvPr>
        </p:nvGraphicFramePr>
        <p:xfrm>
          <a:off x="1788037" y="2417853"/>
          <a:ext cx="609600" cy="3962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1154169387"/>
              </p:ext>
            </p:extLst>
          </p:nvPr>
        </p:nvGraphicFramePr>
        <p:xfrm>
          <a:off x="809839" y="3332953"/>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3166952251"/>
              </p:ext>
            </p:extLst>
          </p:nvPr>
        </p:nvGraphicFramePr>
        <p:xfrm>
          <a:off x="2133600" y="3337560"/>
          <a:ext cx="13716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tblGrid>
              <a:tr h="370840">
                <a:tc>
                  <a:txBody>
                    <a:bodyPr/>
                    <a:lstStyle/>
                    <a:p>
                      <a:pPr algn="ctr"/>
                      <a:r>
                        <a:rPr lang="en-US" sz="2000" dirty="0">
                          <a:solidFill>
                            <a:schemeClr val="tx1"/>
                          </a:solidFill>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rgbClr val="FF0000"/>
                          </a:solidFill>
                        </a:rPr>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8" name="Elbow Connector 7"/>
          <p:cNvCxnSpPr>
            <a:stCxn id="5" idx="1"/>
            <a:endCxn id="6" idx="0"/>
          </p:cNvCxnSpPr>
          <p:nvPr/>
        </p:nvCxnSpPr>
        <p:spPr>
          <a:xfrm rot="10800000" flipV="1">
            <a:off x="1267039" y="2615973"/>
            <a:ext cx="520998" cy="7169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9" name="Elbow Connector 8"/>
          <p:cNvCxnSpPr/>
          <p:nvPr/>
        </p:nvCxnSpPr>
        <p:spPr>
          <a:xfrm rot="16200000" flipH="1">
            <a:off x="2295005" y="2770140"/>
            <a:ext cx="721589" cy="404037"/>
          </a:xfrm>
          <a:prstGeom prst="bentConnector3">
            <a:avLst>
              <a:gd name="adj1" fmla="val -99"/>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13" name="Content Placeholder 4"/>
          <p:cNvGraphicFramePr>
            <a:graphicFrameLocks/>
          </p:cNvGraphicFramePr>
          <p:nvPr>
            <p:extLst>
              <p:ext uri="{D42A27DB-BD31-4B8C-83A1-F6EECF244321}">
                <p14:modId xmlns:p14="http://schemas.microsoft.com/office/powerpoint/2010/main" val="4191026122"/>
              </p:ext>
            </p:extLst>
          </p:nvPr>
        </p:nvGraphicFramePr>
        <p:xfrm>
          <a:off x="5979037" y="2438400"/>
          <a:ext cx="1031362" cy="396240"/>
        </p:xfrm>
        <a:graphic>
          <a:graphicData uri="http://schemas.openxmlformats.org/drawingml/2006/table">
            <a:tbl>
              <a:tblPr firstRow="1" bandRow="1">
                <a:tableStyleId>{5C22544A-7EE6-4342-B048-85BDC9FD1C3A}</a:tableStyleId>
              </a:tblPr>
              <a:tblGrid>
                <a:gridCol w="515681">
                  <a:extLst>
                    <a:ext uri="{9D8B030D-6E8A-4147-A177-3AD203B41FA5}">
                      <a16:colId xmlns:a16="http://schemas.microsoft.com/office/drawing/2014/main" val="20000"/>
                    </a:ext>
                  </a:extLst>
                </a:gridCol>
                <a:gridCol w="515681">
                  <a:extLst>
                    <a:ext uri="{9D8B030D-6E8A-4147-A177-3AD203B41FA5}">
                      <a16:colId xmlns:a16="http://schemas.microsoft.com/office/drawing/2014/main" val="20001"/>
                    </a:ext>
                  </a:extLst>
                </a:gridCol>
              </a:tblGrid>
              <a:tr h="396240">
                <a:tc>
                  <a:txBody>
                    <a:bodyPr/>
                    <a:lstStyle/>
                    <a:p>
                      <a:pPr algn="ctr"/>
                      <a:r>
                        <a:rPr lang="en-US" sz="2000" dirty="0">
                          <a:solidFill>
                            <a:schemeClr val="tx1"/>
                          </a:solidFill>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rgbClr val="FF0000"/>
                          </a:solidFill>
                        </a:rPr>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4" name="Content Placeholder 4"/>
          <p:cNvGraphicFramePr>
            <a:graphicFrameLocks/>
          </p:cNvGraphicFramePr>
          <p:nvPr>
            <p:extLst>
              <p:ext uri="{D42A27DB-BD31-4B8C-83A1-F6EECF244321}">
                <p14:modId xmlns:p14="http://schemas.microsoft.com/office/powerpoint/2010/main" val="3486630388"/>
              </p:ext>
            </p:extLst>
          </p:nvPr>
        </p:nvGraphicFramePr>
        <p:xfrm>
          <a:off x="5000839" y="3353500"/>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5" name="Content Placeholder 4"/>
          <p:cNvGraphicFramePr>
            <a:graphicFrameLocks/>
          </p:cNvGraphicFramePr>
          <p:nvPr>
            <p:extLst>
              <p:ext uri="{D42A27DB-BD31-4B8C-83A1-F6EECF244321}">
                <p14:modId xmlns:p14="http://schemas.microsoft.com/office/powerpoint/2010/main" val="1455433159"/>
              </p:ext>
            </p:extLst>
          </p:nvPr>
        </p:nvGraphicFramePr>
        <p:xfrm>
          <a:off x="7239000" y="3358107"/>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16" name="Elbow Connector 15"/>
          <p:cNvCxnSpPr>
            <a:stCxn id="13" idx="1"/>
            <a:endCxn id="14" idx="0"/>
          </p:cNvCxnSpPr>
          <p:nvPr/>
        </p:nvCxnSpPr>
        <p:spPr>
          <a:xfrm rot="10800000" flipV="1">
            <a:off x="5458039" y="2636520"/>
            <a:ext cx="520998" cy="7169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13" idx="3"/>
          </p:cNvCxnSpPr>
          <p:nvPr/>
        </p:nvCxnSpPr>
        <p:spPr>
          <a:xfrm>
            <a:off x="7010399" y="2636520"/>
            <a:ext cx="457201" cy="721586"/>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20" name="Content Placeholder 4"/>
          <p:cNvGraphicFramePr>
            <a:graphicFrameLocks/>
          </p:cNvGraphicFramePr>
          <p:nvPr>
            <p:extLst>
              <p:ext uri="{D42A27DB-BD31-4B8C-83A1-F6EECF244321}">
                <p14:modId xmlns:p14="http://schemas.microsoft.com/office/powerpoint/2010/main" val="4160456489"/>
              </p:ext>
            </p:extLst>
          </p:nvPr>
        </p:nvGraphicFramePr>
        <p:xfrm>
          <a:off x="6271435" y="3352800"/>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22" name="Straight Arrow Connector 21"/>
          <p:cNvCxnSpPr>
            <a:endCxn id="20" idx="0"/>
          </p:cNvCxnSpPr>
          <p:nvPr/>
        </p:nvCxnSpPr>
        <p:spPr>
          <a:xfrm>
            <a:off x="6500035" y="2834640"/>
            <a:ext cx="0" cy="51816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24" name="Content Placeholder 4"/>
          <p:cNvGraphicFramePr>
            <a:graphicFrameLocks/>
          </p:cNvGraphicFramePr>
          <p:nvPr>
            <p:extLst>
              <p:ext uri="{D42A27DB-BD31-4B8C-83A1-F6EECF244321}">
                <p14:modId xmlns:p14="http://schemas.microsoft.com/office/powerpoint/2010/main" val="3174052869"/>
              </p:ext>
            </p:extLst>
          </p:nvPr>
        </p:nvGraphicFramePr>
        <p:xfrm>
          <a:off x="260499" y="6080760"/>
          <a:ext cx="609600" cy="3962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25" name="Content Placeholder 4"/>
          <p:cNvGraphicFramePr>
            <a:graphicFrameLocks/>
          </p:cNvGraphicFramePr>
          <p:nvPr>
            <p:extLst>
              <p:ext uri="{D42A27DB-BD31-4B8C-83A1-F6EECF244321}">
                <p14:modId xmlns:p14="http://schemas.microsoft.com/office/powerpoint/2010/main" val="1441541525"/>
              </p:ext>
            </p:extLst>
          </p:nvPr>
        </p:nvGraphicFramePr>
        <p:xfrm>
          <a:off x="1174899" y="5227320"/>
          <a:ext cx="1187302" cy="396240"/>
        </p:xfrm>
        <a:graphic>
          <a:graphicData uri="http://schemas.openxmlformats.org/drawingml/2006/table">
            <a:tbl>
              <a:tblPr firstRow="1" bandRow="1">
                <a:tableStyleId>{5C22544A-7EE6-4342-B048-85BDC9FD1C3A}</a:tableStyleId>
              </a:tblPr>
              <a:tblGrid>
                <a:gridCol w="593651">
                  <a:extLst>
                    <a:ext uri="{9D8B030D-6E8A-4147-A177-3AD203B41FA5}">
                      <a16:colId xmlns:a16="http://schemas.microsoft.com/office/drawing/2014/main" val="20000"/>
                    </a:ext>
                  </a:extLst>
                </a:gridCol>
                <a:gridCol w="593651">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26" name="Content Placeholder 4"/>
          <p:cNvGraphicFramePr>
            <a:graphicFrameLocks/>
          </p:cNvGraphicFramePr>
          <p:nvPr>
            <p:extLst>
              <p:ext uri="{D42A27DB-BD31-4B8C-83A1-F6EECF244321}">
                <p14:modId xmlns:p14="http://schemas.microsoft.com/office/powerpoint/2010/main" val="1135177982"/>
              </p:ext>
            </p:extLst>
          </p:nvPr>
        </p:nvGraphicFramePr>
        <p:xfrm>
          <a:off x="2470299" y="6080760"/>
          <a:ext cx="1415901" cy="396240"/>
        </p:xfrm>
        <a:graphic>
          <a:graphicData uri="http://schemas.openxmlformats.org/drawingml/2006/table">
            <a:tbl>
              <a:tblPr firstRow="1" bandRow="1">
                <a:tableStyleId>{5C22544A-7EE6-4342-B048-85BDC9FD1C3A}</a:tableStyleId>
              </a:tblPr>
              <a:tblGrid>
                <a:gridCol w="471967">
                  <a:extLst>
                    <a:ext uri="{9D8B030D-6E8A-4147-A177-3AD203B41FA5}">
                      <a16:colId xmlns:a16="http://schemas.microsoft.com/office/drawing/2014/main" val="20000"/>
                    </a:ext>
                  </a:extLst>
                </a:gridCol>
                <a:gridCol w="471967">
                  <a:extLst>
                    <a:ext uri="{9D8B030D-6E8A-4147-A177-3AD203B41FA5}">
                      <a16:colId xmlns:a16="http://schemas.microsoft.com/office/drawing/2014/main" val="20001"/>
                    </a:ext>
                  </a:extLst>
                </a:gridCol>
                <a:gridCol w="471967">
                  <a:extLst>
                    <a:ext uri="{9D8B030D-6E8A-4147-A177-3AD203B41FA5}">
                      <a16:colId xmlns:a16="http://schemas.microsoft.com/office/drawing/2014/main" val="20002"/>
                    </a:ext>
                  </a:extLst>
                </a:gridCol>
              </a:tblGrid>
              <a:tr h="370840">
                <a:tc>
                  <a:txBody>
                    <a:bodyPr/>
                    <a:lstStyle/>
                    <a:p>
                      <a:pPr algn="ctr"/>
                      <a:r>
                        <a:rPr lang="en-US" sz="2000" dirty="0">
                          <a:solidFill>
                            <a:schemeClr val="tx1"/>
                          </a:solidFill>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rgbClr val="FF0000"/>
                          </a:solidFill>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90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27" name="Content Placeholder 4"/>
          <p:cNvGraphicFramePr>
            <a:graphicFrameLocks/>
          </p:cNvGraphicFramePr>
          <p:nvPr>
            <p:extLst>
              <p:ext uri="{D42A27DB-BD31-4B8C-83A1-F6EECF244321}">
                <p14:modId xmlns:p14="http://schemas.microsoft.com/office/powerpoint/2010/main" val="1552829709"/>
              </p:ext>
            </p:extLst>
          </p:nvPr>
        </p:nvGraphicFramePr>
        <p:xfrm>
          <a:off x="1479699" y="6080760"/>
          <a:ext cx="609600" cy="3962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28" name="Elbow Connector 27"/>
          <p:cNvCxnSpPr>
            <a:stCxn id="25" idx="1"/>
            <a:endCxn id="24" idx="0"/>
          </p:cNvCxnSpPr>
          <p:nvPr/>
        </p:nvCxnSpPr>
        <p:spPr>
          <a:xfrm rot="10800000" flipV="1">
            <a:off x="565299" y="5425440"/>
            <a:ext cx="609600" cy="65532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9" name="Elbow Connector 28"/>
          <p:cNvCxnSpPr>
            <a:stCxn id="25" idx="3"/>
            <a:endCxn id="26" idx="0"/>
          </p:cNvCxnSpPr>
          <p:nvPr/>
        </p:nvCxnSpPr>
        <p:spPr>
          <a:xfrm>
            <a:off x="2362201" y="5425440"/>
            <a:ext cx="816048" cy="65532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endCxn id="27" idx="0"/>
          </p:cNvCxnSpPr>
          <p:nvPr/>
        </p:nvCxnSpPr>
        <p:spPr>
          <a:xfrm>
            <a:off x="1763233" y="5623560"/>
            <a:ext cx="21266" cy="457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40" name="Content Placeholder 4"/>
          <p:cNvGraphicFramePr>
            <a:graphicFrameLocks/>
          </p:cNvGraphicFramePr>
          <p:nvPr>
            <p:extLst>
              <p:ext uri="{D42A27DB-BD31-4B8C-83A1-F6EECF244321}">
                <p14:modId xmlns:p14="http://schemas.microsoft.com/office/powerpoint/2010/main" val="3388632583"/>
              </p:ext>
            </p:extLst>
          </p:nvPr>
        </p:nvGraphicFramePr>
        <p:xfrm>
          <a:off x="4832499" y="6080760"/>
          <a:ext cx="609600" cy="3962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41" name="Content Placeholder 4"/>
          <p:cNvGraphicFramePr>
            <a:graphicFrameLocks/>
          </p:cNvGraphicFramePr>
          <p:nvPr>
            <p:extLst>
              <p:ext uri="{D42A27DB-BD31-4B8C-83A1-F6EECF244321}">
                <p14:modId xmlns:p14="http://schemas.microsoft.com/office/powerpoint/2010/main" val="1438189720"/>
              </p:ext>
            </p:extLst>
          </p:nvPr>
        </p:nvGraphicFramePr>
        <p:xfrm>
          <a:off x="5746899" y="5227320"/>
          <a:ext cx="1492101" cy="396240"/>
        </p:xfrm>
        <a:graphic>
          <a:graphicData uri="http://schemas.openxmlformats.org/drawingml/2006/table">
            <a:tbl>
              <a:tblPr firstRow="1" bandRow="1">
                <a:tableStyleId>{5C22544A-7EE6-4342-B048-85BDC9FD1C3A}</a:tableStyleId>
              </a:tblPr>
              <a:tblGrid>
                <a:gridCol w="497367">
                  <a:extLst>
                    <a:ext uri="{9D8B030D-6E8A-4147-A177-3AD203B41FA5}">
                      <a16:colId xmlns:a16="http://schemas.microsoft.com/office/drawing/2014/main" val="20000"/>
                    </a:ext>
                  </a:extLst>
                </a:gridCol>
                <a:gridCol w="497367">
                  <a:extLst>
                    <a:ext uri="{9D8B030D-6E8A-4147-A177-3AD203B41FA5}">
                      <a16:colId xmlns:a16="http://schemas.microsoft.com/office/drawing/2014/main" val="20001"/>
                    </a:ext>
                  </a:extLst>
                </a:gridCol>
                <a:gridCol w="497367">
                  <a:extLst>
                    <a:ext uri="{9D8B030D-6E8A-4147-A177-3AD203B41FA5}">
                      <a16:colId xmlns:a16="http://schemas.microsoft.com/office/drawing/2014/main" val="20002"/>
                    </a:ext>
                  </a:extLst>
                </a:gridCol>
              </a:tblGrid>
              <a:tr h="370840">
                <a:tc>
                  <a:txBody>
                    <a:bodyPr/>
                    <a:lstStyle/>
                    <a:p>
                      <a:pPr algn="ctr"/>
                      <a:r>
                        <a:rPr lang="en-US" sz="2000" dirty="0">
                          <a:solidFill>
                            <a:schemeClr val="tx1"/>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rgbClr val="FF0000"/>
                          </a:solidFill>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42" name="Content Placeholder 4"/>
          <p:cNvGraphicFramePr>
            <a:graphicFrameLocks/>
          </p:cNvGraphicFramePr>
          <p:nvPr>
            <p:extLst>
              <p:ext uri="{D42A27DB-BD31-4B8C-83A1-F6EECF244321}">
                <p14:modId xmlns:p14="http://schemas.microsoft.com/office/powerpoint/2010/main" val="1907232769"/>
              </p:ext>
            </p:extLst>
          </p:nvPr>
        </p:nvGraphicFramePr>
        <p:xfrm>
          <a:off x="6648878" y="6080760"/>
          <a:ext cx="501501" cy="396240"/>
        </p:xfrm>
        <a:graphic>
          <a:graphicData uri="http://schemas.openxmlformats.org/drawingml/2006/table">
            <a:tbl>
              <a:tblPr firstRow="1" bandRow="1">
                <a:tableStyleId>{5C22544A-7EE6-4342-B048-85BDC9FD1C3A}</a:tableStyleId>
              </a:tblPr>
              <a:tblGrid>
                <a:gridCol w="501501">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43" name="Content Placeholder 4"/>
          <p:cNvGraphicFramePr>
            <a:graphicFrameLocks/>
          </p:cNvGraphicFramePr>
          <p:nvPr>
            <p:extLst>
              <p:ext uri="{D42A27DB-BD31-4B8C-83A1-F6EECF244321}">
                <p14:modId xmlns:p14="http://schemas.microsoft.com/office/powerpoint/2010/main" val="2852317315"/>
              </p:ext>
            </p:extLst>
          </p:nvPr>
        </p:nvGraphicFramePr>
        <p:xfrm>
          <a:off x="5773472" y="6080760"/>
          <a:ext cx="609600" cy="3962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44" name="Elbow Connector 43"/>
          <p:cNvCxnSpPr>
            <a:stCxn id="41" idx="1"/>
            <a:endCxn id="40" idx="0"/>
          </p:cNvCxnSpPr>
          <p:nvPr/>
        </p:nvCxnSpPr>
        <p:spPr>
          <a:xfrm rot="10800000" flipV="1">
            <a:off x="5137299" y="5425440"/>
            <a:ext cx="609600" cy="65532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5" name="Elbow Connector 44"/>
          <p:cNvCxnSpPr>
            <a:stCxn id="41" idx="3"/>
            <a:endCxn id="58" idx="0"/>
          </p:cNvCxnSpPr>
          <p:nvPr/>
        </p:nvCxnSpPr>
        <p:spPr>
          <a:xfrm>
            <a:off x="7239000" y="5425440"/>
            <a:ext cx="707950" cy="67056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endCxn id="43" idx="0"/>
          </p:cNvCxnSpPr>
          <p:nvPr/>
        </p:nvCxnSpPr>
        <p:spPr>
          <a:xfrm flipH="1">
            <a:off x="6078272" y="5623560"/>
            <a:ext cx="193163" cy="457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58" name="Content Placeholder 4"/>
          <p:cNvGraphicFramePr>
            <a:graphicFrameLocks/>
          </p:cNvGraphicFramePr>
          <p:nvPr>
            <p:extLst>
              <p:ext uri="{D42A27DB-BD31-4B8C-83A1-F6EECF244321}">
                <p14:modId xmlns:p14="http://schemas.microsoft.com/office/powerpoint/2010/main" val="2520040817"/>
              </p:ext>
            </p:extLst>
          </p:nvPr>
        </p:nvGraphicFramePr>
        <p:xfrm>
          <a:off x="7696200" y="6096000"/>
          <a:ext cx="501501" cy="396240"/>
        </p:xfrm>
        <a:graphic>
          <a:graphicData uri="http://schemas.openxmlformats.org/drawingml/2006/table">
            <a:tbl>
              <a:tblPr firstRow="1" bandRow="1">
                <a:tableStyleId>{5C22544A-7EE6-4342-B048-85BDC9FD1C3A}</a:tableStyleId>
              </a:tblPr>
              <a:tblGrid>
                <a:gridCol w="501501">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90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62" name="Straight Arrow Connector 61"/>
          <p:cNvCxnSpPr/>
          <p:nvPr/>
        </p:nvCxnSpPr>
        <p:spPr>
          <a:xfrm>
            <a:off x="6741043" y="5623560"/>
            <a:ext cx="148855" cy="46073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3810000" y="2997313"/>
            <a:ext cx="1098699"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3701901" y="5552327"/>
            <a:ext cx="1022499"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3100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Insertion Examples</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dirty="0"/>
          </a:p>
        </p:txBody>
      </p:sp>
    </p:spTree>
    <p:extLst>
      <p:ext uri="{BB962C8B-B14F-4D97-AF65-F5344CB8AC3E}">
        <p14:creationId xmlns:p14="http://schemas.microsoft.com/office/powerpoint/2010/main" val="4251782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Insert 25</a:t>
            </a:r>
          </a:p>
        </p:txBody>
      </p:sp>
      <p:sp>
        <p:nvSpPr>
          <p:cNvPr id="3" name="Content Placeholder 2"/>
          <p:cNvSpPr>
            <a:spLocks noGrp="1"/>
          </p:cNvSpPr>
          <p:nvPr>
            <p:ph idx="1"/>
          </p:nvPr>
        </p:nvSpPr>
        <p:spPr/>
        <p:txBody>
          <a:bodyPr/>
          <a:lstStyle/>
          <a:p>
            <a:r>
              <a:rPr lang="en-US" dirty="0"/>
              <a:t>Inserting an item with key 25:</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3687263036"/>
              </p:ext>
            </p:extLst>
          </p:nvPr>
        </p:nvGraphicFramePr>
        <p:xfrm>
          <a:off x="1219200" y="3641698"/>
          <a:ext cx="609600" cy="3962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1618823999"/>
              </p:ext>
            </p:extLst>
          </p:nvPr>
        </p:nvGraphicFramePr>
        <p:xfrm>
          <a:off x="3429000" y="2574898"/>
          <a:ext cx="1187302" cy="396240"/>
        </p:xfrm>
        <a:graphic>
          <a:graphicData uri="http://schemas.openxmlformats.org/drawingml/2006/table">
            <a:tbl>
              <a:tblPr firstRow="1" bandRow="1">
                <a:tableStyleId>{5C22544A-7EE6-4342-B048-85BDC9FD1C3A}</a:tableStyleId>
              </a:tblPr>
              <a:tblGrid>
                <a:gridCol w="593651">
                  <a:extLst>
                    <a:ext uri="{9D8B030D-6E8A-4147-A177-3AD203B41FA5}">
                      <a16:colId xmlns:a16="http://schemas.microsoft.com/office/drawing/2014/main" val="20000"/>
                    </a:ext>
                  </a:extLst>
                </a:gridCol>
                <a:gridCol w="593651">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353841939"/>
              </p:ext>
            </p:extLst>
          </p:nvPr>
        </p:nvGraphicFramePr>
        <p:xfrm>
          <a:off x="6356499" y="3641698"/>
          <a:ext cx="1197934" cy="396240"/>
        </p:xfrm>
        <a:graphic>
          <a:graphicData uri="http://schemas.openxmlformats.org/drawingml/2006/table">
            <a:tbl>
              <a:tblPr firstRow="1" bandRow="1">
                <a:tableStyleId>{5C22544A-7EE6-4342-B048-85BDC9FD1C3A}</a:tableStyleId>
              </a:tblPr>
              <a:tblGrid>
                <a:gridCol w="598967">
                  <a:extLst>
                    <a:ext uri="{9D8B030D-6E8A-4147-A177-3AD203B41FA5}">
                      <a16:colId xmlns:a16="http://schemas.microsoft.com/office/drawing/2014/main" val="20000"/>
                    </a:ext>
                  </a:extLst>
                </a:gridCol>
                <a:gridCol w="5989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8" name="Content Placeholder 4"/>
          <p:cNvGraphicFramePr>
            <a:graphicFrameLocks/>
          </p:cNvGraphicFramePr>
          <p:nvPr>
            <p:extLst>
              <p:ext uri="{D42A27DB-BD31-4B8C-83A1-F6EECF244321}">
                <p14:modId xmlns:p14="http://schemas.microsoft.com/office/powerpoint/2010/main" val="2934679138"/>
              </p:ext>
            </p:extLst>
          </p:nvPr>
        </p:nvGraphicFramePr>
        <p:xfrm>
          <a:off x="304800" y="476945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9" name="Content Placeholder 4"/>
          <p:cNvGraphicFramePr>
            <a:graphicFrameLocks/>
          </p:cNvGraphicFramePr>
          <p:nvPr>
            <p:extLst>
              <p:ext uri="{D42A27DB-BD31-4B8C-83A1-F6EECF244321}">
                <p14:modId xmlns:p14="http://schemas.microsoft.com/office/powerpoint/2010/main" val="971073766"/>
              </p:ext>
            </p:extLst>
          </p:nvPr>
        </p:nvGraphicFramePr>
        <p:xfrm>
          <a:off x="1447800" y="4784698"/>
          <a:ext cx="13716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tblGrid>
              <a:tr h="370840">
                <a:tc>
                  <a:txBody>
                    <a:bodyPr/>
                    <a:lstStyle/>
                    <a:p>
                      <a:pPr algn="ctr"/>
                      <a:r>
                        <a:rPr lang="en-US" sz="2000" dirty="0">
                          <a:solidFill>
                            <a:schemeClr val="tx1"/>
                          </a:solidFill>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0" name="Content Placeholder 4"/>
          <p:cNvGraphicFramePr>
            <a:graphicFrameLocks/>
          </p:cNvGraphicFramePr>
          <p:nvPr>
            <p:extLst>
              <p:ext uri="{D42A27DB-BD31-4B8C-83A1-F6EECF244321}">
                <p14:modId xmlns:p14="http://schemas.microsoft.com/office/powerpoint/2010/main" val="1695284646"/>
              </p:ext>
            </p:extLst>
          </p:nvPr>
        </p:nvGraphicFramePr>
        <p:xfrm>
          <a:off x="4343400" y="4769458"/>
          <a:ext cx="533400" cy="39624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52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1" name="Content Placeholder 4"/>
          <p:cNvGraphicFramePr>
            <a:graphicFrameLocks/>
          </p:cNvGraphicFramePr>
          <p:nvPr>
            <p:extLst>
              <p:ext uri="{D42A27DB-BD31-4B8C-83A1-F6EECF244321}">
                <p14:modId xmlns:p14="http://schemas.microsoft.com/office/powerpoint/2010/main" val="2791416299"/>
              </p:ext>
            </p:extLst>
          </p:nvPr>
        </p:nvGraphicFramePr>
        <p:xfrm>
          <a:off x="5126666" y="4784698"/>
          <a:ext cx="893134" cy="396240"/>
        </p:xfrm>
        <a:graphic>
          <a:graphicData uri="http://schemas.openxmlformats.org/drawingml/2006/table">
            <a:tbl>
              <a:tblPr firstRow="1" bandRow="1">
                <a:tableStyleId>{5C22544A-7EE6-4342-B048-85BDC9FD1C3A}</a:tableStyleId>
              </a:tblPr>
              <a:tblGrid>
                <a:gridCol w="446567">
                  <a:extLst>
                    <a:ext uri="{9D8B030D-6E8A-4147-A177-3AD203B41FA5}">
                      <a16:colId xmlns:a16="http://schemas.microsoft.com/office/drawing/2014/main" val="20000"/>
                    </a:ext>
                  </a:extLst>
                </a:gridCol>
                <a:gridCol w="4465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62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2" name="Content Placeholder 4"/>
          <p:cNvGraphicFramePr>
            <a:graphicFrameLocks/>
          </p:cNvGraphicFramePr>
          <p:nvPr>
            <p:extLst>
              <p:ext uri="{D42A27DB-BD31-4B8C-83A1-F6EECF244321}">
                <p14:modId xmlns:p14="http://schemas.microsoft.com/office/powerpoint/2010/main" val="3153660064"/>
              </p:ext>
            </p:extLst>
          </p:nvPr>
        </p:nvGraphicFramePr>
        <p:xfrm>
          <a:off x="8218968" y="4769458"/>
          <a:ext cx="467832" cy="396240"/>
        </p:xfrm>
        <a:graphic>
          <a:graphicData uri="http://schemas.openxmlformats.org/drawingml/2006/table">
            <a:tbl>
              <a:tblPr firstRow="1" bandRow="1">
                <a:tableStyleId>{5C22544A-7EE6-4342-B048-85BDC9FD1C3A}</a:tableStyleId>
              </a:tblPr>
              <a:tblGrid>
                <a:gridCol w="467832">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3" name="Content Placeholder 4"/>
          <p:cNvGraphicFramePr>
            <a:graphicFrameLocks/>
          </p:cNvGraphicFramePr>
          <p:nvPr>
            <p:extLst>
              <p:ext uri="{D42A27DB-BD31-4B8C-83A1-F6EECF244321}">
                <p14:modId xmlns:p14="http://schemas.microsoft.com/office/powerpoint/2010/main" val="2308621578"/>
              </p:ext>
            </p:extLst>
          </p:nvPr>
        </p:nvGraphicFramePr>
        <p:xfrm>
          <a:off x="3733800" y="3641698"/>
          <a:ext cx="609600" cy="3962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4" name="Content Placeholder 4"/>
          <p:cNvGraphicFramePr>
            <a:graphicFrameLocks/>
          </p:cNvGraphicFramePr>
          <p:nvPr>
            <p:extLst>
              <p:ext uri="{D42A27DB-BD31-4B8C-83A1-F6EECF244321}">
                <p14:modId xmlns:p14="http://schemas.microsoft.com/office/powerpoint/2010/main" val="2054149028"/>
              </p:ext>
            </p:extLst>
          </p:nvPr>
        </p:nvGraphicFramePr>
        <p:xfrm>
          <a:off x="3048000" y="478469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5" name="Content Placeholder 4"/>
          <p:cNvGraphicFramePr>
            <a:graphicFrameLocks/>
          </p:cNvGraphicFramePr>
          <p:nvPr>
            <p:extLst>
              <p:ext uri="{D42A27DB-BD31-4B8C-83A1-F6EECF244321}">
                <p14:modId xmlns:p14="http://schemas.microsoft.com/office/powerpoint/2010/main" val="31598625"/>
              </p:ext>
            </p:extLst>
          </p:nvPr>
        </p:nvGraphicFramePr>
        <p:xfrm>
          <a:off x="6739287" y="4769458"/>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72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17" name="Elbow Connector 16"/>
          <p:cNvCxnSpPr>
            <a:stCxn id="6" idx="1"/>
            <a:endCxn id="5" idx="0"/>
          </p:cNvCxnSpPr>
          <p:nvPr/>
        </p:nvCxnSpPr>
        <p:spPr>
          <a:xfrm rot="10800000" flipV="1">
            <a:off x="1524000" y="2773018"/>
            <a:ext cx="1905000"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Elbow Connector 17"/>
          <p:cNvCxnSpPr>
            <a:endCxn id="7" idx="0"/>
          </p:cNvCxnSpPr>
          <p:nvPr/>
        </p:nvCxnSpPr>
        <p:spPr>
          <a:xfrm>
            <a:off x="4648200" y="2773018"/>
            <a:ext cx="2307266"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017334" y="2971138"/>
            <a:ext cx="0" cy="67056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5" idx="1"/>
          </p:cNvCxnSpPr>
          <p:nvPr/>
        </p:nvCxnSpPr>
        <p:spPr>
          <a:xfrm rot="10800000" flipV="1">
            <a:off x="762000" y="3839817"/>
            <a:ext cx="457200" cy="944879"/>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1" name="Elbow Connector 20"/>
          <p:cNvCxnSpPr>
            <a:endCxn id="9" idx="0"/>
          </p:cNvCxnSpPr>
          <p:nvPr/>
        </p:nvCxnSpPr>
        <p:spPr>
          <a:xfrm rot="16200000" flipH="1">
            <a:off x="1508760" y="4159857"/>
            <a:ext cx="944879" cy="304801"/>
          </a:xfrm>
          <a:prstGeom prst="bentConnector3">
            <a:avLst>
              <a:gd name="adj1" fmla="val 1613"/>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13" idx="1"/>
            <a:endCxn id="14" idx="0"/>
          </p:cNvCxnSpPr>
          <p:nvPr/>
        </p:nvCxnSpPr>
        <p:spPr>
          <a:xfrm rot="10800000" flipV="1">
            <a:off x="3505200" y="3839818"/>
            <a:ext cx="228600"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endCxn id="10" idx="0"/>
          </p:cNvCxnSpPr>
          <p:nvPr/>
        </p:nvCxnSpPr>
        <p:spPr>
          <a:xfrm rot="16200000" flipH="1">
            <a:off x="4022563" y="4181920"/>
            <a:ext cx="929639" cy="245435"/>
          </a:xfrm>
          <a:prstGeom prst="bentConnector3">
            <a:avLst>
              <a:gd name="adj1" fmla="val 820"/>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4" name="Elbow Connector 23"/>
          <p:cNvCxnSpPr>
            <a:stCxn id="7" idx="3"/>
          </p:cNvCxnSpPr>
          <p:nvPr/>
        </p:nvCxnSpPr>
        <p:spPr>
          <a:xfrm>
            <a:off x="7554433" y="3839818"/>
            <a:ext cx="903767"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5" name="Elbow Connector 24"/>
          <p:cNvCxnSpPr>
            <a:stCxn id="7" idx="1"/>
          </p:cNvCxnSpPr>
          <p:nvPr/>
        </p:nvCxnSpPr>
        <p:spPr>
          <a:xfrm rot="10800000" flipV="1">
            <a:off x="5562603" y="3839818"/>
            <a:ext cx="793897" cy="944878"/>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15" idx="0"/>
          </p:cNvCxnSpPr>
          <p:nvPr/>
        </p:nvCxnSpPr>
        <p:spPr>
          <a:xfrm>
            <a:off x="6955466" y="4037938"/>
            <a:ext cx="12421" cy="73152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7608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Insert 25</a:t>
            </a:r>
          </a:p>
        </p:txBody>
      </p:sp>
      <p:sp>
        <p:nvSpPr>
          <p:cNvPr id="3" name="Content Placeholder 2"/>
          <p:cNvSpPr>
            <a:spLocks noGrp="1"/>
          </p:cNvSpPr>
          <p:nvPr>
            <p:ph idx="1"/>
          </p:nvPr>
        </p:nvSpPr>
        <p:spPr/>
        <p:txBody>
          <a:bodyPr/>
          <a:lstStyle/>
          <a:p>
            <a:r>
              <a:rPr lang="en-US" dirty="0"/>
              <a:t>Inserting an item with key 25:</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3101753162"/>
              </p:ext>
            </p:extLst>
          </p:nvPr>
        </p:nvGraphicFramePr>
        <p:xfrm>
          <a:off x="1219200" y="3641698"/>
          <a:ext cx="609600" cy="3962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1830901996"/>
              </p:ext>
            </p:extLst>
          </p:nvPr>
        </p:nvGraphicFramePr>
        <p:xfrm>
          <a:off x="3429000" y="2574898"/>
          <a:ext cx="1187302" cy="396240"/>
        </p:xfrm>
        <a:graphic>
          <a:graphicData uri="http://schemas.openxmlformats.org/drawingml/2006/table">
            <a:tbl>
              <a:tblPr firstRow="1" bandRow="1">
                <a:tableStyleId>{5C22544A-7EE6-4342-B048-85BDC9FD1C3A}</a:tableStyleId>
              </a:tblPr>
              <a:tblGrid>
                <a:gridCol w="593651">
                  <a:extLst>
                    <a:ext uri="{9D8B030D-6E8A-4147-A177-3AD203B41FA5}">
                      <a16:colId xmlns:a16="http://schemas.microsoft.com/office/drawing/2014/main" val="20000"/>
                    </a:ext>
                  </a:extLst>
                </a:gridCol>
                <a:gridCol w="593651">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000" dirty="0">
                          <a:solidFill>
                            <a:schemeClr val="tx1"/>
                          </a:solidFill>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bl>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1466447583"/>
              </p:ext>
            </p:extLst>
          </p:nvPr>
        </p:nvGraphicFramePr>
        <p:xfrm>
          <a:off x="6356499" y="3641698"/>
          <a:ext cx="1197934" cy="396240"/>
        </p:xfrm>
        <a:graphic>
          <a:graphicData uri="http://schemas.openxmlformats.org/drawingml/2006/table">
            <a:tbl>
              <a:tblPr firstRow="1" bandRow="1">
                <a:tableStyleId>{5C22544A-7EE6-4342-B048-85BDC9FD1C3A}</a:tableStyleId>
              </a:tblPr>
              <a:tblGrid>
                <a:gridCol w="598967">
                  <a:extLst>
                    <a:ext uri="{9D8B030D-6E8A-4147-A177-3AD203B41FA5}">
                      <a16:colId xmlns:a16="http://schemas.microsoft.com/office/drawing/2014/main" val="20000"/>
                    </a:ext>
                  </a:extLst>
                </a:gridCol>
                <a:gridCol w="5989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8" name="Content Placeholder 4"/>
          <p:cNvGraphicFramePr>
            <a:graphicFrameLocks/>
          </p:cNvGraphicFramePr>
          <p:nvPr>
            <p:extLst>
              <p:ext uri="{D42A27DB-BD31-4B8C-83A1-F6EECF244321}">
                <p14:modId xmlns:p14="http://schemas.microsoft.com/office/powerpoint/2010/main" val="4215548822"/>
              </p:ext>
            </p:extLst>
          </p:nvPr>
        </p:nvGraphicFramePr>
        <p:xfrm>
          <a:off x="304800" y="476945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9" name="Content Placeholder 4"/>
          <p:cNvGraphicFramePr>
            <a:graphicFrameLocks/>
          </p:cNvGraphicFramePr>
          <p:nvPr>
            <p:extLst>
              <p:ext uri="{D42A27DB-BD31-4B8C-83A1-F6EECF244321}">
                <p14:modId xmlns:p14="http://schemas.microsoft.com/office/powerpoint/2010/main" val="4242543993"/>
              </p:ext>
            </p:extLst>
          </p:nvPr>
        </p:nvGraphicFramePr>
        <p:xfrm>
          <a:off x="1447800" y="4784698"/>
          <a:ext cx="13716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tblGrid>
              <a:tr h="370840">
                <a:tc>
                  <a:txBody>
                    <a:bodyPr/>
                    <a:lstStyle/>
                    <a:p>
                      <a:pPr algn="ctr"/>
                      <a:r>
                        <a:rPr lang="en-US" sz="2000" dirty="0">
                          <a:solidFill>
                            <a:schemeClr val="tx1"/>
                          </a:solidFill>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0" name="Content Placeholder 4"/>
          <p:cNvGraphicFramePr>
            <a:graphicFrameLocks/>
          </p:cNvGraphicFramePr>
          <p:nvPr>
            <p:extLst>
              <p:ext uri="{D42A27DB-BD31-4B8C-83A1-F6EECF244321}">
                <p14:modId xmlns:p14="http://schemas.microsoft.com/office/powerpoint/2010/main" val="2288407631"/>
              </p:ext>
            </p:extLst>
          </p:nvPr>
        </p:nvGraphicFramePr>
        <p:xfrm>
          <a:off x="4343400" y="4769458"/>
          <a:ext cx="533400" cy="39624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52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1" name="Content Placeholder 4"/>
          <p:cNvGraphicFramePr>
            <a:graphicFrameLocks/>
          </p:cNvGraphicFramePr>
          <p:nvPr>
            <p:extLst>
              <p:ext uri="{D42A27DB-BD31-4B8C-83A1-F6EECF244321}">
                <p14:modId xmlns:p14="http://schemas.microsoft.com/office/powerpoint/2010/main" val="2095068106"/>
              </p:ext>
            </p:extLst>
          </p:nvPr>
        </p:nvGraphicFramePr>
        <p:xfrm>
          <a:off x="5126666" y="4784698"/>
          <a:ext cx="893134" cy="396240"/>
        </p:xfrm>
        <a:graphic>
          <a:graphicData uri="http://schemas.openxmlformats.org/drawingml/2006/table">
            <a:tbl>
              <a:tblPr firstRow="1" bandRow="1">
                <a:tableStyleId>{5C22544A-7EE6-4342-B048-85BDC9FD1C3A}</a:tableStyleId>
              </a:tblPr>
              <a:tblGrid>
                <a:gridCol w="446567">
                  <a:extLst>
                    <a:ext uri="{9D8B030D-6E8A-4147-A177-3AD203B41FA5}">
                      <a16:colId xmlns:a16="http://schemas.microsoft.com/office/drawing/2014/main" val="20000"/>
                    </a:ext>
                  </a:extLst>
                </a:gridCol>
                <a:gridCol w="4465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62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2" name="Content Placeholder 4"/>
          <p:cNvGraphicFramePr>
            <a:graphicFrameLocks/>
          </p:cNvGraphicFramePr>
          <p:nvPr>
            <p:extLst>
              <p:ext uri="{D42A27DB-BD31-4B8C-83A1-F6EECF244321}">
                <p14:modId xmlns:p14="http://schemas.microsoft.com/office/powerpoint/2010/main" val="359171472"/>
              </p:ext>
            </p:extLst>
          </p:nvPr>
        </p:nvGraphicFramePr>
        <p:xfrm>
          <a:off x="8218968" y="4769458"/>
          <a:ext cx="467832" cy="396240"/>
        </p:xfrm>
        <a:graphic>
          <a:graphicData uri="http://schemas.openxmlformats.org/drawingml/2006/table">
            <a:tbl>
              <a:tblPr firstRow="1" bandRow="1">
                <a:tableStyleId>{5C22544A-7EE6-4342-B048-85BDC9FD1C3A}</a:tableStyleId>
              </a:tblPr>
              <a:tblGrid>
                <a:gridCol w="467832">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3" name="Content Placeholder 4"/>
          <p:cNvGraphicFramePr>
            <a:graphicFrameLocks/>
          </p:cNvGraphicFramePr>
          <p:nvPr>
            <p:extLst>
              <p:ext uri="{D42A27DB-BD31-4B8C-83A1-F6EECF244321}">
                <p14:modId xmlns:p14="http://schemas.microsoft.com/office/powerpoint/2010/main" val="3257930028"/>
              </p:ext>
            </p:extLst>
          </p:nvPr>
        </p:nvGraphicFramePr>
        <p:xfrm>
          <a:off x="3733800" y="3641698"/>
          <a:ext cx="609600" cy="3962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4" name="Content Placeholder 4"/>
          <p:cNvGraphicFramePr>
            <a:graphicFrameLocks/>
          </p:cNvGraphicFramePr>
          <p:nvPr>
            <p:extLst>
              <p:ext uri="{D42A27DB-BD31-4B8C-83A1-F6EECF244321}">
                <p14:modId xmlns:p14="http://schemas.microsoft.com/office/powerpoint/2010/main" val="1090373627"/>
              </p:ext>
            </p:extLst>
          </p:nvPr>
        </p:nvGraphicFramePr>
        <p:xfrm>
          <a:off x="3048000" y="478469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5" name="Content Placeholder 4"/>
          <p:cNvGraphicFramePr>
            <a:graphicFrameLocks/>
          </p:cNvGraphicFramePr>
          <p:nvPr>
            <p:extLst>
              <p:ext uri="{D42A27DB-BD31-4B8C-83A1-F6EECF244321}">
                <p14:modId xmlns:p14="http://schemas.microsoft.com/office/powerpoint/2010/main" val="2702413574"/>
              </p:ext>
            </p:extLst>
          </p:nvPr>
        </p:nvGraphicFramePr>
        <p:xfrm>
          <a:off x="6739287" y="4769458"/>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72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17" name="Elbow Connector 16"/>
          <p:cNvCxnSpPr>
            <a:stCxn id="6" idx="1"/>
            <a:endCxn id="5" idx="0"/>
          </p:cNvCxnSpPr>
          <p:nvPr/>
        </p:nvCxnSpPr>
        <p:spPr>
          <a:xfrm rot="10800000" flipV="1">
            <a:off x="1524000" y="2773018"/>
            <a:ext cx="1905000"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Elbow Connector 17"/>
          <p:cNvCxnSpPr>
            <a:endCxn id="7" idx="0"/>
          </p:cNvCxnSpPr>
          <p:nvPr/>
        </p:nvCxnSpPr>
        <p:spPr>
          <a:xfrm>
            <a:off x="4648200" y="2773018"/>
            <a:ext cx="2307266"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017334" y="2971138"/>
            <a:ext cx="0" cy="67056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5" idx="1"/>
          </p:cNvCxnSpPr>
          <p:nvPr/>
        </p:nvCxnSpPr>
        <p:spPr>
          <a:xfrm rot="10800000" flipV="1">
            <a:off x="762000" y="3839817"/>
            <a:ext cx="457200" cy="944879"/>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1" name="Elbow Connector 20"/>
          <p:cNvCxnSpPr>
            <a:endCxn id="9" idx="0"/>
          </p:cNvCxnSpPr>
          <p:nvPr/>
        </p:nvCxnSpPr>
        <p:spPr>
          <a:xfrm rot="16200000" flipH="1">
            <a:off x="1508760" y="4159857"/>
            <a:ext cx="944879" cy="304801"/>
          </a:xfrm>
          <a:prstGeom prst="bentConnector3">
            <a:avLst>
              <a:gd name="adj1" fmla="val 1613"/>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13" idx="1"/>
            <a:endCxn id="14" idx="0"/>
          </p:cNvCxnSpPr>
          <p:nvPr/>
        </p:nvCxnSpPr>
        <p:spPr>
          <a:xfrm rot="10800000" flipV="1">
            <a:off x="3505200" y="3839818"/>
            <a:ext cx="228600"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endCxn id="10" idx="0"/>
          </p:cNvCxnSpPr>
          <p:nvPr/>
        </p:nvCxnSpPr>
        <p:spPr>
          <a:xfrm rot="16200000" flipH="1">
            <a:off x="4022563" y="4181920"/>
            <a:ext cx="929639" cy="245435"/>
          </a:xfrm>
          <a:prstGeom prst="bentConnector3">
            <a:avLst>
              <a:gd name="adj1" fmla="val 820"/>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4" name="Elbow Connector 23"/>
          <p:cNvCxnSpPr>
            <a:stCxn id="7" idx="3"/>
          </p:cNvCxnSpPr>
          <p:nvPr/>
        </p:nvCxnSpPr>
        <p:spPr>
          <a:xfrm>
            <a:off x="7554433" y="3839818"/>
            <a:ext cx="903767"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5" name="Elbow Connector 24"/>
          <p:cNvCxnSpPr>
            <a:stCxn id="7" idx="1"/>
          </p:cNvCxnSpPr>
          <p:nvPr/>
        </p:nvCxnSpPr>
        <p:spPr>
          <a:xfrm rot="10800000" flipV="1">
            <a:off x="5562603" y="3839818"/>
            <a:ext cx="793897" cy="944878"/>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15" idx="0"/>
          </p:cNvCxnSpPr>
          <p:nvPr/>
        </p:nvCxnSpPr>
        <p:spPr>
          <a:xfrm>
            <a:off x="6955466" y="4037938"/>
            <a:ext cx="12421" cy="73152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72382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Insert 25</a:t>
            </a:r>
          </a:p>
        </p:txBody>
      </p:sp>
      <p:sp>
        <p:nvSpPr>
          <p:cNvPr id="3" name="Content Placeholder 2"/>
          <p:cNvSpPr>
            <a:spLocks noGrp="1"/>
          </p:cNvSpPr>
          <p:nvPr>
            <p:ph idx="1"/>
          </p:nvPr>
        </p:nvSpPr>
        <p:spPr/>
        <p:txBody>
          <a:bodyPr/>
          <a:lstStyle/>
          <a:p>
            <a:r>
              <a:rPr lang="en-US" dirty="0"/>
              <a:t>Inserting an item with key 25:</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1340281564"/>
              </p:ext>
            </p:extLst>
          </p:nvPr>
        </p:nvGraphicFramePr>
        <p:xfrm>
          <a:off x="1219200" y="3641698"/>
          <a:ext cx="609600" cy="3962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bl>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174292507"/>
              </p:ext>
            </p:extLst>
          </p:nvPr>
        </p:nvGraphicFramePr>
        <p:xfrm>
          <a:off x="3429000" y="2574898"/>
          <a:ext cx="1187302" cy="396240"/>
        </p:xfrm>
        <a:graphic>
          <a:graphicData uri="http://schemas.openxmlformats.org/drawingml/2006/table">
            <a:tbl>
              <a:tblPr firstRow="1" bandRow="1">
                <a:tableStyleId>{5C22544A-7EE6-4342-B048-85BDC9FD1C3A}</a:tableStyleId>
              </a:tblPr>
              <a:tblGrid>
                <a:gridCol w="593651">
                  <a:extLst>
                    <a:ext uri="{9D8B030D-6E8A-4147-A177-3AD203B41FA5}">
                      <a16:colId xmlns:a16="http://schemas.microsoft.com/office/drawing/2014/main" val="20000"/>
                    </a:ext>
                  </a:extLst>
                </a:gridCol>
                <a:gridCol w="593651">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1466447583"/>
              </p:ext>
            </p:extLst>
          </p:nvPr>
        </p:nvGraphicFramePr>
        <p:xfrm>
          <a:off x="6356499" y="3641698"/>
          <a:ext cx="1197934" cy="396240"/>
        </p:xfrm>
        <a:graphic>
          <a:graphicData uri="http://schemas.openxmlformats.org/drawingml/2006/table">
            <a:tbl>
              <a:tblPr firstRow="1" bandRow="1">
                <a:tableStyleId>{5C22544A-7EE6-4342-B048-85BDC9FD1C3A}</a:tableStyleId>
              </a:tblPr>
              <a:tblGrid>
                <a:gridCol w="598967">
                  <a:extLst>
                    <a:ext uri="{9D8B030D-6E8A-4147-A177-3AD203B41FA5}">
                      <a16:colId xmlns:a16="http://schemas.microsoft.com/office/drawing/2014/main" val="20000"/>
                    </a:ext>
                  </a:extLst>
                </a:gridCol>
                <a:gridCol w="5989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8" name="Content Placeholder 4"/>
          <p:cNvGraphicFramePr>
            <a:graphicFrameLocks/>
          </p:cNvGraphicFramePr>
          <p:nvPr>
            <p:extLst>
              <p:ext uri="{D42A27DB-BD31-4B8C-83A1-F6EECF244321}">
                <p14:modId xmlns:p14="http://schemas.microsoft.com/office/powerpoint/2010/main" val="4215548822"/>
              </p:ext>
            </p:extLst>
          </p:nvPr>
        </p:nvGraphicFramePr>
        <p:xfrm>
          <a:off x="304800" y="476945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9" name="Content Placeholder 4"/>
          <p:cNvGraphicFramePr>
            <a:graphicFrameLocks/>
          </p:cNvGraphicFramePr>
          <p:nvPr>
            <p:extLst>
              <p:ext uri="{D42A27DB-BD31-4B8C-83A1-F6EECF244321}">
                <p14:modId xmlns:p14="http://schemas.microsoft.com/office/powerpoint/2010/main" val="821960747"/>
              </p:ext>
            </p:extLst>
          </p:nvPr>
        </p:nvGraphicFramePr>
        <p:xfrm>
          <a:off x="1447800" y="4784698"/>
          <a:ext cx="13716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tblGrid>
              <a:tr h="370840">
                <a:tc>
                  <a:txBody>
                    <a:bodyPr/>
                    <a:lstStyle/>
                    <a:p>
                      <a:pPr algn="ctr"/>
                      <a:r>
                        <a:rPr lang="en-US" sz="2000" dirty="0">
                          <a:solidFill>
                            <a:schemeClr val="tx1"/>
                          </a:solidFill>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0" name="Content Placeholder 4"/>
          <p:cNvGraphicFramePr>
            <a:graphicFrameLocks/>
          </p:cNvGraphicFramePr>
          <p:nvPr>
            <p:extLst>
              <p:ext uri="{D42A27DB-BD31-4B8C-83A1-F6EECF244321}">
                <p14:modId xmlns:p14="http://schemas.microsoft.com/office/powerpoint/2010/main" val="2288407631"/>
              </p:ext>
            </p:extLst>
          </p:nvPr>
        </p:nvGraphicFramePr>
        <p:xfrm>
          <a:off x="4343400" y="4769458"/>
          <a:ext cx="533400" cy="39624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52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1" name="Content Placeholder 4"/>
          <p:cNvGraphicFramePr>
            <a:graphicFrameLocks/>
          </p:cNvGraphicFramePr>
          <p:nvPr>
            <p:extLst>
              <p:ext uri="{D42A27DB-BD31-4B8C-83A1-F6EECF244321}">
                <p14:modId xmlns:p14="http://schemas.microsoft.com/office/powerpoint/2010/main" val="2095068106"/>
              </p:ext>
            </p:extLst>
          </p:nvPr>
        </p:nvGraphicFramePr>
        <p:xfrm>
          <a:off x="5126666" y="4784698"/>
          <a:ext cx="893134" cy="396240"/>
        </p:xfrm>
        <a:graphic>
          <a:graphicData uri="http://schemas.openxmlformats.org/drawingml/2006/table">
            <a:tbl>
              <a:tblPr firstRow="1" bandRow="1">
                <a:tableStyleId>{5C22544A-7EE6-4342-B048-85BDC9FD1C3A}</a:tableStyleId>
              </a:tblPr>
              <a:tblGrid>
                <a:gridCol w="446567">
                  <a:extLst>
                    <a:ext uri="{9D8B030D-6E8A-4147-A177-3AD203B41FA5}">
                      <a16:colId xmlns:a16="http://schemas.microsoft.com/office/drawing/2014/main" val="20000"/>
                    </a:ext>
                  </a:extLst>
                </a:gridCol>
                <a:gridCol w="4465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62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2" name="Content Placeholder 4"/>
          <p:cNvGraphicFramePr>
            <a:graphicFrameLocks/>
          </p:cNvGraphicFramePr>
          <p:nvPr>
            <p:extLst>
              <p:ext uri="{D42A27DB-BD31-4B8C-83A1-F6EECF244321}">
                <p14:modId xmlns:p14="http://schemas.microsoft.com/office/powerpoint/2010/main" val="359171472"/>
              </p:ext>
            </p:extLst>
          </p:nvPr>
        </p:nvGraphicFramePr>
        <p:xfrm>
          <a:off x="8218968" y="4769458"/>
          <a:ext cx="467832" cy="396240"/>
        </p:xfrm>
        <a:graphic>
          <a:graphicData uri="http://schemas.openxmlformats.org/drawingml/2006/table">
            <a:tbl>
              <a:tblPr firstRow="1" bandRow="1">
                <a:tableStyleId>{5C22544A-7EE6-4342-B048-85BDC9FD1C3A}</a:tableStyleId>
              </a:tblPr>
              <a:tblGrid>
                <a:gridCol w="467832">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3" name="Content Placeholder 4"/>
          <p:cNvGraphicFramePr>
            <a:graphicFrameLocks/>
          </p:cNvGraphicFramePr>
          <p:nvPr>
            <p:extLst>
              <p:ext uri="{D42A27DB-BD31-4B8C-83A1-F6EECF244321}">
                <p14:modId xmlns:p14="http://schemas.microsoft.com/office/powerpoint/2010/main" val="3257930028"/>
              </p:ext>
            </p:extLst>
          </p:nvPr>
        </p:nvGraphicFramePr>
        <p:xfrm>
          <a:off x="3733800" y="3641698"/>
          <a:ext cx="609600" cy="3962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4" name="Content Placeholder 4"/>
          <p:cNvGraphicFramePr>
            <a:graphicFrameLocks/>
          </p:cNvGraphicFramePr>
          <p:nvPr>
            <p:extLst>
              <p:ext uri="{D42A27DB-BD31-4B8C-83A1-F6EECF244321}">
                <p14:modId xmlns:p14="http://schemas.microsoft.com/office/powerpoint/2010/main" val="1090373627"/>
              </p:ext>
            </p:extLst>
          </p:nvPr>
        </p:nvGraphicFramePr>
        <p:xfrm>
          <a:off x="3048000" y="478469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5" name="Content Placeholder 4"/>
          <p:cNvGraphicFramePr>
            <a:graphicFrameLocks/>
          </p:cNvGraphicFramePr>
          <p:nvPr>
            <p:extLst>
              <p:ext uri="{D42A27DB-BD31-4B8C-83A1-F6EECF244321}">
                <p14:modId xmlns:p14="http://schemas.microsoft.com/office/powerpoint/2010/main" val="2702413574"/>
              </p:ext>
            </p:extLst>
          </p:nvPr>
        </p:nvGraphicFramePr>
        <p:xfrm>
          <a:off x="6739287" y="4769458"/>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72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17" name="Elbow Connector 16"/>
          <p:cNvCxnSpPr>
            <a:stCxn id="6" idx="1"/>
            <a:endCxn id="5" idx="0"/>
          </p:cNvCxnSpPr>
          <p:nvPr/>
        </p:nvCxnSpPr>
        <p:spPr>
          <a:xfrm rot="10800000" flipV="1">
            <a:off x="1524000" y="2773018"/>
            <a:ext cx="1905000"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Elbow Connector 17"/>
          <p:cNvCxnSpPr>
            <a:endCxn id="7" idx="0"/>
          </p:cNvCxnSpPr>
          <p:nvPr/>
        </p:nvCxnSpPr>
        <p:spPr>
          <a:xfrm>
            <a:off x="4648200" y="2773018"/>
            <a:ext cx="2307266"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017334" y="2971138"/>
            <a:ext cx="0" cy="67056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5" idx="1"/>
          </p:cNvCxnSpPr>
          <p:nvPr/>
        </p:nvCxnSpPr>
        <p:spPr>
          <a:xfrm rot="10800000" flipV="1">
            <a:off x="762000" y="3839817"/>
            <a:ext cx="457200" cy="944879"/>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1" name="Elbow Connector 20"/>
          <p:cNvCxnSpPr>
            <a:endCxn id="9" idx="0"/>
          </p:cNvCxnSpPr>
          <p:nvPr/>
        </p:nvCxnSpPr>
        <p:spPr>
          <a:xfrm rot="16200000" flipH="1">
            <a:off x="1508760" y="4159857"/>
            <a:ext cx="944879" cy="304801"/>
          </a:xfrm>
          <a:prstGeom prst="bentConnector3">
            <a:avLst>
              <a:gd name="adj1" fmla="val 1613"/>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13" idx="1"/>
            <a:endCxn id="14" idx="0"/>
          </p:cNvCxnSpPr>
          <p:nvPr/>
        </p:nvCxnSpPr>
        <p:spPr>
          <a:xfrm rot="10800000" flipV="1">
            <a:off x="3505200" y="3839818"/>
            <a:ext cx="228600"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endCxn id="10" idx="0"/>
          </p:cNvCxnSpPr>
          <p:nvPr/>
        </p:nvCxnSpPr>
        <p:spPr>
          <a:xfrm rot="16200000" flipH="1">
            <a:off x="4022563" y="4181920"/>
            <a:ext cx="929639" cy="245435"/>
          </a:xfrm>
          <a:prstGeom prst="bentConnector3">
            <a:avLst>
              <a:gd name="adj1" fmla="val 820"/>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4" name="Elbow Connector 23"/>
          <p:cNvCxnSpPr>
            <a:stCxn id="7" idx="3"/>
          </p:cNvCxnSpPr>
          <p:nvPr/>
        </p:nvCxnSpPr>
        <p:spPr>
          <a:xfrm>
            <a:off x="7554433" y="3839818"/>
            <a:ext cx="903767"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5" name="Elbow Connector 24"/>
          <p:cNvCxnSpPr>
            <a:stCxn id="7" idx="1"/>
          </p:cNvCxnSpPr>
          <p:nvPr/>
        </p:nvCxnSpPr>
        <p:spPr>
          <a:xfrm rot="10800000" flipV="1">
            <a:off x="5562603" y="3839818"/>
            <a:ext cx="793897" cy="944878"/>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15" idx="0"/>
          </p:cNvCxnSpPr>
          <p:nvPr/>
        </p:nvCxnSpPr>
        <p:spPr>
          <a:xfrm>
            <a:off x="6955466" y="4037938"/>
            <a:ext cx="12421" cy="73152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72382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Insert 25</a:t>
            </a:r>
          </a:p>
        </p:txBody>
      </p:sp>
      <p:sp>
        <p:nvSpPr>
          <p:cNvPr id="3" name="Content Placeholder 2"/>
          <p:cNvSpPr>
            <a:spLocks noGrp="1"/>
          </p:cNvSpPr>
          <p:nvPr>
            <p:ph idx="1"/>
          </p:nvPr>
        </p:nvSpPr>
        <p:spPr/>
        <p:txBody>
          <a:bodyPr/>
          <a:lstStyle/>
          <a:p>
            <a:r>
              <a:rPr lang="en-US" dirty="0"/>
              <a:t>Inserting an item with key 25:</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3101753162"/>
              </p:ext>
            </p:extLst>
          </p:nvPr>
        </p:nvGraphicFramePr>
        <p:xfrm>
          <a:off x="1219200" y="3641698"/>
          <a:ext cx="609600" cy="3962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174292507"/>
              </p:ext>
            </p:extLst>
          </p:nvPr>
        </p:nvGraphicFramePr>
        <p:xfrm>
          <a:off x="3429000" y="2574898"/>
          <a:ext cx="1187302" cy="396240"/>
        </p:xfrm>
        <a:graphic>
          <a:graphicData uri="http://schemas.openxmlformats.org/drawingml/2006/table">
            <a:tbl>
              <a:tblPr firstRow="1" bandRow="1">
                <a:tableStyleId>{5C22544A-7EE6-4342-B048-85BDC9FD1C3A}</a:tableStyleId>
              </a:tblPr>
              <a:tblGrid>
                <a:gridCol w="593651">
                  <a:extLst>
                    <a:ext uri="{9D8B030D-6E8A-4147-A177-3AD203B41FA5}">
                      <a16:colId xmlns:a16="http://schemas.microsoft.com/office/drawing/2014/main" val="20000"/>
                    </a:ext>
                  </a:extLst>
                </a:gridCol>
                <a:gridCol w="593651">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1466447583"/>
              </p:ext>
            </p:extLst>
          </p:nvPr>
        </p:nvGraphicFramePr>
        <p:xfrm>
          <a:off x="6356499" y="3641698"/>
          <a:ext cx="1197934" cy="396240"/>
        </p:xfrm>
        <a:graphic>
          <a:graphicData uri="http://schemas.openxmlformats.org/drawingml/2006/table">
            <a:tbl>
              <a:tblPr firstRow="1" bandRow="1">
                <a:tableStyleId>{5C22544A-7EE6-4342-B048-85BDC9FD1C3A}</a:tableStyleId>
              </a:tblPr>
              <a:tblGrid>
                <a:gridCol w="598967">
                  <a:extLst>
                    <a:ext uri="{9D8B030D-6E8A-4147-A177-3AD203B41FA5}">
                      <a16:colId xmlns:a16="http://schemas.microsoft.com/office/drawing/2014/main" val="20000"/>
                    </a:ext>
                  </a:extLst>
                </a:gridCol>
                <a:gridCol w="5989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8" name="Content Placeholder 4"/>
          <p:cNvGraphicFramePr>
            <a:graphicFrameLocks/>
          </p:cNvGraphicFramePr>
          <p:nvPr>
            <p:extLst>
              <p:ext uri="{D42A27DB-BD31-4B8C-83A1-F6EECF244321}">
                <p14:modId xmlns:p14="http://schemas.microsoft.com/office/powerpoint/2010/main" val="4215548822"/>
              </p:ext>
            </p:extLst>
          </p:nvPr>
        </p:nvGraphicFramePr>
        <p:xfrm>
          <a:off x="304800" y="476945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9" name="Content Placeholder 4"/>
          <p:cNvGraphicFramePr>
            <a:graphicFrameLocks/>
          </p:cNvGraphicFramePr>
          <p:nvPr>
            <p:extLst>
              <p:ext uri="{D42A27DB-BD31-4B8C-83A1-F6EECF244321}">
                <p14:modId xmlns:p14="http://schemas.microsoft.com/office/powerpoint/2010/main" val="3943364401"/>
              </p:ext>
            </p:extLst>
          </p:nvPr>
        </p:nvGraphicFramePr>
        <p:xfrm>
          <a:off x="1447800" y="4784698"/>
          <a:ext cx="13716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tblGrid>
              <a:tr h="370840">
                <a:tc>
                  <a:txBody>
                    <a:bodyPr/>
                    <a:lstStyle/>
                    <a:p>
                      <a:pPr algn="ctr"/>
                      <a:r>
                        <a:rPr lang="en-US" sz="2000" dirty="0">
                          <a:solidFill>
                            <a:schemeClr val="tx1"/>
                          </a:solidFill>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000" dirty="0">
                          <a:solidFill>
                            <a:schemeClr val="tx1"/>
                          </a:solidFill>
                        </a:rPr>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000" dirty="0">
                          <a:solidFill>
                            <a:schemeClr val="tx1"/>
                          </a:solidFill>
                        </a:rPr>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bl>
          </a:graphicData>
        </a:graphic>
      </p:graphicFrame>
      <p:graphicFrame>
        <p:nvGraphicFramePr>
          <p:cNvPr id="10" name="Content Placeholder 4"/>
          <p:cNvGraphicFramePr>
            <a:graphicFrameLocks/>
          </p:cNvGraphicFramePr>
          <p:nvPr>
            <p:extLst>
              <p:ext uri="{D42A27DB-BD31-4B8C-83A1-F6EECF244321}">
                <p14:modId xmlns:p14="http://schemas.microsoft.com/office/powerpoint/2010/main" val="2288407631"/>
              </p:ext>
            </p:extLst>
          </p:nvPr>
        </p:nvGraphicFramePr>
        <p:xfrm>
          <a:off x="4343400" y="4769458"/>
          <a:ext cx="533400" cy="39624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52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1" name="Content Placeholder 4"/>
          <p:cNvGraphicFramePr>
            <a:graphicFrameLocks/>
          </p:cNvGraphicFramePr>
          <p:nvPr>
            <p:extLst>
              <p:ext uri="{D42A27DB-BD31-4B8C-83A1-F6EECF244321}">
                <p14:modId xmlns:p14="http://schemas.microsoft.com/office/powerpoint/2010/main" val="2095068106"/>
              </p:ext>
            </p:extLst>
          </p:nvPr>
        </p:nvGraphicFramePr>
        <p:xfrm>
          <a:off x="5126666" y="4784698"/>
          <a:ext cx="893134" cy="396240"/>
        </p:xfrm>
        <a:graphic>
          <a:graphicData uri="http://schemas.openxmlformats.org/drawingml/2006/table">
            <a:tbl>
              <a:tblPr firstRow="1" bandRow="1">
                <a:tableStyleId>{5C22544A-7EE6-4342-B048-85BDC9FD1C3A}</a:tableStyleId>
              </a:tblPr>
              <a:tblGrid>
                <a:gridCol w="446567">
                  <a:extLst>
                    <a:ext uri="{9D8B030D-6E8A-4147-A177-3AD203B41FA5}">
                      <a16:colId xmlns:a16="http://schemas.microsoft.com/office/drawing/2014/main" val="20000"/>
                    </a:ext>
                  </a:extLst>
                </a:gridCol>
                <a:gridCol w="4465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62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2" name="Content Placeholder 4"/>
          <p:cNvGraphicFramePr>
            <a:graphicFrameLocks/>
          </p:cNvGraphicFramePr>
          <p:nvPr>
            <p:extLst>
              <p:ext uri="{D42A27DB-BD31-4B8C-83A1-F6EECF244321}">
                <p14:modId xmlns:p14="http://schemas.microsoft.com/office/powerpoint/2010/main" val="359171472"/>
              </p:ext>
            </p:extLst>
          </p:nvPr>
        </p:nvGraphicFramePr>
        <p:xfrm>
          <a:off x="8218968" y="4769458"/>
          <a:ext cx="467832" cy="396240"/>
        </p:xfrm>
        <a:graphic>
          <a:graphicData uri="http://schemas.openxmlformats.org/drawingml/2006/table">
            <a:tbl>
              <a:tblPr firstRow="1" bandRow="1">
                <a:tableStyleId>{5C22544A-7EE6-4342-B048-85BDC9FD1C3A}</a:tableStyleId>
              </a:tblPr>
              <a:tblGrid>
                <a:gridCol w="467832">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3" name="Content Placeholder 4"/>
          <p:cNvGraphicFramePr>
            <a:graphicFrameLocks/>
          </p:cNvGraphicFramePr>
          <p:nvPr>
            <p:extLst>
              <p:ext uri="{D42A27DB-BD31-4B8C-83A1-F6EECF244321}">
                <p14:modId xmlns:p14="http://schemas.microsoft.com/office/powerpoint/2010/main" val="3257930028"/>
              </p:ext>
            </p:extLst>
          </p:nvPr>
        </p:nvGraphicFramePr>
        <p:xfrm>
          <a:off x="3733800" y="3641698"/>
          <a:ext cx="609600" cy="3962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4" name="Content Placeholder 4"/>
          <p:cNvGraphicFramePr>
            <a:graphicFrameLocks/>
          </p:cNvGraphicFramePr>
          <p:nvPr>
            <p:extLst>
              <p:ext uri="{D42A27DB-BD31-4B8C-83A1-F6EECF244321}">
                <p14:modId xmlns:p14="http://schemas.microsoft.com/office/powerpoint/2010/main" val="1090373627"/>
              </p:ext>
            </p:extLst>
          </p:nvPr>
        </p:nvGraphicFramePr>
        <p:xfrm>
          <a:off x="3048000" y="478469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5" name="Content Placeholder 4"/>
          <p:cNvGraphicFramePr>
            <a:graphicFrameLocks/>
          </p:cNvGraphicFramePr>
          <p:nvPr>
            <p:extLst>
              <p:ext uri="{D42A27DB-BD31-4B8C-83A1-F6EECF244321}">
                <p14:modId xmlns:p14="http://schemas.microsoft.com/office/powerpoint/2010/main" val="2702413574"/>
              </p:ext>
            </p:extLst>
          </p:nvPr>
        </p:nvGraphicFramePr>
        <p:xfrm>
          <a:off x="6739287" y="4769458"/>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72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17" name="Elbow Connector 16"/>
          <p:cNvCxnSpPr>
            <a:stCxn id="6" idx="1"/>
            <a:endCxn id="5" idx="0"/>
          </p:cNvCxnSpPr>
          <p:nvPr/>
        </p:nvCxnSpPr>
        <p:spPr>
          <a:xfrm rot="10800000" flipV="1">
            <a:off x="1524000" y="2773018"/>
            <a:ext cx="1905000"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Elbow Connector 17"/>
          <p:cNvCxnSpPr>
            <a:endCxn id="7" idx="0"/>
          </p:cNvCxnSpPr>
          <p:nvPr/>
        </p:nvCxnSpPr>
        <p:spPr>
          <a:xfrm>
            <a:off x="4648200" y="2773018"/>
            <a:ext cx="2307266"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017334" y="2971138"/>
            <a:ext cx="0" cy="67056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5" idx="1"/>
          </p:cNvCxnSpPr>
          <p:nvPr/>
        </p:nvCxnSpPr>
        <p:spPr>
          <a:xfrm rot="10800000" flipV="1">
            <a:off x="762000" y="3839817"/>
            <a:ext cx="457200" cy="944879"/>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1" name="Elbow Connector 20"/>
          <p:cNvCxnSpPr>
            <a:endCxn id="9" idx="0"/>
          </p:cNvCxnSpPr>
          <p:nvPr/>
        </p:nvCxnSpPr>
        <p:spPr>
          <a:xfrm rot="16200000" flipH="1">
            <a:off x="1508760" y="4159857"/>
            <a:ext cx="944879" cy="304801"/>
          </a:xfrm>
          <a:prstGeom prst="bentConnector3">
            <a:avLst>
              <a:gd name="adj1" fmla="val 1613"/>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13" idx="1"/>
            <a:endCxn id="14" idx="0"/>
          </p:cNvCxnSpPr>
          <p:nvPr/>
        </p:nvCxnSpPr>
        <p:spPr>
          <a:xfrm rot="10800000" flipV="1">
            <a:off x="3505200" y="3839818"/>
            <a:ext cx="228600"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endCxn id="10" idx="0"/>
          </p:cNvCxnSpPr>
          <p:nvPr/>
        </p:nvCxnSpPr>
        <p:spPr>
          <a:xfrm rot="16200000" flipH="1">
            <a:off x="4022563" y="4181920"/>
            <a:ext cx="929639" cy="245435"/>
          </a:xfrm>
          <a:prstGeom prst="bentConnector3">
            <a:avLst>
              <a:gd name="adj1" fmla="val 820"/>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4" name="Elbow Connector 23"/>
          <p:cNvCxnSpPr>
            <a:stCxn id="7" idx="3"/>
          </p:cNvCxnSpPr>
          <p:nvPr/>
        </p:nvCxnSpPr>
        <p:spPr>
          <a:xfrm>
            <a:off x="7554433" y="3839818"/>
            <a:ext cx="903767"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5" name="Elbow Connector 24"/>
          <p:cNvCxnSpPr>
            <a:stCxn id="7" idx="1"/>
          </p:cNvCxnSpPr>
          <p:nvPr/>
        </p:nvCxnSpPr>
        <p:spPr>
          <a:xfrm rot="10800000" flipV="1">
            <a:off x="5562603" y="3839818"/>
            <a:ext cx="793897" cy="944878"/>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15" idx="0"/>
          </p:cNvCxnSpPr>
          <p:nvPr/>
        </p:nvCxnSpPr>
        <p:spPr>
          <a:xfrm>
            <a:off x="6955466" y="4037938"/>
            <a:ext cx="12421" cy="73152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72382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Insert 25</a:t>
            </a:r>
          </a:p>
        </p:txBody>
      </p:sp>
      <p:sp>
        <p:nvSpPr>
          <p:cNvPr id="3" name="Content Placeholder 2"/>
          <p:cNvSpPr>
            <a:spLocks noGrp="1"/>
          </p:cNvSpPr>
          <p:nvPr>
            <p:ph idx="1"/>
          </p:nvPr>
        </p:nvSpPr>
        <p:spPr/>
        <p:txBody>
          <a:bodyPr/>
          <a:lstStyle/>
          <a:p>
            <a:r>
              <a:rPr lang="en-US" sz="2400" dirty="0">
                <a:solidFill>
                  <a:srgbClr val="7030A0"/>
                </a:solidFill>
              </a:rPr>
              <a:t>We found a 4-node, we must split it and send an item up to the parent (2-node) which will become a 3-node.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2173488581"/>
              </p:ext>
            </p:extLst>
          </p:nvPr>
        </p:nvGraphicFramePr>
        <p:xfrm>
          <a:off x="1219200" y="3641698"/>
          <a:ext cx="609600" cy="3962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bl>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1680060539"/>
              </p:ext>
            </p:extLst>
          </p:nvPr>
        </p:nvGraphicFramePr>
        <p:xfrm>
          <a:off x="3429000" y="2574898"/>
          <a:ext cx="1187302" cy="396240"/>
        </p:xfrm>
        <a:graphic>
          <a:graphicData uri="http://schemas.openxmlformats.org/drawingml/2006/table">
            <a:tbl>
              <a:tblPr firstRow="1" bandRow="1">
                <a:tableStyleId>{5C22544A-7EE6-4342-B048-85BDC9FD1C3A}</a:tableStyleId>
              </a:tblPr>
              <a:tblGrid>
                <a:gridCol w="593651">
                  <a:extLst>
                    <a:ext uri="{9D8B030D-6E8A-4147-A177-3AD203B41FA5}">
                      <a16:colId xmlns:a16="http://schemas.microsoft.com/office/drawing/2014/main" val="20000"/>
                    </a:ext>
                  </a:extLst>
                </a:gridCol>
                <a:gridCol w="593651">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3476225362"/>
              </p:ext>
            </p:extLst>
          </p:nvPr>
        </p:nvGraphicFramePr>
        <p:xfrm>
          <a:off x="6356499" y="3641698"/>
          <a:ext cx="1197934" cy="396240"/>
        </p:xfrm>
        <a:graphic>
          <a:graphicData uri="http://schemas.openxmlformats.org/drawingml/2006/table">
            <a:tbl>
              <a:tblPr firstRow="1" bandRow="1">
                <a:tableStyleId>{5C22544A-7EE6-4342-B048-85BDC9FD1C3A}</a:tableStyleId>
              </a:tblPr>
              <a:tblGrid>
                <a:gridCol w="598967">
                  <a:extLst>
                    <a:ext uri="{9D8B030D-6E8A-4147-A177-3AD203B41FA5}">
                      <a16:colId xmlns:a16="http://schemas.microsoft.com/office/drawing/2014/main" val="20000"/>
                    </a:ext>
                  </a:extLst>
                </a:gridCol>
                <a:gridCol w="5989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8" name="Content Placeholder 4"/>
          <p:cNvGraphicFramePr>
            <a:graphicFrameLocks/>
          </p:cNvGraphicFramePr>
          <p:nvPr>
            <p:extLst>
              <p:ext uri="{D42A27DB-BD31-4B8C-83A1-F6EECF244321}">
                <p14:modId xmlns:p14="http://schemas.microsoft.com/office/powerpoint/2010/main" val="2175884448"/>
              </p:ext>
            </p:extLst>
          </p:nvPr>
        </p:nvGraphicFramePr>
        <p:xfrm>
          <a:off x="304800" y="476945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9" name="Content Placeholder 4"/>
          <p:cNvGraphicFramePr>
            <a:graphicFrameLocks/>
          </p:cNvGraphicFramePr>
          <p:nvPr>
            <p:extLst>
              <p:ext uri="{D42A27DB-BD31-4B8C-83A1-F6EECF244321}">
                <p14:modId xmlns:p14="http://schemas.microsoft.com/office/powerpoint/2010/main" val="842176791"/>
              </p:ext>
            </p:extLst>
          </p:nvPr>
        </p:nvGraphicFramePr>
        <p:xfrm>
          <a:off x="1447800" y="4784698"/>
          <a:ext cx="13716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tblGrid>
              <a:tr h="370840">
                <a:tc>
                  <a:txBody>
                    <a:bodyPr/>
                    <a:lstStyle/>
                    <a:p>
                      <a:pPr algn="ctr"/>
                      <a:r>
                        <a:rPr lang="en-US" sz="2000" dirty="0">
                          <a:solidFill>
                            <a:schemeClr val="tx1"/>
                          </a:solidFill>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000" dirty="0">
                          <a:solidFill>
                            <a:schemeClr val="tx1"/>
                          </a:solidFill>
                        </a:rPr>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000" dirty="0">
                          <a:solidFill>
                            <a:schemeClr val="tx1"/>
                          </a:solidFill>
                        </a:rPr>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bl>
          </a:graphicData>
        </a:graphic>
      </p:graphicFrame>
      <p:graphicFrame>
        <p:nvGraphicFramePr>
          <p:cNvPr id="10" name="Content Placeholder 4"/>
          <p:cNvGraphicFramePr>
            <a:graphicFrameLocks/>
          </p:cNvGraphicFramePr>
          <p:nvPr>
            <p:extLst>
              <p:ext uri="{D42A27DB-BD31-4B8C-83A1-F6EECF244321}">
                <p14:modId xmlns:p14="http://schemas.microsoft.com/office/powerpoint/2010/main" val="3257462113"/>
              </p:ext>
            </p:extLst>
          </p:nvPr>
        </p:nvGraphicFramePr>
        <p:xfrm>
          <a:off x="4343400" y="4769458"/>
          <a:ext cx="533400" cy="39624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52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1" name="Content Placeholder 4"/>
          <p:cNvGraphicFramePr>
            <a:graphicFrameLocks/>
          </p:cNvGraphicFramePr>
          <p:nvPr>
            <p:extLst>
              <p:ext uri="{D42A27DB-BD31-4B8C-83A1-F6EECF244321}">
                <p14:modId xmlns:p14="http://schemas.microsoft.com/office/powerpoint/2010/main" val="1080264083"/>
              </p:ext>
            </p:extLst>
          </p:nvPr>
        </p:nvGraphicFramePr>
        <p:xfrm>
          <a:off x="5126666" y="4784698"/>
          <a:ext cx="893134" cy="396240"/>
        </p:xfrm>
        <a:graphic>
          <a:graphicData uri="http://schemas.openxmlformats.org/drawingml/2006/table">
            <a:tbl>
              <a:tblPr firstRow="1" bandRow="1">
                <a:tableStyleId>{5C22544A-7EE6-4342-B048-85BDC9FD1C3A}</a:tableStyleId>
              </a:tblPr>
              <a:tblGrid>
                <a:gridCol w="446567">
                  <a:extLst>
                    <a:ext uri="{9D8B030D-6E8A-4147-A177-3AD203B41FA5}">
                      <a16:colId xmlns:a16="http://schemas.microsoft.com/office/drawing/2014/main" val="20000"/>
                    </a:ext>
                  </a:extLst>
                </a:gridCol>
                <a:gridCol w="4465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62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2" name="Content Placeholder 4"/>
          <p:cNvGraphicFramePr>
            <a:graphicFrameLocks/>
          </p:cNvGraphicFramePr>
          <p:nvPr>
            <p:extLst>
              <p:ext uri="{D42A27DB-BD31-4B8C-83A1-F6EECF244321}">
                <p14:modId xmlns:p14="http://schemas.microsoft.com/office/powerpoint/2010/main" val="4231410982"/>
              </p:ext>
            </p:extLst>
          </p:nvPr>
        </p:nvGraphicFramePr>
        <p:xfrm>
          <a:off x="8218968" y="4769458"/>
          <a:ext cx="467832" cy="396240"/>
        </p:xfrm>
        <a:graphic>
          <a:graphicData uri="http://schemas.openxmlformats.org/drawingml/2006/table">
            <a:tbl>
              <a:tblPr firstRow="1" bandRow="1">
                <a:tableStyleId>{5C22544A-7EE6-4342-B048-85BDC9FD1C3A}</a:tableStyleId>
              </a:tblPr>
              <a:tblGrid>
                <a:gridCol w="467832">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3" name="Content Placeholder 4"/>
          <p:cNvGraphicFramePr>
            <a:graphicFrameLocks/>
          </p:cNvGraphicFramePr>
          <p:nvPr>
            <p:extLst>
              <p:ext uri="{D42A27DB-BD31-4B8C-83A1-F6EECF244321}">
                <p14:modId xmlns:p14="http://schemas.microsoft.com/office/powerpoint/2010/main" val="1225029660"/>
              </p:ext>
            </p:extLst>
          </p:nvPr>
        </p:nvGraphicFramePr>
        <p:xfrm>
          <a:off x="3733800" y="3641698"/>
          <a:ext cx="609600" cy="3962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4" name="Content Placeholder 4"/>
          <p:cNvGraphicFramePr>
            <a:graphicFrameLocks/>
          </p:cNvGraphicFramePr>
          <p:nvPr>
            <p:extLst>
              <p:ext uri="{D42A27DB-BD31-4B8C-83A1-F6EECF244321}">
                <p14:modId xmlns:p14="http://schemas.microsoft.com/office/powerpoint/2010/main" val="3886029990"/>
              </p:ext>
            </p:extLst>
          </p:nvPr>
        </p:nvGraphicFramePr>
        <p:xfrm>
          <a:off x="3048000" y="478469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5" name="Content Placeholder 4"/>
          <p:cNvGraphicFramePr>
            <a:graphicFrameLocks/>
          </p:cNvGraphicFramePr>
          <p:nvPr>
            <p:extLst>
              <p:ext uri="{D42A27DB-BD31-4B8C-83A1-F6EECF244321}">
                <p14:modId xmlns:p14="http://schemas.microsoft.com/office/powerpoint/2010/main" val="3063827160"/>
              </p:ext>
            </p:extLst>
          </p:nvPr>
        </p:nvGraphicFramePr>
        <p:xfrm>
          <a:off x="6739287" y="4769458"/>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72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17" name="Elbow Connector 16"/>
          <p:cNvCxnSpPr>
            <a:stCxn id="6" idx="1"/>
            <a:endCxn id="5" idx="0"/>
          </p:cNvCxnSpPr>
          <p:nvPr/>
        </p:nvCxnSpPr>
        <p:spPr>
          <a:xfrm rot="10800000" flipV="1">
            <a:off x="1524000" y="2773018"/>
            <a:ext cx="1905000"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Elbow Connector 17"/>
          <p:cNvCxnSpPr>
            <a:endCxn id="7" idx="0"/>
          </p:cNvCxnSpPr>
          <p:nvPr/>
        </p:nvCxnSpPr>
        <p:spPr>
          <a:xfrm>
            <a:off x="4648200" y="2773018"/>
            <a:ext cx="2307266"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017334" y="2971138"/>
            <a:ext cx="0" cy="67056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5" idx="1"/>
          </p:cNvCxnSpPr>
          <p:nvPr/>
        </p:nvCxnSpPr>
        <p:spPr>
          <a:xfrm rot="10800000" flipV="1">
            <a:off x="762000" y="3839817"/>
            <a:ext cx="457200" cy="944879"/>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1" name="Elbow Connector 20"/>
          <p:cNvCxnSpPr>
            <a:endCxn id="9" idx="0"/>
          </p:cNvCxnSpPr>
          <p:nvPr/>
        </p:nvCxnSpPr>
        <p:spPr>
          <a:xfrm rot="16200000" flipH="1">
            <a:off x="1508760" y="4159857"/>
            <a:ext cx="944879" cy="304801"/>
          </a:xfrm>
          <a:prstGeom prst="bentConnector3">
            <a:avLst>
              <a:gd name="adj1" fmla="val 1613"/>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13" idx="1"/>
            <a:endCxn id="14" idx="0"/>
          </p:cNvCxnSpPr>
          <p:nvPr/>
        </p:nvCxnSpPr>
        <p:spPr>
          <a:xfrm rot="10800000" flipV="1">
            <a:off x="3505200" y="3839818"/>
            <a:ext cx="228600"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endCxn id="10" idx="0"/>
          </p:cNvCxnSpPr>
          <p:nvPr/>
        </p:nvCxnSpPr>
        <p:spPr>
          <a:xfrm rot="16200000" flipH="1">
            <a:off x="4022563" y="4181920"/>
            <a:ext cx="929639" cy="245435"/>
          </a:xfrm>
          <a:prstGeom prst="bentConnector3">
            <a:avLst>
              <a:gd name="adj1" fmla="val 820"/>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4" name="Elbow Connector 23"/>
          <p:cNvCxnSpPr>
            <a:stCxn id="7" idx="3"/>
          </p:cNvCxnSpPr>
          <p:nvPr/>
        </p:nvCxnSpPr>
        <p:spPr>
          <a:xfrm>
            <a:off x="7554433" y="3839818"/>
            <a:ext cx="903767"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5" name="Elbow Connector 24"/>
          <p:cNvCxnSpPr>
            <a:stCxn id="7" idx="1"/>
          </p:cNvCxnSpPr>
          <p:nvPr/>
        </p:nvCxnSpPr>
        <p:spPr>
          <a:xfrm rot="10800000" flipV="1">
            <a:off x="5562603" y="3839818"/>
            <a:ext cx="793897" cy="944878"/>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15" idx="0"/>
          </p:cNvCxnSpPr>
          <p:nvPr/>
        </p:nvCxnSpPr>
        <p:spPr>
          <a:xfrm>
            <a:off x="6955466" y="4037938"/>
            <a:ext cx="12421" cy="73152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91522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Insert 25</a:t>
            </a:r>
          </a:p>
        </p:txBody>
      </p:sp>
      <p:sp>
        <p:nvSpPr>
          <p:cNvPr id="3" name="Content Placeholder 2"/>
          <p:cNvSpPr>
            <a:spLocks noGrp="1"/>
          </p:cNvSpPr>
          <p:nvPr>
            <p:ph idx="1"/>
          </p:nvPr>
        </p:nvSpPr>
        <p:spPr/>
        <p:txBody>
          <a:bodyPr/>
          <a:lstStyle/>
          <a:p>
            <a:r>
              <a:rPr lang="en-US" sz="2400" dirty="0"/>
              <a:t>Continue search for 25 from the updated (22,28) node.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7978268"/>
              </p:ext>
            </p:extLst>
          </p:nvPr>
        </p:nvGraphicFramePr>
        <p:xfrm>
          <a:off x="1049072" y="364169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000" dirty="0">
                          <a:solidFill>
                            <a:schemeClr val="tx1"/>
                          </a:solidFill>
                        </a:rPr>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bl>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3129442433"/>
              </p:ext>
            </p:extLst>
          </p:nvPr>
        </p:nvGraphicFramePr>
        <p:xfrm>
          <a:off x="3429000" y="2574898"/>
          <a:ext cx="1187302" cy="396240"/>
        </p:xfrm>
        <a:graphic>
          <a:graphicData uri="http://schemas.openxmlformats.org/drawingml/2006/table">
            <a:tbl>
              <a:tblPr firstRow="1" bandRow="1">
                <a:tableStyleId>{5C22544A-7EE6-4342-B048-85BDC9FD1C3A}</a:tableStyleId>
              </a:tblPr>
              <a:tblGrid>
                <a:gridCol w="593651">
                  <a:extLst>
                    <a:ext uri="{9D8B030D-6E8A-4147-A177-3AD203B41FA5}">
                      <a16:colId xmlns:a16="http://schemas.microsoft.com/office/drawing/2014/main" val="20000"/>
                    </a:ext>
                  </a:extLst>
                </a:gridCol>
                <a:gridCol w="593651">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3304346836"/>
              </p:ext>
            </p:extLst>
          </p:nvPr>
        </p:nvGraphicFramePr>
        <p:xfrm>
          <a:off x="6356499" y="3641698"/>
          <a:ext cx="1197934" cy="396240"/>
        </p:xfrm>
        <a:graphic>
          <a:graphicData uri="http://schemas.openxmlformats.org/drawingml/2006/table">
            <a:tbl>
              <a:tblPr firstRow="1" bandRow="1">
                <a:tableStyleId>{5C22544A-7EE6-4342-B048-85BDC9FD1C3A}</a:tableStyleId>
              </a:tblPr>
              <a:tblGrid>
                <a:gridCol w="598967">
                  <a:extLst>
                    <a:ext uri="{9D8B030D-6E8A-4147-A177-3AD203B41FA5}">
                      <a16:colId xmlns:a16="http://schemas.microsoft.com/office/drawing/2014/main" val="20000"/>
                    </a:ext>
                  </a:extLst>
                </a:gridCol>
                <a:gridCol w="5989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8" name="Content Placeholder 4"/>
          <p:cNvGraphicFramePr>
            <a:graphicFrameLocks/>
          </p:cNvGraphicFramePr>
          <p:nvPr>
            <p:extLst>
              <p:ext uri="{D42A27DB-BD31-4B8C-83A1-F6EECF244321}">
                <p14:modId xmlns:p14="http://schemas.microsoft.com/office/powerpoint/2010/main" val="4111577844"/>
              </p:ext>
            </p:extLst>
          </p:nvPr>
        </p:nvGraphicFramePr>
        <p:xfrm>
          <a:off x="152400" y="476945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9" name="Content Placeholder 4"/>
          <p:cNvGraphicFramePr>
            <a:graphicFrameLocks/>
          </p:cNvGraphicFramePr>
          <p:nvPr>
            <p:extLst>
              <p:ext uri="{D42A27DB-BD31-4B8C-83A1-F6EECF244321}">
                <p14:modId xmlns:p14="http://schemas.microsoft.com/office/powerpoint/2010/main" val="4175654492"/>
              </p:ext>
            </p:extLst>
          </p:nvPr>
        </p:nvGraphicFramePr>
        <p:xfrm>
          <a:off x="1447800" y="4784698"/>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bl>
          </a:graphicData>
        </a:graphic>
      </p:graphicFrame>
      <p:graphicFrame>
        <p:nvGraphicFramePr>
          <p:cNvPr id="10" name="Content Placeholder 4"/>
          <p:cNvGraphicFramePr>
            <a:graphicFrameLocks/>
          </p:cNvGraphicFramePr>
          <p:nvPr>
            <p:extLst>
              <p:ext uri="{D42A27DB-BD31-4B8C-83A1-F6EECF244321}">
                <p14:modId xmlns:p14="http://schemas.microsoft.com/office/powerpoint/2010/main" val="3711803129"/>
              </p:ext>
            </p:extLst>
          </p:nvPr>
        </p:nvGraphicFramePr>
        <p:xfrm>
          <a:off x="4343400" y="4769458"/>
          <a:ext cx="533400" cy="39624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52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1" name="Content Placeholder 4"/>
          <p:cNvGraphicFramePr>
            <a:graphicFrameLocks/>
          </p:cNvGraphicFramePr>
          <p:nvPr>
            <p:extLst>
              <p:ext uri="{D42A27DB-BD31-4B8C-83A1-F6EECF244321}">
                <p14:modId xmlns:p14="http://schemas.microsoft.com/office/powerpoint/2010/main" val="1633596435"/>
              </p:ext>
            </p:extLst>
          </p:nvPr>
        </p:nvGraphicFramePr>
        <p:xfrm>
          <a:off x="5126666" y="4784698"/>
          <a:ext cx="893134" cy="396240"/>
        </p:xfrm>
        <a:graphic>
          <a:graphicData uri="http://schemas.openxmlformats.org/drawingml/2006/table">
            <a:tbl>
              <a:tblPr firstRow="1" bandRow="1">
                <a:tableStyleId>{5C22544A-7EE6-4342-B048-85BDC9FD1C3A}</a:tableStyleId>
              </a:tblPr>
              <a:tblGrid>
                <a:gridCol w="446567">
                  <a:extLst>
                    <a:ext uri="{9D8B030D-6E8A-4147-A177-3AD203B41FA5}">
                      <a16:colId xmlns:a16="http://schemas.microsoft.com/office/drawing/2014/main" val="20000"/>
                    </a:ext>
                  </a:extLst>
                </a:gridCol>
                <a:gridCol w="4465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62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2" name="Content Placeholder 4"/>
          <p:cNvGraphicFramePr>
            <a:graphicFrameLocks/>
          </p:cNvGraphicFramePr>
          <p:nvPr>
            <p:extLst>
              <p:ext uri="{D42A27DB-BD31-4B8C-83A1-F6EECF244321}">
                <p14:modId xmlns:p14="http://schemas.microsoft.com/office/powerpoint/2010/main" val="4193714877"/>
              </p:ext>
            </p:extLst>
          </p:nvPr>
        </p:nvGraphicFramePr>
        <p:xfrm>
          <a:off x="8218968" y="4769458"/>
          <a:ext cx="467832" cy="396240"/>
        </p:xfrm>
        <a:graphic>
          <a:graphicData uri="http://schemas.openxmlformats.org/drawingml/2006/table">
            <a:tbl>
              <a:tblPr firstRow="1" bandRow="1">
                <a:tableStyleId>{5C22544A-7EE6-4342-B048-85BDC9FD1C3A}</a:tableStyleId>
              </a:tblPr>
              <a:tblGrid>
                <a:gridCol w="467832">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3" name="Content Placeholder 4"/>
          <p:cNvGraphicFramePr>
            <a:graphicFrameLocks/>
          </p:cNvGraphicFramePr>
          <p:nvPr>
            <p:extLst>
              <p:ext uri="{D42A27DB-BD31-4B8C-83A1-F6EECF244321}">
                <p14:modId xmlns:p14="http://schemas.microsoft.com/office/powerpoint/2010/main" val="1141024044"/>
              </p:ext>
            </p:extLst>
          </p:nvPr>
        </p:nvGraphicFramePr>
        <p:xfrm>
          <a:off x="3733800" y="3641698"/>
          <a:ext cx="609600" cy="3962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4" name="Content Placeholder 4"/>
          <p:cNvGraphicFramePr>
            <a:graphicFrameLocks/>
          </p:cNvGraphicFramePr>
          <p:nvPr>
            <p:extLst>
              <p:ext uri="{D42A27DB-BD31-4B8C-83A1-F6EECF244321}">
                <p14:modId xmlns:p14="http://schemas.microsoft.com/office/powerpoint/2010/main" val="1816063726"/>
              </p:ext>
            </p:extLst>
          </p:nvPr>
        </p:nvGraphicFramePr>
        <p:xfrm>
          <a:off x="3048000" y="478469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5" name="Content Placeholder 4"/>
          <p:cNvGraphicFramePr>
            <a:graphicFrameLocks/>
          </p:cNvGraphicFramePr>
          <p:nvPr>
            <p:extLst>
              <p:ext uri="{D42A27DB-BD31-4B8C-83A1-F6EECF244321}">
                <p14:modId xmlns:p14="http://schemas.microsoft.com/office/powerpoint/2010/main" val="1031987698"/>
              </p:ext>
            </p:extLst>
          </p:nvPr>
        </p:nvGraphicFramePr>
        <p:xfrm>
          <a:off x="6739287" y="4769458"/>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72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17" name="Elbow Connector 16"/>
          <p:cNvCxnSpPr>
            <a:stCxn id="6" idx="1"/>
            <a:endCxn id="5" idx="0"/>
          </p:cNvCxnSpPr>
          <p:nvPr/>
        </p:nvCxnSpPr>
        <p:spPr>
          <a:xfrm rot="10800000" flipV="1">
            <a:off x="1506272" y="2773018"/>
            <a:ext cx="1922728"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Elbow Connector 17"/>
          <p:cNvCxnSpPr>
            <a:endCxn id="7" idx="0"/>
          </p:cNvCxnSpPr>
          <p:nvPr/>
        </p:nvCxnSpPr>
        <p:spPr>
          <a:xfrm>
            <a:off x="4648200" y="2773018"/>
            <a:ext cx="2307266"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017334" y="2971138"/>
            <a:ext cx="0" cy="67056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5" idx="1"/>
            <a:endCxn id="8" idx="0"/>
          </p:cNvCxnSpPr>
          <p:nvPr/>
        </p:nvCxnSpPr>
        <p:spPr>
          <a:xfrm rot="10800000" flipV="1">
            <a:off x="609600" y="3839818"/>
            <a:ext cx="439472"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1" name="Elbow Connector 20"/>
          <p:cNvCxnSpPr>
            <a:stCxn id="5" idx="3"/>
            <a:endCxn id="29" idx="0"/>
          </p:cNvCxnSpPr>
          <p:nvPr/>
        </p:nvCxnSpPr>
        <p:spPr>
          <a:xfrm>
            <a:off x="1963472" y="3839818"/>
            <a:ext cx="627328" cy="945542"/>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13" idx="1"/>
            <a:endCxn id="14" idx="0"/>
          </p:cNvCxnSpPr>
          <p:nvPr/>
        </p:nvCxnSpPr>
        <p:spPr>
          <a:xfrm rot="10800000" flipV="1">
            <a:off x="3505200" y="3839818"/>
            <a:ext cx="228600"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endCxn id="10" idx="0"/>
          </p:cNvCxnSpPr>
          <p:nvPr/>
        </p:nvCxnSpPr>
        <p:spPr>
          <a:xfrm rot="16200000" flipH="1">
            <a:off x="4022563" y="4181920"/>
            <a:ext cx="929639" cy="245435"/>
          </a:xfrm>
          <a:prstGeom prst="bentConnector3">
            <a:avLst>
              <a:gd name="adj1" fmla="val 820"/>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4" name="Elbow Connector 23"/>
          <p:cNvCxnSpPr>
            <a:stCxn id="7" idx="3"/>
          </p:cNvCxnSpPr>
          <p:nvPr/>
        </p:nvCxnSpPr>
        <p:spPr>
          <a:xfrm>
            <a:off x="7554433" y="3839818"/>
            <a:ext cx="903767"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5" name="Elbow Connector 24"/>
          <p:cNvCxnSpPr>
            <a:stCxn id="7" idx="1"/>
          </p:cNvCxnSpPr>
          <p:nvPr/>
        </p:nvCxnSpPr>
        <p:spPr>
          <a:xfrm rot="10800000" flipV="1">
            <a:off x="5562603" y="3839818"/>
            <a:ext cx="793897" cy="944878"/>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15" idx="0"/>
          </p:cNvCxnSpPr>
          <p:nvPr/>
        </p:nvCxnSpPr>
        <p:spPr>
          <a:xfrm>
            <a:off x="6955466" y="4037938"/>
            <a:ext cx="12421" cy="73152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29" name="Content Placeholder 4"/>
          <p:cNvGraphicFramePr>
            <a:graphicFrameLocks/>
          </p:cNvGraphicFramePr>
          <p:nvPr>
            <p:extLst>
              <p:ext uri="{D42A27DB-BD31-4B8C-83A1-F6EECF244321}">
                <p14:modId xmlns:p14="http://schemas.microsoft.com/office/powerpoint/2010/main" val="737680934"/>
              </p:ext>
            </p:extLst>
          </p:nvPr>
        </p:nvGraphicFramePr>
        <p:xfrm>
          <a:off x="2362200" y="4785360"/>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bl>
          </a:graphicData>
        </a:graphic>
      </p:graphicFrame>
      <p:cxnSp>
        <p:nvCxnSpPr>
          <p:cNvPr id="32" name="Straight Arrow Connector 31"/>
          <p:cNvCxnSpPr>
            <a:endCxn id="9" idx="0"/>
          </p:cNvCxnSpPr>
          <p:nvPr/>
        </p:nvCxnSpPr>
        <p:spPr>
          <a:xfrm>
            <a:off x="1524000" y="4038600"/>
            <a:ext cx="152400" cy="74609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53018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Insert 25</a:t>
            </a:r>
          </a:p>
        </p:txBody>
      </p:sp>
      <p:sp>
        <p:nvSpPr>
          <p:cNvPr id="3" name="Content Placeholder 2"/>
          <p:cNvSpPr>
            <a:spLocks noGrp="1"/>
          </p:cNvSpPr>
          <p:nvPr>
            <p:ph idx="1"/>
          </p:nvPr>
        </p:nvSpPr>
        <p:spPr/>
        <p:txBody>
          <a:bodyPr/>
          <a:lstStyle/>
          <a:p>
            <a:r>
              <a:rPr lang="en-US" sz="2400" dirty="0"/>
              <a:t>Reached a leaf with less than 3 items. Add the item.</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4213853104"/>
              </p:ext>
            </p:extLst>
          </p:nvPr>
        </p:nvGraphicFramePr>
        <p:xfrm>
          <a:off x="1049072" y="364169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2834130705"/>
              </p:ext>
            </p:extLst>
          </p:nvPr>
        </p:nvGraphicFramePr>
        <p:xfrm>
          <a:off x="3429000" y="2574898"/>
          <a:ext cx="1187302" cy="396240"/>
        </p:xfrm>
        <a:graphic>
          <a:graphicData uri="http://schemas.openxmlformats.org/drawingml/2006/table">
            <a:tbl>
              <a:tblPr firstRow="1" bandRow="1">
                <a:tableStyleId>{5C22544A-7EE6-4342-B048-85BDC9FD1C3A}</a:tableStyleId>
              </a:tblPr>
              <a:tblGrid>
                <a:gridCol w="593651">
                  <a:extLst>
                    <a:ext uri="{9D8B030D-6E8A-4147-A177-3AD203B41FA5}">
                      <a16:colId xmlns:a16="http://schemas.microsoft.com/office/drawing/2014/main" val="20000"/>
                    </a:ext>
                  </a:extLst>
                </a:gridCol>
                <a:gridCol w="593651">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3249593229"/>
              </p:ext>
            </p:extLst>
          </p:nvPr>
        </p:nvGraphicFramePr>
        <p:xfrm>
          <a:off x="6356499" y="3641698"/>
          <a:ext cx="1197934" cy="396240"/>
        </p:xfrm>
        <a:graphic>
          <a:graphicData uri="http://schemas.openxmlformats.org/drawingml/2006/table">
            <a:tbl>
              <a:tblPr firstRow="1" bandRow="1">
                <a:tableStyleId>{5C22544A-7EE6-4342-B048-85BDC9FD1C3A}</a:tableStyleId>
              </a:tblPr>
              <a:tblGrid>
                <a:gridCol w="598967">
                  <a:extLst>
                    <a:ext uri="{9D8B030D-6E8A-4147-A177-3AD203B41FA5}">
                      <a16:colId xmlns:a16="http://schemas.microsoft.com/office/drawing/2014/main" val="20000"/>
                    </a:ext>
                  </a:extLst>
                </a:gridCol>
                <a:gridCol w="5989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8" name="Content Placeholder 4"/>
          <p:cNvGraphicFramePr>
            <a:graphicFrameLocks/>
          </p:cNvGraphicFramePr>
          <p:nvPr>
            <p:extLst>
              <p:ext uri="{D42A27DB-BD31-4B8C-83A1-F6EECF244321}">
                <p14:modId xmlns:p14="http://schemas.microsoft.com/office/powerpoint/2010/main" val="960114083"/>
              </p:ext>
            </p:extLst>
          </p:nvPr>
        </p:nvGraphicFramePr>
        <p:xfrm>
          <a:off x="152400" y="476945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9" name="Content Placeholder 4"/>
          <p:cNvGraphicFramePr>
            <a:graphicFrameLocks/>
          </p:cNvGraphicFramePr>
          <p:nvPr>
            <p:extLst>
              <p:ext uri="{D42A27DB-BD31-4B8C-83A1-F6EECF244321}">
                <p14:modId xmlns:p14="http://schemas.microsoft.com/office/powerpoint/2010/main" val="2560626008"/>
              </p:ext>
            </p:extLst>
          </p:nvPr>
        </p:nvGraphicFramePr>
        <p:xfrm>
          <a:off x="1447800" y="4784698"/>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bl>
          </a:graphicData>
        </a:graphic>
      </p:graphicFrame>
      <p:graphicFrame>
        <p:nvGraphicFramePr>
          <p:cNvPr id="10" name="Content Placeholder 4"/>
          <p:cNvGraphicFramePr>
            <a:graphicFrameLocks/>
          </p:cNvGraphicFramePr>
          <p:nvPr>
            <p:extLst>
              <p:ext uri="{D42A27DB-BD31-4B8C-83A1-F6EECF244321}">
                <p14:modId xmlns:p14="http://schemas.microsoft.com/office/powerpoint/2010/main" val="4249424411"/>
              </p:ext>
            </p:extLst>
          </p:nvPr>
        </p:nvGraphicFramePr>
        <p:xfrm>
          <a:off x="4343400" y="4769458"/>
          <a:ext cx="533400" cy="39624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52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1" name="Content Placeholder 4"/>
          <p:cNvGraphicFramePr>
            <a:graphicFrameLocks/>
          </p:cNvGraphicFramePr>
          <p:nvPr>
            <p:extLst>
              <p:ext uri="{D42A27DB-BD31-4B8C-83A1-F6EECF244321}">
                <p14:modId xmlns:p14="http://schemas.microsoft.com/office/powerpoint/2010/main" val="1118946222"/>
              </p:ext>
            </p:extLst>
          </p:nvPr>
        </p:nvGraphicFramePr>
        <p:xfrm>
          <a:off x="5126666" y="4784698"/>
          <a:ext cx="893134" cy="396240"/>
        </p:xfrm>
        <a:graphic>
          <a:graphicData uri="http://schemas.openxmlformats.org/drawingml/2006/table">
            <a:tbl>
              <a:tblPr firstRow="1" bandRow="1">
                <a:tableStyleId>{5C22544A-7EE6-4342-B048-85BDC9FD1C3A}</a:tableStyleId>
              </a:tblPr>
              <a:tblGrid>
                <a:gridCol w="446567">
                  <a:extLst>
                    <a:ext uri="{9D8B030D-6E8A-4147-A177-3AD203B41FA5}">
                      <a16:colId xmlns:a16="http://schemas.microsoft.com/office/drawing/2014/main" val="20000"/>
                    </a:ext>
                  </a:extLst>
                </a:gridCol>
                <a:gridCol w="4465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62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2" name="Content Placeholder 4"/>
          <p:cNvGraphicFramePr>
            <a:graphicFrameLocks/>
          </p:cNvGraphicFramePr>
          <p:nvPr>
            <p:extLst>
              <p:ext uri="{D42A27DB-BD31-4B8C-83A1-F6EECF244321}">
                <p14:modId xmlns:p14="http://schemas.microsoft.com/office/powerpoint/2010/main" val="165987125"/>
              </p:ext>
            </p:extLst>
          </p:nvPr>
        </p:nvGraphicFramePr>
        <p:xfrm>
          <a:off x="8218968" y="4769458"/>
          <a:ext cx="467832" cy="396240"/>
        </p:xfrm>
        <a:graphic>
          <a:graphicData uri="http://schemas.openxmlformats.org/drawingml/2006/table">
            <a:tbl>
              <a:tblPr firstRow="1" bandRow="1">
                <a:tableStyleId>{5C22544A-7EE6-4342-B048-85BDC9FD1C3A}</a:tableStyleId>
              </a:tblPr>
              <a:tblGrid>
                <a:gridCol w="467832">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3" name="Content Placeholder 4"/>
          <p:cNvGraphicFramePr>
            <a:graphicFrameLocks/>
          </p:cNvGraphicFramePr>
          <p:nvPr>
            <p:extLst>
              <p:ext uri="{D42A27DB-BD31-4B8C-83A1-F6EECF244321}">
                <p14:modId xmlns:p14="http://schemas.microsoft.com/office/powerpoint/2010/main" val="2795050836"/>
              </p:ext>
            </p:extLst>
          </p:nvPr>
        </p:nvGraphicFramePr>
        <p:xfrm>
          <a:off x="3733800" y="3641698"/>
          <a:ext cx="609600" cy="3962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4" name="Content Placeholder 4"/>
          <p:cNvGraphicFramePr>
            <a:graphicFrameLocks/>
          </p:cNvGraphicFramePr>
          <p:nvPr>
            <p:extLst>
              <p:ext uri="{D42A27DB-BD31-4B8C-83A1-F6EECF244321}">
                <p14:modId xmlns:p14="http://schemas.microsoft.com/office/powerpoint/2010/main" val="125193077"/>
              </p:ext>
            </p:extLst>
          </p:nvPr>
        </p:nvGraphicFramePr>
        <p:xfrm>
          <a:off x="3048000" y="478469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5" name="Content Placeholder 4"/>
          <p:cNvGraphicFramePr>
            <a:graphicFrameLocks/>
          </p:cNvGraphicFramePr>
          <p:nvPr>
            <p:extLst>
              <p:ext uri="{D42A27DB-BD31-4B8C-83A1-F6EECF244321}">
                <p14:modId xmlns:p14="http://schemas.microsoft.com/office/powerpoint/2010/main" val="1860334996"/>
              </p:ext>
            </p:extLst>
          </p:nvPr>
        </p:nvGraphicFramePr>
        <p:xfrm>
          <a:off x="6739287" y="4769458"/>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72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17" name="Elbow Connector 16"/>
          <p:cNvCxnSpPr>
            <a:stCxn id="6" idx="1"/>
            <a:endCxn id="5" idx="0"/>
          </p:cNvCxnSpPr>
          <p:nvPr/>
        </p:nvCxnSpPr>
        <p:spPr>
          <a:xfrm rot="10800000" flipV="1">
            <a:off x="1506272" y="2773018"/>
            <a:ext cx="1922728"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Elbow Connector 17"/>
          <p:cNvCxnSpPr>
            <a:endCxn id="7" idx="0"/>
          </p:cNvCxnSpPr>
          <p:nvPr/>
        </p:nvCxnSpPr>
        <p:spPr>
          <a:xfrm>
            <a:off x="4648200" y="2773018"/>
            <a:ext cx="2307266"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017334" y="2971138"/>
            <a:ext cx="0" cy="67056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5" idx="1"/>
            <a:endCxn id="8" idx="0"/>
          </p:cNvCxnSpPr>
          <p:nvPr/>
        </p:nvCxnSpPr>
        <p:spPr>
          <a:xfrm rot="10800000" flipV="1">
            <a:off x="609600" y="3839818"/>
            <a:ext cx="439472"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1" name="Elbow Connector 20"/>
          <p:cNvCxnSpPr>
            <a:stCxn id="5" idx="3"/>
            <a:endCxn id="29" idx="0"/>
          </p:cNvCxnSpPr>
          <p:nvPr/>
        </p:nvCxnSpPr>
        <p:spPr>
          <a:xfrm>
            <a:off x="1963472" y="3839818"/>
            <a:ext cx="627328" cy="945542"/>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13" idx="1"/>
            <a:endCxn id="14" idx="0"/>
          </p:cNvCxnSpPr>
          <p:nvPr/>
        </p:nvCxnSpPr>
        <p:spPr>
          <a:xfrm rot="10800000" flipV="1">
            <a:off x="3505200" y="3839818"/>
            <a:ext cx="228600"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endCxn id="10" idx="0"/>
          </p:cNvCxnSpPr>
          <p:nvPr/>
        </p:nvCxnSpPr>
        <p:spPr>
          <a:xfrm rot="16200000" flipH="1">
            <a:off x="4022563" y="4181920"/>
            <a:ext cx="929639" cy="245435"/>
          </a:xfrm>
          <a:prstGeom prst="bentConnector3">
            <a:avLst>
              <a:gd name="adj1" fmla="val 820"/>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4" name="Elbow Connector 23"/>
          <p:cNvCxnSpPr>
            <a:stCxn id="7" idx="3"/>
          </p:cNvCxnSpPr>
          <p:nvPr/>
        </p:nvCxnSpPr>
        <p:spPr>
          <a:xfrm>
            <a:off x="7554433" y="3839818"/>
            <a:ext cx="903767"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5" name="Elbow Connector 24"/>
          <p:cNvCxnSpPr>
            <a:stCxn id="7" idx="1"/>
          </p:cNvCxnSpPr>
          <p:nvPr/>
        </p:nvCxnSpPr>
        <p:spPr>
          <a:xfrm rot="10800000" flipV="1">
            <a:off x="5562603" y="3839818"/>
            <a:ext cx="793897" cy="944878"/>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15" idx="0"/>
          </p:cNvCxnSpPr>
          <p:nvPr/>
        </p:nvCxnSpPr>
        <p:spPr>
          <a:xfrm>
            <a:off x="6955466" y="4037938"/>
            <a:ext cx="12421" cy="73152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29" name="Content Placeholder 4"/>
          <p:cNvGraphicFramePr>
            <a:graphicFrameLocks/>
          </p:cNvGraphicFramePr>
          <p:nvPr>
            <p:extLst>
              <p:ext uri="{D42A27DB-BD31-4B8C-83A1-F6EECF244321}">
                <p14:modId xmlns:p14="http://schemas.microsoft.com/office/powerpoint/2010/main" val="3026405413"/>
              </p:ext>
            </p:extLst>
          </p:nvPr>
        </p:nvGraphicFramePr>
        <p:xfrm>
          <a:off x="2362200" y="4785360"/>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32" name="Straight Arrow Connector 31"/>
          <p:cNvCxnSpPr>
            <a:endCxn id="9" idx="0"/>
          </p:cNvCxnSpPr>
          <p:nvPr/>
        </p:nvCxnSpPr>
        <p:spPr>
          <a:xfrm>
            <a:off x="1524000" y="4038600"/>
            <a:ext cx="152400" cy="74609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51257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Insert</a:t>
            </a:r>
            <a:r>
              <a:rPr lang="en-US" dirty="0">
                <a:solidFill>
                  <a:srgbClr val="FF0000"/>
                </a:solidFill>
              </a:rPr>
              <a:t> 27</a:t>
            </a:r>
          </a:p>
        </p:txBody>
      </p:sp>
      <p:sp>
        <p:nvSpPr>
          <p:cNvPr id="3" name="Content Placeholder 2"/>
          <p:cNvSpPr>
            <a:spLocks noGrp="1"/>
          </p:cNvSpPr>
          <p:nvPr>
            <p:ph idx="1"/>
          </p:nvPr>
        </p:nvSpPr>
        <p:spPr/>
        <p:txBody>
          <a:bodyPr/>
          <a:lstStyle/>
          <a:p>
            <a:r>
              <a:rPr lang="en-US" sz="2400" dirty="0"/>
              <a:t>Next: insert an item with </a:t>
            </a:r>
            <a:r>
              <a:rPr lang="en-US" sz="2400" dirty="0">
                <a:solidFill>
                  <a:srgbClr val="FF0000"/>
                </a:solidFill>
              </a:rPr>
              <a:t>key = 27</a:t>
            </a:r>
            <a:r>
              <a:rPr lang="en-US" sz="2400" dirty="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2042225531"/>
              </p:ext>
            </p:extLst>
          </p:nvPr>
        </p:nvGraphicFramePr>
        <p:xfrm>
          <a:off x="1295400" y="364169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603831005"/>
              </p:ext>
            </p:extLst>
          </p:nvPr>
        </p:nvGraphicFramePr>
        <p:xfrm>
          <a:off x="3962400" y="2574898"/>
          <a:ext cx="1187302" cy="396240"/>
        </p:xfrm>
        <a:graphic>
          <a:graphicData uri="http://schemas.openxmlformats.org/drawingml/2006/table">
            <a:tbl>
              <a:tblPr firstRow="1" bandRow="1">
                <a:tableStyleId>{5C22544A-7EE6-4342-B048-85BDC9FD1C3A}</a:tableStyleId>
              </a:tblPr>
              <a:tblGrid>
                <a:gridCol w="593651">
                  <a:extLst>
                    <a:ext uri="{9D8B030D-6E8A-4147-A177-3AD203B41FA5}">
                      <a16:colId xmlns:a16="http://schemas.microsoft.com/office/drawing/2014/main" val="20000"/>
                    </a:ext>
                  </a:extLst>
                </a:gridCol>
                <a:gridCol w="593651">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3568857613"/>
              </p:ext>
            </p:extLst>
          </p:nvPr>
        </p:nvGraphicFramePr>
        <p:xfrm>
          <a:off x="6650666" y="3641698"/>
          <a:ext cx="1197934" cy="396240"/>
        </p:xfrm>
        <a:graphic>
          <a:graphicData uri="http://schemas.openxmlformats.org/drawingml/2006/table">
            <a:tbl>
              <a:tblPr firstRow="1" bandRow="1">
                <a:tableStyleId>{5C22544A-7EE6-4342-B048-85BDC9FD1C3A}</a:tableStyleId>
              </a:tblPr>
              <a:tblGrid>
                <a:gridCol w="598967">
                  <a:extLst>
                    <a:ext uri="{9D8B030D-6E8A-4147-A177-3AD203B41FA5}">
                      <a16:colId xmlns:a16="http://schemas.microsoft.com/office/drawing/2014/main" val="20000"/>
                    </a:ext>
                  </a:extLst>
                </a:gridCol>
                <a:gridCol w="5989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8" name="Content Placeholder 4"/>
          <p:cNvGraphicFramePr>
            <a:graphicFrameLocks/>
          </p:cNvGraphicFramePr>
          <p:nvPr>
            <p:extLst>
              <p:ext uri="{D42A27DB-BD31-4B8C-83A1-F6EECF244321}">
                <p14:modId xmlns:p14="http://schemas.microsoft.com/office/powerpoint/2010/main" val="3766228351"/>
              </p:ext>
            </p:extLst>
          </p:nvPr>
        </p:nvGraphicFramePr>
        <p:xfrm>
          <a:off x="152400" y="476945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9" name="Content Placeholder 4"/>
          <p:cNvGraphicFramePr>
            <a:graphicFrameLocks/>
          </p:cNvGraphicFramePr>
          <p:nvPr>
            <p:extLst>
              <p:ext uri="{D42A27DB-BD31-4B8C-83A1-F6EECF244321}">
                <p14:modId xmlns:p14="http://schemas.microsoft.com/office/powerpoint/2010/main" val="3111631033"/>
              </p:ext>
            </p:extLst>
          </p:nvPr>
        </p:nvGraphicFramePr>
        <p:xfrm>
          <a:off x="1261732" y="4784698"/>
          <a:ext cx="981736" cy="396240"/>
        </p:xfrm>
        <a:graphic>
          <a:graphicData uri="http://schemas.openxmlformats.org/drawingml/2006/table">
            <a:tbl>
              <a:tblPr firstRow="1" bandRow="1">
                <a:tableStyleId>{5C22544A-7EE6-4342-B048-85BDC9FD1C3A}</a:tableStyleId>
              </a:tblPr>
              <a:tblGrid>
                <a:gridCol w="490868">
                  <a:extLst>
                    <a:ext uri="{9D8B030D-6E8A-4147-A177-3AD203B41FA5}">
                      <a16:colId xmlns:a16="http://schemas.microsoft.com/office/drawing/2014/main" val="20000"/>
                    </a:ext>
                  </a:extLst>
                </a:gridCol>
                <a:gridCol w="490868">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0" name="Content Placeholder 4"/>
          <p:cNvGraphicFramePr>
            <a:graphicFrameLocks/>
          </p:cNvGraphicFramePr>
          <p:nvPr>
            <p:extLst>
              <p:ext uri="{D42A27DB-BD31-4B8C-83A1-F6EECF244321}">
                <p14:modId xmlns:p14="http://schemas.microsoft.com/office/powerpoint/2010/main" val="3802737065"/>
              </p:ext>
            </p:extLst>
          </p:nvPr>
        </p:nvGraphicFramePr>
        <p:xfrm>
          <a:off x="4876800" y="4769458"/>
          <a:ext cx="533400" cy="39624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52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1" name="Content Placeholder 4"/>
          <p:cNvGraphicFramePr>
            <a:graphicFrameLocks/>
          </p:cNvGraphicFramePr>
          <p:nvPr>
            <p:extLst>
              <p:ext uri="{D42A27DB-BD31-4B8C-83A1-F6EECF244321}">
                <p14:modId xmlns:p14="http://schemas.microsoft.com/office/powerpoint/2010/main" val="2876028980"/>
              </p:ext>
            </p:extLst>
          </p:nvPr>
        </p:nvGraphicFramePr>
        <p:xfrm>
          <a:off x="5736266" y="4784698"/>
          <a:ext cx="893134" cy="396240"/>
        </p:xfrm>
        <a:graphic>
          <a:graphicData uri="http://schemas.openxmlformats.org/drawingml/2006/table">
            <a:tbl>
              <a:tblPr firstRow="1" bandRow="1">
                <a:tableStyleId>{5C22544A-7EE6-4342-B048-85BDC9FD1C3A}</a:tableStyleId>
              </a:tblPr>
              <a:tblGrid>
                <a:gridCol w="446567">
                  <a:extLst>
                    <a:ext uri="{9D8B030D-6E8A-4147-A177-3AD203B41FA5}">
                      <a16:colId xmlns:a16="http://schemas.microsoft.com/office/drawing/2014/main" val="20000"/>
                    </a:ext>
                  </a:extLst>
                </a:gridCol>
                <a:gridCol w="4465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62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2" name="Content Placeholder 4"/>
          <p:cNvGraphicFramePr>
            <a:graphicFrameLocks/>
          </p:cNvGraphicFramePr>
          <p:nvPr>
            <p:extLst>
              <p:ext uri="{D42A27DB-BD31-4B8C-83A1-F6EECF244321}">
                <p14:modId xmlns:p14="http://schemas.microsoft.com/office/powerpoint/2010/main" val="2689004278"/>
              </p:ext>
            </p:extLst>
          </p:nvPr>
        </p:nvGraphicFramePr>
        <p:xfrm>
          <a:off x="8218968" y="4769458"/>
          <a:ext cx="467832" cy="396240"/>
        </p:xfrm>
        <a:graphic>
          <a:graphicData uri="http://schemas.openxmlformats.org/drawingml/2006/table">
            <a:tbl>
              <a:tblPr firstRow="1" bandRow="1">
                <a:tableStyleId>{5C22544A-7EE6-4342-B048-85BDC9FD1C3A}</a:tableStyleId>
              </a:tblPr>
              <a:tblGrid>
                <a:gridCol w="467832">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3" name="Content Placeholder 4"/>
          <p:cNvGraphicFramePr>
            <a:graphicFrameLocks/>
          </p:cNvGraphicFramePr>
          <p:nvPr>
            <p:extLst>
              <p:ext uri="{D42A27DB-BD31-4B8C-83A1-F6EECF244321}">
                <p14:modId xmlns:p14="http://schemas.microsoft.com/office/powerpoint/2010/main" val="3987204165"/>
              </p:ext>
            </p:extLst>
          </p:nvPr>
        </p:nvGraphicFramePr>
        <p:xfrm>
          <a:off x="4267200" y="3641698"/>
          <a:ext cx="609600" cy="3962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4" name="Content Placeholder 4"/>
          <p:cNvGraphicFramePr>
            <a:graphicFrameLocks/>
          </p:cNvGraphicFramePr>
          <p:nvPr>
            <p:extLst>
              <p:ext uri="{D42A27DB-BD31-4B8C-83A1-F6EECF244321}">
                <p14:modId xmlns:p14="http://schemas.microsoft.com/office/powerpoint/2010/main" val="2819619182"/>
              </p:ext>
            </p:extLst>
          </p:nvPr>
        </p:nvGraphicFramePr>
        <p:xfrm>
          <a:off x="3581400" y="478469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5" name="Content Placeholder 4"/>
          <p:cNvGraphicFramePr>
            <a:graphicFrameLocks/>
          </p:cNvGraphicFramePr>
          <p:nvPr>
            <p:extLst>
              <p:ext uri="{D42A27DB-BD31-4B8C-83A1-F6EECF244321}">
                <p14:modId xmlns:p14="http://schemas.microsoft.com/office/powerpoint/2010/main" val="2228131545"/>
              </p:ext>
            </p:extLst>
          </p:nvPr>
        </p:nvGraphicFramePr>
        <p:xfrm>
          <a:off x="7010400" y="4769458"/>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72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17" name="Elbow Connector 16"/>
          <p:cNvCxnSpPr>
            <a:stCxn id="6" idx="1"/>
            <a:endCxn id="5" idx="0"/>
          </p:cNvCxnSpPr>
          <p:nvPr/>
        </p:nvCxnSpPr>
        <p:spPr>
          <a:xfrm rot="10800000" flipV="1">
            <a:off x="1752600" y="2773018"/>
            <a:ext cx="2209800"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Elbow Connector 17"/>
          <p:cNvCxnSpPr>
            <a:stCxn id="6" idx="3"/>
            <a:endCxn id="7" idx="0"/>
          </p:cNvCxnSpPr>
          <p:nvPr/>
        </p:nvCxnSpPr>
        <p:spPr>
          <a:xfrm>
            <a:off x="5149702" y="2773018"/>
            <a:ext cx="2099931"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550734" y="2971138"/>
            <a:ext cx="0" cy="67056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5" idx="1"/>
            <a:endCxn id="8" idx="0"/>
          </p:cNvCxnSpPr>
          <p:nvPr/>
        </p:nvCxnSpPr>
        <p:spPr>
          <a:xfrm rot="10800000" flipV="1">
            <a:off x="609600" y="3839818"/>
            <a:ext cx="685800"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1" name="Elbow Connector 20"/>
          <p:cNvCxnSpPr>
            <a:stCxn id="5" idx="3"/>
            <a:endCxn id="29" idx="0"/>
          </p:cNvCxnSpPr>
          <p:nvPr/>
        </p:nvCxnSpPr>
        <p:spPr>
          <a:xfrm>
            <a:off x="2209800" y="3839818"/>
            <a:ext cx="774421" cy="945542"/>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13" idx="1"/>
            <a:endCxn id="14" idx="0"/>
          </p:cNvCxnSpPr>
          <p:nvPr/>
        </p:nvCxnSpPr>
        <p:spPr>
          <a:xfrm rot="10800000" flipV="1">
            <a:off x="4038600" y="3839818"/>
            <a:ext cx="228600"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endCxn id="10" idx="0"/>
          </p:cNvCxnSpPr>
          <p:nvPr/>
        </p:nvCxnSpPr>
        <p:spPr>
          <a:xfrm rot="16200000" flipH="1">
            <a:off x="4555963" y="4181920"/>
            <a:ext cx="929639" cy="245435"/>
          </a:xfrm>
          <a:prstGeom prst="bentConnector3">
            <a:avLst>
              <a:gd name="adj1" fmla="val 820"/>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4" name="Elbow Connector 23"/>
          <p:cNvCxnSpPr>
            <a:stCxn id="7" idx="3"/>
            <a:endCxn id="12" idx="0"/>
          </p:cNvCxnSpPr>
          <p:nvPr/>
        </p:nvCxnSpPr>
        <p:spPr>
          <a:xfrm>
            <a:off x="7848600" y="3839818"/>
            <a:ext cx="604284"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5" name="Elbow Connector 24"/>
          <p:cNvCxnSpPr>
            <a:stCxn id="7" idx="1"/>
            <a:endCxn id="11" idx="0"/>
          </p:cNvCxnSpPr>
          <p:nvPr/>
        </p:nvCxnSpPr>
        <p:spPr>
          <a:xfrm rot="10800000" flipV="1">
            <a:off x="6182834" y="3839818"/>
            <a:ext cx="467833"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15" idx="0"/>
          </p:cNvCxnSpPr>
          <p:nvPr/>
        </p:nvCxnSpPr>
        <p:spPr>
          <a:xfrm>
            <a:off x="7226579" y="4037938"/>
            <a:ext cx="12421" cy="73152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29" name="Content Placeholder 4"/>
          <p:cNvGraphicFramePr>
            <a:graphicFrameLocks/>
          </p:cNvGraphicFramePr>
          <p:nvPr>
            <p:extLst>
              <p:ext uri="{D42A27DB-BD31-4B8C-83A1-F6EECF244321}">
                <p14:modId xmlns:p14="http://schemas.microsoft.com/office/powerpoint/2010/main" val="3720313728"/>
              </p:ext>
            </p:extLst>
          </p:nvPr>
        </p:nvGraphicFramePr>
        <p:xfrm>
          <a:off x="2755621" y="4785360"/>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32" name="Straight Arrow Connector 31"/>
          <p:cNvCxnSpPr>
            <a:stCxn id="5" idx="2"/>
            <a:endCxn id="9" idx="0"/>
          </p:cNvCxnSpPr>
          <p:nvPr/>
        </p:nvCxnSpPr>
        <p:spPr>
          <a:xfrm>
            <a:off x="1752600" y="4037938"/>
            <a:ext cx="0" cy="74676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2933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lstStyle/>
          <a:p>
            <a:r>
              <a:rPr lang="en-US" sz="3600" dirty="0"/>
              <a:t>Search Trees</a:t>
            </a:r>
          </a:p>
        </p:txBody>
      </p:sp>
      <p:sp>
        <p:nvSpPr>
          <p:cNvPr id="3" name="Content Placeholder 2"/>
          <p:cNvSpPr>
            <a:spLocks noGrp="1"/>
          </p:cNvSpPr>
          <p:nvPr>
            <p:ph idx="1"/>
          </p:nvPr>
        </p:nvSpPr>
        <p:spPr>
          <a:xfrm>
            <a:off x="152400" y="914399"/>
            <a:ext cx="4343400" cy="5257801"/>
          </a:xfrm>
          <a:ln>
            <a:solidFill>
              <a:schemeClr val="bg1">
                <a:lumMod val="65000"/>
              </a:schemeClr>
            </a:solidFill>
          </a:ln>
        </p:spPr>
        <p:txBody>
          <a:bodyPr/>
          <a:lstStyle/>
          <a:p>
            <a:r>
              <a:rPr lang="en-US" sz="2000" dirty="0"/>
              <a:t>"search tree" as a term does </a:t>
            </a:r>
            <a:r>
              <a:rPr lang="en-US" sz="2000" b="1" u="sng" dirty="0"/>
              <a:t>NOT</a:t>
            </a:r>
            <a:r>
              <a:rPr lang="en-US" sz="2000" dirty="0"/>
              <a:t> refer to a specific implementation.</a:t>
            </a:r>
          </a:p>
          <a:p>
            <a:pPr marL="457200" lvl="1" indent="0">
              <a:buNone/>
            </a:pPr>
            <a:endParaRPr lang="en-US" sz="1800" dirty="0"/>
          </a:p>
          <a:p>
            <a:r>
              <a:rPr lang="en-US" sz="2000" dirty="0"/>
              <a:t>The term refers to a </a:t>
            </a:r>
            <a:r>
              <a:rPr lang="en-US" sz="2000" b="1" dirty="0"/>
              <a:t>family of implementations</a:t>
            </a:r>
            <a:r>
              <a:rPr lang="en-US" sz="2000" dirty="0"/>
              <a:t>, that may have </a:t>
            </a:r>
            <a:r>
              <a:rPr lang="en-US" sz="2000" b="1" dirty="0"/>
              <a:t>different properties</a:t>
            </a:r>
            <a:r>
              <a:rPr lang="en-US" sz="2000" dirty="0"/>
              <a:t>.</a:t>
            </a:r>
          </a:p>
          <a:p>
            <a:endParaRPr lang="en-US" sz="2000" dirty="0"/>
          </a:p>
          <a:p>
            <a:r>
              <a:rPr lang="en-US" sz="2000" dirty="0"/>
              <a:t>We will discuss:</a:t>
            </a:r>
          </a:p>
          <a:p>
            <a:pPr lvl="1"/>
            <a:r>
              <a:rPr lang="en-US" sz="1800" dirty="0"/>
              <a:t>Binary search trees (BST).</a:t>
            </a:r>
          </a:p>
          <a:p>
            <a:pPr lvl="1"/>
            <a:r>
              <a:rPr lang="en-US" sz="1800" dirty="0"/>
              <a:t>2-3-4 trees (a special type of a B-tree).</a:t>
            </a:r>
          </a:p>
          <a:p>
            <a:pPr lvl="1"/>
            <a:r>
              <a:rPr lang="en-US" sz="1800" dirty="0"/>
              <a:t>Mention briefly: red-black trees, AVL trees, splay trees, B-trees and other variations.</a:t>
            </a:r>
          </a:p>
          <a:p>
            <a:pPr lvl="1"/>
            <a:endParaRPr lang="en-US" sz="1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
        <p:nvSpPr>
          <p:cNvPr id="6" name="Content Placeholder 2"/>
          <p:cNvSpPr txBox="1">
            <a:spLocks/>
          </p:cNvSpPr>
          <p:nvPr/>
        </p:nvSpPr>
        <p:spPr>
          <a:xfrm>
            <a:off x="4629912" y="914400"/>
            <a:ext cx="4209288" cy="5257800"/>
          </a:xfrm>
          <a:prstGeom prst="rect">
            <a:avLst/>
          </a:prstGeom>
          <a:ln>
            <a:solidFill>
              <a:schemeClr val="bg1">
                <a:lumMod val="65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a:t>Main operations in search trees: </a:t>
            </a:r>
            <a:r>
              <a:rPr lang="en-US" sz="2000" i="1" dirty="0"/>
              <a:t>search</a:t>
            </a:r>
            <a:r>
              <a:rPr lang="en-US" sz="2000" dirty="0"/>
              <a:t>, </a:t>
            </a:r>
            <a:r>
              <a:rPr lang="en-US" sz="2000" i="1" dirty="0"/>
              <a:t>insert</a:t>
            </a:r>
            <a:r>
              <a:rPr lang="en-US" sz="2000" dirty="0"/>
              <a:t> and </a:t>
            </a:r>
            <a:r>
              <a:rPr lang="en-US" sz="2000" i="1" dirty="0"/>
              <a:t>delete</a:t>
            </a:r>
            <a:endParaRPr lang="en-US" sz="2000" dirty="0"/>
          </a:p>
          <a:p>
            <a:endParaRPr lang="en-US" sz="2000" dirty="0"/>
          </a:p>
          <a:p>
            <a:r>
              <a:rPr lang="en-US" sz="2000" dirty="0"/>
              <a:t>Insertions and deletions can differ among trees, and have important implications on overall performance.</a:t>
            </a:r>
          </a:p>
          <a:p>
            <a:endParaRPr lang="en-US" sz="2000" dirty="0"/>
          </a:p>
          <a:p>
            <a:r>
              <a:rPr lang="en-US" sz="2000" dirty="0"/>
              <a:t>The main goal is to have insertions and deletions that:</a:t>
            </a:r>
          </a:p>
          <a:p>
            <a:pPr lvl="1"/>
            <a:r>
              <a:rPr lang="en-US" sz="1800" dirty="0"/>
              <a:t>Are </a:t>
            </a:r>
            <a:r>
              <a:rPr lang="en-US" sz="1800" i="1" dirty="0"/>
              <a:t>efficient</a:t>
            </a:r>
            <a:r>
              <a:rPr lang="en-US" sz="1800" dirty="0"/>
              <a:t> (at most logarithmic time).</a:t>
            </a:r>
          </a:p>
          <a:p>
            <a:pPr lvl="1"/>
            <a:r>
              <a:rPr lang="en-US" sz="1800" i="1" dirty="0"/>
              <a:t>Leave the tree balanced</a:t>
            </a:r>
            <a:r>
              <a:rPr lang="en-US" sz="1800" dirty="0"/>
              <a:t>, to support efficient search (at most logarithmic time).</a:t>
            </a:r>
          </a:p>
        </p:txBody>
      </p:sp>
    </p:spTree>
    <p:extLst>
      <p:ext uri="{BB962C8B-B14F-4D97-AF65-F5344CB8AC3E}">
        <p14:creationId xmlns:p14="http://schemas.microsoft.com/office/powerpoint/2010/main" val="41865320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Insert 27</a:t>
            </a:r>
          </a:p>
        </p:txBody>
      </p:sp>
      <p:sp>
        <p:nvSpPr>
          <p:cNvPr id="3" name="Content Placeholder 2"/>
          <p:cNvSpPr>
            <a:spLocks noGrp="1"/>
          </p:cNvSpPr>
          <p:nvPr>
            <p:ph idx="1"/>
          </p:nvPr>
        </p:nvSpPr>
        <p:spPr/>
        <p:txBody>
          <a:bodyPr/>
          <a:lstStyle/>
          <a:p>
            <a:pPr marL="0" indent="0">
              <a:buNone/>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3763144422"/>
              </p:ext>
            </p:extLst>
          </p:nvPr>
        </p:nvGraphicFramePr>
        <p:xfrm>
          <a:off x="1295400" y="364169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2530807007"/>
              </p:ext>
            </p:extLst>
          </p:nvPr>
        </p:nvGraphicFramePr>
        <p:xfrm>
          <a:off x="3962400" y="2574898"/>
          <a:ext cx="1187302" cy="396240"/>
        </p:xfrm>
        <a:graphic>
          <a:graphicData uri="http://schemas.openxmlformats.org/drawingml/2006/table">
            <a:tbl>
              <a:tblPr firstRow="1" bandRow="1">
                <a:tableStyleId>{5C22544A-7EE6-4342-B048-85BDC9FD1C3A}</a:tableStyleId>
              </a:tblPr>
              <a:tblGrid>
                <a:gridCol w="593651">
                  <a:extLst>
                    <a:ext uri="{9D8B030D-6E8A-4147-A177-3AD203B41FA5}">
                      <a16:colId xmlns:a16="http://schemas.microsoft.com/office/drawing/2014/main" val="20000"/>
                    </a:ext>
                  </a:extLst>
                </a:gridCol>
                <a:gridCol w="593651">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000" dirty="0">
                          <a:solidFill>
                            <a:schemeClr val="tx1"/>
                          </a:solidFill>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bl>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3368564538"/>
              </p:ext>
            </p:extLst>
          </p:nvPr>
        </p:nvGraphicFramePr>
        <p:xfrm>
          <a:off x="6650666" y="3641698"/>
          <a:ext cx="1197934" cy="396240"/>
        </p:xfrm>
        <a:graphic>
          <a:graphicData uri="http://schemas.openxmlformats.org/drawingml/2006/table">
            <a:tbl>
              <a:tblPr firstRow="1" bandRow="1">
                <a:tableStyleId>{5C22544A-7EE6-4342-B048-85BDC9FD1C3A}</a:tableStyleId>
              </a:tblPr>
              <a:tblGrid>
                <a:gridCol w="598967">
                  <a:extLst>
                    <a:ext uri="{9D8B030D-6E8A-4147-A177-3AD203B41FA5}">
                      <a16:colId xmlns:a16="http://schemas.microsoft.com/office/drawing/2014/main" val="20000"/>
                    </a:ext>
                  </a:extLst>
                </a:gridCol>
                <a:gridCol w="5989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8" name="Content Placeholder 4"/>
          <p:cNvGraphicFramePr>
            <a:graphicFrameLocks/>
          </p:cNvGraphicFramePr>
          <p:nvPr>
            <p:extLst>
              <p:ext uri="{D42A27DB-BD31-4B8C-83A1-F6EECF244321}">
                <p14:modId xmlns:p14="http://schemas.microsoft.com/office/powerpoint/2010/main" val="3723118552"/>
              </p:ext>
            </p:extLst>
          </p:nvPr>
        </p:nvGraphicFramePr>
        <p:xfrm>
          <a:off x="152400" y="476945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9" name="Content Placeholder 4"/>
          <p:cNvGraphicFramePr>
            <a:graphicFrameLocks/>
          </p:cNvGraphicFramePr>
          <p:nvPr>
            <p:extLst>
              <p:ext uri="{D42A27DB-BD31-4B8C-83A1-F6EECF244321}">
                <p14:modId xmlns:p14="http://schemas.microsoft.com/office/powerpoint/2010/main" val="3329572860"/>
              </p:ext>
            </p:extLst>
          </p:nvPr>
        </p:nvGraphicFramePr>
        <p:xfrm>
          <a:off x="1261732" y="4784698"/>
          <a:ext cx="981736" cy="396240"/>
        </p:xfrm>
        <a:graphic>
          <a:graphicData uri="http://schemas.openxmlformats.org/drawingml/2006/table">
            <a:tbl>
              <a:tblPr firstRow="1" bandRow="1">
                <a:tableStyleId>{5C22544A-7EE6-4342-B048-85BDC9FD1C3A}</a:tableStyleId>
              </a:tblPr>
              <a:tblGrid>
                <a:gridCol w="490868">
                  <a:extLst>
                    <a:ext uri="{9D8B030D-6E8A-4147-A177-3AD203B41FA5}">
                      <a16:colId xmlns:a16="http://schemas.microsoft.com/office/drawing/2014/main" val="20000"/>
                    </a:ext>
                  </a:extLst>
                </a:gridCol>
                <a:gridCol w="490868">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0" name="Content Placeholder 4"/>
          <p:cNvGraphicFramePr>
            <a:graphicFrameLocks/>
          </p:cNvGraphicFramePr>
          <p:nvPr>
            <p:extLst>
              <p:ext uri="{D42A27DB-BD31-4B8C-83A1-F6EECF244321}">
                <p14:modId xmlns:p14="http://schemas.microsoft.com/office/powerpoint/2010/main" val="4112199777"/>
              </p:ext>
            </p:extLst>
          </p:nvPr>
        </p:nvGraphicFramePr>
        <p:xfrm>
          <a:off x="4876800" y="4769458"/>
          <a:ext cx="533400" cy="39624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52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1" name="Content Placeholder 4"/>
          <p:cNvGraphicFramePr>
            <a:graphicFrameLocks/>
          </p:cNvGraphicFramePr>
          <p:nvPr>
            <p:extLst>
              <p:ext uri="{D42A27DB-BD31-4B8C-83A1-F6EECF244321}">
                <p14:modId xmlns:p14="http://schemas.microsoft.com/office/powerpoint/2010/main" val="3724802374"/>
              </p:ext>
            </p:extLst>
          </p:nvPr>
        </p:nvGraphicFramePr>
        <p:xfrm>
          <a:off x="5736266" y="4784698"/>
          <a:ext cx="893134" cy="396240"/>
        </p:xfrm>
        <a:graphic>
          <a:graphicData uri="http://schemas.openxmlformats.org/drawingml/2006/table">
            <a:tbl>
              <a:tblPr firstRow="1" bandRow="1">
                <a:tableStyleId>{5C22544A-7EE6-4342-B048-85BDC9FD1C3A}</a:tableStyleId>
              </a:tblPr>
              <a:tblGrid>
                <a:gridCol w="446567">
                  <a:extLst>
                    <a:ext uri="{9D8B030D-6E8A-4147-A177-3AD203B41FA5}">
                      <a16:colId xmlns:a16="http://schemas.microsoft.com/office/drawing/2014/main" val="20000"/>
                    </a:ext>
                  </a:extLst>
                </a:gridCol>
                <a:gridCol w="4465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62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2" name="Content Placeholder 4"/>
          <p:cNvGraphicFramePr>
            <a:graphicFrameLocks/>
          </p:cNvGraphicFramePr>
          <p:nvPr>
            <p:extLst>
              <p:ext uri="{D42A27DB-BD31-4B8C-83A1-F6EECF244321}">
                <p14:modId xmlns:p14="http://schemas.microsoft.com/office/powerpoint/2010/main" val="3291569117"/>
              </p:ext>
            </p:extLst>
          </p:nvPr>
        </p:nvGraphicFramePr>
        <p:xfrm>
          <a:off x="8218968" y="4769458"/>
          <a:ext cx="467832" cy="396240"/>
        </p:xfrm>
        <a:graphic>
          <a:graphicData uri="http://schemas.openxmlformats.org/drawingml/2006/table">
            <a:tbl>
              <a:tblPr firstRow="1" bandRow="1">
                <a:tableStyleId>{5C22544A-7EE6-4342-B048-85BDC9FD1C3A}</a:tableStyleId>
              </a:tblPr>
              <a:tblGrid>
                <a:gridCol w="467832">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3" name="Content Placeholder 4"/>
          <p:cNvGraphicFramePr>
            <a:graphicFrameLocks/>
          </p:cNvGraphicFramePr>
          <p:nvPr>
            <p:extLst>
              <p:ext uri="{D42A27DB-BD31-4B8C-83A1-F6EECF244321}">
                <p14:modId xmlns:p14="http://schemas.microsoft.com/office/powerpoint/2010/main" val="1013484482"/>
              </p:ext>
            </p:extLst>
          </p:nvPr>
        </p:nvGraphicFramePr>
        <p:xfrm>
          <a:off x="4267200" y="3641698"/>
          <a:ext cx="609600" cy="3962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4" name="Content Placeholder 4"/>
          <p:cNvGraphicFramePr>
            <a:graphicFrameLocks/>
          </p:cNvGraphicFramePr>
          <p:nvPr>
            <p:extLst>
              <p:ext uri="{D42A27DB-BD31-4B8C-83A1-F6EECF244321}">
                <p14:modId xmlns:p14="http://schemas.microsoft.com/office/powerpoint/2010/main" val="3777231520"/>
              </p:ext>
            </p:extLst>
          </p:nvPr>
        </p:nvGraphicFramePr>
        <p:xfrm>
          <a:off x="3581400" y="478469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5" name="Content Placeholder 4"/>
          <p:cNvGraphicFramePr>
            <a:graphicFrameLocks/>
          </p:cNvGraphicFramePr>
          <p:nvPr>
            <p:extLst>
              <p:ext uri="{D42A27DB-BD31-4B8C-83A1-F6EECF244321}">
                <p14:modId xmlns:p14="http://schemas.microsoft.com/office/powerpoint/2010/main" val="498688238"/>
              </p:ext>
            </p:extLst>
          </p:nvPr>
        </p:nvGraphicFramePr>
        <p:xfrm>
          <a:off x="7010400" y="4769458"/>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72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17" name="Elbow Connector 16"/>
          <p:cNvCxnSpPr>
            <a:stCxn id="6" idx="1"/>
            <a:endCxn id="5" idx="0"/>
          </p:cNvCxnSpPr>
          <p:nvPr/>
        </p:nvCxnSpPr>
        <p:spPr>
          <a:xfrm rot="10800000" flipV="1">
            <a:off x="1752600" y="2773018"/>
            <a:ext cx="2209800"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Elbow Connector 17"/>
          <p:cNvCxnSpPr>
            <a:stCxn id="6" idx="3"/>
            <a:endCxn id="7" idx="0"/>
          </p:cNvCxnSpPr>
          <p:nvPr/>
        </p:nvCxnSpPr>
        <p:spPr>
          <a:xfrm>
            <a:off x="5149702" y="2773018"/>
            <a:ext cx="2099931"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550734" y="2971138"/>
            <a:ext cx="0" cy="67056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5" idx="1"/>
            <a:endCxn id="8" idx="0"/>
          </p:cNvCxnSpPr>
          <p:nvPr/>
        </p:nvCxnSpPr>
        <p:spPr>
          <a:xfrm rot="10800000" flipV="1">
            <a:off x="609600" y="3839818"/>
            <a:ext cx="685800"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1" name="Elbow Connector 20"/>
          <p:cNvCxnSpPr>
            <a:stCxn id="5" idx="3"/>
            <a:endCxn id="29" idx="0"/>
          </p:cNvCxnSpPr>
          <p:nvPr/>
        </p:nvCxnSpPr>
        <p:spPr>
          <a:xfrm>
            <a:off x="2209800" y="3839818"/>
            <a:ext cx="774421" cy="945542"/>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13" idx="1"/>
            <a:endCxn id="14" idx="0"/>
          </p:cNvCxnSpPr>
          <p:nvPr/>
        </p:nvCxnSpPr>
        <p:spPr>
          <a:xfrm rot="10800000" flipV="1">
            <a:off x="4038600" y="3839818"/>
            <a:ext cx="228600"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endCxn id="10" idx="0"/>
          </p:cNvCxnSpPr>
          <p:nvPr/>
        </p:nvCxnSpPr>
        <p:spPr>
          <a:xfrm rot="16200000" flipH="1">
            <a:off x="4555963" y="4181920"/>
            <a:ext cx="929639" cy="245435"/>
          </a:xfrm>
          <a:prstGeom prst="bentConnector3">
            <a:avLst>
              <a:gd name="adj1" fmla="val 820"/>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4" name="Elbow Connector 23"/>
          <p:cNvCxnSpPr>
            <a:stCxn id="7" idx="3"/>
            <a:endCxn id="12" idx="0"/>
          </p:cNvCxnSpPr>
          <p:nvPr/>
        </p:nvCxnSpPr>
        <p:spPr>
          <a:xfrm>
            <a:off x="7848600" y="3839818"/>
            <a:ext cx="604284"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5" name="Elbow Connector 24"/>
          <p:cNvCxnSpPr>
            <a:stCxn id="7" idx="1"/>
            <a:endCxn id="11" idx="0"/>
          </p:cNvCxnSpPr>
          <p:nvPr/>
        </p:nvCxnSpPr>
        <p:spPr>
          <a:xfrm rot="10800000" flipV="1">
            <a:off x="6182834" y="3839818"/>
            <a:ext cx="467833"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15" idx="0"/>
          </p:cNvCxnSpPr>
          <p:nvPr/>
        </p:nvCxnSpPr>
        <p:spPr>
          <a:xfrm>
            <a:off x="7226579" y="4037938"/>
            <a:ext cx="12421" cy="73152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29" name="Content Placeholder 4"/>
          <p:cNvGraphicFramePr>
            <a:graphicFrameLocks/>
          </p:cNvGraphicFramePr>
          <p:nvPr>
            <p:extLst>
              <p:ext uri="{D42A27DB-BD31-4B8C-83A1-F6EECF244321}">
                <p14:modId xmlns:p14="http://schemas.microsoft.com/office/powerpoint/2010/main" val="2748502458"/>
              </p:ext>
            </p:extLst>
          </p:nvPr>
        </p:nvGraphicFramePr>
        <p:xfrm>
          <a:off x="2755621" y="4785360"/>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32" name="Straight Arrow Connector 31"/>
          <p:cNvCxnSpPr>
            <a:stCxn id="5" idx="2"/>
            <a:endCxn id="9" idx="0"/>
          </p:cNvCxnSpPr>
          <p:nvPr/>
        </p:nvCxnSpPr>
        <p:spPr>
          <a:xfrm>
            <a:off x="1752600" y="4037938"/>
            <a:ext cx="0" cy="74676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0537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Insert 27</a:t>
            </a:r>
          </a:p>
        </p:txBody>
      </p:sp>
      <p:sp>
        <p:nvSpPr>
          <p:cNvPr id="3" name="Content Placeholder 2"/>
          <p:cNvSpPr>
            <a:spLocks noGrp="1"/>
          </p:cNvSpPr>
          <p:nvPr>
            <p:ph idx="1"/>
          </p:nvPr>
        </p:nvSpPr>
        <p:spPr/>
        <p:txBody>
          <a:bodyPr/>
          <a:lstStyle/>
          <a:p>
            <a:pPr marL="0" indent="0">
              <a:buNone/>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4212242885"/>
              </p:ext>
            </p:extLst>
          </p:nvPr>
        </p:nvGraphicFramePr>
        <p:xfrm>
          <a:off x="1295400" y="364169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000" dirty="0">
                          <a:solidFill>
                            <a:schemeClr val="tx1"/>
                          </a:solidFill>
                        </a:rPr>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bl>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4080761329"/>
              </p:ext>
            </p:extLst>
          </p:nvPr>
        </p:nvGraphicFramePr>
        <p:xfrm>
          <a:off x="3962400" y="2574898"/>
          <a:ext cx="1187302" cy="396240"/>
        </p:xfrm>
        <a:graphic>
          <a:graphicData uri="http://schemas.openxmlformats.org/drawingml/2006/table">
            <a:tbl>
              <a:tblPr firstRow="1" bandRow="1">
                <a:tableStyleId>{5C22544A-7EE6-4342-B048-85BDC9FD1C3A}</a:tableStyleId>
              </a:tblPr>
              <a:tblGrid>
                <a:gridCol w="593651">
                  <a:extLst>
                    <a:ext uri="{9D8B030D-6E8A-4147-A177-3AD203B41FA5}">
                      <a16:colId xmlns:a16="http://schemas.microsoft.com/office/drawing/2014/main" val="20000"/>
                    </a:ext>
                  </a:extLst>
                </a:gridCol>
                <a:gridCol w="593651">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3368564538"/>
              </p:ext>
            </p:extLst>
          </p:nvPr>
        </p:nvGraphicFramePr>
        <p:xfrm>
          <a:off x="6650666" y="3641698"/>
          <a:ext cx="1197934" cy="396240"/>
        </p:xfrm>
        <a:graphic>
          <a:graphicData uri="http://schemas.openxmlformats.org/drawingml/2006/table">
            <a:tbl>
              <a:tblPr firstRow="1" bandRow="1">
                <a:tableStyleId>{5C22544A-7EE6-4342-B048-85BDC9FD1C3A}</a:tableStyleId>
              </a:tblPr>
              <a:tblGrid>
                <a:gridCol w="598967">
                  <a:extLst>
                    <a:ext uri="{9D8B030D-6E8A-4147-A177-3AD203B41FA5}">
                      <a16:colId xmlns:a16="http://schemas.microsoft.com/office/drawing/2014/main" val="20000"/>
                    </a:ext>
                  </a:extLst>
                </a:gridCol>
                <a:gridCol w="5989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8" name="Content Placeholder 4"/>
          <p:cNvGraphicFramePr>
            <a:graphicFrameLocks/>
          </p:cNvGraphicFramePr>
          <p:nvPr>
            <p:extLst>
              <p:ext uri="{D42A27DB-BD31-4B8C-83A1-F6EECF244321}">
                <p14:modId xmlns:p14="http://schemas.microsoft.com/office/powerpoint/2010/main" val="3723118552"/>
              </p:ext>
            </p:extLst>
          </p:nvPr>
        </p:nvGraphicFramePr>
        <p:xfrm>
          <a:off x="152400" y="476945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9" name="Content Placeholder 4"/>
          <p:cNvGraphicFramePr>
            <a:graphicFrameLocks/>
          </p:cNvGraphicFramePr>
          <p:nvPr>
            <p:extLst>
              <p:ext uri="{D42A27DB-BD31-4B8C-83A1-F6EECF244321}">
                <p14:modId xmlns:p14="http://schemas.microsoft.com/office/powerpoint/2010/main" val="3329572860"/>
              </p:ext>
            </p:extLst>
          </p:nvPr>
        </p:nvGraphicFramePr>
        <p:xfrm>
          <a:off x="1261732" y="4784698"/>
          <a:ext cx="981736" cy="396240"/>
        </p:xfrm>
        <a:graphic>
          <a:graphicData uri="http://schemas.openxmlformats.org/drawingml/2006/table">
            <a:tbl>
              <a:tblPr firstRow="1" bandRow="1">
                <a:tableStyleId>{5C22544A-7EE6-4342-B048-85BDC9FD1C3A}</a:tableStyleId>
              </a:tblPr>
              <a:tblGrid>
                <a:gridCol w="490868">
                  <a:extLst>
                    <a:ext uri="{9D8B030D-6E8A-4147-A177-3AD203B41FA5}">
                      <a16:colId xmlns:a16="http://schemas.microsoft.com/office/drawing/2014/main" val="20000"/>
                    </a:ext>
                  </a:extLst>
                </a:gridCol>
                <a:gridCol w="490868">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0" name="Content Placeholder 4"/>
          <p:cNvGraphicFramePr>
            <a:graphicFrameLocks/>
          </p:cNvGraphicFramePr>
          <p:nvPr>
            <p:extLst>
              <p:ext uri="{D42A27DB-BD31-4B8C-83A1-F6EECF244321}">
                <p14:modId xmlns:p14="http://schemas.microsoft.com/office/powerpoint/2010/main" val="4112199777"/>
              </p:ext>
            </p:extLst>
          </p:nvPr>
        </p:nvGraphicFramePr>
        <p:xfrm>
          <a:off x="4876800" y="4769458"/>
          <a:ext cx="533400" cy="39624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52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1" name="Content Placeholder 4"/>
          <p:cNvGraphicFramePr>
            <a:graphicFrameLocks/>
          </p:cNvGraphicFramePr>
          <p:nvPr>
            <p:extLst>
              <p:ext uri="{D42A27DB-BD31-4B8C-83A1-F6EECF244321}">
                <p14:modId xmlns:p14="http://schemas.microsoft.com/office/powerpoint/2010/main" val="3724802374"/>
              </p:ext>
            </p:extLst>
          </p:nvPr>
        </p:nvGraphicFramePr>
        <p:xfrm>
          <a:off x="5736266" y="4784698"/>
          <a:ext cx="893134" cy="396240"/>
        </p:xfrm>
        <a:graphic>
          <a:graphicData uri="http://schemas.openxmlformats.org/drawingml/2006/table">
            <a:tbl>
              <a:tblPr firstRow="1" bandRow="1">
                <a:tableStyleId>{5C22544A-7EE6-4342-B048-85BDC9FD1C3A}</a:tableStyleId>
              </a:tblPr>
              <a:tblGrid>
                <a:gridCol w="446567">
                  <a:extLst>
                    <a:ext uri="{9D8B030D-6E8A-4147-A177-3AD203B41FA5}">
                      <a16:colId xmlns:a16="http://schemas.microsoft.com/office/drawing/2014/main" val="20000"/>
                    </a:ext>
                  </a:extLst>
                </a:gridCol>
                <a:gridCol w="4465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62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2" name="Content Placeholder 4"/>
          <p:cNvGraphicFramePr>
            <a:graphicFrameLocks/>
          </p:cNvGraphicFramePr>
          <p:nvPr>
            <p:extLst>
              <p:ext uri="{D42A27DB-BD31-4B8C-83A1-F6EECF244321}">
                <p14:modId xmlns:p14="http://schemas.microsoft.com/office/powerpoint/2010/main" val="3291569117"/>
              </p:ext>
            </p:extLst>
          </p:nvPr>
        </p:nvGraphicFramePr>
        <p:xfrm>
          <a:off x="8218968" y="4769458"/>
          <a:ext cx="467832" cy="396240"/>
        </p:xfrm>
        <a:graphic>
          <a:graphicData uri="http://schemas.openxmlformats.org/drawingml/2006/table">
            <a:tbl>
              <a:tblPr firstRow="1" bandRow="1">
                <a:tableStyleId>{5C22544A-7EE6-4342-B048-85BDC9FD1C3A}</a:tableStyleId>
              </a:tblPr>
              <a:tblGrid>
                <a:gridCol w="467832">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3" name="Content Placeholder 4"/>
          <p:cNvGraphicFramePr>
            <a:graphicFrameLocks/>
          </p:cNvGraphicFramePr>
          <p:nvPr>
            <p:extLst>
              <p:ext uri="{D42A27DB-BD31-4B8C-83A1-F6EECF244321}">
                <p14:modId xmlns:p14="http://schemas.microsoft.com/office/powerpoint/2010/main" val="1013484482"/>
              </p:ext>
            </p:extLst>
          </p:nvPr>
        </p:nvGraphicFramePr>
        <p:xfrm>
          <a:off x="4267200" y="3641698"/>
          <a:ext cx="609600" cy="3962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4" name="Content Placeholder 4"/>
          <p:cNvGraphicFramePr>
            <a:graphicFrameLocks/>
          </p:cNvGraphicFramePr>
          <p:nvPr>
            <p:extLst>
              <p:ext uri="{D42A27DB-BD31-4B8C-83A1-F6EECF244321}">
                <p14:modId xmlns:p14="http://schemas.microsoft.com/office/powerpoint/2010/main" val="3777231520"/>
              </p:ext>
            </p:extLst>
          </p:nvPr>
        </p:nvGraphicFramePr>
        <p:xfrm>
          <a:off x="3581400" y="478469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5" name="Content Placeholder 4"/>
          <p:cNvGraphicFramePr>
            <a:graphicFrameLocks/>
          </p:cNvGraphicFramePr>
          <p:nvPr>
            <p:extLst>
              <p:ext uri="{D42A27DB-BD31-4B8C-83A1-F6EECF244321}">
                <p14:modId xmlns:p14="http://schemas.microsoft.com/office/powerpoint/2010/main" val="498688238"/>
              </p:ext>
            </p:extLst>
          </p:nvPr>
        </p:nvGraphicFramePr>
        <p:xfrm>
          <a:off x="7010400" y="4769458"/>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72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17" name="Elbow Connector 16"/>
          <p:cNvCxnSpPr>
            <a:stCxn id="6" idx="1"/>
            <a:endCxn id="5" idx="0"/>
          </p:cNvCxnSpPr>
          <p:nvPr/>
        </p:nvCxnSpPr>
        <p:spPr>
          <a:xfrm rot="10800000" flipV="1">
            <a:off x="1752600" y="2773018"/>
            <a:ext cx="2209800"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Elbow Connector 17"/>
          <p:cNvCxnSpPr>
            <a:stCxn id="6" idx="3"/>
            <a:endCxn id="7" idx="0"/>
          </p:cNvCxnSpPr>
          <p:nvPr/>
        </p:nvCxnSpPr>
        <p:spPr>
          <a:xfrm>
            <a:off x="5149702" y="2773018"/>
            <a:ext cx="2099931"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550734" y="2971138"/>
            <a:ext cx="0" cy="67056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5" idx="1"/>
            <a:endCxn id="8" idx="0"/>
          </p:cNvCxnSpPr>
          <p:nvPr/>
        </p:nvCxnSpPr>
        <p:spPr>
          <a:xfrm rot="10800000" flipV="1">
            <a:off x="609600" y="3839818"/>
            <a:ext cx="685800"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1" name="Elbow Connector 20"/>
          <p:cNvCxnSpPr>
            <a:stCxn id="5" idx="3"/>
            <a:endCxn id="29" idx="0"/>
          </p:cNvCxnSpPr>
          <p:nvPr/>
        </p:nvCxnSpPr>
        <p:spPr>
          <a:xfrm>
            <a:off x="2209800" y="3839818"/>
            <a:ext cx="774421" cy="945542"/>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13" idx="1"/>
            <a:endCxn id="14" idx="0"/>
          </p:cNvCxnSpPr>
          <p:nvPr/>
        </p:nvCxnSpPr>
        <p:spPr>
          <a:xfrm rot="10800000" flipV="1">
            <a:off x="4038600" y="3839818"/>
            <a:ext cx="228600"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endCxn id="10" idx="0"/>
          </p:cNvCxnSpPr>
          <p:nvPr/>
        </p:nvCxnSpPr>
        <p:spPr>
          <a:xfrm rot="16200000" flipH="1">
            <a:off x="4555963" y="4181920"/>
            <a:ext cx="929639" cy="245435"/>
          </a:xfrm>
          <a:prstGeom prst="bentConnector3">
            <a:avLst>
              <a:gd name="adj1" fmla="val 820"/>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4" name="Elbow Connector 23"/>
          <p:cNvCxnSpPr>
            <a:stCxn id="7" idx="3"/>
            <a:endCxn id="12" idx="0"/>
          </p:cNvCxnSpPr>
          <p:nvPr/>
        </p:nvCxnSpPr>
        <p:spPr>
          <a:xfrm>
            <a:off x="7848600" y="3839818"/>
            <a:ext cx="604284"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5" name="Elbow Connector 24"/>
          <p:cNvCxnSpPr>
            <a:stCxn id="7" idx="1"/>
            <a:endCxn id="11" idx="0"/>
          </p:cNvCxnSpPr>
          <p:nvPr/>
        </p:nvCxnSpPr>
        <p:spPr>
          <a:xfrm rot="10800000" flipV="1">
            <a:off x="6182834" y="3839818"/>
            <a:ext cx="467833"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15" idx="0"/>
          </p:cNvCxnSpPr>
          <p:nvPr/>
        </p:nvCxnSpPr>
        <p:spPr>
          <a:xfrm>
            <a:off x="7226579" y="4037938"/>
            <a:ext cx="12421" cy="73152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29" name="Content Placeholder 4"/>
          <p:cNvGraphicFramePr>
            <a:graphicFrameLocks/>
          </p:cNvGraphicFramePr>
          <p:nvPr>
            <p:extLst>
              <p:ext uri="{D42A27DB-BD31-4B8C-83A1-F6EECF244321}">
                <p14:modId xmlns:p14="http://schemas.microsoft.com/office/powerpoint/2010/main" val="2748502458"/>
              </p:ext>
            </p:extLst>
          </p:nvPr>
        </p:nvGraphicFramePr>
        <p:xfrm>
          <a:off x="2755621" y="4785360"/>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32" name="Straight Arrow Connector 31"/>
          <p:cNvCxnSpPr>
            <a:stCxn id="5" idx="2"/>
            <a:endCxn id="9" idx="0"/>
          </p:cNvCxnSpPr>
          <p:nvPr/>
        </p:nvCxnSpPr>
        <p:spPr>
          <a:xfrm>
            <a:off x="1752600" y="4037938"/>
            <a:ext cx="0" cy="74676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0537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Insert 27</a:t>
            </a:r>
          </a:p>
        </p:txBody>
      </p:sp>
      <p:sp>
        <p:nvSpPr>
          <p:cNvPr id="3" name="Content Placeholder 2"/>
          <p:cNvSpPr>
            <a:spLocks noGrp="1"/>
          </p:cNvSpPr>
          <p:nvPr>
            <p:ph idx="1"/>
          </p:nvPr>
        </p:nvSpPr>
        <p:spPr/>
        <p:txBody>
          <a:bodyPr/>
          <a:lstStyle/>
          <a:p>
            <a:pPr marL="0" indent="0">
              <a:buNone/>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3763144422"/>
              </p:ext>
            </p:extLst>
          </p:nvPr>
        </p:nvGraphicFramePr>
        <p:xfrm>
          <a:off x="1295400" y="364169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4080761329"/>
              </p:ext>
            </p:extLst>
          </p:nvPr>
        </p:nvGraphicFramePr>
        <p:xfrm>
          <a:off x="3962400" y="2574898"/>
          <a:ext cx="1187302" cy="396240"/>
        </p:xfrm>
        <a:graphic>
          <a:graphicData uri="http://schemas.openxmlformats.org/drawingml/2006/table">
            <a:tbl>
              <a:tblPr firstRow="1" bandRow="1">
                <a:tableStyleId>{5C22544A-7EE6-4342-B048-85BDC9FD1C3A}</a:tableStyleId>
              </a:tblPr>
              <a:tblGrid>
                <a:gridCol w="593651">
                  <a:extLst>
                    <a:ext uri="{9D8B030D-6E8A-4147-A177-3AD203B41FA5}">
                      <a16:colId xmlns:a16="http://schemas.microsoft.com/office/drawing/2014/main" val="20000"/>
                    </a:ext>
                  </a:extLst>
                </a:gridCol>
                <a:gridCol w="593651">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3368564538"/>
              </p:ext>
            </p:extLst>
          </p:nvPr>
        </p:nvGraphicFramePr>
        <p:xfrm>
          <a:off x="6650666" y="3641698"/>
          <a:ext cx="1197934" cy="396240"/>
        </p:xfrm>
        <a:graphic>
          <a:graphicData uri="http://schemas.openxmlformats.org/drawingml/2006/table">
            <a:tbl>
              <a:tblPr firstRow="1" bandRow="1">
                <a:tableStyleId>{5C22544A-7EE6-4342-B048-85BDC9FD1C3A}</a:tableStyleId>
              </a:tblPr>
              <a:tblGrid>
                <a:gridCol w="598967">
                  <a:extLst>
                    <a:ext uri="{9D8B030D-6E8A-4147-A177-3AD203B41FA5}">
                      <a16:colId xmlns:a16="http://schemas.microsoft.com/office/drawing/2014/main" val="20000"/>
                    </a:ext>
                  </a:extLst>
                </a:gridCol>
                <a:gridCol w="5989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8" name="Content Placeholder 4"/>
          <p:cNvGraphicFramePr>
            <a:graphicFrameLocks/>
          </p:cNvGraphicFramePr>
          <p:nvPr>
            <p:extLst>
              <p:ext uri="{D42A27DB-BD31-4B8C-83A1-F6EECF244321}">
                <p14:modId xmlns:p14="http://schemas.microsoft.com/office/powerpoint/2010/main" val="3723118552"/>
              </p:ext>
            </p:extLst>
          </p:nvPr>
        </p:nvGraphicFramePr>
        <p:xfrm>
          <a:off x="152400" y="476945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9" name="Content Placeholder 4"/>
          <p:cNvGraphicFramePr>
            <a:graphicFrameLocks/>
          </p:cNvGraphicFramePr>
          <p:nvPr>
            <p:extLst>
              <p:ext uri="{D42A27DB-BD31-4B8C-83A1-F6EECF244321}">
                <p14:modId xmlns:p14="http://schemas.microsoft.com/office/powerpoint/2010/main" val="2133631864"/>
              </p:ext>
            </p:extLst>
          </p:nvPr>
        </p:nvGraphicFramePr>
        <p:xfrm>
          <a:off x="1261732" y="4784698"/>
          <a:ext cx="981736" cy="396240"/>
        </p:xfrm>
        <a:graphic>
          <a:graphicData uri="http://schemas.openxmlformats.org/drawingml/2006/table">
            <a:tbl>
              <a:tblPr firstRow="1" bandRow="1">
                <a:tableStyleId>{5C22544A-7EE6-4342-B048-85BDC9FD1C3A}</a:tableStyleId>
              </a:tblPr>
              <a:tblGrid>
                <a:gridCol w="490868">
                  <a:extLst>
                    <a:ext uri="{9D8B030D-6E8A-4147-A177-3AD203B41FA5}">
                      <a16:colId xmlns:a16="http://schemas.microsoft.com/office/drawing/2014/main" val="20000"/>
                    </a:ext>
                  </a:extLst>
                </a:gridCol>
                <a:gridCol w="490868">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000" dirty="0">
                          <a:solidFill>
                            <a:schemeClr val="tx1"/>
                          </a:solidFill>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bl>
          </a:graphicData>
        </a:graphic>
      </p:graphicFrame>
      <p:graphicFrame>
        <p:nvGraphicFramePr>
          <p:cNvPr id="10" name="Content Placeholder 4"/>
          <p:cNvGraphicFramePr>
            <a:graphicFrameLocks/>
          </p:cNvGraphicFramePr>
          <p:nvPr>
            <p:extLst>
              <p:ext uri="{D42A27DB-BD31-4B8C-83A1-F6EECF244321}">
                <p14:modId xmlns:p14="http://schemas.microsoft.com/office/powerpoint/2010/main" val="4112199777"/>
              </p:ext>
            </p:extLst>
          </p:nvPr>
        </p:nvGraphicFramePr>
        <p:xfrm>
          <a:off x="4876800" y="4769458"/>
          <a:ext cx="533400" cy="39624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52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1" name="Content Placeholder 4"/>
          <p:cNvGraphicFramePr>
            <a:graphicFrameLocks/>
          </p:cNvGraphicFramePr>
          <p:nvPr>
            <p:extLst>
              <p:ext uri="{D42A27DB-BD31-4B8C-83A1-F6EECF244321}">
                <p14:modId xmlns:p14="http://schemas.microsoft.com/office/powerpoint/2010/main" val="3724802374"/>
              </p:ext>
            </p:extLst>
          </p:nvPr>
        </p:nvGraphicFramePr>
        <p:xfrm>
          <a:off x="5736266" y="4784698"/>
          <a:ext cx="893134" cy="396240"/>
        </p:xfrm>
        <a:graphic>
          <a:graphicData uri="http://schemas.openxmlformats.org/drawingml/2006/table">
            <a:tbl>
              <a:tblPr firstRow="1" bandRow="1">
                <a:tableStyleId>{5C22544A-7EE6-4342-B048-85BDC9FD1C3A}</a:tableStyleId>
              </a:tblPr>
              <a:tblGrid>
                <a:gridCol w="446567">
                  <a:extLst>
                    <a:ext uri="{9D8B030D-6E8A-4147-A177-3AD203B41FA5}">
                      <a16:colId xmlns:a16="http://schemas.microsoft.com/office/drawing/2014/main" val="20000"/>
                    </a:ext>
                  </a:extLst>
                </a:gridCol>
                <a:gridCol w="4465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62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2" name="Content Placeholder 4"/>
          <p:cNvGraphicFramePr>
            <a:graphicFrameLocks/>
          </p:cNvGraphicFramePr>
          <p:nvPr>
            <p:extLst>
              <p:ext uri="{D42A27DB-BD31-4B8C-83A1-F6EECF244321}">
                <p14:modId xmlns:p14="http://schemas.microsoft.com/office/powerpoint/2010/main" val="3291569117"/>
              </p:ext>
            </p:extLst>
          </p:nvPr>
        </p:nvGraphicFramePr>
        <p:xfrm>
          <a:off x="8218968" y="4769458"/>
          <a:ext cx="467832" cy="396240"/>
        </p:xfrm>
        <a:graphic>
          <a:graphicData uri="http://schemas.openxmlformats.org/drawingml/2006/table">
            <a:tbl>
              <a:tblPr firstRow="1" bandRow="1">
                <a:tableStyleId>{5C22544A-7EE6-4342-B048-85BDC9FD1C3A}</a:tableStyleId>
              </a:tblPr>
              <a:tblGrid>
                <a:gridCol w="467832">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3" name="Content Placeholder 4"/>
          <p:cNvGraphicFramePr>
            <a:graphicFrameLocks/>
          </p:cNvGraphicFramePr>
          <p:nvPr>
            <p:extLst>
              <p:ext uri="{D42A27DB-BD31-4B8C-83A1-F6EECF244321}">
                <p14:modId xmlns:p14="http://schemas.microsoft.com/office/powerpoint/2010/main" val="1013484482"/>
              </p:ext>
            </p:extLst>
          </p:nvPr>
        </p:nvGraphicFramePr>
        <p:xfrm>
          <a:off x="4267200" y="3641698"/>
          <a:ext cx="609600" cy="3962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4" name="Content Placeholder 4"/>
          <p:cNvGraphicFramePr>
            <a:graphicFrameLocks/>
          </p:cNvGraphicFramePr>
          <p:nvPr>
            <p:extLst>
              <p:ext uri="{D42A27DB-BD31-4B8C-83A1-F6EECF244321}">
                <p14:modId xmlns:p14="http://schemas.microsoft.com/office/powerpoint/2010/main" val="3777231520"/>
              </p:ext>
            </p:extLst>
          </p:nvPr>
        </p:nvGraphicFramePr>
        <p:xfrm>
          <a:off x="3581400" y="478469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5" name="Content Placeholder 4"/>
          <p:cNvGraphicFramePr>
            <a:graphicFrameLocks/>
          </p:cNvGraphicFramePr>
          <p:nvPr>
            <p:extLst>
              <p:ext uri="{D42A27DB-BD31-4B8C-83A1-F6EECF244321}">
                <p14:modId xmlns:p14="http://schemas.microsoft.com/office/powerpoint/2010/main" val="498688238"/>
              </p:ext>
            </p:extLst>
          </p:nvPr>
        </p:nvGraphicFramePr>
        <p:xfrm>
          <a:off x="7010400" y="4769458"/>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72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17" name="Elbow Connector 16"/>
          <p:cNvCxnSpPr>
            <a:stCxn id="6" idx="1"/>
            <a:endCxn id="5" idx="0"/>
          </p:cNvCxnSpPr>
          <p:nvPr/>
        </p:nvCxnSpPr>
        <p:spPr>
          <a:xfrm rot="10800000" flipV="1">
            <a:off x="1752600" y="2773018"/>
            <a:ext cx="2209800"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Elbow Connector 17"/>
          <p:cNvCxnSpPr>
            <a:stCxn id="6" idx="3"/>
            <a:endCxn id="7" idx="0"/>
          </p:cNvCxnSpPr>
          <p:nvPr/>
        </p:nvCxnSpPr>
        <p:spPr>
          <a:xfrm>
            <a:off x="5149702" y="2773018"/>
            <a:ext cx="2099931"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550734" y="2971138"/>
            <a:ext cx="0" cy="67056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5" idx="1"/>
            <a:endCxn id="8" idx="0"/>
          </p:cNvCxnSpPr>
          <p:nvPr/>
        </p:nvCxnSpPr>
        <p:spPr>
          <a:xfrm rot="10800000" flipV="1">
            <a:off x="609600" y="3839818"/>
            <a:ext cx="685800"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1" name="Elbow Connector 20"/>
          <p:cNvCxnSpPr>
            <a:stCxn id="5" idx="3"/>
            <a:endCxn id="29" idx="0"/>
          </p:cNvCxnSpPr>
          <p:nvPr/>
        </p:nvCxnSpPr>
        <p:spPr>
          <a:xfrm>
            <a:off x="2209800" y="3839818"/>
            <a:ext cx="774421" cy="945542"/>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13" idx="1"/>
            <a:endCxn id="14" idx="0"/>
          </p:cNvCxnSpPr>
          <p:nvPr/>
        </p:nvCxnSpPr>
        <p:spPr>
          <a:xfrm rot="10800000" flipV="1">
            <a:off x="4038600" y="3839818"/>
            <a:ext cx="228600"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endCxn id="10" idx="0"/>
          </p:cNvCxnSpPr>
          <p:nvPr/>
        </p:nvCxnSpPr>
        <p:spPr>
          <a:xfrm rot="16200000" flipH="1">
            <a:off x="4555963" y="4181920"/>
            <a:ext cx="929639" cy="245435"/>
          </a:xfrm>
          <a:prstGeom prst="bentConnector3">
            <a:avLst>
              <a:gd name="adj1" fmla="val 820"/>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4" name="Elbow Connector 23"/>
          <p:cNvCxnSpPr>
            <a:stCxn id="7" idx="3"/>
            <a:endCxn id="12" idx="0"/>
          </p:cNvCxnSpPr>
          <p:nvPr/>
        </p:nvCxnSpPr>
        <p:spPr>
          <a:xfrm>
            <a:off x="7848600" y="3839818"/>
            <a:ext cx="604284"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5" name="Elbow Connector 24"/>
          <p:cNvCxnSpPr>
            <a:stCxn id="7" idx="1"/>
            <a:endCxn id="11" idx="0"/>
          </p:cNvCxnSpPr>
          <p:nvPr/>
        </p:nvCxnSpPr>
        <p:spPr>
          <a:xfrm rot="10800000" flipV="1">
            <a:off x="6182834" y="3839818"/>
            <a:ext cx="467833"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15" idx="0"/>
          </p:cNvCxnSpPr>
          <p:nvPr/>
        </p:nvCxnSpPr>
        <p:spPr>
          <a:xfrm>
            <a:off x="7226579" y="4037938"/>
            <a:ext cx="12421" cy="73152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29" name="Content Placeholder 4"/>
          <p:cNvGraphicFramePr>
            <a:graphicFrameLocks/>
          </p:cNvGraphicFramePr>
          <p:nvPr>
            <p:extLst>
              <p:ext uri="{D42A27DB-BD31-4B8C-83A1-F6EECF244321}">
                <p14:modId xmlns:p14="http://schemas.microsoft.com/office/powerpoint/2010/main" val="2748502458"/>
              </p:ext>
            </p:extLst>
          </p:nvPr>
        </p:nvGraphicFramePr>
        <p:xfrm>
          <a:off x="2755621" y="4785360"/>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32" name="Straight Arrow Connector 31"/>
          <p:cNvCxnSpPr>
            <a:stCxn id="5" idx="2"/>
            <a:endCxn id="9" idx="0"/>
          </p:cNvCxnSpPr>
          <p:nvPr/>
        </p:nvCxnSpPr>
        <p:spPr>
          <a:xfrm>
            <a:off x="1752600" y="4037938"/>
            <a:ext cx="0" cy="74676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0537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Insert 27</a:t>
            </a:r>
          </a:p>
        </p:txBody>
      </p:sp>
      <p:sp>
        <p:nvSpPr>
          <p:cNvPr id="3" name="Content Placeholder 2"/>
          <p:cNvSpPr>
            <a:spLocks noGrp="1"/>
          </p:cNvSpPr>
          <p:nvPr>
            <p:ph idx="1"/>
          </p:nvPr>
        </p:nvSpPr>
        <p:spPr/>
        <p:txBody>
          <a:bodyPr/>
          <a:lstStyle/>
          <a:p>
            <a:pPr marL="0" indent="0">
              <a:buNone/>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2666654072"/>
              </p:ext>
            </p:extLst>
          </p:nvPr>
        </p:nvGraphicFramePr>
        <p:xfrm>
          <a:off x="1295400" y="364169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3021856387"/>
              </p:ext>
            </p:extLst>
          </p:nvPr>
        </p:nvGraphicFramePr>
        <p:xfrm>
          <a:off x="3962400" y="2574898"/>
          <a:ext cx="1187302" cy="396240"/>
        </p:xfrm>
        <a:graphic>
          <a:graphicData uri="http://schemas.openxmlformats.org/drawingml/2006/table">
            <a:tbl>
              <a:tblPr firstRow="1" bandRow="1">
                <a:tableStyleId>{5C22544A-7EE6-4342-B048-85BDC9FD1C3A}</a:tableStyleId>
              </a:tblPr>
              <a:tblGrid>
                <a:gridCol w="593651">
                  <a:extLst>
                    <a:ext uri="{9D8B030D-6E8A-4147-A177-3AD203B41FA5}">
                      <a16:colId xmlns:a16="http://schemas.microsoft.com/office/drawing/2014/main" val="20000"/>
                    </a:ext>
                  </a:extLst>
                </a:gridCol>
                <a:gridCol w="593651">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2700930801"/>
              </p:ext>
            </p:extLst>
          </p:nvPr>
        </p:nvGraphicFramePr>
        <p:xfrm>
          <a:off x="6650666" y="3641698"/>
          <a:ext cx="1197934" cy="396240"/>
        </p:xfrm>
        <a:graphic>
          <a:graphicData uri="http://schemas.openxmlformats.org/drawingml/2006/table">
            <a:tbl>
              <a:tblPr firstRow="1" bandRow="1">
                <a:tableStyleId>{5C22544A-7EE6-4342-B048-85BDC9FD1C3A}</a:tableStyleId>
              </a:tblPr>
              <a:tblGrid>
                <a:gridCol w="598967">
                  <a:extLst>
                    <a:ext uri="{9D8B030D-6E8A-4147-A177-3AD203B41FA5}">
                      <a16:colId xmlns:a16="http://schemas.microsoft.com/office/drawing/2014/main" val="20000"/>
                    </a:ext>
                  </a:extLst>
                </a:gridCol>
                <a:gridCol w="5989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8" name="Content Placeholder 4"/>
          <p:cNvGraphicFramePr>
            <a:graphicFrameLocks/>
          </p:cNvGraphicFramePr>
          <p:nvPr>
            <p:extLst>
              <p:ext uri="{D42A27DB-BD31-4B8C-83A1-F6EECF244321}">
                <p14:modId xmlns:p14="http://schemas.microsoft.com/office/powerpoint/2010/main" val="3772173623"/>
              </p:ext>
            </p:extLst>
          </p:nvPr>
        </p:nvGraphicFramePr>
        <p:xfrm>
          <a:off x="152400" y="476945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9" name="Content Placeholder 4"/>
          <p:cNvGraphicFramePr>
            <a:graphicFrameLocks/>
          </p:cNvGraphicFramePr>
          <p:nvPr>
            <p:extLst>
              <p:ext uri="{D42A27DB-BD31-4B8C-83A1-F6EECF244321}">
                <p14:modId xmlns:p14="http://schemas.microsoft.com/office/powerpoint/2010/main" val="3250466848"/>
              </p:ext>
            </p:extLst>
          </p:nvPr>
        </p:nvGraphicFramePr>
        <p:xfrm>
          <a:off x="1137685" y="4784698"/>
          <a:ext cx="1329069" cy="396240"/>
        </p:xfrm>
        <a:graphic>
          <a:graphicData uri="http://schemas.openxmlformats.org/drawingml/2006/table">
            <a:tbl>
              <a:tblPr firstRow="1" bandRow="1">
                <a:tableStyleId>{5C22544A-7EE6-4342-B048-85BDC9FD1C3A}</a:tableStyleId>
              </a:tblPr>
              <a:tblGrid>
                <a:gridCol w="443023">
                  <a:extLst>
                    <a:ext uri="{9D8B030D-6E8A-4147-A177-3AD203B41FA5}">
                      <a16:colId xmlns:a16="http://schemas.microsoft.com/office/drawing/2014/main" val="20000"/>
                    </a:ext>
                  </a:extLst>
                </a:gridCol>
                <a:gridCol w="443023">
                  <a:extLst>
                    <a:ext uri="{9D8B030D-6E8A-4147-A177-3AD203B41FA5}">
                      <a16:colId xmlns:a16="http://schemas.microsoft.com/office/drawing/2014/main" val="20001"/>
                    </a:ext>
                  </a:extLst>
                </a:gridCol>
                <a:gridCol w="443023">
                  <a:extLst>
                    <a:ext uri="{9D8B030D-6E8A-4147-A177-3AD203B41FA5}">
                      <a16:colId xmlns:a16="http://schemas.microsoft.com/office/drawing/2014/main" val="20002"/>
                    </a:ext>
                  </a:extLst>
                </a:gridCol>
              </a:tblGrid>
              <a:tr h="370840">
                <a:tc>
                  <a:txBody>
                    <a:bodyPr/>
                    <a:lstStyle/>
                    <a:p>
                      <a:pPr algn="ctr"/>
                      <a:r>
                        <a:rPr lang="en-US" sz="2000" dirty="0">
                          <a:solidFill>
                            <a:schemeClr val="tx1"/>
                          </a:solidFill>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bl>
          </a:graphicData>
        </a:graphic>
      </p:graphicFrame>
      <p:graphicFrame>
        <p:nvGraphicFramePr>
          <p:cNvPr id="10" name="Content Placeholder 4"/>
          <p:cNvGraphicFramePr>
            <a:graphicFrameLocks/>
          </p:cNvGraphicFramePr>
          <p:nvPr>
            <p:extLst>
              <p:ext uri="{D42A27DB-BD31-4B8C-83A1-F6EECF244321}">
                <p14:modId xmlns:p14="http://schemas.microsoft.com/office/powerpoint/2010/main" val="2291181799"/>
              </p:ext>
            </p:extLst>
          </p:nvPr>
        </p:nvGraphicFramePr>
        <p:xfrm>
          <a:off x="4876800" y="4769458"/>
          <a:ext cx="533400" cy="39624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52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1" name="Content Placeholder 4"/>
          <p:cNvGraphicFramePr>
            <a:graphicFrameLocks/>
          </p:cNvGraphicFramePr>
          <p:nvPr>
            <p:extLst>
              <p:ext uri="{D42A27DB-BD31-4B8C-83A1-F6EECF244321}">
                <p14:modId xmlns:p14="http://schemas.microsoft.com/office/powerpoint/2010/main" val="1689600463"/>
              </p:ext>
            </p:extLst>
          </p:nvPr>
        </p:nvGraphicFramePr>
        <p:xfrm>
          <a:off x="5736266" y="4784698"/>
          <a:ext cx="893134" cy="396240"/>
        </p:xfrm>
        <a:graphic>
          <a:graphicData uri="http://schemas.openxmlformats.org/drawingml/2006/table">
            <a:tbl>
              <a:tblPr firstRow="1" bandRow="1">
                <a:tableStyleId>{5C22544A-7EE6-4342-B048-85BDC9FD1C3A}</a:tableStyleId>
              </a:tblPr>
              <a:tblGrid>
                <a:gridCol w="446567">
                  <a:extLst>
                    <a:ext uri="{9D8B030D-6E8A-4147-A177-3AD203B41FA5}">
                      <a16:colId xmlns:a16="http://schemas.microsoft.com/office/drawing/2014/main" val="20000"/>
                    </a:ext>
                  </a:extLst>
                </a:gridCol>
                <a:gridCol w="4465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62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2" name="Content Placeholder 4"/>
          <p:cNvGraphicFramePr>
            <a:graphicFrameLocks/>
          </p:cNvGraphicFramePr>
          <p:nvPr>
            <p:extLst>
              <p:ext uri="{D42A27DB-BD31-4B8C-83A1-F6EECF244321}">
                <p14:modId xmlns:p14="http://schemas.microsoft.com/office/powerpoint/2010/main" val="2342364867"/>
              </p:ext>
            </p:extLst>
          </p:nvPr>
        </p:nvGraphicFramePr>
        <p:xfrm>
          <a:off x="8218968" y="4769458"/>
          <a:ext cx="467832" cy="396240"/>
        </p:xfrm>
        <a:graphic>
          <a:graphicData uri="http://schemas.openxmlformats.org/drawingml/2006/table">
            <a:tbl>
              <a:tblPr firstRow="1" bandRow="1">
                <a:tableStyleId>{5C22544A-7EE6-4342-B048-85BDC9FD1C3A}</a:tableStyleId>
              </a:tblPr>
              <a:tblGrid>
                <a:gridCol w="467832">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3" name="Content Placeholder 4"/>
          <p:cNvGraphicFramePr>
            <a:graphicFrameLocks/>
          </p:cNvGraphicFramePr>
          <p:nvPr>
            <p:extLst>
              <p:ext uri="{D42A27DB-BD31-4B8C-83A1-F6EECF244321}">
                <p14:modId xmlns:p14="http://schemas.microsoft.com/office/powerpoint/2010/main" val="4149814612"/>
              </p:ext>
            </p:extLst>
          </p:nvPr>
        </p:nvGraphicFramePr>
        <p:xfrm>
          <a:off x="4267200" y="3641698"/>
          <a:ext cx="609600" cy="3962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4" name="Content Placeholder 4"/>
          <p:cNvGraphicFramePr>
            <a:graphicFrameLocks/>
          </p:cNvGraphicFramePr>
          <p:nvPr>
            <p:extLst>
              <p:ext uri="{D42A27DB-BD31-4B8C-83A1-F6EECF244321}">
                <p14:modId xmlns:p14="http://schemas.microsoft.com/office/powerpoint/2010/main" val="347354674"/>
              </p:ext>
            </p:extLst>
          </p:nvPr>
        </p:nvGraphicFramePr>
        <p:xfrm>
          <a:off x="3581400" y="478469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5" name="Content Placeholder 4"/>
          <p:cNvGraphicFramePr>
            <a:graphicFrameLocks/>
          </p:cNvGraphicFramePr>
          <p:nvPr>
            <p:extLst>
              <p:ext uri="{D42A27DB-BD31-4B8C-83A1-F6EECF244321}">
                <p14:modId xmlns:p14="http://schemas.microsoft.com/office/powerpoint/2010/main" val="2286666480"/>
              </p:ext>
            </p:extLst>
          </p:nvPr>
        </p:nvGraphicFramePr>
        <p:xfrm>
          <a:off x="7010400" y="4769458"/>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72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17" name="Elbow Connector 16"/>
          <p:cNvCxnSpPr>
            <a:stCxn id="6" idx="1"/>
            <a:endCxn id="5" idx="0"/>
          </p:cNvCxnSpPr>
          <p:nvPr/>
        </p:nvCxnSpPr>
        <p:spPr>
          <a:xfrm rot="10800000" flipV="1">
            <a:off x="1752600" y="2773018"/>
            <a:ext cx="2209800"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Elbow Connector 17"/>
          <p:cNvCxnSpPr>
            <a:stCxn id="6" idx="3"/>
            <a:endCxn id="7" idx="0"/>
          </p:cNvCxnSpPr>
          <p:nvPr/>
        </p:nvCxnSpPr>
        <p:spPr>
          <a:xfrm>
            <a:off x="5149702" y="2773018"/>
            <a:ext cx="2099931"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550734" y="2971138"/>
            <a:ext cx="0" cy="67056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5" idx="1"/>
            <a:endCxn id="8" idx="0"/>
          </p:cNvCxnSpPr>
          <p:nvPr/>
        </p:nvCxnSpPr>
        <p:spPr>
          <a:xfrm rot="10800000" flipV="1">
            <a:off x="609600" y="3839818"/>
            <a:ext cx="685800"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1" name="Elbow Connector 20"/>
          <p:cNvCxnSpPr>
            <a:stCxn id="5" idx="3"/>
            <a:endCxn id="29" idx="0"/>
          </p:cNvCxnSpPr>
          <p:nvPr/>
        </p:nvCxnSpPr>
        <p:spPr>
          <a:xfrm>
            <a:off x="2209800" y="3839818"/>
            <a:ext cx="774421" cy="945542"/>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13" idx="1"/>
            <a:endCxn id="14" idx="0"/>
          </p:cNvCxnSpPr>
          <p:nvPr/>
        </p:nvCxnSpPr>
        <p:spPr>
          <a:xfrm rot="10800000" flipV="1">
            <a:off x="4038600" y="3839818"/>
            <a:ext cx="228600"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endCxn id="10" idx="0"/>
          </p:cNvCxnSpPr>
          <p:nvPr/>
        </p:nvCxnSpPr>
        <p:spPr>
          <a:xfrm rot="16200000" flipH="1">
            <a:off x="4555963" y="4181920"/>
            <a:ext cx="929639" cy="245435"/>
          </a:xfrm>
          <a:prstGeom prst="bentConnector3">
            <a:avLst>
              <a:gd name="adj1" fmla="val 820"/>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4" name="Elbow Connector 23"/>
          <p:cNvCxnSpPr>
            <a:stCxn id="7" idx="3"/>
            <a:endCxn id="12" idx="0"/>
          </p:cNvCxnSpPr>
          <p:nvPr/>
        </p:nvCxnSpPr>
        <p:spPr>
          <a:xfrm>
            <a:off x="7848600" y="3839818"/>
            <a:ext cx="604284"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5" name="Elbow Connector 24"/>
          <p:cNvCxnSpPr>
            <a:stCxn id="7" idx="1"/>
            <a:endCxn id="11" idx="0"/>
          </p:cNvCxnSpPr>
          <p:nvPr/>
        </p:nvCxnSpPr>
        <p:spPr>
          <a:xfrm rot="10800000" flipV="1">
            <a:off x="6182834" y="3839818"/>
            <a:ext cx="467833"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15" idx="0"/>
          </p:cNvCxnSpPr>
          <p:nvPr/>
        </p:nvCxnSpPr>
        <p:spPr>
          <a:xfrm>
            <a:off x="7226579" y="4037938"/>
            <a:ext cx="12421" cy="73152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29" name="Content Placeholder 4"/>
          <p:cNvGraphicFramePr>
            <a:graphicFrameLocks/>
          </p:cNvGraphicFramePr>
          <p:nvPr>
            <p:extLst>
              <p:ext uri="{D42A27DB-BD31-4B8C-83A1-F6EECF244321}">
                <p14:modId xmlns:p14="http://schemas.microsoft.com/office/powerpoint/2010/main" val="2064966633"/>
              </p:ext>
            </p:extLst>
          </p:nvPr>
        </p:nvGraphicFramePr>
        <p:xfrm>
          <a:off x="2755621" y="4785360"/>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32" name="Straight Arrow Connector 31"/>
          <p:cNvCxnSpPr>
            <a:stCxn id="5" idx="2"/>
            <a:endCxn id="9" idx="0"/>
          </p:cNvCxnSpPr>
          <p:nvPr/>
        </p:nvCxnSpPr>
        <p:spPr>
          <a:xfrm>
            <a:off x="1752600" y="4037938"/>
            <a:ext cx="49619" cy="74676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13756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Insert</a:t>
            </a:r>
            <a:r>
              <a:rPr lang="en-US" dirty="0">
                <a:solidFill>
                  <a:srgbClr val="FF0000"/>
                </a:solidFill>
              </a:rPr>
              <a:t> 26</a:t>
            </a:r>
          </a:p>
        </p:txBody>
      </p:sp>
      <p:sp>
        <p:nvSpPr>
          <p:cNvPr id="3" name="Content Placeholder 2"/>
          <p:cNvSpPr>
            <a:spLocks noGrp="1"/>
          </p:cNvSpPr>
          <p:nvPr>
            <p:ph idx="1"/>
          </p:nvPr>
        </p:nvSpPr>
        <p:spPr/>
        <p:txBody>
          <a:bodyPr/>
          <a:lstStyle/>
          <a:p>
            <a:r>
              <a:rPr lang="en-US" sz="2400" dirty="0"/>
              <a:t>Next: insert an item with key = 26.</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2158000661"/>
              </p:ext>
            </p:extLst>
          </p:nvPr>
        </p:nvGraphicFramePr>
        <p:xfrm>
          <a:off x="1295400" y="364169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3908483619"/>
              </p:ext>
            </p:extLst>
          </p:nvPr>
        </p:nvGraphicFramePr>
        <p:xfrm>
          <a:off x="3962400" y="2574898"/>
          <a:ext cx="1187302" cy="396240"/>
        </p:xfrm>
        <a:graphic>
          <a:graphicData uri="http://schemas.openxmlformats.org/drawingml/2006/table">
            <a:tbl>
              <a:tblPr firstRow="1" bandRow="1">
                <a:tableStyleId>{5C22544A-7EE6-4342-B048-85BDC9FD1C3A}</a:tableStyleId>
              </a:tblPr>
              <a:tblGrid>
                <a:gridCol w="593651">
                  <a:extLst>
                    <a:ext uri="{9D8B030D-6E8A-4147-A177-3AD203B41FA5}">
                      <a16:colId xmlns:a16="http://schemas.microsoft.com/office/drawing/2014/main" val="20000"/>
                    </a:ext>
                  </a:extLst>
                </a:gridCol>
                <a:gridCol w="593651">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000" dirty="0">
                          <a:solidFill>
                            <a:schemeClr val="tx1"/>
                          </a:solidFill>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bl>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1250861501"/>
              </p:ext>
            </p:extLst>
          </p:nvPr>
        </p:nvGraphicFramePr>
        <p:xfrm>
          <a:off x="6650666" y="3641698"/>
          <a:ext cx="1197934" cy="396240"/>
        </p:xfrm>
        <a:graphic>
          <a:graphicData uri="http://schemas.openxmlformats.org/drawingml/2006/table">
            <a:tbl>
              <a:tblPr firstRow="1" bandRow="1">
                <a:tableStyleId>{5C22544A-7EE6-4342-B048-85BDC9FD1C3A}</a:tableStyleId>
              </a:tblPr>
              <a:tblGrid>
                <a:gridCol w="598967">
                  <a:extLst>
                    <a:ext uri="{9D8B030D-6E8A-4147-A177-3AD203B41FA5}">
                      <a16:colId xmlns:a16="http://schemas.microsoft.com/office/drawing/2014/main" val="20000"/>
                    </a:ext>
                  </a:extLst>
                </a:gridCol>
                <a:gridCol w="5989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8" name="Content Placeholder 4"/>
          <p:cNvGraphicFramePr>
            <a:graphicFrameLocks/>
          </p:cNvGraphicFramePr>
          <p:nvPr>
            <p:extLst>
              <p:ext uri="{D42A27DB-BD31-4B8C-83A1-F6EECF244321}">
                <p14:modId xmlns:p14="http://schemas.microsoft.com/office/powerpoint/2010/main" val="3740902113"/>
              </p:ext>
            </p:extLst>
          </p:nvPr>
        </p:nvGraphicFramePr>
        <p:xfrm>
          <a:off x="152400" y="476945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9" name="Content Placeholder 4"/>
          <p:cNvGraphicFramePr>
            <a:graphicFrameLocks/>
          </p:cNvGraphicFramePr>
          <p:nvPr>
            <p:extLst>
              <p:ext uri="{D42A27DB-BD31-4B8C-83A1-F6EECF244321}">
                <p14:modId xmlns:p14="http://schemas.microsoft.com/office/powerpoint/2010/main" val="434337506"/>
              </p:ext>
            </p:extLst>
          </p:nvPr>
        </p:nvGraphicFramePr>
        <p:xfrm>
          <a:off x="1137685" y="4784698"/>
          <a:ext cx="1329069" cy="396240"/>
        </p:xfrm>
        <a:graphic>
          <a:graphicData uri="http://schemas.openxmlformats.org/drawingml/2006/table">
            <a:tbl>
              <a:tblPr firstRow="1" bandRow="1">
                <a:tableStyleId>{5C22544A-7EE6-4342-B048-85BDC9FD1C3A}</a:tableStyleId>
              </a:tblPr>
              <a:tblGrid>
                <a:gridCol w="443023">
                  <a:extLst>
                    <a:ext uri="{9D8B030D-6E8A-4147-A177-3AD203B41FA5}">
                      <a16:colId xmlns:a16="http://schemas.microsoft.com/office/drawing/2014/main" val="20000"/>
                    </a:ext>
                  </a:extLst>
                </a:gridCol>
                <a:gridCol w="443023">
                  <a:extLst>
                    <a:ext uri="{9D8B030D-6E8A-4147-A177-3AD203B41FA5}">
                      <a16:colId xmlns:a16="http://schemas.microsoft.com/office/drawing/2014/main" val="20001"/>
                    </a:ext>
                  </a:extLst>
                </a:gridCol>
                <a:gridCol w="443023">
                  <a:extLst>
                    <a:ext uri="{9D8B030D-6E8A-4147-A177-3AD203B41FA5}">
                      <a16:colId xmlns:a16="http://schemas.microsoft.com/office/drawing/2014/main" val="20002"/>
                    </a:ext>
                  </a:extLst>
                </a:gridCol>
              </a:tblGrid>
              <a:tr h="370840">
                <a:tc>
                  <a:txBody>
                    <a:bodyPr/>
                    <a:lstStyle/>
                    <a:p>
                      <a:pPr algn="ctr"/>
                      <a:r>
                        <a:rPr lang="en-US" sz="2000" dirty="0">
                          <a:solidFill>
                            <a:schemeClr val="tx1"/>
                          </a:solidFill>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0" name="Content Placeholder 4"/>
          <p:cNvGraphicFramePr>
            <a:graphicFrameLocks/>
          </p:cNvGraphicFramePr>
          <p:nvPr>
            <p:extLst>
              <p:ext uri="{D42A27DB-BD31-4B8C-83A1-F6EECF244321}">
                <p14:modId xmlns:p14="http://schemas.microsoft.com/office/powerpoint/2010/main" val="993030721"/>
              </p:ext>
            </p:extLst>
          </p:nvPr>
        </p:nvGraphicFramePr>
        <p:xfrm>
          <a:off x="4876800" y="4769458"/>
          <a:ext cx="533400" cy="39624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52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1" name="Content Placeholder 4"/>
          <p:cNvGraphicFramePr>
            <a:graphicFrameLocks/>
          </p:cNvGraphicFramePr>
          <p:nvPr>
            <p:extLst>
              <p:ext uri="{D42A27DB-BD31-4B8C-83A1-F6EECF244321}">
                <p14:modId xmlns:p14="http://schemas.microsoft.com/office/powerpoint/2010/main" val="161073437"/>
              </p:ext>
            </p:extLst>
          </p:nvPr>
        </p:nvGraphicFramePr>
        <p:xfrm>
          <a:off x="5736266" y="4784698"/>
          <a:ext cx="893134" cy="396240"/>
        </p:xfrm>
        <a:graphic>
          <a:graphicData uri="http://schemas.openxmlformats.org/drawingml/2006/table">
            <a:tbl>
              <a:tblPr firstRow="1" bandRow="1">
                <a:tableStyleId>{5C22544A-7EE6-4342-B048-85BDC9FD1C3A}</a:tableStyleId>
              </a:tblPr>
              <a:tblGrid>
                <a:gridCol w="446567">
                  <a:extLst>
                    <a:ext uri="{9D8B030D-6E8A-4147-A177-3AD203B41FA5}">
                      <a16:colId xmlns:a16="http://schemas.microsoft.com/office/drawing/2014/main" val="20000"/>
                    </a:ext>
                  </a:extLst>
                </a:gridCol>
                <a:gridCol w="4465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62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2" name="Content Placeholder 4"/>
          <p:cNvGraphicFramePr>
            <a:graphicFrameLocks/>
          </p:cNvGraphicFramePr>
          <p:nvPr>
            <p:extLst>
              <p:ext uri="{D42A27DB-BD31-4B8C-83A1-F6EECF244321}">
                <p14:modId xmlns:p14="http://schemas.microsoft.com/office/powerpoint/2010/main" val="4168238559"/>
              </p:ext>
            </p:extLst>
          </p:nvPr>
        </p:nvGraphicFramePr>
        <p:xfrm>
          <a:off x="8218968" y="4769458"/>
          <a:ext cx="467832" cy="396240"/>
        </p:xfrm>
        <a:graphic>
          <a:graphicData uri="http://schemas.openxmlformats.org/drawingml/2006/table">
            <a:tbl>
              <a:tblPr firstRow="1" bandRow="1">
                <a:tableStyleId>{5C22544A-7EE6-4342-B048-85BDC9FD1C3A}</a:tableStyleId>
              </a:tblPr>
              <a:tblGrid>
                <a:gridCol w="467832">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3" name="Content Placeholder 4"/>
          <p:cNvGraphicFramePr>
            <a:graphicFrameLocks/>
          </p:cNvGraphicFramePr>
          <p:nvPr>
            <p:extLst>
              <p:ext uri="{D42A27DB-BD31-4B8C-83A1-F6EECF244321}">
                <p14:modId xmlns:p14="http://schemas.microsoft.com/office/powerpoint/2010/main" val="1392139264"/>
              </p:ext>
            </p:extLst>
          </p:nvPr>
        </p:nvGraphicFramePr>
        <p:xfrm>
          <a:off x="4267200" y="3641698"/>
          <a:ext cx="609600" cy="3962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4" name="Content Placeholder 4"/>
          <p:cNvGraphicFramePr>
            <a:graphicFrameLocks/>
          </p:cNvGraphicFramePr>
          <p:nvPr>
            <p:extLst>
              <p:ext uri="{D42A27DB-BD31-4B8C-83A1-F6EECF244321}">
                <p14:modId xmlns:p14="http://schemas.microsoft.com/office/powerpoint/2010/main" val="4287100836"/>
              </p:ext>
            </p:extLst>
          </p:nvPr>
        </p:nvGraphicFramePr>
        <p:xfrm>
          <a:off x="3581400" y="478469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5" name="Content Placeholder 4"/>
          <p:cNvGraphicFramePr>
            <a:graphicFrameLocks/>
          </p:cNvGraphicFramePr>
          <p:nvPr>
            <p:extLst>
              <p:ext uri="{D42A27DB-BD31-4B8C-83A1-F6EECF244321}">
                <p14:modId xmlns:p14="http://schemas.microsoft.com/office/powerpoint/2010/main" val="1372969845"/>
              </p:ext>
            </p:extLst>
          </p:nvPr>
        </p:nvGraphicFramePr>
        <p:xfrm>
          <a:off x="7010400" y="4769458"/>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72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17" name="Elbow Connector 16"/>
          <p:cNvCxnSpPr>
            <a:stCxn id="6" idx="1"/>
            <a:endCxn id="5" idx="0"/>
          </p:cNvCxnSpPr>
          <p:nvPr/>
        </p:nvCxnSpPr>
        <p:spPr>
          <a:xfrm rot="10800000" flipV="1">
            <a:off x="1752600" y="2773018"/>
            <a:ext cx="2209800"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Elbow Connector 17"/>
          <p:cNvCxnSpPr>
            <a:stCxn id="6" idx="3"/>
            <a:endCxn id="7" idx="0"/>
          </p:cNvCxnSpPr>
          <p:nvPr/>
        </p:nvCxnSpPr>
        <p:spPr>
          <a:xfrm>
            <a:off x="5149702" y="2773018"/>
            <a:ext cx="2099931"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550734" y="2971138"/>
            <a:ext cx="0" cy="67056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5" idx="1"/>
            <a:endCxn id="8" idx="0"/>
          </p:cNvCxnSpPr>
          <p:nvPr/>
        </p:nvCxnSpPr>
        <p:spPr>
          <a:xfrm rot="10800000" flipV="1">
            <a:off x="609600" y="3839818"/>
            <a:ext cx="685800"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1" name="Elbow Connector 20"/>
          <p:cNvCxnSpPr>
            <a:stCxn id="5" idx="3"/>
            <a:endCxn id="29" idx="0"/>
          </p:cNvCxnSpPr>
          <p:nvPr/>
        </p:nvCxnSpPr>
        <p:spPr>
          <a:xfrm>
            <a:off x="2209800" y="3839818"/>
            <a:ext cx="774421" cy="945542"/>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13" idx="1"/>
            <a:endCxn id="14" idx="0"/>
          </p:cNvCxnSpPr>
          <p:nvPr/>
        </p:nvCxnSpPr>
        <p:spPr>
          <a:xfrm rot="10800000" flipV="1">
            <a:off x="4038600" y="3839818"/>
            <a:ext cx="228600"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endCxn id="10" idx="0"/>
          </p:cNvCxnSpPr>
          <p:nvPr/>
        </p:nvCxnSpPr>
        <p:spPr>
          <a:xfrm rot="16200000" flipH="1">
            <a:off x="4555963" y="4181920"/>
            <a:ext cx="929639" cy="245435"/>
          </a:xfrm>
          <a:prstGeom prst="bentConnector3">
            <a:avLst>
              <a:gd name="adj1" fmla="val 820"/>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4" name="Elbow Connector 23"/>
          <p:cNvCxnSpPr>
            <a:stCxn id="7" idx="3"/>
            <a:endCxn id="12" idx="0"/>
          </p:cNvCxnSpPr>
          <p:nvPr/>
        </p:nvCxnSpPr>
        <p:spPr>
          <a:xfrm>
            <a:off x="7848600" y="3839818"/>
            <a:ext cx="604284"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5" name="Elbow Connector 24"/>
          <p:cNvCxnSpPr>
            <a:stCxn id="7" idx="1"/>
            <a:endCxn id="11" idx="0"/>
          </p:cNvCxnSpPr>
          <p:nvPr/>
        </p:nvCxnSpPr>
        <p:spPr>
          <a:xfrm rot="10800000" flipV="1">
            <a:off x="6182834" y="3839818"/>
            <a:ext cx="467833"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15" idx="0"/>
          </p:cNvCxnSpPr>
          <p:nvPr/>
        </p:nvCxnSpPr>
        <p:spPr>
          <a:xfrm>
            <a:off x="7226579" y="4037938"/>
            <a:ext cx="12421" cy="73152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29" name="Content Placeholder 4"/>
          <p:cNvGraphicFramePr>
            <a:graphicFrameLocks/>
          </p:cNvGraphicFramePr>
          <p:nvPr>
            <p:extLst>
              <p:ext uri="{D42A27DB-BD31-4B8C-83A1-F6EECF244321}">
                <p14:modId xmlns:p14="http://schemas.microsoft.com/office/powerpoint/2010/main" val="1058448244"/>
              </p:ext>
            </p:extLst>
          </p:nvPr>
        </p:nvGraphicFramePr>
        <p:xfrm>
          <a:off x="2755621" y="4785360"/>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32" name="Straight Arrow Connector 31"/>
          <p:cNvCxnSpPr>
            <a:stCxn id="5" idx="2"/>
            <a:endCxn id="9" idx="0"/>
          </p:cNvCxnSpPr>
          <p:nvPr/>
        </p:nvCxnSpPr>
        <p:spPr>
          <a:xfrm>
            <a:off x="1752600" y="4037938"/>
            <a:ext cx="49619" cy="74676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16737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Insert 26</a:t>
            </a:r>
          </a:p>
        </p:txBody>
      </p:sp>
      <p:sp>
        <p:nvSpPr>
          <p:cNvPr id="3" name="Content Placeholder 2"/>
          <p:cNvSpPr>
            <a:spLocks noGrp="1"/>
          </p:cNvSpPr>
          <p:nvPr>
            <p:ph idx="1"/>
          </p:nvPr>
        </p:nvSpPr>
        <p:spPr/>
        <p:txBody>
          <a:bodyPr/>
          <a:lstStyle/>
          <a:p>
            <a:pPr marL="0" indent="0">
              <a:buNone/>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1039173876"/>
              </p:ext>
            </p:extLst>
          </p:nvPr>
        </p:nvGraphicFramePr>
        <p:xfrm>
          <a:off x="1295400" y="364169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000" dirty="0">
                          <a:solidFill>
                            <a:schemeClr val="tx1"/>
                          </a:solidFill>
                        </a:rPr>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bl>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1316414329"/>
              </p:ext>
            </p:extLst>
          </p:nvPr>
        </p:nvGraphicFramePr>
        <p:xfrm>
          <a:off x="3962400" y="2574898"/>
          <a:ext cx="1187302" cy="396240"/>
        </p:xfrm>
        <a:graphic>
          <a:graphicData uri="http://schemas.openxmlformats.org/drawingml/2006/table">
            <a:tbl>
              <a:tblPr firstRow="1" bandRow="1">
                <a:tableStyleId>{5C22544A-7EE6-4342-B048-85BDC9FD1C3A}</a:tableStyleId>
              </a:tblPr>
              <a:tblGrid>
                <a:gridCol w="593651">
                  <a:extLst>
                    <a:ext uri="{9D8B030D-6E8A-4147-A177-3AD203B41FA5}">
                      <a16:colId xmlns:a16="http://schemas.microsoft.com/office/drawing/2014/main" val="20000"/>
                    </a:ext>
                  </a:extLst>
                </a:gridCol>
                <a:gridCol w="593651">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3239258192"/>
              </p:ext>
            </p:extLst>
          </p:nvPr>
        </p:nvGraphicFramePr>
        <p:xfrm>
          <a:off x="6650666" y="3641698"/>
          <a:ext cx="1197934" cy="396240"/>
        </p:xfrm>
        <a:graphic>
          <a:graphicData uri="http://schemas.openxmlformats.org/drawingml/2006/table">
            <a:tbl>
              <a:tblPr firstRow="1" bandRow="1">
                <a:tableStyleId>{5C22544A-7EE6-4342-B048-85BDC9FD1C3A}</a:tableStyleId>
              </a:tblPr>
              <a:tblGrid>
                <a:gridCol w="598967">
                  <a:extLst>
                    <a:ext uri="{9D8B030D-6E8A-4147-A177-3AD203B41FA5}">
                      <a16:colId xmlns:a16="http://schemas.microsoft.com/office/drawing/2014/main" val="20000"/>
                    </a:ext>
                  </a:extLst>
                </a:gridCol>
                <a:gridCol w="5989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8" name="Content Placeholder 4"/>
          <p:cNvGraphicFramePr>
            <a:graphicFrameLocks/>
          </p:cNvGraphicFramePr>
          <p:nvPr>
            <p:extLst>
              <p:ext uri="{D42A27DB-BD31-4B8C-83A1-F6EECF244321}">
                <p14:modId xmlns:p14="http://schemas.microsoft.com/office/powerpoint/2010/main" val="361201253"/>
              </p:ext>
            </p:extLst>
          </p:nvPr>
        </p:nvGraphicFramePr>
        <p:xfrm>
          <a:off x="152400" y="476945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9" name="Content Placeholder 4"/>
          <p:cNvGraphicFramePr>
            <a:graphicFrameLocks/>
          </p:cNvGraphicFramePr>
          <p:nvPr>
            <p:extLst>
              <p:ext uri="{D42A27DB-BD31-4B8C-83A1-F6EECF244321}">
                <p14:modId xmlns:p14="http://schemas.microsoft.com/office/powerpoint/2010/main" val="1508360914"/>
              </p:ext>
            </p:extLst>
          </p:nvPr>
        </p:nvGraphicFramePr>
        <p:xfrm>
          <a:off x="1137685" y="4784698"/>
          <a:ext cx="1329069" cy="396240"/>
        </p:xfrm>
        <a:graphic>
          <a:graphicData uri="http://schemas.openxmlformats.org/drawingml/2006/table">
            <a:tbl>
              <a:tblPr firstRow="1" bandRow="1">
                <a:tableStyleId>{5C22544A-7EE6-4342-B048-85BDC9FD1C3A}</a:tableStyleId>
              </a:tblPr>
              <a:tblGrid>
                <a:gridCol w="443023">
                  <a:extLst>
                    <a:ext uri="{9D8B030D-6E8A-4147-A177-3AD203B41FA5}">
                      <a16:colId xmlns:a16="http://schemas.microsoft.com/office/drawing/2014/main" val="20000"/>
                    </a:ext>
                  </a:extLst>
                </a:gridCol>
                <a:gridCol w="443023">
                  <a:extLst>
                    <a:ext uri="{9D8B030D-6E8A-4147-A177-3AD203B41FA5}">
                      <a16:colId xmlns:a16="http://schemas.microsoft.com/office/drawing/2014/main" val="20001"/>
                    </a:ext>
                  </a:extLst>
                </a:gridCol>
                <a:gridCol w="443023">
                  <a:extLst>
                    <a:ext uri="{9D8B030D-6E8A-4147-A177-3AD203B41FA5}">
                      <a16:colId xmlns:a16="http://schemas.microsoft.com/office/drawing/2014/main" val="20002"/>
                    </a:ext>
                  </a:extLst>
                </a:gridCol>
              </a:tblGrid>
              <a:tr h="370840">
                <a:tc>
                  <a:txBody>
                    <a:bodyPr/>
                    <a:lstStyle/>
                    <a:p>
                      <a:pPr algn="ctr"/>
                      <a:r>
                        <a:rPr lang="en-US" sz="2000" dirty="0">
                          <a:solidFill>
                            <a:schemeClr val="tx1"/>
                          </a:solidFill>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0" name="Content Placeholder 4"/>
          <p:cNvGraphicFramePr>
            <a:graphicFrameLocks/>
          </p:cNvGraphicFramePr>
          <p:nvPr>
            <p:extLst>
              <p:ext uri="{D42A27DB-BD31-4B8C-83A1-F6EECF244321}">
                <p14:modId xmlns:p14="http://schemas.microsoft.com/office/powerpoint/2010/main" val="642962690"/>
              </p:ext>
            </p:extLst>
          </p:nvPr>
        </p:nvGraphicFramePr>
        <p:xfrm>
          <a:off x="4876800" y="4769458"/>
          <a:ext cx="533400" cy="39624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52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1" name="Content Placeholder 4"/>
          <p:cNvGraphicFramePr>
            <a:graphicFrameLocks/>
          </p:cNvGraphicFramePr>
          <p:nvPr>
            <p:extLst>
              <p:ext uri="{D42A27DB-BD31-4B8C-83A1-F6EECF244321}">
                <p14:modId xmlns:p14="http://schemas.microsoft.com/office/powerpoint/2010/main" val="2968307926"/>
              </p:ext>
            </p:extLst>
          </p:nvPr>
        </p:nvGraphicFramePr>
        <p:xfrm>
          <a:off x="5736266" y="4784698"/>
          <a:ext cx="893134" cy="396240"/>
        </p:xfrm>
        <a:graphic>
          <a:graphicData uri="http://schemas.openxmlformats.org/drawingml/2006/table">
            <a:tbl>
              <a:tblPr firstRow="1" bandRow="1">
                <a:tableStyleId>{5C22544A-7EE6-4342-B048-85BDC9FD1C3A}</a:tableStyleId>
              </a:tblPr>
              <a:tblGrid>
                <a:gridCol w="446567">
                  <a:extLst>
                    <a:ext uri="{9D8B030D-6E8A-4147-A177-3AD203B41FA5}">
                      <a16:colId xmlns:a16="http://schemas.microsoft.com/office/drawing/2014/main" val="20000"/>
                    </a:ext>
                  </a:extLst>
                </a:gridCol>
                <a:gridCol w="4465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62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2" name="Content Placeholder 4"/>
          <p:cNvGraphicFramePr>
            <a:graphicFrameLocks/>
          </p:cNvGraphicFramePr>
          <p:nvPr>
            <p:extLst>
              <p:ext uri="{D42A27DB-BD31-4B8C-83A1-F6EECF244321}">
                <p14:modId xmlns:p14="http://schemas.microsoft.com/office/powerpoint/2010/main" val="3565074555"/>
              </p:ext>
            </p:extLst>
          </p:nvPr>
        </p:nvGraphicFramePr>
        <p:xfrm>
          <a:off x="8218968" y="4769458"/>
          <a:ext cx="467832" cy="396240"/>
        </p:xfrm>
        <a:graphic>
          <a:graphicData uri="http://schemas.openxmlformats.org/drawingml/2006/table">
            <a:tbl>
              <a:tblPr firstRow="1" bandRow="1">
                <a:tableStyleId>{5C22544A-7EE6-4342-B048-85BDC9FD1C3A}</a:tableStyleId>
              </a:tblPr>
              <a:tblGrid>
                <a:gridCol w="467832">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3" name="Content Placeholder 4"/>
          <p:cNvGraphicFramePr>
            <a:graphicFrameLocks/>
          </p:cNvGraphicFramePr>
          <p:nvPr>
            <p:extLst>
              <p:ext uri="{D42A27DB-BD31-4B8C-83A1-F6EECF244321}">
                <p14:modId xmlns:p14="http://schemas.microsoft.com/office/powerpoint/2010/main" val="3210826300"/>
              </p:ext>
            </p:extLst>
          </p:nvPr>
        </p:nvGraphicFramePr>
        <p:xfrm>
          <a:off x="4267200" y="3641698"/>
          <a:ext cx="609600" cy="3962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4" name="Content Placeholder 4"/>
          <p:cNvGraphicFramePr>
            <a:graphicFrameLocks/>
          </p:cNvGraphicFramePr>
          <p:nvPr>
            <p:extLst>
              <p:ext uri="{D42A27DB-BD31-4B8C-83A1-F6EECF244321}">
                <p14:modId xmlns:p14="http://schemas.microsoft.com/office/powerpoint/2010/main" val="3936030670"/>
              </p:ext>
            </p:extLst>
          </p:nvPr>
        </p:nvGraphicFramePr>
        <p:xfrm>
          <a:off x="3581400" y="478469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5" name="Content Placeholder 4"/>
          <p:cNvGraphicFramePr>
            <a:graphicFrameLocks/>
          </p:cNvGraphicFramePr>
          <p:nvPr>
            <p:extLst>
              <p:ext uri="{D42A27DB-BD31-4B8C-83A1-F6EECF244321}">
                <p14:modId xmlns:p14="http://schemas.microsoft.com/office/powerpoint/2010/main" val="2768674731"/>
              </p:ext>
            </p:extLst>
          </p:nvPr>
        </p:nvGraphicFramePr>
        <p:xfrm>
          <a:off x="7010400" y="4769458"/>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72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17" name="Elbow Connector 16"/>
          <p:cNvCxnSpPr>
            <a:stCxn id="6" idx="1"/>
            <a:endCxn id="5" idx="0"/>
          </p:cNvCxnSpPr>
          <p:nvPr/>
        </p:nvCxnSpPr>
        <p:spPr>
          <a:xfrm rot="10800000" flipV="1">
            <a:off x="1752600" y="2773018"/>
            <a:ext cx="2209800"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Elbow Connector 17"/>
          <p:cNvCxnSpPr>
            <a:stCxn id="6" idx="3"/>
            <a:endCxn id="7" idx="0"/>
          </p:cNvCxnSpPr>
          <p:nvPr/>
        </p:nvCxnSpPr>
        <p:spPr>
          <a:xfrm>
            <a:off x="5149702" y="2773018"/>
            <a:ext cx="2099931"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550734" y="2971138"/>
            <a:ext cx="0" cy="67056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5" idx="1"/>
            <a:endCxn id="8" idx="0"/>
          </p:cNvCxnSpPr>
          <p:nvPr/>
        </p:nvCxnSpPr>
        <p:spPr>
          <a:xfrm rot="10800000" flipV="1">
            <a:off x="609600" y="3839818"/>
            <a:ext cx="685800"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1" name="Elbow Connector 20"/>
          <p:cNvCxnSpPr>
            <a:stCxn id="5" idx="3"/>
            <a:endCxn id="29" idx="0"/>
          </p:cNvCxnSpPr>
          <p:nvPr/>
        </p:nvCxnSpPr>
        <p:spPr>
          <a:xfrm>
            <a:off x="2209800" y="3839818"/>
            <a:ext cx="774421" cy="945542"/>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13" idx="1"/>
            <a:endCxn id="14" idx="0"/>
          </p:cNvCxnSpPr>
          <p:nvPr/>
        </p:nvCxnSpPr>
        <p:spPr>
          <a:xfrm rot="10800000" flipV="1">
            <a:off x="4038600" y="3839818"/>
            <a:ext cx="228600"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endCxn id="10" idx="0"/>
          </p:cNvCxnSpPr>
          <p:nvPr/>
        </p:nvCxnSpPr>
        <p:spPr>
          <a:xfrm rot="16200000" flipH="1">
            <a:off x="4555963" y="4181920"/>
            <a:ext cx="929639" cy="245435"/>
          </a:xfrm>
          <a:prstGeom prst="bentConnector3">
            <a:avLst>
              <a:gd name="adj1" fmla="val 820"/>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4" name="Elbow Connector 23"/>
          <p:cNvCxnSpPr>
            <a:stCxn id="7" idx="3"/>
            <a:endCxn id="12" idx="0"/>
          </p:cNvCxnSpPr>
          <p:nvPr/>
        </p:nvCxnSpPr>
        <p:spPr>
          <a:xfrm>
            <a:off x="7848600" y="3839818"/>
            <a:ext cx="604284"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5" name="Elbow Connector 24"/>
          <p:cNvCxnSpPr>
            <a:stCxn id="7" idx="1"/>
            <a:endCxn id="11" idx="0"/>
          </p:cNvCxnSpPr>
          <p:nvPr/>
        </p:nvCxnSpPr>
        <p:spPr>
          <a:xfrm rot="10800000" flipV="1">
            <a:off x="6182834" y="3839818"/>
            <a:ext cx="467833"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15" idx="0"/>
          </p:cNvCxnSpPr>
          <p:nvPr/>
        </p:nvCxnSpPr>
        <p:spPr>
          <a:xfrm>
            <a:off x="7226579" y="4037938"/>
            <a:ext cx="12421" cy="73152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29" name="Content Placeholder 4"/>
          <p:cNvGraphicFramePr>
            <a:graphicFrameLocks/>
          </p:cNvGraphicFramePr>
          <p:nvPr>
            <p:extLst>
              <p:ext uri="{D42A27DB-BD31-4B8C-83A1-F6EECF244321}">
                <p14:modId xmlns:p14="http://schemas.microsoft.com/office/powerpoint/2010/main" val="1693870054"/>
              </p:ext>
            </p:extLst>
          </p:nvPr>
        </p:nvGraphicFramePr>
        <p:xfrm>
          <a:off x="2755621" y="4785360"/>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32" name="Straight Arrow Connector 31"/>
          <p:cNvCxnSpPr>
            <a:stCxn id="5" idx="2"/>
            <a:endCxn id="9" idx="0"/>
          </p:cNvCxnSpPr>
          <p:nvPr/>
        </p:nvCxnSpPr>
        <p:spPr>
          <a:xfrm>
            <a:off x="1752600" y="4037938"/>
            <a:ext cx="49619" cy="74676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86870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Insert 26</a:t>
            </a:r>
          </a:p>
        </p:txBody>
      </p:sp>
      <p:sp>
        <p:nvSpPr>
          <p:cNvPr id="3" name="Content Placeholder 2"/>
          <p:cNvSpPr>
            <a:spLocks noGrp="1"/>
          </p:cNvSpPr>
          <p:nvPr>
            <p:ph idx="1"/>
          </p:nvPr>
        </p:nvSpPr>
        <p:spPr/>
        <p:txBody>
          <a:bodyPr/>
          <a:lstStyle/>
          <a:p>
            <a:pPr marL="0" indent="0">
              <a:buNone/>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4261055699"/>
              </p:ext>
            </p:extLst>
          </p:nvPr>
        </p:nvGraphicFramePr>
        <p:xfrm>
          <a:off x="1295400" y="364169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2839329834"/>
              </p:ext>
            </p:extLst>
          </p:nvPr>
        </p:nvGraphicFramePr>
        <p:xfrm>
          <a:off x="3962400" y="2574898"/>
          <a:ext cx="1187302" cy="396240"/>
        </p:xfrm>
        <a:graphic>
          <a:graphicData uri="http://schemas.openxmlformats.org/drawingml/2006/table">
            <a:tbl>
              <a:tblPr firstRow="1" bandRow="1">
                <a:tableStyleId>{5C22544A-7EE6-4342-B048-85BDC9FD1C3A}</a:tableStyleId>
              </a:tblPr>
              <a:tblGrid>
                <a:gridCol w="593651">
                  <a:extLst>
                    <a:ext uri="{9D8B030D-6E8A-4147-A177-3AD203B41FA5}">
                      <a16:colId xmlns:a16="http://schemas.microsoft.com/office/drawing/2014/main" val="20000"/>
                    </a:ext>
                  </a:extLst>
                </a:gridCol>
                <a:gridCol w="593651">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7021756"/>
              </p:ext>
            </p:extLst>
          </p:nvPr>
        </p:nvGraphicFramePr>
        <p:xfrm>
          <a:off x="6650666" y="3641698"/>
          <a:ext cx="1197934" cy="396240"/>
        </p:xfrm>
        <a:graphic>
          <a:graphicData uri="http://schemas.openxmlformats.org/drawingml/2006/table">
            <a:tbl>
              <a:tblPr firstRow="1" bandRow="1">
                <a:tableStyleId>{5C22544A-7EE6-4342-B048-85BDC9FD1C3A}</a:tableStyleId>
              </a:tblPr>
              <a:tblGrid>
                <a:gridCol w="598967">
                  <a:extLst>
                    <a:ext uri="{9D8B030D-6E8A-4147-A177-3AD203B41FA5}">
                      <a16:colId xmlns:a16="http://schemas.microsoft.com/office/drawing/2014/main" val="20000"/>
                    </a:ext>
                  </a:extLst>
                </a:gridCol>
                <a:gridCol w="5989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8" name="Content Placeholder 4"/>
          <p:cNvGraphicFramePr>
            <a:graphicFrameLocks/>
          </p:cNvGraphicFramePr>
          <p:nvPr>
            <p:extLst>
              <p:ext uri="{D42A27DB-BD31-4B8C-83A1-F6EECF244321}">
                <p14:modId xmlns:p14="http://schemas.microsoft.com/office/powerpoint/2010/main" val="2191814787"/>
              </p:ext>
            </p:extLst>
          </p:nvPr>
        </p:nvGraphicFramePr>
        <p:xfrm>
          <a:off x="152400" y="476945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9" name="Content Placeholder 4"/>
          <p:cNvGraphicFramePr>
            <a:graphicFrameLocks/>
          </p:cNvGraphicFramePr>
          <p:nvPr>
            <p:extLst>
              <p:ext uri="{D42A27DB-BD31-4B8C-83A1-F6EECF244321}">
                <p14:modId xmlns:p14="http://schemas.microsoft.com/office/powerpoint/2010/main" val="832751578"/>
              </p:ext>
            </p:extLst>
          </p:nvPr>
        </p:nvGraphicFramePr>
        <p:xfrm>
          <a:off x="1137685" y="4784698"/>
          <a:ext cx="1329069" cy="396240"/>
        </p:xfrm>
        <a:graphic>
          <a:graphicData uri="http://schemas.openxmlformats.org/drawingml/2006/table">
            <a:tbl>
              <a:tblPr firstRow="1" bandRow="1">
                <a:tableStyleId>{5C22544A-7EE6-4342-B048-85BDC9FD1C3A}</a:tableStyleId>
              </a:tblPr>
              <a:tblGrid>
                <a:gridCol w="443023">
                  <a:extLst>
                    <a:ext uri="{9D8B030D-6E8A-4147-A177-3AD203B41FA5}">
                      <a16:colId xmlns:a16="http://schemas.microsoft.com/office/drawing/2014/main" val="20000"/>
                    </a:ext>
                  </a:extLst>
                </a:gridCol>
                <a:gridCol w="443023">
                  <a:extLst>
                    <a:ext uri="{9D8B030D-6E8A-4147-A177-3AD203B41FA5}">
                      <a16:colId xmlns:a16="http://schemas.microsoft.com/office/drawing/2014/main" val="20001"/>
                    </a:ext>
                  </a:extLst>
                </a:gridCol>
                <a:gridCol w="443023">
                  <a:extLst>
                    <a:ext uri="{9D8B030D-6E8A-4147-A177-3AD203B41FA5}">
                      <a16:colId xmlns:a16="http://schemas.microsoft.com/office/drawing/2014/main" val="20002"/>
                    </a:ext>
                  </a:extLst>
                </a:gridCol>
              </a:tblGrid>
              <a:tr h="370840">
                <a:tc>
                  <a:txBody>
                    <a:bodyPr/>
                    <a:lstStyle/>
                    <a:p>
                      <a:pPr algn="ctr"/>
                      <a:r>
                        <a:rPr lang="en-US" sz="2000" dirty="0">
                          <a:solidFill>
                            <a:schemeClr val="tx1"/>
                          </a:solidFill>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000" dirty="0">
                          <a:solidFill>
                            <a:schemeClr val="tx1"/>
                          </a:solidFill>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000" dirty="0">
                          <a:solidFill>
                            <a:schemeClr val="tx1"/>
                          </a:solidFill>
                        </a:rPr>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bl>
          </a:graphicData>
        </a:graphic>
      </p:graphicFrame>
      <p:graphicFrame>
        <p:nvGraphicFramePr>
          <p:cNvPr id="10" name="Content Placeholder 4"/>
          <p:cNvGraphicFramePr>
            <a:graphicFrameLocks/>
          </p:cNvGraphicFramePr>
          <p:nvPr>
            <p:extLst>
              <p:ext uri="{D42A27DB-BD31-4B8C-83A1-F6EECF244321}">
                <p14:modId xmlns:p14="http://schemas.microsoft.com/office/powerpoint/2010/main" val="375926574"/>
              </p:ext>
            </p:extLst>
          </p:nvPr>
        </p:nvGraphicFramePr>
        <p:xfrm>
          <a:off x="4876800" y="4769458"/>
          <a:ext cx="533400" cy="39624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52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1" name="Content Placeholder 4"/>
          <p:cNvGraphicFramePr>
            <a:graphicFrameLocks/>
          </p:cNvGraphicFramePr>
          <p:nvPr>
            <p:extLst>
              <p:ext uri="{D42A27DB-BD31-4B8C-83A1-F6EECF244321}">
                <p14:modId xmlns:p14="http://schemas.microsoft.com/office/powerpoint/2010/main" val="3701833313"/>
              </p:ext>
            </p:extLst>
          </p:nvPr>
        </p:nvGraphicFramePr>
        <p:xfrm>
          <a:off x="5736266" y="4784698"/>
          <a:ext cx="893134" cy="396240"/>
        </p:xfrm>
        <a:graphic>
          <a:graphicData uri="http://schemas.openxmlformats.org/drawingml/2006/table">
            <a:tbl>
              <a:tblPr firstRow="1" bandRow="1">
                <a:tableStyleId>{5C22544A-7EE6-4342-B048-85BDC9FD1C3A}</a:tableStyleId>
              </a:tblPr>
              <a:tblGrid>
                <a:gridCol w="446567">
                  <a:extLst>
                    <a:ext uri="{9D8B030D-6E8A-4147-A177-3AD203B41FA5}">
                      <a16:colId xmlns:a16="http://schemas.microsoft.com/office/drawing/2014/main" val="20000"/>
                    </a:ext>
                  </a:extLst>
                </a:gridCol>
                <a:gridCol w="4465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62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2" name="Content Placeholder 4"/>
          <p:cNvGraphicFramePr>
            <a:graphicFrameLocks/>
          </p:cNvGraphicFramePr>
          <p:nvPr>
            <p:extLst>
              <p:ext uri="{D42A27DB-BD31-4B8C-83A1-F6EECF244321}">
                <p14:modId xmlns:p14="http://schemas.microsoft.com/office/powerpoint/2010/main" val="4241203635"/>
              </p:ext>
            </p:extLst>
          </p:nvPr>
        </p:nvGraphicFramePr>
        <p:xfrm>
          <a:off x="8218968" y="4769458"/>
          <a:ext cx="467832" cy="396240"/>
        </p:xfrm>
        <a:graphic>
          <a:graphicData uri="http://schemas.openxmlformats.org/drawingml/2006/table">
            <a:tbl>
              <a:tblPr firstRow="1" bandRow="1">
                <a:tableStyleId>{5C22544A-7EE6-4342-B048-85BDC9FD1C3A}</a:tableStyleId>
              </a:tblPr>
              <a:tblGrid>
                <a:gridCol w="467832">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3" name="Content Placeholder 4"/>
          <p:cNvGraphicFramePr>
            <a:graphicFrameLocks/>
          </p:cNvGraphicFramePr>
          <p:nvPr>
            <p:extLst>
              <p:ext uri="{D42A27DB-BD31-4B8C-83A1-F6EECF244321}">
                <p14:modId xmlns:p14="http://schemas.microsoft.com/office/powerpoint/2010/main" val="1489775353"/>
              </p:ext>
            </p:extLst>
          </p:nvPr>
        </p:nvGraphicFramePr>
        <p:xfrm>
          <a:off x="4267200" y="3641698"/>
          <a:ext cx="609600" cy="3962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4" name="Content Placeholder 4"/>
          <p:cNvGraphicFramePr>
            <a:graphicFrameLocks/>
          </p:cNvGraphicFramePr>
          <p:nvPr>
            <p:extLst>
              <p:ext uri="{D42A27DB-BD31-4B8C-83A1-F6EECF244321}">
                <p14:modId xmlns:p14="http://schemas.microsoft.com/office/powerpoint/2010/main" val="369637173"/>
              </p:ext>
            </p:extLst>
          </p:nvPr>
        </p:nvGraphicFramePr>
        <p:xfrm>
          <a:off x="3581400" y="478469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5" name="Content Placeholder 4"/>
          <p:cNvGraphicFramePr>
            <a:graphicFrameLocks/>
          </p:cNvGraphicFramePr>
          <p:nvPr>
            <p:extLst>
              <p:ext uri="{D42A27DB-BD31-4B8C-83A1-F6EECF244321}">
                <p14:modId xmlns:p14="http://schemas.microsoft.com/office/powerpoint/2010/main" val="1594637098"/>
              </p:ext>
            </p:extLst>
          </p:nvPr>
        </p:nvGraphicFramePr>
        <p:xfrm>
          <a:off x="7010400" y="4769458"/>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72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17" name="Elbow Connector 16"/>
          <p:cNvCxnSpPr>
            <a:stCxn id="6" idx="1"/>
            <a:endCxn id="5" idx="0"/>
          </p:cNvCxnSpPr>
          <p:nvPr/>
        </p:nvCxnSpPr>
        <p:spPr>
          <a:xfrm rot="10800000" flipV="1">
            <a:off x="1752600" y="2773018"/>
            <a:ext cx="2209800"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Elbow Connector 17"/>
          <p:cNvCxnSpPr>
            <a:stCxn id="6" idx="3"/>
            <a:endCxn id="7" idx="0"/>
          </p:cNvCxnSpPr>
          <p:nvPr/>
        </p:nvCxnSpPr>
        <p:spPr>
          <a:xfrm>
            <a:off x="5149702" y="2773018"/>
            <a:ext cx="2099931"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550734" y="2971138"/>
            <a:ext cx="0" cy="67056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5" idx="1"/>
            <a:endCxn id="8" idx="0"/>
          </p:cNvCxnSpPr>
          <p:nvPr/>
        </p:nvCxnSpPr>
        <p:spPr>
          <a:xfrm rot="10800000" flipV="1">
            <a:off x="609600" y="3839818"/>
            <a:ext cx="685800"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1" name="Elbow Connector 20"/>
          <p:cNvCxnSpPr>
            <a:stCxn id="5" idx="3"/>
            <a:endCxn id="29" idx="0"/>
          </p:cNvCxnSpPr>
          <p:nvPr/>
        </p:nvCxnSpPr>
        <p:spPr>
          <a:xfrm>
            <a:off x="2209800" y="3839818"/>
            <a:ext cx="774421" cy="945542"/>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13" idx="1"/>
            <a:endCxn id="14" idx="0"/>
          </p:cNvCxnSpPr>
          <p:nvPr/>
        </p:nvCxnSpPr>
        <p:spPr>
          <a:xfrm rot="10800000" flipV="1">
            <a:off x="4038600" y="3839818"/>
            <a:ext cx="228600"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endCxn id="10" idx="0"/>
          </p:cNvCxnSpPr>
          <p:nvPr/>
        </p:nvCxnSpPr>
        <p:spPr>
          <a:xfrm rot="16200000" flipH="1">
            <a:off x="4555963" y="4181920"/>
            <a:ext cx="929639" cy="245435"/>
          </a:xfrm>
          <a:prstGeom prst="bentConnector3">
            <a:avLst>
              <a:gd name="adj1" fmla="val 820"/>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4" name="Elbow Connector 23"/>
          <p:cNvCxnSpPr>
            <a:stCxn id="7" idx="3"/>
            <a:endCxn id="12" idx="0"/>
          </p:cNvCxnSpPr>
          <p:nvPr/>
        </p:nvCxnSpPr>
        <p:spPr>
          <a:xfrm>
            <a:off x="7848600" y="3839818"/>
            <a:ext cx="604284"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5" name="Elbow Connector 24"/>
          <p:cNvCxnSpPr>
            <a:stCxn id="7" idx="1"/>
            <a:endCxn id="11" idx="0"/>
          </p:cNvCxnSpPr>
          <p:nvPr/>
        </p:nvCxnSpPr>
        <p:spPr>
          <a:xfrm rot="10800000" flipV="1">
            <a:off x="6182834" y="3839818"/>
            <a:ext cx="467833"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15" idx="0"/>
          </p:cNvCxnSpPr>
          <p:nvPr/>
        </p:nvCxnSpPr>
        <p:spPr>
          <a:xfrm>
            <a:off x="7226579" y="4037938"/>
            <a:ext cx="12421" cy="73152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29" name="Content Placeholder 4"/>
          <p:cNvGraphicFramePr>
            <a:graphicFrameLocks/>
          </p:cNvGraphicFramePr>
          <p:nvPr>
            <p:extLst>
              <p:ext uri="{D42A27DB-BD31-4B8C-83A1-F6EECF244321}">
                <p14:modId xmlns:p14="http://schemas.microsoft.com/office/powerpoint/2010/main" val="831116751"/>
              </p:ext>
            </p:extLst>
          </p:nvPr>
        </p:nvGraphicFramePr>
        <p:xfrm>
          <a:off x="2755621" y="4785360"/>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32" name="Straight Arrow Connector 31"/>
          <p:cNvCxnSpPr>
            <a:stCxn id="5" idx="2"/>
            <a:endCxn id="9" idx="0"/>
          </p:cNvCxnSpPr>
          <p:nvPr/>
        </p:nvCxnSpPr>
        <p:spPr>
          <a:xfrm>
            <a:off x="1752600" y="4037938"/>
            <a:ext cx="49619" cy="74676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2934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Insert 26</a:t>
            </a:r>
          </a:p>
        </p:txBody>
      </p:sp>
      <p:sp>
        <p:nvSpPr>
          <p:cNvPr id="3" name="Content Placeholder 2"/>
          <p:cNvSpPr>
            <a:spLocks noGrp="1"/>
          </p:cNvSpPr>
          <p:nvPr>
            <p:ph idx="1"/>
          </p:nvPr>
        </p:nvSpPr>
        <p:spPr/>
        <p:txBody>
          <a:bodyPr/>
          <a:lstStyle/>
          <a:p>
            <a:r>
              <a:rPr lang="en-US" sz="2400" dirty="0"/>
              <a:t>Found a 3-node being parent to a 4-node, we must transform the pair into a 4-node connected to two 2-nodes.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1444671344"/>
              </p:ext>
            </p:extLst>
          </p:nvPr>
        </p:nvGraphicFramePr>
        <p:xfrm>
          <a:off x="1295400" y="364169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000" dirty="0">
                          <a:solidFill>
                            <a:schemeClr val="tx1"/>
                          </a:solidFill>
                        </a:rPr>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bl>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1316414329"/>
              </p:ext>
            </p:extLst>
          </p:nvPr>
        </p:nvGraphicFramePr>
        <p:xfrm>
          <a:off x="3962400" y="2574898"/>
          <a:ext cx="1187302" cy="396240"/>
        </p:xfrm>
        <a:graphic>
          <a:graphicData uri="http://schemas.openxmlformats.org/drawingml/2006/table">
            <a:tbl>
              <a:tblPr firstRow="1" bandRow="1">
                <a:tableStyleId>{5C22544A-7EE6-4342-B048-85BDC9FD1C3A}</a:tableStyleId>
              </a:tblPr>
              <a:tblGrid>
                <a:gridCol w="593651">
                  <a:extLst>
                    <a:ext uri="{9D8B030D-6E8A-4147-A177-3AD203B41FA5}">
                      <a16:colId xmlns:a16="http://schemas.microsoft.com/office/drawing/2014/main" val="20000"/>
                    </a:ext>
                  </a:extLst>
                </a:gridCol>
                <a:gridCol w="593651">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3239258192"/>
              </p:ext>
            </p:extLst>
          </p:nvPr>
        </p:nvGraphicFramePr>
        <p:xfrm>
          <a:off x="6650666" y="3641698"/>
          <a:ext cx="1197934" cy="396240"/>
        </p:xfrm>
        <a:graphic>
          <a:graphicData uri="http://schemas.openxmlformats.org/drawingml/2006/table">
            <a:tbl>
              <a:tblPr firstRow="1" bandRow="1">
                <a:tableStyleId>{5C22544A-7EE6-4342-B048-85BDC9FD1C3A}</a:tableStyleId>
              </a:tblPr>
              <a:tblGrid>
                <a:gridCol w="598967">
                  <a:extLst>
                    <a:ext uri="{9D8B030D-6E8A-4147-A177-3AD203B41FA5}">
                      <a16:colId xmlns:a16="http://schemas.microsoft.com/office/drawing/2014/main" val="20000"/>
                    </a:ext>
                  </a:extLst>
                </a:gridCol>
                <a:gridCol w="5989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8" name="Content Placeholder 4"/>
          <p:cNvGraphicFramePr>
            <a:graphicFrameLocks/>
          </p:cNvGraphicFramePr>
          <p:nvPr>
            <p:extLst>
              <p:ext uri="{D42A27DB-BD31-4B8C-83A1-F6EECF244321}">
                <p14:modId xmlns:p14="http://schemas.microsoft.com/office/powerpoint/2010/main" val="361201253"/>
              </p:ext>
            </p:extLst>
          </p:nvPr>
        </p:nvGraphicFramePr>
        <p:xfrm>
          <a:off x="152400" y="476945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9" name="Content Placeholder 4"/>
          <p:cNvGraphicFramePr>
            <a:graphicFrameLocks/>
          </p:cNvGraphicFramePr>
          <p:nvPr>
            <p:extLst>
              <p:ext uri="{D42A27DB-BD31-4B8C-83A1-F6EECF244321}">
                <p14:modId xmlns:p14="http://schemas.microsoft.com/office/powerpoint/2010/main" val="4061613627"/>
              </p:ext>
            </p:extLst>
          </p:nvPr>
        </p:nvGraphicFramePr>
        <p:xfrm>
          <a:off x="1137685" y="4784698"/>
          <a:ext cx="1329069" cy="396240"/>
        </p:xfrm>
        <a:graphic>
          <a:graphicData uri="http://schemas.openxmlformats.org/drawingml/2006/table">
            <a:tbl>
              <a:tblPr firstRow="1" bandRow="1">
                <a:tableStyleId>{5C22544A-7EE6-4342-B048-85BDC9FD1C3A}</a:tableStyleId>
              </a:tblPr>
              <a:tblGrid>
                <a:gridCol w="443023">
                  <a:extLst>
                    <a:ext uri="{9D8B030D-6E8A-4147-A177-3AD203B41FA5}">
                      <a16:colId xmlns:a16="http://schemas.microsoft.com/office/drawing/2014/main" val="20000"/>
                    </a:ext>
                  </a:extLst>
                </a:gridCol>
                <a:gridCol w="443023">
                  <a:extLst>
                    <a:ext uri="{9D8B030D-6E8A-4147-A177-3AD203B41FA5}">
                      <a16:colId xmlns:a16="http://schemas.microsoft.com/office/drawing/2014/main" val="20001"/>
                    </a:ext>
                  </a:extLst>
                </a:gridCol>
                <a:gridCol w="443023">
                  <a:extLst>
                    <a:ext uri="{9D8B030D-6E8A-4147-A177-3AD203B41FA5}">
                      <a16:colId xmlns:a16="http://schemas.microsoft.com/office/drawing/2014/main" val="20002"/>
                    </a:ext>
                  </a:extLst>
                </a:gridCol>
              </a:tblGrid>
              <a:tr h="370840">
                <a:tc>
                  <a:txBody>
                    <a:bodyPr/>
                    <a:lstStyle/>
                    <a:p>
                      <a:pPr algn="ctr"/>
                      <a:r>
                        <a:rPr lang="en-US" sz="2000" dirty="0">
                          <a:solidFill>
                            <a:schemeClr val="tx1"/>
                          </a:solidFill>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000" dirty="0">
                          <a:solidFill>
                            <a:schemeClr val="tx1"/>
                          </a:solidFill>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000" dirty="0">
                          <a:solidFill>
                            <a:schemeClr val="tx1"/>
                          </a:solidFill>
                        </a:rPr>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bl>
          </a:graphicData>
        </a:graphic>
      </p:graphicFrame>
      <p:graphicFrame>
        <p:nvGraphicFramePr>
          <p:cNvPr id="10" name="Content Placeholder 4"/>
          <p:cNvGraphicFramePr>
            <a:graphicFrameLocks/>
          </p:cNvGraphicFramePr>
          <p:nvPr>
            <p:extLst>
              <p:ext uri="{D42A27DB-BD31-4B8C-83A1-F6EECF244321}">
                <p14:modId xmlns:p14="http://schemas.microsoft.com/office/powerpoint/2010/main" val="642962690"/>
              </p:ext>
            </p:extLst>
          </p:nvPr>
        </p:nvGraphicFramePr>
        <p:xfrm>
          <a:off x="4876800" y="4769458"/>
          <a:ext cx="533400" cy="39624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52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1" name="Content Placeholder 4"/>
          <p:cNvGraphicFramePr>
            <a:graphicFrameLocks/>
          </p:cNvGraphicFramePr>
          <p:nvPr>
            <p:extLst>
              <p:ext uri="{D42A27DB-BD31-4B8C-83A1-F6EECF244321}">
                <p14:modId xmlns:p14="http://schemas.microsoft.com/office/powerpoint/2010/main" val="2968307926"/>
              </p:ext>
            </p:extLst>
          </p:nvPr>
        </p:nvGraphicFramePr>
        <p:xfrm>
          <a:off x="5736266" y="4784698"/>
          <a:ext cx="893134" cy="396240"/>
        </p:xfrm>
        <a:graphic>
          <a:graphicData uri="http://schemas.openxmlformats.org/drawingml/2006/table">
            <a:tbl>
              <a:tblPr firstRow="1" bandRow="1">
                <a:tableStyleId>{5C22544A-7EE6-4342-B048-85BDC9FD1C3A}</a:tableStyleId>
              </a:tblPr>
              <a:tblGrid>
                <a:gridCol w="446567">
                  <a:extLst>
                    <a:ext uri="{9D8B030D-6E8A-4147-A177-3AD203B41FA5}">
                      <a16:colId xmlns:a16="http://schemas.microsoft.com/office/drawing/2014/main" val="20000"/>
                    </a:ext>
                  </a:extLst>
                </a:gridCol>
                <a:gridCol w="4465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62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2" name="Content Placeholder 4"/>
          <p:cNvGraphicFramePr>
            <a:graphicFrameLocks/>
          </p:cNvGraphicFramePr>
          <p:nvPr>
            <p:extLst>
              <p:ext uri="{D42A27DB-BD31-4B8C-83A1-F6EECF244321}">
                <p14:modId xmlns:p14="http://schemas.microsoft.com/office/powerpoint/2010/main" val="3565074555"/>
              </p:ext>
            </p:extLst>
          </p:nvPr>
        </p:nvGraphicFramePr>
        <p:xfrm>
          <a:off x="8218968" y="4769458"/>
          <a:ext cx="467832" cy="396240"/>
        </p:xfrm>
        <a:graphic>
          <a:graphicData uri="http://schemas.openxmlformats.org/drawingml/2006/table">
            <a:tbl>
              <a:tblPr firstRow="1" bandRow="1">
                <a:tableStyleId>{5C22544A-7EE6-4342-B048-85BDC9FD1C3A}</a:tableStyleId>
              </a:tblPr>
              <a:tblGrid>
                <a:gridCol w="467832">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3" name="Content Placeholder 4"/>
          <p:cNvGraphicFramePr>
            <a:graphicFrameLocks/>
          </p:cNvGraphicFramePr>
          <p:nvPr>
            <p:extLst>
              <p:ext uri="{D42A27DB-BD31-4B8C-83A1-F6EECF244321}">
                <p14:modId xmlns:p14="http://schemas.microsoft.com/office/powerpoint/2010/main" val="3210826300"/>
              </p:ext>
            </p:extLst>
          </p:nvPr>
        </p:nvGraphicFramePr>
        <p:xfrm>
          <a:off x="4267200" y="3641698"/>
          <a:ext cx="609600" cy="3962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4" name="Content Placeholder 4"/>
          <p:cNvGraphicFramePr>
            <a:graphicFrameLocks/>
          </p:cNvGraphicFramePr>
          <p:nvPr>
            <p:extLst>
              <p:ext uri="{D42A27DB-BD31-4B8C-83A1-F6EECF244321}">
                <p14:modId xmlns:p14="http://schemas.microsoft.com/office/powerpoint/2010/main" val="3936030670"/>
              </p:ext>
            </p:extLst>
          </p:nvPr>
        </p:nvGraphicFramePr>
        <p:xfrm>
          <a:off x="3581400" y="478469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5" name="Content Placeholder 4"/>
          <p:cNvGraphicFramePr>
            <a:graphicFrameLocks/>
          </p:cNvGraphicFramePr>
          <p:nvPr>
            <p:extLst>
              <p:ext uri="{D42A27DB-BD31-4B8C-83A1-F6EECF244321}">
                <p14:modId xmlns:p14="http://schemas.microsoft.com/office/powerpoint/2010/main" val="2768674731"/>
              </p:ext>
            </p:extLst>
          </p:nvPr>
        </p:nvGraphicFramePr>
        <p:xfrm>
          <a:off x="7010400" y="4769458"/>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72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17" name="Elbow Connector 16"/>
          <p:cNvCxnSpPr>
            <a:stCxn id="6" idx="1"/>
            <a:endCxn id="5" idx="0"/>
          </p:cNvCxnSpPr>
          <p:nvPr/>
        </p:nvCxnSpPr>
        <p:spPr>
          <a:xfrm rot="10800000" flipV="1">
            <a:off x="1752600" y="2773018"/>
            <a:ext cx="2209800"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Elbow Connector 17"/>
          <p:cNvCxnSpPr>
            <a:stCxn id="6" idx="3"/>
            <a:endCxn id="7" idx="0"/>
          </p:cNvCxnSpPr>
          <p:nvPr/>
        </p:nvCxnSpPr>
        <p:spPr>
          <a:xfrm>
            <a:off x="5149702" y="2773018"/>
            <a:ext cx="2099931"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550734" y="2971138"/>
            <a:ext cx="0" cy="67056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5" idx="1"/>
            <a:endCxn id="8" idx="0"/>
          </p:cNvCxnSpPr>
          <p:nvPr/>
        </p:nvCxnSpPr>
        <p:spPr>
          <a:xfrm rot="10800000" flipV="1">
            <a:off x="609600" y="3839818"/>
            <a:ext cx="685800"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1" name="Elbow Connector 20"/>
          <p:cNvCxnSpPr>
            <a:stCxn id="5" idx="3"/>
            <a:endCxn id="29" idx="0"/>
          </p:cNvCxnSpPr>
          <p:nvPr/>
        </p:nvCxnSpPr>
        <p:spPr>
          <a:xfrm>
            <a:off x="2209800" y="3839818"/>
            <a:ext cx="774421" cy="945542"/>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13" idx="1"/>
            <a:endCxn id="14" idx="0"/>
          </p:cNvCxnSpPr>
          <p:nvPr/>
        </p:nvCxnSpPr>
        <p:spPr>
          <a:xfrm rot="10800000" flipV="1">
            <a:off x="4038600" y="3839818"/>
            <a:ext cx="228600"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endCxn id="10" idx="0"/>
          </p:cNvCxnSpPr>
          <p:nvPr/>
        </p:nvCxnSpPr>
        <p:spPr>
          <a:xfrm rot="16200000" flipH="1">
            <a:off x="4555963" y="4181920"/>
            <a:ext cx="929639" cy="245435"/>
          </a:xfrm>
          <a:prstGeom prst="bentConnector3">
            <a:avLst>
              <a:gd name="adj1" fmla="val 820"/>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4" name="Elbow Connector 23"/>
          <p:cNvCxnSpPr>
            <a:stCxn id="7" idx="3"/>
            <a:endCxn id="12" idx="0"/>
          </p:cNvCxnSpPr>
          <p:nvPr/>
        </p:nvCxnSpPr>
        <p:spPr>
          <a:xfrm>
            <a:off x="7848600" y="3839818"/>
            <a:ext cx="604284"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5" name="Elbow Connector 24"/>
          <p:cNvCxnSpPr>
            <a:stCxn id="7" idx="1"/>
            <a:endCxn id="11" idx="0"/>
          </p:cNvCxnSpPr>
          <p:nvPr/>
        </p:nvCxnSpPr>
        <p:spPr>
          <a:xfrm rot="10800000" flipV="1">
            <a:off x="6182834" y="3839818"/>
            <a:ext cx="467833"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15" idx="0"/>
          </p:cNvCxnSpPr>
          <p:nvPr/>
        </p:nvCxnSpPr>
        <p:spPr>
          <a:xfrm>
            <a:off x="7226579" y="4037938"/>
            <a:ext cx="12421" cy="73152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29" name="Content Placeholder 4"/>
          <p:cNvGraphicFramePr>
            <a:graphicFrameLocks/>
          </p:cNvGraphicFramePr>
          <p:nvPr>
            <p:extLst>
              <p:ext uri="{D42A27DB-BD31-4B8C-83A1-F6EECF244321}">
                <p14:modId xmlns:p14="http://schemas.microsoft.com/office/powerpoint/2010/main" val="1693870054"/>
              </p:ext>
            </p:extLst>
          </p:nvPr>
        </p:nvGraphicFramePr>
        <p:xfrm>
          <a:off x="2755621" y="4785360"/>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32" name="Straight Arrow Connector 31"/>
          <p:cNvCxnSpPr>
            <a:stCxn id="5" idx="2"/>
            <a:endCxn id="9" idx="0"/>
          </p:cNvCxnSpPr>
          <p:nvPr/>
        </p:nvCxnSpPr>
        <p:spPr>
          <a:xfrm>
            <a:off x="1752600" y="4037938"/>
            <a:ext cx="49619" cy="74676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86870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Insert 26</a:t>
            </a:r>
          </a:p>
        </p:txBody>
      </p:sp>
      <p:sp>
        <p:nvSpPr>
          <p:cNvPr id="3" name="Content Placeholder 2"/>
          <p:cNvSpPr>
            <a:spLocks noGrp="1"/>
          </p:cNvSpPr>
          <p:nvPr>
            <p:ph idx="1"/>
          </p:nvPr>
        </p:nvSpPr>
        <p:spPr/>
        <p:txBody>
          <a:bodyPr/>
          <a:lstStyle/>
          <a:p>
            <a:r>
              <a:rPr lang="en-US" sz="2400" dirty="0"/>
              <a:t>Found a 3-node being parent to a 4-node, we must transform the pair into a 4-node connected to two 2-nodes.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1387144118"/>
              </p:ext>
            </p:extLst>
          </p:nvPr>
        </p:nvGraphicFramePr>
        <p:xfrm>
          <a:off x="1148316" y="3641698"/>
          <a:ext cx="1392864" cy="396240"/>
        </p:xfrm>
        <a:graphic>
          <a:graphicData uri="http://schemas.openxmlformats.org/drawingml/2006/table">
            <a:tbl>
              <a:tblPr firstRow="1" bandRow="1">
                <a:tableStyleId>{5C22544A-7EE6-4342-B048-85BDC9FD1C3A}</a:tableStyleId>
              </a:tblPr>
              <a:tblGrid>
                <a:gridCol w="464288">
                  <a:extLst>
                    <a:ext uri="{9D8B030D-6E8A-4147-A177-3AD203B41FA5}">
                      <a16:colId xmlns:a16="http://schemas.microsoft.com/office/drawing/2014/main" val="20000"/>
                    </a:ext>
                  </a:extLst>
                </a:gridCol>
                <a:gridCol w="464288">
                  <a:extLst>
                    <a:ext uri="{9D8B030D-6E8A-4147-A177-3AD203B41FA5}">
                      <a16:colId xmlns:a16="http://schemas.microsoft.com/office/drawing/2014/main" val="20001"/>
                    </a:ext>
                  </a:extLst>
                </a:gridCol>
                <a:gridCol w="464288">
                  <a:extLst>
                    <a:ext uri="{9D8B030D-6E8A-4147-A177-3AD203B41FA5}">
                      <a16:colId xmlns:a16="http://schemas.microsoft.com/office/drawing/2014/main" val="20002"/>
                    </a:ext>
                  </a:extLst>
                </a:gridCol>
              </a:tblGrid>
              <a:tr h="370840">
                <a:tc>
                  <a:txBody>
                    <a:bodyPr/>
                    <a:lstStyle/>
                    <a:p>
                      <a:pPr algn="ctr"/>
                      <a:r>
                        <a:rPr lang="en-US" sz="2000" dirty="0">
                          <a:solidFill>
                            <a:schemeClr val="tx1"/>
                          </a:solidFill>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000" dirty="0">
                          <a:solidFill>
                            <a:schemeClr val="tx1"/>
                          </a:solidFill>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000" dirty="0">
                          <a:solidFill>
                            <a:schemeClr val="tx1"/>
                          </a:solidFill>
                        </a:rPr>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bl>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2110801787"/>
              </p:ext>
            </p:extLst>
          </p:nvPr>
        </p:nvGraphicFramePr>
        <p:xfrm>
          <a:off x="3962400" y="2574898"/>
          <a:ext cx="1187302" cy="396240"/>
        </p:xfrm>
        <a:graphic>
          <a:graphicData uri="http://schemas.openxmlformats.org/drawingml/2006/table">
            <a:tbl>
              <a:tblPr firstRow="1" bandRow="1">
                <a:tableStyleId>{5C22544A-7EE6-4342-B048-85BDC9FD1C3A}</a:tableStyleId>
              </a:tblPr>
              <a:tblGrid>
                <a:gridCol w="593651">
                  <a:extLst>
                    <a:ext uri="{9D8B030D-6E8A-4147-A177-3AD203B41FA5}">
                      <a16:colId xmlns:a16="http://schemas.microsoft.com/office/drawing/2014/main" val="20000"/>
                    </a:ext>
                  </a:extLst>
                </a:gridCol>
                <a:gridCol w="593651">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1939056895"/>
              </p:ext>
            </p:extLst>
          </p:nvPr>
        </p:nvGraphicFramePr>
        <p:xfrm>
          <a:off x="6650666" y="3641698"/>
          <a:ext cx="1197934" cy="396240"/>
        </p:xfrm>
        <a:graphic>
          <a:graphicData uri="http://schemas.openxmlformats.org/drawingml/2006/table">
            <a:tbl>
              <a:tblPr firstRow="1" bandRow="1">
                <a:tableStyleId>{5C22544A-7EE6-4342-B048-85BDC9FD1C3A}</a:tableStyleId>
              </a:tblPr>
              <a:tblGrid>
                <a:gridCol w="598967">
                  <a:extLst>
                    <a:ext uri="{9D8B030D-6E8A-4147-A177-3AD203B41FA5}">
                      <a16:colId xmlns:a16="http://schemas.microsoft.com/office/drawing/2014/main" val="20000"/>
                    </a:ext>
                  </a:extLst>
                </a:gridCol>
                <a:gridCol w="5989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8" name="Content Placeholder 4"/>
          <p:cNvGraphicFramePr>
            <a:graphicFrameLocks/>
          </p:cNvGraphicFramePr>
          <p:nvPr>
            <p:extLst>
              <p:ext uri="{D42A27DB-BD31-4B8C-83A1-F6EECF244321}">
                <p14:modId xmlns:p14="http://schemas.microsoft.com/office/powerpoint/2010/main" val="1204116290"/>
              </p:ext>
            </p:extLst>
          </p:nvPr>
        </p:nvGraphicFramePr>
        <p:xfrm>
          <a:off x="152400" y="476945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9" name="Content Placeholder 4"/>
          <p:cNvGraphicFramePr>
            <a:graphicFrameLocks/>
          </p:cNvGraphicFramePr>
          <p:nvPr>
            <p:extLst>
              <p:ext uri="{D42A27DB-BD31-4B8C-83A1-F6EECF244321}">
                <p14:modId xmlns:p14="http://schemas.microsoft.com/office/powerpoint/2010/main" val="721013637"/>
              </p:ext>
            </p:extLst>
          </p:nvPr>
        </p:nvGraphicFramePr>
        <p:xfrm>
          <a:off x="1133253" y="4780275"/>
          <a:ext cx="443023" cy="396240"/>
        </p:xfrm>
        <a:graphic>
          <a:graphicData uri="http://schemas.openxmlformats.org/drawingml/2006/table">
            <a:tbl>
              <a:tblPr firstRow="1" bandRow="1">
                <a:tableStyleId>{5C22544A-7EE6-4342-B048-85BDC9FD1C3A}</a:tableStyleId>
              </a:tblPr>
              <a:tblGrid>
                <a:gridCol w="443023">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bl>
          </a:graphicData>
        </a:graphic>
      </p:graphicFrame>
      <p:graphicFrame>
        <p:nvGraphicFramePr>
          <p:cNvPr id="10" name="Content Placeholder 4"/>
          <p:cNvGraphicFramePr>
            <a:graphicFrameLocks/>
          </p:cNvGraphicFramePr>
          <p:nvPr>
            <p:extLst>
              <p:ext uri="{D42A27DB-BD31-4B8C-83A1-F6EECF244321}">
                <p14:modId xmlns:p14="http://schemas.microsoft.com/office/powerpoint/2010/main" val="1441422333"/>
              </p:ext>
            </p:extLst>
          </p:nvPr>
        </p:nvGraphicFramePr>
        <p:xfrm>
          <a:off x="4876800" y="4769458"/>
          <a:ext cx="533400" cy="39624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52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1" name="Content Placeholder 4"/>
          <p:cNvGraphicFramePr>
            <a:graphicFrameLocks/>
          </p:cNvGraphicFramePr>
          <p:nvPr>
            <p:extLst>
              <p:ext uri="{D42A27DB-BD31-4B8C-83A1-F6EECF244321}">
                <p14:modId xmlns:p14="http://schemas.microsoft.com/office/powerpoint/2010/main" val="2962360235"/>
              </p:ext>
            </p:extLst>
          </p:nvPr>
        </p:nvGraphicFramePr>
        <p:xfrm>
          <a:off x="5736266" y="4784698"/>
          <a:ext cx="893134" cy="396240"/>
        </p:xfrm>
        <a:graphic>
          <a:graphicData uri="http://schemas.openxmlformats.org/drawingml/2006/table">
            <a:tbl>
              <a:tblPr firstRow="1" bandRow="1">
                <a:tableStyleId>{5C22544A-7EE6-4342-B048-85BDC9FD1C3A}</a:tableStyleId>
              </a:tblPr>
              <a:tblGrid>
                <a:gridCol w="446567">
                  <a:extLst>
                    <a:ext uri="{9D8B030D-6E8A-4147-A177-3AD203B41FA5}">
                      <a16:colId xmlns:a16="http://schemas.microsoft.com/office/drawing/2014/main" val="20000"/>
                    </a:ext>
                  </a:extLst>
                </a:gridCol>
                <a:gridCol w="4465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62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2" name="Content Placeholder 4"/>
          <p:cNvGraphicFramePr>
            <a:graphicFrameLocks/>
          </p:cNvGraphicFramePr>
          <p:nvPr>
            <p:extLst>
              <p:ext uri="{D42A27DB-BD31-4B8C-83A1-F6EECF244321}">
                <p14:modId xmlns:p14="http://schemas.microsoft.com/office/powerpoint/2010/main" val="1874460473"/>
              </p:ext>
            </p:extLst>
          </p:nvPr>
        </p:nvGraphicFramePr>
        <p:xfrm>
          <a:off x="8218968" y="4769458"/>
          <a:ext cx="467832" cy="396240"/>
        </p:xfrm>
        <a:graphic>
          <a:graphicData uri="http://schemas.openxmlformats.org/drawingml/2006/table">
            <a:tbl>
              <a:tblPr firstRow="1" bandRow="1">
                <a:tableStyleId>{5C22544A-7EE6-4342-B048-85BDC9FD1C3A}</a:tableStyleId>
              </a:tblPr>
              <a:tblGrid>
                <a:gridCol w="467832">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3" name="Content Placeholder 4"/>
          <p:cNvGraphicFramePr>
            <a:graphicFrameLocks/>
          </p:cNvGraphicFramePr>
          <p:nvPr>
            <p:extLst>
              <p:ext uri="{D42A27DB-BD31-4B8C-83A1-F6EECF244321}">
                <p14:modId xmlns:p14="http://schemas.microsoft.com/office/powerpoint/2010/main" val="2050476238"/>
              </p:ext>
            </p:extLst>
          </p:nvPr>
        </p:nvGraphicFramePr>
        <p:xfrm>
          <a:off x="4267200" y="3641698"/>
          <a:ext cx="609600" cy="3962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4" name="Content Placeholder 4"/>
          <p:cNvGraphicFramePr>
            <a:graphicFrameLocks/>
          </p:cNvGraphicFramePr>
          <p:nvPr>
            <p:extLst>
              <p:ext uri="{D42A27DB-BD31-4B8C-83A1-F6EECF244321}">
                <p14:modId xmlns:p14="http://schemas.microsoft.com/office/powerpoint/2010/main" val="559284840"/>
              </p:ext>
            </p:extLst>
          </p:nvPr>
        </p:nvGraphicFramePr>
        <p:xfrm>
          <a:off x="3581400" y="478469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5" name="Content Placeholder 4"/>
          <p:cNvGraphicFramePr>
            <a:graphicFrameLocks/>
          </p:cNvGraphicFramePr>
          <p:nvPr>
            <p:extLst>
              <p:ext uri="{D42A27DB-BD31-4B8C-83A1-F6EECF244321}">
                <p14:modId xmlns:p14="http://schemas.microsoft.com/office/powerpoint/2010/main" val="745581956"/>
              </p:ext>
            </p:extLst>
          </p:nvPr>
        </p:nvGraphicFramePr>
        <p:xfrm>
          <a:off x="7010400" y="4769458"/>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72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17" name="Elbow Connector 16"/>
          <p:cNvCxnSpPr>
            <a:stCxn id="6" idx="1"/>
            <a:endCxn id="5" idx="0"/>
          </p:cNvCxnSpPr>
          <p:nvPr/>
        </p:nvCxnSpPr>
        <p:spPr>
          <a:xfrm rot="10800000" flipV="1">
            <a:off x="1844748" y="2773018"/>
            <a:ext cx="2117652"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Elbow Connector 17"/>
          <p:cNvCxnSpPr>
            <a:stCxn id="6" idx="3"/>
            <a:endCxn id="7" idx="0"/>
          </p:cNvCxnSpPr>
          <p:nvPr/>
        </p:nvCxnSpPr>
        <p:spPr>
          <a:xfrm>
            <a:off x="5149702" y="2773018"/>
            <a:ext cx="2099931"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550734" y="2971138"/>
            <a:ext cx="0" cy="67056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5" idx="1"/>
            <a:endCxn id="8" idx="0"/>
          </p:cNvCxnSpPr>
          <p:nvPr/>
        </p:nvCxnSpPr>
        <p:spPr>
          <a:xfrm rot="10800000" flipV="1">
            <a:off x="609600" y="3839818"/>
            <a:ext cx="538716"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1" name="Elbow Connector 20"/>
          <p:cNvCxnSpPr>
            <a:stCxn id="5" idx="3"/>
            <a:endCxn id="29" idx="0"/>
          </p:cNvCxnSpPr>
          <p:nvPr/>
        </p:nvCxnSpPr>
        <p:spPr>
          <a:xfrm>
            <a:off x="2541180" y="3839818"/>
            <a:ext cx="443041" cy="945542"/>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13" idx="1"/>
            <a:endCxn id="14" idx="0"/>
          </p:cNvCxnSpPr>
          <p:nvPr/>
        </p:nvCxnSpPr>
        <p:spPr>
          <a:xfrm rot="10800000" flipV="1">
            <a:off x="4038600" y="3839818"/>
            <a:ext cx="228600"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endCxn id="10" idx="0"/>
          </p:cNvCxnSpPr>
          <p:nvPr/>
        </p:nvCxnSpPr>
        <p:spPr>
          <a:xfrm rot="16200000" flipH="1">
            <a:off x="4555963" y="4181920"/>
            <a:ext cx="929639" cy="245435"/>
          </a:xfrm>
          <a:prstGeom prst="bentConnector3">
            <a:avLst>
              <a:gd name="adj1" fmla="val 820"/>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4" name="Elbow Connector 23"/>
          <p:cNvCxnSpPr>
            <a:stCxn id="7" idx="3"/>
            <a:endCxn id="12" idx="0"/>
          </p:cNvCxnSpPr>
          <p:nvPr/>
        </p:nvCxnSpPr>
        <p:spPr>
          <a:xfrm>
            <a:off x="7848600" y="3839818"/>
            <a:ext cx="604284"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5" name="Elbow Connector 24"/>
          <p:cNvCxnSpPr>
            <a:stCxn id="7" idx="1"/>
            <a:endCxn id="11" idx="0"/>
          </p:cNvCxnSpPr>
          <p:nvPr/>
        </p:nvCxnSpPr>
        <p:spPr>
          <a:xfrm rot="10800000" flipV="1">
            <a:off x="6182834" y="3839818"/>
            <a:ext cx="467833"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15" idx="0"/>
          </p:cNvCxnSpPr>
          <p:nvPr/>
        </p:nvCxnSpPr>
        <p:spPr>
          <a:xfrm>
            <a:off x="7226579" y="4037938"/>
            <a:ext cx="12421" cy="73152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29" name="Content Placeholder 4"/>
          <p:cNvGraphicFramePr>
            <a:graphicFrameLocks/>
          </p:cNvGraphicFramePr>
          <p:nvPr>
            <p:extLst>
              <p:ext uri="{D42A27DB-BD31-4B8C-83A1-F6EECF244321}">
                <p14:modId xmlns:p14="http://schemas.microsoft.com/office/powerpoint/2010/main" val="2418764669"/>
              </p:ext>
            </p:extLst>
          </p:nvPr>
        </p:nvGraphicFramePr>
        <p:xfrm>
          <a:off x="2755621" y="4785360"/>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32" name="Straight Arrow Connector 31"/>
          <p:cNvCxnSpPr>
            <a:endCxn id="9" idx="0"/>
          </p:cNvCxnSpPr>
          <p:nvPr/>
        </p:nvCxnSpPr>
        <p:spPr>
          <a:xfrm flipH="1">
            <a:off x="1354764" y="4049477"/>
            <a:ext cx="221512" cy="73079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44" name="Content Placeholder 4"/>
          <p:cNvGraphicFramePr>
            <a:graphicFrameLocks/>
          </p:cNvGraphicFramePr>
          <p:nvPr>
            <p:extLst>
              <p:ext uri="{D42A27DB-BD31-4B8C-83A1-F6EECF244321}">
                <p14:modId xmlns:p14="http://schemas.microsoft.com/office/powerpoint/2010/main" val="1426506762"/>
              </p:ext>
            </p:extLst>
          </p:nvPr>
        </p:nvGraphicFramePr>
        <p:xfrm>
          <a:off x="2209799" y="4787667"/>
          <a:ext cx="443023" cy="396240"/>
        </p:xfrm>
        <a:graphic>
          <a:graphicData uri="http://schemas.openxmlformats.org/drawingml/2006/table">
            <a:tbl>
              <a:tblPr firstRow="1" bandRow="1">
                <a:tableStyleId>{5C22544A-7EE6-4342-B048-85BDC9FD1C3A}</a:tableStyleId>
              </a:tblPr>
              <a:tblGrid>
                <a:gridCol w="443023">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bl>
          </a:graphicData>
        </a:graphic>
      </p:graphicFrame>
      <p:cxnSp>
        <p:nvCxnSpPr>
          <p:cNvPr id="46" name="Straight Arrow Connector 45"/>
          <p:cNvCxnSpPr>
            <a:endCxn id="44" idx="0"/>
          </p:cNvCxnSpPr>
          <p:nvPr/>
        </p:nvCxnSpPr>
        <p:spPr>
          <a:xfrm>
            <a:off x="2126511" y="4025667"/>
            <a:ext cx="304799" cy="7620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81660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Insert 26</a:t>
            </a:r>
          </a:p>
        </p:txBody>
      </p:sp>
      <p:sp>
        <p:nvSpPr>
          <p:cNvPr id="3" name="Content Placeholder 2"/>
          <p:cNvSpPr>
            <a:spLocks noGrp="1"/>
          </p:cNvSpPr>
          <p:nvPr>
            <p:ph idx="1"/>
          </p:nvPr>
        </p:nvSpPr>
        <p:spPr/>
        <p:txBody>
          <a:bodyPr/>
          <a:lstStyle/>
          <a:p>
            <a:r>
              <a:rPr lang="en-US" sz="2400" dirty="0"/>
              <a:t>Reached the bottom. Make insertion of item with key 26.</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4104406157"/>
              </p:ext>
            </p:extLst>
          </p:nvPr>
        </p:nvGraphicFramePr>
        <p:xfrm>
          <a:off x="1148316" y="3641698"/>
          <a:ext cx="1392864" cy="396240"/>
        </p:xfrm>
        <a:graphic>
          <a:graphicData uri="http://schemas.openxmlformats.org/drawingml/2006/table">
            <a:tbl>
              <a:tblPr firstRow="1" bandRow="1">
                <a:tableStyleId>{5C22544A-7EE6-4342-B048-85BDC9FD1C3A}</a:tableStyleId>
              </a:tblPr>
              <a:tblGrid>
                <a:gridCol w="464288">
                  <a:extLst>
                    <a:ext uri="{9D8B030D-6E8A-4147-A177-3AD203B41FA5}">
                      <a16:colId xmlns:a16="http://schemas.microsoft.com/office/drawing/2014/main" val="20000"/>
                    </a:ext>
                  </a:extLst>
                </a:gridCol>
                <a:gridCol w="464288">
                  <a:extLst>
                    <a:ext uri="{9D8B030D-6E8A-4147-A177-3AD203B41FA5}">
                      <a16:colId xmlns:a16="http://schemas.microsoft.com/office/drawing/2014/main" val="20001"/>
                    </a:ext>
                  </a:extLst>
                </a:gridCol>
                <a:gridCol w="464288">
                  <a:extLst>
                    <a:ext uri="{9D8B030D-6E8A-4147-A177-3AD203B41FA5}">
                      <a16:colId xmlns:a16="http://schemas.microsoft.com/office/drawing/2014/main" val="20002"/>
                    </a:ext>
                  </a:extLst>
                </a:gridCol>
              </a:tblGrid>
              <a:tr h="370840">
                <a:tc>
                  <a:txBody>
                    <a:bodyPr/>
                    <a:lstStyle/>
                    <a:p>
                      <a:pPr algn="ctr"/>
                      <a:r>
                        <a:rPr lang="en-US" sz="2000" dirty="0">
                          <a:solidFill>
                            <a:schemeClr val="tx1"/>
                          </a:solidFill>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2263903640"/>
              </p:ext>
            </p:extLst>
          </p:nvPr>
        </p:nvGraphicFramePr>
        <p:xfrm>
          <a:off x="3962400" y="2574898"/>
          <a:ext cx="1187302" cy="396240"/>
        </p:xfrm>
        <a:graphic>
          <a:graphicData uri="http://schemas.openxmlformats.org/drawingml/2006/table">
            <a:tbl>
              <a:tblPr firstRow="1" bandRow="1">
                <a:tableStyleId>{5C22544A-7EE6-4342-B048-85BDC9FD1C3A}</a:tableStyleId>
              </a:tblPr>
              <a:tblGrid>
                <a:gridCol w="593651">
                  <a:extLst>
                    <a:ext uri="{9D8B030D-6E8A-4147-A177-3AD203B41FA5}">
                      <a16:colId xmlns:a16="http://schemas.microsoft.com/office/drawing/2014/main" val="20000"/>
                    </a:ext>
                  </a:extLst>
                </a:gridCol>
                <a:gridCol w="593651">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3192423475"/>
              </p:ext>
            </p:extLst>
          </p:nvPr>
        </p:nvGraphicFramePr>
        <p:xfrm>
          <a:off x="6650666" y="3641698"/>
          <a:ext cx="1197934" cy="396240"/>
        </p:xfrm>
        <a:graphic>
          <a:graphicData uri="http://schemas.openxmlformats.org/drawingml/2006/table">
            <a:tbl>
              <a:tblPr firstRow="1" bandRow="1">
                <a:tableStyleId>{5C22544A-7EE6-4342-B048-85BDC9FD1C3A}</a:tableStyleId>
              </a:tblPr>
              <a:tblGrid>
                <a:gridCol w="598967">
                  <a:extLst>
                    <a:ext uri="{9D8B030D-6E8A-4147-A177-3AD203B41FA5}">
                      <a16:colId xmlns:a16="http://schemas.microsoft.com/office/drawing/2014/main" val="20000"/>
                    </a:ext>
                  </a:extLst>
                </a:gridCol>
                <a:gridCol w="5989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8" name="Content Placeholder 4"/>
          <p:cNvGraphicFramePr>
            <a:graphicFrameLocks/>
          </p:cNvGraphicFramePr>
          <p:nvPr>
            <p:extLst>
              <p:ext uri="{D42A27DB-BD31-4B8C-83A1-F6EECF244321}">
                <p14:modId xmlns:p14="http://schemas.microsoft.com/office/powerpoint/2010/main" val="2186765377"/>
              </p:ext>
            </p:extLst>
          </p:nvPr>
        </p:nvGraphicFramePr>
        <p:xfrm>
          <a:off x="152400" y="476945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9" name="Content Placeholder 4"/>
          <p:cNvGraphicFramePr>
            <a:graphicFrameLocks/>
          </p:cNvGraphicFramePr>
          <p:nvPr>
            <p:extLst>
              <p:ext uri="{D42A27DB-BD31-4B8C-83A1-F6EECF244321}">
                <p14:modId xmlns:p14="http://schemas.microsoft.com/office/powerpoint/2010/main" val="2927747691"/>
              </p:ext>
            </p:extLst>
          </p:nvPr>
        </p:nvGraphicFramePr>
        <p:xfrm>
          <a:off x="1133253" y="4785360"/>
          <a:ext cx="443023" cy="396240"/>
        </p:xfrm>
        <a:graphic>
          <a:graphicData uri="http://schemas.openxmlformats.org/drawingml/2006/table">
            <a:tbl>
              <a:tblPr firstRow="1" bandRow="1">
                <a:tableStyleId>{5C22544A-7EE6-4342-B048-85BDC9FD1C3A}</a:tableStyleId>
              </a:tblPr>
              <a:tblGrid>
                <a:gridCol w="443023">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0" name="Content Placeholder 4"/>
          <p:cNvGraphicFramePr>
            <a:graphicFrameLocks/>
          </p:cNvGraphicFramePr>
          <p:nvPr>
            <p:extLst>
              <p:ext uri="{D42A27DB-BD31-4B8C-83A1-F6EECF244321}">
                <p14:modId xmlns:p14="http://schemas.microsoft.com/office/powerpoint/2010/main" val="3517107198"/>
              </p:ext>
            </p:extLst>
          </p:nvPr>
        </p:nvGraphicFramePr>
        <p:xfrm>
          <a:off x="4876800" y="4769458"/>
          <a:ext cx="533400" cy="39624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52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1" name="Content Placeholder 4"/>
          <p:cNvGraphicFramePr>
            <a:graphicFrameLocks/>
          </p:cNvGraphicFramePr>
          <p:nvPr>
            <p:extLst>
              <p:ext uri="{D42A27DB-BD31-4B8C-83A1-F6EECF244321}">
                <p14:modId xmlns:p14="http://schemas.microsoft.com/office/powerpoint/2010/main" val="780325757"/>
              </p:ext>
            </p:extLst>
          </p:nvPr>
        </p:nvGraphicFramePr>
        <p:xfrm>
          <a:off x="5736266" y="4784698"/>
          <a:ext cx="893134" cy="396240"/>
        </p:xfrm>
        <a:graphic>
          <a:graphicData uri="http://schemas.openxmlformats.org/drawingml/2006/table">
            <a:tbl>
              <a:tblPr firstRow="1" bandRow="1">
                <a:tableStyleId>{5C22544A-7EE6-4342-B048-85BDC9FD1C3A}</a:tableStyleId>
              </a:tblPr>
              <a:tblGrid>
                <a:gridCol w="446567">
                  <a:extLst>
                    <a:ext uri="{9D8B030D-6E8A-4147-A177-3AD203B41FA5}">
                      <a16:colId xmlns:a16="http://schemas.microsoft.com/office/drawing/2014/main" val="20000"/>
                    </a:ext>
                  </a:extLst>
                </a:gridCol>
                <a:gridCol w="4465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62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2" name="Content Placeholder 4"/>
          <p:cNvGraphicFramePr>
            <a:graphicFrameLocks/>
          </p:cNvGraphicFramePr>
          <p:nvPr>
            <p:extLst>
              <p:ext uri="{D42A27DB-BD31-4B8C-83A1-F6EECF244321}">
                <p14:modId xmlns:p14="http://schemas.microsoft.com/office/powerpoint/2010/main" val="3531270306"/>
              </p:ext>
            </p:extLst>
          </p:nvPr>
        </p:nvGraphicFramePr>
        <p:xfrm>
          <a:off x="8218968" y="4769458"/>
          <a:ext cx="467832" cy="396240"/>
        </p:xfrm>
        <a:graphic>
          <a:graphicData uri="http://schemas.openxmlformats.org/drawingml/2006/table">
            <a:tbl>
              <a:tblPr firstRow="1" bandRow="1">
                <a:tableStyleId>{5C22544A-7EE6-4342-B048-85BDC9FD1C3A}</a:tableStyleId>
              </a:tblPr>
              <a:tblGrid>
                <a:gridCol w="467832">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3" name="Content Placeholder 4"/>
          <p:cNvGraphicFramePr>
            <a:graphicFrameLocks/>
          </p:cNvGraphicFramePr>
          <p:nvPr>
            <p:extLst>
              <p:ext uri="{D42A27DB-BD31-4B8C-83A1-F6EECF244321}">
                <p14:modId xmlns:p14="http://schemas.microsoft.com/office/powerpoint/2010/main" val="2506439579"/>
              </p:ext>
            </p:extLst>
          </p:nvPr>
        </p:nvGraphicFramePr>
        <p:xfrm>
          <a:off x="4267200" y="3641698"/>
          <a:ext cx="609600" cy="3962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4" name="Content Placeholder 4"/>
          <p:cNvGraphicFramePr>
            <a:graphicFrameLocks/>
          </p:cNvGraphicFramePr>
          <p:nvPr>
            <p:extLst>
              <p:ext uri="{D42A27DB-BD31-4B8C-83A1-F6EECF244321}">
                <p14:modId xmlns:p14="http://schemas.microsoft.com/office/powerpoint/2010/main" val="3759193130"/>
              </p:ext>
            </p:extLst>
          </p:nvPr>
        </p:nvGraphicFramePr>
        <p:xfrm>
          <a:off x="3581400" y="478469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5" name="Content Placeholder 4"/>
          <p:cNvGraphicFramePr>
            <a:graphicFrameLocks/>
          </p:cNvGraphicFramePr>
          <p:nvPr>
            <p:extLst>
              <p:ext uri="{D42A27DB-BD31-4B8C-83A1-F6EECF244321}">
                <p14:modId xmlns:p14="http://schemas.microsoft.com/office/powerpoint/2010/main" val="3588510954"/>
              </p:ext>
            </p:extLst>
          </p:nvPr>
        </p:nvGraphicFramePr>
        <p:xfrm>
          <a:off x="7010400" y="4769458"/>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72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17" name="Elbow Connector 16"/>
          <p:cNvCxnSpPr>
            <a:stCxn id="6" idx="1"/>
            <a:endCxn id="5" idx="0"/>
          </p:cNvCxnSpPr>
          <p:nvPr/>
        </p:nvCxnSpPr>
        <p:spPr>
          <a:xfrm rot="10800000" flipV="1">
            <a:off x="1844748" y="2773018"/>
            <a:ext cx="2117652"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Elbow Connector 17"/>
          <p:cNvCxnSpPr>
            <a:stCxn id="6" idx="3"/>
            <a:endCxn id="7" idx="0"/>
          </p:cNvCxnSpPr>
          <p:nvPr/>
        </p:nvCxnSpPr>
        <p:spPr>
          <a:xfrm>
            <a:off x="5149702" y="2773018"/>
            <a:ext cx="2099931"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550734" y="2971138"/>
            <a:ext cx="0" cy="67056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5" idx="1"/>
            <a:endCxn id="8" idx="0"/>
          </p:cNvCxnSpPr>
          <p:nvPr/>
        </p:nvCxnSpPr>
        <p:spPr>
          <a:xfrm rot="10800000" flipV="1">
            <a:off x="609600" y="3839818"/>
            <a:ext cx="538716"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1" name="Elbow Connector 20"/>
          <p:cNvCxnSpPr>
            <a:stCxn id="5" idx="3"/>
            <a:endCxn id="29" idx="0"/>
          </p:cNvCxnSpPr>
          <p:nvPr/>
        </p:nvCxnSpPr>
        <p:spPr>
          <a:xfrm>
            <a:off x="2541180" y="3839818"/>
            <a:ext cx="443041" cy="945542"/>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13" idx="1"/>
            <a:endCxn id="14" idx="0"/>
          </p:cNvCxnSpPr>
          <p:nvPr/>
        </p:nvCxnSpPr>
        <p:spPr>
          <a:xfrm rot="10800000" flipV="1">
            <a:off x="4038600" y="3839818"/>
            <a:ext cx="228600"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endCxn id="10" idx="0"/>
          </p:cNvCxnSpPr>
          <p:nvPr/>
        </p:nvCxnSpPr>
        <p:spPr>
          <a:xfrm rot="16200000" flipH="1">
            <a:off x="4555963" y="4181920"/>
            <a:ext cx="929639" cy="245435"/>
          </a:xfrm>
          <a:prstGeom prst="bentConnector3">
            <a:avLst>
              <a:gd name="adj1" fmla="val 820"/>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4" name="Elbow Connector 23"/>
          <p:cNvCxnSpPr>
            <a:stCxn id="7" idx="3"/>
            <a:endCxn id="12" idx="0"/>
          </p:cNvCxnSpPr>
          <p:nvPr/>
        </p:nvCxnSpPr>
        <p:spPr>
          <a:xfrm>
            <a:off x="7848600" y="3839818"/>
            <a:ext cx="604284"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5" name="Elbow Connector 24"/>
          <p:cNvCxnSpPr>
            <a:stCxn id="7" idx="1"/>
            <a:endCxn id="11" idx="0"/>
          </p:cNvCxnSpPr>
          <p:nvPr/>
        </p:nvCxnSpPr>
        <p:spPr>
          <a:xfrm rot="10800000" flipV="1">
            <a:off x="6182834" y="3839818"/>
            <a:ext cx="467833"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15" idx="0"/>
          </p:cNvCxnSpPr>
          <p:nvPr/>
        </p:nvCxnSpPr>
        <p:spPr>
          <a:xfrm>
            <a:off x="7226579" y="4037938"/>
            <a:ext cx="12421" cy="73152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29" name="Content Placeholder 4"/>
          <p:cNvGraphicFramePr>
            <a:graphicFrameLocks/>
          </p:cNvGraphicFramePr>
          <p:nvPr>
            <p:extLst>
              <p:ext uri="{D42A27DB-BD31-4B8C-83A1-F6EECF244321}">
                <p14:modId xmlns:p14="http://schemas.microsoft.com/office/powerpoint/2010/main" val="1632778973"/>
              </p:ext>
            </p:extLst>
          </p:nvPr>
        </p:nvGraphicFramePr>
        <p:xfrm>
          <a:off x="2755621" y="4785360"/>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32" name="Straight Arrow Connector 31"/>
          <p:cNvCxnSpPr>
            <a:endCxn id="9" idx="0"/>
          </p:cNvCxnSpPr>
          <p:nvPr/>
        </p:nvCxnSpPr>
        <p:spPr>
          <a:xfrm flipH="1">
            <a:off x="1354764" y="4038600"/>
            <a:ext cx="221512" cy="74676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44" name="Content Placeholder 4"/>
          <p:cNvGraphicFramePr>
            <a:graphicFrameLocks/>
          </p:cNvGraphicFramePr>
          <p:nvPr>
            <p:extLst>
              <p:ext uri="{D42A27DB-BD31-4B8C-83A1-F6EECF244321}">
                <p14:modId xmlns:p14="http://schemas.microsoft.com/office/powerpoint/2010/main" val="2840113028"/>
              </p:ext>
            </p:extLst>
          </p:nvPr>
        </p:nvGraphicFramePr>
        <p:xfrm>
          <a:off x="2224643" y="4785360"/>
          <a:ext cx="443023" cy="396240"/>
        </p:xfrm>
        <a:graphic>
          <a:graphicData uri="http://schemas.openxmlformats.org/drawingml/2006/table">
            <a:tbl>
              <a:tblPr firstRow="1" bandRow="1">
                <a:tableStyleId>{5C22544A-7EE6-4342-B048-85BDC9FD1C3A}</a:tableStyleId>
              </a:tblPr>
              <a:tblGrid>
                <a:gridCol w="443023">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bl>
          </a:graphicData>
        </a:graphic>
      </p:graphicFrame>
      <p:cxnSp>
        <p:nvCxnSpPr>
          <p:cNvPr id="46" name="Straight Arrow Connector 45"/>
          <p:cNvCxnSpPr>
            <a:endCxn id="44" idx="0"/>
          </p:cNvCxnSpPr>
          <p:nvPr/>
        </p:nvCxnSpPr>
        <p:spPr>
          <a:xfrm>
            <a:off x="2111667" y="4023360"/>
            <a:ext cx="334487" cy="7620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467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389155"/>
          </a:xfrm>
        </p:spPr>
        <p:txBody>
          <a:bodyPr/>
          <a:lstStyle/>
          <a:p>
            <a:r>
              <a:rPr lang="en-US" sz="4000" dirty="0"/>
              <a:t>2-3-4 Trees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76554978"/>
              </p:ext>
            </p:extLst>
          </p:nvPr>
        </p:nvGraphicFramePr>
        <p:xfrm>
          <a:off x="1219200" y="4851975"/>
          <a:ext cx="609600" cy="3962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graphicFrame>
        <p:nvGraphicFramePr>
          <p:cNvPr id="7" name="Content Placeholder 4"/>
          <p:cNvGraphicFramePr>
            <a:graphicFrameLocks/>
          </p:cNvGraphicFramePr>
          <p:nvPr>
            <p:extLst>
              <p:ext uri="{D42A27DB-BD31-4B8C-83A1-F6EECF244321}">
                <p14:modId xmlns:p14="http://schemas.microsoft.com/office/powerpoint/2010/main" val="4035129277"/>
              </p:ext>
            </p:extLst>
          </p:nvPr>
        </p:nvGraphicFramePr>
        <p:xfrm>
          <a:off x="3429000" y="3785175"/>
          <a:ext cx="1187302" cy="396240"/>
        </p:xfrm>
        <a:graphic>
          <a:graphicData uri="http://schemas.openxmlformats.org/drawingml/2006/table">
            <a:tbl>
              <a:tblPr firstRow="1" bandRow="1">
                <a:tableStyleId>{5C22544A-7EE6-4342-B048-85BDC9FD1C3A}</a:tableStyleId>
              </a:tblPr>
              <a:tblGrid>
                <a:gridCol w="593651">
                  <a:extLst>
                    <a:ext uri="{9D8B030D-6E8A-4147-A177-3AD203B41FA5}">
                      <a16:colId xmlns:a16="http://schemas.microsoft.com/office/drawing/2014/main" val="20000"/>
                    </a:ext>
                  </a:extLst>
                </a:gridCol>
                <a:gridCol w="593651">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8" name="Content Placeholder 4"/>
          <p:cNvGraphicFramePr>
            <a:graphicFrameLocks/>
          </p:cNvGraphicFramePr>
          <p:nvPr>
            <p:extLst>
              <p:ext uri="{D42A27DB-BD31-4B8C-83A1-F6EECF244321}">
                <p14:modId xmlns:p14="http://schemas.microsoft.com/office/powerpoint/2010/main" val="2398166391"/>
              </p:ext>
            </p:extLst>
          </p:nvPr>
        </p:nvGraphicFramePr>
        <p:xfrm>
          <a:off x="6356499" y="4851975"/>
          <a:ext cx="1796901" cy="396240"/>
        </p:xfrm>
        <a:graphic>
          <a:graphicData uri="http://schemas.openxmlformats.org/drawingml/2006/table">
            <a:tbl>
              <a:tblPr firstRow="1" bandRow="1">
                <a:tableStyleId>{5C22544A-7EE6-4342-B048-85BDC9FD1C3A}</a:tableStyleId>
              </a:tblPr>
              <a:tblGrid>
                <a:gridCol w="598967">
                  <a:extLst>
                    <a:ext uri="{9D8B030D-6E8A-4147-A177-3AD203B41FA5}">
                      <a16:colId xmlns:a16="http://schemas.microsoft.com/office/drawing/2014/main" val="20000"/>
                    </a:ext>
                  </a:extLst>
                </a:gridCol>
                <a:gridCol w="598967">
                  <a:extLst>
                    <a:ext uri="{9D8B030D-6E8A-4147-A177-3AD203B41FA5}">
                      <a16:colId xmlns:a16="http://schemas.microsoft.com/office/drawing/2014/main" val="20001"/>
                    </a:ext>
                  </a:extLst>
                </a:gridCol>
                <a:gridCol w="598967">
                  <a:extLst>
                    <a:ext uri="{9D8B030D-6E8A-4147-A177-3AD203B41FA5}">
                      <a16:colId xmlns:a16="http://schemas.microsoft.com/office/drawing/2014/main" val="20002"/>
                    </a:ext>
                  </a:extLst>
                </a:gridCol>
              </a:tblGrid>
              <a:tr h="370840">
                <a:tc>
                  <a:txBody>
                    <a:bodyPr/>
                    <a:lstStyle/>
                    <a:p>
                      <a:pPr algn="ctr"/>
                      <a:r>
                        <a:rPr lang="en-US" sz="2000" dirty="0">
                          <a:solidFill>
                            <a:schemeClr val="tx1"/>
                          </a:solidFill>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90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9" name="Content Placeholder 4"/>
          <p:cNvGraphicFramePr>
            <a:graphicFrameLocks/>
          </p:cNvGraphicFramePr>
          <p:nvPr>
            <p:extLst>
              <p:ext uri="{D42A27DB-BD31-4B8C-83A1-F6EECF244321}">
                <p14:modId xmlns:p14="http://schemas.microsoft.com/office/powerpoint/2010/main" val="402831469"/>
              </p:ext>
            </p:extLst>
          </p:nvPr>
        </p:nvGraphicFramePr>
        <p:xfrm>
          <a:off x="304800" y="5979735"/>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1" name="Content Placeholder 4"/>
          <p:cNvGraphicFramePr>
            <a:graphicFrameLocks/>
          </p:cNvGraphicFramePr>
          <p:nvPr>
            <p:extLst>
              <p:ext uri="{D42A27DB-BD31-4B8C-83A1-F6EECF244321}">
                <p14:modId xmlns:p14="http://schemas.microsoft.com/office/powerpoint/2010/main" val="139435007"/>
              </p:ext>
            </p:extLst>
          </p:nvPr>
        </p:nvGraphicFramePr>
        <p:xfrm>
          <a:off x="1447800" y="5994975"/>
          <a:ext cx="13716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tblGrid>
              <a:tr h="370840">
                <a:tc>
                  <a:txBody>
                    <a:bodyPr/>
                    <a:lstStyle/>
                    <a:p>
                      <a:pPr algn="ctr"/>
                      <a:r>
                        <a:rPr lang="en-US" sz="2000" dirty="0">
                          <a:solidFill>
                            <a:schemeClr val="tx1"/>
                          </a:solidFill>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2" name="Content Placeholder 4"/>
          <p:cNvGraphicFramePr>
            <a:graphicFrameLocks/>
          </p:cNvGraphicFramePr>
          <p:nvPr>
            <p:extLst>
              <p:ext uri="{D42A27DB-BD31-4B8C-83A1-F6EECF244321}">
                <p14:modId xmlns:p14="http://schemas.microsoft.com/office/powerpoint/2010/main" val="1580169916"/>
              </p:ext>
            </p:extLst>
          </p:nvPr>
        </p:nvGraphicFramePr>
        <p:xfrm>
          <a:off x="4343400" y="5979735"/>
          <a:ext cx="533400" cy="39624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52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4" name="Content Placeholder 4"/>
          <p:cNvGraphicFramePr>
            <a:graphicFrameLocks/>
          </p:cNvGraphicFramePr>
          <p:nvPr>
            <p:extLst>
              <p:ext uri="{D42A27DB-BD31-4B8C-83A1-F6EECF244321}">
                <p14:modId xmlns:p14="http://schemas.microsoft.com/office/powerpoint/2010/main" val="3768493385"/>
              </p:ext>
            </p:extLst>
          </p:nvPr>
        </p:nvGraphicFramePr>
        <p:xfrm>
          <a:off x="5126666" y="5994975"/>
          <a:ext cx="893134" cy="396240"/>
        </p:xfrm>
        <a:graphic>
          <a:graphicData uri="http://schemas.openxmlformats.org/drawingml/2006/table">
            <a:tbl>
              <a:tblPr firstRow="1" bandRow="1">
                <a:tableStyleId>{5C22544A-7EE6-4342-B048-85BDC9FD1C3A}</a:tableStyleId>
              </a:tblPr>
              <a:tblGrid>
                <a:gridCol w="446567">
                  <a:extLst>
                    <a:ext uri="{9D8B030D-6E8A-4147-A177-3AD203B41FA5}">
                      <a16:colId xmlns:a16="http://schemas.microsoft.com/office/drawing/2014/main" val="20000"/>
                    </a:ext>
                  </a:extLst>
                </a:gridCol>
                <a:gridCol w="4465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62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5" name="Content Placeholder 4"/>
          <p:cNvGraphicFramePr>
            <a:graphicFrameLocks/>
          </p:cNvGraphicFramePr>
          <p:nvPr>
            <p:extLst>
              <p:ext uri="{D42A27DB-BD31-4B8C-83A1-F6EECF244321}">
                <p14:modId xmlns:p14="http://schemas.microsoft.com/office/powerpoint/2010/main" val="3712837501"/>
              </p:ext>
            </p:extLst>
          </p:nvPr>
        </p:nvGraphicFramePr>
        <p:xfrm>
          <a:off x="8218968" y="5979735"/>
          <a:ext cx="467832" cy="396240"/>
        </p:xfrm>
        <a:graphic>
          <a:graphicData uri="http://schemas.openxmlformats.org/drawingml/2006/table">
            <a:tbl>
              <a:tblPr firstRow="1" bandRow="1">
                <a:tableStyleId>{5C22544A-7EE6-4342-B048-85BDC9FD1C3A}</a:tableStyleId>
              </a:tblPr>
              <a:tblGrid>
                <a:gridCol w="467832">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6" name="Content Placeholder 4"/>
          <p:cNvGraphicFramePr>
            <a:graphicFrameLocks/>
          </p:cNvGraphicFramePr>
          <p:nvPr>
            <p:extLst>
              <p:ext uri="{D42A27DB-BD31-4B8C-83A1-F6EECF244321}">
                <p14:modId xmlns:p14="http://schemas.microsoft.com/office/powerpoint/2010/main" val="3580071200"/>
              </p:ext>
            </p:extLst>
          </p:nvPr>
        </p:nvGraphicFramePr>
        <p:xfrm>
          <a:off x="3733800" y="4851975"/>
          <a:ext cx="609600" cy="3962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7" name="Content Placeholder 4"/>
          <p:cNvGraphicFramePr>
            <a:graphicFrameLocks/>
          </p:cNvGraphicFramePr>
          <p:nvPr>
            <p:extLst>
              <p:ext uri="{D42A27DB-BD31-4B8C-83A1-F6EECF244321}">
                <p14:modId xmlns:p14="http://schemas.microsoft.com/office/powerpoint/2010/main" val="557846322"/>
              </p:ext>
            </p:extLst>
          </p:nvPr>
        </p:nvGraphicFramePr>
        <p:xfrm>
          <a:off x="3048000" y="5994975"/>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8" name="Content Placeholder 4"/>
          <p:cNvGraphicFramePr>
            <a:graphicFrameLocks/>
          </p:cNvGraphicFramePr>
          <p:nvPr>
            <p:extLst>
              <p:ext uri="{D42A27DB-BD31-4B8C-83A1-F6EECF244321}">
                <p14:modId xmlns:p14="http://schemas.microsoft.com/office/powerpoint/2010/main" val="4197721785"/>
              </p:ext>
            </p:extLst>
          </p:nvPr>
        </p:nvGraphicFramePr>
        <p:xfrm>
          <a:off x="6324600" y="5979735"/>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72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9" name="Content Placeholder 4"/>
          <p:cNvGraphicFramePr>
            <a:graphicFrameLocks/>
          </p:cNvGraphicFramePr>
          <p:nvPr>
            <p:extLst>
              <p:ext uri="{D42A27DB-BD31-4B8C-83A1-F6EECF244321}">
                <p14:modId xmlns:p14="http://schemas.microsoft.com/office/powerpoint/2010/main" val="2905268361"/>
              </p:ext>
            </p:extLst>
          </p:nvPr>
        </p:nvGraphicFramePr>
        <p:xfrm>
          <a:off x="7042298" y="5994975"/>
          <a:ext cx="882502" cy="396240"/>
        </p:xfrm>
        <a:graphic>
          <a:graphicData uri="http://schemas.openxmlformats.org/drawingml/2006/table">
            <a:tbl>
              <a:tblPr firstRow="1" bandRow="1">
                <a:tableStyleId>{5C22544A-7EE6-4342-B048-85BDC9FD1C3A}</a:tableStyleId>
              </a:tblPr>
              <a:tblGrid>
                <a:gridCol w="441251">
                  <a:extLst>
                    <a:ext uri="{9D8B030D-6E8A-4147-A177-3AD203B41FA5}">
                      <a16:colId xmlns:a16="http://schemas.microsoft.com/office/drawing/2014/main" val="20000"/>
                    </a:ext>
                  </a:extLst>
                </a:gridCol>
                <a:gridCol w="441251">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81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85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21" name="Elbow Connector 20"/>
          <p:cNvCxnSpPr>
            <a:stCxn id="7" idx="1"/>
            <a:endCxn id="5" idx="0"/>
          </p:cNvCxnSpPr>
          <p:nvPr/>
        </p:nvCxnSpPr>
        <p:spPr>
          <a:xfrm rot="10800000" flipV="1">
            <a:off x="1524000" y="3983295"/>
            <a:ext cx="1905000"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4" name="Elbow Connector 23"/>
          <p:cNvCxnSpPr>
            <a:endCxn id="8" idx="0"/>
          </p:cNvCxnSpPr>
          <p:nvPr/>
        </p:nvCxnSpPr>
        <p:spPr>
          <a:xfrm>
            <a:off x="4648200" y="3983295"/>
            <a:ext cx="2606749"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4017334" y="4181415"/>
            <a:ext cx="0" cy="67056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8" name="Elbow Connector 27"/>
          <p:cNvCxnSpPr>
            <a:stCxn id="5" idx="1"/>
          </p:cNvCxnSpPr>
          <p:nvPr/>
        </p:nvCxnSpPr>
        <p:spPr>
          <a:xfrm rot="10800000" flipV="1">
            <a:off x="762000" y="5050094"/>
            <a:ext cx="457200" cy="944879"/>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0" name="Elbow Connector 29"/>
          <p:cNvCxnSpPr>
            <a:endCxn id="11" idx="0"/>
          </p:cNvCxnSpPr>
          <p:nvPr/>
        </p:nvCxnSpPr>
        <p:spPr>
          <a:xfrm rot="16200000" flipH="1">
            <a:off x="1508760" y="5370134"/>
            <a:ext cx="944879" cy="304801"/>
          </a:xfrm>
          <a:prstGeom prst="bentConnector3">
            <a:avLst>
              <a:gd name="adj1" fmla="val 1613"/>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5" name="Elbow Connector 34"/>
          <p:cNvCxnSpPr>
            <a:stCxn id="16" idx="1"/>
            <a:endCxn id="17" idx="0"/>
          </p:cNvCxnSpPr>
          <p:nvPr/>
        </p:nvCxnSpPr>
        <p:spPr>
          <a:xfrm rot="10800000" flipV="1">
            <a:off x="3505200" y="5050095"/>
            <a:ext cx="228600"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9" name="Elbow Connector 38"/>
          <p:cNvCxnSpPr>
            <a:endCxn id="12" idx="0"/>
          </p:cNvCxnSpPr>
          <p:nvPr/>
        </p:nvCxnSpPr>
        <p:spPr>
          <a:xfrm rot="16200000" flipH="1">
            <a:off x="4022563" y="5392197"/>
            <a:ext cx="929639" cy="245435"/>
          </a:xfrm>
          <a:prstGeom prst="bentConnector3">
            <a:avLst>
              <a:gd name="adj1" fmla="val 820"/>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2" name="Elbow Connector 41"/>
          <p:cNvCxnSpPr>
            <a:stCxn id="8" idx="3"/>
          </p:cNvCxnSpPr>
          <p:nvPr/>
        </p:nvCxnSpPr>
        <p:spPr>
          <a:xfrm>
            <a:off x="8153400" y="5050095"/>
            <a:ext cx="304800"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4" name="Elbow Connector 43"/>
          <p:cNvCxnSpPr>
            <a:stCxn id="8" idx="1"/>
          </p:cNvCxnSpPr>
          <p:nvPr/>
        </p:nvCxnSpPr>
        <p:spPr>
          <a:xfrm rot="10800000" flipV="1">
            <a:off x="5562601" y="5050094"/>
            <a:ext cx="793899" cy="944879"/>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endCxn id="18" idx="0"/>
          </p:cNvCxnSpPr>
          <p:nvPr/>
        </p:nvCxnSpPr>
        <p:spPr>
          <a:xfrm flipH="1">
            <a:off x="6553200" y="5248215"/>
            <a:ext cx="382771" cy="73152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endCxn id="19" idx="0"/>
          </p:cNvCxnSpPr>
          <p:nvPr/>
        </p:nvCxnSpPr>
        <p:spPr>
          <a:xfrm flipH="1">
            <a:off x="7483549" y="5232975"/>
            <a:ext cx="60252" cy="7620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142236" y="472345"/>
            <a:ext cx="8925563" cy="3077766"/>
          </a:xfrm>
          <a:prstGeom prst="rect">
            <a:avLst/>
          </a:prstGeom>
          <a:noFill/>
        </p:spPr>
        <p:txBody>
          <a:bodyPr wrap="square" rtlCol="0">
            <a:spAutoFit/>
          </a:bodyPr>
          <a:lstStyle/>
          <a:p>
            <a:r>
              <a:rPr lang="en-US" sz="2000" dirty="0"/>
              <a:t>Nodes:</a:t>
            </a:r>
          </a:p>
          <a:p>
            <a:pPr marL="342900" indent="-342900">
              <a:buFontTx/>
              <a:buChar char="-"/>
            </a:pPr>
            <a:r>
              <a:rPr lang="en-US" dirty="0"/>
              <a:t>2-node : 1 item,   2 children</a:t>
            </a:r>
          </a:p>
          <a:p>
            <a:pPr marL="342900" indent="-342900">
              <a:buFontTx/>
              <a:buChar char="-"/>
            </a:pPr>
            <a:r>
              <a:rPr lang="en-US" dirty="0"/>
              <a:t>3-node:  2 items, 3 children</a:t>
            </a:r>
          </a:p>
          <a:p>
            <a:pPr marL="342900" indent="-342900">
              <a:buFontTx/>
              <a:buChar char="-"/>
            </a:pPr>
            <a:r>
              <a:rPr lang="en-US" dirty="0"/>
              <a:t>4-node:  3 items, 4 children</a:t>
            </a:r>
          </a:p>
          <a:p>
            <a:r>
              <a:rPr lang="en-US" dirty="0"/>
              <a:t>(no missing children in any of these nodes)</a:t>
            </a:r>
          </a:p>
          <a:p>
            <a:pPr marL="342900" indent="-342900">
              <a:buFontTx/>
              <a:buChar char="-"/>
            </a:pPr>
            <a:endParaRPr lang="en-US" sz="800" dirty="0"/>
          </a:p>
          <a:p>
            <a:r>
              <a:rPr lang="en-US" sz="2000" dirty="0">
                <a:solidFill>
                  <a:srgbClr val="FF0000"/>
                </a:solidFill>
              </a:rPr>
              <a:t>All leaves must be at the same level. (It grows and shrinks from the root.)</a:t>
            </a:r>
          </a:p>
          <a:p>
            <a:r>
              <a:rPr lang="en-US" sz="2000" dirty="0">
                <a:solidFill>
                  <a:srgbClr val="FF0000"/>
                </a:solidFill>
              </a:rPr>
              <a:t>A node that is not a leaf, will have ALL the children around an item. E.g. cannot simply remove node 72  (No ‘gaps’)</a:t>
            </a:r>
          </a:p>
          <a:p>
            <a:r>
              <a:rPr lang="en-US" sz="2000" dirty="0">
                <a:solidFill>
                  <a:srgbClr val="FF0000"/>
                </a:solidFill>
              </a:rPr>
              <a:t>The tree grows in height from the root.</a:t>
            </a:r>
          </a:p>
          <a:p>
            <a:r>
              <a:rPr lang="en-US" sz="1400" b="1" dirty="0"/>
              <a:t>Web animation: </a:t>
            </a:r>
            <a:r>
              <a:rPr lang="en-US" sz="1400" b="1" dirty="0">
                <a:hlinkClick r:id="rId3"/>
              </a:rPr>
              <a:t>Data Structures Visualization</a:t>
            </a:r>
            <a:r>
              <a:rPr lang="en-US" sz="1400" b="1" dirty="0"/>
              <a:t>, Indexing-&gt;B-Trees, select Max degree = 4 and  “preemptive split/merge”</a:t>
            </a:r>
            <a:endParaRPr lang="en-US" sz="2400" b="1" dirty="0">
              <a:solidFill>
                <a:srgbClr val="C00000"/>
              </a:solidFill>
            </a:endParaRPr>
          </a:p>
        </p:txBody>
      </p:sp>
      <p:sp>
        <p:nvSpPr>
          <p:cNvPr id="6" name="TextBox 5"/>
          <p:cNvSpPr txBox="1"/>
          <p:nvPr/>
        </p:nvSpPr>
        <p:spPr>
          <a:xfrm>
            <a:off x="4214296" y="457200"/>
            <a:ext cx="5060577" cy="1261884"/>
          </a:xfrm>
          <a:prstGeom prst="rect">
            <a:avLst/>
          </a:prstGeom>
          <a:noFill/>
        </p:spPr>
        <p:txBody>
          <a:bodyPr wrap="square" rtlCol="0">
            <a:spAutoFit/>
          </a:bodyPr>
          <a:lstStyle/>
          <a:p>
            <a:pPr marL="342900" indent="-342900">
              <a:buFontTx/>
              <a:buChar char="-"/>
            </a:pPr>
            <a:r>
              <a:rPr lang="en-US" sz="2000" dirty="0"/>
              <a:t>Items in a node are </a:t>
            </a:r>
            <a:r>
              <a:rPr lang="en-US" sz="2000" i="1" dirty="0"/>
              <a:t>in order of keys</a:t>
            </a:r>
          </a:p>
          <a:p>
            <a:pPr marL="342900" indent="-342900">
              <a:buFontTx/>
              <a:buChar char="-"/>
            </a:pPr>
            <a:r>
              <a:rPr lang="en-US" sz="2000" dirty="0"/>
              <a:t>Given item with key k: </a:t>
            </a:r>
          </a:p>
          <a:p>
            <a:pPr lvl="1"/>
            <a:r>
              <a:rPr lang="en-US" dirty="0"/>
              <a:t>* Keys in left   subtree:    &lt; k  (≤ k, if duplicates)</a:t>
            </a:r>
          </a:p>
          <a:p>
            <a:pPr lvl="1"/>
            <a:r>
              <a:rPr lang="en-US" dirty="0"/>
              <a:t>* Keys in right subtree:    &gt; k</a:t>
            </a:r>
          </a:p>
        </p:txBody>
      </p:sp>
      <p:sp>
        <p:nvSpPr>
          <p:cNvPr id="10" name="TextBox 9"/>
          <p:cNvSpPr txBox="1"/>
          <p:nvPr/>
        </p:nvSpPr>
        <p:spPr>
          <a:xfrm>
            <a:off x="762000" y="4559588"/>
            <a:ext cx="381000" cy="584775"/>
          </a:xfrm>
          <a:prstGeom prst="rect">
            <a:avLst/>
          </a:prstGeom>
          <a:noFill/>
        </p:spPr>
        <p:txBody>
          <a:bodyPr wrap="square" rtlCol="0">
            <a:spAutoFit/>
          </a:bodyPr>
          <a:lstStyle/>
          <a:p>
            <a:r>
              <a:rPr lang="en-US" sz="3200" b="1" dirty="0"/>
              <a:t>≤</a:t>
            </a:r>
          </a:p>
        </p:txBody>
      </p:sp>
      <p:sp>
        <p:nvSpPr>
          <p:cNvPr id="31" name="TextBox 30"/>
          <p:cNvSpPr txBox="1"/>
          <p:nvPr/>
        </p:nvSpPr>
        <p:spPr>
          <a:xfrm>
            <a:off x="1828799" y="4648200"/>
            <a:ext cx="381000" cy="584775"/>
          </a:xfrm>
          <a:prstGeom prst="rect">
            <a:avLst/>
          </a:prstGeom>
          <a:noFill/>
        </p:spPr>
        <p:txBody>
          <a:bodyPr wrap="square" rtlCol="0">
            <a:spAutoFit/>
          </a:bodyPr>
          <a:lstStyle/>
          <a:p>
            <a:r>
              <a:rPr lang="en-US" sz="3200" b="1" dirty="0"/>
              <a:t>&lt;</a:t>
            </a:r>
          </a:p>
        </p:txBody>
      </p:sp>
      <p:sp>
        <p:nvSpPr>
          <p:cNvPr id="32" name="TextBox 31"/>
          <p:cNvSpPr txBox="1"/>
          <p:nvPr/>
        </p:nvSpPr>
        <p:spPr>
          <a:xfrm>
            <a:off x="3015343" y="3505200"/>
            <a:ext cx="381000" cy="584775"/>
          </a:xfrm>
          <a:prstGeom prst="rect">
            <a:avLst/>
          </a:prstGeom>
          <a:noFill/>
        </p:spPr>
        <p:txBody>
          <a:bodyPr wrap="square" rtlCol="0">
            <a:spAutoFit/>
          </a:bodyPr>
          <a:lstStyle/>
          <a:p>
            <a:r>
              <a:rPr lang="en-US" sz="3200" b="1" dirty="0"/>
              <a:t>≤</a:t>
            </a:r>
          </a:p>
        </p:txBody>
      </p:sp>
      <p:sp>
        <p:nvSpPr>
          <p:cNvPr id="33" name="TextBox 32"/>
          <p:cNvSpPr txBox="1"/>
          <p:nvPr/>
        </p:nvSpPr>
        <p:spPr>
          <a:xfrm>
            <a:off x="3657600" y="4077562"/>
            <a:ext cx="381000" cy="584775"/>
          </a:xfrm>
          <a:prstGeom prst="rect">
            <a:avLst/>
          </a:prstGeom>
          <a:noFill/>
        </p:spPr>
        <p:txBody>
          <a:bodyPr wrap="square" rtlCol="0">
            <a:spAutoFit/>
          </a:bodyPr>
          <a:lstStyle/>
          <a:p>
            <a:r>
              <a:rPr lang="en-US" sz="3200" b="1" dirty="0"/>
              <a:t>&lt;</a:t>
            </a:r>
          </a:p>
        </p:txBody>
      </p:sp>
      <p:sp>
        <p:nvSpPr>
          <p:cNvPr id="34" name="TextBox 33"/>
          <p:cNvSpPr txBox="1"/>
          <p:nvPr/>
        </p:nvSpPr>
        <p:spPr>
          <a:xfrm>
            <a:off x="3962400" y="4089975"/>
            <a:ext cx="381000" cy="584775"/>
          </a:xfrm>
          <a:prstGeom prst="rect">
            <a:avLst/>
          </a:prstGeom>
          <a:noFill/>
        </p:spPr>
        <p:txBody>
          <a:bodyPr wrap="square" rtlCol="0">
            <a:spAutoFit/>
          </a:bodyPr>
          <a:lstStyle/>
          <a:p>
            <a:r>
              <a:rPr lang="en-US" sz="3200" b="1" dirty="0"/>
              <a:t>≤</a:t>
            </a:r>
          </a:p>
        </p:txBody>
      </p:sp>
      <p:sp>
        <p:nvSpPr>
          <p:cNvPr id="38" name="TextBox 37"/>
          <p:cNvSpPr txBox="1"/>
          <p:nvPr/>
        </p:nvSpPr>
        <p:spPr>
          <a:xfrm>
            <a:off x="1518572" y="4516695"/>
            <a:ext cx="925253" cy="400110"/>
          </a:xfrm>
          <a:prstGeom prst="rect">
            <a:avLst/>
          </a:prstGeom>
          <a:noFill/>
        </p:spPr>
        <p:txBody>
          <a:bodyPr wrap="none" rtlCol="0">
            <a:spAutoFit/>
          </a:bodyPr>
          <a:lstStyle/>
          <a:p>
            <a:r>
              <a:rPr lang="en-US" sz="2000" dirty="0"/>
              <a:t>2-node</a:t>
            </a:r>
          </a:p>
        </p:txBody>
      </p:sp>
      <p:sp>
        <p:nvSpPr>
          <p:cNvPr id="45" name="TextBox 44"/>
          <p:cNvSpPr txBox="1"/>
          <p:nvPr/>
        </p:nvSpPr>
        <p:spPr>
          <a:xfrm>
            <a:off x="3962400" y="3486090"/>
            <a:ext cx="925253" cy="400110"/>
          </a:xfrm>
          <a:prstGeom prst="rect">
            <a:avLst/>
          </a:prstGeom>
          <a:noFill/>
        </p:spPr>
        <p:txBody>
          <a:bodyPr wrap="none" rtlCol="0">
            <a:spAutoFit/>
          </a:bodyPr>
          <a:lstStyle/>
          <a:p>
            <a:r>
              <a:rPr lang="en-US" sz="2000" dirty="0"/>
              <a:t>3-node</a:t>
            </a:r>
          </a:p>
        </p:txBody>
      </p:sp>
      <p:sp>
        <p:nvSpPr>
          <p:cNvPr id="47" name="TextBox 46"/>
          <p:cNvSpPr txBox="1"/>
          <p:nvPr/>
        </p:nvSpPr>
        <p:spPr>
          <a:xfrm>
            <a:off x="7304347" y="4552890"/>
            <a:ext cx="925253" cy="400110"/>
          </a:xfrm>
          <a:prstGeom prst="rect">
            <a:avLst/>
          </a:prstGeom>
          <a:noFill/>
        </p:spPr>
        <p:txBody>
          <a:bodyPr wrap="none" rtlCol="0">
            <a:spAutoFit/>
          </a:bodyPr>
          <a:lstStyle/>
          <a:p>
            <a:r>
              <a:rPr lang="en-US" sz="2000" dirty="0"/>
              <a:t>4-node</a:t>
            </a:r>
          </a:p>
        </p:txBody>
      </p:sp>
      <p:sp>
        <p:nvSpPr>
          <p:cNvPr id="49" name="TextBox 48"/>
          <p:cNvSpPr txBox="1"/>
          <p:nvPr/>
        </p:nvSpPr>
        <p:spPr>
          <a:xfrm>
            <a:off x="4027747" y="4552890"/>
            <a:ext cx="925253" cy="400110"/>
          </a:xfrm>
          <a:prstGeom prst="rect">
            <a:avLst/>
          </a:prstGeom>
          <a:noFill/>
        </p:spPr>
        <p:txBody>
          <a:bodyPr wrap="none" rtlCol="0">
            <a:spAutoFit/>
          </a:bodyPr>
          <a:lstStyle/>
          <a:p>
            <a:r>
              <a:rPr lang="en-US" sz="2000" dirty="0"/>
              <a:t>2-node</a:t>
            </a:r>
          </a:p>
        </p:txBody>
      </p:sp>
      <p:sp>
        <p:nvSpPr>
          <p:cNvPr id="50" name="TextBox 49"/>
          <p:cNvSpPr txBox="1"/>
          <p:nvPr/>
        </p:nvSpPr>
        <p:spPr>
          <a:xfrm>
            <a:off x="2181164" y="5638800"/>
            <a:ext cx="629993" cy="400110"/>
          </a:xfrm>
          <a:prstGeom prst="rect">
            <a:avLst/>
          </a:prstGeom>
          <a:noFill/>
        </p:spPr>
        <p:txBody>
          <a:bodyPr wrap="none" rtlCol="0">
            <a:spAutoFit/>
          </a:bodyPr>
          <a:lstStyle/>
          <a:p>
            <a:r>
              <a:rPr lang="en-US" sz="2000" dirty="0"/>
              <a:t>leaf</a:t>
            </a:r>
          </a:p>
        </p:txBody>
      </p:sp>
      <p:sp>
        <p:nvSpPr>
          <p:cNvPr id="51" name="TextBox 50"/>
          <p:cNvSpPr txBox="1"/>
          <p:nvPr/>
        </p:nvSpPr>
        <p:spPr>
          <a:xfrm>
            <a:off x="4590439" y="5638800"/>
            <a:ext cx="572721" cy="400110"/>
          </a:xfrm>
          <a:prstGeom prst="rect">
            <a:avLst/>
          </a:prstGeom>
          <a:noFill/>
        </p:spPr>
        <p:txBody>
          <a:bodyPr wrap="none" rtlCol="0">
            <a:spAutoFit/>
          </a:bodyPr>
          <a:lstStyle/>
          <a:p>
            <a:r>
              <a:rPr lang="en-US" sz="2000" dirty="0"/>
              <a:t>leaf</a:t>
            </a:r>
          </a:p>
        </p:txBody>
      </p:sp>
      <p:sp>
        <p:nvSpPr>
          <p:cNvPr id="52" name="TextBox 51"/>
          <p:cNvSpPr txBox="1"/>
          <p:nvPr/>
        </p:nvSpPr>
        <p:spPr>
          <a:xfrm>
            <a:off x="3505200" y="5638800"/>
            <a:ext cx="572721" cy="400110"/>
          </a:xfrm>
          <a:prstGeom prst="rect">
            <a:avLst/>
          </a:prstGeom>
          <a:noFill/>
        </p:spPr>
        <p:txBody>
          <a:bodyPr wrap="none" rtlCol="0">
            <a:spAutoFit/>
          </a:bodyPr>
          <a:lstStyle/>
          <a:p>
            <a:r>
              <a:rPr lang="en-US" sz="2000" dirty="0"/>
              <a:t>leaf</a:t>
            </a:r>
          </a:p>
        </p:txBody>
      </p:sp>
      <p:sp>
        <p:nvSpPr>
          <p:cNvPr id="53" name="TextBox 52"/>
          <p:cNvSpPr txBox="1"/>
          <p:nvPr/>
        </p:nvSpPr>
        <p:spPr>
          <a:xfrm>
            <a:off x="0" y="6457890"/>
            <a:ext cx="8547148" cy="400110"/>
          </a:xfrm>
          <a:prstGeom prst="rect">
            <a:avLst/>
          </a:prstGeom>
          <a:noFill/>
        </p:spPr>
        <p:txBody>
          <a:bodyPr wrap="none" rtlCol="0">
            <a:spAutoFit/>
          </a:bodyPr>
          <a:lstStyle/>
          <a:p>
            <a:r>
              <a:rPr lang="en-US" sz="2000" dirty="0"/>
              <a:t>Difference between items and nodes. How many nodes? Items? Types of nodes?</a:t>
            </a:r>
          </a:p>
        </p:txBody>
      </p:sp>
      <p:sp>
        <p:nvSpPr>
          <p:cNvPr id="54" name="TextBox 53"/>
          <p:cNvSpPr txBox="1"/>
          <p:nvPr/>
        </p:nvSpPr>
        <p:spPr>
          <a:xfrm>
            <a:off x="4648200" y="3530025"/>
            <a:ext cx="381000" cy="584775"/>
          </a:xfrm>
          <a:prstGeom prst="rect">
            <a:avLst/>
          </a:prstGeom>
          <a:noFill/>
        </p:spPr>
        <p:txBody>
          <a:bodyPr wrap="square" rtlCol="0">
            <a:spAutoFit/>
          </a:bodyPr>
          <a:lstStyle/>
          <a:p>
            <a:r>
              <a:rPr lang="en-US" sz="3200" b="1" dirty="0"/>
              <a:t>&lt;</a:t>
            </a:r>
          </a:p>
        </p:txBody>
      </p:sp>
    </p:spTree>
    <p:extLst>
      <p:ext uri="{BB962C8B-B14F-4D97-AF65-F5344CB8AC3E}">
        <p14:creationId xmlns:p14="http://schemas.microsoft.com/office/powerpoint/2010/main" val="25891204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Insert 26</a:t>
            </a:r>
          </a:p>
        </p:txBody>
      </p:sp>
      <p:sp>
        <p:nvSpPr>
          <p:cNvPr id="3" name="Content Placeholder 2"/>
          <p:cNvSpPr>
            <a:spLocks noGrp="1"/>
          </p:cNvSpPr>
          <p:nvPr>
            <p:ph idx="1"/>
          </p:nvPr>
        </p:nvSpPr>
        <p:spPr/>
        <p:txBody>
          <a:bodyPr/>
          <a:lstStyle/>
          <a:p>
            <a:r>
              <a:rPr lang="en-US" sz="2400" dirty="0"/>
              <a:t>Reached the bottom. Make insertion of item with key 26.</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2818193659"/>
              </p:ext>
            </p:extLst>
          </p:nvPr>
        </p:nvGraphicFramePr>
        <p:xfrm>
          <a:off x="1148316" y="3641698"/>
          <a:ext cx="1392864" cy="396240"/>
        </p:xfrm>
        <a:graphic>
          <a:graphicData uri="http://schemas.openxmlformats.org/drawingml/2006/table">
            <a:tbl>
              <a:tblPr firstRow="1" bandRow="1">
                <a:tableStyleId>{5C22544A-7EE6-4342-B048-85BDC9FD1C3A}</a:tableStyleId>
              </a:tblPr>
              <a:tblGrid>
                <a:gridCol w="464288">
                  <a:extLst>
                    <a:ext uri="{9D8B030D-6E8A-4147-A177-3AD203B41FA5}">
                      <a16:colId xmlns:a16="http://schemas.microsoft.com/office/drawing/2014/main" val="20000"/>
                    </a:ext>
                  </a:extLst>
                </a:gridCol>
                <a:gridCol w="464288">
                  <a:extLst>
                    <a:ext uri="{9D8B030D-6E8A-4147-A177-3AD203B41FA5}">
                      <a16:colId xmlns:a16="http://schemas.microsoft.com/office/drawing/2014/main" val="20001"/>
                    </a:ext>
                  </a:extLst>
                </a:gridCol>
                <a:gridCol w="464288">
                  <a:extLst>
                    <a:ext uri="{9D8B030D-6E8A-4147-A177-3AD203B41FA5}">
                      <a16:colId xmlns:a16="http://schemas.microsoft.com/office/drawing/2014/main" val="20002"/>
                    </a:ext>
                  </a:extLst>
                </a:gridCol>
              </a:tblGrid>
              <a:tr h="370840">
                <a:tc>
                  <a:txBody>
                    <a:bodyPr/>
                    <a:lstStyle/>
                    <a:p>
                      <a:pPr algn="ctr"/>
                      <a:r>
                        <a:rPr lang="en-US" sz="2000" dirty="0">
                          <a:solidFill>
                            <a:schemeClr val="tx1"/>
                          </a:solidFill>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2770273168"/>
              </p:ext>
            </p:extLst>
          </p:nvPr>
        </p:nvGraphicFramePr>
        <p:xfrm>
          <a:off x="3962400" y="2574898"/>
          <a:ext cx="1187302" cy="396240"/>
        </p:xfrm>
        <a:graphic>
          <a:graphicData uri="http://schemas.openxmlformats.org/drawingml/2006/table">
            <a:tbl>
              <a:tblPr firstRow="1" bandRow="1">
                <a:tableStyleId>{5C22544A-7EE6-4342-B048-85BDC9FD1C3A}</a:tableStyleId>
              </a:tblPr>
              <a:tblGrid>
                <a:gridCol w="593651">
                  <a:extLst>
                    <a:ext uri="{9D8B030D-6E8A-4147-A177-3AD203B41FA5}">
                      <a16:colId xmlns:a16="http://schemas.microsoft.com/office/drawing/2014/main" val="20000"/>
                    </a:ext>
                  </a:extLst>
                </a:gridCol>
                <a:gridCol w="593651">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3127184556"/>
              </p:ext>
            </p:extLst>
          </p:nvPr>
        </p:nvGraphicFramePr>
        <p:xfrm>
          <a:off x="6650666" y="3641698"/>
          <a:ext cx="1197934" cy="396240"/>
        </p:xfrm>
        <a:graphic>
          <a:graphicData uri="http://schemas.openxmlformats.org/drawingml/2006/table">
            <a:tbl>
              <a:tblPr firstRow="1" bandRow="1">
                <a:tableStyleId>{5C22544A-7EE6-4342-B048-85BDC9FD1C3A}</a:tableStyleId>
              </a:tblPr>
              <a:tblGrid>
                <a:gridCol w="598967">
                  <a:extLst>
                    <a:ext uri="{9D8B030D-6E8A-4147-A177-3AD203B41FA5}">
                      <a16:colId xmlns:a16="http://schemas.microsoft.com/office/drawing/2014/main" val="20000"/>
                    </a:ext>
                  </a:extLst>
                </a:gridCol>
                <a:gridCol w="5989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8" name="Content Placeholder 4"/>
          <p:cNvGraphicFramePr>
            <a:graphicFrameLocks/>
          </p:cNvGraphicFramePr>
          <p:nvPr>
            <p:extLst>
              <p:ext uri="{D42A27DB-BD31-4B8C-83A1-F6EECF244321}">
                <p14:modId xmlns:p14="http://schemas.microsoft.com/office/powerpoint/2010/main" val="2721926306"/>
              </p:ext>
            </p:extLst>
          </p:nvPr>
        </p:nvGraphicFramePr>
        <p:xfrm>
          <a:off x="152400" y="476945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9" name="Content Placeholder 4"/>
          <p:cNvGraphicFramePr>
            <a:graphicFrameLocks/>
          </p:cNvGraphicFramePr>
          <p:nvPr>
            <p:extLst>
              <p:ext uri="{D42A27DB-BD31-4B8C-83A1-F6EECF244321}">
                <p14:modId xmlns:p14="http://schemas.microsoft.com/office/powerpoint/2010/main" val="730149023"/>
              </p:ext>
            </p:extLst>
          </p:nvPr>
        </p:nvGraphicFramePr>
        <p:xfrm>
          <a:off x="1157177" y="4800600"/>
          <a:ext cx="443023" cy="396240"/>
        </p:xfrm>
        <a:graphic>
          <a:graphicData uri="http://schemas.openxmlformats.org/drawingml/2006/table">
            <a:tbl>
              <a:tblPr firstRow="1" bandRow="1">
                <a:tableStyleId>{5C22544A-7EE6-4342-B048-85BDC9FD1C3A}</a:tableStyleId>
              </a:tblPr>
              <a:tblGrid>
                <a:gridCol w="443023">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0" name="Content Placeholder 4"/>
          <p:cNvGraphicFramePr>
            <a:graphicFrameLocks/>
          </p:cNvGraphicFramePr>
          <p:nvPr>
            <p:extLst>
              <p:ext uri="{D42A27DB-BD31-4B8C-83A1-F6EECF244321}">
                <p14:modId xmlns:p14="http://schemas.microsoft.com/office/powerpoint/2010/main" val="2539420961"/>
              </p:ext>
            </p:extLst>
          </p:nvPr>
        </p:nvGraphicFramePr>
        <p:xfrm>
          <a:off x="4876800" y="4769458"/>
          <a:ext cx="533400" cy="39624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52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1" name="Content Placeholder 4"/>
          <p:cNvGraphicFramePr>
            <a:graphicFrameLocks/>
          </p:cNvGraphicFramePr>
          <p:nvPr>
            <p:extLst>
              <p:ext uri="{D42A27DB-BD31-4B8C-83A1-F6EECF244321}">
                <p14:modId xmlns:p14="http://schemas.microsoft.com/office/powerpoint/2010/main" val="3020975804"/>
              </p:ext>
            </p:extLst>
          </p:nvPr>
        </p:nvGraphicFramePr>
        <p:xfrm>
          <a:off x="5736266" y="4784698"/>
          <a:ext cx="893134" cy="396240"/>
        </p:xfrm>
        <a:graphic>
          <a:graphicData uri="http://schemas.openxmlformats.org/drawingml/2006/table">
            <a:tbl>
              <a:tblPr firstRow="1" bandRow="1">
                <a:tableStyleId>{5C22544A-7EE6-4342-B048-85BDC9FD1C3A}</a:tableStyleId>
              </a:tblPr>
              <a:tblGrid>
                <a:gridCol w="446567">
                  <a:extLst>
                    <a:ext uri="{9D8B030D-6E8A-4147-A177-3AD203B41FA5}">
                      <a16:colId xmlns:a16="http://schemas.microsoft.com/office/drawing/2014/main" val="20000"/>
                    </a:ext>
                  </a:extLst>
                </a:gridCol>
                <a:gridCol w="4465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62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2" name="Content Placeholder 4"/>
          <p:cNvGraphicFramePr>
            <a:graphicFrameLocks/>
          </p:cNvGraphicFramePr>
          <p:nvPr>
            <p:extLst>
              <p:ext uri="{D42A27DB-BD31-4B8C-83A1-F6EECF244321}">
                <p14:modId xmlns:p14="http://schemas.microsoft.com/office/powerpoint/2010/main" val="2008030496"/>
              </p:ext>
            </p:extLst>
          </p:nvPr>
        </p:nvGraphicFramePr>
        <p:xfrm>
          <a:off x="8218968" y="4769458"/>
          <a:ext cx="467832" cy="396240"/>
        </p:xfrm>
        <a:graphic>
          <a:graphicData uri="http://schemas.openxmlformats.org/drawingml/2006/table">
            <a:tbl>
              <a:tblPr firstRow="1" bandRow="1">
                <a:tableStyleId>{5C22544A-7EE6-4342-B048-85BDC9FD1C3A}</a:tableStyleId>
              </a:tblPr>
              <a:tblGrid>
                <a:gridCol w="467832">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3" name="Content Placeholder 4"/>
          <p:cNvGraphicFramePr>
            <a:graphicFrameLocks/>
          </p:cNvGraphicFramePr>
          <p:nvPr>
            <p:extLst>
              <p:ext uri="{D42A27DB-BD31-4B8C-83A1-F6EECF244321}">
                <p14:modId xmlns:p14="http://schemas.microsoft.com/office/powerpoint/2010/main" val="181008322"/>
              </p:ext>
            </p:extLst>
          </p:nvPr>
        </p:nvGraphicFramePr>
        <p:xfrm>
          <a:off x="4267200" y="3641698"/>
          <a:ext cx="609600" cy="3962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4" name="Content Placeholder 4"/>
          <p:cNvGraphicFramePr>
            <a:graphicFrameLocks/>
          </p:cNvGraphicFramePr>
          <p:nvPr>
            <p:extLst>
              <p:ext uri="{D42A27DB-BD31-4B8C-83A1-F6EECF244321}">
                <p14:modId xmlns:p14="http://schemas.microsoft.com/office/powerpoint/2010/main" val="4282046709"/>
              </p:ext>
            </p:extLst>
          </p:nvPr>
        </p:nvGraphicFramePr>
        <p:xfrm>
          <a:off x="3581400" y="478469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5" name="Content Placeholder 4"/>
          <p:cNvGraphicFramePr>
            <a:graphicFrameLocks/>
          </p:cNvGraphicFramePr>
          <p:nvPr>
            <p:extLst>
              <p:ext uri="{D42A27DB-BD31-4B8C-83A1-F6EECF244321}">
                <p14:modId xmlns:p14="http://schemas.microsoft.com/office/powerpoint/2010/main" val="93146846"/>
              </p:ext>
            </p:extLst>
          </p:nvPr>
        </p:nvGraphicFramePr>
        <p:xfrm>
          <a:off x="7010400" y="4769458"/>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72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17" name="Elbow Connector 16"/>
          <p:cNvCxnSpPr>
            <a:stCxn id="6" idx="1"/>
            <a:endCxn id="5" idx="0"/>
          </p:cNvCxnSpPr>
          <p:nvPr/>
        </p:nvCxnSpPr>
        <p:spPr>
          <a:xfrm rot="10800000" flipV="1">
            <a:off x="1844748" y="2773018"/>
            <a:ext cx="2117652"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Elbow Connector 17"/>
          <p:cNvCxnSpPr>
            <a:stCxn id="6" idx="3"/>
            <a:endCxn id="7" idx="0"/>
          </p:cNvCxnSpPr>
          <p:nvPr/>
        </p:nvCxnSpPr>
        <p:spPr>
          <a:xfrm>
            <a:off x="5149702" y="2773018"/>
            <a:ext cx="2099931"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550734" y="2971138"/>
            <a:ext cx="0" cy="67056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5" idx="1"/>
            <a:endCxn id="8" idx="0"/>
          </p:cNvCxnSpPr>
          <p:nvPr/>
        </p:nvCxnSpPr>
        <p:spPr>
          <a:xfrm rot="10800000" flipV="1">
            <a:off x="609600" y="3839818"/>
            <a:ext cx="538716"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1" name="Elbow Connector 20"/>
          <p:cNvCxnSpPr>
            <a:stCxn id="5" idx="3"/>
            <a:endCxn id="29" idx="0"/>
          </p:cNvCxnSpPr>
          <p:nvPr/>
        </p:nvCxnSpPr>
        <p:spPr>
          <a:xfrm>
            <a:off x="2541180" y="3839818"/>
            <a:ext cx="443041" cy="945542"/>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13" idx="1"/>
            <a:endCxn id="14" idx="0"/>
          </p:cNvCxnSpPr>
          <p:nvPr/>
        </p:nvCxnSpPr>
        <p:spPr>
          <a:xfrm rot="10800000" flipV="1">
            <a:off x="4038600" y="3839818"/>
            <a:ext cx="228600"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endCxn id="10" idx="0"/>
          </p:cNvCxnSpPr>
          <p:nvPr/>
        </p:nvCxnSpPr>
        <p:spPr>
          <a:xfrm rot="16200000" flipH="1">
            <a:off x="4555963" y="4181920"/>
            <a:ext cx="929639" cy="245435"/>
          </a:xfrm>
          <a:prstGeom prst="bentConnector3">
            <a:avLst>
              <a:gd name="adj1" fmla="val 820"/>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4" name="Elbow Connector 23"/>
          <p:cNvCxnSpPr>
            <a:stCxn id="7" idx="3"/>
            <a:endCxn id="12" idx="0"/>
          </p:cNvCxnSpPr>
          <p:nvPr/>
        </p:nvCxnSpPr>
        <p:spPr>
          <a:xfrm>
            <a:off x="7848600" y="3839818"/>
            <a:ext cx="604284"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5" name="Elbow Connector 24"/>
          <p:cNvCxnSpPr>
            <a:stCxn id="7" idx="1"/>
            <a:endCxn id="11" idx="0"/>
          </p:cNvCxnSpPr>
          <p:nvPr/>
        </p:nvCxnSpPr>
        <p:spPr>
          <a:xfrm rot="10800000" flipV="1">
            <a:off x="6182834" y="3839818"/>
            <a:ext cx="467833"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15" idx="0"/>
          </p:cNvCxnSpPr>
          <p:nvPr/>
        </p:nvCxnSpPr>
        <p:spPr>
          <a:xfrm>
            <a:off x="7226579" y="4037938"/>
            <a:ext cx="12421" cy="73152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29" name="Content Placeholder 4"/>
          <p:cNvGraphicFramePr>
            <a:graphicFrameLocks/>
          </p:cNvGraphicFramePr>
          <p:nvPr>
            <p:extLst>
              <p:ext uri="{D42A27DB-BD31-4B8C-83A1-F6EECF244321}">
                <p14:modId xmlns:p14="http://schemas.microsoft.com/office/powerpoint/2010/main" val="3773625613"/>
              </p:ext>
            </p:extLst>
          </p:nvPr>
        </p:nvGraphicFramePr>
        <p:xfrm>
          <a:off x="2755621" y="4785360"/>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32" name="Straight Arrow Connector 31"/>
          <p:cNvCxnSpPr>
            <a:endCxn id="9" idx="0"/>
          </p:cNvCxnSpPr>
          <p:nvPr/>
        </p:nvCxnSpPr>
        <p:spPr>
          <a:xfrm flipH="1">
            <a:off x="1378688" y="4037938"/>
            <a:ext cx="221512" cy="76266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44" name="Content Placeholder 4"/>
          <p:cNvGraphicFramePr>
            <a:graphicFrameLocks/>
          </p:cNvGraphicFramePr>
          <p:nvPr>
            <p:extLst>
              <p:ext uri="{D42A27DB-BD31-4B8C-83A1-F6EECF244321}">
                <p14:modId xmlns:p14="http://schemas.microsoft.com/office/powerpoint/2010/main" val="2866914350"/>
              </p:ext>
            </p:extLst>
          </p:nvPr>
        </p:nvGraphicFramePr>
        <p:xfrm>
          <a:off x="1752599" y="4800600"/>
          <a:ext cx="914402" cy="396240"/>
        </p:xfrm>
        <a:graphic>
          <a:graphicData uri="http://schemas.openxmlformats.org/drawingml/2006/table">
            <a:tbl>
              <a:tblPr firstRow="1" bandRow="1">
                <a:tableStyleId>{5C22544A-7EE6-4342-B048-85BDC9FD1C3A}</a:tableStyleId>
              </a:tblPr>
              <a:tblGrid>
                <a:gridCol w="457201">
                  <a:extLst>
                    <a:ext uri="{9D8B030D-6E8A-4147-A177-3AD203B41FA5}">
                      <a16:colId xmlns:a16="http://schemas.microsoft.com/office/drawing/2014/main" val="20000"/>
                    </a:ext>
                  </a:extLst>
                </a:gridCol>
                <a:gridCol w="457201">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000" dirty="0">
                          <a:solidFill>
                            <a:schemeClr val="tx1"/>
                          </a:solidFill>
                        </a:rPr>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46" name="Straight Arrow Connector 45"/>
          <p:cNvCxnSpPr>
            <a:endCxn id="44" idx="0"/>
          </p:cNvCxnSpPr>
          <p:nvPr/>
        </p:nvCxnSpPr>
        <p:spPr>
          <a:xfrm>
            <a:off x="2057400" y="4038600"/>
            <a:ext cx="152400" cy="7620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7355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Insert</a:t>
            </a:r>
            <a:r>
              <a:rPr lang="en-US" dirty="0">
                <a:solidFill>
                  <a:srgbClr val="FF0000"/>
                </a:solidFill>
              </a:rPr>
              <a:t> 13</a:t>
            </a:r>
          </a:p>
        </p:txBody>
      </p:sp>
      <p:sp>
        <p:nvSpPr>
          <p:cNvPr id="3" name="Content Placeholder 2"/>
          <p:cNvSpPr>
            <a:spLocks noGrp="1"/>
          </p:cNvSpPr>
          <p:nvPr>
            <p:ph idx="1"/>
          </p:nvPr>
        </p:nvSpPr>
        <p:spPr/>
        <p:txBody>
          <a:bodyPr/>
          <a:lstStyle/>
          <a:p>
            <a:r>
              <a:rPr lang="en-US" sz="2400" dirty="0">
                <a:solidFill>
                  <a:srgbClr val="FF0000"/>
                </a:solidFill>
              </a:rPr>
              <a:t>Insert an item with key = 13.</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2013595715"/>
              </p:ext>
            </p:extLst>
          </p:nvPr>
        </p:nvGraphicFramePr>
        <p:xfrm>
          <a:off x="1578936" y="3641698"/>
          <a:ext cx="1392864" cy="396240"/>
        </p:xfrm>
        <a:graphic>
          <a:graphicData uri="http://schemas.openxmlformats.org/drawingml/2006/table">
            <a:tbl>
              <a:tblPr firstRow="1" bandRow="1">
                <a:tableStyleId>{5C22544A-7EE6-4342-B048-85BDC9FD1C3A}</a:tableStyleId>
              </a:tblPr>
              <a:tblGrid>
                <a:gridCol w="464288">
                  <a:extLst>
                    <a:ext uri="{9D8B030D-6E8A-4147-A177-3AD203B41FA5}">
                      <a16:colId xmlns:a16="http://schemas.microsoft.com/office/drawing/2014/main" val="20000"/>
                    </a:ext>
                  </a:extLst>
                </a:gridCol>
                <a:gridCol w="464288">
                  <a:extLst>
                    <a:ext uri="{9D8B030D-6E8A-4147-A177-3AD203B41FA5}">
                      <a16:colId xmlns:a16="http://schemas.microsoft.com/office/drawing/2014/main" val="20001"/>
                    </a:ext>
                  </a:extLst>
                </a:gridCol>
                <a:gridCol w="464288">
                  <a:extLst>
                    <a:ext uri="{9D8B030D-6E8A-4147-A177-3AD203B41FA5}">
                      <a16:colId xmlns:a16="http://schemas.microsoft.com/office/drawing/2014/main" val="20002"/>
                    </a:ext>
                  </a:extLst>
                </a:gridCol>
              </a:tblGrid>
              <a:tr h="370840">
                <a:tc>
                  <a:txBody>
                    <a:bodyPr/>
                    <a:lstStyle/>
                    <a:p>
                      <a:pPr algn="ctr"/>
                      <a:r>
                        <a:rPr lang="en-US" sz="2000" dirty="0">
                          <a:solidFill>
                            <a:schemeClr val="tx1"/>
                          </a:solidFill>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3394518626"/>
              </p:ext>
            </p:extLst>
          </p:nvPr>
        </p:nvGraphicFramePr>
        <p:xfrm>
          <a:off x="4419600" y="2574898"/>
          <a:ext cx="1187302" cy="396240"/>
        </p:xfrm>
        <a:graphic>
          <a:graphicData uri="http://schemas.openxmlformats.org/drawingml/2006/table">
            <a:tbl>
              <a:tblPr firstRow="1" bandRow="1">
                <a:tableStyleId>{5C22544A-7EE6-4342-B048-85BDC9FD1C3A}</a:tableStyleId>
              </a:tblPr>
              <a:tblGrid>
                <a:gridCol w="593651">
                  <a:extLst>
                    <a:ext uri="{9D8B030D-6E8A-4147-A177-3AD203B41FA5}">
                      <a16:colId xmlns:a16="http://schemas.microsoft.com/office/drawing/2014/main" val="20000"/>
                    </a:ext>
                  </a:extLst>
                </a:gridCol>
                <a:gridCol w="593651">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000" dirty="0">
                          <a:solidFill>
                            <a:schemeClr val="tx1"/>
                          </a:solidFill>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bl>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1326481397"/>
              </p:ext>
            </p:extLst>
          </p:nvPr>
        </p:nvGraphicFramePr>
        <p:xfrm>
          <a:off x="7162800" y="3641698"/>
          <a:ext cx="1197934" cy="396240"/>
        </p:xfrm>
        <a:graphic>
          <a:graphicData uri="http://schemas.openxmlformats.org/drawingml/2006/table">
            <a:tbl>
              <a:tblPr firstRow="1" bandRow="1">
                <a:tableStyleId>{5C22544A-7EE6-4342-B048-85BDC9FD1C3A}</a:tableStyleId>
              </a:tblPr>
              <a:tblGrid>
                <a:gridCol w="598967">
                  <a:extLst>
                    <a:ext uri="{9D8B030D-6E8A-4147-A177-3AD203B41FA5}">
                      <a16:colId xmlns:a16="http://schemas.microsoft.com/office/drawing/2014/main" val="20000"/>
                    </a:ext>
                  </a:extLst>
                </a:gridCol>
                <a:gridCol w="5989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8" name="Content Placeholder 4"/>
          <p:cNvGraphicFramePr>
            <a:graphicFrameLocks/>
          </p:cNvGraphicFramePr>
          <p:nvPr>
            <p:extLst>
              <p:ext uri="{D42A27DB-BD31-4B8C-83A1-F6EECF244321}">
                <p14:modId xmlns:p14="http://schemas.microsoft.com/office/powerpoint/2010/main" val="3364571533"/>
              </p:ext>
            </p:extLst>
          </p:nvPr>
        </p:nvGraphicFramePr>
        <p:xfrm>
          <a:off x="152400" y="476945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9" name="Content Placeholder 4"/>
          <p:cNvGraphicFramePr>
            <a:graphicFrameLocks/>
          </p:cNvGraphicFramePr>
          <p:nvPr>
            <p:extLst>
              <p:ext uri="{D42A27DB-BD31-4B8C-83A1-F6EECF244321}">
                <p14:modId xmlns:p14="http://schemas.microsoft.com/office/powerpoint/2010/main" val="2651605307"/>
              </p:ext>
            </p:extLst>
          </p:nvPr>
        </p:nvGraphicFramePr>
        <p:xfrm>
          <a:off x="1385777" y="4800600"/>
          <a:ext cx="443023" cy="396240"/>
        </p:xfrm>
        <a:graphic>
          <a:graphicData uri="http://schemas.openxmlformats.org/drawingml/2006/table">
            <a:tbl>
              <a:tblPr firstRow="1" bandRow="1">
                <a:tableStyleId>{5C22544A-7EE6-4342-B048-85BDC9FD1C3A}</a:tableStyleId>
              </a:tblPr>
              <a:tblGrid>
                <a:gridCol w="443023">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0" name="Content Placeholder 4"/>
          <p:cNvGraphicFramePr>
            <a:graphicFrameLocks/>
          </p:cNvGraphicFramePr>
          <p:nvPr>
            <p:extLst>
              <p:ext uri="{D42A27DB-BD31-4B8C-83A1-F6EECF244321}">
                <p14:modId xmlns:p14="http://schemas.microsoft.com/office/powerpoint/2010/main" val="849840767"/>
              </p:ext>
            </p:extLst>
          </p:nvPr>
        </p:nvGraphicFramePr>
        <p:xfrm>
          <a:off x="5334000" y="4769458"/>
          <a:ext cx="533400" cy="39624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52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1" name="Content Placeholder 4"/>
          <p:cNvGraphicFramePr>
            <a:graphicFrameLocks/>
          </p:cNvGraphicFramePr>
          <p:nvPr>
            <p:extLst>
              <p:ext uri="{D42A27DB-BD31-4B8C-83A1-F6EECF244321}">
                <p14:modId xmlns:p14="http://schemas.microsoft.com/office/powerpoint/2010/main" val="1606245777"/>
              </p:ext>
            </p:extLst>
          </p:nvPr>
        </p:nvGraphicFramePr>
        <p:xfrm>
          <a:off x="6324599" y="4784698"/>
          <a:ext cx="893134" cy="396240"/>
        </p:xfrm>
        <a:graphic>
          <a:graphicData uri="http://schemas.openxmlformats.org/drawingml/2006/table">
            <a:tbl>
              <a:tblPr firstRow="1" bandRow="1">
                <a:tableStyleId>{5C22544A-7EE6-4342-B048-85BDC9FD1C3A}</a:tableStyleId>
              </a:tblPr>
              <a:tblGrid>
                <a:gridCol w="446567">
                  <a:extLst>
                    <a:ext uri="{9D8B030D-6E8A-4147-A177-3AD203B41FA5}">
                      <a16:colId xmlns:a16="http://schemas.microsoft.com/office/drawing/2014/main" val="20000"/>
                    </a:ext>
                  </a:extLst>
                </a:gridCol>
                <a:gridCol w="4465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62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2" name="Content Placeholder 4"/>
          <p:cNvGraphicFramePr>
            <a:graphicFrameLocks/>
          </p:cNvGraphicFramePr>
          <p:nvPr>
            <p:extLst>
              <p:ext uri="{D42A27DB-BD31-4B8C-83A1-F6EECF244321}">
                <p14:modId xmlns:p14="http://schemas.microsoft.com/office/powerpoint/2010/main" val="2892339239"/>
              </p:ext>
            </p:extLst>
          </p:nvPr>
        </p:nvGraphicFramePr>
        <p:xfrm>
          <a:off x="8447568" y="4769458"/>
          <a:ext cx="467832" cy="396240"/>
        </p:xfrm>
        <a:graphic>
          <a:graphicData uri="http://schemas.openxmlformats.org/drawingml/2006/table">
            <a:tbl>
              <a:tblPr firstRow="1" bandRow="1">
                <a:tableStyleId>{5C22544A-7EE6-4342-B048-85BDC9FD1C3A}</a:tableStyleId>
              </a:tblPr>
              <a:tblGrid>
                <a:gridCol w="467832">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3" name="Content Placeholder 4"/>
          <p:cNvGraphicFramePr>
            <a:graphicFrameLocks/>
          </p:cNvGraphicFramePr>
          <p:nvPr>
            <p:extLst>
              <p:ext uri="{D42A27DB-BD31-4B8C-83A1-F6EECF244321}">
                <p14:modId xmlns:p14="http://schemas.microsoft.com/office/powerpoint/2010/main" val="1785438691"/>
              </p:ext>
            </p:extLst>
          </p:nvPr>
        </p:nvGraphicFramePr>
        <p:xfrm>
          <a:off x="4724400" y="3641698"/>
          <a:ext cx="609600" cy="3962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4" name="Content Placeholder 4"/>
          <p:cNvGraphicFramePr>
            <a:graphicFrameLocks/>
          </p:cNvGraphicFramePr>
          <p:nvPr>
            <p:extLst>
              <p:ext uri="{D42A27DB-BD31-4B8C-83A1-F6EECF244321}">
                <p14:modId xmlns:p14="http://schemas.microsoft.com/office/powerpoint/2010/main" val="2292042458"/>
              </p:ext>
            </p:extLst>
          </p:nvPr>
        </p:nvGraphicFramePr>
        <p:xfrm>
          <a:off x="4038600" y="478469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5" name="Content Placeholder 4"/>
          <p:cNvGraphicFramePr>
            <a:graphicFrameLocks/>
          </p:cNvGraphicFramePr>
          <p:nvPr>
            <p:extLst>
              <p:ext uri="{D42A27DB-BD31-4B8C-83A1-F6EECF244321}">
                <p14:modId xmlns:p14="http://schemas.microsoft.com/office/powerpoint/2010/main" val="739512784"/>
              </p:ext>
            </p:extLst>
          </p:nvPr>
        </p:nvGraphicFramePr>
        <p:xfrm>
          <a:off x="7543800" y="4769458"/>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72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17" name="Elbow Connector 16"/>
          <p:cNvCxnSpPr>
            <a:stCxn id="6" idx="1"/>
            <a:endCxn id="5" idx="0"/>
          </p:cNvCxnSpPr>
          <p:nvPr/>
        </p:nvCxnSpPr>
        <p:spPr>
          <a:xfrm rot="10800000" flipV="1">
            <a:off x="2275368" y="2773018"/>
            <a:ext cx="2144232"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Elbow Connector 17"/>
          <p:cNvCxnSpPr>
            <a:stCxn id="6" idx="3"/>
            <a:endCxn id="7" idx="0"/>
          </p:cNvCxnSpPr>
          <p:nvPr/>
        </p:nvCxnSpPr>
        <p:spPr>
          <a:xfrm>
            <a:off x="5606902" y="2773018"/>
            <a:ext cx="2154865"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5007934" y="2971138"/>
            <a:ext cx="0" cy="67056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5" idx="1"/>
            <a:endCxn id="8" idx="0"/>
          </p:cNvCxnSpPr>
          <p:nvPr/>
        </p:nvCxnSpPr>
        <p:spPr>
          <a:xfrm rot="10800000" flipV="1">
            <a:off x="609600" y="3839818"/>
            <a:ext cx="969336"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1" name="Elbow Connector 20"/>
          <p:cNvCxnSpPr>
            <a:stCxn id="5" idx="3"/>
            <a:endCxn id="29" idx="0"/>
          </p:cNvCxnSpPr>
          <p:nvPr/>
        </p:nvCxnSpPr>
        <p:spPr>
          <a:xfrm>
            <a:off x="2971800" y="3839818"/>
            <a:ext cx="533400" cy="945542"/>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13" idx="1"/>
            <a:endCxn id="14" idx="0"/>
          </p:cNvCxnSpPr>
          <p:nvPr/>
        </p:nvCxnSpPr>
        <p:spPr>
          <a:xfrm rot="10800000" flipV="1">
            <a:off x="4495800" y="3839818"/>
            <a:ext cx="228600"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endCxn id="10" idx="0"/>
          </p:cNvCxnSpPr>
          <p:nvPr/>
        </p:nvCxnSpPr>
        <p:spPr>
          <a:xfrm rot="16200000" flipH="1">
            <a:off x="5013163" y="4181920"/>
            <a:ext cx="929639" cy="245435"/>
          </a:xfrm>
          <a:prstGeom prst="bentConnector3">
            <a:avLst>
              <a:gd name="adj1" fmla="val 820"/>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4" name="Elbow Connector 23"/>
          <p:cNvCxnSpPr>
            <a:stCxn id="7" idx="3"/>
            <a:endCxn id="12" idx="0"/>
          </p:cNvCxnSpPr>
          <p:nvPr/>
        </p:nvCxnSpPr>
        <p:spPr>
          <a:xfrm>
            <a:off x="8360734" y="3839818"/>
            <a:ext cx="320750"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5" name="Elbow Connector 24"/>
          <p:cNvCxnSpPr>
            <a:stCxn id="7" idx="1"/>
            <a:endCxn id="11" idx="0"/>
          </p:cNvCxnSpPr>
          <p:nvPr/>
        </p:nvCxnSpPr>
        <p:spPr>
          <a:xfrm rot="10800000" flipV="1">
            <a:off x="6771166" y="3839818"/>
            <a:ext cx="391634"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15" idx="0"/>
          </p:cNvCxnSpPr>
          <p:nvPr/>
        </p:nvCxnSpPr>
        <p:spPr>
          <a:xfrm>
            <a:off x="7759979" y="4037938"/>
            <a:ext cx="12421" cy="73152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29" name="Content Placeholder 4"/>
          <p:cNvGraphicFramePr>
            <a:graphicFrameLocks/>
          </p:cNvGraphicFramePr>
          <p:nvPr>
            <p:extLst>
              <p:ext uri="{D42A27DB-BD31-4B8C-83A1-F6EECF244321}">
                <p14:modId xmlns:p14="http://schemas.microsoft.com/office/powerpoint/2010/main" val="4147370430"/>
              </p:ext>
            </p:extLst>
          </p:nvPr>
        </p:nvGraphicFramePr>
        <p:xfrm>
          <a:off x="3276600" y="4785360"/>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32" name="Straight Arrow Connector 31"/>
          <p:cNvCxnSpPr>
            <a:endCxn id="9" idx="0"/>
          </p:cNvCxnSpPr>
          <p:nvPr/>
        </p:nvCxnSpPr>
        <p:spPr>
          <a:xfrm flipH="1">
            <a:off x="1607288" y="4037938"/>
            <a:ext cx="450112" cy="76266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44" name="Content Placeholder 4"/>
          <p:cNvGraphicFramePr>
            <a:graphicFrameLocks/>
          </p:cNvGraphicFramePr>
          <p:nvPr>
            <p:extLst>
              <p:ext uri="{D42A27DB-BD31-4B8C-83A1-F6EECF244321}">
                <p14:modId xmlns:p14="http://schemas.microsoft.com/office/powerpoint/2010/main" val="2757462973"/>
              </p:ext>
            </p:extLst>
          </p:nvPr>
        </p:nvGraphicFramePr>
        <p:xfrm>
          <a:off x="2133600" y="4800600"/>
          <a:ext cx="914402" cy="396240"/>
        </p:xfrm>
        <a:graphic>
          <a:graphicData uri="http://schemas.openxmlformats.org/drawingml/2006/table">
            <a:tbl>
              <a:tblPr firstRow="1" bandRow="1">
                <a:tableStyleId>{5C22544A-7EE6-4342-B048-85BDC9FD1C3A}</a:tableStyleId>
              </a:tblPr>
              <a:tblGrid>
                <a:gridCol w="457201">
                  <a:extLst>
                    <a:ext uri="{9D8B030D-6E8A-4147-A177-3AD203B41FA5}">
                      <a16:colId xmlns:a16="http://schemas.microsoft.com/office/drawing/2014/main" val="20000"/>
                    </a:ext>
                  </a:extLst>
                </a:gridCol>
                <a:gridCol w="457201">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46" name="Straight Arrow Connector 45"/>
          <p:cNvCxnSpPr>
            <a:endCxn id="44" idx="0"/>
          </p:cNvCxnSpPr>
          <p:nvPr/>
        </p:nvCxnSpPr>
        <p:spPr>
          <a:xfrm>
            <a:off x="2514601" y="4037938"/>
            <a:ext cx="76200" cy="76266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25404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US" dirty="0"/>
              <a:t>Insert 13     </a:t>
            </a:r>
            <a:r>
              <a:rPr lang="en-US" sz="3600" dirty="0">
                <a:solidFill>
                  <a:srgbClr val="FF0000"/>
                </a:solidFill>
              </a:rPr>
              <a:t>(uses preemptive split)</a:t>
            </a:r>
            <a:endParaRPr lang="en-US" dirty="0">
              <a:solidFill>
                <a:srgbClr val="FF0000"/>
              </a:solidFill>
            </a:endParaRPr>
          </a:p>
        </p:txBody>
      </p:sp>
      <p:sp>
        <p:nvSpPr>
          <p:cNvPr id="3" name="Content Placeholder 2"/>
          <p:cNvSpPr>
            <a:spLocks noGrp="1"/>
          </p:cNvSpPr>
          <p:nvPr>
            <p:ph idx="1"/>
          </p:nvPr>
        </p:nvSpPr>
        <p:spPr>
          <a:xfrm>
            <a:off x="152400" y="1371600"/>
            <a:ext cx="8763000" cy="5029200"/>
          </a:xfrm>
        </p:spPr>
        <p:txBody>
          <a:bodyPr/>
          <a:lstStyle/>
          <a:p>
            <a:pPr marL="0" indent="0">
              <a:buNone/>
            </a:pPr>
            <a:r>
              <a:rPr lang="en-US" sz="2400" dirty="0"/>
              <a:t>Our convention:  </a:t>
            </a:r>
            <a:r>
              <a:rPr lang="en-US" sz="2400" dirty="0">
                <a:solidFill>
                  <a:srgbClr val="FF0000"/>
                </a:solidFill>
              </a:rPr>
              <a:t>preemptive split</a:t>
            </a:r>
            <a:r>
              <a:rPr lang="en-US" sz="2400" dirty="0"/>
              <a:t> : </a:t>
            </a:r>
            <a:r>
              <a:rPr lang="en-US" sz="2400" dirty="0">
                <a:solidFill>
                  <a:srgbClr val="FF0000"/>
                </a:solidFill>
              </a:rPr>
              <a:t>Split this node </a:t>
            </a:r>
            <a:r>
              <a:rPr lang="en-US" sz="2400" dirty="0" err="1">
                <a:solidFill>
                  <a:srgbClr val="FF0000"/>
                </a:solidFill>
              </a:rPr>
              <a:t>b.c.</a:t>
            </a:r>
            <a:r>
              <a:rPr lang="en-US" sz="2400" dirty="0">
                <a:solidFill>
                  <a:srgbClr val="FF0000"/>
                </a:solidFill>
              </a:rPr>
              <a:t> it is full and I found it on my search down! </a:t>
            </a:r>
            <a:r>
              <a:rPr lang="en-US" sz="2200" dirty="0"/>
              <a:t>(Note that we split it even though there is room for 13 in the leaf)</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2526343461"/>
              </p:ext>
            </p:extLst>
          </p:nvPr>
        </p:nvGraphicFramePr>
        <p:xfrm>
          <a:off x="1578936" y="3641698"/>
          <a:ext cx="1392864" cy="396240"/>
        </p:xfrm>
        <a:graphic>
          <a:graphicData uri="http://schemas.openxmlformats.org/drawingml/2006/table">
            <a:tbl>
              <a:tblPr firstRow="1" bandRow="1">
                <a:tableStyleId>{5C22544A-7EE6-4342-B048-85BDC9FD1C3A}</a:tableStyleId>
              </a:tblPr>
              <a:tblGrid>
                <a:gridCol w="464288">
                  <a:extLst>
                    <a:ext uri="{9D8B030D-6E8A-4147-A177-3AD203B41FA5}">
                      <a16:colId xmlns:a16="http://schemas.microsoft.com/office/drawing/2014/main" val="20000"/>
                    </a:ext>
                  </a:extLst>
                </a:gridCol>
                <a:gridCol w="464288">
                  <a:extLst>
                    <a:ext uri="{9D8B030D-6E8A-4147-A177-3AD203B41FA5}">
                      <a16:colId xmlns:a16="http://schemas.microsoft.com/office/drawing/2014/main" val="20001"/>
                    </a:ext>
                  </a:extLst>
                </a:gridCol>
                <a:gridCol w="464288">
                  <a:extLst>
                    <a:ext uri="{9D8B030D-6E8A-4147-A177-3AD203B41FA5}">
                      <a16:colId xmlns:a16="http://schemas.microsoft.com/office/drawing/2014/main" val="20002"/>
                    </a:ext>
                  </a:extLst>
                </a:gridCol>
              </a:tblGrid>
              <a:tr h="370840">
                <a:tc>
                  <a:txBody>
                    <a:bodyPr/>
                    <a:lstStyle/>
                    <a:p>
                      <a:pPr algn="ctr"/>
                      <a:r>
                        <a:rPr lang="en-US" sz="2000" dirty="0">
                          <a:solidFill>
                            <a:schemeClr val="tx1"/>
                          </a:solidFill>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000" dirty="0">
                          <a:solidFill>
                            <a:schemeClr val="tx1"/>
                          </a:solidFill>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000" dirty="0">
                          <a:solidFill>
                            <a:schemeClr val="tx1"/>
                          </a:solidFill>
                        </a:rPr>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bl>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142201860"/>
              </p:ext>
            </p:extLst>
          </p:nvPr>
        </p:nvGraphicFramePr>
        <p:xfrm>
          <a:off x="4419600" y="2574898"/>
          <a:ext cx="1187302" cy="396240"/>
        </p:xfrm>
        <a:graphic>
          <a:graphicData uri="http://schemas.openxmlformats.org/drawingml/2006/table">
            <a:tbl>
              <a:tblPr firstRow="1" bandRow="1">
                <a:tableStyleId>{5C22544A-7EE6-4342-B048-85BDC9FD1C3A}</a:tableStyleId>
              </a:tblPr>
              <a:tblGrid>
                <a:gridCol w="593651">
                  <a:extLst>
                    <a:ext uri="{9D8B030D-6E8A-4147-A177-3AD203B41FA5}">
                      <a16:colId xmlns:a16="http://schemas.microsoft.com/office/drawing/2014/main" val="20000"/>
                    </a:ext>
                  </a:extLst>
                </a:gridCol>
                <a:gridCol w="593651">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1463790226"/>
              </p:ext>
            </p:extLst>
          </p:nvPr>
        </p:nvGraphicFramePr>
        <p:xfrm>
          <a:off x="7162800" y="3641698"/>
          <a:ext cx="1197934" cy="396240"/>
        </p:xfrm>
        <a:graphic>
          <a:graphicData uri="http://schemas.openxmlformats.org/drawingml/2006/table">
            <a:tbl>
              <a:tblPr firstRow="1" bandRow="1">
                <a:tableStyleId>{5C22544A-7EE6-4342-B048-85BDC9FD1C3A}</a:tableStyleId>
              </a:tblPr>
              <a:tblGrid>
                <a:gridCol w="598967">
                  <a:extLst>
                    <a:ext uri="{9D8B030D-6E8A-4147-A177-3AD203B41FA5}">
                      <a16:colId xmlns:a16="http://schemas.microsoft.com/office/drawing/2014/main" val="20000"/>
                    </a:ext>
                  </a:extLst>
                </a:gridCol>
                <a:gridCol w="5989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8" name="Content Placeholder 4"/>
          <p:cNvGraphicFramePr>
            <a:graphicFrameLocks/>
          </p:cNvGraphicFramePr>
          <p:nvPr>
            <p:extLst>
              <p:ext uri="{D42A27DB-BD31-4B8C-83A1-F6EECF244321}">
                <p14:modId xmlns:p14="http://schemas.microsoft.com/office/powerpoint/2010/main" val="4106158901"/>
              </p:ext>
            </p:extLst>
          </p:nvPr>
        </p:nvGraphicFramePr>
        <p:xfrm>
          <a:off x="152400" y="476945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9" name="Content Placeholder 4"/>
          <p:cNvGraphicFramePr>
            <a:graphicFrameLocks/>
          </p:cNvGraphicFramePr>
          <p:nvPr>
            <p:extLst>
              <p:ext uri="{D42A27DB-BD31-4B8C-83A1-F6EECF244321}">
                <p14:modId xmlns:p14="http://schemas.microsoft.com/office/powerpoint/2010/main" val="2697261292"/>
              </p:ext>
            </p:extLst>
          </p:nvPr>
        </p:nvGraphicFramePr>
        <p:xfrm>
          <a:off x="1385777" y="4800600"/>
          <a:ext cx="443023" cy="396240"/>
        </p:xfrm>
        <a:graphic>
          <a:graphicData uri="http://schemas.openxmlformats.org/drawingml/2006/table">
            <a:tbl>
              <a:tblPr firstRow="1" bandRow="1">
                <a:tableStyleId>{5C22544A-7EE6-4342-B048-85BDC9FD1C3A}</a:tableStyleId>
              </a:tblPr>
              <a:tblGrid>
                <a:gridCol w="443023">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0" name="Content Placeholder 4"/>
          <p:cNvGraphicFramePr>
            <a:graphicFrameLocks/>
          </p:cNvGraphicFramePr>
          <p:nvPr>
            <p:extLst>
              <p:ext uri="{D42A27DB-BD31-4B8C-83A1-F6EECF244321}">
                <p14:modId xmlns:p14="http://schemas.microsoft.com/office/powerpoint/2010/main" val="3095159502"/>
              </p:ext>
            </p:extLst>
          </p:nvPr>
        </p:nvGraphicFramePr>
        <p:xfrm>
          <a:off x="5334000" y="4769458"/>
          <a:ext cx="533400" cy="39624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52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1" name="Content Placeholder 4"/>
          <p:cNvGraphicFramePr>
            <a:graphicFrameLocks/>
          </p:cNvGraphicFramePr>
          <p:nvPr>
            <p:extLst>
              <p:ext uri="{D42A27DB-BD31-4B8C-83A1-F6EECF244321}">
                <p14:modId xmlns:p14="http://schemas.microsoft.com/office/powerpoint/2010/main" val="1891196453"/>
              </p:ext>
            </p:extLst>
          </p:nvPr>
        </p:nvGraphicFramePr>
        <p:xfrm>
          <a:off x="6324599" y="4784698"/>
          <a:ext cx="893134" cy="396240"/>
        </p:xfrm>
        <a:graphic>
          <a:graphicData uri="http://schemas.openxmlformats.org/drawingml/2006/table">
            <a:tbl>
              <a:tblPr firstRow="1" bandRow="1">
                <a:tableStyleId>{5C22544A-7EE6-4342-B048-85BDC9FD1C3A}</a:tableStyleId>
              </a:tblPr>
              <a:tblGrid>
                <a:gridCol w="446567">
                  <a:extLst>
                    <a:ext uri="{9D8B030D-6E8A-4147-A177-3AD203B41FA5}">
                      <a16:colId xmlns:a16="http://schemas.microsoft.com/office/drawing/2014/main" val="20000"/>
                    </a:ext>
                  </a:extLst>
                </a:gridCol>
                <a:gridCol w="4465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62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2" name="Content Placeholder 4"/>
          <p:cNvGraphicFramePr>
            <a:graphicFrameLocks/>
          </p:cNvGraphicFramePr>
          <p:nvPr>
            <p:extLst>
              <p:ext uri="{D42A27DB-BD31-4B8C-83A1-F6EECF244321}">
                <p14:modId xmlns:p14="http://schemas.microsoft.com/office/powerpoint/2010/main" val="993008845"/>
              </p:ext>
            </p:extLst>
          </p:nvPr>
        </p:nvGraphicFramePr>
        <p:xfrm>
          <a:off x="8447568" y="4769458"/>
          <a:ext cx="467832" cy="396240"/>
        </p:xfrm>
        <a:graphic>
          <a:graphicData uri="http://schemas.openxmlformats.org/drawingml/2006/table">
            <a:tbl>
              <a:tblPr firstRow="1" bandRow="1">
                <a:tableStyleId>{5C22544A-7EE6-4342-B048-85BDC9FD1C3A}</a:tableStyleId>
              </a:tblPr>
              <a:tblGrid>
                <a:gridCol w="467832">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3" name="Content Placeholder 4"/>
          <p:cNvGraphicFramePr>
            <a:graphicFrameLocks/>
          </p:cNvGraphicFramePr>
          <p:nvPr>
            <p:extLst>
              <p:ext uri="{D42A27DB-BD31-4B8C-83A1-F6EECF244321}">
                <p14:modId xmlns:p14="http://schemas.microsoft.com/office/powerpoint/2010/main" val="545104928"/>
              </p:ext>
            </p:extLst>
          </p:nvPr>
        </p:nvGraphicFramePr>
        <p:xfrm>
          <a:off x="4724400" y="3641698"/>
          <a:ext cx="609600" cy="3962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4" name="Content Placeholder 4"/>
          <p:cNvGraphicFramePr>
            <a:graphicFrameLocks/>
          </p:cNvGraphicFramePr>
          <p:nvPr>
            <p:extLst>
              <p:ext uri="{D42A27DB-BD31-4B8C-83A1-F6EECF244321}">
                <p14:modId xmlns:p14="http://schemas.microsoft.com/office/powerpoint/2010/main" val="1880004369"/>
              </p:ext>
            </p:extLst>
          </p:nvPr>
        </p:nvGraphicFramePr>
        <p:xfrm>
          <a:off x="4038600" y="478469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5" name="Content Placeholder 4"/>
          <p:cNvGraphicFramePr>
            <a:graphicFrameLocks/>
          </p:cNvGraphicFramePr>
          <p:nvPr>
            <p:extLst>
              <p:ext uri="{D42A27DB-BD31-4B8C-83A1-F6EECF244321}">
                <p14:modId xmlns:p14="http://schemas.microsoft.com/office/powerpoint/2010/main" val="252040117"/>
              </p:ext>
            </p:extLst>
          </p:nvPr>
        </p:nvGraphicFramePr>
        <p:xfrm>
          <a:off x="7543800" y="4769458"/>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72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17" name="Elbow Connector 16"/>
          <p:cNvCxnSpPr>
            <a:stCxn id="6" idx="1"/>
            <a:endCxn id="5" idx="0"/>
          </p:cNvCxnSpPr>
          <p:nvPr/>
        </p:nvCxnSpPr>
        <p:spPr>
          <a:xfrm rot="10800000" flipV="1">
            <a:off x="2275368" y="2773018"/>
            <a:ext cx="2144232"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Elbow Connector 17"/>
          <p:cNvCxnSpPr>
            <a:stCxn id="6" idx="3"/>
            <a:endCxn id="7" idx="0"/>
          </p:cNvCxnSpPr>
          <p:nvPr/>
        </p:nvCxnSpPr>
        <p:spPr>
          <a:xfrm>
            <a:off x="5606902" y="2773018"/>
            <a:ext cx="2154865"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5007934" y="2971138"/>
            <a:ext cx="0" cy="67056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5" idx="1"/>
            <a:endCxn id="8" idx="0"/>
          </p:cNvCxnSpPr>
          <p:nvPr/>
        </p:nvCxnSpPr>
        <p:spPr>
          <a:xfrm rot="10800000" flipV="1">
            <a:off x="609600" y="3839818"/>
            <a:ext cx="969336"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1" name="Elbow Connector 20"/>
          <p:cNvCxnSpPr>
            <a:stCxn id="5" idx="3"/>
            <a:endCxn id="29" idx="0"/>
          </p:cNvCxnSpPr>
          <p:nvPr/>
        </p:nvCxnSpPr>
        <p:spPr>
          <a:xfrm>
            <a:off x="2971800" y="3839818"/>
            <a:ext cx="533400" cy="945542"/>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13" idx="1"/>
            <a:endCxn id="14" idx="0"/>
          </p:cNvCxnSpPr>
          <p:nvPr/>
        </p:nvCxnSpPr>
        <p:spPr>
          <a:xfrm rot="10800000" flipV="1">
            <a:off x="4495800" y="3839818"/>
            <a:ext cx="228600"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endCxn id="10" idx="0"/>
          </p:cNvCxnSpPr>
          <p:nvPr/>
        </p:nvCxnSpPr>
        <p:spPr>
          <a:xfrm rot="16200000" flipH="1">
            <a:off x="5013163" y="4181920"/>
            <a:ext cx="929639" cy="245435"/>
          </a:xfrm>
          <a:prstGeom prst="bentConnector3">
            <a:avLst>
              <a:gd name="adj1" fmla="val 820"/>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4" name="Elbow Connector 23"/>
          <p:cNvCxnSpPr>
            <a:stCxn id="7" idx="3"/>
            <a:endCxn id="12" idx="0"/>
          </p:cNvCxnSpPr>
          <p:nvPr/>
        </p:nvCxnSpPr>
        <p:spPr>
          <a:xfrm>
            <a:off x="8360734" y="3839818"/>
            <a:ext cx="320750"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5" name="Elbow Connector 24"/>
          <p:cNvCxnSpPr>
            <a:stCxn id="7" idx="1"/>
            <a:endCxn id="11" idx="0"/>
          </p:cNvCxnSpPr>
          <p:nvPr/>
        </p:nvCxnSpPr>
        <p:spPr>
          <a:xfrm rot="10800000" flipV="1">
            <a:off x="6771166" y="3839818"/>
            <a:ext cx="391634"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15" idx="0"/>
          </p:cNvCxnSpPr>
          <p:nvPr/>
        </p:nvCxnSpPr>
        <p:spPr>
          <a:xfrm>
            <a:off x="7759979" y="4037938"/>
            <a:ext cx="12421" cy="73152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29" name="Content Placeholder 4"/>
          <p:cNvGraphicFramePr>
            <a:graphicFrameLocks/>
          </p:cNvGraphicFramePr>
          <p:nvPr>
            <p:extLst>
              <p:ext uri="{D42A27DB-BD31-4B8C-83A1-F6EECF244321}">
                <p14:modId xmlns:p14="http://schemas.microsoft.com/office/powerpoint/2010/main" val="2434596227"/>
              </p:ext>
            </p:extLst>
          </p:nvPr>
        </p:nvGraphicFramePr>
        <p:xfrm>
          <a:off x="3276600" y="4785360"/>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32" name="Straight Arrow Connector 31"/>
          <p:cNvCxnSpPr>
            <a:endCxn id="9" idx="0"/>
          </p:cNvCxnSpPr>
          <p:nvPr/>
        </p:nvCxnSpPr>
        <p:spPr>
          <a:xfrm flipH="1">
            <a:off x="1607288" y="4037938"/>
            <a:ext cx="450112" cy="76266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44" name="Content Placeholder 4"/>
          <p:cNvGraphicFramePr>
            <a:graphicFrameLocks/>
          </p:cNvGraphicFramePr>
          <p:nvPr>
            <p:extLst>
              <p:ext uri="{D42A27DB-BD31-4B8C-83A1-F6EECF244321}">
                <p14:modId xmlns:p14="http://schemas.microsoft.com/office/powerpoint/2010/main" val="3438551252"/>
              </p:ext>
            </p:extLst>
          </p:nvPr>
        </p:nvGraphicFramePr>
        <p:xfrm>
          <a:off x="2133600" y="4800600"/>
          <a:ext cx="914402" cy="396240"/>
        </p:xfrm>
        <a:graphic>
          <a:graphicData uri="http://schemas.openxmlformats.org/drawingml/2006/table">
            <a:tbl>
              <a:tblPr firstRow="1" bandRow="1">
                <a:tableStyleId>{5C22544A-7EE6-4342-B048-85BDC9FD1C3A}</a:tableStyleId>
              </a:tblPr>
              <a:tblGrid>
                <a:gridCol w="457201">
                  <a:extLst>
                    <a:ext uri="{9D8B030D-6E8A-4147-A177-3AD203B41FA5}">
                      <a16:colId xmlns:a16="http://schemas.microsoft.com/office/drawing/2014/main" val="20000"/>
                    </a:ext>
                  </a:extLst>
                </a:gridCol>
                <a:gridCol w="457201">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46" name="Straight Arrow Connector 45"/>
          <p:cNvCxnSpPr>
            <a:endCxn id="44" idx="0"/>
          </p:cNvCxnSpPr>
          <p:nvPr/>
        </p:nvCxnSpPr>
        <p:spPr>
          <a:xfrm>
            <a:off x="2514601" y="4037938"/>
            <a:ext cx="76200" cy="76266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88229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Insert 13     </a:t>
            </a:r>
            <a:r>
              <a:rPr lang="en-US" sz="3600" dirty="0"/>
              <a:t>(uses </a:t>
            </a:r>
            <a:r>
              <a:rPr lang="en-US" sz="3600" dirty="0">
                <a:solidFill>
                  <a:srgbClr val="FF0000"/>
                </a:solidFill>
              </a:rPr>
              <a:t>preemptive split</a:t>
            </a:r>
            <a:r>
              <a:rPr lang="en-US" sz="3600" dirty="0"/>
              <a:t>)</a:t>
            </a:r>
            <a:endParaRPr lang="en-US" dirty="0"/>
          </a:p>
        </p:txBody>
      </p:sp>
      <p:sp>
        <p:nvSpPr>
          <p:cNvPr id="3" name="Content Placeholder 2"/>
          <p:cNvSpPr>
            <a:spLocks noGrp="1"/>
          </p:cNvSpPr>
          <p:nvPr>
            <p:ph idx="1"/>
          </p:nvPr>
        </p:nvSpPr>
        <p:spPr/>
        <p:txBody>
          <a:bodyPr/>
          <a:lstStyle/>
          <a:p>
            <a:r>
              <a:rPr lang="en-US" sz="2400" dirty="0"/>
              <a:t>Found a 3-node being parent to a 4-node, we must transform the pair into a 4-node connected to two 2-nodes.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4238789845"/>
              </p:ext>
            </p:extLst>
          </p:nvPr>
        </p:nvGraphicFramePr>
        <p:xfrm>
          <a:off x="1578936" y="3641698"/>
          <a:ext cx="1392864" cy="396240"/>
        </p:xfrm>
        <a:graphic>
          <a:graphicData uri="http://schemas.openxmlformats.org/drawingml/2006/table">
            <a:tbl>
              <a:tblPr firstRow="1" bandRow="1">
                <a:tableStyleId>{5C22544A-7EE6-4342-B048-85BDC9FD1C3A}</a:tableStyleId>
              </a:tblPr>
              <a:tblGrid>
                <a:gridCol w="464288">
                  <a:extLst>
                    <a:ext uri="{9D8B030D-6E8A-4147-A177-3AD203B41FA5}">
                      <a16:colId xmlns:a16="http://schemas.microsoft.com/office/drawing/2014/main" val="20000"/>
                    </a:ext>
                  </a:extLst>
                </a:gridCol>
                <a:gridCol w="464288">
                  <a:extLst>
                    <a:ext uri="{9D8B030D-6E8A-4147-A177-3AD203B41FA5}">
                      <a16:colId xmlns:a16="http://schemas.microsoft.com/office/drawing/2014/main" val="20001"/>
                    </a:ext>
                  </a:extLst>
                </a:gridCol>
                <a:gridCol w="464288">
                  <a:extLst>
                    <a:ext uri="{9D8B030D-6E8A-4147-A177-3AD203B41FA5}">
                      <a16:colId xmlns:a16="http://schemas.microsoft.com/office/drawing/2014/main" val="20002"/>
                    </a:ext>
                  </a:extLst>
                </a:gridCol>
              </a:tblGrid>
              <a:tr h="370840">
                <a:tc>
                  <a:txBody>
                    <a:bodyPr/>
                    <a:lstStyle/>
                    <a:p>
                      <a:pPr algn="ctr"/>
                      <a:r>
                        <a:rPr lang="en-US" sz="2000" dirty="0">
                          <a:solidFill>
                            <a:schemeClr val="tx1"/>
                          </a:solidFill>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000" dirty="0">
                          <a:solidFill>
                            <a:schemeClr val="tx1"/>
                          </a:solidFill>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000" dirty="0">
                          <a:solidFill>
                            <a:schemeClr val="tx1"/>
                          </a:solidFill>
                        </a:rPr>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bl>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4110087575"/>
              </p:ext>
            </p:extLst>
          </p:nvPr>
        </p:nvGraphicFramePr>
        <p:xfrm>
          <a:off x="4419600" y="2574898"/>
          <a:ext cx="1187302" cy="396240"/>
        </p:xfrm>
        <a:graphic>
          <a:graphicData uri="http://schemas.openxmlformats.org/drawingml/2006/table">
            <a:tbl>
              <a:tblPr firstRow="1" bandRow="1">
                <a:tableStyleId>{5C22544A-7EE6-4342-B048-85BDC9FD1C3A}</a:tableStyleId>
              </a:tblPr>
              <a:tblGrid>
                <a:gridCol w="593651">
                  <a:extLst>
                    <a:ext uri="{9D8B030D-6E8A-4147-A177-3AD203B41FA5}">
                      <a16:colId xmlns:a16="http://schemas.microsoft.com/office/drawing/2014/main" val="20000"/>
                    </a:ext>
                  </a:extLst>
                </a:gridCol>
                <a:gridCol w="593651">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000" dirty="0">
                          <a:solidFill>
                            <a:schemeClr val="tx1"/>
                          </a:solidFill>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bl>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2948073342"/>
              </p:ext>
            </p:extLst>
          </p:nvPr>
        </p:nvGraphicFramePr>
        <p:xfrm>
          <a:off x="7162800" y="3641698"/>
          <a:ext cx="1197934" cy="396240"/>
        </p:xfrm>
        <a:graphic>
          <a:graphicData uri="http://schemas.openxmlformats.org/drawingml/2006/table">
            <a:tbl>
              <a:tblPr firstRow="1" bandRow="1">
                <a:tableStyleId>{5C22544A-7EE6-4342-B048-85BDC9FD1C3A}</a:tableStyleId>
              </a:tblPr>
              <a:tblGrid>
                <a:gridCol w="598967">
                  <a:extLst>
                    <a:ext uri="{9D8B030D-6E8A-4147-A177-3AD203B41FA5}">
                      <a16:colId xmlns:a16="http://schemas.microsoft.com/office/drawing/2014/main" val="20000"/>
                    </a:ext>
                  </a:extLst>
                </a:gridCol>
                <a:gridCol w="5989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8" name="Content Placeholder 4"/>
          <p:cNvGraphicFramePr>
            <a:graphicFrameLocks/>
          </p:cNvGraphicFramePr>
          <p:nvPr>
            <p:extLst>
              <p:ext uri="{D42A27DB-BD31-4B8C-83A1-F6EECF244321}">
                <p14:modId xmlns:p14="http://schemas.microsoft.com/office/powerpoint/2010/main" val="2428104445"/>
              </p:ext>
            </p:extLst>
          </p:nvPr>
        </p:nvGraphicFramePr>
        <p:xfrm>
          <a:off x="152400" y="476945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9" name="Content Placeholder 4"/>
          <p:cNvGraphicFramePr>
            <a:graphicFrameLocks/>
          </p:cNvGraphicFramePr>
          <p:nvPr>
            <p:extLst>
              <p:ext uri="{D42A27DB-BD31-4B8C-83A1-F6EECF244321}">
                <p14:modId xmlns:p14="http://schemas.microsoft.com/office/powerpoint/2010/main" val="2445364523"/>
              </p:ext>
            </p:extLst>
          </p:nvPr>
        </p:nvGraphicFramePr>
        <p:xfrm>
          <a:off x="1385777" y="4800600"/>
          <a:ext cx="443023" cy="396240"/>
        </p:xfrm>
        <a:graphic>
          <a:graphicData uri="http://schemas.openxmlformats.org/drawingml/2006/table">
            <a:tbl>
              <a:tblPr firstRow="1" bandRow="1">
                <a:tableStyleId>{5C22544A-7EE6-4342-B048-85BDC9FD1C3A}</a:tableStyleId>
              </a:tblPr>
              <a:tblGrid>
                <a:gridCol w="443023">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0" name="Content Placeholder 4"/>
          <p:cNvGraphicFramePr>
            <a:graphicFrameLocks/>
          </p:cNvGraphicFramePr>
          <p:nvPr>
            <p:extLst>
              <p:ext uri="{D42A27DB-BD31-4B8C-83A1-F6EECF244321}">
                <p14:modId xmlns:p14="http://schemas.microsoft.com/office/powerpoint/2010/main" val="3113249819"/>
              </p:ext>
            </p:extLst>
          </p:nvPr>
        </p:nvGraphicFramePr>
        <p:xfrm>
          <a:off x="5334000" y="4769458"/>
          <a:ext cx="533400" cy="39624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52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1" name="Content Placeholder 4"/>
          <p:cNvGraphicFramePr>
            <a:graphicFrameLocks/>
          </p:cNvGraphicFramePr>
          <p:nvPr>
            <p:extLst>
              <p:ext uri="{D42A27DB-BD31-4B8C-83A1-F6EECF244321}">
                <p14:modId xmlns:p14="http://schemas.microsoft.com/office/powerpoint/2010/main" val="4278818626"/>
              </p:ext>
            </p:extLst>
          </p:nvPr>
        </p:nvGraphicFramePr>
        <p:xfrm>
          <a:off x="6324599" y="4784698"/>
          <a:ext cx="893134" cy="396240"/>
        </p:xfrm>
        <a:graphic>
          <a:graphicData uri="http://schemas.openxmlformats.org/drawingml/2006/table">
            <a:tbl>
              <a:tblPr firstRow="1" bandRow="1">
                <a:tableStyleId>{5C22544A-7EE6-4342-B048-85BDC9FD1C3A}</a:tableStyleId>
              </a:tblPr>
              <a:tblGrid>
                <a:gridCol w="446567">
                  <a:extLst>
                    <a:ext uri="{9D8B030D-6E8A-4147-A177-3AD203B41FA5}">
                      <a16:colId xmlns:a16="http://schemas.microsoft.com/office/drawing/2014/main" val="20000"/>
                    </a:ext>
                  </a:extLst>
                </a:gridCol>
                <a:gridCol w="4465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62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2" name="Content Placeholder 4"/>
          <p:cNvGraphicFramePr>
            <a:graphicFrameLocks/>
          </p:cNvGraphicFramePr>
          <p:nvPr>
            <p:extLst>
              <p:ext uri="{D42A27DB-BD31-4B8C-83A1-F6EECF244321}">
                <p14:modId xmlns:p14="http://schemas.microsoft.com/office/powerpoint/2010/main" val="482641292"/>
              </p:ext>
            </p:extLst>
          </p:nvPr>
        </p:nvGraphicFramePr>
        <p:xfrm>
          <a:off x="8447568" y="4769458"/>
          <a:ext cx="467832" cy="396240"/>
        </p:xfrm>
        <a:graphic>
          <a:graphicData uri="http://schemas.openxmlformats.org/drawingml/2006/table">
            <a:tbl>
              <a:tblPr firstRow="1" bandRow="1">
                <a:tableStyleId>{5C22544A-7EE6-4342-B048-85BDC9FD1C3A}</a:tableStyleId>
              </a:tblPr>
              <a:tblGrid>
                <a:gridCol w="467832">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3" name="Content Placeholder 4"/>
          <p:cNvGraphicFramePr>
            <a:graphicFrameLocks/>
          </p:cNvGraphicFramePr>
          <p:nvPr>
            <p:extLst>
              <p:ext uri="{D42A27DB-BD31-4B8C-83A1-F6EECF244321}">
                <p14:modId xmlns:p14="http://schemas.microsoft.com/office/powerpoint/2010/main" val="3640354761"/>
              </p:ext>
            </p:extLst>
          </p:nvPr>
        </p:nvGraphicFramePr>
        <p:xfrm>
          <a:off x="4724400" y="3641698"/>
          <a:ext cx="609600" cy="3962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4" name="Content Placeholder 4"/>
          <p:cNvGraphicFramePr>
            <a:graphicFrameLocks/>
          </p:cNvGraphicFramePr>
          <p:nvPr>
            <p:extLst>
              <p:ext uri="{D42A27DB-BD31-4B8C-83A1-F6EECF244321}">
                <p14:modId xmlns:p14="http://schemas.microsoft.com/office/powerpoint/2010/main" val="1562171343"/>
              </p:ext>
            </p:extLst>
          </p:nvPr>
        </p:nvGraphicFramePr>
        <p:xfrm>
          <a:off x="4038600" y="478469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5" name="Content Placeholder 4"/>
          <p:cNvGraphicFramePr>
            <a:graphicFrameLocks/>
          </p:cNvGraphicFramePr>
          <p:nvPr>
            <p:extLst>
              <p:ext uri="{D42A27DB-BD31-4B8C-83A1-F6EECF244321}">
                <p14:modId xmlns:p14="http://schemas.microsoft.com/office/powerpoint/2010/main" val="2004324426"/>
              </p:ext>
            </p:extLst>
          </p:nvPr>
        </p:nvGraphicFramePr>
        <p:xfrm>
          <a:off x="7543800" y="4769458"/>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72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17" name="Elbow Connector 16"/>
          <p:cNvCxnSpPr>
            <a:stCxn id="6" idx="1"/>
            <a:endCxn id="5" idx="0"/>
          </p:cNvCxnSpPr>
          <p:nvPr/>
        </p:nvCxnSpPr>
        <p:spPr>
          <a:xfrm rot="10800000" flipV="1">
            <a:off x="2275368" y="2773018"/>
            <a:ext cx="2144232"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Elbow Connector 17"/>
          <p:cNvCxnSpPr>
            <a:stCxn id="6" idx="3"/>
            <a:endCxn id="7" idx="0"/>
          </p:cNvCxnSpPr>
          <p:nvPr/>
        </p:nvCxnSpPr>
        <p:spPr>
          <a:xfrm>
            <a:off x="5606902" y="2773018"/>
            <a:ext cx="2154865"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5007934" y="2971138"/>
            <a:ext cx="0" cy="67056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5" idx="1"/>
            <a:endCxn id="8" idx="0"/>
          </p:cNvCxnSpPr>
          <p:nvPr/>
        </p:nvCxnSpPr>
        <p:spPr>
          <a:xfrm rot="10800000" flipV="1">
            <a:off x="609600" y="3839818"/>
            <a:ext cx="969336"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1" name="Elbow Connector 20"/>
          <p:cNvCxnSpPr>
            <a:stCxn id="5" idx="3"/>
            <a:endCxn id="29" idx="0"/>
          </p:cNvCxnSpPr>
          <p:nvPr/>
        </p:nvCxnSpPr>
        <p:spPr>
          <a:xfrm>
            <a:off x="2971800" y="3839818"/>
            <a:ext cx="533400" cy="945542"/>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13" idx="1"/>
            <a:endCxn id="14" idx="0"/>
          </p:cNvCxnSpPr>
          <p:nvPr/>
        </p:nvCxnSpPr>
        <p:spPr>
          <a:xfrm rot="10800000" flipV="1">
            <a:off x="4495800" y="3839818"/>
            <a:ext cx="228600"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endCxn id="10" idx="0"/>
          </p:cNvCxnSpPr>
          <p:nvPr/>
        </p:nvCxnSpPr>
        <p:spPr>
          <a:xfrm rot="16200000" flipH="1">
            <a:off x="5013163" y="4181920"/>
            <a:ext cx="929639" cy="245435"/>
          </a:xfrm>
          <a:prstGeom prst="bentConnector3">
            <a:avLst>
              <a:gd name="adj1" fmla="val 820"/>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4" name="Elbow Connector 23"/>
          <p:cNvCxnSpPr>
            <a:stCxn id="7" idx="3"/>
            <a:endCxn id="12" idx="0"/>
          </p:cNvCxnSpPr>
          <p:nvPr/>
        </p:nvCxnSpPr>
        <p:spPr>
          <a:xfrm>
            <a:off x="8360734" y="3839818"/>
            <a:ext cx="320750"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5" name="Elbow Connector 24"/>
          <p:cNvCxnSpPr>
            <a:stCxn id="7" idx="1"/>
            <a:endCxn id="11" idx="0"/>
          </p:cNvCxnSpPr>
          <p:nvPr/>
        </p:nvCxnSpPr>
        <p:spPr>
          <a:xfrm rot="10800000" flipV="1">
            <a:off x="6771166" y="3839818"/>
            <a:ext cx="391634"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15" idx="0"/>
          </p:cNvCxnSpPr>
          <p:nvPr/>
        </p:nvCxnSpPr>
        <p:spPr>
          <a:xfrm>
            <a:off x="7759979" y="4037938"/>
            <a:ext cx="12421" cy="73152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29" name="Content Placeholder 4"/>
          <p:cNvGraphicFramePr>
            <a:graphicFrameLocks/>
          </p:cNvGraphicFramePr>
          <p:nvPr>
            <p:extLst>
              <p:ext uri="{D42A27DB-BD31-4B8C-83A1-F6EECF244321}">
                <p14:modId xmlns:p14="http://schemas.microsoft.com/office/powerpoint/2010/main" val="1616815886"/>
              </p:ext>
            </p:extLst>
          </p:nvPr>
        </p:nvGraphicFramePr>
        <p:xfrm>
          <a:off x="3276600" y="4785360"/>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32" name="Straight Arrow Connector 31"/>
          <p:cNvCxnSpPr>
            <a:endCxn id="9" idx="0"/>
          </p:cNvCxnSpPr>
          <p:nvPr/>
        </p:nvCxnSpPr>
        <p:spPr>
          <a:xfrm flipH="1">
            <a:off x="1607288" y="4037938"/>
            <a:ext cx="450112" cy="76266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44" name="Content Placeholder 4"/>
          <p:cNvGraphicFramePr>
            <a:graphicFrameLocks/>
          </p:cNvGraphicFramePr>
          <p:nvPr>
            <p:extLst>
              <p:ext uri="{D42A27DB-BD31-4B8C-83A1-F6EECF244321}">
                <p14:modId xmlns:p14="http://schemas.microsoft.com/office/powerpoint/2010/main" val="585552320"/>
              </p:ext>
            </p:extLst>
          </p:nvPr>
        </p:nvGraphicFramePr>
        <p:xfrm>
          <a:off x="2133600" y="4800600"/>
          <a:ext cx="914402" cy="396240"/>
        </p:xfrm>
        <a:graphic>
          <a:graphicData uri="http://schemas.openxmlformats.org/drawingml/2006/table">
            <a:tbl>
              <a:tblPr firstRow="1" bandRow="1">
                <a:tableStyleId>{5C22544A-7EE6-4342-B048-85BDC9FD1C3A}</a:tableStyleId>
              </a:tblPr>
              <a:tblGrid>
                <a:gridCol w="457201">
                  <a:extLst>
                    <a:ext uri="{9D8B030D-6E8A-4147-A177-3AD203B41FA5}">
                      <a16:colId xmlns:a16="http://schemas.microsoft.com/office/drawing/2014/main" val="20000"/>
                    </a:ext>
                  </a:extLst>
                </a:gridCol>
                <a:gridCol w="457201">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46" name="Straight Arrow Connector 45"/>
          <p:cNvCxnSpPr>
            <a:endCxn id="44" idx="0"/>
          </p:cNvCxnSpPr>
          <p:nvPr/>
        </p:nvCxnSpPr>
        <p:spPr>
          <a:xfrm>
            <a:off x="2514601" y="4037938"/>
            <a:ext cx="76200" cy="76266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06273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24840"/>
          </a:xfrm>
          <a:solidFill>
            <a:srgbClr val="FFFF00"/>
          </a:solidFill>
        </p:spPr>
        <p:txBody>
          <a:bodyPr/>
          <a:lstStyle/>
          <a:p>
            <a:r>
              <a:rPr lang="en-US" dirty="0"/>
              <a:t>Insert 13 </a:t>
            </a:r>
          </a:p>
        </p:txBody>
      </p:sp>
      <p:sp>
        <p:nvSpPr>
          <p:cNvPr id="3" name="Content Placeholder 2"/>
          <p:cNvSpPr>
            <a:spLocks noGrp="1"/>
          </p:cNvSpPr>
          <p:nvPr>
            <p:ph idx="1"/>
          </p:nvPr>
        </p:nvSpPr>
        <p:spPr>
          <a:xfrm>
            <a:off x="457200" y="791818"/>
            <a:ext cx="8229600" cy="5029200"/>
          </a:xfrm>
        </p:spPr>
        <p:txBody>
          <a:bodyPr/>
          <a:lstStyle/>
          <a:p>
            <a:r>
              <a:rPr lang="en-US" sz="2400" dirty="0">
                <a:solidFill>
                  <a:srgbClr val="FF0000"/>
                </a:solidFill>
              </a:rPr>
              <a:t>The root became a 4-node, but we will NOT split it. (</a:t>
            </a:r>
            <a:r>
              <a:rPr lang="en-US" sz="2400" i="1" dirty="0">
                <a:solidFill>
                  <a:srgbClr val="FF0000"/>
                </a:solidFill>
              </a:rPr>
              <a:t>Split what was full, not what just became full</a:t>
            </a:r>
            <a:r>
              <a:rPr lang="en-US" sz="2400" dirty="0">
                <a:solidFill>
                  <a:srgbClr val="FF0000"/>
                </a:solidFill>
              </a:rPr>
              <a:t>.)</a:t>
            </a:r>
          </a:p>
          <a:p>
            <a:r>
              <a:rPr lang="en-US" sz="2400" dirty="0">
                <a:solidFill>
                  <a:srgbClr val="FF0000"/>
                </a:solidFill>
              </a:rPr>
              <a:t>If a node JUST became 4-node due to us pushing an item in it from splitting one of its children, we do NOT split this node. </a:t>
            </a:r>
          </a:p>
          <a:p>
            <a:r>
              <a:rPr lang="en-US" sz="1800" dirty="0">
                <a:solidFill>
                  <a:srgbClr val="FF0000"/>
                </a:solidFill>
              </a:rPr>
              <a:t>(In some implementations this node is split at this point)</a:t>
            </a:r>
            <a:r>
              <a:rPr lang="en-US" sz="2400" dirty="0">
                <a:solidFill>
                  <a:srgbClr val="FF0000"/>
                </a:solidFill>
              </a:rPr>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2012421735"/>
              </p:ext>
            </p:extLst>
          </p:nvPr>
        </p:nvGraphicFramePr>
        <p:xfrm>
          <a:off x="990600" y="3641698"/>
          <a:ext cx="464288" cy="396240"/>
        </p:xfrm>
        <a:graphic>
          <a:graphicData uri="http://schemas.openxmlformats.org/drawingml/2006/table">
            <a:tbl>
              <a:tblPr firstRow="1" bandRow="1">
                <a:tableStyleId>{5C22544A-7EE6-4342-B048-85BDC9FD1C3A}</a:tableStyleId>
              </a:tblPr>
              <a:tblGrid>
                <a:gridCol w="464288">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bl>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468305546"/>
              </p:ext>
            </p:extLst>
          </p:nvPr>
        </p:nvGraphicFramePr>
        <p:xfrm>
          <a:off x="4419600" y="2574898"/>
          <a:ext cx="1568301" cy="396240"/>
        </p:xfrm>
        <a:graphic>
          <a:graphicData uri="http://schemas.openxmlformats.org/drawingml/2006/table">
            <a:tbl>
              <a:tblPr firstRow="1" bandRow="1">
                <a:tableStyleId>{5C22544A-7EE6-4342-B048-85BDC9FD1C3A}</a:tableStyleId>
              </a:tblPr>
              <a:tblGrid>
                <a:gridCol w="522767">
                  <a:extLst>
                    <a:ext uri="{9D8B030D-6E8A-4147-A177-3AD203B41FA5}">
                      <a16:colId xmlns:a16="http://schemas.microsoft.com/office/drawing/2014/main" val="20000"/>
                    </a:ext>
                  </a:extLst>
                </a:gridCol>
                <a:gridCol w="522767">
                  <a:extLst>
                    <a:ext uri="{9D8B030D-6E8A-4147-A177-3AD203B41FA5}">
                      <a16:colId xmlns:a16="http://schemas.microsoft.com/office/drawing/2014/main" val="20001"/>
                    </a:ext>
                  </a:extLst>
                </a:gridCol>
                <a:gridCol w="522767">
                  <a:extLst>
                    <a:ext uri="{9D8B030D-6E8A-4147-A177-3AD203B41FA5}">
                      <a16:colId xmlns:a16="http://schemas.microsoft.com/office/drawing/2014/main" val="20002"/>
                    </a:ext>
                  </a:extLst>
                </a:gridCol>
              </a:tblGrid>
              <a:tr h="370840">
                <a:tc>
                  <a:txBody>
                    <a:bodyPr/>
                    <a:lstStyle/>
                    <a:p>
                      <a:pPr algn="ctr"/>
                      <a:r>
                        <a:rPr lang="en-US" sz="2000" dirty="0">
                          <a:solidFill>
                            <a:schemeClr val="tx1"/>
                          </a:solidFill>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000" dirty="0">
                          <a:solidFill>
                            <a:schemeClr val="tx1"/>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000" dirty="0">
                          <a:solidFill>
                            <a:schemeClr val="tx1"/>
                          </a:solidFill>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bl>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346829623"/>
              </p:ext>
            </p:extLst>
          </p:nvPr>
        </p:nvGraphicFramePr>
        <p:xfrm>
          <a:off x="7162800" y="3641698"/>
          <a:ext cx="1197934" cy="396240"/>
        </p:xfrm>
        <a:graphic>
          <a:graphicData uri="http://schemas.openxmlformats.org/drawingml/2006/table">
            <a:tbl>
              <a:tblPr firstRow="1" bandRow="1">
                <a:tableStyleId>{5C22544A-7EE6-4342-B048-85BDC9FD1C3A}</a:tableStyleId>
              </a:tblPr>
              <a:tblGrid>
                <a:gridCol w="598967">
                  <a:extLst>
                    <a:ext uri="{9D8B030D-6E8A-4147-A177-3AD203B41FA5}">
                      <a16:colId xmlns:a16="http://schemas.microsoft.com/office/drawing/2014/main" val="20000"/>
                    </a:ext>
                  </a:extLst>
                </a:gridCol>
                <a:gridCol w="5989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8" name="Content Placeholder 4"/>
          <p:cNvGraphicFramePr>
            <a:graphicFrameLocks/>
          </p:cNvGraphicFramePr>
          <p:nvPr>
            <p:extLst>
              <p:ext uri="{D42A27DB-BD31-4B8C-83A1-F6EECF244321}">
                <p14:modId xmlns:p14="http://schemas.microsoft.com/office/powerpoint/2010/main" val="483386163"/>
              </p:ext>
            </p:extLst>
          </p:nvPr>
        </p:nvGraphicFramePr>
        <p:xfrm>
          <a:off x="152400" y="476945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9" name="Content Placeholder 4"/>
          <p:cNvGraphicFramePr>
            <a:graphicFrameLocks/>
          </p:cNvGraphicFramePr>
          <p:nvPr>
            <p:extLst>
              <p:ext uri="{D42A27DB-BD31-4B8C-83A1-F6EECF244321}">
                <p14:modId xmlns:p14="http://schemas.microsoft.com/office/powerpoint/2010/main" val="2422925897"/>
              </p:ext>
            </p:extLst>
          </p:nvPr>
        </p:nvGraphicFramePr>
        <p:xfrm>
          <a:off x="1487234" y="4806670"/>
          <a:ext cx="443023" cy="396240"/>
        </p:xfrm>
        <a:graphic>
          <a:graphicData uri="http://schemas.openxmlformats.org/drawingml/2006/table">
            <a:tbl>
              <a:tblPr firstRow="1" bandRow="1">
                <a:tableStyleId>{5C22544A-7EE6-4342-B048-85BDC9FD1C3A}</a:tableStyleId>
              </a:tblPr>
              <a:tblGrid>
                <a:gridCol w="443023">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0" name="Content Placeholder 4"/>
          <p:cNvGraphicFramePr>
            <a:graphicFrameLocks/>
          </p:cNvGraphicFramePr>
          <p:nvPr>
            <p:extLst>
              <p:ext uri="{D42A27DB-BD31-4B8C-83A1-F6EECF244321}">
                <p14:modId xmlns:p14="http://schemas.microsoft.com/office/powerpoint/2010/main" val="386388923"/>
              </p:ext>
            </p:extLst>
          </p:nvPr>
        </p:nvGraphicFramePr>
        <p:xfrm>
          <a:off x="5791200" y="4769458"/>
          <a:ext cx="533400" cy="39624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52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1" name="Content Placeholder 4"/>
          <p:cNvGraphicFramePr>
            <a:graphicFrameLocks/>
          </p:cNvGraphicFramePr>
          <p:nvPr>
            <p:extLst>
              <p:ext uri="{D42A27DB-BD31-4B8C-83A1-F6EECF244321}">
                <p14:modId xmlns:p14="http://schemas.microsoft.com/office/powerpoint/2010/main" val="2690872289"/>
              </p:ext>
            </p:extLst>
          </p:nvPr>
        </p:nvGraphicFramePr>
        <p:xfrm>
          <a:off x="6498266" y="4784698"/>
          <a:ext cx="893134" cy="396240"/>
        </p:xfrm>
        <a:graphic>
          <a:graphicData uri="http://schemas.openxmlformats.org/drawingml/2006/table">
            <a:tbl>
              <a:tblPr firstRow="1" bandRow="1">
                <a:tableStyleId>{5C22544A-7EE6-4342-B048-85BDC9FD1C3A}</a:tableStyleId>
              </a:tblPr>
              <a:tblGrid>
                <a:gridCol w="446567">
                  <a:extLst>
                    <a:ext uri="{9D8B030D-6E8A-4147-A177-3AD203B41FA5}">
                      <a16:colId xmlns:a16="http://schemas.microsoft.com/office/drawing/2014/main" val="20000"/>
                    </a:ext>
                  </a:extLst>
                </a:gridCol>
                <a:gridCol w="4465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62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2" name="Content Placeholder 4"/>
          <p:cNvGraphicFramePr>
            <a:graphicFrameLocks/>
          </p:cNvGraphicFramePr>
          <p:nvPr>
            <p:extLst>
              <p:ext uri="{D42A27DB-BD31-4B8C-83A1-F6EECF244321}">
                <p14:modId xmlns:p14="http://schemas.microsoft.com/office/powerpoint/2010/main" val="349931871"/>
              </p:ext>
            </p:extLst>
          </p:nvPr>
        </p:nvGraphicFramePr>
        <p:xfrm>
          <a:off x="8447568" y="4769458"/>
          <a:ext cx="467832" cy="396240"/>
        </p:xfrm>
        <a:graphic>
          <a:graphicData uri="http://schemas.openxmlformats.org/drawingml/2006/table">
            <a:tbl>
              <a:tblPr firstRow="1" bandRow="1">
                <a:tableStyleId>{5C22544A-7EE6-4342-B048-85BDC9FD1C3A}</a:tableStyleId>
              </a:tblPr>
              <a:tblGrid>
                <a:gridCol w="467832">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3" name="Content Placeholder 4"/>
          <p:cNvGraphicFramePr>
            <a:graphicFrameLocks/>
          </p:cNvGraphicFramePr>
          <p:nvPr>
            <p:extLst>
              <p:ext uri="{D42A27DB-BD31-4B8C-83A1-F6EECF244321}">
                <p14:modId xmlns:p14="http://schemas.microsoft.com/office/powerpoint/2010/main" val="1076652336"/>
              </p:ext>
            </p:extLst>
          </p:nvPr>
        </p:nvGraphicFramePr>
        <p:xfrm>
          <a:off x="5181600" y="3641698"/>
          <a:ext cx="609600" cy="3962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4" name="Content Placeholder 4"/>
          <p:cNvGraphicFramePr>
            <a:graphicFrameLocks/>
          </p:cNvGraphicFramePr>
          <p:nvPr>
            <p:extLst>
              <p:ext uri="{D42A27DB-BD31-4B8C-83A1-F6EECF244321}">
                <p14:modId xmlns:p14="http://schemas.microsoft.com/office/powerpoint/2010/main" val="1713538379"/>
              </p:ext>
            </p:extLst>
          </p:nvPr>
        </p:nvGraphicFramePr>
        <p:xfrm>
          <a:off x="4495800" y="478469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5" name="Content Placeholder 4"/>
          <p:cNvGraphicFramePr>
            <a:graphicFrameLocks/>
          </p:cNvGraphicFramePr>
          <p:nvPr>
            <p:extLst>
              <p:ext uri="{D42A27DB-BD31-4B8C-83A1-F6EECF244321}">
                <p14:modId xmlns:p14="http://schemas.microsoft.com/office/powerpoint/2010/main" val="1162313893"/>
              </p:ext>
            </p:extLst>
          </p:nvPr>
        </p:nvGraphicFramePr>
        <p:xfrm>
          <a:off x="7543800" y="4769458"/>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72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17" name="Elbow Connector 16"/>
          <p:cNvCxnSpPr>
            <a:stCxn id="6" idx="1"/>
            <a:endCxn id="5" idx="0"/>
          </p:cNvCxnSpPr>
          <p:nvPr/>
        </p:nvCxnSpPr>
        <p:spPr>
          <a:xfrm rot="10800000" flipV="1">
            <a:off x="1222744" y="2773018"/>
            <a:ext cx="3196856"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Elbow Connector 17"/>
          <p:cNvCxnSpPr>
            <a:stCxn id="6" idx="3"/>
            <a:endCxn id="7" idx="0"/>
          </p:cNvCxnSpPr>
          <p:nvPr/>
        </p:nvCxnSpPr>
        <p:spPr>
          <a:xfrm>
            <a:off x="5987901" y="2773018"/>
            <a:ext cx="1773866"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5465134" y="2971138"/>
            <a:ext cx="0" cy="67056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5" idx="1"/>
            <a:endCxn id="8" idx="0"/>
          </p:cNvCxnSpPr>
          <p:nvPr/>
        </p:nvCxnSpPr>
        <p:spPr>
          <a:xfrm rot="10800000" flipV="1">
            <a:off x="609600" y="3839818"/>
            <a:ext cx="381000"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13" idx="1"/>
            <a:endCxn id="14" idx="0"/>
          </p:cNvCxnSpPr>
          <p:nvPr/>
        </p:nvCxnSpPr>
        <p:spPr>
          <a:xfrm rot="10800000" flipV="1">
            <a:off x="4953000" y="3839818"/>
            <a:ext cx="228600"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endCxn id="10" idx="0"/>
          </p:cNvCxnSpPr>
          <p:nvPr/>
        </p:nvCxnSpPr>
        <p:spPr>
          <a:xfrm rot="16200000" flipH="1">
            <a:off x="5470363" y="4181920"/>
            <a:ext cx="929639" cy="245435"/>
          </a:xfrm>
          <a:prstGeom prst="bentConnector3">
            <a:avLst>
              <a:gd name="adj1" fmla="val 820"/>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4" name="Elbow Connector 23"/>
          <p:cNvCxnSpPr>
            <a:stCxn id="7" idx="3"/>
            <a:endCxn id="12" idx="0"/>
          </p:cNvCxnSpPr>
          <p:nvPr/>
        </p:nvCxnSpPr>
        <p:spPr>
          <a:xfrm>
            <a:off x="8360734" y="3839818"/>
            <a:ext cx="320750"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5" name="Elbow Connector 24"/>
          <p:cNvCxnSpPr>
            <a:stCxn id="7" idx="1"/>
            <a:endCxn id="11" idx="0"/>
          </p:cNvCxnSpPr>
          <p:nvPr/>
        </p:nvCxnSpPr>
        <p:spPr>
          <a:xfrm rot="10800000" flipV="1">
            <a:off x="6944834" y="3839818"/>
            <a:ext cx="217967"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15" idx="0"/>
          </p:cNvCxnSpPr>
          <p:nvPr/>
        </p:nvCxnSpPr>
        <p:spPr>
          <a:xfrm>
            <a:off x="7759979" y="4037938"/>
            <a:ext cx="12421" cy="73152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29" name="Content Placeholder 4"/>
          <p:cNvGraphicFramePr>
            <a:graphicFrameLocks/>
          </p:cNvGraphicFramePr>
          <p:nvPr>
            <p:extLst>
              <p:ext uri="{D42A27DB-BD31-4B8C-83A1-F6EECF244321}">
                <p14:modId xmlns:p14="http://schemas.microsoft.com/office/powerpoint/2010/main" val="1430938336"/>
              </p:ext>
            </p:extLst>
          </p:nvPr>
        </p:nvGraphicFramePr>
        <p:xfrm>
          <a:off x="3810000" y="4785360"/>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44" name="Content Placeholder 4"/>
          <p:cNvGraphicFramePr>
            <a:graphicFrameLocks/>
          </p:cNvGraphicFramePr>
          <p:nvPr>
            <p:extLst>
              <p:ext uri="{D42A27DB-BD31-4B8C-83A1-F6EECF244321}">
                <p14:modId xmlns:p14="http://schemas.microsoft.com/office/powerpoint/2010/main" val="3346459985"/>
              </p:ext>
            </p:extLst>
          </p:nvPr>
        </p:nvGraphicFramePr>
        <p:xfrm>
          <a:off x="2666998" y="4800600"/>
          <a:ext cx="914402" cy="396240"/>
        </p:xfrm>
        <a:graphic>
          <a:graphicData uri="http://schemas.openxmlformats.org/drawingml/2006/table">
            <a:tbl>
              <a:tblPr firstRow="1" bandRow="1">
                <a:tableStyleId>{5C22544A-7EE6-4342-B048-85BDC9FD1C3A}</a:tableStyleId>
              </a:tblPr>
              <a:tblGrid>
                <a:gridCol w="457201">
                  <a:extLst>
                    <a:ext uri="{9D8B030D-6E8A-4147-A177-3AD203B41FA5}">
                      <a16:colId xmlns:a16="http://schemas.microsoft.com/office/drawing/2014/main" val="20000"/>
                    </a:ext>
                  </a:extLst>
                </a:gridCol>
                <a:gridCol w="457201">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33" name="Content Placeholder 4"/>
          <p:cNvGraphicFramePr>
            <a:graphicFrameLocks/>
          </p:cNvGraphicFramePr>
          <p:nvPr>
            <p:extLst>
              <p:ext uri="{D42A27DB-BD31-4B8C-83A1-F6EECF244321}">
                <p14:modId xmlns:p14="http://schemas.microsoft.com/office/powerpoint/2010/main" val="523996104"/>
              </p:ext>
            </p:extLst>
          </p:nvPr>
        </p:nvGraphicFramePr>
        <p:xfrm>
          <a:off x="3345712" y="3657600"/>
          <a:ext cx="464288" cy="396240"/>
        </p:xfrm>
        <a:graphic>
          <a:graphicData uri="http://schemas.openxmlformats.org/drawingml/2006/table">
            <a:tbl>
              <a:tblPr firstRow="1" bandRow="1">
                <a:tableStyleId>{5C22544A-7EE6-4342-B048-85BDC9FD1C3A}</a:tableStyleId>
              </a:tblPr>
              <a:tblGrid>
                <a:gridCol w="464288">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bl>
          </a:graphicData>
        </a:graphic>
      </p:graphicFrame>
      <p:cxnSp>
        <p:nvCxnSpPr>
          <p:cNvPr id="37" name="Elbow Connector 36"/>
          <p:cNvCxnSpPr>
            <a:stCxn id="33" idx="1"/>
            <a:endCxn id="44" idx="0"/>
          </p:cNvCxnSpPr>
          <p:nvPr/>
        </p:nvCxnSpPr>
        <p:spPr>
          <a:xfrm rot="10800000" flipV="1">
            <a:off x="3124200" y="3855720"/>
            <a:ext cx="221513"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9" name="Elbow Connector 38"/>
          <p:cNvCxnSpPr>
            <a:stCxn id="33" idx="3"/>
            <a:endCxn id="29" idx="0"/>
          </p:cNvCxnSpPr>
          <p:nvPr/>
        </p:nvCxnSpPr>
        <p:spPr>
          <a:xfrm>
            <a:off x="3810000" y="3855720"/>
            <a:ext cx="228600"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9" name="Elbow Connector 48"/>
          <p:cNvCxnSpPr>
            <a:endCxn id="33" idx="0"/>
          </p:cNvCxnSpPr>
          <p:nvPr/>
        </p:nvCxnSpPr>
        <p:spPr>
          <a:xfrm rot="10800000" flipV="1">
            <a:off x="3577857" y="3306418"/>
            <a:ext cx="1375143" cy="351182"/>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flipH="1">
            <a:off x="4952999" y="2971800"/>
            <a:ext cx="1" cy="334618"/>
          </a:xfrm>
          <a:prstGeom prst="straightConnector1">
            <a:avLst/>
          </a:prstGeom>
          <a:ln w="38100">
            <a:tailEnd type="none"/>
          </a:ln>
        </p:spPr>
        <p:style>
          <a:lnRef idx="1">
            <a:schemeClr val="accent1"/>
          </a:lnRef>
          <a:fillRef idx="0">
            <a:schemeClr val="accent1"/>
          </a:fillRef>
          <a:effectRef idx="0">
            <a:schemeClr val="accent1"/>
          </a:effectRef>
          <a:fontRef idx="minor">
            <a:schemeClr val="tx1"/>
          </a:fontRef>
        </p:style>
      </p:cxnSp>
      <p:cxnSp>
        <p:nvCxnSpPr>
          <p:cNvPr id="70" name="Elbow Connector 69"/>
          <p:cNvCxnSpPr/>
          <p:nvPr/>
        </p:nvCxnSpPr>
        <p:spPr>
          <a:xfrm rot="16200000" flipH="1">
            <a:off x="1126964" y="4191797"/>
            <a:ext cx="929639" cy="245435"/>
          </a:xfrm>
          <a:prstGeom prst="bentConnector3">
            <a:avLst>
              <a:gd name="adj1" fmla="val 820"/>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11811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Insert 13</a:t>
            </a:r>
          </a:p>
        </p:txBody>
      </p:sp>
      <p:sp>
        <p:nvSpPr>
          <p:cNvPr id="3" name="Content Placeholder 2"/>
          <p:cNvSpPr>
            <a:spLocks noGrp="1"/>
          </p:cNvSpPr>
          <p:nvPr>
            <p:ph idx="1"/>
          </p:nvPr>
        </p:nvSpPr>
        <p:spPr>
          <a:noFill/>
        </p:spPr>
        <p:txBody>
          <a:bodyPr/>
          <a:lstStyle/>
          <a:p>
            <a:r>
              <a:rPr lang="en-US" sz="2400" dirty="0"/>
              <a:t>Continue the search.</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3367491368"/>
              </p:ext>
            </p:extLst>
          </p:nvPr>
        </p:nvGraphicFramePr>
        <p:xfrm>
          <a:off x="990600" y="3641698"/>
          <a:ext cx="464288" cy="396240"/>
        </p:xfrm>
        <a:graphic>
          <a:graphicData uri="http://schemas.openxmlformats.org/drawingml/2006/table">
            <a:tbl>
              <a:tblPr firstRow="1" bandRow="1">
                <a:tableStyleId>{5C22544A-7EE6-4342-B048-85BDC9FD1C3A}</a:tableStyleId>
              </a:tblPr>
              <a:tblGrid>
                <a:gridCol w="464288">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bl>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3695835182"/>
              </p:ext>
            </p:extLst>
          </p:nvPr>
        </p:nvGraphicFramePr>
        <p:xfrm>
          <a:off x="4419600" y="2574898"/>
          <a:ext cx="1568301" cy="396240"/>
        </p:xfrm>
        <a:graphic>
          <a:graphicData uri="http://schemas.openxmlformats.org/drawingml/2006/table">
            <a:tbl>
              <a:tblPr firstRow="1" bandRow="1">
                <a:tableStyleId>{5C22544A-7EE6-4342-B048-85BDC9FD1C3A}</a:tableStyleId>
              </a:tblPr>
              <a:tblGrid>
                <a:gridCol w="522767">
                  <a:extLst>
                    <a:ext uri="{9D8B030D-6E8A-4147-A177-3AD203B41FA5}">
                      <a16:colId xmlns:a16="http://schemas.microsoft.com/office/drawing/2014/main" val="20000"/>
                    </a:ext>
                  </a:extLst>
                </a:gridCol>
                <a:gridCol w="522767">
                  <a:extLst>
                    <a:ext uri="{9D8B030D-6E8A-4147-A177-3AD203B41FA5}">
                      <a16:colId xmlns:a16="http://schemas.microsoft.com/office/drawing/2014/main" val="20001"/>
                    </a:ext>
                  </a:extLst>
                </a:gridCol>
                <a:gridCol w="522767">
                  <a:extLst>
                    <a:ext uri="{9D8B030D-6E8A-4147-A177-3AD203B41FA5}">
                      <a16:colId xmlns:a16="http://schemas.microsoft.com/office/drawing/2014/main" val="20002"/>
                    </a:ext>
                  </a:extLst>
                </a:gridCol>
              </a:tblGrid>
              <a:tr h="370840">
                <a:tc>
                  <a:txBody>
                    <a:bodyPr/>
                    <a:lstStyle/>
                    <a:p>
                      <a:pPr algn="ctr"/>
                      <a:r>
                        <a:rPr lang="en-US" sz="2000" dirty="0">
                          <a:solidFill>
                            <a:schemeClr val="tx1"/>
                          </a:solidFill>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2652697010"/>
              </p:ext>
            </p:extLst>
          </p:nvPr>
        </p:nvGraphicFramePr>
        <p:xfrm>
          <a:off x="7162800" y="3641698"/>
          <a:ext cx="1197934" cy="396240"/>
        </p:xfrm>
        <a:graphic>
          <a:graphicData uri="http://schemas.openxmlformats.org/drawingml/2006/table">
            <a:tbl>
              <a:tblPr firstRow="1" bandRow="1">
                <a:tableStyleId>{5C22544A-7EE6-4342-B048-85BDC9FD1C3A}</a:tableStyleId>
              </a:tblPr>
              <a:tblGrid>
                <a:gridCol w="598967">
                  <a:extLst>
                    <a:ext uri="{9D8B030D-6E8A-4147-A177-3AD203B41FA5}">
                      <a16:colId xmlns:a16="http://schemas.microsoft.com/office/drawing/2014/main" val="20000"/>
                    </a:ext>
                  </a:extLst>
                </a:gridCol>
                <a:gridCol w="5989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8" name="Content Placeholder 4"/>
          <p:cNvGraphicFramePr>
            <a:graphicFrameLocks/>
          </p:cNvGraphicFramePr>
          <p:nvPr>
            <p:extLst>
              <p:ext uri="{D42A27DB-BD31-4B8C-83A1-F6EECF244321}">
                <p14:modId xmlns:p14="http://schemas.microsoft.com/office/powerpoint/2010/main" val="2569088701"/>
              </p:ext>
            </p:extLst>
          </p:nvPr>
        </p:nvGraphicFramePr>
        <p:xfrm>
          <a:off x="152400" y="476945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9" name="Content Placeholder 4"/>
          <p:cNvGraphicFramePr>
            <a:graphicFrameLocks/>
          </p:cNvGraphicFramePr>
          <p:nvPr>
            <p:extLst>
              <p:ext uri="{D42A27DB-BD31-4B8C-83A1-F6EECF244321}">
                <p14:modId xmlns:p14="http://schemas.microsoft.com/office/powerpoint/2010/main" val="532430897"/>
              </p:ext>
            </p:extLst>
          </p:nvPr>
        </p:nvGraphicFramePr>
        <p:xfrm>
          <a:off x="1487234" y="4806670"/>
          <a:ext cx="443023" cy="396240"/>
        </p:xfrm>
        <a:graphic>
          <a:graphicData uri="http://schemas.openxmlformats.org/drawingml/2006/table">
            <a:tbl>
              <a:tblPr firstRow="1" bandRow="1">
                <a:tableStyleId>{5C22544A-7EE6-4342-B048-85BDC9FD1C3A}</a:tableStyleId>
              </a:tblPr>
              <a:tblGrid>
                <a:gridCol w="443023">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0" name="Content Placeholder 4"/>
          <p:cNvGraphicFramePr>
            <a:graphicFrameLocks/>
          </p:cNvGraphicFramePr>
          <p:nvPr>
            <p:extLst>
              <p:ext uri="{D42A27DB-BD31-4B8C-83A1-F6EECF244321}">
                <p14:modId xmlns:p14="http://schemas.microsoft.com/office/powerpoint/2010/main" val="3165217633"/>
              </p:ext>
            </p:extLst>
          </p:nvPr>
        </p:nvGraphicFramePr>
        <p:xfrm>
          <a:off x="5791200" y="4769458"/>
          <a:ext cx="533400" cy="39624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52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1" name="Content Placeholder 4"/>
          <p:cNvGraphicFramePr>
            <a:graphicFrameLocks/>
          </p:cNvGraphicFramePr>
          <p:nvPr>
            <p:extLst>
              <p:ext uri="{D42A27DB-BD31-4B8C-83A1-F6EECF244321}">
                <p14:modId xmlns:p14="http://schemas.microsoft.com/office/powerpoint/2010/main" val="2548616769"/>
              </p:ext>
            </p:extLst>
          </p:nvPr>
        </p:nvGraphicFramePr>
        <p:xfrm>
          <a:off x="6498266" y="4784698"/>
          <a:ext cx="893134" cy="396240"/>
        </p:xfrm>
        <a:graphic>
          <a:graphicData uri="http://schemas.openxmlformats.org/drawingml/2006/table">
            <a:tbl>
              <a:tblPr firstRow="1" bandRow="1">
                <a:tableStyleId>{5C22544A-7EE6-4342-B048-85BDC9FD1C3A}</a:tableStyleId>
              </a:tblPr>
              <a:tblGrid>
                <a:gridCol w="446567">
                  <a:extLst>
                    <a:ext uri="{9D8B030D-6E8A-4147-A177-3AD203B41FA5}">
                      <a16:colId xmlns:a16="http://schemas.microsoft.com/office/drawing/2014/main" val="20000"/>
                    </a:ext>
                  </a:extLst>
                </a:gridCol>
                <a:gridCol w="4465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62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2" name="Content Placeholder 4"/>
          <p:cNvGraphicFramePr>
            <a:graphicFrameLocks/>
          </p:cNvGraphicFramePr>
          <p:nvPr>
            <p:extLst>
              <p:ext uri="{D42A27DB-BD31-4B8C-83A1-F6EECF244321}">
                <p14:modId xmlns:p14="http://schemas.microsoft.com/office/powerpoint/2010/main" val="69319637"/>
              </p:ext>
            </p:extLst>
          </p:nvPr>
        </p:nvGraphicFramePr>
        <p:xfrm>
          <a:off x="8447568" y="4769458"/>
          <a:ext cx="467832" cy="396240"/>
        </p:xfrm>
        <a:graphic>
          <a:graphicData uri="http://schemas.openxmlformats.org/drawingml/2006/table">
            <a:tbl>
              <a:tblPr firstRow="1" bandRow="1">
                <a:tableStyleId>{5C22544A-7EE6-4342-B048-85BDC9FD1C3A}</a:tableStyleId>
              </a:tblPr>
              <a:tblGrid>
                <a:gridCol w="467832">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3" name="Content Placeholder 4"/>
          <p:cNvGraphicFramePr>
            <a:graphicFrameLocks/>
          </p:cNvGraphicFramePr>
          <p:nvPr>
            <p:extLst>
              <p:ext uri="{D42A27DB-BD31-4B8C-83A1-F6EECF244321}">
                <p14:modId xmlns:p14="http://schemas.microsoft.com/office/powerpoint/2010/main" val="942042418"/>
              </p:ext>
            </p:extLst>
          </p:nvPr>
        </p:nvGraphicFramePr>
        <p:xfrm>
          <a:off x="5181600" y="3641698"/>
          <a:ext cx="609600" cy="3962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4" name="Content Placeholder 4"/>
          <p:cNvGraphicFramePr>
            <a:graphicFrameLocks/>
          </p:cNvGraphicFramePr>
          <p:nvPr>
            <p:extLst>
              <p:ext uri="{D42A27DB-BD31-4B8C-83A1-F6EECF244321}">
                <p14:modId xmlns:p14="http://schemas.microsoft.com/office/powerpoint/2010/main" val="2582453824"/>
              </p:ext>
            </p:extLst>
          </p:nvPr>
        </p:nvGraphicFramePr>
        <p:xfrm>
          <a:off x="4495800" y="478469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5" name="Content Placeholder 4"/>
          <p:cNvGraphicFramePr>
            <a:graphicFrameLocks/>
          </p:cNvGraphicFramePr>
          <p:nvPr>
            <p:extLst>
              <p:ext uri="{D42A27DB-BD31-4B8C-83A1-F6EECF244321}">
                <p14:modId xmlns:p14="http://schemas.microsoft.com/office/powerpoint/2010/main" val="2101980843"/>
              </p:ext>
            </p:extLst>
          </p:nvPr>
        </p:nvGraphicFramePr>
        <p:xfrm>
          <a:off x="7543800" y="4769458"/>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72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17" name="Elbow Connector 16"/>
          <p:cNvCxnSpPr>
            <a:stCxn id="6" idx="1"/>
            <a:endCxn id="5" idx="0"/>
          </p:cNvCxnSpPr>
          <p:nvPr/>
        </p:nvCxnSpPr>
        <p:spPr>
          <a:xfrm rot="10800000" flipV="1">
            <a:off x="1222744" y="2773018"/>
            <a:ext cx="3196856"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Elbow Connector 17"/>
          <p:cNvCxnSpPr>
            <a:stCxn id="6" idx="3"/>
            <a:endCxn id="7" idx="0"/>
          </p:cNvCxnSpPr>
          <p:nvPr/>
        </p:nvCxnSpPr>
        <p:spPr>
          <a:xfrm>
            <a:off x="5987901" y="2773018"/>
            <a:ext cx="1773866"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5465134" y="2971138"/>
            <a:ext cx="0" cy="67056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5" idx="1"/>
            <a:endCxn id="8" idx="0"/>
          </p:cNvCxnSpPr>
          <p:nvPr/>
        </p:nvCxnSpPr>
        <p:spPr>
          <a:xfrm rot="10800000" flipV="1">
            <a:off x="609600" y="3839818"/>
            <a:ext cx="381000"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13" idx="1"/>
            <a:endCxn id="14" idx="0"/>
          </p:cNvCxnSpPr>
          <p:nvPr/>
        </p:nvCxnSpPr>
        <p:spPr>
          <a:xfrm rot="10800000" flipV="1">
            <a:off x="4953000" y="3839818"/>
            <a:ext cx="228600"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endCxn id="10" idx="0"/>
          </p:cNvCxnSpPr>
          <p:nvPr/>
        </p:nvCxnSpPr>
        <p:spPr>
          <a:xfrm rot="16200000" flipH="1">
            <a:off x="5470363" y="4181920"/>
            <a:ext cx="929639" cy="245435"/>
          </a:xfrm>
          <a:prstGeom prst="bentConnector3">
            <a:avLst>
              <a:gd name="adj1" fmla="val 820"/>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4" name="Elbow Connector 23"/>
          <p:cNvCxnSpPr>
            <a:stCxn id="7" idx="3"/>
            <a:endCxn id="12" idx="0"/>
          </p:cNvCxnSpPr>
          <p:nvPr/>
        </p:nvCxnSpPr>
        <p:spPr>
          <a:xfrm>
            <a:off x="8360734" y="3839818"/>
            <a:ext cx="320750"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5" name="Elbow Connector 24"/>
          <p:cNvCxnSpPr>
            <a:stCxn id="7" idx="1"/>
            <a:endCxn id="11" idx="0"/>
          </p:cNvCxnSpPr>
          <p:nvPr/>
        </p:nvCxnSpPr>
        <p:spPr>
          <a:xfrm rot="10800000" flipV="1">
            <a:off x="6944834" y="3839818"/>
            <a:ext cx="217967"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15" idx="0"/>
          </p:cNvCxnSpPr>
          <p:nvPr/>
        </p:nvCxnSpPr>
        <p:spPr>
          <a:xfrm>
            <a:off x="7759979" y="4037938"/>
            <a:ext cx="12421" cy="73152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29" name="Content Placeholder 4"/>
          <p:cNvGraphicFramePr>
            <a:graphicFrameLocks/>
          </p:cNvGraphicFramePr>
          <p:nvPr>
            <p:extLst>
              <p:ext uri="{D42A27DB-BD31-4B8C-83A1-F6EECF244321}">
                <p14:modId xmlns:p14="http://schemas.microsoft.com/office/powerpoint/2010/main" val="728586575"/>
              </p:ext>
            </p:extLst>
          </p:nvPr>
        </p:nvGraphicFramePr>
        <p:xfrm>
          <a:off x="3810000" y="4785360"/>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44" name="Content Placeholder 4"/>
          <p:cNvGraphicFramePr>
            <a:graphicFrameLocks/>
          </p:cNvGraphicFramePr>
          <p:nvPr>
            <p:extLst>
              <p:ext uri="{D42A27DB-BD31-4B8C-83A1-F6EECF244321}">
                <p14:modId xmlns:p14="http://schemas.microsoft.com/office/powerpoint/2010/main" val="3122198733"/>
              </p:ext>
            </p:extLst>
          </p:nvPr>
        </p:nvGraphicFramePr>
        <p:xfrm>
          <a:off x="2666998" y="4800600"/>
          <a:ext cx="914402" cy="396240"/>
        </p:xfrm>
        <a:graphic>
          <a:graphicData uri="http://schemas.openxmlformats.org/drawingml/2006/table">
            <a:tbl>
              <a:tblPr firstRow="1" bandRow="1">
                <a:tableStyleId>{5C22544A-7EE6-4342-B048-85BDC9FD1C3A}</a:tableStyleId>
              </a:tblPr>
              <a:tblGrid>
                <a:gridCol w="457201">
                  <a:extLst>
                    <a:ext uri="{9D8B030D-6E8A-4147-A177-3AD203B41FA5}">
                      <a16:colId xmlns:a16="http://schemas.microsoft.com/office/drawing/2014/main" val="20000"/>
                    </a:ext>
                  </a:extLst>
                </a:gridCol>
                <a:gridCol w="457201">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33" name="Content Placeholder 4"/>
          <p:cNvGraphicFramePr>
            <a:graphicFrameLocks/>
          </p:cNvGraphicFramePr>
          <p:nvPr>
            <p:extLst>
              <p:ext uri="{D42A27DB-BD31-4B8C-83A1-F6EECF244321}">
                <p14:modId xmlns:p14="http://schemas.microsoft.com/office/powerpoint/2010/main" val="1518336602"/>
              </p:ext>
            </p:extLst>
          </p:nvPr>
        </p:nvGraphicFramePr>
        <p:xfrm>
          <a:off x="3345712" y="3657600"/>
          <a:ext cx="464288" cy="396240"/>
        </p:xfrm>
        <a:graphic>
          <a:graphicData uri="http://schemas.openxmlformats.org/drawingml/2006/table">
            <a:tbl>
              <a:tblPr firstRow="1" bandRow="1">
                <a:tableStyleId>{5C22544A-7EE6-4342-B048-85BDC9FD1C3A}</a:tableStyleId>
              </a:tblPr>
              <a:tblGrid>
                <a:gridCol w="464288">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37" name="Elbow Connector 36"/>
          <p:cNvCxnSpPr>
            <a:stCxn id="33" idx="1"/>
            <a:endCxn id="44" idx="0"/>
          </p:cNvCxnSpPr>
          <p:nvPr/>
        </p:nvCxnSpPr>
        <p:spPr>
          <a:xfrm rot="10800000" flipV="1">
            <a:off x="3124200" y="3855720"/>
            <a:ext cx="221513"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9" name="Elbow Connector 38"/>
          <p:cNvCxnSpPr>
            <a:stCxn id="33" idx="3"/>
            <a:endCxn id="29" idx="0"/>
          </p:cNvCxnSpPr>
          <p:nvPr/>
        </p:nvCxnSpPr>
        <p:spPr>
          <a:xfrm>
            <a:off x="3810000" y="3855720"/>
            <a:ext cx="228600"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9" name="Elbow Connector 48"/>
          <p:cNvCxnSpPr>
            <a:endCxn id="33" idx="0"/>
          </p:cNvCxnSpPr>
          <p:nvPr/>
        </p:nvCxnSpPr>
        <p:spPr>
          <a:xfrm rot="10800000" flipV="1">
            <a:off x="3577857" y="3306418"/>
            <a:ext cx="1375143" cy="351182"/>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flipH="1">
            <a:off x="4952999" y="2971800"/>
            <a:ext cx="1" cy="334618"/>
          </a:xfrm>
          <a:prstGeom prst="straightConnector1">
            <a:avLst/>
          </a:prstGeom>
          <a:ln w="38100">
            <a:tailEnd type="none"/>
          </a:ln>
        </p:spPr>
        <p:style>
          <a:lnRef idx="1">
            <a:schemeClr val="accent1"/>
          </a:lnRef>
          <a:fillRef idx="0">
            <a:schemeClr val="accent1"/>
          </a:fillRef>
          <a:effectRef idx="0">
            <a:schemeClr val="accent1"/>
          </a:effectRef>
          <a:fontRef idx="minor">
            <a:schemeClr val="tx1"/>
          </a:fontRef>
        </p:style>
      </p:cxnSp>
      <p:cxnSp>
        <p:nvCxnSpPr>
          <p:cNvPr id="70" name="Elbow Connector 69"/>
          <p:cNvCxnSpPr/>
          <p:nvPr/>
        </p:nvCxnSpPr>
        <p:spPr>
          <a:xfrm rot="16200000" flipH="1">
            <a:off x="1126964" y="4191797"/>
            <a:ext cx="929639" cy="245435"/>
          </a:xfrm>
          <a:prstGeom prst="bentConnector3">
            <a:avLst>
              <a:gd name="adj1" fmla="val 820"/>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62804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Insert 13</a:t>
            </a:r>
          </a:p>
        </p:txBody>
      </p:sp>
      <p:sp>
        <p:nvSpPr>
          <p:cNvPr id="3" name="Content Placeholder 2"/>
          <p:cNvSpPr>
            <a:spLocks noGrp="1"/>
          </p:cNvSpPr>
          <p:nvPr>
            <p:ph idx="1"/>
          </p:nvPr>
        </p:nvSpPr>
        <p:spPr/>
        <p:txBody>
          <a:bodyPr/>
          <a:lstStyle/>
          <a:p>
            <a:r>
              <a:rPr lang="en-US" sz="2400" dirty="0"/>
              <a:t>Insert in leaf node.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2864856096"/>
              </p:ext>
            </p:extLst>
          </p:nvPr>
        </p:nvGraphicFramePr>
        <p:xfrm>
          <a:off x="990600" y="3641698"/>
          <a:ext cx="464288" cy="396240"/>
        </p:xfrm>
        <a:graphic>
          <a:graphicData uri="http://schemas.openxmlformats.org/drawingml/2006/table">
            <a:tbl>
              <a:tblPr firstRow="1" bandRow="1">
                <a:tableStyleId>{5C22544A-7EE6-4342-B048-85BDC9FD1C3A}</a:tableStyleId>
              </a:tblPr>
              <a:tblGrid>
                <a:gridCol w="464288">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bl>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1766294449"/>
              </p:ext>
            </p:extLst>
          </p:nvPr>
        </p:nvGraphicFramePr>
        <p:xfrm>
          <a:off x="4419600" y="2574898"/>
          <a:ext cx="1568301" cy="396240"/>
        </p:xfrm>
        <a:graphic>
          <a:graphicData uri="http://schemas.openxmlformats.org/drawingml/2006/table">
            <a:tbl>
              <a:tblPr firstRow="1" bandRow="1">
                <a:tableStyleId>{5C22544A-7EE6-4342-B048-85BDC9FD1C3A}</a:tableStyleId>
              </a:tblPr>
              <a:tblGrid>
                <a:gridCol w="522767">
                  <a:extLst>
                    <a:ext uri="{9D8B030D-6E8A-4147-A177-3AD203B41FA5}">
                      <a16:colId xmlns:a16="http://schemas.microsoft.com/office/drawing/2014/main" val="20000"/>
                    </a:ext>
                  </a:extLst>
                </a:gridCol>
                <a:gridCol w="522767">
                  <a:extLst>
                    <a:ext uri="{9D8B030D-6E8A-4147-A177-3AD203B41FA5}">
                      <a16:colId xmlns:a16="http://schemas.microsoft.com/office/drawing/2014/main" val="20001"/>
                    </a:ext>
                  </a:extLst>
                </a:gridCol>
                <a:gridCol w="522767">
                  <a:extLst>
                    <a:ext uri="{9D8B030D-6E8A-4147-A177-3AD203B41FA5}">
                      <a16:colId xmlns:a16="http://schemas.microsoft.com/office/drawing/2014/main" val="20002"/>
                    </a:ext>
                  </a:extLst>
                </a:gridCol>
              </a:tblGrid>
              <a:tr h="370840">
                <a:tc>
                  <a:txBody>
                    <a:bodyPr/>
                    <a:lstStyle/>
                    <a:p>
                      <a:pPr algn="ctr"/>
                      <a:r>
                        <a:rPr lang="en-US" sz="2000" dirty="0">
                          <a:solidFill>
                            <a:schemeClr val="tx1"/>
                          </a:solidFill>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1515382180"/>
              </p:ext>
            </p:extLst>
          </p:nvPr>
        </p:nvGraphicFramePr>
        <p:xfrm>
          <a:off x="7162800" y="3641698"/>
          <a:ext cx="1197934" cy="396240"/>
        </p:xfrm>
        <a:graphic>
          <a:graphicData uri="http://schemas.openxmlformats.org/drawingml/2006/table">
            <a:tbl>
              <a:tblPr firstRow="1" bandRow="1">
                <a:tableStyleId>{5C22544A-7EE6-4342-B048-85BDC9FD1C3A}</a:tableStyleId>
              </a:tblPr>
              <a:tblGrid>
                <a:gridCol w="598967">
                  <a:extLst>
                    <a:ext uri="{9D8B030D-6E8A-4147-A177-3AD203B41FA5}">
                      <a16:colId xmlns:a16="http://schemas.microsoft.com/office/drawing/2014/main" val="20000"/>
                    </a:ext>
                  </a:extLst>
                </a:gridCol>
                <a:gridCol w="5989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8" name="Content Placeholder 4"/>
          <p:cNvGraphicFramePr>
            <a:graphicFrameLocks/>
          </p:cNvGraphicFramePr>
          <p:nvPr>
            <p:extLst>
              <p:ext uri="{D42A27DB-BD31-4B8C-83A1-F6EECF244321}">
                <p14:modId xmlns:p14="http://schemas.microsoft.com/office/powerpoint/2010/main" val="998734448"/>
              </p:ext>
            </p:extLst>
          </p:nvPr>
        </p:nvGraphicFramePr>
        <p:xfrm>
          <a:off x="152400" y="476945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9" name="Content Placeholder 4"/>
          <p:cNvGraphicFramePr>
            <a:graphicFrameLocks/>
          </p:cNvGraphicFramePr>
          <p:nvPr>
            <p:extLst>
              <p:ext uri="{D42A27DB-BD31-4B8C-83A1-F6EECF244321}">
                <p14:modId xmlns:p14="http://schemas.microsoft.com/office/powerpoint/2010/main" val="1357217523"/>
              </p:ext>
            </p:extLst>
          </p:nvPr>
        </p:nvGraphicFramePr>
        <p:xfrm>
          <a:off x="1792207" y="4796177"/>
          <a:ext cx="443023" cy="396240"/>
        </p:xfrm>
        <a:graphic>
          <a:graphicData uri="http://schemas.openxmlformats.org/drawingml/2006/table">
            <a:tbl>
              <a:tblPr firstRow="1" bandRow="1">
                <a:tableStyleId>{5C22544A-7EE6-4342-B048-85BDC9FD1C3A}</a:tableStyleId>
              </a:tblPr>
              <a:tblGrid>
                <a:gridCol w="443023">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0" name="Content Placeholder 4"/>
          <p:cNvGraphicFramePr>
            <a:graphicFrameLocks/>
          </p:cNvGraphicFramePr>
          <p:nvPr>
            <p:extLst>
              <p:ext uri="{D42A27DB-BD31-4B8C-83A1-F6EECF244321}">
                <p14:modId xmlns:p14="http://schemas.microsoft.com/office/powerpoint/2010/main" val="4248157057"/>
              </p:ext>
            </p:extLst>
          </p:nvPr>
        </p:nvGraphicFramePr>
        <p:xfrm>
          <a:off x="5791200" y="4769458"/>
          <a:ext cx="533400" cy="39624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52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1" name="Content Placeholder 4"/>
          <p:cNvGraphicFramePr>
            <a:graphicFrameLocks/>
          </p:cNvGraphicFramePr>
          <p:nvPr>
            <p:extLst>
              <p:ext uri="{D42A27DB-BD31-4B8C-83A1-F6EECF244321}">
                <p14:modId xmlns:p14="http://schemas.microsoft.com/office/powerpoint/2010/main" val="1547511454"/>
              </p:ext>
            </p:extLst>
          </p:nvPr>
        </p:nvGraphicFramePr>
        <p:xfrm>
          <a:off x="6498266" y="4784698"/>
          <a:ext cx="893134" cy="396240"/>
        </p:xfrm>
        <a:graphic>
          <a:graphicData uri="http://schemas.openxmlformats.org/drawingml/2006/table">
            <a:tbl>
              <a:tblPr firstRow="1" bandRow="1">
                <a:tableStyleId>{5C22544A-7EE6-4342-B048-85BDC9FD1C3A}</a:tableStyleId>
              </a:tblPr>
              <a:tblGrid>
                <a:gridCol w="446567">
                  <a:extLst>
                    <a:ext uri="{9D8B030D-6E8A-4147-A177-3AD203B41FA5}">
                      <a16:colId xmlns:a16="http://schemas.microsoft.com/office/drawing/2014/main" val="20000"/>
                    </a:ext>
                  </a:extLst>
                </a:gridCol>
                <a:gridCol w="4465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62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2" name="Content Placeholder 4"/>
          <p:cNvGraphicFramePr>
            <a:graphicFrameLocks/>
          </p:cNvGraphicFramePr>
          <p:nvPr>
            <p:extLst>
              <p:ext uri="{D42A27DB-BD31-4B8C-83A1-F6EECF244321}">
                <p14:modId xmlns:p14="http://schemas.microsoft.com/office/powerpoint/2010/main" val="1984865073"/>
              </p:ext>
            </p:extLst>
          </p:nvPr>
        </p:nvGraphicFramePr>
        <p:xfrm>
          <a:off x="8447568" y="4769458"/>
          <a:ext cx="467832" cy="396240"/>
        </p:xfrm>
        <a:graphic>
          <a:graphicData uri="http://schemas.openxmlformats.org/drawingml/2006/table">
            <a:tbl>
              <a:tblPr firstRow="1" bandRow="1">
                <a:tableStyleId>{5C22544A-7EE6-4342-B048-85BDC9FD1C3A}</a:tableStyleId>
              </a:tblPr>
              <a:tblGrid>
                <a:gridCol w="467832">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3" name="Content Placeholder 4"/>
          <p:cNvGraphicFramePr>
            <a:graphicFrameLocks/>
          </p:cNvGraphicFramePr>
          <p:nvPr>
            <p:extLst>
              <p:ext uri="{D42A27DB-BD31-4B8C-83A1-F6EECF244321}">
                <p14:modId xmlns:p14="http://schemas.microsoft.com/office/powerpoint/2010/main" val="3234463429"/>
              </p:ext>
            </p:extLst>
          </p:nvPr>
        </p:nvGraphicFramePr>
        <p:xfrm>
          <a:off x="5181600" y="3641698"/>
          <a:ext cx="609600" cy="3962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4" name="Content Placeholder 4"/>
          <p:cNvGraphicFramePr>
            <a:graphicFrameLocks/>
          </p:cNvGraphicFramePr>
          <p:nvPr>
            <p:extLst>
              <p:ext uri="{D42A27DB-BD31-4B8C-83A1-F6EECF244321}">
                <p14:modId xmlns:p14="http://schemas.microsoft.com/office/powerpoint/2010/main" val="2948067793"/>
              </p:ext>
            </p:extLst>
          </p:nvPr>
        </p:nvGraphicFramePr>
        <p:xfrm>
          <a:off x="4495800" y="478469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5" name="Content Placeholder 4"/>
          <p:cNvGraphicFramePr>
            <a:graphicFrameLocks/>
          </p:cNvGraphicFramePr>
          <p:nvPr>
            <p:extLst>
              <p:ext uri="{D42A27DB-BD31-4B8C-83A1-F6EECF244321}">
                <p14:modId xmlns:p14="http://schemas.microsoft.com/office/powerpoint/2010/main" val="3895465828"/>
              </p:ext>
            </p:extLst>
          </p:nvPr>
        </p:nvGraphicFramePr>
        <p:xfrm>
          <a:off x="7543800" y="4769458"/>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72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17" name="Elbow Connector 16"/>
          <p:cNvCxnSpPr>
            <a:stCxn id="6" idx="1"/>
            <a:endCxn id="5" idx="0"/>
          </p:cNvCxnSpPr>
          <p:nvPr/>
        </p:nvCxnSpPr>
        <p:spPr>
          <a:xfrm rot="10800000" flipV="1">
            <a:off x="1222744" y="2773018"/>
            <a:ext cx="3196856"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Elbow Connector 17"/>
          <p:cNvCxnSpPr>
            <a:stCxn id="6" idx="3"/>
            <a:endCxn id="7" idx="0"/>
          </p:cNvCxnSpPr>
          <p:nvPr/>
        </p:nvCxnSpPr>
        <p:spPr>
          <a:xfrm>
            <a:off x="5987901" y="2773018"/>
            <a:ext cx="1773866"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5465134" y="2971138"/>
            <a:ext cx="0" cy="67056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5" idx="1"/>
            <a:endCxn id="8" idx="0"/>
          </p:cNvCxnSpPr>
          <p:nvPr/>
        </p:nvCxnSpPr>
        <p:spPr>
          <a:xfrm rot="10800000" flipV="1">
            <a:off x="609600" y="3839818"/>
            <a:ext cx="381000"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13" idx="1"/>
            <a:endCxn id="14" idx="0"/>
          </p:cNvCxnSpPr>
          <p:nvPr/>
        </p:nvCxnSpPr>
        <p:spPr>
          <a:xfrm rot="10800000" flipV="1">
            <a:off x="4953000" y="3839818"/>
            <a:ext cx="228600"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endCxn id="10" idx="0"/>
          </p:cNvCxnSpPr>
          <p:nvPr/>
        </p:nvCxnSpPr>
        <p:spPr>
          <a:xfrm rot="16200000" flipH="1">
            <a:off x="5470363" y="4181920"/>
            <a:ext cx="929639" cy="245435"/>
          </a:xfrm>
          <a:prstGeom prst="bentConnector3">
            <a:avLst>
              <a:gd name="adj1" fmla="val 820"/>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4" name="Elbow Connector 23"/>
          <p:cNvCxnSpPr>
            <a:stCxn id="7" idx="3"/>
            <a:endCxn id="12" idx="0"/>
          </p:cNvCxnSpPr>
          <p:nvPr/>
        </p:nvCxnSpPr>
        <p:spPr>
          <a:xfrm>
            <a:off x="8360734" y="3839818"/>
            <a:ext cx="320750"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5" name="Elbow Connector 24"/>
          <p:cNvCxnSpPr>
            <a:stCxn id="7" idx="1"/>
            <a:endCxn id="11" idx="0"/>
          </p:cNvCxnSpPr>
          <p:nvPr/>
        </p:nvCxnSpPr>
        <p:spPr>
          <a:xfrm rot="10800000" flipV="1">
            <a:off x="6944834" y="3839818"/>
            <a:ext cx="217967"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15" idx="0"/>
          </p:cNvCxnSpPr>
          <p:nvPr/>
        </p:nvCxnSpPr>
        <p:spPr>
          <a:xfrm>
            <a:off x="7759979" y="4037938"/>
            <a:ext cx="12421" cy="73152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29" name="Content Placeholder 4"/>
          <p:cNvGraphicFramePr>
            <a:graphicFrameLocks/>
          </p:cNvGraphicFramePr>
          <p:nvPr>
            <p:extLst>
              <p:ext uri="{D42A27DB-BD31-4B8C-83A1-F6EECF244321}">
                <p14:modId xmlns:p14="http://schemas.microsoft.com/office/powerpoint/2010/main" val="712056986"/>
              </p:ext>
            </p:extLst>
          </p:nvPr>
        </p:nvGraphicFramePr>
        <p:xfrm>
          <a:off x="3810000" y="4785360"/>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44" name="Content Placeholder 4"/>
          <p:cNvGraphicFramePr>
            <a:graphicFrameLocks/>
          </p:cNvGraphicFramePr>
          <p:nvPr>
            <p:extLst>
              <p:ext uri="{D42A27DB-BD31-4B8C-83A1-F6EECF244321}">
                <p14:modId xmlns:p14="http://schemas.microsoft.com/office/powerpoint/2010/main" val="3758265305"/>
              </p:ext>
            </p:extLst>
          </p:nvPr>
        </p:nvGraphicFramePr>
        <p:xfrm>
          <a:off x="2666998" y="4800600"/>
          <a:ext cx="914402" cy="396240"/>
        </p:xfrm>
        <a:graphic>
          <a:graphicData uri="http://schemas.openxmlformats.org/drawingml/2006/table">
            <a:tbl>
              <a:tblPr firstRow="1" bandRow="1">
                <a:tableStyleId>{5C22544A-7EE6-4342-B048-85BDC9FD1C3A}</a:tableStyleId>
              </a:tblPr>
              <a:tblGrid>
                <a:gridCol w="457201">
                  <a:extLst>
                    <a:ext uri="{9D8B030D-6E8A-4147-A177-3AD203B41FA5}">
                      <a16:colId xmlns:a16="http://schemas.microsoft.com/office/drawing/2014/main" val="20000"/>
                    </a:ext>
                  </a:extLst>
                </a:gridCol>
                <a:gridCol w="457201">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33" name="Content Placeholder 4"/>
          <p:cNvGraphicFramePr>
            <a:graphicFrameLocks/>
          </p:cNvGraphicFramePr>
          <p:nvPr>
            <p:extLst>
              <p:ext uri="{D42A27DB-BD31-4B8C-83A1-F6EECF244321}">
                <p14:modId xmlns:p14="http://schemas.microsoft.com/office/powerpoint/2010/main" val="2547804710"/>
              </p:ext>
            </p:extLst>
          </p:nvPr>
        </p:nvGraphicFramePr>
        <p:xfrm>
          <a:off x="3345712" y="3657600"/>
          <a:ext cx="464288" cy="396240"/>
        </p:xfrm>
        <a:graphic>
          <a:graphicData uri="http://schemas.openxmlformats.org/drawingml/2006/table">
            <a:tbl>
              <a:tblPr firstRow="1" bandRow="1">
                <a:tableStyleId>{5C22544A-7EE6-4342-B048-85BDC9FD1C3A}</a:tableStyleId>
              </a:tblPr>
              <a:tblGrid>
                <a:gridCol w="464288">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37" name="Elbow Connector 36"/>
          <p:cNvCxnSpPr>
            <a:stCxn id="33" idx="1"/>
            <a:endCxn id="44" idx="0"/>
          </p:cNvCxnSpPr>
          <p:nvPr/>
        </p:nvCxnSpPr>
        <p:spPr>
          <a:xfrm rot="10800000" flipV="1">
            <a:off x="3124200" y="3855720"/>
            <a:ext cx="221513"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9" name="Elbow Connector 38"/>
          <p:cNvCxnSpPr>
            <a:stCxn id="33" idx="3"/>
            <a:endCxn id="29" idx="0"/>
          </p:cNvCxnSpPr>
          <p:nvPr/>
        </p:nvCxnSpPr>
        <p:spPr>
          <a:xfrm>
            <a:off x="3810000" y="3855720"/>
            <a:ext cx="228600"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9" name="Elbow Connector 48"/>
          <p:cNvCxnSpPr>
            <a:endCxn id="33" idx="0"/>
          </p:cNvCxnSpPr>
          <p:nvPr/>
        </p:nvCxnSpPr>
        <p:spPr>
          <a:xfrm rot="10800000" flipV="1">
            <a:off x="3577857" y="3306418"/>
            <a:ext cx="1375143" cy="351182"/>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flipH="1">
            <a:off x="4952999" y="2971800"/>
            <a:ext cx="1" cy="334618"/>
          </a:xfrm>
          <a:prstGeom prst="straightConnector1">
            <a:avLst/>
          </a:prstGeom>
          <a:ln w="38100">
            <a:tailEnd type="none"/>
          </a:ln>
        </p:spPr>
        <p:style>
          <a:lnRef idx="1">
            <a:schemeClr val="accent1"/>
          </a:lnRef>
          <a:fillRef idx="0">
            <a:schemeClr val="accent1"/>
          </a:fillRef>
          <a:effectRef idx="0">
            <a:schemeClr val="accent1"/>
          </a:effectRef>
          <a:fontRef idx="minor">
            <a:schemeClr val="tx1"/>
          </a:fontRef>
        </p:style>
      </p:cxnSp>
      <p:graphicFrame>
        <p:nvGraphicFramePr>
          <p:cNvPr id="34" name="Content Placeholder 4"/>
          <p:cNvGraphicFramePr>
            <a:graphicFrameLocks/>
          </p:cNvGraphicFramePr>
          <p:nvPr>
            <p:extLst>
              <p:ext uri="{D42A27DB-BD31-4B8C-83A1-F6EECF244321}">
                <p14:modId xmlns:p14="http://schemas.microsoft.com/office/powerpoint/2010/main" val="98872164"/>
              </p:ext>
            </p:extLst>
          </p:nvPr>
        </p:nvGraphicFramePr>
        <p:xfrm>
          <a:off x="152400" y="4769458"/>
          <a:ext cx="13716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tblGrid>
              <a:tr h="370840">
                <a:tc>
                  <a:txBody>
                    <a:bodyPr/>
                    <a:lstStyle/>
                    <a:p>
                      <a:pPr algn="ctr"/>
                      <a:r>
                        <a:rPr lang="en-US" sz="2000"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000" dirty="0">
                          <a:solidFill>
                            <a:schemeClr val="tx1"/>
                          </a:solidFill>
                        </a:rPr>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38" name="Elbow Connector 37"/>
          <p:cNvCxnSpPr/>
          <p:nvPr/>
        </p:nvCxnSpPr>
        <p:spPr>
          <a:xfrm>
            <a:off x="1469224" y="3820883"/>
            <a:ext cx="388088" cy="966852"/>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90534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Insert </a:t>
            </a:r>
            <a:r>
              <a:rPr lang="en-US" dirty="0">
                <a:solidFill>
                  <a:srgbClr val="FF0000"/>
                </a:solidFill>
              </a:rPr>
              <a:t>90</a:t>
            </a:r>
          </a:p>
        </p:txBody>
      </p:sp>
      <p:sp>
        <p:nvSpPr>
          <p:cNvPr id="3" name="Content Placeholder 2"/>
          <p:cNvSpPr>
            <a:spLocks noGrp="1"/>
          </p:cNvSpPr>
          <p:nvPr>
            <p:ph idx="1"/>
          </p:nvPr>
        </p:nvSpPr>
        <p:spPr/>
        <p:txBody>
          <a:bodyPr/>
          <a:lstStyle/>
          <a:p>
            <a:r>
              <a:rPr lang="en-US" sz="2400" dirty="0">
                <a:solidFill>
                  <a:srgbClr val="FF0000"/>
                </a:solidFill>
              </a:rPr>
              <a:t>Insert 90.</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37</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1572100943"/>
              </p:ext>
            </p:extLst>
          </p:nvPr>
        </p:nvGraphicFramePr>
        <p:xfrm>
          <a:off x="990600" y="3641698"/>
          <a:ext cx="464288" cy="396240"/>
        </p:xfrm>
        <a:graphic>
          <a:graphicData uri="http://schemas.openxmlformats.org/drawingml/2006/table">
            <a:tbl>
              <a:tblPr firstRow="1" bandRow="1">
                <a:tableStyleId>{5C22544A-7EE6-4342-B048-85BDC9FD1C3A}</a:tableStyleId>
              </a:tblPr>
              <a:tblGrid>
                <a:gridCol w="464288">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3875444063"/>
              </p:ext>
            </p:extLst>
          </p:nvPr>
        </p:nvGraphicFramePr>
        <p:xfrm>
          <a:off x="4419600" y="2574898"/>
          <a:ext cx="1568301" cy="396240"/>
        </p:xfrm>
        <a:graphic>
          <a:graphicData uri="http://schemas.openxmlformats.org/drawingml/2006/table">
            <a:tbl>
              <a:tblPr firstRow="1" bandRow="1">
                <a:tableStyleId>{5C22544A-7EE6-4342-B048-85BDC9FD1C3A}</a:tableStyleId>
              </a:tblPr>
              <a:tblGrid>
                <a:gridCol w="522767">
                  <a:extLst>
                    <a:ext uri="{9D8B030D-6E8A-4147-A177-3AD203B41FA5}">
                      <a16:colId xmlns:a16="http://schemas.microsoft.com/office/drawing/2014/main" val="20000"/>
                    </a:ext>
                  </a:extLst>
                </a:gridCol>
                <a:gridCol w="522767">
                  <a:extLst>
                    <a:ext uri="{9D8B030D-6E8A-4147-A177-3AD203B41FA5}">
                      <a16:colId xmlns:a16="http://schemas.microsoft.com/office/drawing/2014/main" val="20001"/>
                    </a:ext>
                  </a:extLst>
                </a:gridCol>
                <a:gridCol w="522767">
                  <a:extLst>
                    <a:ext uri="{9D8B030D-6E8A-4147-A177-3AD203B41FA5}">
                      <a16:colId xmlns:a16="http://schemas.microsoft.com/office/drawing/2014/main" val="20002"/>
                    </a:ext>
                  </a:extLst>
                </a:gridCol>
              </a:tblGrid>
              <a:tr h="370840">
                <a:tc>
                  <a:txBody>
                    <a:bodyPr/>
                    <a:lstStyle/>
                    <a:p>
                      <a:pPr algn="ctr"/>
                      <a:r>
                        <a:rPr lang="en-US" sz="2000" dirty="0">
                          <a:solidFill>
                            <a:schemeClr val="tx1"/>
                          </a:solidFill>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3791004208"/>
              </p:ext>
            </p:extLst>
          </p:nvPr>
        </p:nvGraphicFramePr>
        <p:xfrm>
          <a:off x="7162800" y="3641698"/>
          <a:ext cx="1197934" cy="396240"/>
        </p:xfrm>
        <a:graphic>
          <a:graphicData uri="http://schemas.openxmlformats.org/drawingml/2006/table">
            <a:tbl>
              <a:tblPr firstRow="1" bandRow="1">
                <a:tableStyleId>{5C22544A-7EE6-4342-B048-85BDC9FD1C3A}</a:tableStyleId>
              </a:tblPr>
              <a:tblGrid>
                <a:gridCol w="598967">
                  <a:extLst>
                    <a:ext uri="{9D8B030D-6E8A-4147-A177-3AD203B41FA5}">
                      <a16:colId xmlns:a16="http://schemas.microsoft.com/office/drawing/2014/main" val="20000"/>
                    </a:ext>
                  </a:extLst>
                </a:gridCol>
                <a:gridCol w="5989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8" name="Content Placeholder 4"/>
          <p:cNvGraphicFramePr>
            <a:graphicFrameLocks/>
          </p:cNvGraphicFramePr>
          <p:nvPr>
            <p:extLst>
              <p:ext uri="{D42A27DB-BD31-4B8C-83A1-F6EECF244321}">
                <p14:modId xmlns:p14="http://schemas.microsoft.com/office/powerpoint/2010/main" val="1345237714"/>
              </p:ext>
            </p:extLst>
          </p:nvPr>
        </p:nvGraphicFramePr>
        <p:xfrm>
          <a:off x="152400" y="476945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9" name="Content Placeholder 4"/>
          <p:cNvGraphicFramePr>
            <a:graphicFrameLocks/>
          </p:cNvGraphicFramePr>
          <p:nvPr>
            <p:extLst>
              <p:ext uri="{D42A27DB-BD31-4B8C-83A1-F6EECF244321}">
                <p14:modId xmlns:p14="http://schemas.microsoft.com/office/powerpoint/2010/main" val="2199176440"/>
              </p:ext>
            </p:extLst>
          </p:nvPr>
        </p:nvGraphicFramePr>
        <p:xfrm>
          <a:off x="1792207" y="4796177"/>
          <a:ext cx="443023" cy="396240"/>
        </p:xfrm>
        <a:graphic>
          <a:graphicData uri="http://schemas.openxmlformats.org/drawingml/2006/table">
            <a:tbl>
              <a:tblPr firstRow="1" bandRow="1">
                <a:tableStyleId>{5C22544A-7EE6-4342-B048-85BDC9FD1C3A}</a:tableStyleId>
              </a:tblPr>
              <a:tblGrid>
                <a:gridCol w="443023">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0" name="Content Placeholder 4"/>
          <p:cNvGraphicFramePr>
            <a:graphicFrameLocks/>
          </p:cNvGraphicFramePr>
          <p:nvPr>
            <p:extLst>
              <p:ext uri="{D42A27DB-BD31-4B8C-83A1-F6EECF244321}">
                <p14:modId xmlns:p14="http://schemas.microsoft.com/office/powerpoint/2010/main" val="3784571436"/>
              </p:ext>
            </p:extLst>
          </p:nvPr>
        </p:nvGraphicFramePr>
        <p:xfrm>
          <a:off x="5791200" y="4769458"/>
          <a:ext cx="533400" cy="39624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52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1" name="Content Placeholder 4"/>
          <p:cNvGraphicFramePr>
            <a:graphicFrameLocks/>
          </p:cNvGraphicFramePr>
          <p:nvPr>
            <p:extLst>
              <p:ext uri="{D42A27DB-BD31-4B8C-83A1-F6EECF244321}">
                <p14:modId xmlns:p14="http://schemas.microsoft.com/office/powerpoint/2010/main" val="1063206160"/>
              </p:ext>
            </p:extLst>
          </p:nvPr>
        </p:nvGraphicFramePr>
        <p:xfrm>
          <a:off x="6498266" y="4784698"/>
          <a:ext cx="893134" cy="396240"/>
        </p:xfrm>
        <a:graphic>
          <a:graphicData uri="http://schemas.openxmlformats.org/drawingml/2006/table">
            <a:tbl>
              <a:tblPr firstRow="1" bandRow="1">
                <a:tableStyleId>{5C22544A-7EE6-4342-B048-85BDC9FD1C3A}</a:tableStyleId>
              </a:tblPr>
              <a:tblGrid>
                <a:gridCol w="446567">
                  <a:extLst>
                    <a:ext uri="{9D8B030D-6E8A-4147-A177-3AD203B41FA5}">
                      <a16:colId xmlns:a16="http://schemas.microsoft.com/office/drawing/2014/main" val="20000"/>
                    </a:ext>
                  </a:extLst>
                </a:gridCol>
                <a:gridCol w="4465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62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2" name="Content Placeholder 4"/>
          <p:cNvGraphicFramePr>
            <a:graphicFrameLocks/>
          </p:cNvGraphicFramePr>
          <p:nvPr>
            <p:extLst>
              <p:ext uri="{D42A27DB-BD31-4B8C-83A1-F6EECF244321}">
                <p14:modId xmlns:p14="http://schemas.microsoft.com/office/powerpoint/2010/main" val="2312255459"/>
              </p:ext>
            </p:extLst>
          </p:nvPr>
        </p:nvGraphicFramePr>
        <p:xfrm>
          <a:off x="8447568" y="4769458"/>
          <a:ext cx="467832" cy="396240"/>
        </p:xfrm>
        <a:graphic>
          <a:graphicData uri="http://schemas.openxmlformats.org/drawingml/2006/table">
            <a:tbl>
              <a:tblPr firstRow="1" bandRow="1">
                <a:tableStyleId>{5C22544A-7EE6-4342-B048-85BDC9FD1C3A}</a:tableStyleId>
              </a:tblPr>
              <a:tblGrid>
                <a:gridCol w="467832">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3" name="Content Placeholder 4"/>
          <p:cNvGraphicFramePr>
            <a:graphicFrameLocks/>
          </p:cNvGraphicFramePr>
          <p:nvPr>
            <p:extLst>
              <p:ext uri="{D42A27DB-BD31-4B8C-83A1-F6EECF244321}">
                <p14:modId xmlns:p14="http://schemas.microsoft.com/office/powerpoint/2010/main" val="82635149"/>
              </p:ext>
            </p:extLst>
          </p:nvPr>
        </p:nvGraphicFramePr>
        <p:xfrm>
          <a:off x="5181600" y="3641698"/>
          <a:ext cx="609600" cy="3962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4" name="Content Placeholder 4"/>
          <p:cNvGraphicFramePr>
            <a:graphicFrameLocks/>
          </p:cNvGraphicFramePr>
          <p:nvPr>
            <p:extLst>
              <p:ext uri="{D42A27DB-BD31-4B8C-83A1-F6EECF244321}">
                <p14:modId xmlns:p14="http://schemas.microsoft.com/office/powerpoint/2010/main" val="2667224115"/>
              </p:ext>
            </p:extLst>
          </p:nvPr>
        </p:nvGraphicFramePr>
        <p:xfrm>
          <a:off x="4495800" y="478469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5" name="Content Placeholder 4"/>
          <p:cNvGraphicFramePr>
            <a:graphicFrameLocks/>
          </p:cNvGraphicFramePr>
          <p:nvPr>
            <p:extLst>
              <p:ext uri="{D42A27DB-BD31-4B8C-83A1-F6EECF244321}">
                <p14:modId xmlns:p14="http://schemas.microsoft.com/office/powerpoint/2010/main" val="2641999956"/>
              </p:ext>
            </p:extLst>
          </p:nvPr>
        </p:nvGraphicFramePr>
        <p:xfrm>
          <a:off x="7543800" y="4769458"/>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72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17" name="Elbow Connector 16"/>
          <p:cNvCxnSpPr>
            <a:stCxn id="6" idx="1"/>
            <a:endCxn id="5" idx="0"/>
          </p:cNvCxnSpPr>
          <p:nvPr/>
        </p:nvCxnSpPr>
        <p:spPr>
          <a:xfrm rot="10800000" flipV="1">
            <a:off x="1222744" y="2773018"/>
            <a:ext cx="3196856"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Elbow Connector 17"/>
          <p:cNvCxnSpPr>
            <a:stCxn id="6" idx="3"/>
            <a:endCxn id="7" idx="0"/>
          </p:cNvCxnSpPr>
          <p:nvPr/>
        </p:nvCxnSpPr>
        <p:spPr>
          <a:xfrm>
            <a:off x="5987901" y="2773018"/>
            <a:ext cx="1773866"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5465134" y="2971138"/>
            <a:ext cx="0" cy="67056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5" idx="1"/>
            <a:endCxn id="8" idx="0"/>
          </p:cNvCxnSpPr>
          <p:nvPr/>
        </p:nvCxnSpPr>
        <p:spPr>
          <a:xfrm rot="10800000" flipV="1">
            <a:off x="609600" y="3839818"/>
            <a:ext cx="381000"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13" idx="1"/>
            <a:endCxn id="14" idx="0"/>
          </p:cNvCxnSpPr>
          <p:nvPr/>
        </p:nvCxnSpPr>
        <p:spPr>
          <a:xfrm rot="10800000" flipV="1">
            <a:off x="4953000" y="3839818"/>
            <a:ext cx="228600"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endCxn id="10" idx="0"/>
          </p:cNvCxnSpPr>
          <p:nvPr/>
        </p:nvCxnSpPr>
        <p:spPr>
          <a:xfrm rot="16200000" flipH="1">
            <a:off x="5470363" y="4181920"/>
            <a:ext cx="929639" cy="245435"/>
          </a:xfrm>
          <a:prstGeom prst="bentConnector3">
            <a:avLst>
              <a:gd name="adj1" fmla="val 820"/>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4" name="Elbow Connector 23"/>
          <p:cNvCxnSpPr>
            <a:stCxn id="7" idx="3"/>
            <a:endCxn id="12" idx="0"/>
          </p:cNvCxnSpPr>
          <p:nvPr/>
        </p:nvCxnSpPr>
        <p:spPr>
          <a:xfrm>
            <a:off x="8360734" y="3839818"/>
            <a:ext cx="320750"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5" name="Elbow Connector 24"/>
          <p:cNvCxnSpPr>
            <a:stCxn id="7" idx="1"/>
            <a:endCxn id="11" idx="0"/>
          </p:cNvCxnSpPr>
          <p:nvPr/>
        </p:nvCxnSpPr>
        <p:spPr>
          <a:xfrm rot="10800000" flipV="1">
            <a:off x="6944834" y="3839818"/>
            <a:ext cx="217967"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15" idx="0"/>
          </p:cNvCxnSpPr>
          <p:nvPr/>
        </p:nvCxnSpPr>
        <p:spPr>
          <a:xfrm>
            <a:off x="7759979" y="4037938"/>
            <a:ext cx="12421" cy="73152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29" name="Content Placeholder 4"/>
          <p:cNvGraphicFramePr>
            <a:graphicFrameLocks/>
          </p:cNvGraphicFramePr>
          <p:nvPr>
            <p:extLst>
              <p:ext uri="{D42A27DB-BD31-4B8C-83A1-F6EECF244321}">
                <p14:modId xmlns:p14="http://schemas.microsoft.com/office/powerpoint/2010/main" val="1722422494"/>
              </p:ext>
            </p:extLst>
          </p:nvPr>
        </p:nvGraphicFramePr>
        <p:xfrm>
          <a:off x="3810000" y="4785360"/>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44" name="Content Placeholder 4"/>
          <p:cNvGraphicFramePr>
            <a:graphicFrameLocks/>
          </p:cNvGraphicFramePr>
          <p:nvPr>
            <p:extLst>
              <p:ext uri="{D42A27DB-BD31-4B8C-83A1-F6EECF244321}">
                <p14:modId xmlns:p14="http://schemas.microsoft.com/office/powerpoint/2010/main" val="567924446"/>
              </p:ext>
            </p:extLst>
          </p:nvPr>
        </p:nvGraphicFramePr>
        <p:xfrm>
          <a:off x="2666998" y="4800600"/>
          <a:ext cx="914402" cy="396240"/>
        </p:xfrm>
        <a:graphic>
          <a:graphicData uri="http://schemas.openxmlformats.org/drawingml/2006/table">
            <a:tbl>
              <a:tblPr firstRow="1" bandRow="1">
                <a:tableStyleId>{5C22544A-7EE6-4342-B048-85BDC9FD1C3A}</a:tableStyleId>
              </a:tblPr>
              <a:tblGrid>
                <a:gridCol w="457201">
                  <a:extLst>
                    <a:ext uri="{9D8B030D-6E8A-4147-A177-3AD203B41FA5}">
                      <a16:colId xmlns:a16="http://schemas.microsoft.com/office/drawing/2014/main" val="20000"/>
                    </a:ext>
                  </a:extLst>
                </a:gridCol>
                <a:gridCol w="457201">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33" name="Content Placeholder 4"/>
          <p:cNvGraphicFramePr>
            <a:graphicFrameLocks/>
          </p:cNvGraphicFramePr>
          <p:nvPr>
            <p:extLst>
              <p:ext uri="{D42A27DB-BD31-4B8C-83A1-F6EECF244321}">
                <p14:modId xmlns:p14="http://schemas.microsoft.com/office/powerpoint/2010/main" val="1224854717"/>
              </p:ext>
            </p:extLst>
          </p:nvPr>
        </p:nvGraphicFramePr>
        <p:xfrm>
          <a:off x="3345712" y="3657600"/>
          <a:ext cx="464288" cy="396240"/>
        </p:xfrm>
        <a:graphic>
          <a:graphicData uri="http://schemas.openxmlformats.org/drawingml/2006/table">
            <a:tbl>
              <a:tblPr firstRow="1" bandRow="1">
                <a:tableStyleId>{5C22544A-7EE6-4342-B048-85BDC9FD1C3A}</a:tableStyleId>
              </a:tblPr>
              <a:tblGrid>
                <a:gridCol w="464288">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37" name="Elbow Connector 36"/>
          <p:cNvCxnSpPr>
            <a:stCxn id="33" idx="1"/>
            <a:endCxn id="44" idx="0"/>
          </p:cNvCxnSpPr>
          <p:nvPr/>
        </p:nvCxnSpPr>
        <p:spPr>
          <a:xfrm rot="10800000" flipV="1">
            <a:off x="3124200" y="3855720"/>
            <a:ext cx="221513"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9" name="Elbow Connector 38"/>
          <p:cNvCxnSpPr>
            <a:stCxn id="33" idx="3"/>
            <a:endCxn id="29" idx="0"/>
          </p:cNvCxnSpPr>
          <p:nvPr/>
        </p:nvCxnSpPr>
        <p:spPr>
          <a:xfrm>
            <a:off x="3810000" y="3855720"/>
            <a:ext cx="228600"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9" name="Elbow Connector 48"/>
          <p:cNvCxnSpPr>
            <a:endCxn id="33" idx="0"/>
          </p:cNvCxnSpPr>
          <p:nvPr/>
        </p:nvCxnSpPr>
        <p:spPr>
          <a:xfrm rot="10800000" flipV="1">
            <a:off x="3577857" y="3306418"/>
            <a:ext cx="1375143" cy="351182"/>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flipH="1">
            <a:off x="4952999" y="2971800"/>
            <a:ext cx="1" cy="334618"/>
          </a:xfrm>
          <a:prstGeom prst="straightConnector1">
            <a:avLst/>
          </a:prstGeom>
          <a:ln w="38100">
            <a:tailEnd type="none"/>
          </a:ln>
        </p:spPr>
        <p:style>
          <a:lnRef idx="1">
            <a:schemeClr val="accent1"/>
          </a:lnRef>
          <a:fillRef idx="0">
            <a:schemeClr val="accent1"/>
          </a:fillRef>
          <a:effectRef idx="0">
            <a:schemeClr val="accent1"/>
          </a:effectRef>
          <a:fontRef idx="minor">
            <a:schemeClr val="tx1"/>
          </a:fontRef>
        </p:style>
      </p:cxnSp>
      <p:graphicFrame>
        <p:nvGraphicFramePr>
          <p:cNvPr id="34" name="Content Placeholder 4"/>
          <p:cNvGraphicFramePr>
            <a:graphicFrameLocks/>
          </p:cNvGraphicFramePr>
          <p:nvPr>
            <p:extLst>
              <p:ext uri="{D42A27DB-BD31-4B8C-83A1-F6EECF244321}">
                <p14:modId xmlns:p14="http://schemas.microsoft.com/office/powerpoint/2010/main" val="3193289045"/>
              </p:ext>
            </p:extLst>
          </p:nvPr>
        </p:nvGraphicFramePr>
        <p:xfrm>
          <a:off x="152400" y="4769458"/>
          <a:ext cx="13716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tblGrid>
              <a:tr h="370840">
                <a:tc>
                  <a:txBody>
                    <a:bodyPr/>
                    <a:lstStyle/>
                    <a:p>
                      <a:pPr algn="ctr"/>
                      <a:r>
                        <a:rPr lang="en-US" sz="2000"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38" name="Elbow Connector 37"/>
          <p:cNvCxnSpPr/>
          <p:nvPr/>
        </p:nvCxnSpPr>
        <p:spPr>
          <a:xfrm>
            <a:off x="1469224" y="3820883"/>
            <a:ext cx="388088" cy="966852"/>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96572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Insert 90  (part 1)  </a:t>
            </a:r>
            <a:r>
              <a:rPr lang="en-US" sz="3600" dirty="0"/>
              <a:t>(</a:t>
            </a:r>
            <a:r>
              <a:rPr lang="en-US" sz="3600" dirty="0">
                <a:solidFill>
                  <a:srgbClr val="FF0000"/>
                </a:solidFill>
              </a:rPr>
              <a:t>preemptive split</a:t>
            </a:r>
            <a:r>
              <a:rPr lang="en-US" sz="3600" dirty="0"/>
              <a:t>)</a:t>
            </a:r>
            <a:endParaRPr lang="en-US" dirty="0"/>
          </a:p>
        </p:txBody>
      </p:sp>
      <p:sp>
        <p:nvSpPr>
          <p:cNvPr id="3" name="Content Placeholder 2"/>
          <p:cNvSpPr>
            <a:spLocks noGrp="1"/>
          </p:cNvSpPr>
          <p:nvPr>
            <p:ph idx="1"/>
          </p:nvPr>
        </p:nvSpPr>
        <p:spPr/>
        <p:txBody>
          <a:bodyPr/>
          <a:lstStyle/>
          <a:p>
            <a:r>
              <a:rPr lang="en-US" sz="2400" dirty="0"/>
              <a:t>Insert 90. The root is a 4-node. </a:t>
            </a:r>
            <a:r>
              <a:rPr lang="en-US" sz="2400" dirty="0">
                <a:solidFill>
                  <a:srgbClr val="FF0000"/>
                </a:solidFill>
              </a:rPr>
              <a:t>Preemptive split</a:t>
            </a:r>
            <a:r>
              <a:rPr lang="en-US" sz="2400" dirty="0"/>
              <a:t>: split it.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38</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443614326"/>
              </p:ext>
            </p:extLst>
          </p:nvPr>
        </p:nvGraphicFramePr>
        <p:xfrm>
          <a:off x="990600" y="3641698"/>
          <a:ext cx="464288" cy="396240"/>
        </p:xfrm>
        <a:graphic>
          <a:graphicData uri="http://schemas.openxmlformats.org/drawingml/2006/table">
            <a:tbl>
              <a:tblPr firstRow="1" bandRow="1">
                <a:tableStyleId>{5C22544A-7EE6-4342-B048-85BDC9FD1C3A}</a:tableStyleId>
              </a:tblPr>
              <a:tblGrid>
                <a:gridCol w="464288">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1791450347"/>
              </p:ext>
            </p:extLst>
          </p:nvPr>
        </p:nvGraphicFramePr>
        <p:xfrm>
          <a:off x="4419600" y="2574898"/>
          <a:ext cx="1568301" cy="396240"/>
        </p:xfrm>
        <a:graphic>
          <a:graphicData uri="http://schemas.openxmlformats.org/drawingml/2006/table">
            <a:tbl>
              <a:tblPr firstRow="1" bandRow="1">
                <a:tableStyleId>{5C22544A-7EE6-4342-B048-85BDC9FD1C3A}</a:tableStyleId>
              </a:tblPr>
              <a:tblGrid>
                <a:gridCol w="522767">
                  <a:extLst>
                    <a:ext uri="{9D8B030D-6E8A-4147-A177-3AD203B41FA5}">
                      <a16:colId xmlns:a16="http://schemas.microsoft.com/office/drawing/2014/main" val="20000"/>
                    </a:ext>
                  </a:extLst>
                </a:gridCol>
                <a:gridCol w="522767">
                  <a:extLst>
                    <a:ext uri="{9D8B030D-6E8A-4147-A177-3AD203B41FA5}">
                      <a16:colId xmlns:a16="http://schemas.microsoft.com/office/drawing/2014/main" val="20001"/>
                    </a:ext>
                  </a:extLst>
                </a:gridCol>
                <a:gridCol w="522767">
                  <a:extLst>
                    <a:ext uri="{9D8B030D-6E8A-4147-A177-3AD203B41FA5}">
                      <a16:colId xmlns:a16="http://schemas.microsoft.com/office/drawing/2014/main" val="20002"/>
                    </a:ext>
                  </a:extLst>
                </a:gridCol>
              </a:tblGrid>
              <a:tr h="370840">
                <a:tc>
                  <a:txBody>
                    <a:bodyPr/>
                    <a:lstStyle/>
                    <a:p>
                      <a:pPr algn="ctr"/>
                      <a:r>
                        <a:rPr lang="en-US" sz="2000" dirty="0">
                          <a:solidFill>
                            <a:schemeClr val="tx1"/>
                          </a:solidFill>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000" dirty="0">
                          <a:solidFill>
                            <a:schemeClr val="tx1"/>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000" dirty="0">
                          <a:solidFill>
                            <a:schemeClr val="tx1"/>
                          </a:solidFill>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bl>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1480016157"/>
              </p:ext>
            </p:extLst>
          </p:nvPr>
        </p:nvGraphicFramePr>
        <p:xfrm>
          <a:off x="7162800" y="3641698"/>
          <a:ext cx="1197934" cy="396240"/>
        </p:xfrm>
        <a:graphic>
          <a:graphicData uri="http://schemas.openxmlformats.org/drawingml/2006/table">
            <a:tbl>
              <a:tblPr firstRow="1" bandRow="1">
                <a:tableStyleId>{5C22544A-7EE6-4342-B048-85BDC9FD1C3A}</a:tableStyleId>
              </a:tblPr>
              <a:tblGrid>
                <a:gridCol w="598967">
                  <a:extLst>
                    <a:ext uri="{9D8B030D-6E8A-4147-A177-3AD203B41FA5}">
                      <a16:colId xmlns:a16="http://schemas.microsoft.com/office/drawing/2014/main" val="20000"/>
                    </a:ext>
                  </a:extLst>
                </a:gridCol>
                <a:gridCol w="5989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8" name="Content Placeholder 4"/>
          <p:cNvGraphicFramePr>
            <a:graphicFrameLocks/>
          </p:cNvGraphicFramePr>
          <p:nvPr>
            <p:extLst>
              <p:ext uri="{D42A27DB-BD31-4B8C-83A1-F6EECF244321}">
                <p14:modId xmlns:p14="http://schemas.microsoft.com/office/powerpoint/2010/main" val="2702635169"/>
              </p:ext>
            </p:extLst>
          </p:nvPr>
        </p:nvGraphicFramePr>
        <p:xfrm>
          <a:off x="152400" y="476945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9" name="Content Placeholder 4"/>
          <p:cNvGraphicFramePr>
            <a:graphicFrameLocks/>
          </p:cNvGraphicFramePr>
          <p:nvPr>
            <p:extLst>
              <p:ext uri="{D42A27DB-BD31-4B8C-83A1-F6EECF244321}">
                <p14:modId xmlns:p14="http://schemas.microsoft.com/office/powerpoint/2010/main" val="1263553819"/>
              </p:ext>
            </p:extLst>
          </p:nvPr>
        </p:nvGraphicFramePr>
        <p:xfrm>
          <a:off x="1792207" y="4796177"/>
          <a:ext cx="443023" cy="396240"/>
        </p:xfrm>
        <a:graphic>
          <a:graphicData uri="http://schemas.openxmlformats.org/drawingml/2006/table">
            <a:tbl>
              <a:tblPr firstRow="1" bandRow="1">
                <a:tableStyleId>{5C22544A-7EE6-4342-B048-85BDC9FD1C3A}</a:tableStyleId>
              </a:tblPr>
              <a:tblGrid>
                <a:gridCol w="443023">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0" name="Content Placeholder 4"/>
          <p:cNvGraphicFramePr>
            <a:graphicFrameLocks/>
          </p:cNvGraphicFramePr>
          <p:nvPr>
            <p:extLst>
              <p:ext uri="{D42A27DB-BD31-4B8C-83A1-F6EECF244321}">
                <p14:modId xmlns:p14="http://schemas.microsoft.com/office/powerpoint/2010/main" val="3594902110"/>
              </p:ext>
            </p:extLst>
          </p:nvPr>
        </p:nvGraphicFramePr>
        <p:xfrm>
          <a:off x="5791200" y="4769458"/>
          <a:ext cx="533400" cy="39624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52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1" name="Content Placeholder 4"/>
          <p:cNvGraphicFramePr>
            <a:graphicFrameLocks/>
          </p:cNvGraphicFramePr>
          <p:nvPr>
            <p:extLst>
              <p:ext uri="{D42A27DB-BD31-4B8C-83A1-F6EECF244321}">
                <p14:modId xmlns:p14="http://schemas.microsoft.com/office/powerpoint/2010/main" val="286793380"/>
              </p:ext>
            </p:extLst>
          </p:nvPr>
        </p:nvGraphicFramePr>
        <p:xfrm>
          <a:off x="6498266" y="4784698"/>
          <a:ext cx="893134" cy="396240"/>
        </p:xfrm>
        <a:graphic>
          <a:graphicData uri="http://schemas.openxmlformats.org/drawingml/2006/table">
            <a:tbl>
              <a:tblPr firstRow="1" bandRow="1">
                <a:tableStyleId>{5C22544A-7EE6-4342-B048-85BDC9FD1C3A}</a:tableStyleId>
              </a:tblPr>
              <a:tblGrid>
                <a:gridCol w="446567">
                  <a:extLst>
                    <a:ext uri="{9D8B030D-6E8A-4147-A177-3AD203B41FA5}">
                      <a16:colId xmlns:a16="http://schemas.microsoft.com/office/drawing/2014/main" val="20000"/>
                    </a:ext>
                  </a:extLst>
                </a:gridCol>
                <a:gridCol w="4465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62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2" name="Content Placeholder 4"/>
          <p:cNvGraphicFramePr>
            <a:graphicFrameLocks/>
          </p:cNvGraphicFramePr>
          <p:nvPr>
            <p:extLst>
              <p:ext uri="{D42A27DB-BD31-4B8C-83A1-F6EECF244321}">
                <p14:modId xmlns:p14="http://schemas.microsoft.com/office/powerpoint/2010/main" val="700078183"/>
              </p:ext>
            </p:extLst>
          </p:nvPr>
        </p:nvGraphicFramePr>
        <p:xfrm>
          <a:off x="8447568" y="4769458"/>
          <a:ext cx="467832" cy="396240"/>
        </p:xfrm>
        <a:graphic>
          <a:graphicData uri="http://schemas.openxmlformats.org/drawingml/2006/table">
            <a:tbl>
              <a:tblPr firstRow="1" bandRow="1">
                <a:tableStyleId>{5C22544A-7EE6-4342-B048-85BDC9FD1C3A}</a:tableStyleId>
              </a:tblPr>
              <a:tblGrid>
                <a:gridCol w="467832">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3" name="Content Placeholder 4"/>
          <p:cNvGraphicFramePr>
            <a:graphicFrameLocks/>
          </p:cNvGraphicFramePr>
          <p:nvPr>
            <p:extLst>
              <p:ext uri="{D42A27DB-BD31-4B8C-83A1-F6EECF244321}">
                <p14:modId xmlns:p14="http://schemas.microsoft.com/office/powerpoint/2010/main" val="1905051631"/>
              </p:ext>
            </p:extLst>
          </p:nvPr>
        </p:nvGraphicFramePr>
        <p:xfrm>
          <a:off x="5181600" y="3641698"/>
          <a:ext cx="609600" cy="3962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4" name="Content Placeholder 4"/>
          <p:cNvGraphicFramePr>
            <a:graphicFrameLocks/>
          </p:cNvGraphicFramePr>
          <p:nvPr>
            <p:extLst>
              <p:ext uri="{D42A27DB-BD31-4B8C-83A1-F6EECF244321}">
                <p14:modId xmlns:p14="http://schemas.microsoft.com/office/powerpoint/2010/main" val="3742215109"/>
              </p:ext>
            </p:extLst>
          </p:nvPr>
        </p:nvGraphicFramePr>
        <p:xfrm>
          <a:off x="4495800" y="478469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5" name="Content Placeholder 4"/>
          <p:cNvGraphicFramePr>
            <a:graphicFrameLocks/>
          </p:cNvGraphicFramePr>
          <p:nvPr>
            <p:extLst>
              <p:ext uri="{D42A27DB-BD31-4B8C-83A1-F6EECF244321}">
                <p14:modId xmlns:p14="http://schemas.microsoft.com/office/powerpoint/2010/main" val="4158412214"/>
              </p:ext>
            </p:extLst>
          </p:nvPr>
        </p:nvGraphicFramePr>
        <p:xfrm>
          <a:off x="7543800" y="4769458"/>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72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17" name="Elbow Connector 16"/>
          <p:cNvCxnSpPr>
            <a:stCxn id="6" idx="1"/>
            <a:endCxn id="5" idx="0"/>
          </p:cNvCxnSpPr>
          <p:nvPr/>
        </p:nvCxnSpPr>
        <p:spPr>
          <a:xfrm rot="10800000" flipV="1">
            <a:off x="1222744" y="2773018"/>
            <a:ext cx="3196856"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Elbow Connector 17"/>
          <p:cNvCxnSpPr>
            <a:stCxn id="6" idx="3"/>
            <a:endCxn id="7" idx="0"/>
          </p:cNvCxnSpPr>
          <p:nvPr/>
        </p:nvCxnSpPr>
        <p:spPr>
          <a:xfrm>
            <a:off x="5987901" y="2773018"/>
            <a:ext cx="1773866"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5465134" y="2971138"/>
            <a:ext cx="0" cy="67056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5" idx="1"/>
            <a:endCxn id="8" idx="0"/>
          </p:cNvCxnSpPr>
          <p:nvPr/>
        </p:nvCxnSpPr>
        <p:spPr>
          <a:xfrm rot="10800000" flipV="1">
            <a:off x="609600" y="3839818"/>
            <a:ext cx="381000"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13" idx="1"/>
            <a:endCxn id="14" idx="0"/>
          </p:cNvCxnSpPr>
          <p:nvPr/>
        </p:nvCxnSpPr>
        <p:spPr>
          <a:xfrm rot="10800000" flipV="1">
            <a:off x="4953000" y="3839818"/>
            <a:ext cx="228600"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endCxn id="10" idx="0"/>
          </p:cNvCxnSpPr>
          <p:nvPr/>
        </p:nvCxnSpPr>
        <p:spPr>
          <a:xfrm rot="16200000" flipH="1">
            <a:off x="5470363" y="4181920"/>
            <a:ext cx="929639" cy="245435"/>
          </a:xfrm>
          <a:prstGeom prst="bentConnector3">
            <a:avLst>
              <a:gd name="adj1" fmla="val 820"/>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4" name="Elbow Connector 23"/>
          <p:cNvCxnSpPr>
            <a:stCxn id="7" idx="3"/>
            <a:endCxn id="12" idx="0"/>
          </p:cNvCxnSpPr>
          <p:nvPr/>
        </p:nvCxnSpPr>
        <p:spPr>
          <a:xfrm>
            <a:off x="8360734" y="3839818"/>
            <a:ext cx="320750"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5" name="Elbow Connector 24"/>
          <p:cNvCxnSpPr>
            <a:stCxn id="7" idx="1"/>
            <a:endCxn id="11" idx="0"/>
          </p:cNvCxnSpPr>
          <p:nvPr/>
        </p:nvCxnSpPr>
        <p:spPr>
          <a:xfrm rot="10800000" flipV="1">
            <a:off x="6944834" y="3839818"/>
            <a:ext cx="217967"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15" idx="0"/>
          </p:cNvCxnSpPr>
          <p:nvPr/>
        </p:nvCxnSpPr>
        <p:spPr>
          <a:xfrm>
            <a:off x="7759979" y="4037938"/>
            <a:ext cx="12421" cy="73152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29" name="Content Placeholder 4"/>
          <p:cNvGraphicFramePr>
            <a:graphicFrameLocks/>
          </p:cNvGraphicFramePr>
          <p:nvPr>
            <p:extLst>
              <p:ext uri="{D42A27DB-BD31-4B8C-83A1-F6EECF244321}">
                <p14:modId xmlns:p14="http://schemas.microsoft.com/office/powerpoint/2010/main" val="4286645121"/>
              </p:ext>
            </p:extLst>
          </p:nvPr>
        </p:nvGraphicFramePr>
        <p:xfrm>
          <a:off x="3810000" y="4785360"/>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44" name="Content Placeholder 4"/>
          <p:cNvGraphicFramePr>
            <a:graphicFrameLocks/>
          </p:cNvGraphicFramePr>
          <p:nvPr>
            <p:extLst>
              <p:ext uri="{D42A27DB-BD31-4B8C-83A1-F6EECF244321}">
                <p14:modId xmlns:p14="http://schemas.microsoft.com/office/powerpoint/2010/main" val="3155584041"/>
              </p:ext>
            </p:extLst>
          </p:nvPr>
        </p:nvGraphicFramePr>
        <p:xfrm>
          <a:off x="2666998" y="4800600"/>
          <a:ext cx="914402" cy="396240"/>
        </p:xfrm>
        <a:graphic>
          <a:graphicData uri="http://schemas.openxmlformats.org/drawingml/2006/table">
            <a:tbl>
              <a:tblPr firstRow="1" bandRow="1">
                <a:tableStyleId>{5C22544A-7EE6-4342-B048-85BDC9FD1C3A}</a:tableStyleId>
              </a:tblPr>
              <a:tblGrid>
                <a:gridCol w="457201">
                  <a:extLst>
                    <a:ext uri="{9D8B030D-6E8A-4147-A177-3AD203B41FA5}">
                      <a16:colId xmlns:a16="http://schemas.microsoft.com/office/drawing/2014/main" val="20000"/>
                    </a:ext>
                  </a:extLst>
                </a:gridCol>
                <a:gridCol w="457201">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33" name="Content Placeholder 4"/>
          <p:cNvGraphicFramePr>
            <a:graphicFrameLocks/>
          </p:cNvGraphicFramePr>
          <p:nvPr>
            <p:extLst>
              <p:ext uri="{D42A27DB-BD31-4B8C-83A1-F6EECF244321}">
                <p14:modId xmlns:p14="http://schemas.microsoft.com/office/powerpoint/2010/main" val="299803993"/>
              </p:ext>
            </p:extLst>
          </p:nvPr>
        </p:nvGraphicFramePr>
        <p:xfrm>
          <a:off x="3345712" y="3657600"/>
          <a:ext cx="464288" cy="396240"/>
        </p:xfrm>
        <a:graphic>
          <a:graphicData uri="http://schemas.openxmlformats.org/drawingml/2006/table">
            <a:tbl>
              <a:tblPr firstRow="1" bandRow="1">
                <a:tableStyleId>{5C22544A-7EE6-4342-B048-85BDC9FD1C3A}</a:tableStyleId>
              </a:tblPr>
              <a:tblGrid>
                <a:gridCol w="464288">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37" name="Elbow Connector 36"/>
          <p:cNvCxnSpPr>
            <a:stCxn id="33" idx="1"/>
            <a:endCxn id="44" idx="0"/>
          </p:cNvCxnSpPr>
          <p:nvPr/>
        </p:nvCxnSpPr>
        <p:spPr>
          <a:xfrm rot="10800000" flipV="1">
            <a:off x="3124200" y="3855720"/>
            <a:ext cx="221513"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9" name="Elbow Connector 38"/>
          <p:cNvCxnSpPr>
            <a:stCxn id="33" idx="3"/>
            <a:endCxn id="29" idx="0"/>
          </p:cNvCxnSpPr>
          <p:nvPr/>
        </p:nvCxnSpPr>
        <p:spPr>
          <a:xfrm>
            <a:off x="3810000" y="3855720"/>
            <a:ext cx="228600"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9" name="Elbow Connector 48"/>
          <p:cNvCxnSpPr>
            <a:endCxn id="33" idx="0"/>
          </p:cNvCxnSpPr>
          <p:nvPr/>
        </p:nvCxnSpPr>
        <p:spPr>
          <a:xfrm rot="10800000" flipV="1">
            <a:off x="3577857" y="3306418"/>
            <a:ext cx="1375143" cy="351182"/>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flipH="1">
            <a:off x="4952999" y="2971800"/>
            <a:ext cx="1" cy="334618"/>
          </a:xfrm>
          <a:prstGeom prst="straightConnector1">
            <a:avLst/>
          </a:prstGeom>
          <a:ln w="38100">
            <a:tailEnd type="none"/>
          </a:ln>
        </p:spPr>
        <p:style>
          <a:lnRef idx="1">
            <a:schemeClr val="accent1"/>
          </a:lnRef>
          <a:fillRef idx="0">
            <a:schemeClr val="accent1"/>
          </a:fillRef>
          <a:effectRef idx="0">
            <a:schemeClr val="accent1"/>
          </a:effectRef>
          <a:fontRef idx="minor">
            <a:schemeClr val="tx1"/>
          </a:fontRef>
        </p:style>
      </p:cxnSp>
      <p:graphicFrame>
        <p:nvGraphicFramePr>
          <p:cNvPr id="34" name="Content Placeholder 4"/>
          <p:cNvGraphicFramePr>
            <a:graphicFrameLocks/>
          </p:cNvGraphicFramePr>
          <p:nvPr>
            <p:extLst>
              <p:ext uri="{D42A27DB-BD31-4B8C-83A1-F6EECF244321}">
                <p14:modId xmlns:p14="http://schemas.microsoft.com/office/powerpoint/2010/main" val="2748094515"/>
              </p:ext>
            </p:extLst>
          </p:nvPr>
        </p:nvGraphicFramePr>
        <p:xfrm>
          <a:off x="152400" y="4769458"/>
          <a:ext cx="13716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tblGrid>
              <a:tr h="370840">
                <a:tc>
                  <a:txBody>
                    <a:bodyPr/>
                    <a:lstStyle/>
                    <a:p>
                      <a:pPr algn="ctr"/>
                      <a:r>
                        <a:rPr lang="en-US" sz="2000"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38" name="Elbow Connector 37"/>
          <p:cNvCxnSpPr/>
          <p:nvPr/>
        </p:nvCxnSpPr>
        <p:spPr>
          <a:xfrm>
            <a:off x="1469224" y="3820883"/>
            <a:ext cx="388088" cy="966852"/>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25134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Insert 90 (part 2)</a:t>
            </a:r>
          </a:p>
        </p:txBody>
      </p:sp>
      <p:sp>
        <p:nvSpPr>
          <p:cNvPr id="3" name="Content Placeholder 2"/>
          <p:cNvSpPr>
            <a:spLocks noGrp="1"/>
          </p:cNvSpPr>
          <p:nvPr>
            <p:ph idx="1"/>
          </p:nvPr>
        </p:nvSpPr>
        <p:spPr>
          <a:xfrm>
            <a:off x="152400" y="1066800"/>
            <a:ext cx="8991600" cy="5257800"/>
          </a:xfrm>
        </p:spPr>
        <p:txBody>
          <a:bodyPr/>
          <a:lstStyle/>
          <a:p>
            <a:r>
              <a:rPr lang="en-US" sz="2400" dirty="0"/>
              <a:t>The root is now split!  (preemptive split)</a:t>
            </a:r>
          </a:p>
          <a:p>
            <a:r>
              <a:rPr lang="en-US" sz="2400" dirty="0">
                <a:solidFill>
                  <a:srgbClr val="FF0000"/>
                </a:solidFill>
              </a:rPr>
              <a:t>THIS IS HOW THE TREE HEIGHT GROWS!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39</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1199941597"/>
              </p:ext>
            </p:extLst>
          </p:nvPr>
        </p:nvGraphicFramePr>
        <p:xfrm>
          <a:off x="990600" y="3641698"/>
          <a:ext cx="464288" cy="396240"/>
        </p:xfrm>
        <a:graphic>
          <a:graphicData uri="http://schemas.openxmlformats.org/drawingml/2006/table">
            <a:tbl>
              <a:tblPr firstRow="1" bandRow="1">
                <a:tableStyleId>{5C22544A-7EE6-4342-B048-85BDC9FD1C3A}</a:tableStyleId>
              </a:tblPr>
              <a:tblGrid>
                <a:gridCol w="464288">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2675903133"/>
              </p:ext>
            </p:extLst>
          </p:nvPr>
        </p:nvGraphicFramePr>
        <p:xfrm>
          <a:off x="2286000" y="2574898"/>
          <a:ext cx="522767" cy="396240"/>
        </p:xfrm>
        <a:graphic>
          <a:graphicData uri="http://schemas.openxmlformats.org/drawingml/2006/table">
            <a:tbl>
              <a:tblPr firstRow="1" bandRow="1">
                <a:tableStyleId>{5C22544A-7EE6-4342-B048-85BDC9FD1C3A}</a:tableStyleId>
              </a:tblPr>
              <a:tblGrid>
                <a:gridCol w="522767">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5FD82"/>
                    </a:solidFill>
                  </a:tcPr>
                </a:tc>
                <a:extLst>
                  <a:ext uri="{0D108BD9-81ED-4DB2-BD59-A6C34878D82A}">
                    <a16:rowId xmlns:a16="http://schemas.microsoft.com/office/drawing/2014/main" val="10000"/>
                  </a:ext>
                </a:extLst>
              </a:tr>
            </a:tbl>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3400951381"/>
              </p:ext>
            </p:extLst>
          </p:nvPr>
        </p:nvGraphicFramePr>
        <p:xfrm>
          <a:off x="7162800" y="3641698"/>
          <a:ext cx="1197934" cy="396240"/>
        </p:xfrm>
        <a:graphic>
          <a:graphicData uri="http://schemas.openxmlformats.org/drawingml/2006/table">
            <a:tbl>
              <a:tblPr firstRow="1" bandRow="1">
                <a:tableStyleId>{5C22544A-7EE6-4342-B048-85BDC9FD1C3A}</a:tableStyleId>
              </a:tblPr>
              <a:tblGrid>
                <a:gridCol w="598967">
                  <a:extLst>
                    <a:ext uri="{9D8B030D-6E8A-4147-A177-3AD203B41FA5}">
                      <a16:colId xmlns:a16="http://schemas.microsoft.com/office/drawing/2014/main" val="20000"/>
                    </a:ext>
                  </a:extLst>
                </a:gridCol>
                <a:gridCol w="5989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8" name="Content Placeholder 4"/>
          <p:cNvGraphicFramePr>
            <a:graphicFrameLocks/>
          </p:cNvGraphicFramePr>
          <p:nvPr>
            <p:extLst>
              <p:ext uri="{D42A27DB-BD31-4B8C-83A1-F6EECF244321}">
                <p14:modId xmlns:p14="http://schemas.microsoft.com/office/powerpoint/2010/main" val="1515953949"/>
              </p:ext>
            </p:extLst>
          </p:nvPr>
        </p:nvGraphicFramePr>
        <p:xfrm>
          <a:off x="152400" y="476945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9" name="Content Placeholder 4"/>
          <p:cNvGraphicFramePr>
            <a:graphicFrameLocks/>
          </p:cNvGraphicFramePr>
          <p:nvPr>
            <p:extLst>
              <p:ext uri="{D42A27DB-BD31-4B8C-83A1-F6EECF244321}">
                <p14:modId xmlns:p14="http://schemas.microsoft.com/office/powerpoint/2010/main" val="2783021047"/>
              </p:ext>
            </p:extLst>
          </p:nvPr>
        </p:nvGraphicFramePr>
        <p:xfrm>
          <a:off x="1708745" y="4784698"/>
          <a:ext cx="443023" cy="396240"/>
        </p:xfrm>
        <a:graphic>
          <a:graphicData uri="http://schemas.openxmlformats.org/drawingml/2006/table">
            <a:tbl>
              <a:tblPr firstRow="1" bandRow="1">
                <a:tableStyleId>{5C22544A-7EE6-4342-B048-85BDC9FD1C3A}</a:tableStyleId>
              </a:tblPr>
              <a:tblGrid>
                <a:gridCol w="443023">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0" name="Content Placeholder 4"/>
          <p:cNvGraphicFramePr>
            <a:graphicFrameLocks/>
          </p:cNvGraphicFramePr>
          <p:nvPr>
            <p:extLst>
              <p:ext uri="{D42A27DB-BD31-4B8C-83A1-F6EECF244321}">
                <p14:modId xmlns:p14="http://schemas.microsoft.com/office/powerpoint/2010/main" val="1620225817"/>
              </p:ext>
            </p:extLst>
          </p:nvPr>
        </p:nvGraphicFramePr>
        <p:xfrm>
          <a:off x="5791200" y="4769458"/>
          <a:ext cx="533400" cy="39624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52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1" name="Content Placeholder 4"/>
          <p:cNvGraphicFramePr>
            <a:graphicFrameLocks/>
          </p:cNvGraphicFramePr>
          <p:nvPr>
            <p:extLst>
              <p:ext uri="{D42A27DB-BD31-4B8C-83A1-F6EECF244321}">
                <p14:modId xmlns:p14="http://schemas.microsoft.com/office/powerpoint/2010/main" val="3349813426"/>
              </p:ext>
            </p:extLst>
          </p:nvPr>
        </p:nvGraphicFramePr>
        <p:xfrm>
          <a:off x="6498266" y="4784698"/>
          <a:ext cx="893134" cy="396240"/>
        </p:xfrm>
        <a:graphic>
          <a:graphicData uri="http://schemas.openxmlformats.org/drawingml/2006/table">
            <a:tbl>
              <a:tblPr firstRow="1" bandRow="1">
                <a:tableStyleId>{5C22544A-7EE6-4342-B048-85BDC9FD1C3A}</a:tableStyleId>
              </a:tblPr>
              <a:tblGrid>
                <a:gridCol w="446567">
                  <a:extLst>
                    <a:ext uri="{9D8B030D-6E8A-4147-A177-3AD203B41FA5}">
                      <a16:colId xmlns:a16="http://schemas.microsoft.com/office/drawing/2014/main" val="20000"/>
                    </a:ext>
                  </a:extLst>
                </a:gridCol>
                <a:gridCol w="4465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62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2" name="Content Placeholder 4"/>
          <p:cNvGraphicFramePr>
            <a:graphicFrameLocks/>
          </p:cNvGraphicFramePr>
          <p:nvPr>
            <p:extLst>
              <p:ext uri="{D42A27DB-BD31-4B8C-83A1-F6EECF244321}">
                <p14:modId xmlns:p14="http://schemas.microsoft.com/office/powerpoint/2010/main" val="2732736163"/>
              </p:ext>
            </p:extLst>
          </p:nvPr>
        </p:nvGraphicFramePr>
        <p:xfrm>
          <a:off x="8447568" y="4769458"/>
          <a:ext cx="467832" cy="396240"/>
        </p:xfrm>
        <a:graphic>
          <a:graphicData uri="http://schemas.openxmlformats.org/drawingml/2006/table">
            <a:tbl>
              <a:tblPr firstRow="1" bandRow="1">
                <a:tableStyleId>{5C22544A-7EE6-4342-B048-85BDC9FD1C3A}</a:tableStyleId>
              </a:tblPr>
              <a:tblGrid>
                <a:gridCol w="467832">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3" name="Content Placeholder 4"/>
          <p:cNvGraphicFramePr>
            <a:graphicFrameLocks/>
          </p:cNvGraphicFramePr>
          <p:nvPr>
            <p:extLst>
              <p:ext uri="{D42A27DB-BD31-4B8C-83A1-F6EECF244321}">
                <p14:modId xmlns:p14="http://schemas.microsoft.com/office/powerpoint/2010/main" val="2015202889"/>
              </p:ext>
            </p:extLst>
          </p:nvPr>
        </p:nvGraphicFramePr>
        <p:xfrm>
          <a:off x="5181600" y="3641698"/>
          <a:ext cx="609600" cy="3962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4" name="Content Placeholder 4"/>
          <p:cNvGraphicFramePr>
            <a:graphicFrameLocks/>
          </p:cNvGraphicFramePr>
          <p:nvPr>
            <p:extLst>
              <p:ext uri="{D42A27DB-BD31-4B8C-83A1-F6EECF244321}">
                <p14:modId xmlns:p14="http://schemas.microsoft.com/office/powerpoint/2010/main" val="3269743826"/>
              </p:ext>
            </p:extLst>
          </p:nvPr>
        </p:nvGraphicFramePr>
        <p:xfrm>
          <a:off x="4495800" y="478469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5" name="Content Placeholder 4"/>
          <p:cNvGraphicFramePr>
            <a:graphicFrameLocks/>
          </p:cNvGraphicFramePr>
          <p:nvPr>
            <p:extLst>
              <p:ext uri="{D42A27DB-BD31-4B8C-83A1-F6EECF244321}">
                <p14:modId xmlns:p14="http://schemas.microsoft.com/office/powerpoint/2010/main" val="3100790035"/>
              </p:ext>
            </p:extLst>
          </p:nvPr>
        </p:nvGraphicFramePr>
        <p:xfrm>
          <a:off x="7543800" y="4769458"/>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72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17" name="Elbow Connector 16"/>
          <p:cNvCxnSpPr>
            <a:stCxn id="6" idx="1"/>
            <a:endCxn id="5" idx="0"/>
          </p:cNvCxnSpPr>
          <p:nvPr/>
        </p:nvCxnSpPr>
        <p:spPr>
          <a:xfrm rot="10800000" flipV="1">
            <a:off x="1222744" y="2773018"/>
            <a:ext cx="1063256"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Elbow Connector 17"/>
          <p:cNvCxnSpPr>
            <a:stCxn id="35" idx="3"/>
          </p:cNvCxnSpPr>
          <p:nvPr/>
        </p:nvCxnSpPr>
        <p:spPr>
          <a:xfrm>
            <a:off x="6934200" y="2773680"/>
            <a:ext cx="827567" cy="860223"/>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5" idx="1"/>
            <a:endCxn id="8" idx="0"/>
          </p:cNvCxnSpPr>
          <p:nvPr/>
        </p:nvCxnSpPr>
        <p:spPr>
          <a:xfrm rot="10800000" flipV="1">
            <a:off x="609600" y="3839818"/>
            <a:ext cx="381000"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13" idx="1"/>
            <a:endCxn id="14" idx="0"/>
          </p:cNvCxnSpPr>
          <p:nvPr/>
        </p:nvCxnSpPr>
        <p:spPr>
          <a:xfrm rot="10800000" flipV="1">
            <a:off x="4953000" y="3839818"/>
            <a:ext cx="228600"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endCxn id="10" idx="0"/>
          </p:cNvCxnSpPr>
          <p:nvPr/>
        </p:nvCxnSpPr>
        <p:spPr>
          <a:xfrm rot="16200000" flipH="1">
            <a:off x="5470363" y="4181920"/>
            <a:ext cx="929639" cy="245435"/>
          </a:xfrm>
          <a:prstGeom prst="bentConnector3">
            <a:avLst>
              <a:gd name="adj1" fmla="val 820"/>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4" name="Elbow Connector 23"/>
          <p:cNvCxnSpPr>
            <a:stCxn id="7" idx="3"/>
            <a:endCxn id="12" idx="0"/>
          </p:cNvCxnSpPr>
          <p:nvPr/>
        </p:nvCxnSpPr>
        <p:spPr>
          <a:xfrm>
            <a:off x="8360734" y="3839818"/>
            <a:ext cx="320750"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5" name="Elbow Connector 24"/>
          <p:cNvCxnSpPr>
            <a:stCxn id="7" idx="1"/>
            <a:endCxn id="11" idx="0"/>
          </p:cNvCxnSpPr>
          <p:nvPr/>
        </p:nvCxnSpPr>
        <p:spPr>
          <a:xfrm rot="10800000" flipV="1">
            <a:off x="6944834" y="3839818"/>
            <a:ext cx="217967"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15" idx="0"/>
          </p:cNvCxnSpPr>
          <p:nvPr/>
        </p:nvCxnSpPr>
        <p:spPr>
          <a:xfrm>
            <a:off x="7759979" y="4037938"/>
            <a:ext cx="12421" cy="73152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29" name="Content Placeholder 4"/>
          <p:cNvGraphicFramePr>
            <a:graphicFrameLocks/>
          </p:cNvGraphicFramePr>
          <p:nvPr>
            <p:extLst>
              <p:ext uri="{D42A27DB-BD31-4B8C-83A1-F6EECF244321}">
                <p14:modId xmlns:p14="http://schemas.microsoft.com/office/powerpoint/2010/main" val="1001319410"/>
              </p:ext>
            </p:extLst>
          </p:nvPr>
        </p:nvGraphicFramePr>
        <p:xfrm>
          <a:off x="3810000" y="4785360"/>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44" name="Content Placeholder 4"/>
          <p:cNvGraphicFramePr>
            <a:graphicFrameLocks/>
          </p:cNvGraphicFramePr>
          <p:nvPr>
            <p:extLst>
              <p:ext uri="{D42A27DB-BD31-4B8C-83A1-F6EECF244321}">
                <p14:modId xmlns:p14="http://schemas.microsoft.com/office/powerpoint/2010/main" val="2832148200"/>
              </p:ext>
            </p:extLst>
          </p:nvPr>
        </p:nvGraphicFramePr>
        <p:xfrm>
          <a:off x="2666998" y="4800600"/>
          <a:ext cx="914402" cy="396240"/>
        </p:xfrm>
        <a:graphic>
          <a:graphicData uri="http://schemas.openxmlformats.org/drawingml/2006/table">
            <a:tbl>
              <a:tblPr firstRow="1" bandRow="1">
                <a:tableStyleId>{5C22544A-7EE6-4342-B048-85BDC9FD1C3A}</a:tableStyleId>
              </a:tblPr>
              <a:tblGrid>
                <a:gridCol w="457201">
                  <a:extLst>
                    <a:ext uri="{9D8B030D-6E8A-4147-A177-3AD203B41FA5}">
                      <a16:colId xmlns:a16="http://schemas.microsoft.com/office/drawing/2014/main" val="20000"/>
                    </a:ext>
                  </a:extLst>
                </a:gridCol>
                <a:gridCol w="457201">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33" name="Content Placeholder 4"/>
          <p:cNvGraphicFramePr>
            <a:graphicFrameLocks/>
          </p:cNvGraphicFramePr>
          <p:nvPr>
            <p:extLst>
              <p:ext uri="{D42A27DB-BD31-4B8C-83A1-F6EECF244321}">
                <p14:modId xmlns:p14="http://schemas.microsoft.com/office/powerpoint/2010/main" val="270678388"/>
              </p:ext>
            </p:extLst>
          </p:nvPr>
        </p:nvGraphicFramePr>
        <p:xfrm>
          <a:off x="3345712" y="3657600"/>
          <a:ext cx="464288" cy="396240"/>
        </p:xfrm>
        <a:graphic>
          <a:graphicData uri="http://schemas.openxmlformats.org/drawingml/2006/table">
            <a:tbl>
              <a:tblPr firstRow="1" bandRow="1">
                <a:tableStyleId>{5C22544A-7EE6-4342-B048-85BDC9FD1C3A}</a:tableStyleId>
              </a:tblPr>
              <a:tblGrid>
                <a:gridCol w="464288">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37" name="Elbow Connector 36"/>
          <p:cNvCxnSpPr>
            <a:stCxn id="33" idx="1"/>
            <a:endCxn id="44" idx="0"/>
          </p:cNvCxnSpPr>
          <p:nvPr/>
        </p:nvCxnSpPr>
        <p:spPr>
          <a:xfrm rot="10800000" flipV="1">
            <a:off x="3124200" y="3855720"/>
            <a:ext cx="221513"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9" name="Elbow Connector 38"/>
          <p:cNvCxnSpPr>
            <a:stCxn id="33" idx="3"/>
            <a:endCxn id="29" idx="0"/>
          </p:cNvCxnSpPr>
          <p:nvPr/>
        </p:nvCxnSpPr>
        <p:spPr>
          <a:xfrm>
            <a:off x="3810000" y="3855720"/>
            <a:ext cx="228600"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9" name="Elbow Connector 48"/>
          <p:cNvCxnSpPr>
            <a:stCxn id="6" idx="3"/>
            <a:endCxn id="33" idx="0"/>
          </p:cNvCxnSpPr>
          <p:nvPr/>
        </p:nvCxnSpPr>
        <p:spPr>
          <a:xfrm>
            <a:off x="2808767" y="2773018"/>
            <a:ext cx="769089" cy="884582"/>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70" name="Elbow Connector 69"/>
          <p:cNvCxnSpPr/>
          <p:nvPr/>
        </p:nvCxnSpPr>
        <p:spPr>
          <a:xfrm rot="16200000" flipH="1">
            <a:off x="1126964" y="4191797"/>
            <a:ext cx="929639" cy="245435"/>
          </a:xfrm>
          <a:prstGeom prst="bentConnector3">
            <a:avLst>
              <a:gd name="adj1" fmla="val 820"/>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34" name="Content Placeholder 4"/>
          <p:cNvGraphicFramePr>
            <a:graphicFrameLocks/>
          </p:cNvGraphicFramePr>
          <p:nvPr>
            <p:extLst>
              <p:ext uri="{D42A27DB-BD31-4B8C-83A1-F6EECF244321}">
                <p14:modId xmlns:p14="http://schemas.microsoft.com/office/powerpoint/2010/main" val="2523002445"/>
              </p:ext>
            </p:extLst>
          </p:nvPr>
        </p:nvGraphicFramePr>
        <p:xfrm>
          <a:off x="4066953" y="1965960"/>
          <a:ext cx="522767" cy="396240"/>
        </p:xfrm>
        <a:graphic>
          <a:graphicData uri="http://schemas.openxmlformats.org/drawingml/2006/table">
            <a:tbl>
              <a:tblPr firstRow="1" bandRow="1">
                <a:tableStyleId>{5C22544A-7EE6-4342-B048-85BDC9FD1C3A}</a:tableStyleId>
              </a:tblPr>
              <a:tblGrid>
                <a:gridCol w="522767">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5FD82"/>
                    </a:solidFill>
                  </a:tcPr>
                </a:tc>
                <a:extLst>
                  <a:ext uri="{0D108BD9-81ED-4DB2-BD59-A6C34878D82A}">
                    <a16:rowId xmlns:a16="http://schemas.microsoft.com/office/drawing/2014/main" val="10000"/>
                  </a:ext>
                </a:extLst>
              </a:tr>
            </a:tbl>
          </a:graphicData>
        </a:graphic>
      </p:graphicFrame>
      <p:graphicFrame>
        <p:nvGraphicFramePr>
          <p:cNvPr id="35" name="Content Placeholder 4"/>
          <p:cNvGraphicFramePr>
            <a:graphicFrameLocks/>
          </p:cNvGraphicFramePr>
          <p:nvPr>
            <p:extLst>
              <p:ext uri="{D42A27DB-BD31-4B8C-83A1-F6EECF244321}">
                <p14:modId xmlns:p14="http://schemas.microsoft.com/office/powerpoint/2010/main" val="788404120"/>
              </p:ext>
            </p:extLst>
          </p:nvPr>
        </p:nvGraphicFramePr>
        <p:xfrm>
          <a:off x="6411433" y="2575560"/>
          <a:ext cx="522767" cy="396240"/>
        </p:xfrm>
        <a:graphic>
          <a:graphicData uri="http://schemas.openxmlformats.org/drawingml/2006/table">
            <a:tbl>
              <a:tblPr firstRow="1" bandRow="1">
                <a:tableStyleId>{5C22544A-7EE6-4342-B048-85BDC9FD1C3A}</a:tableStyleId>
              </a:tblPr>
              <a:tblGrid>
                <a:gridCol w="522767">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5FD82"/>
                    </a:solidFill>
                  </a:tcPr>
                </a:tc>
                <a:extLst>
                  <a:ext uri="{0D108BD9-81ED-4DB2-BD59-A6C34878D82A}">
                    <a16:rowId xmlns:a16="http://schemas.microsoft.com/office/drawing/2014/main" val="10000"/>
                  </a:ext>
                </a:extLst>
              </a:tr>
            </a:tbl>
          </a:graphicData>
        </a:graphic>
      </p:graphicFrame>
      <p:cxnSp>
        <p:nvCxnSpPr>
          <p:cNvPr id="42" name="Elbow Connector 41"/>
          <p:cNvCxnSpPr>
            <a:stCxn id="35" idx="1"/>
            <a:endCxn id="13" idx="0"/>
          </p:cNvCxnSpPr>
          <p:nvPr/>
        </p:nvCxnSpPr>
        <p:spPr>
          <a:xfrm rot="10800000" flipV="1">
            <a:off x="5486401" y="2773680"/>
            <a:ext cx="925033" cy="868018"/>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5" name="Elbow Connector 44"/>
          <p:cNvCxnSpPr>
            <a:stCxn id="34" idx="1"/>
            <a:endCxn id="6" idx="0"/>
          </p:cNvCxnSpPr>
          <p:nvPr/>
        </p:nvCxnSpPr>
        <p:spPr>
          <a:xfrm rot="10800000" flipV="1">
            <a:off x="2547383" y="2164080"/>
            <a:ext cx="1519570" cy="410818"/>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8" name="Elbow Connector 47"/>
          <p:cNvCxnSpPr>
            <a:stCxn id="34" idx="3"/>
            <a:endCxn id="35" idx="0"/>
          </p:cNvCxnSpPr>
          <p:nvPr/>
        </p:nvCxnSpPr>
        <p:spPr>
          <a:xfrm>
            <a:off x="4589720" y="2164080"/>
            <a:ext cx="2083096" cy="4114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36" name="Content Placeholder 4"/>
          <p:cNvGraphicFramePr>
            <a:graphicFrameLocks/>
          </p:cNvGraphicFramePr>
          <p:nvPr>
            <p:extLst>
              <p:ext uri="{D42A27DB-BD31-4B8C-83A1-F6EECF244321}">
                <p14:modId xmlns:p14="http://schemas.microsoft.com/office/powerpoint/2010/main" val="2722390652"/>
              </p:ext>
            </p:extLst>
          </p:nvPr>
        </p:nvGraphicFramePr>
        <p:xfrm>
          <a:off x="152400" y="4769458"/>
          <a:ext cx="13716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tblGrid>
              <a:tr h="370840">
                <a:tc>
                  <a:txBody>
                    <a:bodyPr/>
                    <a:lstStyle/>
                    <a:p>
                      <a:pPr algn="ctr"/>
                      <a:r>
                        <a:rPr lang="en-US" sz="2000"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083365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9049"/>
            <a:ext cx="8229600" cy="685800"/>
          </a:xfrm>
        </p:spPr>
        <p:txBody>
          <a:bodyPr/>
          <a:lstStyle/>
          <a:p>
            <a:r>
              <a:rPr lang="en-US" sz="3200" dirty="0"/>
              <a:t>2-3-4 Trees</a:t>
            </a:r>
          </a:p>
        </p:txBody>
      </p:sp>
      <p:sp>
        <p:nvSpPr>
          <p:cNvPr id="3" name="Content Placeholder 2"/>
          <p:cNvSpPr>
            <a:spLocks noGrp="1"/>
          </p:cNvSpPr>
          <p:nvPr>
            <p:ph idx="1"/>
          </p:nvPr>
        </p:nvSpPr>
        <p:spPr>
          <a:xfrm>
            <a:off x="152400" y="666751"/>
            <a:ext cx="3124200" cy="5689599"/>
          </a:xfrm>
          <a:ln>
            <a:solidFill>
              <a:schemeClr val="bg1">
                <a:lumMod val="65000"/>
              </a:schemeClr>
            </a:solidFill>
          </a:ln>
        </p:spPr>
        <p:txBody>
          <a:bodyPr/>
          <a:lstStyle/>
          <a:p>
            <a:r>
              <a:rPr lang="en-US" sz="2000" b="1" dirty="0">
                <a:solidFill>
                  <a:srgbClr val="FF0000"/>
                </a:solidFill>
              </a:rPr>
              <a:t>All leaves are at the same level</a:t>
            </a:r>
            <a:r>
              <a:rPr lang="en-US" sz="2000" dirty="0">
                <a:solidFill>
                  <a:srgbClr val="FF0000"/>
                </a:solidFill>
              </a:rPr>
              <a:t>. </a:t>
            </a:r>
          </a:p>
          <a:p>
            <a:r>
              <a:rPr lang="en-US" sz="2000" b="1" dirty="0">
                <a:solidFill>
                  <a:srgbClr val="FF0000"/>
                </a:solidFill>
              </a:rPr>
              <a:t>Any internal node has at least 2 children (has all the children around its keys)</a:t>
            </a:r>
          </a:p>
          <a:p>
            <a:pPr marL="0" indent="0">
              <a:buNone/>
            </a:pPr>
            <a:r>
              <a:rPr lang="en-US" sz="1800" dirty="0"/>
              <a:t>It is similar to a perfect tree. There are no ‘gaps’ in the tree.</a:t>
            </a:r>
          </a:p>
          <a:p>
            <a:pPr marL="0" indent="0">
              <a:buNone/>
            </a:pPr>
            <a:r>
              <a:rPr lang="en-US" sz="1800" dirty="0"/>
              <a:t> – See picture on next page</a:t>
            </a:r>
            <a:endParaRPr lang="en-US" sz="2000" dirty="0"/>
          </a:p>
          <a:p>
            <a:endParaRPr lang="en-US" sz="2000" dirty="0"/>
          </a:p>
          <a:p>
            <a:r>
              <a:rPr lang="en-US" sz="2000" dirty="0"/>
              <a:t>The tree is guaranteed </a:t>
            </a:r>
            <a:r>
              <a:rPr lang="en-US" sz="2000" dirty="0">
                <a:solidFill>
                  <a:srgbClr val="FF0000"/>
                </a:solidFill>
              </a:rPr>
              <a:t>to stay balanced regardless of the order of insertions.</a:t>
            </a:r>
          </a:p>
          <a:p>
            <a:endParaRPr lang="en-US" sz="2000" dirty="0"/>
          </a:p>
          <a:p>
            <a:r>
              <a:rPr lang="en-US" sz="2000" dirty="0"/>
              <a:t>Has </a:t>
            </a:r>
            <a:r>
              <a:rPr lang="en-US" sz="2000" dirty="0">
                <a:solidFill>
                  <a:srgbClr val="FF0000"/>
                </a:solidFill>
              </a:rPr>
              <a:t>three types of nodes:</a:t>
            </a:r>
          </a:p>
          <a:p>
            <a:pPr marL="0" indent="0">
              <a:buNone/>
            </a:pPr>
            <a:endParaRPr lang="en-US" sz="2000" dirty="0">
              <a:solidFill>
                <a:srgbClr val="FF0000"/>
              </a:solidFill>
            </a:endParaRPr>
          </a:p>
          <a:p>
            <a:pPr marL="457200" lvl="1" indent="0">
              <a:buNone/>
            </a:pPr>
            <a:endParaRPr lang="en-US" sz="1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sp>
        <p:nvSpPr>
          <p:cNvPr id="6" name="Content Placeholder 2"/>
          <p:cNvSpPr txBox="1">
            <a:spLocks/>
          </p:cNvSpPr>
          <p:nvPr/>
        </p:nvSpPr>
        <p:spPr>
          <a:xfrm>
            <a:off x="3505200" y="666751"/>
            <a:ext cx="5581650" cy="5689599"/>
          </a:xfrm>
          <a:prstGeom prst="rect">
            <a:avLst/>
          </a:prstGeom>
          <a:ln>
            <a:solidFill>
              <a:schemeClr val="bg1">
                <a:lumMod val="65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a:solidFill>
                  <a:srgbClr val="FF0000"/>
                </a:solidFill>
              </a:rPr>
              <a:t>2-nodes</a:t>
            </a:r>
            <a:r>
              <a:rPr lang="en-US" sz="2000" dirty="0"/>
              <a:t>, which contain:</a:t>
            </a:r>
          </a:p>
          <a:p>
            <a:pPr lvl="1"/>
            <a:r>
              <a:rPr lang="en-US" sz="1800" dirty="0"/>
              <a:t>An item with key K.</a:t>
            </a:r>
          </a:p>
          <a:p>
            <a:pPr lvl="1"/>
            <a:r>
              <a:rPr lang="en-US" sz="1800" dirty="0"/>
              <a:t>A left subtree with keys &lt;= K.</a:t>
            </a:r>
          </a:p>
          <a:p>
            <a:pPr lvl="1"/>
            <a:r>
              <a:rPr lang="en-US" sz="1800" dirty="0"/>
              <a:t>A right subtree with keys &gt; K.</a:t>
            </a:r>
          </a:p>
          <a:p>
            <a:r>
              <a:rPr lang="en-US" sz="2000" dirty="0">
                <a:solidFill>
                  <a:srgbClr val="FF0000"/>
                </a:solidFill>
              </a:rPr>
              <a:t>3-nodes</a:t>
            </a:r>
            <a:r>
              <a:rPr lang="en-US" sz="2000" dirty="0"/>
              <a:t>, which contain:</a:t>
            </a:r>
          </a:p>
          <a:p>
            <a:pPr lvl="1"/>
            <a:r>
              <a:rPr lang="en-US" sz="1800" dirty="0"/>
              <a:t>Two items with keys K1 and K2, K1 &lt;= K2.</a:t>
            </a:r>
          </a:p>
          <a:p>
            <a:pPr lvl="1"/>
            <a:r>
              <a:rPr lang="en-US" sz="1800" dirty="0"/>
              <a:t>A left subtree with keys &lt;= K1.</a:t>
            </a:r>
          </a:p>
          <a:p>
            <a:pPr lvl="1"/>
            <a:r>
              <a:rPr lang="en-US" sz="1800" dirty="0"/>
              <a:t>A middle subtree with </a:t>
            </a:r>
            <a:br>
              <a:rPr lang="en-US" sz="1800" dirty="0"/>
            </a:br>
            <a:r>
              <a:rPr lang="en-US" sz="1800" dirty="0"/>
              <a:t>K1 &lt; keys &lt;= K2.</a:t>
            </a:r>
          </a:p>
          <a:p>
            <a:pPr lvl="1"/>
            <a:r>
              <a:rPr lang="en-US" sz="1800" dirty="0"/>
              <a:t>A right subtree with keys &gt; K2.</a:t>
            </a:r>
          </a:p>
          <a:p>
            <a:r>
              <a:rPr lang="en-US" sz="2000" dirty="0">
                <a:solidFill>
                  <a:srgbClr val="FF0000"/>
                </a:solidFill>
              </a:rPr>
              <a:t>4-nodes</a:t>
            </a:r>
            <a:r>
              <a:rPr lang="en-US" sz="2000" dirty="0"/>
              <a:t>, which contain:</a:t>
            </a:r>
          </a:p>
          <a:p>
            <a:pPr lvl="1"/>
            <a:r>
              <a:rPr lang="en-US" sz="1800" dirty="0"/>
              <a:t> Three items with keys K1, K2, K3, K1 &lt;= K2 &lt;= K3.</a:t>
            </a:r>
          </a:p>
          <a:p>
            <a:pPr lvl="1"/>
            <a:r>
              <a:rPr lang="en-US" sz="1800" dirty="0"/>
              <a:t>A left subtree with keys &lt;= K1.</a:t>
            </a:r>
          </a:p>
          <a:p>
            <a:pPr lvl="1"/>
            <a:r>
              <a:rPr lang="en-US" sz="1800" dirty="0"/>
              <a:t>A middle-left subtree with </a:t>
            </a:r>
            <a:br>
              <a:rPr lang="en-US" sz="1800" dirty="0"/>
            </a:br>
            <a:r>
              <a:rPr lang="en-US" sz="1800" dirty="0"/>
              <a:t>K1 &lt; keys &lt;= K2.</a:t>
            </a:r>
          </a:p>
          <a:p>
            <a:pPr lvl="1"/>
            <a:r>
              <a:rPr lang="en-US" sz="1800" dirty="0"/>
              <a:t>A middle-right subtree with K2 &lt; keys &lt;= K3.</a:t>
            </a:r>
          </a:p>
          <a:p>
            <a:pPr lvl="1"/>
            <a:r>
              <a:rPr lang="en-US" sz="1800" dirty="0"/>
              <a:t>A right subtree with keys &gt; K3.</a:t>
            </a:r>
            <a:endParaRPr lang="en-US" sz="2000" dirty="0"/>
          </a:p>
          <a:p>
            <a:endParaRPr lang="en-US" sz="2000" dirty="0"/>
          </a:p>
        </p:txBody>
      </p:sp>
    </p:spTree>
    <p:extLst>
      <p:ext uri="{BB962C8B-B14F-4D97-AF65-F5344CB8AC3E}">
        <p14:creationId xmlns:p14="http://schemas.microsoft.com/office/powerpoint/2010/main" val="13875801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Insert 90 (part 3)</a:t>
            </a:r>
          </a:p>
        </p:txBody>
      </p:sp>
      <p:sp>
        <p:nvSpPr>
          <p:cNvPr id="3" name="Content Placeholder 2"/>
          <p:cNvSpPr>
            <a:spLocks noGrp="1"/>
          </p:cNvSpPr>
          <p:nvPr>
            <p:ph idx="1"/>
          </p:nvPr>
        </p:nvSpPr>
        <p:spPr/>
        <p:txBody>
          <a:bodyPr/>
          <a:lstStyle/>
          <a:p>
            <a:r>
              <a:rPr lang="en-US" sz="2400" dirty="0"/>
              <a:t>Continue to search for 90.</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40</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2755824980"/>
              </p:ext>
            </p:extLst>
          </p:nvPr>
        </p:nvGraphicFramePr>
        <p:xfrm>
          <a:off x="990600" y="3641698"/>
          <a:ext cx="464288" cy="396240"/>
        </p:xfrm>
        <a:graphic>
          <a:graphicData uri="http://schemas.openxmlformats.org/drawingml/2006/table">
            <a:tbl>
              <a:tblPr firstRow="1" bandRow="1">
                <a:tableStyleId>{5C22544A-7EE6-4342-B048-85BDC9FD1C3A}</a:tableStyleId>
              </a:tblPr>
              <a:tblGrid>
                <a:gridCol w="464288">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827085375"/>
              </p:ext>
            </p:extLst>
          </p:nvPr>
        </p:nvGraphicFramePr>
        <p:xfrm>
          <a:off x="2286000" y="2574898"/>
          <a:ext cx="522767" cy="396240"/>
        </p:xfrm>
        <a:graphic>
          <a:graphicData uri="http://schemas.openxmlformats.org/drawingml/2006/table">
            <a:tbl>
              <a:tblPr firstRow="1" bandRow="1">
                <a:tableStyleId>{5C22544A-7EE6-4342-B048-85BDC9FD1C3A}</a:tableStyleId>
              </a:tblPr>
              <a:tblGrid>
                <a:gridCol w="522767">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2185981875"/>
              </p:ext>
            </p:extLst>
          </p:nvPr>
        </p:nvGraphicFramePr>
        <p:xfrm>
          <a:off x="7162800" y="3641698"/>
          <a:ext cx="1197934" cy="396240"/>
        </p:xfrm>
        <a:graphic>
          <a:graphicData uri="http://schemas.openxmlformats.org/drawingml/2006/table">
            <a:tbl>
              <a:tblPr firstRow="1" bandRow="1">
                <a:tableStyleId>{5C22544A-7EE6-4342-B048-85BDC9FD1C3A}</a:tableStyleId>
              </a:tblPr>
              <a:tblGrid>
                <a:gridCol w="598967">
                  <a:extLst>
                    <a:ext uri="{9D8B030D-6E8A-4147-A177-3AD203B41FA5}">
                      <a16:colId xmlns:a16="http://schemas.microsoft.com/office/drawing/2014/main" val="20000"/>
                    </a:ext>
                  </a:extLst>
                </a:gridCol>
                <a:gridCol w="5989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8" name="Content Placeholder 4"/>
          <p:cNvGraphicFramePr>
            <a:graphicFrameLocks/>
          </p:cNvGraphicFramePr>
          <p:nvPr>
            <p:extLst>
              <p:ext uri="{D42A27DB-BD31-4B8C-83A1-F6EECF244321}">
                <p14:modId xmlns:p14="http://schemas.microsoft.com/office/powerpoint/2010/main" val="384002055"/>
              </p:ext>
            </p:extLst>
          </p:nvPr>
        </p:nvGraphicFramePr>
        <p:xfrm>
          <a:off x="152400" y="476945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9" name="Content Placeholder 4"/>
          <p:cNvGraphicFramePr>
            <a:graphicFrameLocks/>
          </p:cNvGraphicFramePr>
          <p:nvPr>
            <p:extLst>
              <p:ext uri="{D42A27DB-BD31-4B8C-83A1-F6EECF244321}">
                <p14:modId xmlns:p14="http://schemas.microsoft.com/office/powerpoint/2010/main" val="3786964603"/>
              </p:ext>
            </p:extLst>
          </p:nvPr>
        </p:nvGraphicFramePr>
        <p:xfrm>
          <a:off x="1708745" y="4784698"/>
          <a:ext cx="443023" cy="396240"/>
        </p:xfrm>
        <a:graphic>
          <a:graphicData uri="http://schemas.openxmlformats.org/drawingml/2006/table">
            <a:tbl>
              <a:tblPr firstRow="1" bandRow="1">
                <a:tableStyleId>{5C22544A-7EE6-4342-B048-85BDC9FD1C3A}</a:tableStyleId>
              </a:tblPr>
              <a:tblGrid>
                <a:gridCol w="443023">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0" name="Content Placeholder 4"/>
          <p:cNvGraphicFramePr>
            <a:graphicFrameLocks/>
          </p:cNvGraphicFramePr>
          <p:nvPr>
            <p:extLst>
              <p:ext uri="{D42A27DB-BD31-4B8C-83A1-F6EECF244321}">
                <p14:modId xmlns:p14="http://schemas.microsoft.com/office/powerpoint/2010/main" val="710430916"/>
              </p:ext>
            </p:extLst>
          </p:nvPr>
        </p:nvGraphicFramePr>
        <p:xfrm>
          <a:off x="5791200" y="4769458"/>
          <a:ext cx="533400" cy="39624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52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1" name="Content Placeholder 4"/>
          <p:cNvGraphicFramePr>
            <a:graphicFrameLocks/>
          </p:cNvGraphicFramePr>
          <p:nvPr>
            <p:extLst>
              <p:ext uri="{D42A27DB-BD31-4B8C-83A1-F6EECF244321}">
                <p14:modId xmlns:p14="http://schemas.microsoft.com/office/powerpoint/2010/main" val="2005012883"/>
              </p:ext>
            </p:extLst>
          </p:nvPr>
        </p:nvGraphicFramePr>
        <p:xfrm>
          <a:off x="6498266" y="4784698"/>
          <a:ext cx="893134" cy="396240"/>
        </p:xfrm>
        <a:graphic>
          <a:graphicData uri="http://schemas.openxmlformats.org/drawingml/2006/table">
            <a:tbl>
              <a:tblPr firstRow="1" bandRow="1">
                <a:tableStyleId>{5C22544A-7EE6-4342-B048-85BDC9FD1C3A}</a:tableStyleId>
              </a:tblPr>
              <a:tblGrid>
                <a:gridCol w="446567">
                  <a:extLst>
                    <a:ext uri="{9D8B030D-6E8A-4147-A177-3AD203B41FA5}">
                      <a16:colId xmlns:a16="http://schemas.microsoft.com/office/drawing/2014/main" val="20000"/>
                    </a:ext>
                  </a:extLst>
                </a:gridCol>
                <a:gridCol w="4465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62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2" name="Content Placeholder 4"/>
          <p:cNvGraphicFramePr>
            <a:graphicFrameLocks/>
          </p:cNvGraphicFramePr>
          <p:nvPr>
            <p:extLst>
              <p:ext uri="{D42A27DB-BD31-4B8C-83A1-F6EECF244321}">
                <p14:modId xmlns:p14="http://schemas.microsoft.com/office/powerpoint/2010/main" val="3720913886"/>
              </p:ext>
            </p:extLst>
          </p:nvPr>
        </p:nvGraphicFramePr>
        <p:xfrm>
          <a:off x="8447568" y="4769458"/>
          <a:ext cx="467832" cy="396240"/>
        </p:xfrm>
        <a:graphic>
          <a:graphicData uri="http://schemas.openxmlformats.org/drawingml/2006/table">
            <a:tbl>
              <a:tblPr firstRow="1" bandRow="1">
                <a:tableStyleId>{5C22544A-7EE6-4342-B048-85BDC9FD1C3A}</a:tableStyleId>
              </a:tblPr>
              <a:tblGrid>
                <a:gridCol w="467832">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3" name="Content Placeholder 4"/>
          <p:cNvGraphicFramePr>
            <a:graphicFrameLocks/>
          </p:cNvGraphicFramePr>
          <p:nvPr>
            <p:extLst>
              <p:ext uri="{D42A27DB-BD31-4B8C-83A1-F6EECF244321}">
                <p14:modId xmlns:p14="http://schemas.microsoft.com/office/powerpoint/2010/main" val="972490442"/>
              </p:ext>
            </p:extLst>
          </p:nvPr>
        </p:nvGraphicFramePr>
        <p:xfrm>
          <a:off x="5181600" y="3641698"/>
          <a:ext cx="609600" cy="3962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4" name="Content Placeholder 4"/>
          <p:cNvGraphicFramePr>
            <a:graphicFrameLocks/>
          </p:cNvGraphicFramePr>
          <p:nvPr>
            <p:extLst>
              <p:ext uri="{D42A27DB-BD31-4B8C-83A1-F6EECF244321}">
                <p14:modId xmlns:p14="http://schemas.microsoft.com/office/powerpoint/2010/main" val="2686978895"/>
              </p:ext>
            </p:extLst>
          </p:nvPr>
        </p:nvGraphicFramePr>
        <p:xfrm>
          <a:off x="4495800" y="478469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5" name="Content Placeholder 4"/>
          <p:cNvGraphicFramePr>
            <a:graphicFrameLocks/>
          </p:cNvGraphicFramePr>
          <p:nvPr>
            <p:extLst>
              <p:ext uri="{D42A27DB-BD31-4B8C-83A1-F6EECF244321}">
                <p14:modId xmlns:p14="http://schemas.microsoft.com/office/powerpoint/2010/main" val="3224198848"/>
              </p:ext>
            </p:extLst>
          </p:nvPr>
        </p:nvGraphicFramePr>
        <p:xfrm>
          <a:off x="7543800" y="4769458"/>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72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17" name="Elbow Connector 16"/>
          <p:cNvCxnSpPr>
            <a:stCxn id="6" idx="1"/>
            <a:endCxn id="5" idx="0"/>
          </p:cNvCxnSpPr>
          <p:nvPr/>
        </p:nvCxnSpPr>
        <p:spPr>
          <a:xfrm rot="10800000" flipV="1">
            <a:off x="1222744" y="2773018"/>
            <a:ext cx="1063256"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Elbow Connector 17"/>
          <p:cNvCxnSpPr>
            <a:stCxn id="35" idx="3"/>
          </p:cNvCxnSpPr>
          <p:nvPr/>
        </p:nvCxnSpPr>
        <p:spPr>
          <a:xfrm>
            <a:off x="6934200" y="2773680"/>
            <a:ext cx="827567" cy="860223"/>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5" idx="1"/>
            <a:endCxn id="8" idx="0"/>
          </p:cNvCxnSpPr>
          <p:nvPr/>
        </p:nvCxnSpPr>
        <p:spPr>
          <a:xfrm rot="10800000" flipV="1">
            <a:off x="609600" y="3839818"/>
            <a:ext cx="381000"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13" idx="1"/>
            <a:endCxn id="14" idx="0"/>
          </p:cNvCxnSpPr>
          <p:nvPr/>
        </p:nvCxnSpPr>
        <p:spPr>
          <a:xfrm rot="10800000" flipV="1">
            <a:off x="4953000" y="3839818"/>
            <a:ext cx="228600"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endCxn id="10" idx="0"/>
          </p:cNvCxnSpPr>
          <p:nvPr/>
        </p:nvCxnSpPr>
        <p:spPr>
          <a:xfrm rot="16200000" flipH="1">
            <a:off x="5470363" y="4181920"/>
            <a:ext cx="929639" cy="245435"/>
          </a:xfrm>
          <a:prstGeom prst="bentConnector3">
            <a:avLst>
              <a:gd name="adj1" fmla="val 820"/>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4" name="Elbow Connector 23"/>
          <p:cNvCxnSpPr>
            <a:stCxn id="7" idx="3"/>
            <a:endCxn id="12" idx="0"/>
          </p:cNvCxnSpPr>
          <p:nvPr/>
        </p:nvCxnSpPr>
        <p:spPr>
          <a:xfrm>
            <a:off x="8360734" y="3839818"/>
            <a:ext cx="320750"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5" name="Elbow Connector 24"/>
          <p:cNvCxnSpPr>
            <a:stCxn id="7" idx="1"/>
            <a:endCxn id="11" idx="0"/>
          </p:cNvCxnSpPr>
          <p:nvPr/>
        </p:nvCxnSpPr>
        <p:spPr>
          <a:xfrm rot="10800000" flipV="1">
            <a:off x="6944834" y="3839818"/>
            <a:ext cx="217967"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15" idx="0"/>
          </p:cNvCxnSpPr>
          <p:nvPr/>
        </p:nvCxnSpPr>
        <p:spPr>
          <a:xfrm>
            <a:off x="7759979" y="4037938"/>
            <a:ext cx="12421" cy="73152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29" name="Content Placeholder 4"/>
          <p:cNvGraphicFramePr>
            <a:graphicFrameLocks/>
          </p:cNvGraphicFramePr>
          <p:nvPr>
            <p:extLst>
              <p:ext uri="{D42A27DB-BD31-4B8C-83A1-F6EECF244321}">
                <p14:modId xmlns:p14="http://schemas.microsoft.com/office/powerpoint/2010/main" val="1590015191"/>
              </p:ext>
            </p:extLst>
          </p:nvPr>
        </p:nvGraphicFramePr>
        <p:xfrm>
          <a:off x="3810000" y="4785360"/>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44" name="Content Placeholder 4"/>
          <p:cNvGraphicFramePr>
            <a:graphicFrameLocks/>
          </p:cNvGraphicFramePr>
          <p:nvPr>
            <p:extLst>
              <p:ext uri="{D42A27DB-BD31-4B8C-83A1-F6EECF244321}">
                <p14:modId xmlns:p14="http://schemas.microsoft.com/office/powerpoint/2010/main" val="1042448192"/>
              </p:ext>
            </p:extLst>
          </p:nvPr>
        </p:nvGraphicFramePr>
        <p:xfrm>
          <a:off x="2666998" y="4800600"/>
          <a:ext cx="914402" cy="396240"/>
        </p:xfrm>
        <a:graphic>
          <a:graphicData uri="http://schemas.openxmlformats.org/drawingml/2006/table">
            <a:tbl>
              <a:tblPr firstRow="1" bandRow="1">
                <a:tableStyleId>{5C22544A-7EE6-4342-B048-85BDC9FD1C3A}</a:tableStyleId>
              </a:tblPr>
              <a:tblGrid>
                <a:gridCol w="457201">
                  <a:extLst>
                    <a:ext uri="{9D8B030D-6E8A-4147-A177-3AD203B41FA5}">
                      <a16:colId xmlns:a16="http://schemas.microsoft.com/office/drawing/2014/main" val="20000"/>
                    </a:ext>
                  </a:extLst>
                </a:gridCol>
                <a:gridCol w="457201">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33" name="Content Placeholder 4"/>
          <p:cNvGraphicFramePr>
            <a:graphicFrameLocks/>
          </p:cNvGraphicFramePr>
          <p:nvPr>
            <p:extLst>
              <p:ext uri="{D42A27DB-BD31-4B8C-83A1-F6EECF244321}">
                <p14:modId xmlns:p14="http://schemas.microsoft.com/office/powerpoint/2010/main" val="2159745684"/>
              </p:ext>
            </p:extLst>
          </p:nvPr>
        </p:nvGraphicFramePr>
        <p:xfrm>
          <a:off x="3345712" y="3657600"/>
          <a:ext cx="464288" cy="396240"/>
        </p:xfrm>
        <a:graphic>
          <a:graphicData uri="http://schemas.openxmlformats.org/drawingml/2006/table">
            <a:tbl>
              <a:tblPr firstRow="1" bandRow="1">
                <a:tableStyleId>{5C22544A-7EE6-4342-B048-85BDC9FD1C3A}</a:tableStyleId>
              </a:tblPr>
              <a:tblGrid>
                <a:gridCol w="464288">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37" name="Elbow Connector 36"/>
          <p:cNvCxnSpPr>
            <a:stCxn id="33" idx="1"/>
            <a:endCxn id="44" idx="0"/>
          </p:cNvCxnSpPr>
          <p:nvPr/>
        </p:nvCxnSpPr>
        <p:spPr>
          <a:xfrm rot="10800000" flipV="1">
            <a:off x="3124200" y="3855720"/>
            <a:ext cx="221513"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9" name="Elbow Connector 38"/>
          <p:cNvCxnSpPr>
            <a:stCxn id="33" idx="3"/>
            <a:endCxn id="29" idx="0"/>
          </p:cNvCxnSpPr>
          <p:nvPr/>
        </p:nvCxnSpPr>
        <p:spPr>
          <a:xfrm>
            <a:off x="3810000" y="3855720"/>
            <a:ext cx="228600"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9" name="Elbow Connector 48"/>
          <p:cNvCxnSpPr>
            <a:stCxn id="6" idx="3"/>
            <a:endCxn id="33" idx="0"/>
          </p:cNvCxnSpPr>
          <p:nvPr/>
        </p:nvCxnSpPr>
        <p:spPr>
          <a:xfrm>
            <a:off x="2808767" y="2773018"/>
            <a:ext cx="769089" cy="884582"/>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70" name="Elbow Connector 69"/>
          <p:cNvCxnSpPr/>
          <p:nvPr/>
        </p:nvCxnSpPr>
        <p:spPr>
          <a:xfrm rot="16200000" flipH="1">
            <a:off x="1126964" y="4191797"/>
            <a:ext cx="929639" cy="245435"/>
          </a:xfrm>
          <a:prstGeom prst="bentConnector3">
            <a:avLst>
              <a:gd name="adj1" fmla="val 820"/>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34" name="Content Placeholder 4"/>
          <p:cNvGraphicFramePr>
            <a:graphicFrameLocks/>
          </p:cNvGraphicFramePr>
          <p:nvPr>
            <p:extLst>
              <p:ext uri="{D42A27DB-BD31-4B8C-83A1-F6EECF244321}">
                <p14:modId xmlns:p14="http://schemas.microsoft.com/office/powerpoint/2010/main" val="3291205911"/>
              </p:ext>
            </p:extLst>
          </p:nvPr>
        </p:nvGraphicFramePr>
        <p:xfrm>
          <a:off x="4066953" y="1965960"/>
          <a:ext cx="522767" cy="396240"/>
        </p:xfrm>
        <a:graphic>
          <a:graphicData uri="http://schemas.openxmlformats.org/drawingml/2006/table">
            <a:tbl>
              <a:tblPr firstRow="1" bandRow="1">
                <a:tableStyleId>{5C22544A-7EE6-4342-B048-85BDC9FD1C3A}</a:tableStyleId>
              </a:tblPr>
              <a:tblGrid>
                <a:gridCol w="522767">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35" name="Content Placeholder 4"/>
          <p:cNvGraphicFramePr>
            <a:graphicFrameLocks/>
          </p:cNvGraphicFramePr>
          <p:nvPr>
            <p:extLst>
              <p:ext uri="{D42A27DB-BD31-4B8C-83A1-F6EECF244321}">
                <p14:modId xmlns:p14="http://schemas.microsoft.com/office/powerpoint/2010/main" val="2317167321"/>
              </p:ext>
            </p:extLst>
          </p:nvPr>
        </p:nvGraphicFramePr>
        <p:xfrm>
          <a:off x="6411433" y="2575560"/>
          <a:ext cx="522767" cy="396240"/>
        </p:xfrm>
        <a:graphic>
          <a:graphicData uri="http://schemas.openxmlformats.org/drawingml/2006/table">
            <a:tbl>
              <a:tblPr firstRow="1" bandRow="1">
                <a:tableStyleId>{5C22544A-7EE6-4342-B048-85BDC9FD1C3A}</a:tableStyleId>
              </a:tblPr>
              <a:tblGrid>
                <a:gridCol w="522767">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bl>
          </a:graphicData>
        </a:graphic>
      </p:graphicFrame>
      <p:cxnSp>
        <p:nvCxnSpPr>
          <p:cNvPr id="42" name="Elbow Connector 41"/>
          <p:cNvCxnSpPr>
            <a:stCxn id="35" idx="1"/>
            <a:endCxn id="13" idx="0"/>
          </p:cNvCxnSpPr>
          <p:nvPr/>
        </p:nvCxnSpPr>
        <p:spPr>
          <a:xfrm rot="10800000" flipV="1">
            <a:off x="5486401" y="2773680"/>
            <a:ext cx="925033" cy="868018"/>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5" name="Elbow Connector 44"/>
          <p:cNvCxnSpPr>
            <a:stCxn id="34" idx="1"/>
            <a:endCxn id="6" idx="0"/>
          </p:cNvCxnSpPr>
          <p:nvPr/>
        </p:nvCxnSpPr>
        <p:spPr>
          <a:xfrm rot="10800000" flipV="1">
            <a:off x="2547383" y="2164080"/>
            <a:ext cx="1519570" cy="410818"/>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8" name="Elbow Connector 47"/>
          <p:cNvCxnSpPr>
            <a:stCxn id="34" idx="3"/>
            <a:endCxn id="35" idx="0"/>
          </p:cNvCxnSpPr>
          <p:nvPr/>
        </p:nvCxnSpPr>
        <p:spPr>
          <a:xfrm>
            <a:off x="4589720" y="2164080"/>
            <a:ext cx="2083096" cy="4114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36" name="Content Placeholder 4"/>
          <p:cNvGraphicFramePr>
            <a:graphicFrameLocks/>
          </p:cNvGraphicFramePr>
          <p:nvPr>
            <p:extLst>
              <p:ext uri="{D42A27DB-BD31-4B8C-83A1-F6EECF244321}">
                <p14:modId xmlns:p14="http://schemas.microsoft.com/office/powerpoint/2010/main" val="2523855198"/>
              </p:ext>
            </p:extLst>
          </p:nvPr>
        </p:nvGraphicFramePr>
        <p:xfrm>
          <a:off x="152400" y="4769458"/>
          <a:ext cx="13716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tblGrid>
              <a:tr h="370840">
                <a:tc>
                  <a:txBody>
                    <a:bodyPr/>
                    <a:lstStyle/>
                    <a:p>
                      <a:pPr algn="ctr"/>
                      <a:r>
                        <a:rPr lang="en-US" sz="2000"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883093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Insert 90 (part 4)</a:t>
            </a:r>
          </a:p>
        </p:txBody>
      </p:sp>
      <p:sp>
        <p:nvSpPr>
          <p:cNvPr id="3" name="Content Placeholder 2"/>
          <p:cNvSpPr>
            <a:spLocks noGrp="1"/>
          </p:cNvSpPr>
          <p:nvPr>
            <p:ph idx="1"/>
          </p:nvPr>
        </p:nvSpPr>
        <p:spPr/>
        <p:txBody>
          <a:bodyPr/>
          <a:lstStyle/>
          <a:p>
            <a:r>
              <a:rPr lang="en-US" sz="2400" dirty="0"/>
              <a:t>Continue to search for 90.</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41</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2415773945"/>
              </p:ext>
            </p:extLst>
          </p:nvPr>
        </p:nvGraphicFramePr>
        <p:xfrm>
          <a:off x="990600" y="3641698"/>
          <a:ext cx="464288" cy="396240"/>
        </p:xfrm>
        <a:graphic>
          <a:graphicData uri="http://schemas.openxmlformats.org/drawingml/2006/table">
            <a:tbl>
              <a:tblPr firstRow="1" bandRow="1">
                <a:tableStyleId>{5C22544A-7EE6-4342-B048-85BDC9FD1C3A}</a:tableStyleId>
              </a:tblPr>
              <a:tblGrid>
                <a:gridCol w="464288">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76448439"/>
              </p:ext>
            </p:extLst>
          </p:nvPr>
        </p:nvGraphicFramePr>
        <p:xfrm>
          <a:off x="2286000" y="2574898"/>
          <a:ext cx="522767" cy="396240"/>
        </p:xfrm>
        <a:graphic>
          <a:graphicData uri="http://schemas.openxmlformats.org/drawingml/2006/table">
            <a:tbl>
              <a:tblPr firstRow="1" bandRow="1">
                <a:tableStyleId>{5C22544A-7EE6-4342-B048-85BDC9FD1C3A}</a:tableStyleId>
              </a:tblPr>
              <a:tblGrid>
                <a:gridCol w="522767">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493798289"/>
              </p:ext>
            </p:extLst>
          </p:nvPr>
        </p:nvGraphicFramePr>
        <p:xfrm>
          <a:off x="7162800" y="3641698"/>
          <a:ext cx="1197934" cy="396240"/>
        </p:xfrm>
        <a:graphic>
          <a:graphicData uri="http://schemas.openxmlformats.org/drawingml/2006/table">
            <a:tbl>
              <a:tblPr firstRow="1" bandRow="1">
                <a:tableStyleId>{5C22544A-7EE6-4342-B048-85BDC9FD1C3A}</a:tableStyleId>
              </a:tblPr>
              <a:tblGrid>
                <a:gridCol w="598967">
                  <a:extLst>
                    <a:ext uri="{9D8B030D-6E8A-4147-A177-3AD203B41FA5}">
                      <a16:colId xmlns:a16="http://schemas.microsoft.com/office/drawing/2014/main" val="20000"/>
                    </a:ext>
                  </a:extLst>
                </a:gridCol>
                <a:gridCol w="5989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000" dirty="0">
                          <a:solidFill>
                            <a:schemeClr val="tx1"/>
                          </a:solidFill>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bl>
          </a:graphicData>
        </a:graphic>
      </p:graphicFrame>
      <p:graphicFrame>
        <p:nvGraphicFramePr>
          <p:cNvPr id="8" name="Content Placeholder 4"/>
          <p:cNvGraphicFramePr>
            <a:graphicFrameLocks/>
          </p:cNvGraphicFramePr>
          <p:nvPr>
            <p:extLst>
              <p:ext uri="{D42A27DB-BD31-4B8C-83A1-F6EECF244321}">
                <p14:modId xmlns:p14="http://schemas.microsoft.com/office/powerpoint/2010/main" val="4109175821"/>
              </p:ext>
            </p:extLst>
          </p:nvPr>
        </p:nvGraphicFramePr>
        <p:xfrm>
          <a:off x="152400" y="476945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9" name="Content Placeholder 4"/>
          <p:cNvGraphicFramePr>
            <a:graphicFrameLocks/>
          </p:cNvGraphicFramePr>
          <p:nvPr>
            <p:extLst>
              <p:ext uri="{D42A27DB-BD31-4B8C-83A1-F6EECF244321}">
                <p14:modId xmlns:p14="http://schemas.microsoft.com/office/powerpoint/2010/main" val="3280465924"/>
              </p:ext>
            </p:extLst>
          </p:nvPr>
        </p:nvGraphicFramePr>
        <p:xfrm>
          <a:off x="1708745" y="4784698"/>
          <a:ext cx="443023" cy="396240"/>
        </p:xfrm>
        <a:graphic>
          <a:graphicData uri="http://schemas.openxmlformats.org/drawingml/2006/table">
            <a:tbl>
              <a:tblPr firstRow="1" bandRow="1">
                <a:tableStyleId>{5C22544A-7EE6-4342-B048-85BDC9FD1C3A}</a:tableStyleId>
              </a:tblPr>
              <a:tblGrid>
                <a:gridCol w="443023">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0" name="Content Placeholder 4"/>
          <p:cNvGraphicFramePr>
            <a:graphicFrameLocks/>
          </p:cNvGraphicFramePr>
          <p:nvPr>
            <p:extLst>
              <p:ext uri="{D42A27DB-BD31-4B8C-83A1-F6EECF244321}">
                <p14:modId xmlns:p14="http://schemas.microsoft.com/office/powerpoint/2010/main" val="3697683760"/>
              </p:ext>
            </p:extLst>
          </p:nvPr>
        </p:nvGraphicFramePr>
        <p:xfrm>
          <a:off x="5791200" y="4769458"/>
          <a:ext cx="533400" cy="39624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52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1" name="Content Placeholder 4"/>
          <p:cNvGraphicFramePr>
            <a:graphicFrameLocks/>
          </p:cNvGraphicFramePr>
          <p:nvPr>
            <p:extLst>
              <p:ext uri="{D42A27DB-BD31-4B8C-83A1-F6EECF244321}">
                <p14:modId xmlns:p14="http://schemas.microsoft.com/office/powerpoint/2010/main" val="3804126637"/>
              </p:ext>
            </p:extLst>
          </p:nvPr>
        </p:nvGraphicFramePr>
        <p:xfrm>
          <a:off x="6498266" y="4784698"/>
          <a:ext cx="893134" cy="396240"/>
        </p:xfrm>
        <a:graphic>
          <a:graphicData uri="http://schemas.openxmlformats.org/drawingml/2006/table">
            <a:tbl>
              <a:tblPr firstRow="1" bandRow="1">
                <a:tableStyleId>{5C22544A-7EE6-4342-B048-85BDC9FD1C3A}</a:tableStyleId>
              </a:tblPr>
              <a:tblGrid>
                <a:gridCol w="446567">
                  <a:extLst>
                    <a:ext uri="{9D8B030D-6E8A-4147-A177-3AD203B41FA5}">
                      <a16:colId xmlns:a16="http://schemas.microsoft.com/office/drawing/2014/main" val="20000"/>
                    </a:ext>
                  </a:extLst>
                </a:gridCol>
                <a:gridCol w="4465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62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2" name="Content Placeholder 4"/>
          <p:cNvGraphicFramePr>
            <a:graphicFrameLocks/>
          </p:cNvGraphicFramePr>
          <p:nvPr>
            <p:extLst>
              <p:ext uri="{D42A27DB-BD31-4B8C-83A1-F6EECF244321}">
                <p14:modId xmlns:p14="http://schemas.microsoft.com/office/powerpoint/2010/main" val="361075257"/>
              </p:ext>
            </p:extLst>
          </p:nvPr>
        </p:nvGraphicFramePr>
        <p:xfrm>
          <a:off x="8447568" y="4769458"/>
          <a:ext cx="467832" cy="396240"/>
        </p:xfrm>
        <a:graphic>
          <a:graphicData uri="http://schemas.openxmlformats.org/drawingml/2006/table">
            <a:tbl>
              <a:tblPr firstRow="1" bandRow="1">
                <a:tableStyleId>{5C22544A-7EE6-4342-B048-85BDC9FD1C3A}</a:tableStyleId>
              </a:tblPr>
              <a:tblGrid>
                <a:gridCol w="467832">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3" name="Content Placeholder 4"/>
          <p:cNvGraphicFramePr>
            <a:graphicFrameLocks/>
          </p:cNvGraphicFramePr>
          <p:nvPr>
            <p:extLst>
              <p:ext uri="{D42A27DB-BD31-4B8C-83A1-F6EECF244321}">
                <p14:modId xmlns:p14="http://schemas.microsoft.com/office/powerpoint/2010/main" val="3270948999"/>
              </p:ext>
            </p:extLst>
          </p:nvPr>
        </p:nvGraphicFramePr>
        <p:xfrm>
          <a:off x="5181600" y="3641698"/>
          <a:ext cx="609600" cy="3962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4" name="Content Placeholder 4"/>
          <p:cNvGraphicFramePr>
            <a:graphicFrameLocks/>
          </p:cNvGraphicFramePr>
          <p:nvPr>
            <p:extLst>
              <p:ext uri="{D42A27DB-BD31-4B8C-83A1-F6EECF244321}">
                <p14:modId xmlns:p14="http://schemas.microsoft.com/office/powerpoint/2010/main" val="186901391"/>
              </p:ext>
            </p:extLst>
          </p:nvPr>
        </p:nvGraphicFramePr>
        <p:xfrm>
          <a:off x="4495800" y="478469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5" name="Content Placeholder 4"/>
          <p:cNvGraphicFramePr>
            <a:graphicFrameLocks/>
          </p:cNvGraphicFramePr>
          <p:nvPr>
            <p:extLst>
              <p:ext uri="{D42A27DB-BD31-4B8C-83A1-F6EECF244321}">
                <p14:modId xmlns:p14="http://schemas.microsoft.com/office/powerpoint/2010/main" val="3948749885"/>
              </p:ext>
            </p:extLst>
          </p:nvPr>
        </p:nvGraphicFramePr>
        <p:xfrm>
          <a:off x="7543800" y="4769458"/>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72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17" name="Elbow Connector 16"/>
          <p:cNvCxnSpPr>
            <a:stCxn id="6" idx="1"/>
            <a:endCxn id="5" idx="0"/>
          </p:cNvCxnSpPr>
          <p:nvPr/>
        </p:nvCxnSpPr>
        <p:spPr>
          <a:xfrm rot="10800000" flipV="1">
            <a:off x="1222744" y="2773018"/>
            <a:ext cx="1063256"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Elbow Connector 17"/>
          <p:cNvCxnSpPr>
            <a:stCxn id="35" idx="3"/>
          </p:cNvCxnSpPr>
          <p:nvPr/>
        </p:nvCxnSpPr>
        <p:spPr>
          <a:xfrm>
            <a:off x="6934200" y="2773680"/>
            <a:ext cx="827567" cy="860223"/>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5" idx="1"/>
            <a:endCxn id="8" idx="0"/>
          </p:cNvCxnSpPr>
          <p:nvPr/>
        </p:nvCxnSpPr>
        <p:spPr>
          <a:xfrm rot="10800000" flipV="1">
            <a:off x="609600" y="3839818"/>
            <a:ext cx="381000"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13" idx="1"/>
            <a:endCxn id="14" idx="0"/>
          </p:cNvCxnSpPr>
          <p:nvPr/>
        </p:nvCxnSpPr>
        <p:spPr>
          <a:xfrm rot="10800000" flipV="1">
            <a:off x="4953000" y="3839818"/>
            <a:ext cx="228600"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endCxn id="10" idx="0"/>
          </p:cNvCxnSpPr>
          <p:nvPr/>
        </p:nvCxnSpPr>
        <p:spPr>
          <a:xfrm rot="16200000" flipH="1">
            <a:off x="5470363" y="4181920"/>
            <a:ext cx="929639" cy="245435"/>
          </a:xfrm>
          <a:prstGeom prst="bentConnector3">
            <a:avLst>
              <a:gd name="adj1" fmla="val 820"/>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4" name="Elbow Connector 23"/>
          <p:cNvCxnSpPr>
            <a:stCxn id="7" idx="3"/>
            <a:endCxn id="12" idx="0"/>
          </p:cNvCxnSpPr>
          <p:nvPr/>
        </p:nvCxnSpPr>
        <p:spPr>
          <a:xfrm>
            <a:off x="8360734" y="3839818"/>
            <a:ext cx="320750"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5" name="Elbow Connector 24"/>
          <p:cNvCxnSpPr>
            <a:stCxn id="7" idx="1"/>
            <a:endCxn id="11" idx="0"/>
          </p:cNvCxnSpPr>
          <p:nvPr/>
        </p:nvCxnSpPr>
        <p:spPr>
          <a:xfrm rot="10800000" flipV="1">
            <a:off x="6944834" y="3839818"/>
            <a:ext cx="217967"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15" idx="0"/>
          </p:cNvCxnSpPr>
          <p:nvPr/>
        </p:nvCxnSpPr>
        <p:spPr>
          <a:xfrm>
            <a:off x="7759979" y="4037938"/>
            <a:ext cx="12421" cy="73152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29" name="Content Placeholder 4"/>
          <p:cNvGraphicFramePr>
            <a:graphicFrameLocks/>
          </p:cNvGraphicFramePr>
          <p:nvPr>
            <p:extLst>
              <p:ext uri="{D42A27DB-BD31-4B8C-83A1-F6EECF244321}">
                <p14:modId xmlns:p14="http://schemas.microsoft.com/office/powerpoint/2010/main" val="243770368"/>
              </p:ext>
            </p:extLst>
          </p:nvPr>
        </p:nvGraphicFramePr>
        <p:xfrm>
          <a:off x="3810000" y="4785360"/>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44" name="Content Placeholder 4"/>
          <p:cNvGraphicFramePr>
            <a:graphicFrameLocks/>
          </p:cNvGraphicFramePr>
          <p:nvPr>
            <p:extLst>
              <p:ext uri="{D42A27DB-BD31-4B8C-83A1-F6EECF244321}">
                <p14:modId xmlns:p14="http://schemas.microsoft.com/office/powerpoint/2010/main" val="3324054512"/>
              </p:ext>
            </p:extLst>
          </p:nvPr>
        </p:nvGraphicFramePr>
        <p:xfrm>
          <a:off x="2666998" y="4800600"/>
          <a:ext cx="914402" cy="396240"/>
        </p:xfrm>
        <a:graphic>
          <a:graphicData uri="http://schemas.openxmlformats.org/drawingml/2006/table">
            <a:tbl>
              <a:tblPr firstRow="1" bandRow="1">
                <a:tableStyleId>{5C22544A-7EE6-4342-B048-85BDC9FD1C3A}</a:tableStyleId>
              </a:tblPr>
              <a:tblGrid>
                <a:gridCol w="457201">
                  <a:extLst>
                    <a:ext uri="{9D8B030D-6E8A-4147-A177-3AD203B41FA5}">
                      <a16:colId xmlns:a16="http://schemas.microsoft.com/office/drawing/2014/main" val="20000"/>
                    </a:ext>
                  </a:extLst>
                </a:gridCol>
                <a:gridCol w="457201">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33" name="Content Placeholder 4"/>
          <p:cNvGraphicFramePr>
            <a:graphicFrameLocks/>
          </p:cNvGraphicFramePr>
          <p:nvPr>
            <p:extLst>
              <p:ext uri="{D42A27DB-BD31-4B8C-83A1-F6EECF244321}">
                <p14:modId xmlns:p14="http://schemas.microsoft.com/office/powerpoint/2010/main" val="627114803"/>
              </p:ext>
            </p:extLst>
          </p:nvPr>
        </p:nvGraphicFramePr>
        <p:xfrm>
          <a:off x="3345712" y="3657600"/>
          <a:ext cx="464288" cy="396240"/>
        </p:xfrm>
        <a:graphic>
          <a:graphicData uri="http://schemas.openxmlformats.org/drawingml/2006/table">
            <a:tbl>
              <a:tblPr firstRow="1" bandRow="1">
                <a:tableStyleId>{5C22544A-7EE6-4342-B048-85BDC9FD1C3A}</a:tableStyleId>
              </a:tblPr>
              <a:tblGrid>
                <a:gridCol w="464288">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37" name="Elbow Connector 36"/>
          <p:cNvCxnSpPr>
            <a:stCxn id="33" idx="1"/>
            <a:endCxn id="44" idx="0"/>
          </p:cNvCxnSpPr>
          <p:nvPr/>
        </p:nvCxnSpPr>
        <p:spPr>
          <a:xfrm rot="10800000" flipV="1">
            <a:off x="3124200" y="3855720"/>
            <a:ext cx="221513"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9" name="Elbow Connector 38"/>
          <p:cNvCxnSpPr>
            <a:stCxn id="33" idx="3"/>
            <a:endCxn id="29" idx="0"/>
          </p:cNvCxnSpPr>
          <p:nvPr/>
        </p:nvCxnSpPr>
        <p:spPr>
          <a:xfrm>
            <a:off x="3810000" y="3855720"/>
            <a:ext cx="228600"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9" name="Elbow Connector 48"/>
          <p:cNvCxnSpPr>
            <a:stCxn id="6" idx="3"/>
            <a:endCxn id="33" idx="0"/>
          </p:cNvCxnSpPr>
          <p:nvPr/>
        </p:nvCxnSpPr>
        <p:spPr>
          <a:xfrm>
            <a:off x="2808767" y="2773018"/>
            <a:ext cx="769089" cy="884582"/>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70" name="Elbow Connector 69"/>
          <p:cNvCxnSpPr/>
          <p:nvPr/>
        </p:nvCxnSpPr>
        <p:spPr>
          <a:xfrm rot="16200000" flipH="1">
            <a:off x="1126964" y="4191797"/>
            <a:ext cx="929639" cy="245435"/>
          </a:xfrm>
          <a:prstGeom prst="bentConnector3">
            <a:avLst>
              <a:gd name="adj1" fmla="val 820"/>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34" name="Content Placeholder 4"/>
          <p:cNvGraphicFramePr>
            <a:graphicFrameLocks/>
          </p:cNvGraphicFramePr>
          <p:nvPr>
            <p:extLst>
              <p:ext uri="{D42A27DB-BD31-4B8C-83A1-F6EECF244321}">
                <p14:modId xmlns:p14="http://schemas.microsoft.com/office/powerpoint/2010/main" val="719255491"/>
              </p:ext>
            </p:extLst>
          </p:nvPr>
        </p:nvGraphicFramePr>
        <p:xfrm>
          <a:off x="4066953" y="1965960"/>
          <a:ext cx="522767" cy="396240"/>
        </p:xfrm>
        <a:graphic>
          <a:graphicData uri="http://schemas.openxmlformats.org/drawingml/2006/table">
            <a:tbl>
              <a:tblPr firstRow="1" bandRow="1">
                <a:tableStyleId>{5C22544A-7EE6-4342-B048-85BDC9FD1C3A}</a:tableStyleId>
              </a:tblPr>
              <a:tblGrid>
                <a:gridCol w="522767">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35" name="Content Placeholder 4"/>
          <p:cNvGraphicFramePr>
            <a:graphicFrameLocks/>
          </p:cNvGraphicFramePr>
          <p:nvPr>
            <p:extLst>
              <p:ext uri="{D42A27DB-BD31-4B8C-83A1-F6EECF244321}">
                <p14:modId xmlns:p14="http://schemas.microsoft.com/office/powerpoint/2010/main" val="2422702281"/>
              </p:ext>
            </p:extLst>
          </p:nvPr>
        </p:nvGraphicFramePr>
        <p:xfrm>
          <a:off x="6411433" y="2575560"/>
          <a:ext cx="522767" cy="396240"/>
        </p:xfrm>
        <a:graphic>
          <a:graphicData uri="http://schemas.openxmlformats.org/drawingml/2006/table">
            <a:tbl>
              <a:tblPr firstRow="1" bandRow="1">
                <a:tableStyleId>{5C22544A-7EE6-4342-B048-85BDC9FD1C3A}</a:tableStyleId>
              </a:tblPr>
              <a:tblGrid>
                <a:gridCol w="522767">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42" name="Elbow Connector 41"/>
          <p:cNvCxnSpPr>
            <a:stCxn id="35" idx="1"/>
            <a:endCxn id="13" idx="0"/>
          </p:cNvCxnSpPr>
          <p:nvPr/>
        </p:nvCxnSpPr>
        <p:spPr>
          <a:xfrm rot="10800000" flipV="1">
            <a:off x="5486401" y="2773680"/>
            <a:ext cx="925033" cy="868018"/>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5" name="Elbow Connector 44"/>
          <p:cNvCxnSpPr>
            <a:stCxn id="34" idx="1"/>
            <a:endCxn id="6" idx="0"/>
          </p:cNvCxnSpPr>
          <p:nvPr/>
        </p:nvCxnSpPr>
        <p:spPr>
          <a:xfrm rot="10800000" flipV="1">
            <a:off x="2547383" y="2164080"/>
            <a:ext cx="1519570" cy="410818"/>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8" name="Elbow Connector 47"/>
          <p:cNvCxnSpPr>
            <a:stCxn id="34" idx="3"/>
            <a:endCxn id="35" idx="0"/>
          </p:cNvCxnSpPr>
          <p:nvPr/>
        </p:nvCxnSpPr>
        <p:spPr>
          <a:xfrm>
            <a:off x="4589720" y="2164080"/>
            <a:ext cx="2083096" cy="4114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36" name="Content Placeholder 4"/>
          <p:cNvGraphicFramePr>
            <a:graphicFrameLocks/>
          </p:cNvGraphicFramePr>
          <p:nvPr>
            <p:extLst>
              <p:ext uri="{D42A27DB-BD31-4B8C-83A1-F6EECF244321}">
                <p14:modId xmlns:p14="http://schemas.microsoft.com/office/powerpoint/2010/main" val="4148252328"/>
              </p:ext>
            </p:extLst>
          </p:nvPr>
        </p:nvGraphicFramePr>
        <p:xfrm>
          <a:off x="152400" y="4769458"/>
          <a:ext cx="13716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tblGrid>
              <a:tr h="370840">
                <a:tc>
                  <a:txBody>
                    <a:bodyPr/>
                    <a:lstStyle/>
                    <a:p>
                      <a:pPr algn="ctr"/>
                      <a:r>
                        <a:rPr lang="en-US" sz="2000"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8022711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Insert 90 (part 5)</a:t>
            </a:r>
          </a:p>
        </p:txBody>
      </p:sp>
      <p:sp>
        <p:nvSpPr>
          <p:cNvPr id="3" name="Content Placeholder 2"/>
          <p:cNvSpPr>
            <a:spLocks noGrp="1"/>
          </p:cNvSpPr>
          <p:nvPr>
            <p:ph idx="1"/>
          </p:nvPr>
        </p:nvSpPr>
        <p:spPr/>
        <p:txBody>
          <a:bodyPr/>
          <a:lstStyle/>
          <a:p>
            <a:r>
              <a:rPr lang="en-US" sz="2400" dirty="0"/>
              <a:t>Leaf, has space, insert 90.</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42</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2738589651"/>
              </p:ext>
            </p:extLst>
          </p:nvPr>
        </p:nvGraphicFramePr>
        <p:xfrm>
          <a:off x="990600" y="3641698"/>
          <a:ext cx="464288" cy="396240"/>
        </p:xfrm>
        <a:graphic>
          <a:graphicData uri="http://schemas.openxmlformats.org/drawingml/2006/table">
            <a:tbl>
              <a:tblPr firstRow="1" bandRow="1">
                <a:tableStyleId>{5C22544A-7EE6-4342-B048-85BDC9FD1C3A}</a:tableStyleId>
              </a:tblPr>
              <a:tblGrid>
                <a:gridCol w="464288">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3785535738"/>
              </p:ext>
            </p:extLst>
          </p:nvPr>
        </p:nvGraphicFramePr>
        <p:xfrm>
          <a:off x="2286000" y="2574898"/>
          <a:ext cx="522767" cy="396240"/>
        </p:xfrm>
        <a:graphic>
          <a:graphicData uri="http://schemas.openxmlformats.org/drawingml/2006/table">
            <a:tbl>
              <a:tblPr firstRow="1" bandRow="1">
                <a:tableStyleId>{5C22544A-7EE6-4342-B048-85BDC9FD1C3A}</a:tableStyleId>
              </a:tblPr>
              <a:tblGrid>
                <a:gridCol w="522767">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2399693273"/>
              </p:ext>
            </p:extLst>
          </p:nvPr>
        </p:nvGraphicFramePr>
        <p:xfrm>
          <a:off x="7162800" y="3641698"/>
          <a:ext cx="1197934" cy="396240"/>
        </p:xfrm>
        <a:graphic>
          <a:graphicData uri="http://schemas.openxmlformats.org/drawingml/2006/table">
            <a:tbl>
              <a:tblPr firstRow="1" bandRow="1">
                <a:tableStyleId>{5C22544A-7EE6-4342-B048-85BDC9FD1C3A}</a:tableStyleId>
              </a:tblPr>
              <a:tblGrid>
                <a:gridCol w="598967">
                  <a:extLst>
                    <a:ext uri="{9D8B030D-6E8A-4147-A177-3AD203B41FA5}">
                      <a16:colId xmlns:a16="http://schemas.microsoft.com/office/drawing/2014/main" val="20000"/>
                    </a:ext>
                  </a:extLst>
                </a:gridCol>
                <a:gridCol w="5989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8" name="Content Placeholder 4"/>
          <p:cNvGraphicFramePr>
            <a:graphicFrameLocks/>
          </p:cNvGraphicFramePr>
          <p:nvPr>
            <p:extLst>
              <p:ext uri="{D42A27DB-BD31-4B8C-83A1-F6EECF244321}">
                <p14:modId xmlns:p14="http://schemas.microsoft.com/office/powerpoint/2010/main" val="4059421421"/>
              </p:ext>
            </p:extLst>
          </p:nvPr>
        </p:nvGraphicFramePr>
        <p:xfrm>
          <a:off x="152400" y="476945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9" name="Content Placeholder 4"/>
          <p:cNvGraphicFramePr>
            <a:graphicFrameLocks/>
          </p:cNvGraphicFramePr>
          <p:nvPr>
            <p:extLst>
              <p:ext uri="{D42A27DB-BD31-4B8C-83A1-F6EECF244321}">
                <p14:modId xmlns:p14="http://schemas.microsoft.com/office/powerpoint/2010/main" val="2869382811"/>
              </p:ext>
            </p:extLst>
          </p:nvPr>
        </p:nvGraphicFramePr>
        <p:xfrm>
          <a:off x="1708745" y="4784698"/>
          <a:ext cx="443023" cy="396240"/>
        </p:xfrm>
        <a:graphic>
          <a:graphicData uri="http://schemas.openxmlformats.org/drawingml/2006/table">
            <a:tbl>
              <a:tblPr firstRow="1" bandRow="1">
                <a:tableStyleId>{5C22544A-7EE6-4342-B048-85BDC9FD1C3A}</a:tableStyleId>
              </a:tblPr>
              <a:tblGrid>
                <a:gridCol w="443023">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0" name="Content Placeholder 4"/>
          <p:cNvGraphicFramePr>
            <a:graphicFrameLocks/>
          </p:cNvGraphicFramePr>
          <p:nvPr>
            <p:extLst>
              <p:ext uri="{D42A27DB-BD31-4B8C-83A1-F6EECF244321}">
                <p14:modId xmlns:p14="http://schemas.microsoft.com/office/powerpoint/2010/main" val="1978554599"/>
              </p:ext>
            </p:extLst>
          </p:nvPr>
        </p:nvGraphicFramePr>
        <p:xfrm>
          <a:off x="5791200" y="4769458"/>
          <a:ext cx="533400" cy="39624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52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1" name="Content Placeholder 4"/>
          <p:cNvGraphicFramePr>
            <a:graphicFrameLocks/>
          </p:cNvGraphicFramePr>
          <p:nvPr>
            <p:extLst>
              <p:ext uri="{D42A27DB-BD31-4B8C-83A1-F6EECF244321}">
                <p14:modId xmlns:p14="http://schemas.microsoft.com/office/powerpoint/2010/main" val="1482247572"/>
              </p:ext>
            </p:extLst>
          </p:nvPr>
        </p:nvGraphicFramePr>
        <p:xfrm>
          <a:off x="6498266" y="4784698"/>
          <a:ext cx="893134" cy="396240"/>
        </p:xfrm>
        <a:graphic>
          <a:graphicData uri="http://schemas.openxmlformats.org/drawingml/2006/table">
            <a:tbl>
              <a:tblPr firstRow="1" bandRow="1">
                <a:tableStyleId>{5C22544A-7EE6-4342-B048-85BDC9FD1C3A}</a:tableStyleId>
              </a:tblPr>
              <a:tblGrid>
                <a:gridCol w="446567">
                  <a:extLst>
                    <a:ext uri="{9D8B030D-6E8A-4147-A177-3AD203B41FA5}">
                      <a16:colId xmlns:a16="http://schemas.microsoft.com/office/drawing/2014/main" val="20000"/>
                    </a:ext>
                  </a:extLst>
                </a:gridCol>
                <a:gridCol w="4465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62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2" name="Content Placeholder 4"/>
          <p:cNvGraphicFramePr>
            <a:graphicFrameLocks/>
          </p:cNvGraphicFramePr>
          <p:nvPr>
            <p:extLst>
              <p:ext uri="{D42A27DB-BD31-4B8C-83A1-F6EECF244321}">
                <p14:modId xmlns:p14="http://schemas.microsoft.com/office/powerpoint/2010/main" val="3150034647"/>
              </p:ext>
            </p:extLst>
          </p:nvPr>
        </p:nvGraphicFramePr>
        <p:xfrm>
          <a:off x="8447568" y="4769458"/>
          <a:ext cx="467832" cy="396240"/>
        </p:xfrm>
        <a:graphic>
          <a:graphicData uri="http://schemas.openxmlformats.org/drawingml/2006/table">
            <a:tbl>
              <a:tblPr firstRow="1" bandRow="1">
                <a:tableStyleId>{5C22544A-7EE6-4342-B048-85BDC9FD1C3A}</a:tableStyleId>
              </a:tblPr>
              <a:tblGrid>
                <a:gridCol w="467832">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bl>
          </a:graphicData>
        </a:graphic>
      </p:graphicFrame>
      <p:graphicFrame>
        <p:nvGraphicFramePr>
          <p:cNvPr id="13" name="Content Placeholder 4"/>
          <p:cNvGraphicFramePr>
            <a:graphicFrameLocks/>
          </p:cNvGraphicFramePr>
          <p:nvPr>
            <p:extLst>
              <p:ext uri="{D42A27DB-BD31-4B8C-83A1-F6EECF244321}">
                <p14:modId xmlns:p14="http://schemas.microsoft.com/office/powerpoint/2010/main" val="1619974822"/>
              </p:ext>
            </p:extLst>
          </p:nvPr>
        </p:nvGraphicFramePr>
        <p:xfrm>
          <a:off x="5181600" y="3641698"/>
          <a:ext cx="609600" cy="3962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4" name="Content Placeholder 4"/>
          <p:cNvGraphicFramePr>
            <a:graphicFrameLocks/>
          </p:cNvGraphicFramePr>
          <p:nvPr>
            <p:extLst>
              <p:ext uri="{D42A27DB-BD31-4B8C-83A1-F6EECF244321}">
                <p14:modId xmlns:p14="http://schemas.microsoft.com/office/powerpoint/2010/main" val="2532214838"/>
              </p:ext>
            </p:extLst>
          </p:nvPr>
        </p:nvGraphicFramePr>
        <p:xfrm>
          <a:off x="4495800" y="478469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5" name="Content Placeholder 4"/>
          <p:cNvGraphicFramePr>
            <a:graphicFrameLocks/>
          </p:cNvGraphicFramePr>
          <p:nvPr>
            <p:extLst>
              <p:ext uri="{D42A27DB-BD31-4B8C-83A1-F6EECF244321}">
                <p14:modId xmlns:p14="http://schemas.microsoft.com/office/powerpoint/2010/main" val="3245022390"/>
              </p:ext>
            </p:extLst>
          </p:nvPr>
        </p:nvGraphicFramePr>
        <p:xfrm>
          <a:off x="7543800" y="4769458"/>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72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17" name="Elbow Connector 16"/>
          <p:cNvCxnSpPr>
            <a:stCxn id="6" idx="1"/>
            <a:endCxn id="5" idx="0"/>
          </p:cNvCxnSpPr>
          <p:nvPr/>
        </p:nvCxnSpPr>
        <p:spPr>
          <a:xfrm rot="10800000" flipV="1">
            <a:off x="1222744" y="2773018"/>
            <a:ext cx="1063256"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Elbow Connector 17"/>
          <p:cNvCxnSpPr>
            <a:stCxn id="35" idx="3"/>
          </p:cNvCxnSpPr>
          <p:nvPr/>
        </p:nvCxnSpPr>
        <p:spPr>
          <a:xfrm>
            <a:off x="6934200" y="2773680"/>
            <a:ext cx="827567" cy="860223"/>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5" idx="1"/>
            <a:endCxn id="8" idx="0"/>
          </p:cNvCxnSpPr>
          <p:nvPr/>
        </p:nvCxnSpPr>
        <p:spPr>
          <a:xfrm rot="10800000" flipV="1">
            <a:off x="609600" y="3839818"/>
            <a:ext cx="381000"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13" idx="1"/>
            <a:endCxn id="14" idx="0"/>
          </p:cNvCxnSpPr>
          <p:nvPr/>
        </p:nvCxnSpPr>
        <p:spPr>
          <a:xfrm rot="10800000" flipV="1">
            <a:off x="4953000" y="3839818"/>
            <a:ext cx="228600"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endCxn id="10" idx="0"/>
          </p:cNvCxnSpPr>
          <p:nvPr/>
        </p:nvCxnSpPr>
        <p:spPr>
          <a:xfrm rot="16200000" flipH="1">
            <a:off x="5470363" y="4181920"/>
            <a:ext cx="929639" cy="245435"/>
          </a:xfrm>
          <a:prstGeom prst="bentConnector3">
            <a:avLst>
              <a:gd name="adj1" fmla="val 820"/>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4" name="Elbow Connector 23"/>
          <p:cNvCxnSpPr>
            <a:stCxn id="7" idx="3"/>
            <a:endCxn id="12" idx="0"/>
          </p:cNvCxnSpPr>
          <p:nvPr/>
        </p:nvCxnSpPr>
        <p:spPr>
          <a:xfrm>
            <a:off x="8360734" y="3839818"/>
            <a:ext cx="320750"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5" name="Elbow Connector 24"/>
          <p:cNvCxnSpPr>
            <a:stCxn id="7" idx="1"/>
            <a:endCxn id="11" idx="0"/>
          </p:cNvCxnSpPr>
          <p:nvPr/>
        </p:nvCxnSpPr>
        <p:spPr>
          <a:xfrm rot="10800000" flipV="1">
            <a:off x="6944834" y="3839818"/>
            <a:ext cx="217967"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15" idx="0"/>
          </p:cNvCxnSpPr>
          <p:nvPr/>
        </p:nvCxnSpPr>
        <p:spPr>
          <a:xfrm>
            <a:off x="7759979" y="4037938"/>
            <a:ext cx="12421" cy="73152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29" name="Content Placeholder 4"/>
          <p:cNvGraphicFramePr>
            <a:graphicFrameLocks/>
          </p:cNvGraphicFramePr>
          <p:nvPr>
            <p:extLst>
              <p:ext uri="{D42A27DB-BD31-4B8C-83A1-F6EECF244321}">
                <p14:modId xmlns:p14="http://schemas.microsoft.com/office/powerpoint/2010/main" val="2620765679"/>
              </p:ext>
            </p:extLst>
          </p:nvPr>
        </p:nvGraphicFramePr>
        <p:xfrm>
          <a:off x="3810000" y="4785360"/>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44" name="Content Placeholder 4"/>
          <p:cNvGraphicFramePr>
            <a:graphicFrameLocks/>
          </p:cNvGraphicFramePr>
          <p:nvPr>
            <p:extLst>
              <p:ext uri="{D42A27DB-BD31-4B8C-83A1-F6EECF244321}">
                <p14:modId xmlns:p14="http://schemas.microsoft.com/office/powerpoint/2010/main" val="1920788768"/>
              </p:ext>
            </p:extLst>
          </p:nvPr>
        </p:nvGraphicFramePr>
        <p:xfrm>
          <a:off x="2666998" y="4800600"/>
          <a:ext cx="914402" cy="396240"/>
        </p:xfrm>
        <a:graphic>
          <a:graphicData uri="http://schemas.openxmlformats.org/drawingml/2006/table">
            <a:tbl>
              <a:tblPr firstRow="1" bandRow="1">
                <a:tableStyleId>{5C22544A-7EE6-4342-B048-85BDC9FD1C3A}</a:tableStyleId>
              </a:tblPr>
              <a:tblGrid>
                <a:gridCol w="457201">
                  <a:extLst>
                    <a:ext uri="{9D8B030D-6E8A-4147-A177-3AD203B41FA5}">
                      <a16:colId xmlns:a16="http://schemas.microsoft.com/office/drawing/2014/main" val="20000"/>
                    </a:ext>
                  </a:extLst>
                </a:gridCol>
                <a:gridCol w="457201">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33" name="Content Placeholder 4"/>
          <p:cNvGraphicFramePr>
            <a:graphicFrameLocks/>
          </p:cNvGraphicFramePr>
          <p:nvPr>
            <p:extLst>
              <p:ext uri="{D42A27DB-BD31-4B8C-83A1-F6EECF244321}">
                <p14:modId xmlns:p14="http://schemas.microsoft.com/office/powerpoint/2010/main" val="2621162678"/>
              </p:ext>
            </p:extLst>
          </p:nvPr>
        </p:nvGraphicFramePr>
        <p:xfrm>
          <a:off x="3345712" y="3657600"/>
          <a:ext cx="464288" cy="396240"/>
        </p:xfrm>
        <a:graphic>
          <a:graphicData uri="http://schemas.openxmlformats.org/drawingml/2006/table">
            <a:tbl>
              <a:tblPr firstRow="1" bandRow="1">
                <a:tableStyleId>{5C22544A-7EE6-4342-B048-85BDC9FD1C3A}</a:tableStyleId>
              </a:tblPr>
              <a:tblGrid>
                <a:gridCol w="464288">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37" name="Elbow Connector 36"/>
          <p:cNvCxnSpPr>
            <a:stCxn id="33" idx="1"/>
            <a:endCxn id="44" idx="0"/>
          </p:cNvCxnSpPr>
          <p:nvPr/>
        </p:nvCxnSpPr>
        <p:spPr>
          <a:xfrm rot="10800000" flipV="1">
            <a:off x="3124200" y="3855720"/>
            <a:ext cx="221513"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9" name="Elbow Connector 38"/>
          <p:cNvCxnSpPr>
            <a:stCxn id="33" idx="3"/>
            <a:endCxn id="29" idx="0"/>
          </p:cNvCxnSpPr>
          <p:nvPr/>
        </p:nvCxnSpPr>
        <p:spPr>
          <a:xfrm>
            <a:off x="3810000" y="3855720"/>
            <a:ext cx="228600"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9" name="Elbow Connector 48"/>
          <p:cNvCxnSpPr>
            <a:stCxn id="6" idx="3"/>
            <a:endCxn id="33" idx="0"/>
          </p:cNvCxnSpPr>
          <p:nvPr/>
        </p:nvCxnSpPr>
        <p:spPr>
          <a:xfrm>
            <a:off x="2808767" y="2773018"/>
            <a:ext cx="769089" cy="884582"/>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70" name="Elbow Connector 69"/>
          <p:cNvCxnSpPr/>
          <p:nvPr/>
        </p:nvCxnSpPr>
        <p:spPr>
          <a:xfrm rot="16200000" flipH="1">
            <a:off x="1126964" y="4191797"/>
            <a:ext cx="929639" cy="245435"/>
          </a:xfrm>
          <a:prstGeom prst="bentConnector3">
            <a:avLst>
              <a:gd name="adj1" fmla="val 820"/>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34" name="Content Placeholder 4"/>
          <p:cNvGraphicFramePr>
            <a:graphicFrameLocks/>
          </p:cNvGraphicFramePr>
          <p:nvPr>
            <p:extLst>
              <p:ext uri="{D42A27DB-BD31-4B8C-83A1-F6EECF244321}">
                <p14:modId xmlns:p14="http://schemas.microsoft.com/office/powerpoint/2010/main" val="1681403463"/>
              </p:ext>
            </p:extLst>
          </p:nvPr>
        </p:nvGraphicFramePr>
        <p:xfrm>
          <a:off x="4066953" y="1965960"/>
          <a:ext cx="522767" cy="396240"/>
        </p:xfrm>
        <a:graphic>
          <a:graphicData uri="http://schemas.openxmlformats.org/drawingml/2006/table">
            <a:tbl>
              <a:tblPr firstRow="1" bandRow="1">
                <a:tableStyleId>{5C22544A-7EE6-4342-B048-85BDC9FD1C3A}</a:tableStyleId>
              </a:tblPr>
              <a:tblGrid>
                <a:gridCol w="522767">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35" name="Content Placeholder 4"/>
          <p:cNvGraphicFramePr>
            <a:graphicFrameLocks/>
          </p:cNvGraphicFramePr>
          <p:nvPr>
            <p:extLst>
              <p:ext uri="{D42A27DB-BD31-4B8C-83A1-F6EECF244321}">
                <p14:modId xmlns:p14="http://schemas.microsoft.com/office/powerpoint/2010/main" val="1710279892"/>
              </p:ext>
            </p:extLst>
          </p:nvPr>
        </p:nvGraphicFramePr>
        <p:xfrm>
          <a:off x="6411433" y="2575560"/>
          <a:ext cx="522767" cy="396240"/>
        </p:xfrm>
        <a:graphic>
          <a:graphicData uri="http://schemas.openxmlformats.org/drawingml/2006/table">
            <a:tbl>
              <a:tblPr firstRow="1" bandRow="1">
                <a:tableStyleId>{5C22544A-7EE6-4342-B048-85BDC9FD1C3A}</a:tableStyleId>
              </a:tblPr>
              <a:tblGrid>
                <a:gridCol w="522767">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42" name="Elbow Connector 41"/>
          <p:cNvCxnSpPr>
            <a:stCxn id="35" idx="1"/>
            <a:endCxn id="13" idx="0"/>
          </p:cNvCxnSpPr>
          <p:nvPr/>
        </p:nvCxnSpPr>
        <p:spPr>
          <a:xfrm rot="10800000" flipV="1">
            <a:off x="5486401" y="2773680"/>
            <a:ext cx="925033" cy="868018"/>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5" name="Elbow Connector 44"/>
          <p:cNvCxnSpPr>
            <a:stCxn id="34" idx="1"/>
            <a:endCxn id="6" idx="0"/>
          </p:cNvCxnSpPr>
          <p:nvPr/>
        </p:nvCxnSpPr>
        <p:spPr>
          <a:xfrm rot="10800000" flipV="1">
            <a:off x="2547383" y="2164080"/>
            <a:ext cx="1519570" cy="410818"/>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8" name="Elbow Connector 47"/>
          <p:cNvCxnSpPr>
            <a:stCxn id="34" idx="3"/>
            <a:endCxn id="35" idx="0"/>
          </p:cNvCxnSpPr>
          <p:nvPr/>
        </p:nvCxnSpPr>
        <p:spPr>
          <a:xfrm>
            <a:off x="4589720" y="2164080"/>
            <a:ext cx="2083096" cy="4114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36" name="Content Placeholder 4"/>
          <p:cNvGraphicFramePr>
            <a:graphicFrameLocks/>
          </p:cNvGraphicFramePr>
          <p:nvPr>
            <p:extLst>
              <p:ext uri="{D42A27DB-BD31-4B8C-83A1-F6EECF244321}">
                <p14:modId xmlns:p14="http://schemas.microsoft.com/office/powerpoint/2010/main" val="821398425"/>
              </p:ext>
            </p:extLst>
          </p:nvPr>
        </p:nvGraphicFramePr>
        <p:xfrm>
          <a:off x="152400" y="4769458"/>
          <a:ext cx="13716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tblGrid>
              <a:tr h="370840">
                <a:tc>
                  <a:txBody>
                    <a:bodyPr/>
                    <a:lstStyle/>
                    <a:p>
                      <a:pPr algn="ctr"/>
                      <a:r>
                        <a:rPr lang="en-US" sz="2000"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6212458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Insert 90 (part 6)</a:t>
            </a:r>
          </a:p>
        </p:txBody>
      </p:sp>
      <p:sp>
        <p:nvSpPr>
          <p:cNvPr id="3" name="Content Placeholder 2"/>
          <p:cNvSpPr>
            <a:spLocks noGrp="1"/>
          </p:cNvSpPr>
          <p:nvPr>
            <p:ph idx="1"/>
          </p:nvPr>
        </p:nvSpPr>
        <p:spPr/>
        <p:txBody>
          <a:bodyPr/>
          <a:lstStyle/>
          <a:p>
            <a:r>
              <a:rPr lang="en-US" sz="2400" dirty="0"/>
              <a:t>Leaf, has space, insert 90.</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43</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3871260184"/>
              </p:ext>
            </p:extLst>
          </p:nvPr>
        </p:nvGraphicFramePr>
        <p:xfrm>
          <a:off x="990600" y="3641698"/>
          <a:ext cx="464288" cy="396240"/>
        </p:xfrm>
        <a:graphic>
          <a:graphicData uri="http://schemas.openxmlformats.org/drawingml/2006/table">
            <a:tbl>
              <a:tblPr firstRow="1" bandRow="1">
                <a:tableStyleId>{5C22544A-7EE6-4342-B048-85BDC9FD1C3A}</a:tableStyleId>
              </a:tblPr>
              <a:tblGrid>
                <a:gridCol w="464288">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2098565288"/>
              </p:ext>
            </p:extLst>
          </p:nvPr>
        </p:nvGraphicFramePr>
        <p:xfrm>
          <a:off x="2286000" y="2574898"/>
          <a:ext cx="522767" cy="396240"/>
        </p:xfrm>
        <a:graphic>
          <a:graphicData uri="http://schemas.openxmlformats.org/drawingml/2006/table">
            <a:tbl>
              <a:tblPr firstRow="1" bandRow="1">
                <a:tableStyleId>{5C22544A-7EE6-4342-B048-85BDC9FD1C3A}</a:tableStyleId>
              </a:tblPr>
              <a:tblGrid>
                <a:gridCol w="522767">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3418433524"/>
              </p:ext>
            </p:extLst>
          </p:nvPr>
        </p:nvGraphicFramePr>
        <p:xfrm>
          <a:off x="7162800" y="3641698"/>
          <a:ext cx="1197934" cy="396240"/>
        </p:xfrm>
        <a:graphic>
          <a:graphicData uri="http://schemas.openxmlformats.org/drawingml/2006/table">
            <a:tbl>
              <a:tblPr firstRow="1" bandRow="1">
                <a:tableStyleId>{5C22544A-7EE6-4342-B048-85BDC9FD1C3A}</a:tableStyleId>
              </a:tblPr>
              <a:tblGrid>
                <a:gridCol w="598967">
                  <a:extLst>
                    <a:ext uri="{9D8B030D-6E8A-4147-A177-3AD203B41FA5}">
                      <a16:colId xmlns:a16="http://schemas.microsoft.com/office/drawing/2014/main" val="20000"/>
                    </a:ext>
                  </a:extLst>
                </a:gridCol>
                <a:gridCol w="5989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8" name="Content Placeholder 4"/>
          <p:cNvGraphicFramePr>
            <a:graphicFrameLocks/>
          </p:cNvGraphicFramePr>
          <p:nvPr>
            <p:extLst>
              <p:ext uri="{D42A27DB-BD31-4B8C-83A1-F6EECF244321}">
                <p14:modId xmlns:p14="http://schemas.microsoft.com/office/powerpoint/2010/main" val="3683736417"/>
              </p:ext>
            </p:extLst>
          </p:nvPr>
        </p:nvGraphicFramePr>
        <p:xfrm>
          <a:off x="152400" y="476945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9" name="Content Placeholder 4"/>
          <p:cNvGraphicFramePr>
            <a:graphicFrameLocks/>
          </p:cNvGraphicFramePr>
          <p:nvPr>
            <p:extLst>
              <p:ext uri="{D42A27DB-BD31-4B8C-83A1-F6EECF244321}">
                <p14:modId xmlns:p14="http://schemas.microsoft.com/office/powerpoint/2010/main" val="2684094990"/>
              </p:ext>
            </p:extLst>
          </p:nvPr>
        </p:nvGraphicFramePr>
        <p:xfrm>
          <a:off x="1708745" y="4784698"/>
          <a:ext cx="443023" cy="396240"/>
        </p:xfrm>
        <a:graphic>
          <a:graphicData uri="http://schemas.openxmlformats.org/drawingml/2006/table">
            <a:tbl>
              <a:tblPr firstRow="1" bandRow="1">
                <a:tableStyleId>{5C22544A-7EE6-4342-B048-85BDC9FD1C3A}</a:tableStyleId>
              </a:tblPr>
              <a:tblGrid>
                <a:gridCol w="443023">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0" name="Content Placeholder 4"/>
          <p:cNvGraphicFramePr>
            <a:graphicFrameLocks/>
          </p:cNvGraphicFramePr>
          <p:nvPr>
            <p:extLst>
              <p:ext uri="{D42A27DB-BD31-4B8C-83A1-F6EECF244321}">
                <p14:modId xmlns:p14="http://schemas.microsoft.com/office/powerpoint/2010/main" val="1553012983"/>
              </p:ext>
            </p:extLst>
          </p:nvPr>
        </p:nvGraphicFramePr>
        <p:xfrm>
          <a:off x="5791200" y="4769458"/>
          <a:ext cx="533400" cy="39624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52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1" name="Content Placeholder 4"/>
          <p:cNvGraphicFramePr>
            <a:graphicFrameLocks/>
          </p:cNvGraphicFramePr>
          <p:nvPr>
            <p:extLst>
              <p:ext uri="{D42A27DB-BD31-4B8C-83A1-F6EECF244321}">
                <p14:modId xmlns:p14="http://schemas.microsoft.com/office/powerpoint/2010/main" val="872388739"/>
              </p:ext>
            </p:extLst>
          </p:nvPr>
        </p:nvGraphicFramePr>
        <p:xfrm>
          <a:off x="6553200" y="4784698"/>
          <a:ext cx="893134" cy="396240"/>
        </p:xfrm>
        <a:graphic>
          <a:graphicData uri="http://schemas.openxmlformats.org/drawingml/2006/table">
            <a:tbl>
              <a:tblPr firstRow="1" bandRow="1">
                <a:tableStyleId>{5C22544A-7EE6-4342-B048-85BDC9FD1C3A}</a:tableStyleId>
              </a:tblPr>
              <a:tblGrid>
                <a:gridCol w="446567">
                  <a:extLst>
                    <a:ext uri="{9D8B030D-6E8A-4147-A177-3AD203B41FA5}">
                      <a16:colId xmlns:a16="http://schemas.microsoft.com/office/drawing/2014/main" val="20000"/>
                    </a:ext>
                  </a:extLst>
                </a:gridCol>
                <a:gridCol w="4465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62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3" name="Content Placeholder 4"/>
          <p:cNvGraphicFramePr>
            <a:graphicFrameLocks/>
          </p:cNvGraphicFramePr>
          <p:nvPr>
            <p:extLst>
              <p:ext uri="{D42A27DB-BD31-4B8C-83A1-F6EECF244321}">
                <p14:modId xmlns:p14="http://schemas.microsoft.com/office/powerpoint/2010/main" val="2831280616"/>
              </p:ext>
            </p:extLst>
          </p:nvPr>
        </p:nvGraphicFramePr>
        <p:xfrm>
          <a:off x="5181600" y="3641698"/>
          <a:ext cx="609600" cy="3962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4" name="Content Placeholder 4"/>
          <p:cNvGraphicFramePr>
            <a:graphicFrameLocks/>
          </p:cNvGraphicFramePr>
          <p:nvPr>
            <p:extLst>
              <p:ext uri="{D42A27DB-BD31-4B8C-83A1-F6EECF244321}">
                <p14:modId xmlns:p14="http://schemas.microsoft.com/office/powerpoint/2010/main" val="2169386001"/>
              </p:ext>
            </p:extLst>
          </p:nvPr>
        </p:nvGraphicFramePr>
        <p:xfrm>
          <a:off x="4495800" y="478469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5" name="Content Placeholder 4"/>
          <p:cNvGraphicFramePr>
            <a:graphicFrameLocks/>
          </p:cNvGraphicFramePr>
          <p:nvPr>
            <p:extLst>
              <p:ext uri="{D42A27DB-BD31-4B8C-83A1-F6EECF244321}">
                <p14:modId xmlns:p14="http://schemas.microsoft.com/office/powerpoint/2010/main" val="909884938"/>
              </p:ext>
            </p:extLst>
          </p:nvPr>
        </p:nvGraphicFramePr>
        <p:xfrm>
          <a:off x="7543800" y="4769458"/>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72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17" name="Elbow Connector 16"/>
          <p:cNvCxnSpPr>
            <a:stCxn id="6" idx="1"/>
            <a:endCxn id="5" idx="0"/>
          </p:cNvCxnSpPr>
          <p:nvPr/>
        </p:nvCxnSpPr>
        <p:spPr>
          <a:xfrm rot="10800000" flipV="1">
            <a:off x="1222744" y="2773018"/>
            <a:ext cx="1063256"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Elbow Connector 17"/>
          <p:cNvCxnSpPr>
            <a:stCxn id="35" idx="3"/>
          </p:cNvCxnSpPr>
          <p:nvPr/>
        </p:nvCxnSpPr>
        <p:spPr>
          <a:xfrm>
            <a:off x="6934200" y="2773680"/>
            <a:ext cx="827567" cy="860223"/>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5" idx="1"/>
            <a:endCxn id="8" idx="0"/>
          </p:cNvCxnSpPr>
          <p:nvPr/>
        </p:nvCxnSpPr>
        <p:spPr>
          <a:xfrm rot="10800000" flipV="1">
            <a:off x="609600" y="3839818"/>
            <a:ext cx="381000"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13" idx="1"/>
            <a:endCxn id="14" idx="0"/>
          </p:cNvCxnSpPr>
          <p:nvPr/>
        </p:nvCxnSpPr>
        <p:spPr>
          <a:xfrm rot="10800000" flipV="1">
            <a:off x="4953000" y="3839818"/>
            <a:ext cx="228600"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endCxn id="10" idx="0"/>
          </p:cNvCxnSpPr>
          <p:nvPr/>
        </p:nvCxnSpPr>
        <p:spPr>
          <a:xfrm rot="16200000" flipH="1">
            <a:off x="5470363" y="4181920"/>
            <a:ext cx="929639" cy="245435"/>
          </a:xfrm>
          <a:prstGeom prst="bentConnector3">
            <a:avLst>
              <a:gd name="adj1" fmla="val 820"/>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4" name="Elbow Connector 23"/>
          <p:cNvCxnSpPr>
            <a:stCxn id="7" idx="3"/>
            <a:endCxn id="38" idx="0"/>
          </p:cNvCxnSpPr>
          <p:nvPr/>
        </p:nvCxnSpPr>
        <p:spPr>
          <a:xfrm>
            <a:off x="8360734" y="3839818"/>
            <a:ext cx="260499" cy="945542"/>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5" name="Elbow Connector 24"/>
          <p:cNvCxnSpPr>
            <a:stCxn id="7" idx="1"/>
            <a:endCxn id="11" idx="0"/>
          </p:cNvCxnSpPr>
          <p:nvPr/>
        </p:nvCxnSpPr>
        <p:spPr>
          <a:xfrm rot="10800000" flipV="1">
            <a:off x="6999768" y="3839818"/>
            <a:ext cx="163033"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15" idx="0"/>
          </p:cNvCxnSpPr>
          <p:nvPr/>
        </p:nvCxnSpPr>
        <p:spPr>
          <a:xfrm>
            <a:off x="7759979" y="4037938"/>
            <a:ext cx="12421" cy="73152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29" name="Content Placeholder 4"/>
          <p:cNvGraphicFramePr>
            <a:graphicFrameLocks/>
          </p:cNvGraphicFramePr>
          <p:nvPr>
            <p:extLst>
              <p:ext uri="{D42A27DB-BD31-4B8C-83A1-F6EECF244321}">
                <p14:modId xmlns:p14="http://schemas.microsoft.com/office/powerpoint/2010/main" val="271959720"/>
              </p:ext>
            </p:extLst>
          </p:nvPr>
        </p:nvGraphicFramePr>
        <p:xfrm>
          <a:off x="3810000" y="4785360"/>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44" name="Content Placeholder 4"/>
          <p:cNvGraphicFramePr>
            <a:graphicFrameLocks/>
          </p:cNvGraphicFramePr>
          <p:nvPr>
            <p:extLst>
              <p:ext uri="{D42A27DB-BD31-4B8C-83A1-F6EECF244321}">
                <p14:modId xmlns:p14="http://schemas.microsoft.com/office/powerpoint/2010/main" val="3699320717"/>
              </p:ext>
            </p:extLst>
          </p:nvPr>
        </p:nvGraphicFramePr>
        <p:xfrm>
          <a:off x="2666998" y="4800600"/>
          <a:ext cx="914402" cy="396240"/>
        </p:xfrm>
        <a:graphic>
          <a:graphicData uri="http://schemas.openxmlformats.org/drawingml/2006/table">
            <a:tbl>
              <a:tblPr firstRow="1" bandRow="1">
                <a:tableStyleId>{5C22544A-7EE6-4342-B048-85BDC9FD1C3A}</a:tableStyleId>
              </a:tblPr>
              <a:tblGrid>
                <a:gridCol w="457201">
                  <a:extLst>
                    <a:ext uri="{9D8B030D-6E8A-4147-A177-3AD203B41FA5}">
                      <a16:colId xmlns:a16="http://schemas.microsoft.com/office/drawing/2014/main" val="20000"/>
                    </a:ext>
                  </a:extLst>
                </a:gridCol>
                <a:gridCol w="457201">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33" name="Content Placeholder 4"/>
          <p:cNvGraphicFramePr>
            <a:graphicFrameLocks/>
          </p:cNvGraphicFramePr>
          <p:nvPr>
            <p:extLst>
              <p:ext uri="{D42A27DB-BD31-4B8C-83A1-F6EECF244321}">
                <p14:modId xmlns:p14="http://schemas.microsoft.com/office/powerpoint/2010/main" val="2768448637"/>
              </p:ext>
            </p:extLst>
          </p:nvPr>
        </p:nvGraphicFramePr>
        <p:xfrm>
          <a:off x="3345712" y="3657600"/>
          <a:ext cx="464288" cy="396240"/>
        </p:xfrm>
        <a:graphic>
          <a:graphicData uri="http://schemas.openxmlformats.org/drawingml/2006/table">
            <a:tbl>
              <a:tblPr firstRow="1" bandRow="1">
                <a:tableStyleId>{5C22544A-7EE6-4342-B048-85BDC9FD1C3A}</a:tableStyleId>
              </a:tblPr>
              <a:tblGrid>
                <a:gridCol w="464288">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37" name="Elbow Connector 36"/>
          <p:cNvCxnSpPr>
            <a:stCxn id="33" idx="1"/>
            <a:endCxn id="44" idx="0"/>
          </p:cNvCxnSpPr>
          <p:nvPr/>
        </p:nvCxnSpPr>
        <p:spPr>
          <a:xfrm rot="10800000" flipV="1">
            <a:off x="3124200" y="3855720"/>
            <a:ext cx="221513"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9" name="Elbow Connector 38"/>
          <p:cNvCxnSpPr>
            <a:stCxn id="33" idx="3"/>
            <a:endCxn id="29" idx="0"/>
          </p:cNvCxnSpPr>
          <p:nvPr/>
        </p:nvCxnSpPr>
        <p:spPr>
          <a:xfrm>
            <a:off x="3810000" y="3855720"/>
            <a:ext cx="228600" cy="92964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9" name="Elbow Connector 48"/>
          <p:cNvCxnSpPr>
            <a:stCxn id="6" idx="3"/>
            <a:endCxn id="33" idx="0"/>
          </p:cNvCxnSpPr>
          <p:nvPr/>
        </p:nvCxnSpPr>
        <p:spPr>
          <a:xfrm>
            <a:off x="2808767" y="2773018"/>
            <a:ext cx="769089" cy="884582"/>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70" name="Elbow Connector 69"/>
          <p:cNvCxnSpPr/>
          <p:nvPr/>
        </p:nvCxnSpPr>
        <p:spPr>
          <a:xfrm rot="16200000" flipH="1">
            <a:off x="1126964" y="4191797"/>
            <a:ext cx="929639" cy="245435"/>
          </a:xfrm>
          <a:prstGeom prst="bentConnector3">
            <a:avLst>
              <a:gd name="adj1" fmla="val 820"/>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34" name="Content Placeholder 4"/>
          <p:cNvGraphicFramePr>
            <a:graphicFrameLocks/>
          </p:cNvGraphicFramePr>
          <p:nvPr>
            <p:extLst>
              <p:ext uri="{D42A27DB-BD31-4B8C-83A1-F6EECF244321}">
                <p14:modId xmlns:p14="http://schemas.microsoft.com/office/powerpoint/2010/main" val="3772035582"/>
              </p:ext>
            </p:extLst>
          </p:nvPr>
        </p:nvGraphicFramePr>
        <p:xfrm>
          <a:off x="4066953" y="1965960"/>
          <a:ext cx="522767" cy="396240"/>
        </p:xfrm>
        <a:graphic>
          <a:graphicData uri="http://schemas.openxmlformats.org/drawingml/2006/table">
            <a:tbl>
              <a:tblPr firstRow="1" bandRow="1">
                <a:tableStyleId>{5C22544A-7EE6-4342-B048-85BDC9FD1C3A}</a:tableStyleId>
              </a:tblPr>
              <a:tblGrid>
                <a:gridCol w="522767">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35" name="Content Placeholder 4"/>
          <p:cNvGraphicFramePr>
            <a:graphicFrameLocks/>
          </p:cNvGraphicFramePr>
          <p:nvPr>
            <p:extLst>
              <p:ext uri="{D42A27DB-BD31-4B8C-83A1-F6EECF244321}">
                <p14:modId xmlns:p14="http://schemas.microsoft.com/office/powerpoint/2010/main" val="3994296255"/>
              </p:ext>
            </p:extLst>
          </p:nvPr>
        </p:nvGraphicFramePr>
        <p:xfrm>
          <a:off x="6411433" y="2575560"/>
          <a:ext cx="522767" cy="396240"/>
        </p:xfrm>
        <a:graphic>
          <a:graphicData uri="http://schemas.openxmlformats.org/drawingml/2006/table">
            <a:tbl>
              <a:tblPr firstRow="1" bandRow="1">
                <a:tableStyleId>{5C22544A-7EE6-4342-B048-85BDC9FD1C3A}</a:tableStyleId>
              </a:tblPr>
              <a:tblGrid>
                <a:gridCol w="522767">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42" name="Elbow Connector 41"/>
          <p:cNvCxnSpPr>
            <a:stCxn id="35" idx="1"/>
            <a:endCxn id="13" idx="0"/>
          </p:cNvCxnSpPr>
          <p:nvPr/>
        </p:nvCxnSpPr>
        <p:spPr>
          <a:xfrm rot="10800000" flipV="1">
            <a:off x="5486401" y="2773680"/>
            <a:ext cx="925033" cy="868018"/>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5" name="Elbow Connector 44"/>
          <p:cNvCxnSpPr>
            <a:stCxn id="34" idx="1"/>
            <a:endCxn id="6" idx="0"/>
          </p:cNvCxnSpPr>
          <p:nvPr/>
        </p:nvCxnSpPr>
        <p:spPr>
          <a:xfrm rot="10800000" flipV="1">
            <a:off x="2547383" y="2164080"/>
            <a:ext cx="1519570" cy="410818"/>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8" name="Elbow Connector 47"/>
          <p:cNvCxnSpPr>
            <a:stCxn id="34" idx="3"/>
            <a:endCxn id="35" idx="0"/>
          </p:cNvCxnSpPr>
          <p:nvPr/>
        </p:nvCxnSpPr>
        <p:spPr>
          <a:xfrm>
            <a:off x="4589720" y="2164080"/>
            <a:ext cx="2083096" cy="4114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36" name="Content Placeholder 4"/>
          <p:cNvGraphicFramePr>
            <a:graphicFrameLocks/>
          </p:cNvGraphicFramePr>
          <p:nvPr>
            <p:extLst>
              <p:ext uri="{D42A27DB-BD31-4B8C-83A1-F6EECF244321}">
                <p14:modId xmlns:p14="http://schemas.microsoft.com/office/powerpoint/2010/main" val="3531283983"/>
              </p:ext>
            </p:extLst>
          </p:nvPr>
        </p:nvGraphicFramePr>
        <p:xfrm>
          <a:off x="152400" y="4769458"/>
          <a:ext cx="13716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tblGrid>
              <a:tr h="370840">
                <a:tc>
                  <a:txBody>
                    <a:bodyPr/>
                    <a:lstStyle/>
                    <a:p>
                      <a:pPr algn="ctr"/>
                      <a:r>
                        <a:rPr lang="en-US" sz="2000"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38" name="Content Placeholder 4"/>
          <p:cNvGraphicFramePr>
            <a:graphicFrameLocks/>
          </p:cNvGraphicFramePr>
          <p:nvPr>
            <p:extLst>
              <p:ext uri="{D42A27DB-BD31-4B8C-83A1-F6EECF244321}">
                <p14:modId xmlns:p14="http://schemas.microsoft.com/office/powerpoint/2010/main" val="1972929042"/>
              </p:ext>
            </p:extLst>
          </p:nvPr>
        </p:nvGraphicFramePr>
        <p:xfrm>
          <a:off x="8174666" y="4785360"/>
          <a:ext cx="893134" cy="396240"/>
        </p:xfrm>
        <a:graphic>
          <a:graphicData uri="http://schemas.openxmlformats.org/drawingml/2006/table">
            <a:tbl>
              <a:tblPr firstRow="1" bandRow="1">
                <a:tableStyleId>{5C22544A-7EE6-4342-B048-85BDC9FD1C3A}</a:tableStyleId>
              </a:tblPr>
              <a:tblGrid>
                <a:gridCol w="446567">
                  <a:extLst>
                    <a:ext uri="{9D8B030D-6E8A-4147-A177-3AD203B41FA5}">
                      <a16:colId xmlns:a16="http://schemas.microsoft.com/office/drawing/2014/main" val="20000"/>
                    </a:ext>
                  </a:extLst>
                </a:gridCol>
                <a:gridCol w="4465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90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000" dirty="0">
                          <a:solidFill>
                            <a:schemeClr val="tx1"/>
                          </a:solidFill>
                        </a:rPr>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8192834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295400"/>
          </a:xfrm>
          <a:solidFill>
            <a:schemeClr val="accent3">
              <a:lumMod val="20000"/>
              <a:lumOff val="80000"/>
            </a:schemeClr>
          </a:solidFill>
        </p:spPr>
        <p:txBody>
          <a:bodyPr/>
          <a:lstStyle/>
          <a:p>
            <a:r>
              <a:rPr lang="en-US" sz="4000" dirty="0"/>
              <a:t>REMEMBER</a:t>
            </a:r>
            <a:br>
              <a:rPr lang="en-US" sz="4000" dirty="0"/>
            </a:br>
            <a:r>
              <a:rPr lang="en-US" sz="4000" dirty="0"/>
              <a:t>our convention: </a:t>
            </a:r>
            <a:r>
              <a:rPr lang="en-US" sz="4000" dirty="0" err="1">
                <a:solidFill>
                  <a:srgbClr val="FF0000"/>
                </a:solidFill>
              </a:rPr>
              <a:t>premptive</a:t>
            </a:r>
            <a:r>
              <a:rPr lang="en-US" sz="4000" dirty="0">
                <a:solidFill>
                  <a:srgbClr val="FF0000"/>
                </a:solidFill>
              </a:rPr>
              <a:t> split</a:t>
            </a:r>
          </a:p>
        </p:txBody>
      </p:sp>
      <p:sp>
        <p:nvSpPr>
          <p:cNvPr id="3" name="Content Placeholder 2"/>
          <p:cNvSpPr>
            <a:spLocks noGrp="1"/>
          </p:cNvSpPr>
          <p:nvPr>
            <p:ph idx="1"/>
          </p:nvPr>
        </p:nvSpPr>
        <p:spPr>
          <a:xfrm>
            <a:off x="457200" y="2057400"/>
            <a:ext cx="8229600" cy="2743200"/>
          </a:xfrm>
        </p:spPr>
        <p:txBody>
          <a:bodyPr/>
          <a:lstStyle/>
          <a:p>
            <a:r>
              <a:rPr lang="en-US" dirty="0">
                <a:solidFill>
                  <a:srgbClr val="FF0000"/>
                </a:solidFill>
              </a:rPr>
              <a:t>If on your path to insert, you see a 4 node, you split it!  </a:t>
            </a:r>
          </a:p>
          <a:p>
            <a:pPr lvl="1"/>
            <a:r>
              <a:rPr lang="en-US" dirty="0">
                <a:solidFill>
                  <a:srgbClr val="FF0000"/>
                </a:solidFill>
              </a:rPr>
              <a:t>I will refer to this convention/choice as “preemptive split”</a:t>
            </a:r>
          </a:p>
          <a:p>
            <a:r>
              <a:rPr lang="en-US" dirty="0"/>
              <a:t>You do that even if there is room in the leaf and you can insert without splitting this node.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44</a:t>
            </a:fld>
            <a:endParaRPr lang="en-US" dirty="0"/>
          </a:p>
        </p:txBody>
      </p:sp>
    </p:spTree>
    <p:extLst>
      <p:ext uri="{BB962C8B-B14F-4D97-AF65-F5344CB8AC3E}">
        <p14:creationId xmlns:p14="http://schemas.microsoft.com/office/powerpoint/2010/main" val="29547887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Build a Tree</a:t>
            </a:r>
          </a:p>
        </p:txBody>
      </p:sp>
      <p:sp>
        <p:nvSpPr>
          <p:cNvPr id="3" name="Content Placeholder 2"/>
          <p:cNvSpPr>
            <a:spLocks noGrp="1"/>
          </p:cNvSpPr>
          <p:nvPr>
            <p:ph idx="1"/>
          </p:nvPr>
        </p:nvSpPr>
        <p:spPr/>
        <p:txBody>
          <a:bodyPr/>
          <a:lstStyle/>
          <a:p>
            <a:r>
              <a:rPr lang="en-US" dirty="0"/>
              <a:t>In an empty tree, insert items given in order:</a:t>
            </a:r>
          </a:p>
          <a:p>
            <a:pPr marL="0" indent="0">
              <a:buNone/>
            </a:pPr>
            <a:r>
              <a:rPr lang="en-US" dirty="0"/>
              <a:t>30, 99, 70, 60, 40, 66, 50, 53, 45, 42</a:t>
            </a:r>
          </a:p>
          <a:p>
            <a:pPr marL="0" indent="0">
              <a:buNone/>
            </a:pPr>
            <a:endParaRPr lang="en-US" dirty="0"/>
          </a:p>
          <a:p>
            <a:r>
              <a:rPr lang="en-US" dirty="0"/>
              <a:t>On the </a:t>
            </a:r>
            <a:r>
              <a:rPr lang="en-US" dirty="0">
                <a:hlinkClick r:id="rId3"/>
              </a:rPr>
              <a:t>Data Structures Visualization</a:t>
            </a:r>
            <a:r>
              <a:rPr lang="en-US" dirty="0"/>
              <a:t> website, if you select </a:t>
            </a:r>
            <a:r>
              <a:rPr lang="en-US" i="1" dirty="0"/>
              <a:t>Max degree = 4</a:t>
            </a:r>
            <a:r>
              <a:rPr lang="en-US" dirty="0"/>
              <a:t> and “</a:t>
            </a:r>
            <a:r>
              <a:rPr lang="en-US" i="1" dirty="0"/>
              <a:t>preemptive split</a:t>
            </a:r>
            <a:r>
              <a:rPr lang="en-US" dirty="0"/>
              <a:t>”, it will follow the same process.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45</a:t>
            </a:fld>
            <a:endParaRPr lang="en-US" dirty="0"/>
          </a:p>
        </p:txBody>
      </p:sp>
    </p:spTree>
    <p:extLst>
      <p:ext uri="{BB962C8B-B14F-4D97-AF65-F5344CB8AC3E}">
        <p14:creationId xmlns:p14="http://schemas.microsoft.com/office/powerpoint/2010/main" val="21684861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31050"/>
          </a:xfrm>
        </p:spPr>
        <p:txBody>
          <a:bodyPr/>
          <a:lstStyle/>
          <a:p>
            <a:r>
              <a:rPr lang="en-US" sz="4000" dirty="0"/>
              <a:t>Building a Tree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46</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2873792630"/>
              </p:ext>
            </p:extLst>
          </p:nvPr>
        </p:nvGraphicFramePr>
        <p:xfrm>
          <a:off x="2362843" y="2057400"/>
          <a:ext cx="522767" cy="396240"/>
        </p:xfrm>
        <a:graphic>
          <a:graphicData uri="http://schemas.openxmlformats.org/drawingml/2006/table">
            <a:tbl>
              <a:tblPr firstRow="1" bandRow="1">
                <a:tableStyleId>{5C22544A-7EE6-4342-B048-85BDC9FD1C3A}</a:tableStyleId>
              </a:tblPr>
              <a:tblGrid>
                <a:gridCol w="522767">
                  <a:extLst>
                    <a:ext uri="{9D8B030D-6E8A-4147-A177-3AD203B41FA5}">
                      <a16:colId xmlns:a16="http://schemas.microsoft.com/office/drawing/2014/main" val="20000"/>
                    </a:ext>
                  </a:extLst>
                </a:gridCol>
              </a:tblGrid>
              <a:tr h="250371">
                <a:tc>
                  <a:txBody>
                    <a:bodyPr/>
                    <a:lstStyle/>
                    <a:p>
                      <a:pPr algn="ctr"/>
                      <a:r>
                        <a:rPr lang="en-US" sz="2000" dirty="0">
                          <a:solidFill>
                            <a:schemeClr val="tx1"/>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3866161820"/>
              </p:ext>
            </p:extLst>
          </p:nvPr>
        </p:nvGraphicFramePr>
        <p:xfrm>
          <a:off x="2133600" y="2667000"/>
          <a:ext cx="914402" cy="396240"/>
        </p:xfrm>
        <a:graphic>
          <a:graphicData uri="http://schemas.openxmlformats.org/drawingml/2006/table">
            <a:tbl>
              <a:tblPr firstRow="1" bandRow="1">
                <a:tableStyleId>{5C22544A-7EE6-4342-B048-85BDC9FD1C3A}</a:tableStyleId>
              </a:tblPr>
              <a:tblGrid>
                <a:gridCol w="457201">
                  <a:extLst>
                    <a:ext uri="{9D8B030D-6E8A-4147-A177-3AD203B41FA5}">
                      <a16:colId xmlns:a16="http://schemas.microsoft.com/office/drawing/2014/main" val="20000"/>
                    </a:ext>
                  </a:extLst>
                </a:gridCol>
                <a:gridCol w="457201">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199232033"/>
              </p:ext>
            </p:extLst>
          </p:nvPr>
        </p:nvGraphicFramePr>
        <p:xfrm>
          <a:off x="76200" y="1066800"/>
          <a:ext cx="4343400" cy="5486401"/>
        </p:xfrm>
        <a:graphic>
          <a:graphicData uri="http://schemas.openxmlformats.org/drawingml/2006/table">
            <a:tbl>
              <a:tblPr firstRow="1" bandRow="1">
                <a:tableStyleId>{5940675A-B579-460E-94D1-54222C63F5DA}</a:tableStyleId>
              </a:tblPr>
              <a:tblGrid>
                <a:gridCol w="1263534">
                  <a:extLst>
                    <a:ext uri="{9D8B030D-6E8A-4147-A177-3AD203B41FA5}">
                      <a16:colId xmlns:a16="http://schemas.microsoft.com/office/drawing/2014/main" val="20000"/>
                    </a:ext>
                  </a:extLst>
                </a:gridCol>
                <a:gridCol w="3079866">
                  <a:extLst>
                    <a:ext uri="{9D8B030D-6E8A-4147-A177-3AD203B41FA5}">
                      <a16:colId xmlns:a16="http://schemas.microsoft.com/office/drawing/2014/main" val="20001"/>
                    </a:ext>
                  </a:extLst>
                </a:gridCol>
              </a:tblGrid>
              <a:tr h="760164">
                <a:tc>
                  <a:txBody>
                    <a:bodyPr/>
                    <a:lstStyle/>
                    <a:p>
                      <a:r>
                        <a:rPr lang="en-US" sz="2000" dirty="0"/>
                        <a:t>Node to insert</a:t>
                      </a:r>
                    </a:p>
                  </a:txBody>
                  <a:tcPr/>
                </a:tc>
                <a:tc>
                  <a:txBody>
                    <a:bodyPr/>
                    <a:lstStyle/>
                    <a:p>
                      <a:pPr algn="ctr"/>
                      <a:r>
                        <a:rPr lang="en-US" sz="3200" dirty="0"/>
                        <a:t>Tree</a:t>
                      </a:r>
                    </a:p>
                  </a:txBody>
                  <a:tcPr/>
                </a:tc>
                <a:extLst>
                  <a:ext uri="{0D108BD9-81ED-4DB2-BD59-A6C34878D82A}">
                    <a16:rowId xmlns:a16="http://schemas.microsoft.com/office/drawing/2014/main" val="10000"/>
                  </a:ext>
                </a:extLst>
              </a:tr>
              <a:tr h="760164">
                <a:tc>
                  <a:txBody>
                    <a:bodyPr/>
                    <a:lstStyle/>
                    <a:p>
                      <a:r>
                        <a:rPr lang="en-US" sz="2000" dirty="0"/>
                        <a:t>30</a:t>
                      </a:r>
                    </a:p>
                    <a:p>
                      <a:endParaRPr lang="en-US" sz="2000" dirty="0"/>
                    </a:p>
                  </a:txBody>
                  <a:tcPr/>
                </a:tc>
                <a:tc>
                  <a:txBody>
                    <a:bodyPr/>
                    <a:lstStyle/>
                    <a:p>
                      <a:endParaRPr lang="en-US" dirty="0"/>
                    </a:p>
                  </a:txBody>
                  <a:tcPr/>
                </a:tc>
                <a:extLst>
                  <a:ext uri="{0D108BD9-81ED-4DB2-BD59-A6C34878D82A}">
                    <a16:rowId xmlns:a16="http://schemas.microsoft.com/office/drawing/2014/main" val="10001"/>
                  </a:ext>
                </a:extLst>
              </a:tr>
              <a:tr h="760164">
                <a:tc>
                  <a:txBody>
                    <a:bodyPr/>
                    <a:lstStyle/>
                    <a:p>
                      <a:r>
                        <a:rPr lang="en-US" sz="2000" dirty="0"/>
                        <a:t>99</a:t>
                      </a:r>
                    </a:p>
                    <a:p>
                      <a:endParaRPr lang="en-US" sz="2000" dirty="0"/>
                    </a:p>
                  </a:txBody>
                  <a:tcPr/>
                </a:tc>
                <a:tc>
                  <a:txBody>
                    <a:bodyPr/>
                    <a:lstStyle/>
                    <a:p>
                      <a:endParaRPr lang="en-US" dirty="0"/>
                    </a:p>
                  </a:txBody>
                  <a:tcPr/>
                </a:tc>
                <a:extLst>
                  <a:ext uri="{0D108BD9-81ED-4DB2-BD59-A6C34878D82A}">
                    <a16:rowId xmlns:a16="http://schemas.microsoft.com/office/drawing/2014/main" val="10002"/>
                  </a:ext>
                </a:extLst>
              </a:tr>
              <a:tr h="760164">
                <a:tc>
                  <a:txBody>
                    <a:bodyPr/>
                    <a:lstStyle/>
                    <a:p>
                      <a:r>
                        <a:rPr lang="en-US" sz="2000" dirty="0"/>
                        <a:t>70</a:t>
                      </a:r>
                    </a:p>
                    <a:p>
                      <a:endParaRPr lang="en-US" sz="2000" dirty="0"/>
                    </a:p>
                  </a:txBody>
                  <a:tcPr/>
                </a:tc>
                <a:tc>
                  <a:txBody>
                    <a:bodyPr/>
                    <a:lstStyle/>
                    <a:p>
                      <a:endParaRPr lang="en-US" dirty="0"/>
                    </a:p>
                  </a:txBody>
                  <a:tcPr/>
                </a:tc>
                <a:extLst>
                  <a:ext uri="{0D108BD9-81ED-4DB2-BD59-A6C34878D82A}">
                    <a16:rowId xmlns:a16="http://schemas.microsoft.com/office/drawing/2014/main" val="10003"/>
                  </a:ext>
                </a:extLst>
              </a:tr>
              <a:tr h="1024569">
                <a:tc>
                  <a:txBody>
                    <a:bodyPr/>
                    <a:lstStyle/>
                    <a:p>
                      <a:r>
                        <a:rPr lang="en-US" sz="2000" dirty="0"/>
                        <a:t>60</a:t>
                      </a:r>
                    </a:p>
                    <a:p>
                      <a:r>
                        <a:rPr lang="en-US" sz="1800" dirty="0">
                          <a:solidFill>
                            <a:schemeClr val="tx1"/>
                          </a:solidFill>
                        </a:rPr>
                        <a:t>Preemptive split of root</a:t>
                      </a:r>
                      <a:endParaRPr lang="en-US" sz="2000" dirty="0">
                        <a:solidFill>
                          <a:schemeClr val="tx1"/>
                        </a:solidFill>
                      </a:endParaRPr>
                    </a:p>
                  </a:txBody>
                  <a:tcPr/>
                </a:tc>
                <a:tc>
                  <a:txBody>
                    <a:bodyPr/>
                    <a:lstStyle/>
                    <a:p>
                      <a:endParaRPr lang="en-US" dirty="0"/>
                    </a:p>
                  </a:txBody>
                  <a:tcPr/>
                </a:tc>
                <a:extLst>
                  <a:ext uri="{0D108BD9-81ED-4DB2-BD59-A6C34878D82A}">
                    <a16:rowId xmlns:a16="http://schemas.microsoft.com/office/drawing/2014/main" val="10004"/>
                  </a:ext>
                </a:extLst>
              </a:tr>
              <a:tr h="1421176">
                <a:tc>
                  <a:txBody>
                    <a:bodyPr/>
                    <a:lstStyle/>
                    <a:p>
                      <a:endParaRPr lang="en-US" sz="2000" dirty="0"/>
                    </a:p>
                    <a:p>
                      <a:r>
                        <a:rPr lang="en-US" sz="2000" dirty="0"/>
                        <a:t>40</a:t>
                      </a:r>
                    </a:p>
                    <a:p>
                      <a:endParaRPr lang="en-US" sz="2000" dirty="0"/>
                    </a:p>
                    <a:p>
                      <a:endParaRPr lang="en-US" sz="2000" dirty="0"/>
                    </a:p>
                  </a:txBody>
                  <a:tcPr/>
                </a:tc>
                <a:tc>
                  <a:txBody>
                    <a:bodyPr/>
                    <a:lstStyle/>
                    <a:p>
                      <a:endParaRPr lang="en-US" dirty="0"/>
                    </a:p>
                  </a:txBody>
                  <a:tcPr/>
                </a:tc>
                <a:extLst>
                  <a:ext uri="{0D108BD9-81ED-4DB2-BD59-A6C34878D82A}">
                    <a16:rowId xmlns:a16="http://schemas.microsoft.com/office/drawing/2014/main" val="10005"/>
                  </a:ext>
                </a:extLst>
              </a:tr>
            </a:tbl>
          </a:graphicData>
        </a:graphic>
      </p:graphicFrame>
      <p:graphicFrame>
        <p:nvGraphicFramePr>
          <p:cNvPr id="8" name="Content Placeholder 4"/>
          <p:cNvGraphicFramePr>
            <a:graphicFrameLocks/>
          </p:cNvGraphicFramePr>
          <p:nvPr>
            <p:extLst>
              <p:ext uri="{D42A27DB-BD31-4B8C-83A1-F6EECF244321}">
                <p14:modId xmlns:p14="http://schemas.microsoft.com/office/powerpoint/2010/main" val="2478282642"/>
              </p:ext>
            </p:extLst>
          </p:nvPr>
        </p:nvGraphicFramePr>
        <p:xfrm>
          <a:off x="1905000" y="3352800"/>
          <a:ext cx="13716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tblGrid>
              <a:tr h="370840">
                <a:tc>
                  <a:txBody>
                    <a:bodyPr/>
                    <a:lstStyle/>
                    <a:p>
                      <a:pPr algn="ctr"/>
                      <a:r>
                        <a:rPr lang="en-US" sz="2000" dirty="0">
                          <a:solidFill>
                            <a:schemeClr val="tx1"/>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i="1" u="sng" dirty="0">
                          <a:solidFill>
                            <a:schemeClr val="tx1"/>
                          </a:solidFill>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9" name="Content Placeholder 4"/>
          <p:cNvGraphicFramePr>
            <a:graphicFrameLocks/>
          </p:cNvGraphicFramePr>
          <p:nvPr>
            <p:extLst>
              <p:ext uri="{D42A27DB-BD31-4B8C-83A1-F6EECF244321}">
                <p14:modId xmlns:p14="http://schemas.microsoft.com/office/powerpoint/2010/main" val="4173480724"/>
              </p:ext>
            </p:extLst>
          </p:nvPr>
        </p:nvGraphicFramePr>
        <p:xfrm>
          <a:off x="2438402" y="4038600"/>
          <a:ext cx="464288" cy="396240"/>
        </p:xfrm>
        <a:graphic>
          <a:graphicData uri="http://schemas.openxmlformats.org/drawingml/2006/table">
            <a:tbl>
              <a:tblPr firstRow="1" bandRow="1">
                <a:tableStyleId>{5C22544A-7EE6-4342-B048-85BDC9FD1C3A}</a:tableStyleId>
              </a:tblPr>
              <a:tblGrid>
                <a:gridCol w="464288">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1" name="Content Placeholder 4"/>
          <p:cNvGraphicFramePr>
            <a:graphicFrameLocks/>
          </p:cNvGraphicFramePr>
          <p:nvPr>
            <p:extLst>
              <p:ext uri="{D42A27DB-BD31-4B8C-83A1-F6EECF244321}">
                <p14:modId xmlns:p14="http://schemas.microsoft.com/office/powerpoint/2010/main" val="2641942318"/>
              </p:ext>
            </p:extLst>
          </p:nvPr>
        </p:nvGraphicFramePr>
        <p:xfrm>
          <a:off x="3039256" y="4605312"/>
          <a:ext cx="464288" cy="396240"/>
        </p:xfrm>
        <a:graphic>
          <a:graphicData uri="http://schemas.openxmlformats.org/drawingml/2006/table">
            <a:tbl>
              <a:tblPr firstRow="1" bandRow="1">
                <a:tableStyleId>{5C22544A-7EE6-4342-B048-85BDC9FD1C3A}</a:tableStyleId>
              </a:tblPr>
              <a:tblGrid>
                <a:gridCol w="464288">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2" name="Content Placeholder 4"/>
          <p:cNvGraphicFramePr>
            <a:graphicFrameLocks/>
          </p:cNvGraphicFramePr>
          <p:nvPr>
            <p:extLst>
              <p:ext uri="{D42A27DB-BD31-4B8C-83A1-F6EECF244321}">
                <p14:modId xmlns:p14="http://schemas.microsoft.com/office/powerpoint/2010/main" val="1435256748"/>
              </p:ext>
            </p:extLst>
          </p:nvPr>
        </p:nvGraphicFramePr>
        <p:xfrm>
          <a:off x="1524000" y="4572000"/>
          <a:ext cx="914402" cy="396240"/>
        </p:xfrm>
        <a:graphic>
          <a:graphicData uri="http://schemas.openxmlformats.org/drawingml/2006/table">
            <a:tbl>
              <a:tblPr firstRow="1" bandRow="1">
                <a:tableStyleId>{5C22544A-7EE6-4342-B048-85BDC9FD1C3A}</a:tableStyleId>
              </a:tblPr>
              <a:tblGrid>
                <a:gridCol w="457201">
                  <a:extLst>
                    <a:ext uri="{9D8B030D-6E8A-4147-A177-3AD203B41FA5}">
                      <a16:colId xmlns:a16="http://schemas.microsoft.com/office/drawing/2014/main" val="20000"/>
                    </a:ext>
                  </a:extLst>
                </a:gridCol>
                <a:gridCol w="457201">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i="1" u="sng" dirty="0">
                          <a:solidFill>
                            <a:schemeClr val="tx1"/>
                          </a:solidFill>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17" name="Elbow Connector 16"/>
          <p:cNvCxnSpPr>
            <a:stCxn id="9" idx="1"/>
            <a:endCxn id="12" idx="0"/>
          </p:cNvCxnSpPr>
          <p:nvPr/>
        </p:nvCxnSpPr>
        <p:spPr>
          <a:xfrm rot="10800000" flipV="1">
            <a:off x="1981202" y="4236720"/>
            <a:ext cx="457201" cy="335280"/>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8" name="Elbow Connector 17"/>
          <p:cNvCxnSpPr>
            <a:endCxn id="11" idx="0"/>
          </p:cNvCxnSpPr>
          <p:nvPr/>
        </p:nvCxnSpPr>
        <p:spPr>
          <a:xfrm>
            <a:off x="2902691" y="4248137"/>
            <a:ext cx="368709" cy="357175"/>
          </a:xfrm>
          <a:prstGeom prst="bentConnector2">
            <a:avLst/>
          </a:prstGeom>
          <a:ln w="19050">
            <a:tailEnd type="arrow"/>
          </a:ln>
        </p:spPr>
        <p:style>
          <a:lnRef idx="1">
            <a:schemeClr val="accent1"/>
          </a:lnRef>
          <a:fillRef idx="0">
            <a:schemeClr val="accent1"/>
          </a:fillRef>
          <a:effectRef idx="0">
            <a:schemeClr val="accent1"/>
          </a:effectRef>
          <a:fontRef idx="minor">
            <a:schemeClr val="tx1"/>
          </a:fontRef>
        </p:style>
      </p:cxnSp>
      <p:graphicFrame>
        <p:nvGraphicFramePr>
          <p:cNvPr id="26" name="Content Placeholder 4"/>
          <p:cNvGraphicFramePr>
            <a:graphicFrameLocks/>
          </p:cNvGraphicFramePr>
          <p:nvPr>
            <p:extLst>
              <p:ext uri="{D42A27DB-BD31-4B8C-83A1-F6EECF244321}">
                <p14:modId xmlns:p14="http://schemas.microsoft.com/office/powerpoint/2010/main" val="883938073"/>
              </p:ext>
            </p:extLst>
          </p:nvPr>
        </p:nvGraphicFramePr>
        <p:xfrm>
          <a:off x="2592458" y="5475453"/>
          <a:ext cx="464288" cy="396240"/>
        </p:xfrm>
        <a:graphic>
          <a:graphicData uri="http://schemas.openxmlformats.org/drawingml/2006/table">
            <a:tbl>
              <a:tblPr firstRow="1" bandRow="1">
                <a:tableStyleId>{5C22544A-7EE6-4342-B048-85BDC9FD1C3A}</a:tableStyleId>
              </a:tblPr>
              <a:tblGrid>
                <a:gridCol w="464288">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27" name="Content Placeholder 4"/>
          <p:cNvGraphicFramePr>
            <a:graphicFrameLocks/>
          </p:cNvGraphicFramePr>
          <p:nvPr>
            <p:extLst>
              <p:ext uri="{D42A27DB-BD31-4B8C-83A1-F6EECF244321}">
                <p14:modId xmlns:p14="http://schemas.microsoft.com/office/powerpoint/2010/main" val="653856898"/>
              </p:ext>
            </p:extLst>
          </p:nvPr>
        </p:nvGraphicFramePr>
        <p:xfrm>
          <a:off x="3193312" y="6042165"/>
          <a:ext cx="464288" cy="396240"/>
        </p:xfrm>
        <a:graphic>
          <a:graphicData uri="http://schemas.openxmlformats.org/drawingml/2006/table">
            <a:tbl>
              <a:tblPr firstRow="1" bandRow="1">
                <a:tableStyleId>{5C22544A-7EE6-4342-B048-85BDC9FD1C3A}</a:tableStyleId>
              </a:tblPr>
              <a:tblGrid>
                <a:gridCol w="464288">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29" name="Elbow Connector 28"/>
          <p:cNvCxnSpPr>
            <a:endCxn id="31" idx="0"/>
          </p:cNvCxnSpPr>
          <p:nvPr/>
        </p:nvCxnSpPr>
        <p:spPr>
          <a:xfrm rot="10800000" flipV="1">
            <a:off x="2133600" y="5684990"/>
            <a:ext cx="458860" cy="334810"/>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0" name="Elbow Connector 29"/>
          <p:cNvCxnSpPr>
            <a:endCxn id="27" idx="0"/>
          </p:cNvCxnSpPr>
          <p:nvPr/>
        </p:nvCxnSpPr>
        <p:spPr>
          <a:xfrm>
            <a:off x="3056747" y="5684990"/>
            <a:ext cx="368709" cy="357175"/>
          </a:xfrm>
          <a:prstGeom prst="bentConnector2">
            <a:avLst/>
          </a:prstGeom>
          <a:ln w="19050">
            <a:tailEnd type="arrow"/>
          </a:ln>
        </p:spPr>
        <p:style>
          <a:lnRef idx="1">
            <a:schemeClr val="accent1"/>
          </a:lnRef>
          <a:fillRef idx="0">
            <a:schemeClr val="accent1"/>
          </a:fillRef>
          <a:effectRef idx="0">
            <a:schemeClr val="accent1"/>
          </a:effectRef>
          <a:fontRef idx="minor">
            <a:schemeClr val="tx1"/>
          </a:fontRef>
        </p:style>
      </p:cxnSp>
      <p:graphicFrame>
        <p:nvGraphicFramePr>
          <p:cNvPr id="31" name="Content Placeholder 4"/>
          <p:cNvGraphicFramePr>
            <a:graphicFrameLocks/>
          </p:cNvGraphicFramePr>
          <p:nvPr>
            <p:extLst>
              <p:ext uri="{D42A27DB-BD31-4B8C-83A1-F6EECF244321}">
                <p14:modId xmlns:p14="http://schemas.microsoft.com/office/powerpoint/2010/main" val="2540007004"/>
              </p:ext>
            </p:extLst>
          </p:nvPr>
        </p:nvGraphicFramePr>
        <p:xfrm>
          <a:off x="1447800" y="6019800"/>
          <a:ext cx="13716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tblGrid>
              <a:tr h="370840">
                <a:tc>
                  <a:txBody>
                    <a:bodyPr/>
                    <a:lstStyle/>
                    <a:p>
                      <a:pPr algn="ctr"/>
                      <a:r>
                        <a:rPr lang="en-US" sz="2000" dirty="0">
                          <a:solidFill>
                            <a:schemeClr val="tx1"/>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i="1" u="sng" dirty="0">
                          <a:solidFill>
                            <a:schemeClr val="tx1"/>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36" name="Table 35"/>
          <p:cNvGraphicFramePr>
            <a:graphicFrameLocks noGrp="1"/>
          </p:cNvGraphicFramePr>
          <p:nvPr>
            <p:extLst>
              <p:ext uri="{D42A27DB-BD31-4B8C-83A1-F6EECF244321}">
                <p14:modId xmlns:p14="http://schemas.microsoft.com/office/powerpoint/2010/main" val="708668074"/>
              </p:ext>
            </p:extLst>
          </p:nvPr>
        </p:nvGraphicFramePr>
        <p:xfrm>
          <a:off x="4496396" y="1066800"/>
          <a:ext cx="4342804" cy="5334000"/>
        </p:xfrm>
        <a:graphic>
          <a:graphicData uri="http://schemas.openxmlformats.org/drawingml/2006/table">
            <a:tbl>
              <a:tblPr firstRow="1" bandRow="1">
                <a:tableStyleId>{5940675A-B579-460E-94D1-54222C63F5DA}</a:tableStyleId>
              </a:tblPr>
              <a:tblGrid>
                <a:gridCol w="1262744">
                  <a:extLst>
                    <a:ext uri="{9D8B030D-6E8A-4147-A177-3AD203B41FA5}">
                      <a16:colId xmlns:a16="http://schemas.microsoft.com/office/drawing/2014/main" val="20000"/>
                    </a:ext>
                  </a:extLst>
                </a:gridCol>
                <a:gridCol w="3080060">
                  <a:extLst>
                    <a:ext uri="{9D8B030D-6E8A-4147-A177-3AD203B41FA5}">
                      <a16:colId xmlns:a16="http://schemas.microsoft.com/office/drawing/2014/main" val="20001"/>
                    </a:ext>
                  </a:extLst>
                </a:gridCol>
              </a:tblGrid>
              <a:tr h="717439">
                <a:tc>
                  <a:txBody>
                    <a:bodyPr/>
                    <a:lstStyle/>
                    <a:p>
                      <a:r>
                        <a:rPr lang="en-US" sz="2000" dirty="0"/>
                        <a:t>Node to insert</a:t>
                      </a:r>
                    </a:p>
                  </a:txBody>
                  <a:tcPr/>
                </a:tc>
                <a:tc>
                  <a:txBody>
                    <a:bodyPr/>
                    <a:lstStyle/>
                    <a:p>
                      <a:pPr algn="ctr"/>
                      <a:r>
                        <a:rPr lang="en-US" sz="3200" dirty="0"/>
                        <a:t>Tree</a:t>
                      </a:r>
                    </a:p>
                  </a:txBody>
                  <a:tcPr/>
                </a:tc>
                <a:extLst>
                  <a:ext uri="{0D108BD9-81ED-4DB2-BD59-A6C34878D82A}">
                    <a16:rowId xmlns:a16="http://schemas.microsoft.com/office/drawing/2014/main" val="10000"/>
                  </a:ext>
                </a:extLst>
              </a:tr>
              <a:tr h="1341298">
                <a:tc>
                  <a:txBody>
                    <a:bodyPr/>
                    <a:lstStyle/>
                    <a:p>
                      <a:r>
                        <a:rPr lang="en-US" sz="2000" dirty="0"/>
                        <a:t>66</a:t>
                      </a:r>
                    </a:p>
                    <a:p>
                      <a:endParaRPr lang="en-US" sz="2000" dirty="0"/>
                    </a:p>
                    <a:p>
                      <a:endParaRPr lang="en-US" sz="2000" dirty="0"/>
                    </a:p>
                    <a:p>
                      <a:endParaRPr lang="en-US" sz="2000" dirty="0"/>
                    </a:p>
                  </a:txBody>
                  <a:tcPr/>
                </a:tc>
                <a:tc>
                  <a:txBody>
                    <a:bodyPr/>
                    <a:lstStyle/>
                    <a:p>
                      <a:endParaRPr lang="en-US" dirty="0"/>
                    </a:p>
                  </a:txBody>
                  <a:tcPr/>
                </a:tc>
                <a:extLst>
                  <a:ext uri="{0D108BD9-81ED-4DB2-BD59-A6C34878D82A}">
                    <a16:rowId xmlns:a16="http://schemas.microsoft.com/office/drawing/2014/main" val="10001"/>
                  </a:ext>
                </a:extLst>
              </a:tr>
              <a:tr h="1341298">
                <a:tc>
                  <a:txBody>
                    <a:bodyPr/>
                    <a:lstStyle/>
                    <a:p>
                      <a:r>
                        <a:rPr lang="en-US" sz="2000" dirty="0"/>
                        <a:t>50</a:t>
                      </a:r>
                    </a:p>
                    <a:p>
                      <a:endParaRPr lang="en-US" sz="2000" dirty="0"/>
                    </a:p>
                    <a:p>
                      <a:endParaRPr lang="en-US" sz="2000" dirty="0"/>
                    </a:p>
                    <a:p>
                      <a:endParaRPr lang="en-US" sz="2000" dirty="0"/>
                    </a:p>
                  </a:txBody>
                  <a:tcPr/>
                </a:tc>
                <a:tc>
                  <a:txBody>
                    <a:bodyPr/>
                    <a:lstStyle/>
                    <a:p>
                      <a:endParaRPr lang="en-US" dirty="0"/>
                    </a:p>
                  </a:txBody>
                  <a:tcPr/>
                </a:tc>
                <a:extLst>
                  <a:ext uri="{0D108BD9-81ED-4DB2-BD59-A6C34878D82A}">
                    <a16:rowId xmlns:a16="http://schemas.microsoft.com/office/drawing/2014/main" val="10002"/>
                  </a:ext>
                </a:extLst>
              </a:tr>
              <a:tr h="1933965">
                <a:tc>
                  <a:txBody>
                    <a:bodyPr/>
                    <a:lstStyle/>
                    <a:p>
                      <a:r>
                        <a:rPr lang="en-US" sz="2000" dirty="0"/>
                        <a:t>53</a:t>
                      </a:r>
                    </a:p>
                    <a:p>
                      <a:r>
                        <a:rPr lang="en-US" sz="1400" dirty="0">
                          <a:solidFill>
                            <a:schemeClr val="tx1"/>
                          </a:solidFill>
                        </a:rPr>
                        <a:t>Preemptive split of node 50\60\66. Root becomes full but does not split now.</a:t>
                      </a:r>
                      <a:endParaRPr lang="en-US" sz="2000" dirty="0">
                        <a:solidFill>
                          <a:schemeClr val="tx1"/>
                        </a:solidFill>
                      </a:endParaRPr>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graphicFrame>
        <p:nvGraphicFramePr>
          <p:cNvPr id="37" name="Content Placeholder 4"/>
          <p:cNvGraphicFramePr>
            <a:graphicFrameLocks/>
          </p:cNvGraphicFramePr>
          <p:nvPr>
            <p:extLst>
              <p:ext uri="{D42A27DB-BD31-4B8C-83A1-F6EECF244321}">
                <p14:modId xmlns:p14="http://schemas.microsoft.com/office/powerpoint/2010/main" val="1521107995"/>
              </p:ext>
            </p:extLst>
          </p:nvPr>
        </p:nvGraphicFramePr>
        <p:xfrm>
          <a:off x="6705600" y="2057400"/>
          <a:ext cx="914402" cy="396240"/>
        </p:xfrm>
        <a:graphic>
          <a:graphicData uri="http://schemas.openxmlformats.org/drawingml/2006/table">
            <a:tbl>
              <a:tblPr firstRow="1" bandRow="1">
                <a:tableStyleId>{5C22544A-7EE6-4342-B048-85BDC9FD1C3A}</a:tableStyleId>
              </a:tblPr>
              <a:tblGrid>
                <a:gridCol w="457201">
                  <a:extLst>
                    <a:ext uri="{9D8B030D-6E8A-4147-A177-3AD203B41FA5}">
                      <a16:colId xmlns:a16="http://schemas.microsoft.com/office/drawing/2014/main" val="20000"/>
                    </a:ext>
                  </a:extLst>
                </a:gridCol>
                <a:gridCol w="457201">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38" name="Elbow Connector 37"/>
          <p:cNvCxnSpPr>
            <a:endCxn id="39" idx="0"/>
          </p:cNvCxnSpPr>
          <p:nvPr/>
        </p:nvCxnSpPr>
        <p:spPr>
          <a:xfrm rot="10800000" flipV="1">
            <a:off x="6016256" y="2286470"/>
            <a:ext cx="689346" cy="395769"/>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graphicFrame>
        <p:nvGraphicFramePr>
          <p:cNvPr id="39" name="Content Placeholder 4"/>
          <p:cNvGraphicFramePr>
            <a:graphicFrameLocks/>
          </p:cNvGraphicFramePr>
          <p:nvPr>
            <p:extLst>
              <p:ext uri="{D42A27DB-BD31-4B8C-83A1-F6EECF244321}">
                <p14:modId xmlns:p14="http://schemas.microsoft.com/office/powerpoint/2010/main" val="201847843"/>
              </p:ext>
            </p:extLst>
          </p:nvPr>
        </p:nvGraphicFramePr>
        <p:xfrm>
          <a:off x="5784112" y="2682240"/>
          <a:ext cx="464288" cy="396240"/>
        </p:xfrm>
        <a:graphic>
          <a:graphicData uri="http://schemas.openxmlformats.org/drawingml/2006/table">
            <a:tbl>
              <a:tblPr firstRow="1" bandRow="1">
                <a:tableStyleId>{5C22544A-7EE6-4342-B048-85BDC9FD1C3A}</a:tableStyleId>
              </a:tblPr>
              <a:tblGrid>
                <a:gridCol w="464288">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41" name="Content Placeholder 4"/>
          <p:cNvGraphicFramePr>
            <a:graphicFrameLocks/>
          </p:cNvGraphicFramePr>
          <p:nvPr>
            <p:extLst>
              <p:ext uri="{D42A27DB-BD31-4B8C-83A1-F6EECF244321}">
                <p14:modId xmlns:p14="http://schemas.microsoft.com/office/powerpoint/2010/main" val="159394384"/>
              </p:ext>
            </p:extLst>
          </p:nvPr>
        </p:nvGraphicFramePr>
        <p:xfrm>
          <a:off x="8222512" y="2682240"/>
          <a:ext cx="464288" cy="396240"/>
        </p:xfrm>
        <a:graphic>
          <a:graphicData uri="http://schemas.openxmlformats.org/drawingml/2006/table">
            <a:tbl>
              <a:tblPr firstRow="1" bandRow="1">
                <a:tableStyleId>{5C22544A-7EE6-4342-B048-85BDC9FD1C3A}</a:tableStyleId>
              </a:tblPr>
              <a:tblGrid>
                <a:gridCol w="464288">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42" name="Content Placeholder 4"/>
          <p:cNvGraphicFramePr>
            <a:graphicFrameLocks/>
          </p:cNvGraphicFramePr>
          <p:nvPr>
            <p:extLst>
              <p:ext uri="{D42A27DB-BD31-4B8C-83A1-F6EECF244321}">
                <p14:modId xmlns:p14="http://schemas.microsoft.com/office/powerpoint/2010/main" val="1501572957"/>
              </p:ext>
            </p:extLst>
          </p:nvPr>
        </p:nvGraphicFramePr>
        <p:xfrm>
          <a:off x="6705600" y="2667000"/>
          <a:ext cx="914402" cy="396240"/>
        </p:xfrm>
        <a:graphic>
          <a:graphicData uri="http://schemas.openxmlformats.org/drawingml/2006/table">
            <a:tbl>
              <a:tblPr firstRow="1" bandRow="1">
                <a:tableStyleId>{5C22544A-7EE6-4342-B048-85BDC9FD1C3A}</a:tableStyleId>
              </a:tblPr>
              <a:tblGrid>
                <a:gridCol w="457201">
                  <a:extLst>
                    <a:ext uri="{9D8B030D-6E8A-4147-A177-3AD203B41FA5}">
                      <a16:colId xmlns:a16="http://schemas.microsoft.com/office/drawing/2014/main" val="20000"/>
                    </a:ext>
                  </a:extLst>
                </a:gridCol>
                <a:gridCol w="457201">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i="1" u="sng" dirty="0">
                          <a:solidFill>
                            <a:schemeClr val="tx1"/>
                          </a:solidFill>
                        </a:rPr>
                        <a:t>66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43" name="Elbow Connector 42"/>
          <p:cNvCxnSpPr>
            <a:stCxn id="37" idx="3"/>
            <a:endCxn id="41" idx="0"/>
          </p:cNvCxnSpPr>
          <p:nvPr/>
        </p:nvCxnSpPr>
        <p:spPr>
          <a:xfrm>
            <a:off x="7620002" y="2255520"/>
            <a:ext cx="834654" cy="426720"/>
          </a:xfrm>
          <a:prstGeom prst="bentConnector2">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endCxn id="42" idx="0"/>
          </p:cNvCxnSpPr>
          <p:nvPr/>
        </p:nvCxnSpPr>
        <p:spPr>
          <a:xfrm>
            <a:off x="7162800" y="2453640"/>
            <a:ext cx="1" cy="21336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aphicFrame>
        <p:nvGraphicFramePr>
          <p:cNvPr id="49" name="Content Placeholder 4"/>
          <p:cNvGraphicFramePr>
            <a:graphicFrameLocks/>
          </p:cNvGraphicFramePr>
          <p:nvPr>
            <p:extLst>
              <p:ext uri="{D42A27DB-BD31-4B8C-83A1-F6EECF244321}">
                <p14:modId xmlns:p14="http://schemas.microsoft.com/office/powerpoint/2010/main" val="1223078124"/>
              </p:ext>
            </p:extLst>
          </p:nvPr>
        </p:nvGraphicFramePr>
        <p:xfrm>
          <a:off x="6712688" y="3352800"/>
          <a:ext cx="914402" cy="396240"/>
        </p:xfrm>
        <a:graphic>
          <a:graphicData uri="http://schemas.openxmlformats.org/drawingml/2006/table">
            <a:tbl>
              <a:tblPr firstRow="1" bandRow="1">
                <a:tableStyleId>{5C22544A-7EE6-4342-B048-85BDC9FD1C3A}</a:tableStyleId>
              </a:tblPr>
              <a:tblGrid>
                <a:gridCol w="457201">
                  <a:extLst>
                    <a:ext uri="{9D8B030D-6E8A-4147-A177-3AD203B41FA5}">
                      <a16:colId xmlns:a16="http://schemas.microsoft.com/office/drawing/2014/main" val="20000"/>
                    </a:ext>
                  </a:extLst>
                </a:gridCol>
                <a:gridCol w="457201">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50" name="Elbow Connector 49"/>
          <p:cNvCxnSpPr>
            <a:endCxn id="51" idx="0"/>
          </p:cNvCxnSpPr>
          <p:nvPr/>
        </p:nvCxnSpPr>
        <p:spPr>
          <a:xfrm rot="10800000" flipV="1">
            <a:off x="6023344" y="3581870"/>
            <a:ext cx="689346" cy="395769"/>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graphicFrame>
        <p:nvGraphicFramePr>
          <p:cNvPr id="51" name="Content Placeholder 4"/>
          <p:cNvGraphicFramePr>
            <a:graphicFrameLocks/>
          </p:cNvGraphicFramePr>
          <p:nvPr>
            <p:extLst>
              <p:ext uri="{D42A27DB-BD31-4B8C-83A1-F6EECF244321}">
                <p14:modId xmlns:p14="http://schemas.microsoft.com/office/powerpoint/2010/main" val="146198369"/>
              </p:ext>
            </p:extLst>
          </p:nvPr>
        </p:nvGraphicFramePr>
        <p:xfrm>
          <a:off x="5791200" y="3977640"/>
          <a:ext cx="464288" cy="396240"/>
        </p:xfrm>
        <a:graphic>
          <a:graphicData uri="http://schemas.openxmlformats.org/drawingml/2006/table">
            <a:tbl>
              <a:tblPr firstRow="1" bandRow="1">
                <a:tableStyleId>{5C22544A-7EE6-4342-B048-85BDC9FD1C3A}</a:tableStyleId>
              </a:tblPr>
              <a:tblGrid>
                <a:gridCol w="464288">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52" name="Content Placeholder 4"/>
          <p:cNvGraphicFramePr>
            <a:graphicFrameLocks/>
          </p:cNvGraphicFramePr>
          <p:nvPr>
            <p:extLst>
              <p:ext uri="{D42A27DB-BD31-4B8C-83A1-F6EECF244321}">
                <p14:modId xmlns:p14="http://schemas.microsoft.com/office/powerpoint/2010/main" val="3606698878"/>
              </p:ext>
            </p:extLst>
          </p:nvPr>
        </p:nvGraphicFramePr>
        <p:xfrm>
          <a:off x="8229600" y="3977640"/>
          <a:ext cx="464288" cy="396240"/>
        </p:xfrm>
        <a:graphic>
          <a:graphicData uri="http://schemas.openxmlformats.org/drawingml/2006/table">
            <a:tbl>
              <a:tblPr firstRow="1" bandRow="1">
                <a:tableStyleId>{5C22544A-7EE6-4342-B048-85BDC9FD1C3A}</a:tableStyleId>
              </a:tblPr>
              <a:tblGrid>
                <a:gridCol w="464288">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54" name="Elbow Connector 53"/>
          <p:cNvCxnSpPr>
            <a:stCxn id="49" idx="3"/>
            <a:endCxn id="52" idx="0"/>
          </p:cNvCxnSpPr>
          <p:nvPr/>
        </p:nvCxnSpPr>
        <p:spPr>
          <a:xfrm>
            <a:off x="7627090" y="3550920"/>
            <a:ext cx="834654" cy="426720"/>
          </a:xfrm>
          <a:prstGeom prst="bentConnector2">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7169888" y="3749040"/>
            <a:ext cx="1" cy="21336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aphicFrame>
        <p:nvGraphicFramePr>
          <p:cNvPr id="56" name="Content Placeholder 4"/>
          <p:cNvGraphicFramePr>
            <a:graphicFrameLocks/>
          </p:cNvGraphicFramePr>
          <p:nvPr>
            <p:extLst>
              <p:ext uri="{D42A27DB-BD31-4B8C-83A1-F6EECF244321}">
                <p14:modId xmlns:p14="http://schemas.microsoft.com/office/powerpoint/2010/main" val="3206609757"/>
              </p:ext>
            </p:extLst>
          </p:nvPr>
        </p:nvGraphicFramePr>
        <p:xfrm>
          <a:off x="6477000" y="3962400"/>
          <a:ext cx="13716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tblGrid>
              <a:tr h="370840">
                <a:tc>
                  <a:txBody>
                    <a:bodyPr/>
                    <a:lstStyle/>
                    <a:p>
                      <a:pPr algn="ctr"/>
                      <a:r>
                        <a:rPr lang="en-US" sz="2000" i="1" u="sng" dirty="0">
                          <a:solidFill>
                            <a:schemeClr val="tx1"/>
                          </a:solidFill>
                        </a:rPr>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58" name="Elbow Connector 57"/>
          <p:cNvCxnSpPr>
            <a:endCxn id="59" idx="0"/>
          </p:cNvCxnSpPr>
          <p:nvPr/>
        </p:nvCxnSpPr>
        <p:spPr>
          <a:xfrm rot="10800000" flipV="1">
            <a:off x="6023344" y="4877270"/>
            <a:ext cx="689346" cy="395769"/>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graphicFrame>
        <p:nvGraphicFramePr>
          <p:cNvPr id="59" name="Content Placeholder 4"/>
          <p:cNvGraphicFramePr>
            <a:graphicFrameLocks/>
          </p:cNvGraphicFramePr>
          <p:nvPr>
            <p:extLst>
              <p:ext uri="{D42A27DB-BD31-4B8C-83A1-F6EECF244321}">
                <p14:modId xmlns:p14="http://schemas.microsoft.com/office/powerpoint/2010/main" val="3227759266"/>
              </p:ext>
            </p:extLst>
          </p:nvPr>
        </p:nvGraphicFramePr>
        <p:xfrm>
          <a:off x="5791200" y="5273040"/>
          <a:ext cx="464288" cy="396240"/>
        </p:xfrm>
        <a:graphic>
          <a:graphicData uri="http://schemas.openxmlformats.org/drawingml/2006/table">
            <a:tbl>
              <a:tblPr firstRow="1" bandRow="1">
                <a:tableStyleId>{5C22544A-7EE6-4342-B048-85BDC9FD1C3A}</a:tableStyleId>
              </a:tblPr>
              <a:tblGrid>
                <a:gridCol w="464288">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60" name="Content Placeholder 4"/>
          <p:cNvGraphicFramePr>
            <a:graphicFrameLocks/>
          </p:cNvGraphicFramePr>
          <p:nvPr>
            <p:extLst>
              <p:ext uri="{D42A27DB-BD31-4B8C-83A1-F6EECF244321}">
                <p14:modId xmlns:p14="http://schemas.microsoft.com/office/powerpoint/2010/main" val="2146491445"/>
              </p:ext>
            </p:extLst>
          </p:nvPr>
        </p:nvGraphicFramePr>
        <p:xfrm>
          <a:off x="8229600" y="5273040"/>
          <a:ext cx="464288" cy="396240"/>
        </p:xfrm>
        <a:graphic>
          <a:graphicData uri="http://schemas.openxmlformats.org/drawingml/2006/table">
            <a:tbl>
              <a:tblPr firstRow="1" bandRow="1">
                <a:tableStyleId>{5C22544A-7EE6-4342-B048-85BDC9FD1C3A}</a:tableStyleId>
              </a:tblPr>
              <a:tblGrid>
                <a:gridCol w="464288">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61" name="Elbow Connector 60"/>
          <p:cNvCxnSpPr>
            <a:endCxn id="60" idx="0"/>
          </p:cNvCxnSpPr>
          <p:nvPr/>
        </p:nvCxnSpPr>
        <p:spPr>
          <a:xfrm>
            <a:off x="7627090" y="4846320"/>
            <a:ext cx="834654" cy="426720"/>
          </a:xfrm>
          <a:prstGeom prst="bentConnector2">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6934200" y="5044440"/>
            <a:ext cx="1" cy="21336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aphicFrame>
        <p:nvGraphicFramePr>
          <p:cNvPr id="64" name="Content Placeholder 4"/>
          <p:cNvGraphicFramePr>
            <a:graphicFrameLocks/>
          </p:cNvGraphicFramePr>
          <p:nvPr>
            <p:extLst>
              <p:ext uri="{D42A27DB-BD31-4B8C-83A1-F6EECF244321}">
                <p14:modId xmlns:p14="http://schemas.microsoft.com/office/powerpoint/2010/main" val="3018811063"/>
              </p:ext>
            </p:extLst>
          </p:nvPr>
        </p:nvGraphicFramePr>
        <p:xfrm>
          <a:off x="6477000" y="4632960"/>
          <a:ext cx="13716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tblGrid>
              <a:tr h="370840">
                <a:tc>
                  <a:txBody>
                    <a:bodyPr/>
                    <a:lstStyle/>
                    <a:p>
                      <a:pPr algn="ctr"/>
                      <a:r>
                        <a:rPr lang="en-US" sz="2000" dirty="0">
                          <a:solidFill>
                            <a:schemeClr val="tx1"/>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65" name="Content Placeholder 4"/>
          <p:cNvGraphicFramePr>
            <a:graphicFrameLocks/>
          </p:cNvGraphicFramePr>
          <p:nvPr>
            <p:extLst>
              <p:ext uri="{D42A27DB-BD31-4B8C-83A1-F6EECF244321}">
                <p14:modId xmlns:p14="http://schemas.microsoft.com/office/powerpoint/2010/main" val="4148153992"/>
              </p:ext>
            </p:extLst>
          </p:nvPr>
        </p:nvGraphicFramePr>
        <p:xfrm>
          <a:off x="6477000" y="5257800"/>
          <a:ext cx="914402" cy="396240"/>
        </p:xfrm>
        <a:graphic>
          <a:graphicData uri="http://schemas.openxmlformats.org/drawingml/2006/table">
            <a:tbl>
              <a:tblPr firstRow="1" bandRow="1">
                <a:tableStyleId>{5C22544A-7EE6-4342-B048-85BDC9FD1C3A}</a:tableStyleId>
              </a:tblPr>
              <a:tblGrid>
                <a:gridCol w="457201">
                  <a:extLst>
                    <a:ext uri="{9D8B030D-6E8A-4147-A177-3AD203B41FA5}">
                      <a16:colId xmlns:a16="http://schemas.microsoft.com/office/drawing/2014/main" val="20000"/>
                    </a:ext>
                  </a:extLst>
                </a:gridCol>
                <a:gridCol w="457201">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i="1" u="sng" dirty="0">
                          <a:solidFill>
                            <a:schemeClr val="tx1"/>
                          </a:solidFill>
                        </a:rPr>
                        <a:t>53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66" name="Content Placeholder 4"/>
          <p:cNvGraphicFramePr>
            <a:graphicFrameLocks/>
          </p:cNvGraphicFramePr>
          <p:nvPr>
            <p:extLst>
              <p:ext uri="{D42A27DB-BD31-4B8C-83A1-F6EECF244321}">
                <p14:modId xmlns:p14="http://schemas.microsoft.com/office/powerpoint/2010/main" val="2679608029"/>
              </p:ext>
            </p:extLst>
          </p:nvPr>
        </p:nvGraphicFramePr>
        <p:xfrm>
          <a:off x="7543800" y="5257800"/>
          <a:ext cx="464288" cy="396240"/>
        </p:xfrm>
        <a:graphic>
          <a:graphicData uri="http://schemas.openxmlformats.org/drawingml/2006/table">
            <a:tbl>
              <a:tblPr firstRow="1" bandRow="1">
                <a:tableStyleId>{5C22544A-7EE6-4342-B048-85BDC9FD1C3A}</a:tableStyleId>
              </a:tblPr>
              <a:tblGrid>
                <a:gridCol w="464288">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66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68" name="Straight Arrow Connector 67"/>
          <p:cNvCxnSpPr>
            <a:endCxn id="66" idx="0"/>
          </p:cNvCxnSpPr>
          <p:nvPr/>
        </p:nvCxnSpPr>
        <p:spPr>
          <a:xfrm>
            <a:off x="7391402" y="5029200"/>
            <a:ext cx="384542" cy="2286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4453651" y="6419061"/>
            <a:ext cx="2660921" cy="369332"/>
          </a:xfrm>
          <a:prstGeom prst="rect">
            <a:avLst/>
          </a:prstGeom>
          <a:noFill/>
        </p:spPr>
        <p:txBody>
          <a:bodyPr wrap="none" rtlCol="0">
            <a:spAutoFit/>
          </a:bodyPr>
          <a:lstStyle/>
          <a:p>
            <a:r>
              <a:rPr lang="en-US" dirty="0"/>
              <a:t>Continues on next page … </a:t>
            </a:r>
          </a:p>
        </p:txBody>
      </p:sp>
    </p:spTree>
    <p:extLst>
      <p:ext uri="{BB962C8B-B14F-4D97-AF65-F5344CB8AC3E}">
        <p14:creationId xmlns:p14="http://schemas.microsoft.com/office/powerpoint/2010/main" val="25985644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47</a:t>
            </a:fld>
            <a:endParaRPr lang="en-US" dirty="0"/>
          </a:p>
        </p:txBody>
      </p:sp>
      <p:sp>
        <p:nvSpPr>
          <p:cNvPr id="5" name="Slide Number Placeholder 3"/>
          <p:cNvSpPr txBox="1">
            <a:spLocks/>
          </p:cNvSpPr>
          <p:nvPr/>
        </p:nvSpPr>
        <p:spPr>
          <a:xfrm>
            <a:off x="6934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mtClean="0"/>
              <a:pPr/>
              <a:t>47</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942465079"/>
              </p:ext>
            </p:extLst>
          </p:nvPr>
        </p:nvGraphicFramePr>
        <p:xfrm>
          <a:off x="1066800" y="1142999"/>
          <a:ext cx="5562600" cy="5578476"/>
        </p:xfrm>
        <a:graphic>
          <a:graphicData uri="http://schemas.openxmlformats.org/drawingml/2006/table">
            <a:tbl>
              <a:tblPr firstRow="1" bandRow="1">
                <a:tableStyleId>{5940675A-B579-460E-94D1-54222C63F5DA}</a:tableStyleId>
              </a:tblPr>
              <a:tblGrid>
                <a:gridCol w="1219200">
                  <a:extLst>
                    <a:ext uri="{9D8B030D-6E8A-4147-A177-3AD203B41FA5}">
                      <a16:colId xmlns:a16="http://schemas.microsoft.com/office/drawing/2014/main" val="20000"/>
                    </a:ext>
                  </a:extLst>
                </a:gridCol>
                <a:gridCol w="4343400">
                  <a:extLst>
                    <a:ext uri="{9D8B030D-6E8A-4147-A177-3AD203B41FA5}">
                      <a16:colId xmlns:a16="http://schemas.microsoft.com/office/drawing/2014/main" val="20001"/>
                    </a:ext>
                  </a:extLst>
                </a:gridCol>
              </a:tblGrid>
              <a:tr h="732151">
                <a:tc>
                  <a:txBody>
                    <a:bodyPr/>
                    <a:lstStyle/>
                    <a:p>
                      <a:pPr algn="ctr"/>
                      <a:r>
                        <a:rPr lang="en-US" sz="2000" dirty="0"/>
                        <a:t>Node to insert</a:t>
                      </a:r>
                    </a:p>
                  </a:txBody>
                  <a:tcPr/>
                </a:tc>
                <a:tc>
                  <a:txBody>
                    <a:bodyPr/>
                    <a:lstStyle/>
                    <a:p>
                      <a:pPr algn="ctr"/>
                      <a:r>
                        <a:rPr lang="en-US" sz="3200" dirty="0"/>
                        <a:t>Tree</a:t>
                      </a:r>
                    </a:p>
                  </a:txBody>
                  <a:tcPr/>
                </a:tc>
                <a:extLst>
                  <a:ext uri="{0D108BD9-81ED-4DB2-BD59-A6C34878D82A}">
                    <a16:rowId xmlns:a16="http://schemas.microsoft.com/office/drawing/2014/main" val="10000"/>
                  </a:ext>
                </a:extLst>
              </a:tr>
              <a:tr h="2371532">
                <a:tc>
                  <a:txBody>
                    <a:bodyPr/>
                    <a:lstStyle/>
                    <a:p>
                      <a:r>
                        <a:rPr lang="en-US" sz="2000" dirty="0"/>
                        <a:t>45</a:t>
                      </a:r>
                    </a:p>
                    <a:p>
                      <a:r>
                        <a:rPr lang="en-US" sz="1600" dirty="0">
                          <a:solidFill>
                            <a:srgbClr val="FF0000"/>
                          </a:solidFill>
                        </a:rPr>
                        <a:t>Preemptive split at root (split root even</a:t>
                      </a:r>
                      <a:r>
                        <a:rPr lang="en-US" sz="1600" baseline="0" dirty="0">
                          <a:solidFill>
                            <a:srgbClr val="FF0000"/>
                          </a:solidFill>
                        </a:rPr>
                        <a:t> though node 50|53 had room)</a:t>
                      </a:r>
                      <a:endParaRPr lang="en-US" sz="1600" dirty="0">
                        <a:solidFill>
                          <a:srgbClr val="FF0000"/>
                        </a:solidFill>
                      </a:endParaRPr>
                    </a:p>
                  </a:txBody>
                  <a:tcPr/>
                </a:tc>
                <a:tc>
                  <a:txBody>
                    <a:bodyPr/>
                    <a:lstStyle/>
                    <a:p>
                      <a:endParaRPr lang="en-US" dirty="0"/>
                    </a:p>
                  </a:txBody>
                  <a:tcPr/>
                </a:tc>
                <a:extLst>
                  <a:ext uri="{0D108BD9-81ED-4DB2-BD59-A6C34878D82A}">
                    <a16:rowId xmlns:a16="http://schemas.microsoft.com/office/drawing/2014/main" val="10001"/>
                  </a:ext>
                </a:extLst>
              </a:tr>
              <a:tr h="2474793">
                <a:tc>
                  <a:txBody>
                    <a:bodyPr/>
                    <a:lstStyle/>
                    <a:p>
                      <a:r>
                        <a:rPr lang="en-US" sz="2000" dirty="0"/>
                        <a:t>42</a:t>
                      </a:r>
                    </a:p>
                  </a:txBody>
                  <a:tcPr/>
                </a:tc>
                <a:tc>
                  <a:txBody>
                    <a:bodyPr/>
                    <a:lstStyle/>
                    <a:p>
                      <a:endParaRPr lang="en-US" dirty="0"/>
                    </a:p>
                  </a:txBody>
                  <a:tcPr/>
                </a:tc>
                <a:extLst>
                  <a:ext uri="{0D108BD9-81ED-4DB2-BD59-A6C34878D82A}">
                    <a16:rowId xmlns:a16="http://schemas.microsoft.com/office/drawing/2014/main" val="10002"/>
                  </a:ext>
                </a:extLst>
              </a:tr>
            </a:tbl>
          </a:graphicData>
        </a:graphic>
      </p:graphicFrame>
      <p:graphicFrame>
        <p:nvGraphicFramePr>
          <p:cNvPr id="30" name="Content Placeholder 4"/>
          <p:cNvGraphicFramePr>
            <a:graphicFrameLocks/>
          </p:cNvGraphicFramePr>
          <p:nvPr>
            <p:extLst>
              <p:ext uri="{D42A27DB-BD31-4B8C-83A1-F6EECF244321}">
                <p14:modId xmlns:p14="http://schemas.microsoft.com/office/powerpoint/2010/main" val="762737653"/>
              </p:ext>
            </p:extLst>
          </p:nvPr>
        </p:nvGraphicFramePr>
        <p:xfrm>
          <a:off x="3037366" y="5196840"/>
          <a:ext cx="914402" cy="396240"/>
        </p:xfrm>
        <a:graphic>
          <a:graphicData uri="http://schemas.openxmlformats.org/drawingml/2006/table">
            <a:tbl>
              <a:tblPr firstRow="1" bandRow="1">
                <a:tableStyleId>{5C22544A-7EE6-4342-B048-85BDC9FD1C3A}</a:tableStyleId>
              </a:tblPr>
              <a:tblGrid>
                <a:gridCol w="457201">
                  <a:extLst>
                    <a:ext uri="{9D8B030D-6E8A-4147-A177-3AD203B41FA5}">
                      <a16:colId xmlns:a16="http://schemas.microsoft.com/office/drawing/2014/main" val="20000"/>
                    </a:ext>
                  </a:extLst>
                </a:gridCol>
                <a:gridCol w="457201">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44" name="Content Placeholder 4"/>
          <p:cNvGraphicFramePr>
            <a:graphicFrameLocks/>
          </p:cNvGraphicFramePr>
          <p:nvPr>
            <p:extLst>
              <p:ext uri="{D42A27DB-BD31-4B8C-83A1-F6EECF244321}">
                <p14:modId xmlns:p14="http://schemas.microsoft.com/office/powerpoint/2010/main" val="2901368783"/>
              </p:ext>
            </p:extLst>
          </p:nvPr>
        </p:nvGraphicFramePr>
        <p:xfrm>
          <a:off x="4426462" y="2286000"/>
          <a:ext cx="464288" cy="396240"/>
        </p:xfrm>
        <a:graphic>
          <a:graphicData uri="http://schemas.openxmlformats.org/drawingml/2006/table">
            <a:tbl>
              <a:tblPr firstRow="1" bandRow="1">
                <a:tableStyleId>{5C22544A-7EE6-4342-B048-85BDC9FD1C3A}</a:tableStyleId>
              </a:tblPr>
              <a:tblGrid>
                <a:gridCol w="464288">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45" name="Content Placeholder 4"/>
          <p:cNvGraphicFramePr>
            <a:graphicFrameLocks/>
          </p:cNvGraphicFramePr>
          <p:nvPr>
            <p:extLst>
              <p:ext uri="{D42A27DB-BD31-4B8C-83A1-F6EECF244321}">
                <p14:modId xmlns:p14="http://schemas.microsoft.com/office/powerpoint/2010/main" val="1413788515"/>
              </p:ext>
            </p:extLst>
          </p:nvPr>
        </p:nvGraphicFramePr>
        <p:xfrm>
          <a:off x="5342747" y="2852712"/>
          <a:ext cx="464288" cy="396240"/>
        </p:xfrm>
        <a:graphic>
          <a:graphicData uri="http://schemas.openxmlformats.org/drawingml/2006/table">
            <a:tbl>
              <a:tblPr firstRow="1" bandRow="1">
                <a:tableStyleId>{5C22544A-7EE6-4342-B048-85BDC9FD1C3A}</a:tableStyleId>
              </a:tblPr>
              <a:tblGrid>
                <a:gridCol w="464288">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46" name="Elbow Connector 45"/>
          <p:cNvCxnSpPr>
            <a:stCxn id="44" idx="1"/>
            <a:endCxn id="54" idx="0"/>
          </p:cNvCxnSpPr>
          <p:nvPr/>
        </p:nvCxnSpPr>
        <p:spPr>
          <a:xfrm rot="10800000" flipV="1">
            <a:off x="3434204" y="2484119"/>
            <a:ext cx="992258" cy="346227"/>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7" name="Elbow Connector 46"/>
          <p:cNvCxnSpPr>
            <a:stCxn id="44" idx="3"/>
            <a:endCxn id="45" idx="0"/>
          </p:cNvCxnSpPr>
          <p:nvPr/>
        </p:nvCxnSpPr>
        <p:spPr>
          <a:xfrm>
            <a:off x="4890750" y="2484120"/>
            <a:ext cx="684141" cy="368592"/>
          </a:xfrm>
          <a:prstGeom prst="bentConnector2">
            <a:avLst/>
          </a:prstGeom>
          <a:ln w="19050">
            <a:tailEnd type="arrow"/>
          </a:ln>
        </p:spPr>
        <p:style>
          <a:lnRef idx="1">
            <a:schemeClr val="accent1"/>
          </a:lnRef>
          <a:fillRef idx="0">
            <a:schemeClr val="accent1"/>
          </a:fillRef>
          <a:effectRef idx="0">
            <a:schemeClr val="accent1"/>
          </a:effectRef>
          <a:fontRef idx="minor">
            <a:schemeClr val="tx1"/>
          </a:fontRef>
        </p:style>
      </p:cxnSp>
      <p:graphicFrame>
        <p:nvGraphicFramePr>
          <p:cNvPr id="54" name="Content Placeholder 4"/>
          <p:cNvGraphicFramePr>
            <a:graphicFrameLocks/>
          </p:cNvGraphicFramePr>
          <p:nvPr>
            <p:extLst>
              <p:ext uri="{D42A27DB-BD31-4B8C-83A1-F6EECF244321}">
                <p14:modId xmlns:p14="http://schemas.microsoft.com/office/powerpoint/2010/main" val="2777906519"/>
              </p:ext>
            </p:extLst>
          </p:nvPr>
        </p:nvGraphicFramePr>
        <p:xfrm>
          <a:off x="3202060" y="2830347"/>
          <a:ext cx="464288" cy="396240"/>
        </p:xfrm>
        <a:graphic>
          <a:graphicData uri="http://schemas.openxmlformats.org/drawingml/2006/table">
            <a:tbl>
              <a:tblPr firstRow="1" bandRow="1">
                <a:tableStyleId>{5C22544A-7EE6-4342-B048-85BDC9FD1C3A}</a:tableStyleId>
              </a:tblPr>
              <a:tblGrid>
                <a:gridCol w="464288">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55" name="Elbow Connector 54"/>
          <p:cNvCxnSpPr/>
          <p:nvPr/>
        </p:nvCxnSpPr>
        <p:spPr>
          <a:xfrm rot="10800000" flipV="1">
            <a:off x="2743200" y="3094190"/>
            <a:ext cx="458860" cy="334810"/>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56" name="Elbow Connector 55"/>
          <p:cNvCxnSpPr/>
          <p:nvPr/>
        </p:nvCxnSpPr>
        <p:spPr>
          <a:xfrm>
            <a:off x="5807035" y="3082772"/>
            <a:ext cx="368709" cy="357175"/>
          </a:xfrm>
          <a:prstGeom prst="bentConnector2">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57" name="Elbow Connector 56"/>
          <p:cNvCxnSpPr/>
          <p:nvPr/>
        </p:nvCxnSpPr>
        <p:spPr>
          <a:xfrm>
            <a:off x="3659260" y="3058947"/>
            <a:ext cx="368709" cy="357175"/>
          </a:xfrm>
          <a:prstGeom prst="bentConnector2">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58" name="Elbow Connector 57"/>
          <p:cNvCxnSpPr>
            <a:stCxn id="45" idx="1"/>
          </p:cNvCxnSpPr>
          <p:nvPr/>
        </p:nvCxnSpPr>
        <p:spPr>
          <a:xfrm rot="10800000" flipV="1">
            <a:off x="5043375" y="3050831"/>
            <a:ext cx="299372" cy="389115"/>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graphicFrame>
        <p:nvGraphicFramePr>
          <p:cNvPr id="63" name="Content Placeholder 4"/>
          <p:cNvGraphicFramePr>
            <a:graphicFrameLocks/>
          </p:cNvGraphicFramePr>
          <p:nvPr>
            <p:extLst>
              <p:ext uri="{D42A27DB-BD31-4B8C-83A1-F6EECF244321}">
                <p14:modId xmlns:p14="http://schemas.microsoft.com/office/powerpoint/2010/main" val="2486193953"/>
              </p:ext>
            </p:extLst>
          </p:nvPr>
        </p:nvGraphicFramePr>
        <p:xfrm>
          <a:off x="2514600" y="3429000"/>
          <a:ext cx="464288" cy="396240"/>
        </p:xfrm>
        <a:graphic>
          <a:graphicData uri="http://schemas.openxmlformats.org/drawingml/2006/table">
            <a:tbl>
              <a:tblPr firstRow="1" bandRow="1">
                <a:tableStyleId>{5C22544A-7EE6-4342-B048-85BDC9FD1C3A}</a:tableStyleId>
              </a:tblPr>
              <a:tblGrid>
                <a:gridCol w="464288">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65" name="Content Placeholder 4"/>
          <p:cNvGraphicFramePr>
            <a:graphicFrameLocks/>
          </p:cNvGraphicFramePr>
          <p:nvPr>
            <p:extLst>
              <p:ext uri="{D42A27DB-BD31-4B8C-83A1-F6EECF244321}">
                <p14:modId xmlns:p14="http://schemas.microsoft.com/office/powerpoint/2010/main" val="3691325691"/>
              </p:ext>
            </p:extLst>
          </p:nvPr>
        </p:nvGraphicFramePr>
        <p:xfrm>
          <a:off x="4873256" y="3429000"/>
          <a:ext cx="464288" cy="396240"/>
        </p:xfrm>
        <a:graphic>
          <a:graphicData uri="http://schemas.openxmlformats.org/drawingml/2006/table">
            <a:tbl>
              <a:tblPr firstRow="1" bandRow="1">
                <a:tableStyleId>{5C22544A-7EE6-4342-B048-85BDC9FD1C3A}</a:tableStyleId>
              </a:tblPr>
              <a:tblGrid>
                <a:gridCol w="464288">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66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66" name="Content Placeholder 4"/>
          <p:cNvGraphicFramePr>
            <a:graphicFrameLocks/>
          </p:cNvGraphicFramePr>
          <p:nvPr>
            <p:extLst>
              <p:ext uri="{D42A27DB-BD31-4B8C-83A1-F6EECF244321}">
                <p14:modId xmlns:p14="http://schemas.microsoft.com/office/powerpoint/2010/main" val="314261792"/>
              </p:ext>
            </p:extLst>
          </p:nvPr>
        </p:nvGraphicFramePr>
        <p:xfrm>
          <a:off x="5947144" y="3429000"/>
          <a:ext cx="464288" cy="396240"/>
        </p:xfrm>
        <a:graphic>
          <a:graphicData uri="http://schemas.openxmlformats.org/drawingml/2006/table">
            <a:tbl>
              <a:tblPr firstRow="1" bandRow="1">
                <a:tableStyleId>{5C22544A-7EE6-4342-B048-85BDC9FD1C3A}</a:tableStyleId>
              </a:tblPr>
              <a:tblGrid>
                <a:gridCol w="464288">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67" name="Content Placeholder 4"/>
          <p:cNvGraphicFramePr>
            <a:graphicFrameLocks/>
          </p:cNvGraphicFramePr>
          <p:nvPr>
            <p:extLst>
              <p:ext uri="{D42A27DB-BD31-4B8C-83A1-F6EECF244321}">
                <p14:modId xmlns:p14="http://schemas.microsoft.com/office/powerpoint/2010/main" val="4213780353"/>
              </p:ext>
            </p:extLst>
          </p:nvPr>
        </p:nvGraphicFramePr>
        <p:xfrm>
          <a:off x="3352800" y="3429000"/>
          <a:ext cx="13716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tblGrid>
              <a:tr h="370840">
                <a:tc>
                  <a:txBody>
                    <a:bodyPr/>
                    <a:lstStyle/>
                    <a:p>
                      <a:pPr algn="ctr"/>
                      <a:r>
                        <a:rPr lang="en-US" sz="2000" i="1" u="sng" dirty="0">
                          <a:solidFill>
                            <a:schemeClr val="tx1"/>
                          </a:solidFill>
                        </a:rPr>
                        <a:t>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53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69" name="Content Placeholder 4"/>
          <p:cNvGraphicFramePr>
            <a:graphicFrameLocks/>
          </p:cNvGraphicFramePr>
          <p:nvPr>
            <p:extLst>
              <p:ext uri="{D42A27DB-BD31-4B8C-83A1-F6EECF244321}">
                <p14:modId xmlns:p14="http://schemas.microsoft.com/office/powerpoint/2010/main" val="1684606480"/>
              </p:ext>
            </p:extLst>
          </p:nvPr>
        </p:nvGraphicFramePr>
        <p:xfrm>
          <a:off x="4492030" y="4648200"/>
          <a:ext cx="464288" cy="396240"/>
        </p:xfrm>
        <a:graphic>
          <a:graphicData uri="http://schemas.openxmlformats.org/drawingml/2006/table">
            <a:tbl>
              <a:tblPr firstRow="1" bandRow="1">
                <a:tableStyleId>{5C22544A-7EE6-4342-B048-85BDC9FD1C3A}</a:tableStyleId>
              </a:tblPr>
              <a:tblGrid>
                <a:gridCol w="464288">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70" name="Content Placeholder 4"/>
          <p:cNvGraphicFramePr>
            <a:graphicFrameLocks/>
          </p:cNvGraphicFramePr>
          <p:nvPr>
            <p:extLst>
              <p:ext uri="{D42A27DB-BD31-4B8C-83A1-F6EECF244321}">
                <p14:modId xmlns:p14="http://schemas.microsoft.com/office/powerpoint/2010/main" val="2815489718"/>
              </p:ext>
            </p:extLst>
          </p:nvPr>
        </p:nvGraphicFramePr>
        <p:xfrm>
          <a:off x="5408315" y="5214912"/>
          <a:ext cx="464288" cy="396240"/>
        </p:xfrm>
        <a:graphic>
          <a:graphicData uri="http://schemas.openxmlformats.org/drawingml/2006/table">
            <a:tbl>
              <a:tblPr firstRow="1" bandRow="1">
                <a:tableStyleId>{5C22544A-7EE6-4342-B048-85BDC9FD1C3A}</a:tableStyleId>
              </a:tblPr>
              <a:tblGrid>
                <a:gridCol w="464288">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71" name="Elbow Connector 70"/>
          <p:cNvCxnSpPr>
            <a:stCxn id="69" idx="1"/>
          </p:cNvCxnSpPr>
          <p:nvPr/>
        </p:nvCxnSpPr>
        <p:spPr>
          <a:xfrm rot="10800000" flipV="1">
            <a:off x="3499772" y="4846319"/>
            <a:ext cx="992258" cy="346227"/>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72" name="Elbow Connector 71"/>
          <p:cNvCxnSpPr>
            <a:stCxn id="69" idx="3"/>
            <a:endCxn id="70" idx="0"/>
          </p:cNvCxnSpPr>
          <p:nvPr/>
        </p:nvCxnSpPr>
        <p:spPr>
          <a:xfrm>
            <a:off x="4956318" y="4846320"/>
            <a:ext cx="684141" cy="368592"/>
          </a:xfrm>
          <a:prstGeom prst="bentConnector2">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74" name="Elbow Connector 73"/>
          <p:cNvCxnSpPr/>
          <p:nvPr/>
        </p:nvCxnSpPr>
        <p:spPr>
          <a:xfrm rot="10800000" flipV="1">
            <a:off x="2578508" y="5456390"/>
            <a:ext cx="458860" cy="334810"/>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75" name="Elbow Connector 74"/>
          <p:cNvCxnSpPr/>
          <p:nvPr/>
        </p:nvCxnSpPr>
        <p:spPr>
          <a:xfrm>
            <a:off x="5872603" y="5444972"/>
            <a:ext cx="368709" cy="357175"/>
          </a:xfrm>
          <a:prstGeom prst="bentConnector2">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76" name="Elbow Connector 75"/>
          <p:cNvCxnSpPr/>
          <p:nvPr/>
        </p:nvCxnSpPr>
        <p:spPr>
          <a:xfrm>
            <a:off x="3964059" y="5421147"/>
            <a:ext cx="368709" cy="357175"/>
          </a:xfrm>
          <a:prstGeom prst="bentConnector2">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77" name="Elbow Connector 76"/>
          <p:cNvCxnSpPr>
            <a:stCxn id="70" idx="1"/>
          </p:cNvCxnSpPr>
          <p:nvPr/>
        </p:nvCxnSpPr>
        <p:spPr>
          <a:xfrm rot="10800000" flipV="1">
            <a:off x="5108943" y="5413031"/>
            <a:ext cx="299372" cy="389115"/>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graphicFrame>
        <p:nvGraphicFramePr>
          <p:cNvPr id="78" name="Content Placeholder 4"/>
          <p:cNvGraphicFramePr>
            <a:graphicFrameLocks/>
          </p:cNvGraphicFramePr>
          <p:nvPr>
            <p:extLst>
              <p:ext uri="{D42A27DB-BD31-4B8C-83A1-F6EECF244321}">
                <p14:modId xmlns:p14="http://schemas.microsoft.com/office/powerpoint/2010/main" val="1544291565"/>
              </p:ext>
            </p:extLst>
          </p:nvPr>
        </p:nvGraphicFramePr>
        <p:xfrm>
          <a:off x="2349908" y="5791200"/>
          <a:ext cx="464288" cy="396240"/>
        </p:xfrm>
        <a:graphic>
          <a:graphicData uri="http://schemas.openxmlformats.org/drawingml/2006/table">
            <a:tbl>
              <a:tblPr firstRow="1" bandRow="1">
                <a:tableStyleId>{5C22544A-7EE6-4342-B048-85BDC9FD1C3A}</a:tableStyleId>
              </a:tblPr>
              <a:tblGrid>
                <a:gridCol w="464288">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79" name="Content Placeholder 4"/>
          <p:cNvGraphicFramePr>
            <a:graphicFrameLocks/>
          </p:cNvGraphicFramePr>
          <p:nvPr>
            <p:extLst>
              <p:ext uri="{D42A27DB-BD31-4B8C-83A1-F6EECF244321}">
                <p14:modId xmlns:p14="http://schemas.microsoft.com/office/powerpoint/2010/main" val="3629134392"/>
              </p:ext>
            </p:extLst>
          </p:nvPr>
        </p:nvGraphicFramePr>
        <p:xfrm>
          <a:off x="4938824" y="5791200"/>
          <a:ext cx="464288" cy="396240"/>
        </p:xfrm>
        <a:graphic>
          <a:graphicData uri="http://schemas.openxmlformats.org/drawingml/2006/table">
            <a:tbl>
              <a:tblPr firstRow="1" bandRow="1">
                <a:tableStyleId>{5C22544A-7EE6-4342-B048-85BDC9FD1C3A}</a:tableStyleId>
              </a:tblPr>
              <a:tblGrid>
                <a:gridCol w="464288">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66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80" name="Content Placeholder 4"/>
          <p:cNvGraphicFramePr>
            <a:graphicFrameLocks/>
          </p:cNvGraphicFramePr>
          <p:nvPr>
            <p:extLst>
              <p:ext uri="{D42A27DB-BD31-4B8C-83A1-F6EECF244321}">
                <p14:modId xmlns:p14="http://schemas.microsoft.com/office/powerpoint/2010/main" val="1455716106"/>
              </p:ext>
            </p:extLst>
          </p:nvPr>
        </p:nvGraphicFramePr>
        <p:xfrm>
          <a:off x="6012712" y="5791200"/>
          <a:ext cx="464288" cy="396240"/>
        </p:xfrm>
        <a:graphic>
          <a:graphicData uri="http://schemas.openxmlformats.org/drawingml/2006/table">
            <a:tbl>
              <a:tblPr firstRow="1" bandRow="1">
                <a:tableStyleId>{5C22544A-7EE6-4342-B048-85BDC9FD1C3A}</a:tableStyleId>
              </a:tblPr>
              <a:tblGrid>
                <a:gridCol w="464288">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82" name="Content Placeholder 4"/>
          <p:cNvGraphicFramePr>
            <a:graphicFrameLocks/>
          </p:cNvGraphicFramePr>
          <p:nvPr>
            <p:extLst>
              <p:ext uri="{D42A27DB-BD31-4B8C-83A1-F6EECF244321}">
                <p14:modId xmlns:p14="http://schemas.microsoft.com/office/powerpoint/2010/main" val="2539447473"/>
              </p:ext>
            </p:extLst>
          </p:nvPr>
        </p:nvGraphicFramePr>
        <p:xfrm>
          <a:off x="3037368" y="5791200"/>
          <a:ext cx="914402" cy="396240"/>
        </p:xfrm>
        <a:graphic>
          <a:graphicData uri="http://schemas.openxmlformats.org/drawingml/2006/table">
            <a:tbl>
              <a:tblPr firstRow="1" bandRow="1">
                <a:tableStyleId>{5C22544A-7EE6-4342-B048-85BDC9FD1C3A}</a:tableStyleId>
              </a:tblPr>
              <a:tblGrid>
                <a:gridCol w="457201">
                  <a:extLst>
                    <a:ext uri="{9D8B030D-6E8A-4147-A177-3AD203B41FA5}">
                      <a16:colId xmlns:a16="http://schemas.microsoft.com/office/drawing/2014/main" val="20000"/>
                    </a:ext>
                  </a:extLst>
                </a:gridCol>
                <a:gridCol w="457201">
                  <a:extLst>
                    <a:ext uri="{9D8B030D-6E8A-4147-A177-3AD203B41FA5}">
                      <a16:colId xmlns:a16="http://schemas.microsoft.com/office/drawing/2014/main" val="20001"/>
                    </a:ext>
                  </a:extLst>
                </a:gridCol>
              </a:tblGrid>
              <a:tr h="370840">
                <a:tc>
                  <a:txBody>
                    <a:bodyPr/>
                    <a:lstStyle/>
                    <a:p>
                      <a:pPr algn="ctr"/>
                      <a:r>
                        <a:rPr lang="en-US" sz="2000" i="1" u="sng" dirty="0">
                          <a:solidFill>
                            <a:schemeClr val="tx1"/>
                          </a:solidFill>
                        </a:rPr>
                        <a:t>42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83" name="Content Placeholder 4"/>
          <p:cNvGraphicFramePr>
            <a:graphicFrameLocks/>
          </p:cNvGraphicFramePr>
          <p:nvPr>
            <p:extLst>
              <p:ext uri="{D42A27DB-BD31-4B8C-83A1-F6EECF244321}">
                <p14:modId xmlns:p14="http://schemas.microsoft.com/office/powerpoint/2010/main" val="2788131280"/>
              </p:ext>
            </p:extLst>
          </p:nvPr>
        </p:nvGraphicFramePr>
        <p:xfrm>
          <a:off x="4104168" y="5791200"/>
          <a:ext cx="464288" cy="396240"/>
        </p:xfrm>
        <a:graphic>
          <a:graphicData uri="http://schemas.openxmlformats.org/drawingml/2006/table">
            <a:tbl>
              <a:tblPr firstRow="1" bandRow="1">
                <a:tableStyleId>{5C22544A-7EE6-4342-B048-85BDC9FD1C3A}</a:tableStyleId>
              </a:tblPr>
              <a:tblGrid>
                <a:gridCol w="464288">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53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84" name="Straight Arrow Connector 83"/>
          <p:cNvCxnSpPr/>
          <p:nvPr/>
        </p:nvCxnSpPr>
        <p:spPr>
          <a:xfrm>
            <a:off x="3494568" y="5593080"/>
            <a:ext cx="1" cy="21336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35" name="Title 1"/>
          <p:cNvSpPr>
            <a:spLocks noGrp="1"/>
          </p:cNvSpPr>
          <p:nvPr>
            <p:ph type="title"/>
          </p:nvPr>
        </p:nvSpPr>
        <p:spPr>
          <a:xfrm>
            <a:off x="457200" y="76200"/>
            <a:ext cx="8229600" cy="731050"/>
          </a:xfrm>
        </p:spPr>
        <p:txBody>
          <a:bodyPr/>
          <a:lstStyle/>
          <a:p>
            <a:r>
              <a:rPr lang="en-US" sz="4000" dirty="0"/>
              <a:t>Building a Tree</a:t>
            </a:r>
          </a:p>
        </p:txBody>
      </p:sp>
    </p:spTree>
    <p:extLst>
      <p:ext uri="{BB962C8B-B14F-4D97-AF65-F5344CB8AC3E}">
        <p14:creationId xmlns:p14="http://schemas.microsoft.com/office/powerpoint/2010/main" val="40943602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Deletion in 2-3-4 Trees</a:t>
            </a:r>
          </a:p>
        </p:txBody>
      </p:sp>
      <p:sp>
        <p:nvSpPr>
          <p:cNvPr id="3" name="Content Placeholder 2"/>
          <p:cNvSpPr>
            <a:spLocks noGrp="1"/>
          </p:cNvSpPr>
          <p:nvPr>
            <p:ph idx="1"/>
          </p:nvPr>
        </p:nvSpPr>
        <p:spPr/>
        <p:txBody>
          <a:bodyPr/>
          <a:lstStyle/>
          <a:p>
            <a:r>
              <a:rPr lang="en-US" sz="2400" dirty="0"/>
              <a:t>More complicated.</a:t>
            </a:r>
          </a:p>
          <a:p>
            <a:pPr lvl="1"/>
            <a:r>
              <a:rPr lang="en-US" sz="2000" dirty="0" err="1"/>
              <a:t>Sedwick</a:t>
            </a:r>
            <a:r>
              <a:rPr lang="en-US" sz="2000" dirty="0"/>
              <a:t> book does not cover it.</a:t>
            </a:r>
          </a:p>
          <a:p>
            <a:r>
              <a:rPr lang="en-US" dirty="0"/>
              <a:t>Idea: in order to delete item </a:t>
            </a:r>
            <a:r>
              <a:rPr lang="en-US" i="1" dirty="0"/>
              <a:t>x</a:t>
            </a:r>
            <a:r>
              <a:rPr lang="en-US" dirty="0"/>
              <a:t> (with key </a:t>
            </a:r>
            <a:r>
              <a:rPr lang="en-US" i="1" dirty="0"/>
              <a:t>k</a:t>
            </a:r>
            <a:r>
              <a:rPr lang="en-US" dirty="0"/>
              <a:t>) search for </a:t>
            </a:r>
            <a:r>
              <a:rPr lang="en-US" i="1" dirty="0"/>
              <a:t>k</a:t>
            </a:r>
            <a:r>
              <a:rPr lang="en-US" dirty="0"/>
              <a:t>. When find it:</a:t>
            </a:r>
          </a:p>
          <a:p>
            <a:pPr lvl="1"/>
            <a:r>
              <a:rPr lang="en-US" dirty="0"/>
              <a:t>If in a leaf remove it, </a:t>
            </a:r>
          </a:p>
          <a:p>
            <a:pPr lvl="1"/>
            <a:r>
              <a:rPr lang="en-US" dirty="0"/>
              <a:t>Else replace it with the successor of </a:t>
            </a:r>
            <a:r>
              <a:rPr lang="en-US" i="1" dirty="0"/>
              <a:t>x, y.</a:t>
            </a:r>
            <a:r>
              <a:rPr lang="en-US" dirty="0"/>
              <a:t> (</a:t>
            </a:r>
            <a:r>
              <a:rPr lang="en-US" i="1" dirty="0"/>
              <a:t>y</a:t>
            </a:r>
            <a:r>
              <a:rPr lang="en-US" dirty="0"/>
              <a:t> is the item with the first key larger than </a:t>
            </a:r>
            <a:r>
              <a:rPr lang="en-US" i="1" dirty="0"/>
              <a:t>k.</a:t>
            </a:r>
            <a:r>
              <a:rPr lang="en-US" dirty="0"/>
              <a:t>) Note: y will be in a leaf. </a:t>
            </a:r>
          </a:p>
          <a:p>
            <a:pPr lvl="2"/>
            <a:r>
              <a:rPr lang="en-US" dirty="0">
                <a:solidFill>
                  <a:srgbClr val="FF0000"/>
                </a:solidFill>
              </a:rPr>
              <a:t>remove </a:t>
            </a:r>
            <a:r>
              <a:rPr lang="en-US" i="1" dirty="0">
                <a:solidFill>
                  <a:srgbClr val="FF0000"/>
                </a:solidFill>
              </a:rPr>
              <a:t>y</a:t>
            </a:r>
            <a:r>
              <a:rPr lang="en-US" dirty="0">
                <a:solidFill>
                  <a:srgbClr val="FF0000"/>
                </a:solidFill>
              </a:rPr>
              <a:t> and put it in place of </a:t>
            </a:r>
            <a:r>
              <a:rPr lang="en-US" i="1" dirty="0">
                <a:solidFill>
                  <a:srgbClr val="FF0000"/>
                </a:solidFill>
              </a:rPr>
              <a:t>x</a:t>
            </a:r>
            <a:r>
              <a:rPr lang="en-US" dirty="0">
                <a:solidFill>
                  <a:srgbClr val="FF0000"/>
                </a:solidFill>
              </a:rPr>
              <a:t>. </a:t>
            </a:r>
            <a:endParaRPr lang="en-US" dirty="0"/>
          </a:p>
          <a:p>
            <a:r>
              <a:rPr lang="en-US" dirty="0"/>
              <a:t>When removing </a:t>
            </a:r>
            <a:r>
              <a:rPr lang="en-US" i="1" dirty="0"/>
              <a:t>y</a:t>
            </a:r>
            <a:r>
              <a:rPr lang="en-US" dirty="0"/>
              <a:t> we have problems as with insert, but now the nodes may not have enough keys (need 2 or 3 keys) =&gt; fix nodes that have only one key on the path from root to </a:t>
            </a:r>
            <a:r>
              <a:rPr lang="en-US" i="1" dirty="0"/>
              <a:t>y</a:t>
            </a:r>
            <a:r>
              <a:rPr lang="en-US" dirty="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48</a:t>
            </a:fld>
            <a:endParaRPr lang="en-US" dirty="0"/>
          </a:p>
        </p:txBody>
      </p:sp>
      <p:cxnSp>
        <p:nvCxnSpPr>
          <p:cNvPr id="5" name="Straight Connector 4"/>
          <p:cNvCxnSpPr/>
          <p:nvPr/>
        </p:nvCxnSpPr>
        <p:spPr>
          <a:xfrm>
            <a:off x="304800" y="76200"/>
            <a:ext cx="8229600" cy="6019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304800" y="304800"/>
            <a:ext cx="8458200" cy="628208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09143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Delete 52</a:t>
            </a:r>
          </a:p>
        </p:txBody>
      </p:sp>
      <p:sp>
        <p:nvSpPr>
          <p:cNvPr id="3" name="Content Placeholder 2"/>
          <p:cNvSpPr>
            <a:spLocks noGrp="1"/>
          </p:cNvSpPr>
          <p:nvPr>
            <p:ph idx="1"/>
          </p:nvPr>
        </p:nvSpPr>
        <p:spPr/>
        <p:txBody>
          <a:bodyPr/>
          <a:lstStyle/>
          <a:p>
            <a:r>
              <a:rPr lang="en-US" dirty="0"/>
              <a:t>Delete item with key 52:</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How about deleting item with key 95:</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49</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3938543564"/>
              </p:ext>
            </p:extLst>
          </p:nvPr>
        </p:nvGraphicFramePr>
        <p:xfrm>
          <a:off x="1219200" y="3641698"/>
          <a:ext cx="609600" cy="3962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2677747717"/>
              </p:ext>
            </p:extLst>
          </p:nvPr>
        </p:nvGraphicFramePr>
        <p:xfrm>
          <a:off x="3429000" y="2574898"/>
          <a:ext cx="1187302" cy="396240"/>
        </p:xfrm>
        <a:graphic>
          <a:graphicData uri="http://schemas.openxmlformats.org/drawingml/2006/table">
            <a:tbl>
              <a:tblPr firstRow="1" bandRow="1">
                <a:tableStyleId>{5C22544A-7EE6-4342-B048-85BDC9FD1C3A}</a:tableStyleId>
              </a:tblPr>
              <a:tblGrid>
                <a:gridCol w="593651">
                  <a:extLst>
                    <a:ext uri="{9D8B030D-6E8A-4147-A177-3AD203B41FA5}">
                      <a16:colId xmlns:a16="http://schemas.microsoft.com/office/drawing/2014/main" val="20000"/>
                    </a:ext>
                  </a:extLst>
                </a:gridCol>
                <a:gridCol w="593651">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2159026631"/>
              </p:ext>
            </p:extLst>
          </p:nvPr>
        </p:nvGraphicFramePr>
        <p:xfrm>
          <a:off x="6356499" y="3641698"/>
          <a:ext cx="1197934" cy="396240"/>
        </p:xfrm>
        <a:graphic>
          <a:graphicData uri="http://schemas.openxmlformats.org/drawingml/2006/table">
            <a:tbl>
              <a:tblPr firstRow="1" bandRow="1">
                <a:tableStyleId>{5C22544A-7EE6-4342-B048-85BDC9FD1C3A}</a:tableStyleId>
              </a:tblPr>
              <a:tblGrid>
                <a:gridCol w="598967">
                  <a:extLst>
                    <a:ext uri="{9D8B030D-6E8A-4147-A177-3AD203B41FA5}">
                      <a16:colId xmlns:a16="http://schemas.microsoft.com/office/drawing/2014/main" val="20000"/>
                    </a:ext>
                  </a:extLst>
                </a:gridCol>
                <a:gridCol w="5989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8" name="Content Placeholder 4"/>
          <p:cNvGraphicFramePr>
            <a:graphicFrameLocks/>
          </p:cNvGraphicFramePr>
          <p:nvPr>
            <p:extLst>
              <p:ext uri="{D42A27DB-BD31-4B8C-83A1-F6EECF244321}">
                <p14:modId xmlns:p14="http://schemas.microsoft.com/office/powerpoint/2010/main" val="961266121"/>
              </p:ext>
            </p:extLst>
          </p:nvPr>
        </p:nvGraphicFramePr>
        <p:xfrm>
          <a:off x="304800" y="476945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9" name="Content Placeholder 4"/>
          <p:cNvGraphicFramePr>
            <a:graphicFrameLocks/>
          </p:cNvGraphicFramePr>
          <p:nvPr>
            <p:extLst>
              <p:ext uri="{D42A27DB-BD31-4B8C-83A1-F6EECF244321}">
                <p14:modId xmlns:p14="http://schemas.microsoft.com/office/powerpoint/2010/main" val="665800097"/>
              </p:ext>
            </p:extLst>
          </p:nvPr>
        </p:nvGraphicFramePr>
        <p:xfrm>
          <a:off x="1447800" y="4784698"/>
          <a:ext cx="13716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tblGrid>
              <a:tr h="370840">
                <a:tc>
                  <a:txBody>
                    <a:bodyPr/>
                    <a:lstStyle/>
                    <a:p>
                      <a:pPr algn="ctr"/>
                      <a:r>
                        <a:rPr lang="en-US" sz="2000" dirty="0">
                          <a:solidFill>
                            <a:schemeClr val="tx1"/>
                          </a:solidFill>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0" name="Content Placeholder 4"/>
          <p:cNvGraphicFramePr>
            <a:graphicFrameLocks/>
          </p:cNvGraphicFramePr>
          <p:nvPr>
            <p:extLst>
              <p:ext uri="{D42A27DB-BD31-4B8C-83A1-F6EECF244321}">
                <p14:modId xmlns:p14="http://schemas.microsoft.com/office/powerpoint/2010/main" val="493999714"/>
              </p:ext>
            </p:extLst>
          </p:nvPr>
        </p:nvGraphicFramePr>
        <p:xfrm>
          <a:off x="4343400" y="4769458"/>
          <a:ext cx="533400" cy="39624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52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bl>
          </a:graphicData>
        </a:graphic>
      </p:graphicFrame>
      <p:graphicFrame>
        <p:nvGraphicFramePr>
          <p:cNvPr id="11" name="Content Placeholder 4"/>
          <p:cNvGraphicFramePr>
            <a:graphicFrameLocks/>
          </p:cNvGraphicFramePr>
          <p:nvPr>
            <p:extLst>
              <p:ext uri="{D42A27DB-BD31-4B8C-83A1-F6EECF244321}">
                <p14:modId xmlns:p14="http://schemas.microsoft.com/office/powerpoint/2010/main" val="3408545092"/>
              </p:ext>
            </p:extLst>
          </p:nvPr>
        </p:nvGraphicFramePr>
        <p:xfrm>
          <a:off x="5126666" y="4784698"/>
          <a:ext cx="893134" cy="396240"/>
        </p:xfrm>
        <a:graphic>
          <a:graphicData uri="http://schemas.openxmlformats.org/drawingml/2006/table">
            <a:tbl>
              <a:tblPr firstRow="1" bandRow="1">
                <a:tableStyleId>{5C22544A-7EE6-4342-B048-85BDC9FD1C3A}</a:tableStyleId>
              </a:tblPr>
              <a:tblGrid>
                <a:gridCol w="446567">
                  <a:extLst>
                    <a:ext uri="{9D8B030D-6E8A-4147-A177-3AD203B41FA5}">
                      <a16:colId xmlns:a16="http://schemas.microsoft.com/office/drawing/2014/main" val="20000"/>
                    </a:ext>
                  </a:extLst>
                </a:gridCol>
                <a:gridCol w="446567">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62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2" name="Content Placeholder 4"/>
          <p:cNvGraphicFramePr>
            <a:graphicFrameLocks/>
          </p:cNvGraphicFramePr>
          <p:nvPr>
            <p:extLst>
              <p:ext uri="{D42A27DB-BD31-4B8C-83A1-F6EECF244321}">
                <p14:modId xmlns:p14="http://schemas.microsoft.com/office/powerpoint/2010/main" val="3751072328"/>
              </p:ext>
            </p:extLst>
          </p:nvPr>
        </p:nvGraphicFramePr>
        <p:xfrm>
          <a:off x="8218968" y="4769458"/>
          <a:ext cx="467832" cy="396240"/>
        </p:xfrm>
        <a:graphic>
          <a:graphicData uri="http://schemas.openxmlformats.org/drawingml/2006/table">
            <a:tbl>
              <a:tblPr firstRow="1" bandRow="1">
                <a:tableStyleId>{5C22544A-7EE6-4342-B048-85BDC9FD1C3A}</a:tableStyleId>
              </a:tblPr>
              <a:tblGrid>
                <a:gridCol w="467832">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3" name="Content Placeholder 4"/>
          <p:cNvGraphicFramePr>
            <a:graphicFrameLocks/>
          </p:cNvGraphicFramePr>
          <p:nvPr>
            <p:extLst>
              <p:ext uri="{D42A27DB-BD31-4B8C-83A1-F6EECF244321}">
                <p14:modId xmlns:p14="http://schemas.microsoft.com/office/powerpoint/2010/main" val="983388954"/>
              </p:ext>
            </p:extLst>
          </p:nvPr>
        </p:nvGraphicFramePr>
        <p:xfrm>
          <a:off x="3733800" y="3641698"/>
          <a:ext cx="609600" cy="3962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4" name="Content Placeholder 4"/>
          <p:cNvGraphicFramePr>
            <a:graphicFrameLocks/>
          </p:cNvGraphicFramePr>
          <p:nvPr>
            <p:extLst>
              <p:ext uri="{D42A27DB-BD31-4B8C-83A1-F6EECF244321}">
                <p14:modId xmlns:p14="http://schemas.microsoft.com/office/powerpoint/2010/main" val="1764768733"/>
              </p:ext>
            </p:extLst>
          </p:nvPr>
        </p:nvGraphicFramePr>
        <p:xfrm>
          <a:off x="3048000" y="4784698"/>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5" name="Content Placeholder 4"/>
          <p:cNvGraphicFramePr>
            <a:graphicFrameLocks/>
          </p:cNvGraphicFramePr>
          <p:nvPr>
            <p:extLst>
              <p:ext uri="{D42A27DB-BD31-4B8C-83A1-F6EECF244321}">
                <p14:modId xmlns:p14="http://schemas.microsoft.com/office/powerpoint/2010/main" val="3427267290"/>
              </p:ext>
            </p:extLst>
          </p:nvPr>
        </p:nvGraphicFramePr>
        <p:xfrm>
          <a:off x="6739287" y="4769458"/>
          <a:ext cx="4572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72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17" name="Elbow Connector 16"/>
          <p:cNvCxnSpPr>
            <a:stCxn id="6" idx="1"/>
            <a:endCxn id="5" idx="0"/>
          </p:cNvCxnSpPr>
          <p:nvPr/>
        </p:nvCxnSpPr>
        <p:spPr>
          <a:xfrm rot="10800000" flipV="1">
            <a:off x="1524000" y="2773018"/>
            <a:ext cx="1905000"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Elbow Connector 17"/>
          <p:cNvCxnSpPr>
            <a:endCxn id="7" idx="0"/>
          </p:cNvCxnSpPr>
          <p:nvPr/>
        </p:nvCxnSpPr>
        <p:spPr>
          <a:xfrm>
            <a:off x="4648200" y="2773018"/>
            <a:ext cx="2307266" cy="8686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017334" y="2971138"/>
            <a:ext cx="0" cy="67056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5" idx="1"/>
          </p:cNvCxnSpPr>
          <p:nvPr/>
        </p:nvCxnSpPr>
        <p:spPr>
          <a:xfrm rot="10800000" flipV="1">
            <a:off x="762000" y="3839817"/>
            <a:ext cx="457200" cy="944879"/>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1" name="Elbow Connector 20"/>
          <p:cNvCxnSpPr>
            <a:endCxn id="9" idx="0"/>
          </p:cNvCxnSpPr>
          <p:nvPr/>
        </p:nvCxnSpPr>
        <p:spPr>
          <a:xfrm rot="16200000" flipH="1">
            <a:off x="1508760" y="4159857"/>
            <a:ext cx="944879" cy="304801"/>
          </a:xfrm>
          <a:prstGeom prst="bentConnector3">
            <a:avLst>
              <a:gd name="adj1" fmla="val 1613"/>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13" idx="1"/>
            <a:endCxn id="14" idx="0"/>
          </p:cNvCxnSpPr>
          <p:nvPr/>
        </p:nvCxnSpPr>
        <p:spPr>
          <a:xfrm rot="10800000" flipV="1">
            <a:off x="3505200" y="3839818"/>
            <a:ext cx="228600"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endCxn id="10" idx="0"/>
          </p:cNvCxnSpPr>
          <p:nvPr/>
        </p:nvCxnSpPr>
        <p:spPr>
          <a:xfrm rot="16200000" flipH="1">
            <a:off x="4022563" y="4181920"/>
            <a:ext cx="929639" cy="245435"/>
          </a:xfrm>
          <a:prstGeom prst="bentConnector3">
            <a:avLst>
              <a:gd name="adj1" fmla="val 820"/>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4" name="Elbow Connector 23"/>
          <p:cNvCxnSpPr>
            <a:stCxn id="7" idx="3"/>
          </p:cNvCxnSpPr>
          <p:nvPr/>
        </p:nvCxnSpPr>
        <p:spPr>
          <a:xfrm>
            <a:off x="7554433" y="3839818"/>
            <a:ext cx="903767" cy="9448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5" name="Elbow Connector 24"/>
          <p:cNvCxnSpPr>
            <a:stCxn id="7" idx="1"/>
          </p:cNvCxnSpPr>
          <p:nvPr/>
        </p:nvCxnSpPr>
        <p:spPr>
          <a:xfrm rot="10800000" flipV="1">
            <a:off x="5562603" y="3839818"/>
            <a:ext cx="793897" cy="944878"/>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15" idx="0"/>
          </p:cNvCxnSpPr>
          <p:nvPr/>
        </p:nvCxnSpPr>
        <p:spPr>
          <a:xfrm>
            <a:off x="6955466" y="4037938"/>
            <a:ext cx="12421" cy="73152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04800" y="76200"/>
            <a:ext cx="8229600" cy="6019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304800" y="304800"/>
            <a:ext cx="8458200" cy="628208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5052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Types of Nodes</a:t>
            </a:r>
          </a:p>
        </p:txBody>
      </p:sp>
      <p:sp>
        <p:nvSpPr>
          <p:cNvPr id="3" name="Content Placeholder 2"/>
          <p:cNvSpPr>
            <a:spLocks noGrp="1"/>
          </p:cNvSpPr>
          <p:nvPr>
            <p:ph idx="1"/>
          </p:nvPr>
        </p:nvSpPr>
        <p:spPr>
          <a:xfrm>
            <a:off x="1518254" y="2971800"/>
            <a:ext cx="1447800" cy="609600"/>
          </a:xfrm>
        </p:spPr>
        <p:txBody>
          <a:bodyPr/>
          <a:lstStyle/>
          <a:p>
            <a:pPr marL="0" indent="0">
              <a:buNone/>
            </a:pPr>
            <a:r>
              <a:rPr lang="en-US" dirty="0">
                <a:solidFill>
                  <a:srgbClr val="FF0000"/>
                </a:solidFill>
              </a:rPr>
              <a:t>2-node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427600687"/>
              </p:ext>
            </p:extLst>
          </p:nvPr>
        </p:nvGraphicFramePr>
        <p:xfrm>
          <a:off x="1711837" y="3408453"/>
          <a:ext cx="609600" cy="3962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2322060694"/>
              </p:ext>
            </p:extLst>
          </p:nvPr>
        </p:nvGraphicFramePr>
        <p:xfrm>
          <a:off x="733639" y="4323553"/>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4098458229"/>
              </p:ext>
            </p:extLst>
          </p:nvPr>
        </p:nvGraphicFramePr>
        <p:xfrm>
          <a:off x="2057400" y="4328160"/>
          <a:ext cx="13716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tblGrid>
              <a:tr h="370840">
                <a:tc>
                  <a:txBody>
                    <a:bodyPr/>
                    <a:lstStyle/>
                    <a:p>
                      <a:pPr algn="ctr"/>
                      <a:r>
                        <a:rPr lang="en-US" sz="2000" dirty="0">
                          <a:solidFill>
                            <a:schemeClr val="tx1"/>
                          </a:solidFill>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8" name="Elbow Connector 7"/>
          <p:cNvCxnSpPr>
            <a:stCxn id="5" idx="1"/>
            <a:endCxn id="6" idx="0"/>
          </p:cNvCxnSpPr>
          <p:nvPr/>
        </p:nvCxnSpPr>
        <p:spPr>
          <a:xfrm rot="10800000" flipV="1">
            <a:off x="1190839" y="3606573"/>
            <a:ext cx="520998" cy="7169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9" name="Elbow Connector 8"/>
          <p:cNvCxnSpPr/>
          <p:nvPr/>
        </p:nvCxnSpPr>
        <p:spPr>
          <a:xfrm rot="16200000" flipH="1">
            <a:off x="2169754" y="3765346"/>
            <a:ext cx="721589" cy="404037"/>
          </a:xfrm>
          <a:prstGeom prst="bentConnector3">
            <a:avLst>
              <a:gd name="adj1" fmla="val -99"/>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10" name="Content Placeholder 4"/>
          <p:cNvGraphicFramePr>
            <a:graphicFrameLocks/>
          </p:cNvGraphicFramePr>
          <p:nvPr>
            <p:extLst>
              <p:ext uri="{D42A27DB-BD31-4B8C-83A1-F6EECF244321}">
                <p14:modId xmlns:p14="http://schemas.microsoft.com/office/powerpoint/2010/main" val="75144305"/>
              </p:ext>
            </p:extLst>
          </p:nvPr>
        </p:nvGraphicFramePr>
        <p:xfrm>
          <a:off x="4908699" y="4328160"/>
          <a:ext cx="609600" cy="3962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1" name="Content Placeholder 4"/>
          <p:cNvGraphicFramePr>
            <a:graphicFrameLocks/>
          </p:cNvGraphicFramePr>
          <p:nvPr>
            <p:extLst>
              <p:ext uri="{D42A27DB-BD31-4B8C-83A1-F6EECF244321}">
                <p14:modId xmlns:p14="http://schemas.microsoft.com/office/powerpoint/2010/main" val="1521519338"/>
              </p:ext>
            </p:extLst>
          </p:nvPr>
        </p:nvGraphicFramePr>
        <p:xfrm>
          <a:off x="5823099" y="3474720"/>
          <a:ext cx="1187302" cy="396240"/>
        </p:xfrm>
        <a:graphic>
          <a:graphicData uri="http://schemas.openxmlformats.org/drawingml/2006/table">
            <a:tbl>
              <a:tblPr firstRow="1" bandRow="1">
                <a:tableStyleId>{5C22544A-7EE6-4342-B048-85BDC9FD1C3A}</a:tableStyleId>
              </a:tblPr>
              <a:tblGrid>
                <a:gridCol w="593651">
                  <a:extLst>
                    <a:ext uri="{9D8B030D-6E8A-4147-A177-3AD203B41FA5}">
                      <a16:colId xmlns:a16="http://schemas.microsoft.com/office/drawing/2014/main" val="20000"/>
                    </a:ext>
                  </a:extLst>
                </a:gridCol>
                <a:gridCol w="593651">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2" name="Content Placeholder 4"/>
          <p:cNvGraphicFramePr>
            <a:graphicFrameLocks/>
          </p:cNvGraphicFramePr>
          <p:nvPr>
            <p:extLst>
              <p:ext uri="{D42A27DB-BD31-4B8C-83A1-F6EECF244321}">
                <p14:modId xmlns:p14="http://schemas.microsoft.com/office/powerpoint/2010/main" val="4206833677"/>
              </p:ext>
            </p:extLst>
          </p:nvPr>
        </p:nvGraphicFramePr>
        <p:xfrm>
          <a:off x="7118499" y="4328160"/>
          <a:ext cx="1415901" cy="396240"/>
        </p:xfrm>
        <a:graphic>
          <a:graphicData uri="http://schemas.openxmlformats.org/drawingml/2006/table">
            <a:tbl>
              <a:tblPr firstRow="1" bandRow="1">
                <a:tableStyleId>{5C22544A-7EE6-4342-B048-85BDC9FD1C3A}</a:tableStyleId>
              </a:tblPr>
              <a:tblGrid>
                <a:gridCol w="471967">
                  <a:extLst>
                    <a:ext uri="{9D8B030D-6E8A-4147-A177-3AD203B41FA5}">
                      <a16:colId xmlns:a16="http://schemas.microsoft.com/office/drawing/2014/main" val="20000"/>
                    </a:ext>
                  </a:extLst>
                </a:gridCol>
                <a:gridCol w="471967">
                  <a:extLst>
                    <a:ext uri="{9D8B030D-6E8A-4147-A177-3AD203B41FA5}">
                      <a16:colId xmlns:a16="http://schemas.microsoft.com/office/drawing/2014/main" val="20001"/>
                    </a:ext>
                  </a:extLst>
                </a:gridCol>
                <a:gridCol w="471967">
                  <a:extLst>
                    <a:ext uri="{9D8B030D-6E8A-4147-A177-3AD203B41FA5}">
                      <a16:colId xmlns:a16="http://schemas.microsoft.com/office/drawing/2014/main" val="20002"/>
                    </a:ext>
                  </a:extLst>
                </a:gridCol>
              </a:tblGrid>
              <a:tr h="370840">
                <a:tc>
                  <a:txBody>
                    <a:bodyPr/>
                    <a:lstStyle/>
                    <a:p>
                      <a:pPr algn="ctr"/>
                      <a:r>
                        <a:rPr lang="en-US" sz="2000" dirty="0">
                          <a:solidFill>
                            <a:schemeClr val="tx1"/>
                          </a:solidFill>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90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3" name="Content Placeholder 4"/>
          <p:cNvGraphicFramePr>
            <a:graphicFrameLocks/>
          </p:cNvGraphicFramePr>
          <p:nvPr>
            <p:extLst>
              <p:ext uri="{D42A27DB-BD31-4B8C-83A1-F6EECF244321}">
                <p14:modId xmlns:p14="http://schemas.microsoft.com/office/powerpoint/2010/main" val="2373951482"/>
              </p:ext>
            </p:extLst>
          </p:nvPr>
        </p:nvGraphicFramePr>
        <p:xfrm>
          <a:off x="6127899" y="4328160"/>
          <a:ext cx="609600" cy="3962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14" name="Elbow Connector 13"/>
          <p:cNvCxnSpPr>
            <a:stCxn id="11" idx="1"/>
            <a:endCxn id="10" idx="0"/>
          </p:cNvCxnSpPr>
          <p:nvPr/>
        </p:nvCxnSpPr>
        <p:spPr>
          <a:xfrm rot="10800000" flipV="1">
            <a:off x="5213499" y="3672840"/>
            <a:ext cx="609600" cy="65532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5" name="Elbow Connector 14"/>
          <p:cNvCxnSpPr>
            <a:stCxn id="11" idx="3"/>
            <a:endCxn id="12" idx="0"/>
          </p:cNvCxnSpPr>
          <p:nvPr/>
        </p:nvCxnSpPr>
        <p:spPr>
          <a:xfrm>
            <a:off x="7010401" y="3672840"/>
            <a:ext cx="816048" cy="65532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endCxn id="13" idx="0"/>
          </p:cNvCxnSpPr>
          <p:nvPr/>
        </p:nvCxnSpPr>
        <p:spPr>
          <a:xfrm>
            <a:off x="6411433" y="3870960"/>
            <a:ext cx="21266" cy="457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17" name="Content Placeholder 4"/>
          <p:cNvGraphicFramePr>
            <a:graphicFrameLocks/>
          </p:cNvGraphicFramePr>
          <p:nvPr>
            <p:extLst>
              <p:ext uri="{D42A27DB-BD31-4B8C-83A1-F6EECF244321}">
                <p14:modId xmlns:p14="http://schemas.microsoft.com/office/powerpoint/2010/main" val="967849904"/>
              </p:ext>
            </p:extLst>
          </p:nvPr>
        </p:nvGraphicFramePr>
        <p:xfrm>
          <a:off x="2425998" y="6263640"/>
          <a:ext cx="609600" cy="3962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8" name="Content Placeholder 4"/>
          <p:cNvGraphicFramePr>
            <a:graphicFrameLocks/>
          </p:cNvGraphicFramePr>
          <p:nvPr>
            <p:extLst>
              <p:ext uri="{D42A27DB-BD31-4B8C-83A1-F6EECF244321}">
                <p14:modId xmlns:p14="http://schemas.microsoft.com/office/powerpoint/2010/main" val="2545917287"/>
              </p:ext>
            </p:extLst>
          </p:nvPr>
        </p:nvGraphicFramePr>
        <p:xfrm>
          <a:off x="3340398" y="5410200"/>
          <a:ext cx="1492101" cy="396240"/>
        </p:xfrm>
        <a:graphic>
          <a:graphicData uri="http://schemas.openxmlformats.org/drawingml/2006/table">
            <a:tbl>
              <a:tblPr firstRow="1" bandRow="1">
                <a:tableStyleId>{5C22544A-7EE6-4342-B048-85BDC9FD1C3A}</a:tableStyleId>
              </a:tblPr>
              <a:tblGrid>
                <a:gridCol w="497367">
                  <a:extLst>
                    <a:ext uri="{9D8B030D-6E8A-4147-A177-3AD203B41FA5}">
                      <a16:colId xmlns:a16="http://schemas.microsoft.com/office/drawing/2014/main" val="20000"/>
                    </a:ext>
                  </a:extLst>
                </a:gridCol>
                <a:gridCol w="497367">
                  <a:extLst>
                    <a:ext uri="{9D8B030D-6E8A-4147-A177-3AD203B41FA5}">
                      <a16:colId xmlns:a16="http://schemas.microsoft.com/office/drawing/2014/main" val="20001"/>
                    </a:ext>
                  </a:extLst>
                </a:gridCol>
                <a:gridCol w="497367">
                  <a:extLst>
                    <a:ext uri="{9D8B030D-6E8A-4147-A177-3AD203B41FA5}">
                      <a16:colId xmlns:a16="http://schemas.microsoft.com/office/drawing/2014/main" val="20002"/>
                    </a:ext>
                  </a:extLst>
                </a:gridCol>
              </a:tblGrid>
              <a:tr h="370840">
                <a:tc>
                  <a:txBody>
                    <a:bodyPr/>
                    <a:lstStyle/>
                    <a:p>
                      <a:pPr algn="ctr"/>
                      <a:r>
                        <a:rPr lang="en-US" sz="2000" dirty="0">
                          <a:solidFill>
                            <a:schemeClr val="tx1"/>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9" name="Content Placeholder 4"/>
          <p:cNvGraphicFramePr>
            <a:graphicFrameLocks/>
          </p:cNvGraphicFramePr>
          <p:nvPr>
            <p:extLst>
              <p:ext uri="{D42A27DB-BD31-4B8C-83A1-F6EECF244321}">
                <p14:modId xmlns:p14="http://schemas.microsoft.com/office/powerpoint/2010/main" val="3569152714"/>
              </p:ext>
            </p:extLst>
          </p:nvPr>
        </p:nvGraphicFramePr>
        <p:xfrm>
          <a:off x="4242377" y="6263640"/>
          <a:ext cx="501501" cy="396240"/>
        </p:xfrm>
        <a:graphic>
          <a:graphicData uri="http://schemas.openxmlformats.org/drawingml/2006/table">
            <a:tbl>
              <a:tblPr firstRow="1" bandRow="1">
                <a:tableStyleId>{5C22544A-7EE6-4342-B048-85BDC9FD1C3A}</a:tableStyleId>
              </a:tblPr>
              <a:tblGrid>
                <a:gridCol w="501501">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20" name="Content Placeholder 4"/>
          <p:cNvGraphicFramePr>
            <a:graphicFrameLocks/>
          </p:cNvGraphicFramePr>
          <p:nvPr>
            <p:extLst>
              <p:ext uri="{D42A27DB-BD31-4B8C-83A1-F6EECF244321}">
                <p14:modId xmlns:p14="http://schemas.microsoft.com/office/powerpoint/2010/main" val="3532817243"/>
              </p:ext>
            </p:extLst>
          </p:nvPr>
        </p:nvGraphicFramePr>
        <p:xfrm>
          <a:off x="3366971" y="6263640"/>
          <a:ext cx="609600" cy="3962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21" name="Elbow Connector 20"/>
          <p:cNvCxnSpPr>
            <a:stCxn id="18" idx="1"/>
            <a:endCxn id="17" idx="0"/>
          </p:cNvCxnSpPr>
          <p:nvPr/>
        </p:nvCxnSpPr>
        <p:spPr>
          <a:xfrm rot="10800000" flipV="1">
            <a:off x="2730798" y="5608320"/>
            <a:ext cx="609600" cy="65532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18" idx="3"/>
            <a:endCxn id="24" idx="0"/>
          </p:cNvCxnSpPr>
          <p:nvPr/>
        </p:nvCxnSpPr>
        <p:spPr>
          <a:xfrm>
            <a:off x="4832499" y="5608320"/>
            <a:ext cx="707950" cy="67056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20" idx="0"/>
          </p:cNvCxnSpPr>
          <p:nvPr/>
        </p:nvCxnSpPr>
        <p:spPr>
          <a:xfrm flipH="1">
            <a:off x="3671771" y="5806440"/>
            <a:ext cx="193163" cy="457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24" name="Content Placeholder 4"/>
          <p:cNvGraphicFramePr>
            <a:graphicFrameLocks/>
          </p:cNvGraphicFramePr>
          <p:nvPr>
            <p:extLst>
              <p:ext uri="{D42A27DB-BD31-4B8C-83A1-F6EECF244321}">
                <p14:modId xmlns:p14="http://schemas.microsoft.com/office/powerpoint/2010/main" val="2622713777"/>
              </p:ext>
            </p:extLst>
          </p:nvPr>
        </p:nvGraphicFramePr>
        <p:xfrm>
          <a:off x="5289699" y="6278880"/>
          <a:ext cx="501501" cy="396240"/>
        </p:xfrm>
        <a:graphic>
          <a:graphicData uri="http://schemas.openxmlformats.org/drawingml/2006/table">
            <a:tbl>
              <a:tblPr firstRow="1" bandRow="1">
                <a:tableStyleId>{5C22544A-7EE6-4342-B048-85BDC9FD1C3A}</a:tableStyleId>
              </a:tblPr>
              <a:tblGrid>
                <a:gridCol w="501501">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90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25" name="Straight Arrow Connector 24"/>
          <p:cNvCxnSpPr/>
          <p:nvPr/>
        </p:nvCxnSpPr>
        <p:spPr>
          <a:xfrm>
            <a:off x="4334542" y="5806440"/>
            <a:ext cx="148855" cy="46073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6" name="Content Placeholder 2"/>
          <p:cNvSpPr txBox="1">
            <a:spLocks/>
          </p:cNvSpPr>
          <p:nvPr/>
        </p:nvSpPr>
        <p:spPr>
          <a:xfrm>
            <a:off x="3505200" y="4953000"/>
            <a:ext cx="1447800" cy="609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dirty="0">
                <a:solidFill>
                  <a:srgbClr val="FF0000"/>
                </a:solidFill>
              </a:rPr>
              <a:t>4-node</a:t>
            </a:r>
          </a:p>
        </p:txBody>
      </p:sp>
      <p:sp>
        <p:nvSpPr>
          <p:cNvPr id="27" name="Content Placeholder 2"/>
          <p:cNvSpPr txBox="1">
            <a:spLocks/>
          </p:cNvSpPr>
          <p:nvPr/>
        </p:nvSpPr>
        <p:spPr>
          <a:xfrm>
            <a:off x="5690260" y="3059282"/>
            <a:ext cx="1447800" cy="609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dirty="0">
                <a:solidFill>
                  <a:srgbClr val="FF0000"/>
                </a:solidFill>
              </a:rPr>
              <a:t>3-node</a:t>
            </a:r>
          </a:p>
        </p:txBody>
      </p:sp>
      <p:sp>
        <p:nvSpPr>
          <p:cNvPr id="28" name="TextBox 27"/>
          <p:cNvSpPr txBox="1"/>
          <p:nvPr/>
        </p:nvSpPr>
        <p:spPr>
          <a:xfrm>
            <a:off x="1278851" y="3469970"/>
            <a:ext cx="381000" cy="584775"/>
          </a:xfrm>
          <a:prstGeom prst="rect">
            <a:avLst/>
          </a:prstGeom>
          <a:noFill/>
        </p:spPr>
        <p:txBody>
          <a:bodyPr wrap="square" rtlCol="0">
            <a:spAutoFit/>
          </a:bodyPr>
          <a:lstStyle/>
          <a:p>
            <a:r>
              <a:rPr lang="en-US" sz="3200" b="1" dirty="0"/>
              <a:t>≤</a:t>
            </a:r>
          </a:p>
        </p:txBody>
      </p:sp>
      <p:sp>
        <p:nvSpPr>
          <p:cNvPr id="29" name="TextBox 28"/>
          <p:cNvSpPr txBox="1"/>
          <p:nvPr/>
        </p:nvSpPr>
        <p:spPr>
          <a:xfrm>
            <a:off x="2959398" y="5410200"/>
            <a:ext cx="381000" cy="584775"/>
          </a:xfrm>
          <a:prstGeom prst="rect">
            <a:avLst/>
          </a:prstGeom>
          <a:noFill/>
        </p:spPr>
        <p:txBody>
          <a:bodyPr wrap="square" rtlCol="0">
            <a:spAutoFit/>
          </a:bodyPr>
          <a:lstStyle/>
          <a:p>
            <a:r>
              <a:rPr lang="en-US" sz="3200" b="1" dirty="0"/>
              <a:t>≤</a:t>
            </a:r>
          </a:p>
        </p:txBody>
      </p:sp>
      <p:sp>
        <p:nvSpPr>
          <p:cNvPr id="30" name="TextBox 29"/>
          <p:cNvSpPr txBox="1"/>
          <p:nvPr/>
        </p:nvSpPr>
        <p:spPr>
          <a:xfrm>
            <a:off x="3657600" y="5816025"/>
            <a:ext cx="381000" cy="584775"/>
          </a:xfrm>
          <a:prstGeom prst="rect">
            <a:avLst/>
          </a:prstGeom>
          <a:noFill/>
        </p:spPr>
        <p:txBody>
          <a:bodyPr wrap="square" rtlCol="0">
            <a:spAutoFit/>
          </a:bodyPr>
          <a:lstStyle/>
          <a:p>
            <a:r>
              <a:rPr lang="en-US" sz="3200" b="1" dirty="0"/>
              <a:t>≤</a:t>
            </a:r>
          </a:p>
        </p:txBody>
      </p:sp>
      <p:sp>
        <p:nvSpPr>
          <p:cNvPr id="31" name="TextBox 30"/>
          <p:cNvSpPr txBox="1"/>
          <p:nvPr/>
        </p:nvSpPr>
        <p:spPr>
          <a:xfrm>
            <a:off x="4419600" y="5816025"/>
            <a:ext cx="381000" cy="584775"/>
          </a:xfrm>
          <a:prstGeom prst="rect">
            <a:avLst/>
          </a:prstGeom>
          <a:noFill/>
        </p:spPr>
        <p:txBody>
          <a:bodyPr wrap="square" rtlCol="0">
            <a:spAutoFit/>
          </a:bodyPr>
          <a:lstStyle/>
          <a:p>
            <a:r>
              <a:rPr lang="en-US" sz="3200" b="1" dirty="0"/>
              <a:t>≤</a:t>
            </a:r>
          </a:p>
        </p:txBody>
      </p:sp>
      <p:sp>
        <p:nvSpPr>
          <p:cNvPr id="32" name="TextBox 31"/>
          <p:cNvSpPr txBox="1"/>
          <p:nvPr/>
        </p:nvSpPr>
        <p:spPr>
          <a:xfrm>
            <a:off x="2286000" y="3429000"/>
            <a:ext cx="381000" cy="584775"/>
          </a:xfrm>
          <a:prstGeom prst="rect">
            <a:avLst/>
          </a:prstGeom>
          <a:noFill/>
        </p:spPr>
        <p:txBody>
          <a:bodyPr wrap="square" rtlCol="0">
            <a:spAutoFit/>
          </a:bodyPr>
          <a:lstStyle/>
          <a:p>
            <a:r>
              <a:rPr lang="en-US" sz="3200" b="1" dirty="0"/>
              <a:t>&lt;</a:t>
            </a:r>
          </a:p>
        </p:txBody>
      </p:sp>
      <p:sp>
        <p:nvSpPr>
          <p:cNvPr id="33" name="TextBox 32"/>
          <p:cNvSpPr txBox="1"/>
          <p:nvPr/>
        </p:nvSpPr>
        <p:spPr>
          <a:xfrm>
            <a:off x="3505200" y="5638800"/>
            <a:ext cx="381000" cy="584775"/>
          </a:xfrm>
          <a:prstGeom prst="rect">
            <a:avLst/>
          </a:prstGeom>
          <a:noFill/>
        </p:spPr>
        <p:txBody>
          <a:bodyPr wrap="square" rtlCol="0">
            <a:spAutoFit/>
          </a:bodyPr>
          <a:lstStyle/>
          <a:p>
            <a:r>
              <a:rPr lang="en-US" sz="3200" b="1" dirty="0"/>
              <a:t>&lt;</a:t>
            </a:r>
          </a:p>
        </p:txBody>
      </p:sp>
      <p:sp>
        <p:nvSpPr>
          <p:cNvPr id="34" name="TextBox 33"/>
          <p:cNvSpPr txBox="1"/>
          <p:nvPr/>
        </p:nvSpPr>
        <p:spPr>
          <a:xfrm>
            <a:off x="4114800" y="5663625"/>
            <a:ext cx="381000" cy="584775"/>
          </a:xfrm>
          <a:prstGeom prst="rect">
            <a:avLst/>
          </a:prstGeom>
          <a:noFill/>
        </p:spPr>
        <p:txBody>
          <a:bodyPr wrap="square" rtlCol="0">
            <a:spAutoFit/>
          </a:bodyPr>
          <a:lstStyle/>
          <a:p>
            <a:r>
              <a:rPr lang="en-US" sz="3200" b="1" dirty="0"/>
              <a:t>&lt;</a:t>
            </a:r>
          </a:p>
        </p:txBody>
      </p:sp>
      <p:sp>
        <p:nvSpPr>
          <p:cNvPr id="35" name="TextBox 34"/>
          <p:cNvSpPr txBox="1"/>
          <p:nvPr/>
        </p:nvSpPr>
        <p:spPr>
          <a:xfrm>
            <a:off x="6127899" y="5333255"/>
            <a:ext cx="2189895" cy="369332"/>
          </a:xfrm>
          <a:prstGeom prst="rect">
            <a:avLst/>
          </a:prstGeom>
          <a:noFill/>
          <a:ln>
            <a:solidFill>
              <a:schemeClr val="accent1"/>
            </a:solidFill>
          </a:ln>
        </p:spPr>
        <p:txBody>
          <a:bodyPr wrap="none" rtlCol="0">
            <a:spAutoFit/>
          </a:bodyPr>
          <a:lstStyle/>
          <a:p>
            <a:r>
              <a:rPr lang="en-US" dirty="0"/>
              <a:t>Values v .s.t  60&lt;v≤80</a:t>
            </a:r>
          </a:p>
        </p:txBody>
      </p:sp>
      <p:cxnSp>
        <p:nvCxnSpPr>
          <p:cNvPr id="37" name="Straight Arrow Connector 36"/>
          <p:cNvCxnSpPr>
            <a:stCxn id="35" idx="1"/>
          </p:cNvCxnSpPr>
          <p:nvPr/>
        </p:nvCxnSpPr>
        <p:spPr>
          <a:xfrm flipH="1">
            <a:off x="4800600" y="5517921"/>
            <a:ext cx="1327299" cy="83842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197674" y="1185195"/>
            <a:ext cx="8824852" cy="1569660"/>
          </a:xfrm>
          <a:prstGeom prst="rect">
            <a:avLst/>
          </a:prstGeom>
          <a:noFill/>
          <a:ln>
            <a:solidFill>
              <a:schemeClr val="bg1">
                <a:lumMod val="50000"/>
              </a:schemeClr>
            </a:solidFill>
          </a:ln>
        </p:spPr>
        <p:txBody>
          <a:bodyPr wrap="none" rtlCol="0">
            <a:spAutoFit/>
          </a:bodyPr>
          <a:lstStyle/>
          <a:p>
            <a:r>
              <a:rPr lang="en-US" sz="1600" dirty="0" err="1">
                <a:latin typeface="Courier New" panose="02070309020205020404" pitchFamily="49" charset="0"/>
                <a:cs typeface="Courier New" panose="02070309020205020404" pitchFamily="49" charset="0"/>
              </a:rPr>
              <a:t>struct</a:t>
            </a:r>
            <a:r>
              <a:rPr lang="en-US" sz="1600" dirty="0">
                <a:latin typeface="Courier New" panose="02070309020205020404" pitchFamily="49" charset="0"/>
                <a:cs typeface="Courier New" panose="02070309020205020404" pitchFamily="49" charset="0"/>
              </a:rPr>
              <a:t> TreeNode234{</a:t>
            </a:r>
          </a:p>
          <a:p>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int</a:t>
            </a:r>
            <a:r>
              <a:rPr lang="en-US" sz="1600" dirty="0">
                <a:latin typeface="Courier New" panose="02070309020205020404" pitchFamily="49" charset="0"/>
                <a:cs typeface="Courier New" panose="02070309020205020404" pitchFamily="49" charset="0"/>
              </a:rPr>
              <a:t> keys[3];</a:t>
            </a:r>
          </a:p>
          <a:p>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struct</a:t>
            </a:r>
            <a:r>
              <a:rPr lang="en-US" sz="1600" dirty="0">
                <a:latin typeface="Courier New" panose="02070309020205020404" pitchFamily="49" charset="0"/>
                <a:cs typeface="Courier New" panose="02070309020205020404" pitchFamily="49" charset="0"/>
              </a:rPr>
              <a:t> TreeNode234* children[4];</a:t>
            </a:r>
          </a:p>
          <a:p>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int</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numChildren</a:t>
            </a:r>
            <a:r>
              <a:rPr lang="en-US" sz="1600" dirty="0">
                <a:latin typeface="Courier New" panose="02070309020205020404" pitchFamily="49" charset="0"/>
                <a:cs typeface="Courier New" panose="02070309020205020404" pitchFamily="49" charset="0"/>
              </a:rPr>
              <a:t>; //2, 3 or 4</a:t>
            </a:r>
          </a:p>
          <a:p>
            <a:r>
              <a:rPr lang="en-US" sz="1600" dirty="0">
                <a:latin typeface="Courier New" panose="02070309020205020404" pitchFamily="49" charset="0"/>
                <a:cs typeface="Courier New" panose="02070309020205020404" pitchFamily="49" charset="0"/>
              </a:rPr>
              <a:t>    //to know if a leaf or not, use children[0]==NULL or another field</a:t>
            </a:r>
          </a:p>
          <a:p>
            <a:r>
              <a:rPr lang="en-US" sz="16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03625958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Deletion in 2-3-4 Trees</a:t>
            </a:r>
          </a:p>
        </p:txBody>
      </p:sp>
      <p:sp>
        <p:nvSpPr>
          <p:cNvPr id="3" name="Content Placeholder 2"/>
          <p:cNvSpPr>
            <a:spLocks noGrp="1"/>
          </p:cNvSpPr>
          <p:nvPr>
            <p:ph idx="1"/>
          </p:nvPr>
        </p:nvSpPr>
        <p:spPr/>
        <p:txBody>
          <a:bodyPr/>
          <a:lstStyle/>
          <a:p>
            <a:r>
              <a:rPr lang="en-US" dirty="0"/>
              <a:t>Case 1: leaf has 2 or more items: remove y</a:t>
            </a:r>
          </a:p>
          <a:p>
            <a:r>
              <a:rPr lang="en-US" dirty="0"/>
              <a:t>Case 2: node on the path has 2 or more items: fine</a:t>
            </a:r>
          </a:p>
          <a:p>
            <a:r>
              <a:rPr lang="en-US" dirty="0"/>
              <a:t>Case 3: node on the path has only 1 item </a:t>
            </a:r>
          </a:p>
          <a:p>
            <a:pPr lvl="1"/>
            <a:r>
              <a:rPr lang="en-US" dirty="0"/>
              <a:t>A) Try to get a key from the sibling – must rotate with the parent key to preserve the order property</a:t>
            </a:r>
          </a:p>
          <a:p>
            <a:pPr lvl="1"/>
            <a:r>
              <a:rPr lang="en-US" dirty="0"/>
              <a:t>B) If no sibling has 2 or more keys, get a key from the parent and merge with your sibling neighboring that key.</a:t>
            </a:r>
          </a:p>
          <a:p>
            <a:pPr lvl="1"/>
            <a:r>
              <a:rPr lang="en-US" dirty="0"/>
              <a:t>C) The parent is the root and has only one key (and therefore exactly 2 children): merge the root and the 2 siblings together.</a:t>
            </a:r>
          </a:p>
          <a:p>
            <a:pPr marL="0" indent="0">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50</a:t>
            </a:fld>
            <a:endParaRPr lang="en-US" dirty="0"/>
          </a:p>
        </p:txBody>
      </p:sp>
      <p:cxnSp>
        <p:nvCxnSpPr>
          <p:cNvPr id="5" name="Straight Connector 4"/>
          <p:cNvCxnSpPr/>
          <p:nvPr/>
        </p:nvCxnSpPr>
        <p:spPr>
          <a:xfrm>
            <a:off x="304800" y="76200"/>
            <a:ext cx="8229600" cy="6019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304800" y="304800"/>
            <a:ext cx="8458200" cy="628208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531535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 Balancing Binary Trees</a:t>
            </a:r>
          </a:p>
        </p:txBody>
      </p:sp>
      <p:sp>
        <p:nvSpPr>
          <p:cNvPr id="3" name="Content Placeholder 2"/>
          <p:cNvSpPr>
            <a:spLocks noGrp="1"/>
          </p:cNvSpPr>
          <p:nvPr>
            <p:ph idx="1"/>
          </p:nvPr>
        </p:nvSpPr>
        <p:spPr>
          <a:xfrm>
            <a:off x="457200" y="1143000"/>
            <a:ext cx="8229600" cy="5029200"/>
          </a:xfrm>
        </p:spPr>
        <p:txBody>
          <a:bodyPr/>
          <a:lstStyle/>
          <a:p>
            <a:r>
              <a:rPr lang="en-US" dirty="0"/>
              <a:t>Red-Black trees </a:t>
            </a:r>
          </a:p>
          <a:p>
            <a:r>
              <a:rPr lang="en-US" dirty="0"/>
              <a:t>AVL trees</a:t>
            </a:r>
          </a:p>
          <a:p>
            <a:r>
              <a:rPr lang="en-US" dirty="0"/>
              <a:t>Splay trees</a:t>
            </a:r>
          </a:p>
          <a:p>
            <a:r>
              <a:rPr lang="en-US" dirty="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51</a:t>
            </a:fld>
            <a:endParaRPr lang="en-US" dirty="0"/>
          </a:p>
        </p:txBody>
      </p:sp>
    </p:spTree>
    <p:extLst>
      <p:ext uri="{BB962C8B-B14F-4D97-AF65-F5344CB8AC3E}">
        <p14:creationId xmlns:p14="http://schemas.microsoft.com/office/powerpoint/2010/main" val="275742059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lstStyle/>
          <a:p>
            <a:r>
              <a:rPr lang="en-US" dirty="0"/>
              <a:t>Red-Black</a:t>
            </a:r>
          </a:p>
        </p:txBody>
      </p:sp>
      <p:sp>
        <p:nvSpPr>
          <p:cNvPr id="3" name="Content Placeholder 2"/>
          <p:cNvSpPr>
            <a:spLocks noGrp="1"/>
          </p:cNvSpPr>
          <p:nvPr>
            <p:ph idx="1"/>
          </p:nvPr>
        </p:nvSpPr>
        <p:spPr>
          <a:xfrm>
            <a:off x="21771" y="1219200"/>
            <a:ext cx="9144000" cy="4572000"/>
          </a:xfrm>
        </p:spPr>
        <p:txBody>
          <a:bodyPr/>
          <a:lstStyle/>
          <a:p>
            <a:r>
              <a:rPr lang="en-US" sz="2400" dirty="0"/>
              <a:t>Red-Black trees </a:t>
            </a:r>
            <a:r>
              <a:rPr lang="en-US" sz="1800" dirty="0"/>
              <a:t>(</a:t>
            </a:r>
            <a:r>
              <a:rPr lang="en-US" sz="1800" dirty="0">
                <a:hlinkClick r:id="rId3"/>
              </a:rPr>
              <a:t>https://en.wikipedia.org/wiki/Red%E2%80%93black_tree</a:t>
            </a:r>
            <a:r>
              <a:rPr lang="en-US" sz="1800" dirty="0"/>
              <a:t>)</a:t>
            </a:r>
            <a:endParaRPr lang="en-US" sz="2400" dirty="0"/>
          </a:p>
          <a:p>
            <a:pPr lvl="1"/>
            <a:r>
              <a:rPr lang="en-US" sz="2200" dirty="0"/>
              <a:t>Red &amp; black nodes</a:t>
            </a:r>
          </a:p>
          <a:p>
            <a:pPr lvl="2"/>
            <a:r>
              <a:rPr lang="en-US" dirty="0"/>
              <a:t>Every node is either red or black</a:t>
            </a:r>
          </a:p>
          <a:p>
            <a:pPr lvl="2"/>
            <a:r>
              <a:rPr lang="en-US" dirty="0"/>
              <a:t>Root is black </a:t>
            </a:r>
            <a:r>
              <a:rPr lang="en-US" sz="1800" dirty="0"/>
              <a:t>– CLRS requirement, but not in other works</a:t>
            </a:r>
          </a:p>
          <a:p>
            <a:pPr lvl="2"/>
            <a:r>
              <a:rPr lang="en-US" dirty="0"/>
              <a:t>a red node will have both his children black, </a:t>
            </a:r>
          </a:p>
          <a:p>
            <a:pPr lvl="2"/>
            <a:r>
              <a:rPr lang="en-US" dirty="0"/>
              <a:t>all NIL nodes are black (NIL = </a:t>
            </a:r>
            <a:r>
              <a:rPr lang="en-US" dirty="0" err="1"/>
              <a:t>unexisting</a:t>
            </a:r>
            <a:r>
              <a:rPr lang="en-US" dirty="0"/>
              <a:t> child node)</a:t>
            </a:r>
          </a:p>
          <a:p>
            <a:pPr lvl="2"/>
            <a:r>
              <a:rPr lang="en-US" dirty="0"/>
              <a:t>For every node, any path from it to a leaf will have the same number of black nodes (i.e. same ‘black height’) =&gt; actual path lengths differ by at most a factor of two (cannot have 2 consecutive red nodes) </a:t>
            </a:r>
          </a:p>
          <a:p>
            <a:pPr lvl="1"/>
            <a:r>
              <a:rPr lang="en-US" sz="2200"/>
              <a:t>2-3-4 </a:t>
            </a:r>
            <a:r>
              <a:rPr lang="en-US" sz="2200" dirty="0"/>
              <a:t>trees can be mapped to red-black trees: 2-node = 1 black node, 3-node = 1 black &amp; 1 red (left or right) 4 node = 1 black &amp; 2 red children (see </a:t>
            </a:r>
            <a:r>
              <a:rPr lang="en-US" sz="2200" dirty="0" err="1">
                <a:hlinkClick r:id="rId3"/>
              </a:rPr>
              <a:t>wikipedia</a:t>
            </a:r>
            <a:r>
              <a:rPr lang="en-US" sz="2200" dirty="0"/>
              <a:t>)</a:t>
            </a:r>
          </a:p>
          <a:p>
            <a:pPr lvl="1"/>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52</a:t>
            </a:fld>
            <a:endParaRPr lang="en-US" dirty="0"/>
          </a:p>
        </p:txBody>
      </p:sp>
    </p:spTree>
    <p:extLst>
      <p:ext uri="{BB962C8B-B14F-4D97-AF65-F5344CB8AC3E}">
        <p14:creationId xmlns:p14="http://schemas.microsoft.com/office/powerpoint/2010/main" val="329536152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lstStyle/>
          <a:p>
            <a:r>
              <a:rPr lang="en-US" dirty="0"/>
              <a:t>AVL </a:t>
            </a:r>
          </a:p>
        </p:txBody>
      </p:sp>
      <p:sp>
        <p:nvSpPr>
          <p:cNvPr id="3" name="Content Placeholder 2"/>
          <p:cNvSpPr>
            <a:spLocks noGrp="1"/>
          </p:cNvSpPr>
          <p:nvPr>
            <p:ph idx="1"/>
          </p:nvPr>
        </p:nvSpPr>
        <p:spPr>
          <a:xfrm>
            <a:off x="21771" y="609600"/>
            <a:ext cx="9144000" cy="6248400"/>
          </a:xfrm>
        </p:spPr>
        <p:txBody>
          <a:bodyPr/>
          <a:lstStyle/>
          <a:p>
            <a:r>
              <a:rPr lang="en-US" sz="3200" dirty="0"/>
              <a:t>AVL trees </a:t>
            </a:r>
            <a:r>
              <a:rPr lang="en-US" sz="2000" dirty="0"/>
              <a:t>(</a:t>
            </a:r>
            <a:r>
              <a:rPr lang="en-US" sz="2000" dirty="0">
                <a:hlinkClick r:id="rId3"/>
              </a:rPr>
              <a:t>https://www.youtube.com/watch?v=FNeL18KsWPc&amp;t=2586s</a:t>
            </a:r>
            <a:r>
              <a:rPr lang="en-US" sz="2000" dirty="0"/>
              <a:t>)</a:t>
            </a:r>
          </a:p>
          <a:p>
            <a:pPr lvl="1"/>
            <a:r>
              <a:rPr lang="en-US" sz="2200" dirty="0"/>
              <a:t>Height of the two children of any node differs by 1 at most. Go to </a:t>
            </a:r>
            <a:r>
              <a:rPr lang="en-US" sz="2000" dirty="0">
                <a:hlinkClick r:id="rId4"/>
              </a:rPr>
              <a:t>https://www.cs.usfca.edu/~galles/visualization/AVLtree.html</a:t>
            </a:r>
            <a:r>
              <a:rPr lang="en-US" sz="2000" dirty="0"/>
              <a:t>   </a:t>
            </a:r>
            <a:r>
              <a:rPr lang="en-US" sz="2200" dirty="0"/>
              <a:t>and insert numbers in order: 41, 20, 65, 11, 29, 50, 26 (to build the tree from the MIT example) and then insert 23 and then 55.</a:t>
            </a:r>
          </a:p>
          <a:p>
            <a:pPr lvl="2"/>
            <a:r>
              <a:rPr lang="en-US" sz="1800" dirty="0"/>
              <a:t>In CLRS and video leaves have height 0. </a:t>
            </a:r>
          </a:p>
          <a:p>
            <a:pPr lvl="2"/>
            <a:r>
              <a:rPr lang="en-US" sz="1800" dirty="0"/>
              <a:t>In the visualization leaves have height 1 (all heights are off by 1) </a:t>
            </a:r>
          </a:p>
          <a:p>
            <a:pPr lvl="2"/>
            <a:endParaRPr lang="en-US" sz="1800" dirty="0"/>
          </a:p>
          <a:p>
            <a:pPr lvl="1"/>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53</a:t>
            </a:fld>
            <a:endParaRPr lang="en-US" dirty="0"/>
          </a:p>
        </p:txBody>
      </p:sp>
    </p:spTree>
    <p:extLst>
      <p:ext uri="{BB962C8B-B14F-4D97-AF65-F5344CB8AC3E}">
        <p14:creationId xmlns:p14="http://schemas.microsoft.com/office/powerpoint/2010/main" val="371728194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Splay trees</a:t>
            </a:r>
          </a:p>
        </p:txBody>
      </p:sp>
      <p:sp>
        <p:nvSpPr>
          <p:cNvPr id="3" name="Content Placeholder 2"/>
          <p:cNvSpPr>
            <a:spLocks noGrp="1"/>
          </p:cNvSpPr>
          <p:nvPr>
            <p:ph idx="1"/>
          </p:nvPr>
        </p:nvSpPr>
        <p:spPr>
          <a:xfrm>
            <a:off x="228600" y="1292644"/>
            <a:ext cx="8229600" cy="5029200"/>
          </a:xfrm>
        </p:spPr>
        <p:txBody>
          <a:bodyPr/>
          <a:lstStyle/>
          <a:p>
            <a:r>
              <a:rPr lang="en-US" sz="2400" dirty="0"/>
              <a:t>Splay trees</a:t>
            </a:r>
          </a:p>
          <a:p>
            <a:pPr lvl="1"/>
            <a:r>
              <a:rPr lang="en-US" sz="2000" dirty="0"/>
              <a:t>Self adjusting: the items used more recently (inserted or read/visited) move towards the top. </a:t>
            </a:r>
          </a:p>
          <a:p>
            <a:pPr lvl="1"/>
            <a:r>
              <a:rPr lang="en-US" sz="2000" dirty="0"/>
              <a:t>The tree is not balanced, but performs well because it brings the frequent items to the top.</a:t>
            </a:r>
          </a:p>
          <a:p>
            <a:pPr lvl="1"/>
            <a:r>
              <a:rPr lang="en-US" sz="2000" dirty="0"/>
              <a:t>Splay insertion: the new item is inserted at the root by a rotation that replaces a node with his grandchild. </a:t>
            </a:r>
          </a:p>
          <a:p>
            <a:pPr lvl="2"/>
            <a:r>
              <a:rPr lang="en-US" sz="1800" dirty="0"/>
              <a:t>Search in the tree for the new node. It takes you to a leaf location. Insert new node there and continue with repeated rotations to bring it to the root. This process will reduce the length of that original path to half (because with each rotation, the grandchild node moves two levels up =&gt; the path on which these rotations are done, is cut in half).</a:t>
            </a:r>
          </a:p>
          <a:p>
            <a:pPr lvl="1"/>
            <a:r>
              <a:rPr lang="en-US" sz="2000" dirty="0"/>
              <a:t>See visualization: </a:t>
            </a:r>
            <a:r>
              <a:rPr lang="en-US" sz="1600" dirty="0">
                <a:hlinkClick r:id="rId3"/>
              </a:rPr>
              <a:t>https://www.cs.usfca.edu/~galles/visualization/SplayTree.html</a:t>
            </a:r>
            <a:endParaRPr lang="en-US" sz="1600" dirty="0"/>
          </a:p>
          <a:p>
            <a:pPr lvl="1"/>
            <a:r>
              <a:rPr lang="en-US" sz="2000" dirty="0"/>
              <a:t>Can apply the splay operation when searching for an item as well.</a:t>
            </a:r>
          </a:p>
          <a:p>
            <a:pPr lvl="2"/>
            <a:r>
              <a:rPr lang="en-US" sz="1800" dirty="0"/>
              <a:t>See Sedgewick page 545, for this effect.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54</a:t>
            </a:fld>
            <a:endParaRPr lang="en-US" dirty="0"/>
          </a:p>
        </p:txBody>
      </p:sp>
    </p:spTree>
    <p:extLst>
      <p:ext uri="{BB962C8B-B14F-4D97-AF65-F5344CB8AC3E}">
        <p14:creationId xmlns:p14="http://schemas.microsoft.com/office/powerpoint/2010/main" val="49579299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Java</a:t>
            </a:r>
          </a:p>
        </p:txBody>
      </p:sp>
      <p:sp>
        <p:nvSpPr>
          <p:cNvPr id="3" name="Content Placeholder 2"/>
          <p:cNvSpPr>
            <a:spLocks noGrp="1"/>
          </p:cNvSpPr>
          <p:nvPr>
            <p:ph idx="1"/>
          </p:nvPr>
        </p:nvSpPr>
        <p:spPr/>
        <p:txBody>
          <a:bodyPr/>
          <a:lstStyle/>
          <a:p>
            <a:r>
              <a:rPr lang="en-US" dirty="0" err="1">
                <a:hlinkClick r:id="rId2"/>
              </a:rPr>
              <a:t>TreeMap</a:t>
            </a:r>
            <a:r>
              <a:rPr lang="en-US" dirty="0"/>
              <a:t> – Red-Black tree</a:t>
            </a:r>
          </a:p>
          <a:p>
            <a:r>
              <a:rPr lang="en-US" dirty="0" err="1">
                <a:hlinkClick r:id="rId3"/>
              </a:rPr>
              <a:t>TreeSet</a:t>
            </a:r>
            <a:r>
              <a:rPr lang="en-US" dirty="0"/>
              <a:t> – implementation based on </a:t>
            </a:r>
            <a:r>
              <a:rPr lang="en-US" dirty="0" err="1"/>
              <a:t>TreeMap</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55</a:t>
            </a:fld>
            <a:endParaRPr lang="en-US" dirty="0"/>
          </a:p>
        </p:txBody>
      </p:sp>
    </p:spTree>
    <p:extLst>
      <p:ext uri="{BB962C8B-B14F-4D97-AF65-F5344CB8AC3E}">
        <p14:creationId xmlns:p14="http://schemas.microsoft.com/office/powerpoint/2010/main" val="3177926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01675"/>
          </a:xfrm>
        </p:spPr>
        <p:txBody>
          <a:bodyPr/>
          <a:lstStyle/>
          <a:p>
            <a:r>
              <a:rPr lang="en-US" sz="4000" dirty="0"/>
              <a:t>Search in 2-3-4 Trees</a:t>
            </a:r>
          </a:p>
        </p:txBody>
      </p:sp>
      <p:sp>
        <p:nvSpPr>
          <p:cNvPr id="3" name="Content Placeholder 2"/>
          <p:cNvSpPr>
            <a:spLocks noGrp="1"/>
          </p:cNvSpPr>
          <p:nvPr>
            <p:ph idx="1"/>
          </p:nvPr>
        </p:nvSpPr>
        <p:spPr>
          <a:xfrm>
            <a:off x="347870" y="914400"/>
            <a:ext cx="8382000" cy="5943600"/>
          </a:xfrm>
        </p:spPr>
        <p:txBody>
          <a:bodyPr/>
          <a:lstStyle/>
          <a:p>
            <a:r>
              <a:rPr lang="en-US" sz="2400" dirty="0"/>
              <a:t>For simplicity, </a:t>
            </a:r>
            <a:r>
              <a:rPr lang="en-US" sz="2400" b="1" u="sng" dirty="0"/>
              <a:t>we assume that all keys are unique</a:t>
            </a:r>
            <a:r>
              <a:rPr lang="en-US" sz="2400" dirty="0"/>
              <a:t>.</a:t>
            </a:r>
            <a:endParaRPr lang="en-US" sz="2400" b="1" u="sng" dirty="0"/>
          </a:p>
          <a:p>
            <a:endParaRPr lang="en-US" sz="700" dirty="0"/>
          </a:p>
          <a:p>
            <a:r>
              <a:rPr lang="en-US" sz="2400" dirty="0"/>
              <a:t>Search in 2-3-4 trees is a generalization of search in binary search trees.</a:t>
            </a:r>
          </a:p>
          <a:p>
            <a:pPr lvl="1"/>
            <a:r>
              <a:rPr lang="en-US" sz="2000" dirty="0"/>
              <a:t>select one of the subtrees by comparing the  search key with the 1, 2, or 3 keys  that are present at the node.</a:t>
            </a:r>
          </a:p>
          <a:p>
            <a:endParaRPr lang="en-US" sz="700" u="sng" dirty="0"/>
          </a:p>
          <a:p>
            <a:r>
              <a:rPr lang="en-US" sz="2400" u="sng" dirty="0"/>
              <a:t>Search time is logarithmic</a:t>
            </a:r>
            <a:r>
              <a:rPr lang="en-US" sz="2400" dirty="0"/>
              <a:t> to the number of items.</a:t>
            </a:r>
          </a:p>
          <a:p>
            <a:pPr lvl="1"/>
            <a:r>
              <a:rPr lang="en-US" sz="2000" dirty="0"/>
              <a:t>The time is at most linear to the height of the tree.</a:t>
            </a:r>
          </a:p>
          <a:p>
            <a:pPr lvl="1"/>
            <a:r>
              <a:rPr lang="en-US" sz="2000" dirty="0"/>
              <a:t>log</a:t>
            </a:r>
            <a:r>
              <a:rPr lang="en-US" sz="2000" baseline="-25000" dirty="0"/>
              <a:t>4</a:t>
            </a:r>
            <a:r>
              <a:rPr lang="en-US" sz="2000" dirty="0"/>
              <a:t>(N/3</a:t>
            </a:r>
            <a:r>
              <a:rPr lang="en-US" sz="2000"/>
              <a:t>) ≤height ≤ log</a:t>
            </a:r>
            <a:r>
              <a:rPr lang="en-US" sz="2000" baseline="-25000"/>
              <a:t>2</a:t>
            </a:r>
            <a:r>
              <a:rPr lang="en-US" sz="2000"/>
              <a:t>N. </a:t>
            </a:r>
            <a:r>
              <a:rPr lang="en-US" sz="2000" dirty="0"/>
              <a:t>Remember that log</a:t>
            </a:r>
            <a:r>
              <a:rPr lang="en-US" sz="2000" baseline="-25000" dirty="0"/>
              <a:t>4</a:t>
            </a:r>
            <a:r>
              <a:rPr lang="en-US" sz="2000" dirty="0"/>
              <a:t>(N/3) = </a:t>
            </a:r>
            <a:r>
              <a:rPr lang="el-GR" sz="2000" dirty="0"/>
              <a:t>Θ</a:t>
            </a:r>
            <a:r>
              <a:rPr lang="en-US" sz="2000" dirty="0"/>
              <a:t>(log</a:t>
            </a:r>
            <a:r>
              <a:rPr lang="en-US" sz="2000" baseline="-25000" dirty="0"/>
              <a:t>2</a:t>
            </a:r>
            <a:r>
              <a:rPr lang="en-US" sz="2000" dirty="0"/>
              <a:t>N)</a:t>
            </a:r>
          </a:p>
          <a:p>
            <a:pPr lvl="2"/>
            <a:r>
              <a:rPr lang="en-US" sz="1600" dirty="0"/>
              <a:t>This inequality is derived based on the extreme cases where all the nodes are of type 2-node (so only one item in each node=&gt; N nodes and a binary tree) and all the nodes are of type 4-node (so the tree will have N/3 nodes and every node has 4 children =&gt; height = log</a:t>
            </a:r>
            <a:r>
              <a:rPr lang="en-US" sz="1600" baseline="-25000" dirty="0"/>
              <a:t>4</a:t>
            </a:r>
            <a:r>
              <a:rPr lang="en-US" sz="1600" dirty="0"/>
              <a:t>(</a:t>
            </a:r>
            <a:r>
              <a:rPr lang="en-US" sz="1600" dirty="0" err="1"/>
              <a:t>num_of_tree_nodes</a:t>
            </a:r>
            <a:r>
              <a:rPr lang="en-US" sz="1600" dirty="0"/>
              <a:t>) = log</a:t>
            </a:r>
            <a:r>
              <a:rPr lang="en-US" sz="1600" baseline="-25000" dirty="0"/>
              <a:t>4</a:t>
            </a:r>
            <a:r>
              <a:rPr lang="en-US" sz="1600" dirty="0"/>
              <a:t>(N/3))</a:t>
            </a:r>
          </a:p>
          <a:p>
            <a:pPr marL="457200" lvl="1" indent="0">
              <a:buNone/>
            </a:pPr>
            <a:endParaRPr lang="en-US" sz="800" dirty="0"/>
          </a:p>
          <a:p>
            <a:r>
              <a:rPr lang="en-US" sz="2400" dirty="0"/>
              <a:t>Next: </a:t>
            </a:r>
          </a:p>
          <a:p>
            <a:pPr lvl="1"/>
            <a:r>
              <a:rPr lang="en-US" sz="2000" dirty="0"/>
              <a:t>how to implement insertions and deletions so that the tree keeps its property:  </a:t>
            </a:r>
            <a:r>
              <a:rPr lang="en-US" sz="2000" u="sng" dirty="0"/>
              <a:t>all leaves are at the same level</a:t>
            </a:r>
            <a:r>
              <a:rPr lang="en-US" sz="2000" dirty="0"/>
              <a:t>.</a:t>
            </a:r>
          </a:p>
          <a:p>
            <a:endParaRPr lang="en-US" sz="2400" dirty="0"/>
          </a:p>
          <a:p>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3243047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74725"/>
          </a:xfrm>
        </p:spPr>
        <p:txBody>
          <a:bodyPr/>
          <a:lstStyle/>
          <a:p>
            <a:r>
              <a:rPr lang="en-US" sz="4000" dirty="0"/>
              <a:t>Insertion in 2-3-4 Trees </a:t>
            </a:r>
          </a:p>
        </p:txBody>
      </p:sp>
      <p:sp>
        <p:nvSpPr>
          <p:cNvPr id="3" name="Content Placeholder 2"/>
          <p:cNvSpPr>
            <a:spLocks noGrp="1"/>
          </p:cNvSpPr>
          <p:nvPr>
            <p:ph idx="1"/>
          </p:nvPr>
        </p:nvSpPr>
        <p:spPr>
          <a:xfrm>
            <a:off x="66136" y="1371600"/>
            <a:ext cx="8991600" cy="5029200"/>
          </a:xfrm>
        </p:spPr>
        <p:txBody>
          <a:bodyPr/>
          <a:lstStyle/>
          <a:p>
            <a:r>
              <a:rPr lang="en-US" sz="2400" dirty="0"/>
              <a:t>We follow the same path as if we are searching for the item.</a:t>
            </a:r>
          </a:p>
          <a:p>
            <a:endParaRPr lang="en-US" sz="700" dirty="0"/>
          </a:p>
          <a:p>
            <a:r>
              <a:rPr lang="en-US" sz="2400" dirty="0"/>
              <a:t>We cannot just insert the item at the end of that path:</a:t>
            </a:r>
          </a:p>
          <a:p>
            <a:pPr lvl="1"/>
            <a:r>
              <a:rPr lang="en-US" sz="2000" dirty="0"/>
              <a:t>Case 1: If the leaf is a 2-node or 3-node, there is room to insert the new item with its key - OK</a:t>
            </a:r>
          </a:p>
          <a:p>
            <a:pPr lvl="1"/>
            <a:r>
              <a:rPr lang="en-US" sz="2000" dirty="0"/>
              <a:t>Case 2: </a:t>
            </a:r>
            <a:r>
              <a:rPr lang="en-US" sz="2000" dirty="0">
                <a:solidFill>
                  <a:srgbClr val="FF0000"/>
                </a:solidFill>
              </a:rPr>
              <a:t>If the leaf is a 4-node, there is NO room for the new item</a:t>
            </a:r>
            <a:r>
              <a:rPr lang="en-US" sz="2000" dirty="0"/>
              <a:t>. In order to insert it here , we would have to create a new leaf that would be on a different level than all the other leaves – PROBLEM =&gt; ‘break this node’ =&gt;</a:t>
            </a:r>
          </a:p>
          <a:p>
            <a:pPr lvl="2"/>
            <a:r>
              <a:rPr lang="en-US" dirty="0">
                <a:solidFill>
                  <a:srgbClr val="FF0000"/>
                </a:solidFill>
              </a:rPr>
              <a:t>Fix all 4-nodes on the way as you search down in the tree.</a:t>
            </a:r>
            <a:endParaRPr lang="en-US" dirty="0"/>
          </a:p>
          <a:p>
            <a:endParaRPr lang="en-US" sz="700" dirty="0"/>
          </a:p>
          <a:p>
            <a:r>
              <a:rPr lang="en-US" sz="2400" dirty="0">
                <a:solidFill>
                  <a:srgbClr val="FF0000"/>
                </a:solidFill>
              </a:rPr>
              <a:t>The tree will grow from the root.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dirty="0"/>
          </a:p>
        </p:txBody>
      </p:sp>
    </p:spTree>
    <p:extLst>
      <p:ext uri="{BB962C8B-B14F-4D97-AF65-F5344CB8AC3E}">
        <p14:creationId xmlns:p14="http://schemas.microsoft.com/office/powerpoint/2010/main" val="2669999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lstStyle/>
          <a:p>
            <a:r>
              <a:rPr lang="en-US" sz="4000" dirty="0"/>
              <a:t>Insertion in 2-3-4 Trees</a:t>
            </a:r>
          </a:p>
        </p:txBody>
      </p:sp>
      <p:sp>
        <p:nvSpPr>
          <p:cNvPr id="3" name="Content Placeholder 2"/>
          <p:cNvSpPr>
            <a:spLocks noGrp="1"/>
          </p:cNvSpPr>
          <p:nvPr>
            <p:ph idx="1"/>
          </p:nvPr>
        </p:nvSpPr>
        <p:spPr>
          <a:xfrm>
            <a:off x="76200" y="671512"/>
            <a:ext cx="8991600" cy="6186488"/>
          </a:xfrm>
        </p:spPr>
        <p:txBody>
          <a:bodyPr/>
          <a:lstStyle/>
          <a:p>
            <a:r>
              <a:rPr lang="en-US" sz="2400" dirty="0"/>
              <a:t>Given our key K: we follow the same path as in search.</a:t>
            </a:r>
          </a:p>
          <a:p>
            <a:r>
              <a:rPr lang="en-US" sz="2400" dirty="0">
                <a:solidFill>
                  <a:srgbClr val="FF0000"/>
                </a:solidFill>
              </a:rPr>
              <a:t>“Preemptive Split”</a:t>
            </a:r>
            <a:r>
              <a:rPr lang="en-US" sz="2400" dirty="0"/>
              <a:t>: on the way we </a:t>
            </a:r>
            <a:r>
              <a:rPr lang="en-US" sz="2400" dirty="0">
                <a:solidFill>
                  <a:srgbClr val="FF0000"/>
                </a:solidFill>
              </a:rPr>
              <a:t>“fix all the 4 nodes we meet”</a:t>
            </a:r>
            <a:r>
              <a:rPr lang="en-US" sz="2400" dirty="0"/>
              <a:t>: </a:t>
            </a:r>
          </a:p>
          <a:p>
            <a:pPr lvl="1"/>
            <a:r>
              <a:rPr lang="en-US" sz="1800" dirty="0"/>
              <a:t>Web animation: </a:t>
            </a:r>
            <a:r>
              <a:rPr lang="en-US" sz="1800" dirty="0">
                <a:hlinkClick r:id="rId3"/>
              </a:rPr>
              <a:t>Data Structures Visualization</a:t>
            </a:r>
            <a:r>
              <a:rPr lang="en-US" sz="1800" dirty="0"/>
              <a:t>, Indexing-&gt;B-Trees, select “preemptive split/merge”</a:t>
            </a:r>
            <a:endParaRPr lang="en-US" sz="2000" dirty="0">
              <a:solidFill>
                <a:srgbClr val="C00000"/>
              </a:solidFill>
            </a:endParaRPr>
          </a:p>
          <a:p>
            <a:pPr lvl="1"/>
            <a:r>
              <a:rPr lang="en-US" sz="2000" dirty="0"/>
              <a:t>If the parent is a 2-node, transform the pair into a 3-node connected to two 2-nodes.</a:t>
            </a:r>
          </a:p>
          <a:p>
            <a:pPr lvl="1"/>
            <a:r>
              <a:rPr lang="en-US" sz="2000" dirty="0"/>
              <a:t>If the parent is a 3-node, we transform the pair into a 4-node connected to two 2-nodes.</a:t>
            </a:r>
          </a:p>
          <a:p>
            <a:pPr lvl="1"/>
            <a:r>
              <a:rPr lang="en-US" sz="2000" dirty="0">
                <a:solidFill>
                  <a:srgbClr val="FF0000"/>
                </a:solidFill>
              </a:rPr>
              <a:t>If there is no parent (the root itself is a 4-node), split it into three 2-nodes (root and children). - This is how the tree height grows.</a:t>
            </a:r>
          </a:p>
          <a:p>
            <a:r>
              <a:rPr lang="en-US" sz="2400" dirty="0"/>
              <a:t>These transformations:</a:t>
            </a:r>
          </a:p>
          <a:p>
            <a:pPr lvl="1"/>
            <a:r>
              <a:rPr lang="en-US" sz="2000" dirty="0"/>
              <a:t>Are local (they only affect the nodes in question).</a:t>
            </a:r>
          </a:p>
          <a:p>
            <a:pPr lvl="1"/>
            <a:r>
              <a:rPr lang="en-US" sz="2000" dirty="0"/>
              <a:t>Do not affect the overall balance or height of the tree (except for splitting a 4-node root).</a:t>
            </a:r>
          </a:p>
          <a:p>
            <a:r>
              <a:rPr lang="en-US" sz="2400" dirty="0"/>
              <a:t>This way, when we get to the bottom of the tree, we know that the node we arrived at is not a 4-node, and thus it has room to insert the new item.</a:t>
            </a: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dirty="0"/>
          </a:p>
        </p:txBody>
      </p:sp>
    </p:spTree>
    <p:extLst>
      <p:ext uri="{BB962C8B-B14F-4D97-AF65-F5344CB8AC3E}">
        <p14:creationId xmlns:p14="http://schemas.microsoft.com/office/powerpoint/2010/main" val="1579322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Transformation Examples</a:t>
            </a:r>
          </a:p>
        </p:txBody>
      </p:sp>
      <p:sp>
        <p:nvSpPr>
          <p:cNvPr id="3" name="Content Placeholder 2"/>
          <p:cNvSpPr>
            <a:spLocks noGrp="1"/>
          </p:cNvSpPr>
          <p:nvPr>
            <p:ph idx="1"/>
          </p:nvPr>
        </p:nvSpPr>
        <p:spPr>
          <a:xfrm>
            <a:off x="276447" y="1371600"/>
            <a:ext cx="8665533" cy="5029200"/>
          </a:xfrm>
        </p:spPr>
        <p:txBody>
          <a:bodyPr/>
          <a:lstStyle/>
          <a:p>
            <a:r>
              <a:rPr lang="en-US" sz="2000" dirty="0"/>
              <a:t>If we find a 2-node being parent to a 4-node, we transform the pair into a 3-node connected to two 2-nodes, by pushing up the </a:t>
            </a:r>
            <a:r>
              <a:rPr lang="en-US" sz="2000" b="1" dirty="0"/>
              <a:t>middle</a:t>
            </a:r>
            <a:r>
              <a:rPr lang="en-US" sz="2000" dirty="0"/>
              <a:t> key of the 4-node.</a:t>
            </a:r>
          </a:p>
          <a:p>
            <a:endParaRPr lang="en-US" sz="2400" dirty="0"/>
          </a:p>
          <a:p>
            <a:endParaRPr lang="en-US" sz="2400" dirty="0"/>
          </a:p>
          <a:p>
            <a:pPr marL="0" indent="0">
              <a:buNone/>
            </a:pPr>
            <a:endParaRPr lang="en-US" sz="2400" dirty="0"/>
          </a:p>
          <a:p>
            <a:pPr marL="0" indent="0">
              <a:buNone/>
            </a:pPr>
            <a:endParaRPr lang="en-US" sz="2400" dirty="0"/>
          </a:p>
          <a:p>
            <a:pPr marL="0" indent="0">
              <a:buNone/>
            </a:pPr>
            <a:endParaRPr lang="en-US" sz="1200" dirty="0"/>
          </a:p>
          <a:p>
            <a:r>
              <a:rPr lang="en-US" sz="2000" dirty="0"/>
              <a:t>If we find a 3-node being parent to a 4-node, we transform the pair into a 4-node connected to two 2-nodes, by pushing up the </a:t>
            </a:r>
            <a:r>
              <a:rPr lang="en-US" sz="2000" b="1" dirty="0"/>
              <a:t>middle</a:t>
            </a:r>
            <a:r>
              <a:rPr lang="en-US" sz="2000" dirty="0"/>
              <a:t> key of the 4-node.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1007750118"/>
              </p:ext>
            </p:extLst>
          </p:nvPr>
        </p:nvGraphicFramePr>
        <p:xfrm>
          <a:off x="1788037" y="2417853"/>
          <a:ext cx="609600" cy="3962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3112515612"/>
              </p:ext>
            </p:extLst>
          </p:nvPr>
        </p:nvGraphicFramePr>
        <p:xfrm>
          <a:off x="809839" y="3332953"/>
          <a:ext cx="9144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2655319440"/>
              </p:ext>
            </p:extLst>
          </p:nvPr>
        </p:nvGraphicFramePr>
        <p:xfrm>
          <a:off x="2133600" y="3337560"/>
          <a:ext cx="1371600" cy="39624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tblGrid>
              <a:tr h="370840">
                <a:tc>
                  <a:txBody>
                    <a:bodyPr/>
                    <a:lstStyle/>
                    <a:p>
                      <a:pPr algn="ctr"/>
                      <a:r>
                        <a:rPr lang="en-US" sz="2000" dirty="0">
                          <a:solidFill>
                            <a:schemeClr val="tx1"/>
                          </a:solidFill>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rgbClr val="FF0000"/>
                          </a:solidFill>
                        </a:rPr>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8" name="Elbow Connector 7"/>
          <p:cNvCxnSpPr>
            <a:stCxn id="5" idx="1"/>
            <a:endCxn id="6" idx="0"/>
          </p:cNvCxnSpPr>
          <p:nvPr/>
        </p:nvCxnSpPr>
        <p:spPr>
          <a:xfrm rot="10800000" flipV="1">
            <a:off x="1267039" y="2615973"/>
            <a:ext cx="520998" cy="71698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9" name="Elbow Connector 8"/>
          <p:cNvCxnSpPr/>
          <p:nvPr/>
        </p:nvCxnSpPr>
        <p:spPr>
          <a:xfrm rot="16200000" flipH="1">
            <a:off x="2245954" y="2774746"/>
            <a:ext cx="721589" cy="404037"/>
          </a:xfrm>
          <a:prstGeom prst="bentConnector3">
            <a:avLst>
              <a:gd name="adj1" fmla="val -99"/>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24" name="Content Placeholder 4"/>
          <p:cNvGraphicFramePr>
            <a:graphicFrameLocks/>
          </p:cNvGraphicFramePr>
          <p:nvPr>
            <p:extLst>
              <p:ext uri="{D42A27DB-BD31-4B8C-83A1-F6EECF244321}">
                <p14:modId xmlns:p14="http://schemas.microsoft.com/office/powerpoint/2010/main" val="823202881"/>
              </p:ext>
            </p:extLst>
          </p:nvPr>
        </p:nvGraphicFramePr>
        <p:xfrm>
          <a:off x="260499" y="6080760"/>
          <a:ext cx="609600" cy="3962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25" name="Content Placeholder 4"/>
          <p:cNvGraphicFramePr>
            <a:graphicFrameLocks/>
          </p:cNvGraphicFramePr>
          <p:nvPr>
            <p:extLst>
              <p:ext uri="{D42A27DB-BD31-4B8C-83A1-F6EECF244321}">
                <p14:modId xmlns:p14="http://schemas.microsoft.com/office/powerpoint/2010/main" val="1905858433"/>
              </p:ext>
            </p:extLst>
          </p:nvPr>
        </p:nvGraphicFramePr>
        <p:xfrm>
          <a:off x="1174899" y="5227320"/>
          <a:ext cx="1187302" cy="396240"/>
        </p:xfrm>
        <a:graphic>
          <a:graphicData uri="http://schemas.openxmlformats.org/drawingml/2006/table">
            <a:tbl>
              <a:tblPr firstRow="1" bandRow="1">
                <a:tableStyleId>{5C22544A-7EE6-4342-B048-85BDC9FD1C3A}</a:tableStyleId>
              </a:tblPr>
              <a:tblGrid>
                <a:gridCol w="593651">
                  <a:extLst>
                    <a:ext uri="{9D8B030D-6E8A-4147-A177-3AD203B41FA5}">
                      <a16:colId xmlns:a16="http://schemas.microsoft.com/office/drawing/2014/main" val="20000"/>
                    </a:ext>
                  </a:extLst>
                </a:gridCol>
                <a:gridCol w="593651">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26" name="Content Placeholder 4"/>
          <p:cNvGraphicFramePr>
            <a:graphicFrameLocks/>
          </p:cNvGraphicFramePr>
          <p:nvPr>
            <p:extLst>
              <p:ext uri="{D42A27DB-BD31-4B8C-83A1-F6EECF244321}">
                <p14:modId xmlns:p14="http://schemas.microsoft.com/office/powerpoint/2010/main" val="529765854"/>
              </p:ext>
            </p:extLst>
          </p:nvPr>
        </p:nvGraphicFramePr>
        <p:xfrm>
          <a:off x="2470299" y="6080760"/>
          <a:ext cx="1415901" cy="396240"/>
        </p:xfrm>
        <a:graphic>
          <a:graphicData uri="http://schemas.openxmlformats.org/drawingml/2006/table">
            <a:tbl>
              <a:tblPr firstRow="1" bandRow="1">
                <a:tableStyleId>{5C22544A-7EE6-4342-B048-85BDC9FD1C3A}</a:tableStyleId>
              </a:tblPr>
              <a:tblGrid>
                <a:gridCol w="471967">
                  <a:extLst>
                    <a:ext uri="{9D8B030D-6E8A-4147-A177-3AD203B41FA5}">
                      <a16:colId xmlns:a16="http://schemas.microsoft.com/office/drawing/2014/main" val="20000"/>
                    </a:ext>
                  </a:extLst>
                </a:gridCol>
                <a:gridCol w="471967">
                  <a:extLst>
                    <a:ext uri="{9D8B030D-6E8A-4147-A177-3AD203B41FA5}">
                      <a16:colId xmlns:a16="http://schemas.microsoft.com/office/drawing/2014/main" val="20001"/>
                    </a:ext>
                  </a:extLst>
                </a:gridCol>
                <a:gridCol w="471967">
                  <a:extLst>
                    <a:ext uri="{9D8B030D-6E8A-4147-A177-3AD203B41FA5}">
                      <a16:colId xmlns:a16="http://schemas.microsoft.com/office/drawing/2014/main" val="20002"/>
                    </a:ext>
                  </a:extLst>
                </a:gridCol>
              </a:tblGrid>
              <a:tr h="370840">
                <a:tc>
                  <a:txBody>
                    <a:bodyPr/>
                    <a:lstStyle/>
                    <a:p>
                      <a:pPr algn="ctr"/>
                      <a:r>
                        <a:rPr lang="en-US" sz="2000" dirty="0">
                          <a:solidFill>
                            <a:schemeClr val="tx1"/>
                          </a:solidFill>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rgbClr val="FF0000"/>
                          </a:solidFill>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2000" dirty="0">
                          <a:solidFill>
                            <a:schemeClr val="tx1"/>
                          </a:solidFill>
                        </a:rPr>
                        <a:t>90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27" name="Content Placeholder 4"/>
          <p:cNvGraphicFramePr>
            <a:graphicFrameLocks/>
          </p:cNvGraphicFramePr>
          <p:nvPr>
            <p:extLst>
              <p:ext uri="{D42A27DB-BD31-4B8C-83A1-F6EECF244321}">
                <p14:modId xmlns:p14="http://schemas.microsoft.com/office/powerpoint/2010/main" val="3288215062"/>
              </p:ext>
            </p:extLst>
          </p:nvPr>
        </p:nvGraphicFramePr>
        <p:xfrm>
          <a:off x="1479699" y="6080760"/>
          <a:ext cx="609600" cy="3962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tblGrid>
              <a:tr h="370840">
                <a:tc>
                  <a:txBody>
                    <a:bodyPr/>
                    <a:lstStyle/>
                    <a:p>
                      <a:pPr algn="ctr"/>
                      <a:r>
                        <a:rPr lang="en-US" sz="2000" dirty="0">
                          <a:solidFill>
                            <a:schemeClr val="tx1"/>
                          </a:solidFill>
                        </a:rPr>
                        <a:t>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cxnSp>
        <p:nvCxnSpPr>
          <p:cNvPr id="28" name="Elbow Connector 27"/>
          <p:cNvCxnSpPr>
            <a:stCxn id="25" idx="1"/>
            <a:endCxn id="24" idx="0"/>
          </p:cNvCxnSpPr>
          <p:nvPr/>
        </p:nvCxnSpPr>
        <p:spPr>
          <a:xfrm rot="10800000" flipV="1">
            <a:off x="565299" y="5425440"/>
            <a:ext cx="609600" cy="65532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9" name="Elbow Connector 28"/>
          <p:cNvCxnSpPr>
            <a:stCxn id="25" idx="3"/>
            <a:endCxn id="26" idx="0"/>
          </p:cNvCxnSpPr>
          <p:nvPr/>
        </p:nvCxnSpPr>
        <p:spPr>
          <a:xfrm>
            <a:off x="2362201" y="5425440"/>
            <a:ext cx="816048" cy="655320"/>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endCxn id="27" idx="0"/>
          </p:cNvCxnSpPr>
          <p:nvPr/>
        </p:nvCxnSpPr>
        <p:spPr>
          <a:xfrm>
            <a:off x="1763233" y="5623560"/>
            <a:ext cx="21266" cy="457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3701901" y="5552327"/>
            <a:ext cx="1022499"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3810000" y="2997313"/>
            <a:ext cx="1098699"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34364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BBFBA003A9A2C499EBD75F935BCD4A5" ma:contentTypeVersion="13" ma:contentTypeDescription="Create a new document." ma:contentTypeScope="" ma:versionID="1033c4ce74294a1f9ea09578570606b8">
  <xsd:schema xmlns:xsd="http://www.w3.org/2001/XMLSchema" xmlns:xs="http://www.w3.org/2001/XMLSchema" xmlns:p="http://schemas.microsoft.com/office/2006/metadata/properties" xmlns:ns3="e618eb90-bf17-4a33-8a47-95a39e3cacd1" xmlns:ns4="69e70488-f404-4f94-ae90-f9f47b45df3a" targetNamespace="http://schemas.microsoft.com/office/2006/metadata/properties" ma:root="true" ma:fieldsID="b2de659d87fd0d17e95c71102fa010e9" ns3:_="" ns4:_="">
    <xsd:import namespace="e618eb90-bf17-4a33-8a47-95a39e3cacd1"/>
    <xsd:import namespace="69e70488-f404-4f94-ae90-f9f47b45df3a"/>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18eb90-bf17-4a33-8a47-95a39e3cac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9e70488-f404-4f94-ae90-f9f47b45df3a"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E812F10-9B91-47E4-8F03-6872E3B937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618eb90-bf17-4a33-8a47-95a39e3cacd1"/>
    <ds:schemaRef ds:uri="69e70488-f404-4f94-ae90-f9f47b45df3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16F2488-FF39-4110-882E-449D95738B53}">
  <ds:schemaRefs>
    <ds:schemaRef ds:uri="http://schemas.microsoft.com/sharepoint/v3/contenttype/forms"/>
  </ds:schemaRefs>
</ds:datastoreItem>
</file>

<file path=customXml/itemProps3.xml><?xml version="1.0" encoding="utf-8"?>
<ds:datastoreItem xmlns:ds="http://schemas.openxmlformats.org/officeDocument/2006/customXml" ds:itemID="{FE873392-B800-4918-AD0A-3EE0E8423C53}">
  <ds:schemaRefs>
    <ds:schemaRef ds:uri="http://www.w3.org/XML/1998/namespace"/>
    <ds:schemaRef ds:uri="http://purl.org/dc/elements/1.1/"/>
    <ds:schemaRef ds:uri="http://schemas.microsoft.com/office/2006/documentManagement/types"/>
    <ds:schemaRef ds:uri="e618eb90-bf17-4a33-8a47-95a39e3cacd1"/>
    <ds:schemaRef ds:uri="http://schemas.microsoft.com/office/2006/metadata/properties"/>
    <ds:schemaRef ds:uri="69e70488-f404-4f94-ae90-f9f47b45df3a"/>
    <ds:schemaRef ds:uri="http://purl.org/dc/terms/"/>
    <ds:schemaRef ds:uri="http://schemas.microsoft.com/office/infopath/2007/PartnerControl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16541</TotalTime>
  <Words>3513</Words>
  <Application>Microsoft Office PowerPoint</Application>
  <PresentationFormat>On-screen Show (4:3)</PresentationFormat>
  <Paragraphs>1219</Paragraphs>
  <Slides>55</Slides>
  <Notes>54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55</vt:i4>
      </vt:variant>
    </vt:vector>
  </HeadingPairs>
  <TitlesOfParts>
    <vt:vector size="59" baseType="lpstr">
      <vt:lpstr>Arial</vt:lpstr>
      <vt:lpstr>Calibri</vt:lpstr>
      <vt:lpstr>Courier New</vt:lpstr>
      <vt:lpstr>Office Theme</vt:lpstr>
      <vt:lpstr>PowerPoint Presentation</vt:lpstr>
      <vt:lpstr>Search Trees</vt:lpstr>
      <vt:lpstr>2-3-4 Trees </vt:lpstr>
      <vt:lpstr>2-3-4 Trees</vt:lpstr>
      <vt:lpstr>Types of Nodes</vt:lpstr>
      <vt:lpstr>Search in 2-3-4 Trees</vt:lpstr>
      <vt:lpstr>Insertion in 2-3-4 Trees </vt:lpstr>
      <vt:lpstr>Insertion in 2-3-4 Trees</vt:lpstr>
      <vt:lpstr>Transformation Examples</vt:lpstr>
      <vt:lpstr>Transformation Examples</vt:lpstr>
      <vt:lpstr>Insertion Examples</vt:lpstr>
      <vt:lpstr>Insert 25</vt:lpstr>
      <vt:lpstr>Insert 25</vt:lpstr>
      <vt:lpstr>Insert 25</vt:lpstr>
      <vt:lpstr>Insert 25</vt:lpstr>
      <vt:lpstr>Insert 25</vt:lpstr>
      <vt:lpstr>Insert 25</vt:lpstr>
      <vt:lpstr>Insert 25</vt:lpstr>
      <vt:lpstr>Insert 27</vt:lpstr>
      <vt:lpstr>Insert 27</vt:lpstr>
      <vt:lpstr>Insert 27</vt:lpstr>
      <vt:lpstr>Insert 27</vt:lpstr>
      <vt:lpstr>Insert 27</vt:lpstr>
      <vt:lpstr>Insert 26</vt:lpstr>
      <vt:lpstr>Insert 26</vt:lpstr>
      <vt:lpstr>Insert 26</vt:lpstr>
      <vt:lpstr>Insert 26</vt:lpstr>
      <vt:lpstr>Insert 26</vt:lpstr>
      <vt:lpstr>Insert 26</vt:lpstr>
      <vt:lpstr>Insert 26</vt:lpstr>
      <vt:lpstr>Insert 13</vt:lpstr>
      <vt:lpstr>Insert 13     (uses preemptive split)</vt:lpstr>
      <vt:lpstr>Insert 13     (uses preemptive split)</vt:lpstr>
      <vt:lpstr>Insert 13 </vt:lpstr>
      <vt:lpstr>Insert 13</vt:lpstr>
      <vt:lpstr>Insert 13</vt:lpstr>
      <vt:lpstr>Insert 90</vt:lpstr>
      <vt:lpstr>Insert 90  (part 1)  (preemptive split)</vt:lpstr>
      <vt:lpstr>Insert 90 (part 2)</vt:lpstr>
      <vt:lpstr>Insert 90 (part 3)</vt:lpstr>
      <vt:lpstr>Insert 90 (part 4)</vt:lpstr>
      <vt:lpstr>Insert 90 (part 5)</vt:lpstr>
      <vt:lpstr>Insert 90 (part 6)</vt:lpstr>
      <vt:lpstr>REMEMBER our convention: premptive split</vt:lpstr>
      <vt:lpstr>Example: Build a Tree</vt:lpstr>
      <vt:lpstr>Building a Tree</vt:lpstr>
      <vt:lpstr>Building a Tree</vt:lpstr>
      <vt:lpstr>Deletion in 2-3-4 Trees</vt:lpstr>
      <vt:lpstr>Delete 52</vt:lpstr>
      <vt:lpstr>Deletion in 2-3-4 Trees</vt:lpstr>
      <vt:lpstr>Self Balancing Binary Trees</vt:lpstr>
      <vt:lpstr>Red-Black</vt:lpstr>
      <vt:lpstr>AVL </vt:lpstr>
      <vt:lpstr>Splay trees</vt:lpstr>
      <vt:lpstr>Java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athitsos</dc:creator>
  <cp:lastModifiedBy>Stefan, Alexandra</cp:lastModifiedBy>
  <cp:revision>1596</cp:revision>
  <cp:lastPrinted>2021-03-24T12:49:31Z</cp:lastPrinted>
  <dcterms:created xsi:type="dcterms:W3CDTF">2006-08-16T00:00:00Z</dcterms:created>
  <dcterms:modified xsi:type="dcterms:W3CDTF">2022-10-20T14:05:50Z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0x0101005BBFBA003A9A2C499EBD75F935BCD4A5</vt:lpwstr>
  </property>
</Properties>
</file>