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ink/ink1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notesSlides/notesSlide15.xml" ContentType="application/vnd.openxmlformats-officedocument.presentationml.notesSlide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notesSlides/notesSlide16.xml" ContentType="application/vnd.openxmlformats-officedocument.presentationml.notesSlide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notesSlides/notesSlide17.xml" ContentType="application/vnd.openxmlformats-officedocument.presentationml.notesSlide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ink/ink24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5" r:id="rId3"/>
    <p:sldId id="352" r:id="rId4"/>
    <p:sldId id="375" r:id="rId5"/>
    <p:sldId id="285" r:id="rId6"/>
    <p:sldId id="349" r:id="rId7"/>
    <p:sldId id="376" r:id="rId8"/>
    <p:sldId id="377" r:id="rId9"/>
    <p:sldId id="405" r:id="rId10"/>
    <p:sldId id="358" r:id="rId11"/>
    <p:sldId id="368" r:id="rId12"/>
    <p:sldId id="398" r:id="rId13"/>
    <p:sldId id="367" r:id="rId14"/>
    <p:sldId id="399" r:id="rId15"/>
    <p:sldId id="298" r:id="rId16"/>
    <p:sldId id="389" r:id="rId17"/>
    <p:sldId id="390" r:id="rId18"/>
    <p:sldId id="296" r:id="rId19"/>
    <p:sldId id="404" r:id="rId20"/>
    <p:sldId id="391" r:id="rId21"/>
    <p:sldId id="392" r:id="rId22"/>
    <p:sldId id="393" r:id="rId23"/>
    <p:sldId id="400" r:id="rId24"/>
    <p:sldId id="401" r:id="rId2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18363DA-F012-4A9F-8918-6687DCC9D62A}">
          <p14:sldIdLst>
            <p14:sldId id="256"/>
            <p14:sldId id="265"/>
            <p14:sldId id="352"/>
            <p14:sldId id="375"/>
            <p14:sldId id="285"/>
            <p14:sldId id="349"/>
            <p14:sldId id="376"/>
            <p14:sldId id="377"/>
            <p14:sldId id="405"/>
            <p14:sldId id="358"/>
            <p14:sldId id="368"/>
            <p14:sldId id="398"/>
            <p14:sldId id="367"/>
            <p14:sldId id="399"/>
            <p14:sldId id="298"/>
            <p14:sldId id="389"/>
            <p14:sldId id="390"/>
            <p14:sldId id="296"/>
            <p14:sldId id="404"/>
            <p14:sldId id="391"/>
            <p14:sldId id="392"/>
            <p14:sldId id="393"/>
            <p14:sldId id="400"/>
            <p14:sldId id="4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FD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7B102C-3F0F-4C09-B956-A1EE03D3AF41}" v="3" dt="2023-10-05T13:51:27.1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81" autoAdjust="0"/>
    <p:restoredTop sz="95066" autoAdjust="0"/>
  </p:normalViewPr>
  <p:slideViewPr>
    <p:cSldViewPr snapToObjects="1">
      <p:cViewPr varScale="1">
        <p:scale>
          <a:sx n="62" d="100"/>
          <a:sy n="62" d="100"/>
        </p:scale>
        <p:origin x="620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72"/>
    </p:cViewPr>
  </p:sorterViewPr>
  <p:notesViewPr>
    <p:cSldViewPr snapToObjects="1">
      <p:cViewPr varScale="1">
        <p:scale>
          <a:sx n="80" d="100"/>
          <a:sy n="80" d="100"/>
        </p:scale>
        <p:origin x="-3864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ra Stefan" userId="31e1a6b8-5232-42c3-b6d4-9595b200ff55" providerId="ADAL" clId="{73EA50B4-623A-44C3-8594-AA1AA7E9BFAF}"/>
    <pc:docChg chg="modSld">
      <pc:chgData name="Alexandra Stefan" userId="31e1a6b8-5232-42c3-b6d4-9595b200ff55" providerId="ADAL" clId="{73EA50B4-623A-44C3-8594-AA1AA7E9BFAF}" dt="2023-04-04T19:27:04.006" v="6" actId="14100"/>
      <pc:docMkLst>
        <pc:docMk/>
      </pc:docMkLst>
      <pc:sldChg chg="modSp">
        <pc:chgData name="Alexandra Stefan" userId="31e1a6b8-5232-42c3-b6d4-9595b200ff55" providerId="ADAL" clId="{73EA50B4-623A-44C3-8594-AA1AA7E9BFAF}" dt="2023-04-04T19:27:04.006" v="6" actId="14100"/>
        <pc:sldMkLst>
          <pc:docMk/>
          <pc:sldMk cId="2961652608" sldId="298"/>
        </pc:sldMkLst>
        <pc:spChg chg="mod">
          <ac:chgData name="Alexandra Stefan" userId="31e1a6b8-5232-42c3-b6d4-9595b200ff55" providerId="ADAL" clId="{73EA50B4-623A-44C3-8594-AA1AA7E9BFAF}" dt="2023-04-04T19:27:04.006" v="6" actId="14100"/>
          <ac:spMkLst>
            <pc:docMk/>
            <pc:sldMk cId="2961652608" sldId="298"/>
            <ac:spMk id="44" creationId="{FF2BB48E-AE8F-4BE8-8FA1-1D6502C24284}"/>
          </ac:spMkLst>
        </pc:spChg>
      </pc:sldChg>
    </pc:docChg>
  </pc:docChgLst>
  <pc:docChgLst>
    <pc:chgData name="Stefan, Alexandra" userId="31e1a6b8-5232-42c3-b6d4-9595b200ff55" providerId="ADAL" clId="{167B102C-3F0F-4C09-B956-A1EE03D3AF41}"/>
    <pc:docChg chg="undo custSel modSld">
      <pc:chgData name="Stefan, Alexandra" userId="31e1a6b8-5232-42c3-b6d4-9595b200ff55" providerId="ADAL" clId="{167B102C-3F0F-4C09-B956-A1EE03D3AF41}" dt="2023-10-24T23:58:17.396" v="478" actId="20577"/>
      <pc:docMkLst>
        <pc:docMk/>
      </pc:docMkLst>
      <pc:sldChg chg="modSp mod">
        <pc:chgData name="Stefan, Alexandra" userId="31e1a6b8-5232-42c3-b6d4-9595b200ff55" providerId="ADAL" clId="{167B102C-3F0F-4C09-B956-A1EE03D3AF41}" dt="2023-10-24T23:58:17.396" v="478" actId="20577"/>
        <pc:sldMkLst>
          <pc:docMk/>
          <pc:sldMk cId="2961652608" sldId="298"/>
        </pc:sldMkLst>
        <pc:spChg chg="mod">
          <ac:chgData name="Stefan, Alexandra" userId="31e1a6b8-5232-42c3-b6d4-9595b200ff55" providerId="ADAL" clId="{167B102C-3F0F-4C09-B956-A1EE03D3AF41}" dt="2023-10-24T23:58:17.396" v="478" actId="20577"/>
          <ac:spMkLst>
            <pc:docMk/>
            <pc:sldMk cId="2961652608" sldId="298"/>
            <ac:spMk id="3" creationId="{00000000-0000-0000-0000-000000000000}"/>
          </ac:spMkLst>
        </pc:spChg>
      </pc:sldChg>
      <pc:sldChg chg="delSp mod">
        <pc:chgData name="Stefan, Alexandra" userId="31e1a6b8-5232-42c3-b6d4-9595b200ff55" providerId="ADAL" clId="{167B102C-3F0F-4C09-B956-A1EE03D3AF41}" dt="2023-10-05T13:54:33.494" v="425" actId="478"/>
        <pc:sldMkLst>
          <pc:docMk/>
          <pc:sldMk cId="3622244946" sldId="367"/>
        </pc:sldMkLst>
        <pc:inkChg chg="del">
          <ac:chgData name="Stefan, Alexandra" userId="31e1a6b8-5232-42c3-b6d4-9595b200ff55" providerId="ADAL" clId="{167B102C-3F0F-4C09-B956-A1EE03D3AF41}" dt="2023-10-05T13:54:33.494" v="425" actId="478"/>
          <ac:inkMkLst>
            <pc:docMk/>
            <pc:sldMk cId="3622244946" sldId="367"/>
            <ac:inkMk id="2" creationId="{7DA73593-1F6B-4D2A-9C8F-BC07BCC940DF}"/>
          </ac:inkMkLst>
        </pc:inkChg>
      </pc:sldChg>
      <pc:sldChg chg="addSp modSp mod">
        <pc:chgData name="Stefan, Alexandra" userId="31e1a6b8-5232-42c3-b6d4-9595b200ff55" providerId="ADAL" clId="{167B102C-3F0F-4C09-B956-A1EE03D3AF41}" dt="2023-10-05T13:50:35.312" v="296" actId="20577"/>
        <pc:sldMkLst>
          <pc:docMk/>
          <pc:sldMk cId="1905335274" sldId="368"/>
        </pc:sldMkLst>
        <pc:spChg chg="mod">
          <ac:chgData name="Stefan, Alexandra" userId="31e1a6b8-5232-42c3-b6d4-9595b200ff55" providerId="ADAL" clId="{167B102C-3F0F-4C09-B956-A1EE03D3AF41}" dt="2023-10-05T13:50:35.312" v="296" actId="20577"/>
          <ac:spMkLst>
            <pc:docMk/>
            <pc:sldMk cId="1905335274" sldId="368"/>
            <ac:spMk id="7" creationId="{00000000-0000-0000-0000-000000000000}"/>
          </ac:spMkLst>
        </pc:spChg>
        <pc:spChg chg="add mod">
          <ac:chgData name="Stefan, Alexandra" userId="31e1a6b8-5232-42c3-b6d4-9595b200ff55" providerId="ADAL" clId="{167B102C-3F0F-4C09-B956-A1EE03D3AF41}" dt="2023-10-05T13:47:16.980" v="86" actId="1076"/>
          <ac:spMkLst>
            <pc:docMk/>
            <pc:sldMk cId="1905335274" sldId="368"/>
            <ac:spMk id="8" creationId="{41690EF7-819E-0109-5113-AA3F93A93509}"/>
          </ac:spMkLst>
        </pc:spChg>
        <pc:spChg chg="add mod">
          <ac:chgData name="Stefan, Alexandra" userId="31e1a6b8-5232-42c3-b6d4-9595b200ff55" providerId="ADAL" clId="{167B102C-3F0F-4C09-B956-A1EE03D3AF41}" dt="2023-10-05T13:49:53.084" v="250" actId="6549"/>
          <ac:spMkLst>
            <pc:docMk/>
            <pc:sldMk cId="1905335274" sldId="368"/>
            <ac:spMk id="10" creationId="{E5C20781-177C-A060-A8B5-0C27341D6F35}"/>
          </ac:spMkLst>
        </pc:spChg>
      </pc:sldChg>
      <pc:sldChg chg="modSp mod">
        <pc:chgData name="Stefan, Alexandra" userId="31e1a6b8-5232-42c3-b6d4-9595b200ff55" providerId="ADAL" clId="{167B102C-3F0F-4C09-B956-A1EE03D3AF41}" dt="2023-10-05T13:31:23.761" v="5" actId="6549"/>
        <pc:sldMkLst>
          <pc:docMk/>
          <pc:sldMk cId="3297398021" sldId="376"/>
        </pc:sldMkLst>
        <pc:spChg chg="mod">
          <ac:chgData name="Stefan, Alexandra" userId="31e1a6b8-5232-42c3-b6d4-9595b200ff55" providerId="ADAL" clId="{167B102C-3F0F-4C09-B956-A1EE03D3AF41}" dt="2023-10-05T13:31:23.761" v="5" actId="6549"/>
          <ac:spMkLst>
            <pc:docMk/>
            <pc:sldMk cId="3297398021" sldId="376"/>
            <ac:spMk id="3" creationId="{00000000-0000-0000-0000-000000000000}"/>
          </ac:spMkLst>
        </pc:spChg>
      </pc:sldChg>
      <pc:sldChg chg="addSp modSp mod">
        <pc:chgData name="Stefan, Alexandra" userId="31e1a6b8-5232-42c3-b6d4-9595b200ff55" providerId="ADAL" clId="{167B102C-3F0F-4C09-B956-A1EE03D3AF41}" dt="2023-10-05T13:54:25.517" v="424" actId="20577"/>
        <pc:sldMkLst>
          <pc:docMk/>
          <pc:sldMk cId="2566995117" sldId="377"/>
        </pc:sldMkLst>
        <pc:spChg chg="mod">
          <ac:chgData name="Stefan, Alexandra" userId="31e1a6b8-5232-42c3-b6d4-9595b200ff55" providerId="ADAL" clId="{167B102C-3F0F-4C09-B956-A1EE03D3AF41}" dt="2023-10-05T13:52:28.988" v="313" actId="14100"/>
          <ac:spMkLst>
            <pc:docMk/>
            <pc:sldMk cId="2566995117" sldId="377"/>
            <ac:spMk id="2" creationId="{00000000-0000-0000-0000-000000000000}"/>
          </ac:spMkLst>
        </pc:spChg>
        <pc:spChg chg="mod">
          <ac:chgData name="Stefan, Alexandra" userId="31e1a6b8-5232-42c3-b6d4-9595b200ff55" providerId="ADAL" clId="{167B102C-3F0F-4C09-B956-A1EE03D3AF41}" dt="2023-10-05T13:54:25.517" v="424" actId="20577"/>
          <ac:spMkLst>
            <pc:docMk/>
            <pc:sldMk cId="2566995117" sldId="377"/>
            <ac:spMk id="3" creationId="{00000000-0000-0000-0000-000000000000}"/>
          </ac:spMkLst>
        </pc:spChg>
        <pc:spChg chg="add mod">
          <ac:chgData name="Stefan, Alexandra" userId="31e1a6b8-5232-42c3-b6d4-9595b200ff55" providerId="ADAL" clId="{167B102C-3F0F-4C09-B956-A1EE03D3AF41}" dt="2023-10-05T13:53:08.430" v="321" actId="1076"/>
          <ac:spMkLst>
            <pc:docMk/>
            <pc:sldMk cId="2566995117" sldId="377"/>
            <ac:spMk id="6" creationId="{DA666723-9BC9-88B8-5506-6F9550A16D4F}"/>
          </ac:spMkLst>
        </pc:spChg>
      </pc:sldChg>
      <pc:sldChg chg="addSp mod">
        <pc:chgData name="Stefan, Alexandra" userId="31e1a6b8-5232-42c3-b6d4-9595b200ff55" providerId="ADAL" clId="{167B102C-3F0F-4C09-B956-A1EE03D3AF41}" dt="2023-10-10T14:51:25.626" v="471" actId="9405"/>
        <pc:sldMkLst>
          <pc:docMk/>
          <pc:sldMk cId="663642264" sldId="389"/>
        </pc:sldMkLst>
        <pc:inkChg chg="add">
          <ac:chgData name="Stefan, Alexandra" userId="31e1a6b8-5232-42c3-b6d4-9595b200ff55" providerId="ADAL" clId="{167B102C-3F0F-4C09-B956-A1EE03D3AF41}" dt="2023-10-10T14:51:09.804" v="466" actId="9405"/>
          <ac:inkMkLst>
            <pc:docMk/>
            <pc:sldMk cId="663642264" sldId="389"/>
            <ac:inkMk id="5" creationId="{6BAF546E-34CC-E9B6-8FAA-A9740886AB34}"/>
          </ac:inkMkLst>
        </pc:inkChg>
        <pc:inkChg chg="add">
          <ac:chgData name="Stefan, Alexandra" userId="31e1a6b8-5232-42c3-b6d4-9595b200ff55" providerId="ADAL" clId="{167B102C-3F0F-4C09-B956-A1EE03D3AF41}" dt="2023-10-10T14:51:23.892" v="467" actId="9405"/>
          <ac:inkMkLst>
            <pc:docMk/>
            <pc:sldMk cId="663642264" sldId="389"/>
            <ac:inkMk id="6" creationId="{9A87D191-C4A7-FBA0-5410-607068CFAF4C}"/>
          </ac:inkMkLst>
        </pc:inkChg>
        <pc:inkChg chg="add">
          <ac:chgData name="Stefan, Alexandra" userId="31e1a6b8-5232-42c3-b6d4-9595b200ff55" providerId="ADAL" clId="{167B102C-3F0F-4C09-B956-A1EE03D3AF41}" dt="2023-10-10T14:51:24.300" v="468" actId="9405"/>
          <ac:inkMkLst>
            <pc:docMk/>
            <pc:sldMk cId="663642264" sldId="389"/>
            <ac:inkMk id="7" creationId="{BB9B6F74-BD30-931E-6EFC-5B4B55CFE87D}"/>
          </ac:inkMkLst>
        </pc:inkChg>
        <pc:inkChg chg="add">
          <ac:chgData name="Stefan, Alexandra" userId="31e1a6b8-5232-42c3-b6d4-9595b200ff55" providerId="ADAL" clId="{167B102C-3F0F-4C09-B956-A1EE03D3AF41}" dt="2023-10-10T14:51:24.742" v="469" actId="9405"/>
          <ac:inkMkLst>
            <pc:docMk/>
            <pc:sldMk cId="663642264" sldId="389"/>
            <ac:inkMk id="8" creationId="{01423F61-27C7-72E4-2D97-2D5B57053DB6}"/>
          </ac:inkMkLst>
        </pc:inkChg>
        <pc:inkChg chg="add">
          <ac:chgData name="Stefan, Alexandra" userId="31e1a6b8-5232-42c3-b6d4-9595b200ff55" providerId="ADAL" clId="{167B102C-3F0F-4C09-B956-A1EE03D3AF41}" dt="2023-10-10T14:51:25.252" v="470" actId="9405"/>
          <ac:inkMkLst>
            <pc:docMk/>
            <pc:sldMk cId="663642264" sldId="389"/>
            <ac:inkMk id="9" creationId="{91666F37-DBAA-2C38-A1CD-70F4EA67C92D}"/>
          </ac:inkMkLst>
        </pc:inkChg>
        <pc:inkChg chg="add">
          <ac:chgData name="Stefan, Alexandra" userId="31e1a6b8-5232-42c3-b6d4-9595b200ff55" providerId="ADAL" clId="{167B102C-3F0F-4C09-B956-A1EE03D3AF41}" dt="2023-10-10T14:51:25.626" v="471" actId="9405"/>
          <ac:inkMkLst>
            <pc:docMk/>
            <pc:sldMk cId="663642264" sldId="389"/>
            <ac:inkMk id="10" creationId="{F936F414-27F4-E889-B18D-92217FBFFEA7}"/>
          </ac:inkMkLst>
        </pc:inkChg>
      </pc:sldChg>
      <pc:sldChg chg="addSp mod">
        <pc:chgData name="Stefan, Alexandra" userId="31e1a6b8-5232-42c3-b6d4-9595b200ff55" providerId="ADAL" clId="{167B102C-3F0F-4C09-B956-A1EE03D3AF41}" dt="2023-10-10T16:46:55.661" v="472" actId="9405"/>
        <pc:sldMkLst>
          <pc:docMk/>
          <pc:sldMk cId="1984761805" sldId="401"/>
        </pc:sldMkLst>
        <pc:inkChg chg="add">
          <ac:chgData name="Stefan, Alexandra" userId="31e1a6b8-5232-42c3-b6d4-9595b200ff55" providerId="ADAL" clId="{167B102C-3F0F-4C09-B956-A1EE03D3AF41}" dt="2023-10-10T16:46:55.661" v="472" actId="9405"/>
          <ac:inkMkLst>
            <pc:docMk/>
            <pc:sldMk cId="1984761805" sldId="401"/>
            <ac:inkMk id="5" creationId="{34E2CA78-18FF-41B6-50F5-DD1DED4F3187}"/>
          </ac:inkMkLst>
        </pc:inkChg>
      </pc:sldChg>
      <pc:sldChg chg="modSp mod">
        <pc:chgData name="Stefan, Alexandra" userId="31e1a6b8-5232-42c3-b6d4-9595b200ff55" providerId="ADAL" clId="{167B102C-3F0F-4C09-B956-A1EE03D3AF41}" dt="2023-10-10T13:32:08.322" v="465" actId="20577"/>
        <pc:sldMkLst>
          <pc:docMk/>
          <pc:sldMk cId="1773129153" sldId="404"/>
        </pc:sldMkLst>
        <pc:spChg chg="mod">
          <ac:chgData name="Stefan, Alexandra" userId="31e1a6b8-5232-42c3-b6d4-9595b200ff55" providerId="ADAL" clId="{167B102C-3F0F-4C09-B956-A1EE03D3AF41}" dt="2023-10-10T13:32:00.008" v="438" actId="20577"/>
          <ac:spMkLst>
            <pc:docMk/>
            <pc:sldMk cId="1773129153" sldId="404"/>
            <ac:spMk id="2" creationId="{00000000-0000-0000-0000-000000000000}"/>
          </ac:spMkLst>
        </pc:spChg>
        <pc:spChg chg="mod">
          <ac:chgData name="Stefan, Alexandra" userId="31e1a6b8-5232-42c3-b6d4-9595b200ff55" providerId="ADAL" clId="{167B102C-3F0F-4C09-B956-A1EE03D3AF41}" dt="2023-10-10T13:32:08.322" v="465" actId="20577"/>
          <ac:spMkLst>
            <pc:docMk/>
            <pc:sldMk cId="1773129153" sldId="404"/>
            <ac:spMk id="3" creationId="{00000000-0000-0000-0000-000000000000}"/>
          </ac:spMkLst>
        </pc:spChg>
      </pc:sldChg>
    </pc:docChg>
  </pc:docChgLst>
  <pc:docChgLst>
    <pc:chgData name="Stefan, Alexandra" userId="31e1a6b8-5232-42c3-b6d4-9595b200ff55" providerId="ADAL" clId="{73EA50B4-623A-44C3-8594-AA1AA7E9BFAF}"/>
    <pc:docChg chg="undo custSel addSld delSld modSld modSection">
      <pc:chgData name="Stefan, Alexandra" userId="31e1a6b8-5232-42c3-b6d4-9595b200ff55" providerId="ADAL" clId="{73EA50B4-623A-44C3-8594-AA1AA7E9BFAF}" dt="2023-03-21T16:00:14.324" v="1150" actId="478"/>
      <pc:docMkLst>
        <pc:docMk/>
      </pc:docMkLst>
      <pc:sldChg chg="modSp">
        <pc:chgData name="Stefan, Alexandra" userId="31e1a6b8-5232-42c3-b6d4-9595b200ff55" providerId="ADAL" clId="{73EA50B4-623A-44C3-8594-AA1AA7E9BFAF}" dt="2023-03-09T14:21:37.485" v="470" actId="14100"/>
        <pc:sldMkLst>
          <pc:docMk/>
          <pc:sldMk cId="4186532023" sldId="265"/>
        </pc:sldMkLst>
        <pc:spChg chg="mod">
          <ac:chgData name="Stefan, Alexandra" userId="31e1a6b8-5232-42c3-b6d4-9595b200ff55" providerId="ADAL" clId="{73EA50B4-623A-44C3-8594-AA1AA7E9BFAF}" dt="2023-03-09T14:21:37.485" v="470" actId="14100"/>
          <ac:spMkLst>
            <pc:docMk/>
            <pc:sldMk cId="4186532023" sldId="265"/>
            <ac:spMk id="6" creationId="{00000000-0000-0000-0000-000000000000}"/>
          </ac:spMkLst>
        </pc:spChg>
      </pc:sldChg>
      <pc:sldChg chg="delSp modSp">
        <pc:chgData name="Stefan, Alexandra" userId="31e1a6b8-5232-42c3-b6d4-9595b200ff55" providerId="ADAL" clId="{73EA50B4-623A-44C3-8594-AA1AA7E9BFAF}" dt="2023-03-09T14:00:15.884" v="47" actId="6549"/>
        <pc:sldMkLst>
          <pc:docMk/>
          <pc:sldMk cId="2725481084" sldId="285"/>
        </pc:sldMkLst>
        <pc:spChg chg="mod">
          <ac:chgData name="Stefan, Alexandra" userId="31e1a6b8-5232-42c3-b6d4-9595b200ff55" providerId="ADAL" clId="{73EA50B4-623A-44C3-8594-AA1AA7E9BFAF}" dt="2023-03-09T14:00:15.884" v="47" actId="6549"/>
          <ac:spMkLst>
            <pc:docMk/>
            <pc:sldMk cId="2725481084" sldId="285"/>
            <ac:spMk id="3" creationId="{00000000-0000-0000-0000-000000000000}"/>
          </ac:spMkLst>
        </pc:spChg>
        <pc:spChg chg="mod">
          <ac:chgData name="Stefan, Alexandra" userId="31e1a6b8-5232-42c3-b6d4-9595b200ff55" providerId="ADAL" clId="{73EA50B4-623A-44C3-8594-AA1AA7E9BFAF}" dt="2023-03-09T13:59:43.154" v="34"/>
          <ac:spMkLst>
            <pc:docMk/>
            <pc:sldMk cId="2725481084" sldId="285"/>
            <ac:spMk id="31" creationId="{00000000-0000-0000-0000-000000000000}"/>
          </ac:spMkLst>
        </pc:spChg>
        <pc:spChg chg="del">
          <ac:chgData name="Stefan, Alexandra" userId="31e1a6b8-5232-42c3-b6d4-9595b200ff55" providerId="ADAL" clId="{73EA50B4-623A-44C3-8594-AA1AA7E9BFAF}" dt="2023-03-09T13:58:58.995" v="19" actId="478"/>
          <ac:spMkLst>
            <pc:docMk/>
            <pc:sldMk cId="2725481084" sldId="285"/>
            <ac:spMk id="32" creationId="{00000000-0000-0000-0000-000000000000}"/>
          </ac:spMkLst>
        </pc:spChg>
        <pc:graphicFrameChg chg="mod">
          <ac:chgData name="Stefan, Alexandra" userId="31e1a6b8-5232-42c3-b6d4-9595b200ff55" providerId="ADAL" clId="{73EA50B4-623A-44C3-8594-AA1AA7E9BFAF}" dt="2023-03-09T13:59:03.787" v="20" actId="1076"/>
          <ac:graphicFrameMkLst>
            <pc:docMk/>
            <pc:sldMk cId="2725481084" sldId="285"/>
            <ac:graphicFrameMk id="30" creationId="{00000000-0000-0000-0000-000000000000}"/>
          </ac:graphicFrameMkLst>
        </pc:graphicFrameChg>
      </pc:sldChg>
      <pc:sldChg chg="modSp">
        <pc:chgData name="Stefan, Alexandra" userId="31e1a6b8-5232-42c3-b6d4-9595b200ff55" providerId="ADAL" clId="{73EA50B4-623A-44C3-8594-AA1AA7E9BFAF}" dt="2023-03-18T03:28:39.833" v="1034" actId="14100"/>
        <pc:sldMkLst>
          <pc:docMk/>
          <pc:sldMk cId="886671156" sldId="296"/>
        </pc:sldMkLst>
        <pc:spChg chg="mod">
          <ac:chgData name="Stefan, Alexandra" userId="31e1a6b8-5232-42c3-b6d4-9595b200ff55" providerId="ADAL" clId="{73EA50B4-623A-44C3-8594-AA1AA7E9BFAF}" dt="2023-03-18T03:28:39.833" v="1034" actId="14100"/>
          <ac:spMkLst>
            <pc:docMk/>
            <pc:sldMk cId="886671156" sldId="296"/>
            <ac:spMk id="3" creationId="{00000000-0000-0000-0000-000000000000}"/>
          </ac:spMkLst>
        </pc:spChg>
      </pc:sldChg>
      <pc:sldChg chg="addSp delSp modSp">
        <pc:chgData name="Stefan, Alexandra" userId="31e1a6b8-5232-42c3-b6d4-9595b200ff55" providerId="ADAL" clId="{73EA50B4-623A-44C3-8594-AA1AA7E9BFAF}" dt="2023-03-09T15:03:16.229" v="734" actId="14100"/>
        <pc:sldMkLst>
          <pc:docMk/>
          <pc:sldMk cId="2961652608" sldId="298"/>
        </pc:sldMkLst>
        <pc:spChg chg="mod">
          <ac:chgData name="Stefan, Alexandra" userId="31e1a6b8-5232-42c3-b6d4-9595b200ff55" providerId="ADAL" clId="{73EA50B4-623A-44C3-8594-AA1AA7E9BFAF}" dt="2023-03-09T15:02:46.144" v="728"/>
          <ac:spMkLst>
            <pc:docMk/>
            <pc:sldMk cId="2961652608" sldId="298"/>
            <ac:spMk id="3" creationId="{00000000-0000-0000-0000-000000000000}"/>
          </ac:spMkLst>
        </pc:spChg>
        <pc:spChg chg="mod">
          <ac:chgData name="Stefan, Alexandra" userId="31e1a6b8-5232-42c3-b6d4-9595b200ff55" providerId="ADAL" clId="{73EA50B4-623A-44C3-8594-AA1AA7E9BFAF}" dt="2023-03-09T15:03:16.229" v="734" actId="14100"/>
          <ac:spMkLst>
            <pc:docMk/>
            <pc:sldMk cId="2961652608" sldId="298"/>
            <ac:spMk id="44" creationId="{FF2BB48E-AE8F-4BE8-8FA1-1D6502C24284}"/>
          </ac:spMkLst>
        </pc:spChg>
        <pc:cxnChg chg="add del">
          <ac:chgData name="Stefan, Alexandra" userId="31e1a6b8-5232-42c3-b6d4-9595b200ff55" providerId="ADAL" clId="{73EA50B4-623A-44C3-8594-AA1AA7E9BFAF}" dt="2023-03-09T15:02:35.747" v="727"/>
          <ac:cxnSpMkLst>
            <pc:docMk/>
            <pc:sldMk cId="2961652608" sldId="298"/>
            <ac:cxnSpMk id="45" creationId="{344C057F-0CED-49E9-AB4F-ECC6EFC60161}"/>
          </ac:cxnSpMkLst>
        </pc:cxnChg>
      </pc:sldChg>
      <pc:sldChg chg="modSp">
        <pc:chgData name="Stefan, Alexandra" userId="31e1a6b8-5232-42c3-b6d4-9595b200ff55" providerId="ADAL" clId="{73EA50B4-623A-44C3-8594-AA1AA7E9BFAF}" dt="2023-03-09T14:05:50.753" v="88" actId="207"/>
        <pc:sldMkLst>
          <pc:docMk/>
          <pc:sldMk cId="4153066378" sldId="349"/>
        </pc:sldMkLst>
        <pc:spChg chg="mod">
          <ac:chgData name="Stefan, Alexandra" userId="31e1a6b8-5232-42c3-b6d4-9595b200ff55" providerId="ADAL" clId="{73EA50B4-623A-44C3-8594-AA1AA7E9BFAF}" dt="2023-03-09T14:04:20.260" v="81" actId="6549"/>
          <ac:spMkLst>
            <pc:docMk/>
            <pc:sldMk cId="4153066378" sldId="349"/>
            <ac:spMk id="44" creationId="{00000000-0000-0000-0000-000000000000}"/>
          </ac:spMkLst>
        </pc:spChg>
        <pc:spChg chg="mod">
          <ac:chgData name="Stefan, Alexandra" userId="31e1a6b8-5232-42c3-b6d4-9595b200ff55" providerId="ADAL" clId="{73EA50B4-623A-44C3-8594-AA1AA7E9BFAF}" dt="2023-03-09T14:04:06.001" v="73" actId="403"/>
          <ac:spMkLst>
            <pc:docMk/>
            <pc:sldMk cId="4153066378" sldId="349"/>
            <ac:spMk id="46" creationId="{00000000-0000-0000-0000-000000000000}"/>
          </ac:spMkLst>
        </pc:spChg>
        <pc:spChg chg="mod">
          <ac:chgData name="Stefan, Alexandra" userId="31e1a6b8-5232-42c3-b6d4-9595b200ff55" providerId="ADAL" clId="{73EA50B4-623A-44C3-8594-AA1AA7E9BFAF}" dt="2023-03-09T14:05:50.753" v="88" actId="207"/>
          <ac:spMkLst>
            <pc:docMk/>
            <pc:sldMk cId="4153066378" sldId="349"/>
            <ac:spMk id="50" creationId="{00000000-0000-0000-0000-000000000000}"/>
          </ac:spMkLst>
        </pc:spChg>
        <pc:spChg chg="mod">
          <ac:chgData name="Stefan, Alexandra" userId="31e1a6b8-5232-42c3-b6d4-9595b200ff55" providerId="ADAL" clId="{73EA50B4-623A-44C3-8594-AA1AA7E9BFAF}" dt="2023-03-09T14:03:55.101" v="68" actId="113"/>
          <ac:spMkLst>
            <pc:docMk/>
            <pc:sldMk cId="4153066378" sldId="349"/>
            <ac:spMk id="52" creationId="{00000000-0000-0000-0000-000000000000}"/>
          </ac:spMkLst>
        </pc:spChg>
      </pc:sldChg>
      <pc:sldChg chg="addSp delSp modSp">
        <pc:chgData name="Stefan, Alexandra" userId="31e1a6b8-5232-42c3-b6d4-9595b200ff55" providerId="ADAL" clId="{73EA50B4-623A-44C3-8594-AA1AA7E9BFAF}" dt="2023-03-21T16:00:04.714" v="1149" actId="478"/>
        <pc:sldMkLst>
          <pc:docMk/>
          <pc:sldMk cId="535389344" sldId="358"/>
        </pc:sldMkLst>
        <pc:spChg chg="mod">
          <ac:chgData name="Stefan, Alexandra" userId="31e1a6b8-5232-42c3-b6d4-9595b200ff55" providerId="ADAL" clId="{73EA50B4-623A-44C3-8594-AA1AA7E9BFAF}" dt="2023-03-09T14:58:15.095" v="648" actId="1035"/>
          <ac:spMkLst>
            <pc:docMk/>
            <pc:sldMk cId="535389344" sldId="358"/>
            <ac:spMk id="3" creationId="{00000000-0000-0000-0000-000000000000}"/>
          </ac:spMkLst>
        </pc:spChg>
        <pc:spChg chg="add mod">
          <ac:chgData name="Stefan, Alexandra" userId="31e1a6b8-5232-42c3-b6d4-9595b200ff55" providerId="ADAL" clId="{73EA50B4-623A-44C3-8594-AA1AA7E9BFAF}" dt="2023-03-09T15:22:09.600" v="809" actId="164"/>
          <ac:spMkLst>
            <pc:docMk/>
            <pc:sldMk cId="535389344" sldId="358"/>
            <ac:spMk id="6" creationId="{8A1FC980-1A88-4174-80D7-14937A1BF9D5}"/>
          </ac:spMkLst>
        </pc:spChg>
        <pc:spChg chg="mod">
          <ac:chgData name="Stefan, Alexandra" userId="31e1a6b8-5232-42c3-b6d4-9595b200ff55" providerId="ADAL" clId="{73EA50B4-623A-44C3-8594-AA1AA7E9BFAF}" dt="2023-03-09T15:00:22.711" v="693" actId="1037"/>
          <ac:spMkLst>
            <pc:docMk/>
            <pc:sldMk cId="535389344" sldId="358"/>
            <ac:spMk id="7" creationId="{00000000-0000-0000-0000-000000000000}"/>
          </ac:spMkLst>
        </pc:spChg>
        <pc:spChg chg="add del mod">
          <ac:chgData name="Stefan, Alexandra" userId="31e1a6b8-5232-42c3-b6d4-9595b200ff55" providerId="ADAL" clId="{73EA50B4-623A-44C3-8594-AA1AA7E9BFAF}" dt="2023-03-09T14:58:42.867" v="655" actId="478"/>
          <ac:spMkLst>
            <pc:docMk/>
            <pc:sldMk cId="535389344" sldId="358"/>
            <ac:spMk id="8" creationId="{DD2A5E80-8304-4242-82C9-59E2DC6AD3EA}"/>
          </ac:spMkLst>
        </pc:spChg>
        <pc:spChg chg="add mod">
          <ac:chgData name="Stefan, Alexandra" userId="31e1a6b8-5232-42c3-b6d4-9595b200ff55" providerId="ADAL" clId="{73EA50B4-623A-44C3-8594-AA1AA7E9BFAF}" dt="2023-03-09T15:22:09.600" v="809" actId="164"/>
          <ac:spMkLst>
            <pc:docMk/>
            <pc:sldMk cId="535389344" sldId="358"/>
            <ac:spMk id="12" creationId="{D3CAD841-7493-44B2-B2F3-86B769CBAC6A}"/>
          </ac:spMkLst>
        </pc:spChg>
        <pc:grpChg chg="add mod">
          <ac:chgData name="Stefan, Alexandra" userId="31e1a6b8-5232-42c3-b6d4-9595b200ff55" providerId="ADAL" clId="{73EA50B4-623A-44C3-8594-AA1AA7E9BFAF}" dt="2023-03-09T15:22:09.600" v="809" actId="164"/>
          <ac:grpSpMkLst>
            <pc:docMk/>
            <pc:sldMk cId="535389344" sldId="358"/>
            <ac:grpSpMk id="8" creationId="{84B90498-9289-4927-A491-3226FBA02E64}"/>
          </ac:grpSpMkLst>
        </pc:grpChg>
        <pc:picChg chg="mod">
          <ac:chgData name="Stefan, Alexandra" userId="31e1a6b8-5232-42c3-b6d4-9595b200ff55" providerId="ADAL" clId="{73EA50B4-623A-44C3-8594-AA1AA7E9BFAF}" dt="2023-03-09T15:22:09.600" v="809" actId="164"/>
          <ac:picMkLst>
            <pc:docMk/>
            <pc:sldMk cId="535389344" sldId="358"/>
            <ac:picMk id="4098" creationId="{00000000-0000-0000-0000-000000000000}"/>
          </ac:picMkLst>
        </pc:picChg>
        <pc:inkChg chg="add del">
          <ac:chgData name="Stefan, Alexandra" userId="31e1a6b8-5232-42c3-b6d4-9595b200ff55" providerId="ADAL" clId="{73EA50B4-623A-44C3-8594-AA1AA7E9BFAF}" dt="2023-03-21T16:00:04.714" v="1149" actId="478"/>
          <ac:inkMkLst>
            <pc:docMk/>
            <pc:sldMk cId="535389344" sldId="358"/>
            <ac:inkMk id="9" creationId="{D8BCFA65-F1DA-48EA-B199-F291D5BFAB9C}"/>
          </ac:inkMkLst>
        </pc:inkChg>
        <pc:inkChg chg="add del">
          <ac:chgData name="Stefan, Alexandra" userId="31e1a6b8-5232-42c3-b6d4-9595b200ff55" providerId="ADAL" clId="{73EA50B4-623A-44C3-8594-AA1AA7E9BFAF}" dt="2023-03-21T16:00:04.714" v="1149" actId="478"/>
          <ac:inkMkLst>
            <pc:docMk/>
            <pc:sldMk cId="535389344" sldId="358"/>
            <ac:inkMk id="11" creationId="{CBB0D826-CEDD-4EB2-8AF8-60842E1B6309}"/>
          </ac:inkMkLst>
        </pc:inkChg>
        <pc:inkChg chg="add del">
          <ac:chgData name="Stefan, Alexandra" userId="31e1a6b8-5232-42c3-b6d4-9595b200ff55" providerId="ADAL" clId="{73EA50B4-623A-44C3-8594-AA1AA7E9BFAF}" dt="2023-03-21T16:00:04.714" v="1149" actId="478"/>
          <ac:inkMkLst>
            <pc:docMk/>
            <pc:sldMk cId="535389344" sldId="358"/>
            <ac:inkMk id="13" creationId="{85709232-19CA-4DFC-91DE-0673413098F9}"/>
          </ac:inkMkLst>
        </pc:inkChg>
        <pc:inkChg chg="add del">
          <ac:chgData name="Stefan, Alexandra" userId="31e1a6b8-5232-42c3-b6d4-9595b200ff55" providerId="ADAL" clId="{73EA50B4-623A-44C3-8594-AA1AA7E9BFAF}" dt="2023-03-21T15:59:58.356" v="1147" actId="478"/>
          <ac:inkMkLst>
            <pc:docMk/>
            <pc:sldMk cId="535389344" sldId="358"/>
            <ac:inkMk id="14" creationId="{B336FE9A-5025-432B-B1FA-79D5E470C348}"/>
          </ac:inkMkLst>
        </pc:inkChg>
        <pc:inkChg chg="add del">
          <ac:chgData name="Stefan, Alexandra" userId="31e1a6b8-5232-42c3-b6d4-9595b200ff55" providerId="ADAL" clId="{73EA50B4-623A-44C3-8594-AA1AA7E9BFAF}" dt="2023-03-21T15:59:59.962" v="1148" actId="478"/>
          <ac:inkMkLst>
            <pc:docMk/>
            <pc:sldMk cId="535389344" sldId="358"/>
            <ac:inkMk id="15" creationId="{E16EF444-C6D4-4CE4-B5E8-17F46804171C}"/>
          </ac:inkMkLst>
        </pc:inkChg>
        <pc:inkChg chg="add del">
          <ac:chgData name="Stefan, Alexandra" userId="31e1a6b8-5232-42c3-b6d4-9595b200ff55" providerId="ADAL" clId="{73EA50B4-623A-44C3-8594-AA1AA7E9BFAF}" dt="2023-03-21T16:00:04.714" v="1149" actId="478"/>
          <ac:inkMkLst>
            <pc:docMk/>
            <pc:sldMk cId="535389344" sldId="358"/>
            <ac:inkMk id="16" creationId="{361CD95C-A77E-4121-8103-36A02ADBD01E}"/>
          </ac:inkMkLst>
        </pc:inkChg>
        <pc:inkChg chg="add del">
          <ac:chgData name="Stefan, Alexandra" userId="31e1a6b8-5232-42c3-b6d4-9595b200ff55" providerId="ADAL" clId="{73EA50B4-623A-44C3-8594-AA1AA7E9BFAF}" dt="2023-03-21T16:00:04.714" v="1149" actId="478"/>
          <ac:inkMkLst>
            <pc:docMk/>
            <pc:sldMk cId="535389344" sldId="358"/>
            <ac:inkMk id="17" creationId="{F39FA7E3-3CE7-4F72-82AC-F7CAC3595A23}"/>
          </ac:inkMkLst>
        </pc:inkChg>
        <pc:inkChg chg="add del">
          <ac:chgData name="Stefan, Alexandra" userId="31e1a6b8-5232-42c3-b6d4-9595b200ff55" providerId="ADAL" clId="{73EA50B4-623A-44C3-8594-AA1AA7E9BFAF}" dt="2023-03-21T16:00:04.714" v="1149" actId="478"/>
          <ac:inkMkLst>
            <pc:docMk/>
            <pc:sldMk cId="535389344" sldId="358"/>
            <ac:inkMk id="19" creationId="{6156B1CD-64F5-4B6A-BA7F-06B8B3EA84A7}"/>
          </ac:inkMkLst>
        </pc:inkChg>
        <pc:inkChg chg="add del">
          <ac:chgData name="Stefan, Alexandra" userId="31e1a6b8-5232-42c3-b6d4-9595b200ff55" providerId="ADAL" clId="{73EA50B4-623A-44C3-8594-AA1AA7E9BFAF}" dt="2023-03-21T16:00:04.714" v="1149" actId="478"/>
          <ac:inkMkLst>
            <pc:docMk/>
            <pc:sldMk cId="535389344" sldId="358"/>
            <ac:inkMk id="20" creationId="{54C2BB4D-5B8B-4850-BC1E-F0CFE71F04F0}"/>
          </ac:inkMkLst>
        </pc:inkChg>
        <pc:inkChg chg="add del">
          <ac:chgData name="Stefan, Alexandra" userId="31e1a6b8-5232-42c3-b6d4-9595b200ff55" providerId="ADAL" clId="{73EA50B4-623A-44C3-8594-AA1AA7E9BFAF}" dt="2023-03-21T15:59:55.797" v="1146" actId="478"/>
          <ac:inkMkLst>
            <pc:docMk/>
            <pc:sldMk cId="535389344" sldId="358"/>
            <ac:inkMk id="21" creationId="{D3E00430-3C6C-4A58-B6C5-7E7289C11856}"/>
          </ac:inkMkLst>
        </pc:inkChg>
        <pc:cxnChg chg="add mod">
          <ac:chgData name="Stefan, Alexandra" userId="31e1a6b8-5232-42c3-b6d4-9595b200ff55" providerId="ADAL" clId="{73EA50B4-623A-44C3-8594-AA1AA7E9BFAF}" dt="2023-03-09T15:22:09.600" v="809" actId="164"/>
          <ac:cxnSpMkLst>
            <pc:docMk/>
            <pc:sldMk cId="535389344" sldId="358"/>
            <ac:cxnSpMk id="10" creationId="{24F7515F-4E1B-4961-AAFE-772703CDFF47}"/>
          </ac:cxnSpMkLst>
        </pc:cxnChg>
        <pc:cxnChg chg="add mod">
          <ac:chgData name="Stefan, Alexandra" userId="31e1a6b8-5232-42c3-b6d4-9595b200ff55" providerId="ADAL" clId="{73EA50B4-623A-44C3-8594-AA1AA7E9BFAF}" dt="2023-03-09T15:22:09.600" v="809" actId="164"/>
          <ac:cxnSpMkLst>
            <pc:docMk/>
            <pc:sldMk cId="535389344" sldId="358"/>
            <ac:cxnSpMk id="18" creationId="{D09AF7E1-6984-4E2A-8F06-FCCB9B593408}"/>
          </ac:cxnSpMkLst>
        </pc:cxnChg>
      </pc:sldChg>
      <pc:sldChg chg="addSp modSp">
        <pc:chgData name="Stefan, Alexandra" userId="31e1a6b8-5232-42c3-b6d4-9595b200ff55" providerId="ADAL" clId="{73EA50B4-623A-44C3-8594-AA1AA7E9BFAF}" dt="2023-03-21T15:13:09.028" v="1144"/>
        <pc:sldMkLst>
          <pc:docMk/>
          <pc:sldMk cId="3622244946" sldId="367"/>
        </pc:sldMkLst>
        <pc:spChg chg="mod">
          <ac:chgData name="Stefan, Alexandra" userId="31e1a6b8-5232-42c3-b6d4-9595b200ff55" providerId="ADAL" clId="{73EA50B4-623A-44C3-8594-AA1AA7E9BFAF}" dt="2023-03-09T14:01:01.951" v="48" actId="6549"/>
          <ac:spMkLst>
            <pc:docMk/>
            <pc:sldMk cId="3622244946" sldId="367"/>
            <ac:spMk id="3" creationId="{00000000-0000-0000-0000-000000000000}"/>
          </ac:spMkLst>
        </pc:spChg>
        <pc:inkChg chg="add">
          <ac:chgData name="Stefan, Alexandra" userId="31e1a6b8-5232-42c3-b6d4-9595b200ff55" providerId="ADAL" clId="{73EA50B4-623A-44C3-8594-AA1AA7E9BFAF}" dt="2023-03-21T15:13:09.028" v="1144"/>
          <ac:inkMkLst>
            <pc:docMk/>
            <pc:sldMk cId="3622244946" sldId="367"/>
            <ac:inkMk id="2" creationId="{7DA73593-1F6B-4D2A-9C8F-BC07BCC940DF}"/>
          </ac:inkMkLst>
        </pc:inkChg>
      </pc:sldChg>
      <pc:sldChg chg="addSp delSp">
        <pc:chgData name="Stefan, Alexandra" userId="31e1a6b8-5232-42c3-b6d4-9595b200ff55" providerId="ADAL" clId="{73EA50B4-623A-44C3-8594-AA1AA7E9BFAF}" dt="2023-03-21T15:59:52.194" v="1145" actId="478"/>
        <pc:sldMkLst>
          <pc:docMk/>
          <pc:sldMk cId="1905335274" sldId="368"/>
        </pc:sldMkLst>
        <pc:inkChg chg="add">
          <ac:chgData name="Stefan, Alexandra" userId="31e1a6b8-5232-42c3-b6d4-9595b200ff55" providerId="ADAL" clId="{73EA50B4-623A-44C3-8594-AA1AA7E9BFAF}" dt="2023-03-21T15:13:09.028" v="1144"/>
          <ac:inkMkLst>
            <pc:docMk/>
            <pc:sldMk cId="1905335274" sldId="368"/>
            <ac:inkMk id="5" creationId="{56DFE925-3A97-4231-9A07-507C6D4AAD7F}"/>
          </ac:inkMkLst>
        </pc:inkChg>
        <pc:inkChg chg="add del">
          <ac:chgData name="Stefan, Alexandra" userId="31e1a6b8-5232-42c3-b6d4-9595b200ff55" providerId="ADAL" clId="{73EA50B4-623A-44C3-8594-AA1AA7E9BFAF}" dt="2023-03-21T15:59:52.194" v="1145" actId="478"/>
          <ac:inkMkLst>
            <pc:docMk/>
            <pc:sldMk cId="1905335274" sldId="368"/>
            <ac:inkMk id="8" creationId="{AA008F80-151C-4CD1-A5CB-EA678344F660}"/>
          </ac:inkMkLst>
        </pc:inkChg>
      </pc:sldChg>
      <pc:sldChg chg="modSp">
        <pc:chgData name="Stefan, Alexandra" userId="31e1a6b8-5232-42c3-b6d4-9595b200ff55" providerId="ADAL" clId="{73EA50B4-623A-44C3-8594-AA1AA7E9BFAF}" dt="2023-03-09T13:56:46.001" v="18" actId="6549"/>
        <pc:sldMkLst>
          <pc:docMk/>
          <pc:sldMk cId="2013447781" sldId="375"/>
        </pc:sldMkLst>
        <pc:spChg chg="mod">
          <ac:chgData name="Stefan, Alexandra" userId="31e1a6b8-5232-42c3-b6d4-9595b200ff55" providerId="ADAL" clId="{73EA50B4-623A-44C3-8594-AA1AA7E9BFAF}" dt="2023-03-09T13:56:46.001" v="18" actId="6549"/>
          <ac:spMkLst>
            <pc:docMk/>
            <pc:sldMk cId="2013447781" sldId="375"/>
            <ac:spMk id="3" creationId="{00000000-0000-0000-0000-000000000000}"/>
          </ac:spMkLst>
        </pc:spChg>
      </pc:sldChg>
      <pc:sldChg chg="addSp delSp modSp">
        <pc:chgData name="Stefan, Alexandra" userId="31e1a6b8-5232-42c3-b6d4-9595b200ff55" providerId="ADAL" clId="{73EA50B4-623A-44C3-8594-AA1AA7E9BFAF}" dt="2023-03-09T14:09:43.687" v="156" actId="14100"/>
        <pc:sldMkLst>
          <pc:docMk/>
          <pc:sldMk cId="3297398021" sldId="376"/>
        </pc:sldMkLst>
        <pc:spChg chg="mod">
          <ac:chgData name="Stefan, Alexandra" userId="31e1a6b8-5232-42c3-b6d4-9595b200ff55" providerId="ADAL" clId="{73EA50B4-623A-44C3-8594-AA1AA7E9BFAF}" dt="2023-03-09T14:09:43.687" v="156" actId="14100"/>
          <ac:spMkLst>
            <pc:docMk/>
            <pc:sldMk cId="3297398021" sldId="376"/>
            <ac:spMk id="3" creationId="{00000000-0000-0000-0000-000000000000}"/>
          </ac:spMkLst>
        </pc:spChg>
        <pc:spChg chg="mod">
          <ac:chgData name="Stefan, Alexandra" userId="31e1a6b8-5232-42c3-b6d4-9595b200ff55" providerId="ADAL" clId="{73EA50B4-623A-44C3-8594-AA1AA7E9BFAF}" dt="2023-03-09T14:09:04.796" v="154" actId="113"/>
          <ac:spMkLst>
            <pc:docMk/>
            <pc:sldMk cId="3297398021" sldId="376"/>
            <ac:spMk id="34" creationId="{00000000-0000-0000-0000-000000000000}"/>
          </ac:spMkLst>
        </pc:spChg>
        <pc:spChg chg="mod">
          <ac:chgData name="Stefan, Alexandra" userId="31e1a6b8-5232-42c3-b6d4-9595b200ff55" providerId="ADAL" clId="{73EA50B4-623A-44C3-8594-AA1AA7E9BFAF}" dt="2023-03-09T14:06:57.846" v="108" actId="207"/>
          <ac:spMkLst>
            <pc:docMk/>
            <pc:sldMk cId="3297398021" sldId="376"/>
            <ac:spMk id="47" creationId="{00000000-0000-0000-0000-000000000000}"/>
          </ac:spMkLst>
        </pc:spChg>
        <pc:spChg chg="mod">
          <ac:chgData name="Stefan, Alexandra" userId="31e1a6b8-5232-42c3-b6d4-9595b200ff55" providerId="ADAL" clId="{73EA50B4-623A-44C3-8594-AA1AA7E9BFAF}" dt="2023-03-09T14:06:34.076" v="102" actId="207"/>
          <ac:spMkLst>
            <pc:docMk/>
            <pc:sldMk cId="3297398021" sldId="376"/>
            <ac:spMk id="53" creationId="{00000000-0000-0000-0000-000000000000}"/>
          </ac:spMkLst>
        </pc:spChg>
        <pc:spChg chg="mod">
          <ac:chgData name="Stefan, Alexandra" userId="31e1a6b8-5232-42c3-b6d4-9595b200ff55" providerId="ADAL" clId="{73EA50B4-623A-44C3-8594-AA1AA7E9BFAF}" dt="2023-03-09T14:06:15.904" v="95" actId="207"/>
          <ac:spMkLst>
            <pc:docMk/>
            <pc:sldMk cId="3297398021" sldId="376"/>
            <ac:spMk id="55" creationId="{00000000-0000-0000-0000-000000000000}"/>
          </ac:spMkLst>
        </pc:spChg>
        <pc:spChg chg="mod">
          <ac:chgData name="Stefan, Alexandra" userId="31e1a6b8-5232-42c3-b6d4-9595b200ff55" providerId="ADAL" clId="{73EA50B4-623A-44C3-8594-AA1AA7E9BFAF}" dt="2023-03-09T14:06:25.504" v="97" actId="20577"/>
          <ac:spMkLst>
            <pc:docMk/>
            <pc:sldMk cId="3297398021" sldId="376"/>
            <ac:spMk id="57" creationId="{00000000-0000-0000-0000-000000000000}"/>
          </ac:spMkLst>
        </pc:spChg>
        <pc:spChg chg="mod">
          <ac:chgData name="Stefan, Alexandra" userId="31e1a6b8-5232-42c3-b6d4-9595b200ff55" providerId="ADAL" clId="{73EA50B4-623A-44C3-8594-AA1AA7E9BFAF}" dt="2023-03-09T14:08:17.892" v="140" actId="14100"/>
          <ac:spMkLst>
            <pc:docMk/>
            <pc:sldMk cId="3297398021" sldId="376"/>
            <ac:spMk id="58" creationId="{00000000-0000-0000-0000-000000000000}"/>
          </ac:spMkLst>
        </pc:spChg>
        <pc:spChg chg="mod">
          <ac:chgData name="Stefan, Alexandra" userId="31e1a6b8-5232-42c3-b6d4-9595b200ff55" providerId="ADAL" clId="{73EA50B4-623A-44C3-8594-AA1AA7E9BFAF}" dt="2023-03-09T14:08:51.045" v="150" actId="1035"/>
          <ac:spMkLst>
            <pc:docMk/>
            <pc:sldMk cId="3297398021" sldId="376"/>
            <ac:spMk id="59" creationId="{00000000-0000-0000-0000-000000000000}"/>
          </ac:spMkLst>
        </pc:spChg>
        <pc:grpChg chg="del">
          <ac:chgData name="Stefan, Alexandra" userId="31e1a6b8-5232-42c3-b6d4-9595b200ff55" providerId="ADAL" clId="{73EA50B4-623A-44C3-8594-AA1AA7E9BFAF}" dt="2023-03-09T14:05:59.404" v="89" actId="478"/>
          <ac:grpSpMkLst>
            <pc:docMk/>
            <pc:sldMk cId="3297398021" sldId="376"/>
            <ac:grpSpMk id="30" creationId="{00000000-0000-0000-0000-000000000000}"/>
          </ac:grpSpMkLst>
        </pc:grpChg>
        <pc:grpChg chg="add">
          <ac:chgData name="Stefan, Alexandra" userId="31e1a6b8-5232-42c3-b6d4-9595b200ff55" providerId="ADAL" clId="{73EA50B4-623A-44C3-8594-AA1AA7E9BFAF}" dt="2023-03-09T14:06:05.840" v="90"/>
          <ac:grpSpMkLst>
            <pc:docMk/>
            <pc:sldMk cId="3297398021" sldId="376"/>
            <ac:grpSpMk id="61" creationId="{714FDABB-EF96-46F4-A9FE-6DE5AAF7A943}"/>
          </ac:grpSpMkLst>
        </pc:grpChg>
        <pc:cxnChg chg="mod">
          <ac:chgData name="Stefan, Alexandra" userId="31e1a6b8-5232-42c3-b6d4-9595b200ff55" providerId="ADAL" clId="{73EA50B4-623A-44C3-8594-AA1AA7E9BFAF}" dt="2023-03-09T14:05:59.404" v="89" actId="478"/>
          <ac:cxnSpMkLst>
            <pc:docMk/>
            <pc:sldMk cId="3297398021" sldId="376"/>
            <ac:cxnSpMk id="14" creationId="{00000000-0000-0000-0000-000000000000}"/>
          </ac:cxnSpMkLst>
        </pc:cxnChg>
        <pc:cxnChg chg="mod">
          <ac:chgData name="Stefan, Alexandra" userId="31e1a6b8-5232-42c3-b6d4-9595b200ff55" providerId="ADAL" clId="{73EA50B4-623A-44C3-8594-AA1AA7E9BFAF}" dt="2023-03-09T14:05:59.404" v="89" actId="478"/>
          <ac:cxnSpMkLst>
            <pc:docMk/>
            <pc:sldMk cId="3297398021" sldId="376"/>
            <ac:cxnSpMk id="16" creationId="{00000000-0000-0000-0000-000000000000}"/>
          </ac:cxnSpMkLst>
        </pc:cxnChg>
        <pc:cxnChg chg="mod">
          <ac:chgData name="Stefan, Alexandra" userId="31e1a6b8-5232-42c3-b6d4-9595b200ff55" providerId="ADAL" clId="{73EA50B4-623A-44C3-8594-AA1AA7E9BFAF}" dt="2023-03-09T14:07:05.997" v="110" actId="14100"/>
          <ac:cxnSpMkLst>
            <pc:docMk/>
            <pc:sldMk cId="3297398021" sldId="376"/>
            <ac:cxnSpMk id="60" creationId="{00000000-0000-0000-0000-000000000000}"/>
          </ac:cxnSpMkLst>
        </pc:cxnChg>
        <pc:cxnChg chg="mod">
          <ac:chgData name="Stefan, Alexandra" userId="31e1a6b8-5232-42c3-b6d4-9595b200ff55" providerId="ADAL" clId="{73EA50B4-623A-44C3-8594-AA1AA7E9BFAF}" dt="2023-03-09T14:07:14.822" v="112" actId="14100"/>
          <ac:cxnSpMkLst>
            <pc:docMk/>
            <pc:sldMk cId="3297398021" sldId="376"/>
            <ac:cxnSpMk id="63" creationId="{00000000-0000-0000-0000-000000000000}"/>
          </ac:cxnSpMkLst>
        </pc:cxnChg>
      </pc:sldChg>
      <pc:sldChg chg="addSp delSp modSp">
        <pc:chgData name="Stefan, Alexandra" userId="31e1a6b8-5232-42c3-b6d4-9595b200ff55" providerId="ADAL" clId="{73EA50B4-623A-44C3-8594-AA1AA7E9BFAF}" dt="2023-03-21T16:00:14.324" v="1150" actId="478"/>
        <pc:sldMkLst>
          <pc:docMk/>
          <pc:sldMk cId="2566995117" sldId="377"/>
        </pc:sldMkLst>
        <pc:spChg chg="del">
          <ac:chgData name="Stefan, Alexandra" userId="31e1a6b8-5232-42c3-b6d4-9595b200ff55" providerId="ADAL" clId="{73EA50B4-623A-44C3-8594-AA1AA7E9BFAF}" dt="2023-03-09T14:19:57.008" v="421" actId="478"/>
          <ac:spMkLst>
            <pc:docMk/>
            <pc:sldMk cId="2566995117" sldId="377"/>
            <ac:spMk id="24" creationId="{00000000-0000-0000-0000-000000000000}"/>
          </ac:spMkLst>
        </pc:spChg>
        <pc:spChg chg="del mod">
          <ac:chgData name="Stefan, Alexandra" userId="31e1a6b8-5232-42c3-b6d4-9595b200ff55" providerId="ADAL" clId="{73EA50B4-623A-44C3-8594-AA1AA7E9BFAF}" dt="2023-03-09T14:19:59.255" v="422" actId="478"/>
          <ac:spMkLst>
            <pc:docMk/>
            <pc:sldMk cId="2566995117" sldId="377"/>
            <ac:spMk id="30" creationId="{00000000-0000-0000-0000-000000000000}"/>
          </ac:spMkLst>
        </pc:spChg>
        <pc:spChg chg="mod">
          <ac:chgData name="Stefan, Alexandra" userId="31e1a6b8-5232-42c3-b6d4-9595b200ff55" providerId="ADAL" clId="{73EA50B4-623A-44C3-8594-AA1AA7E9BFAF}" dt="2023-03-09T14:20:05.911" v="429" actId="1038"/>
          <ac:spMkLst>
            <pc:docMk/>
            <pc:sldMk cId="2566995117" sldId="377"/>
            <ac:spMk id="34" creationId="{00000000-0000-0000-0000-000000000000}"/>
          </ac:spMkLst>
        </pc:spChg>
        <pc:inkChg chg="add del">
          <ac:chgData name="Stefan, Alexandra" userId="31e1a6b8-5232-42c3-b6d4-9595b200ff55" providerId="ADAL" clId="{73EA50B4-623A-44C3-8594-AA1AA7E9BFAF}" dt="2023-03-21T16:00:14.324" v="1150" actId="478"/>
          <ac:inkMkLst>
            <pc:docMk/>
            <pc:sldMk cId="2566995117" sldId="377"/>
            <ac:inkMk id="6" creationId="{D5EF2284-4625-467D-8A66-F45C2746E6C8}"/>
          </ac:inkMkLst>
        </pc:inkChg>
        <pc:cxnChg chg="del">
          <ac:chgData name="Stefan, Alexandra" userId="31e1a6b8-5232-42c3-b6d4-9595b200ff55" providerId="ADAL" clId="{73EA50B4-623A-44C3-8594-AA1AA7E9BFAF}" dt="2023-03-09T14:20:01.231" v="423" actId="478"/>
          <ac:cxnSpMkLst>
            <pc:docMk/>
            <pc:sldMk cId="2566995117" sldId="377"/>
            <ac:cxnSpMk id="26" creationId="{00000000-0000-0000-0000-000000000000}"/>
          </ac:cxnSpMkLst>
        </pc:cxnChg>
      </pc:sldChg>
      <pc:sldChg chg="delSp">
        <pc:chgData name="Stefan, Alexandra" userId="31e1a6b8-5232-42c3-b6d4-9595b200ff55" providerId="ADAL" clId="{73EA50B4-623A-44C3-8594-AA1AA7E9BFAF}" dt="2023-03-18T03:10:23.040" v="812" actId="478"/>
        <pc:sldMkLst>
          <pc:docMk/>
          <pc:sldMk cId="663642264" sldId="389"/>
        </pc:sldMkLst>
        <pc:inkChg chg="del">
          <ac:chgData name="Stefan, Alexandra" userId="31e1a6b8-5232-42c3-b6d4-9595b200ff55" providerId="ADAL" clId="{73EA50B4-623A-44C3-8594-AA1AA7E9BFAF}" dt="2023-03-18T03:10:23.040" v="812" actId="478"/>
          <ac:inkMkLst>
            <pc:docMk/>
            <pc:sldMk cId="663642264" sldId="389"/>
            <ac:inkMk id="8" creationId="{1027F3B6-7393-4AAA-961E-D5709EDC990F}"/>
          </ac:inkMkLst>
        </pc:inkChg>
      </pc:sldChg>
      <pc:sldChg chg="modSp">
        <pc:chgData name="Stefan, Alexandra" userId="31e1a6b8-5232-42c3-b6d4-9595b200ff55" providerId="ADAL" clId="{73EA50B4-623A-44C3-8594-AA1AA7E9BFAF}" dt="2023-03-21T13:50:06.294" v="1143" actId="20577"/>
        <pc:sldMkLst>
          <pc:docMk/>
          <pc:sldMk cId="1614544228" sldId="392"/>
        </pc:sldMkLst>
        <pc:spChg chg="mod">
          <ac:chgData name="Stefan, Alexandra" userId="31e1a6b8-5232-42c3-b6d4-9595b200ff55" providerId="ADAL" clId="{73EA50B4-623A-44C3-8594-AA1AA7E9BFAF}" dt="2023-03-21T13:50:06.294" v="1143" actId="20577"/>
          <ac:spMkLst>
            <pc:docMk/>
            <pc:sldMk cId="1614544228" sldId="392"/>
            <ac:spMk id="3" creationId="{00000000-0000-0000-0000-000000000000}"/>
          </ac:spMkLst>
        </pc:spChg>
      </pc:sldChg>
      <pc:sldChg chg="modSp">
        <pc:chgData name="Stefan, Alexandra" userId="31e1a6b8-5232-42c3-b6d4-9595b200ff55" providerId="ADAL" clId="{73EA50B4-623A-44C3-8594-AA1AA7E9BFAF}" dt="2023-03-09T15:16:15.301" v="808" actId="20577"/>
        <pc:sldMkLst>
          <pc:docMk/>
          <pc:sldMk cId="924245599" sldId="393"/>
        </pc:sldMkLst>
        <pc:spChg chg="mod">
          <ac:chgData name="Stefan, Alexandra" userId="31e1a6b8-5232-42c3-b6d4-9595b200ff55" providerId="ADAL" clId="{73EA50B4-623A-44C3-8594-AA1AA7E9BFAF}" dt="2023-03-09T15:16:15.301" v="808" actId="20577"/>
          <ac:spMkLst>
            <pc:docMk/>
            <pc:sldMk cId="924245599" sldId="393"/>
            <ac:spMk id="3" creationId="{00000000-0000-0000-0000-000000000000}"/>
          </ac:spMkLst>
        </pc:spChg>
      </pc:sldChg>
      <pc:sldChg chg="modSp">
        <pc:chgData name="Stefan, Alexandra" userId="31e1a6b8-5232-42c3-b6d4-9595b200ff55" providerId="ADAL" clId="{73EA50B4-623A-44C3-8594-AA1AA7E9BFAF}" dt="2023-03-09T14:03:06.681" v="64" actId="20577"/>
        <pc:sldMkLst>
          <pc:docMk/>
          <pc:sldMk cId="3544483565" sldId="399"/>
        </pc:sldMkLst>
        <pc:spChg chg="mod">
          <ac:chgData name="Stefan, Alexandra" userId="31e1a6b8-5232-42c3-b6d4-9595b200ff55" providerId="ADAL" clId="{73EA50B4-623A-44C3-8594-AA1AA7E9BFAF}" dt="2023-03-09T14:03:06.681" v="64" actId="20577"/>
          <ac:spMkLst>
            <pc:docMk/>
            <pc:sldMk cId="3544483565" sldId="399"/>
            <ac:spMk id="3" creationId="{00000000-0000-0000-0000-000000000000}"/>
          </ac:spMkLst>
        </pc:spChg>
        <pc:spChg chg="mod">
          <ac:chgData name="Stefan, Alexandra" userId="31e1a6b8-5232-42c3-b6d4-9595b200ff55" providerId="ADAL" clId="{73EA50B4-623A-44C3-8594-AA1AA7E9BFAF}" dt="2023-03-09T14:01:22.819" v="59"/>
          <ac:spMkLst>
            <pc:docMk/>
            <pc:sldMk cId="3544483565" sldId="399"/>
            <ac:spMk id="31" creationId="{00000000-0000-0000-0000-000000000000}"/>
          </ac:spMkLst>
        </pc:spChg>
      </pc:sldChg>
      <pc:sldChg chg="delSp modSp">
        <pc:chgData name="Stefan, Alexandra" userId="31e1a6b8-5232-42c3-b6d4-9595b200ff55" providerId="ADAL" clId="{73EA50B4-623A-44C3-8594-AA1AA7E9BFAF}" dt="2023-03-09T15:04:01.652" v="744"/>
        <pc:sldMkLst>
          <pc:docMk/>
          <pc:sldMk cId="1263135661" sldId="400"/>
        </pc:sldMkLst>
        <pc:spChg chg="mod">
          <ac:chgData name="Stefan, Alexandra" userId="31e1a6b8-5232-42c3-b6d4-9595b200ff55" providerId="ADAL" clId="{73EA50B4-623A-44C3-8594-AA1AA7E9BFAF}" dt="2023-03-09T15:04:01.652" v="744"/>
          <ac:spMkLst>
            <pc:docMk/>
            <pc:sldMk cId="1263135661" sldId="400"/>
            <ac:spMk id="5" creationId="{00000000-0000-0000-0000-000000000000}"/>
          </ac:spMkLst>
        </pc:spChg>
        <pc:inkChg chg="del">
          <ac:chgData name="Stefan, Alexandra" userId="31e1a6b8-5232-42c3-b6d4-9595b200ff55" providerId="ADAL" clId="{73EA50B4-623A-44C3-8594-AA1AA7E9BFAF}" dt="2023-03-09T15:03:54.479" v="740" actId="478"/>
          <ac:inkMkLst>
            <pc:docMk/>
            <pc:sldMk cId="1263135661" sldId="400"/>
            <ac:inkMk id="6" creationId="{95EDC955-3AC1-46D7-B060-3768407232CE}"/>
          </ac:inkMkLst>
        </pc:inkChg>
        <pc:inkChg chg="del">
          <ac:chgData name="Stefan, Alexandra" userId="31e1a6b8-5232-42c3-b6d4-9595b200ff55" providerId="ADAL" clId="{73EA50B4-623A-44C3-8594-AA1AA7E9BFAF}" dt="2023-03-09T15:03:54.479" v="740" actId="478"/>
          <ac:inkMkLst>
            <pc:docMk/>
            <pc:sldMk cId="1263135661" sldId="400"/>
            <ac:inkMk id="7" creationId="{1B42C093-B61A-4B06-A2D6-87FFE44E59DC}"/>
          </ac:inkMkLst>
        </pc:inkChg>
        <pc:inkChg chg="del">
          <ac:chgData name="Stefan, Alexandra" userId="31e1a6b8-5232-42c3-b6d4-9595b200ff55" providerId="ADAL" clId="{73EA50B4-623A-44C3-8594-AA1AA7E9BFAF}" dt="2023-03-09T15:03:54.479" v="740" actId="478"/>
          <ac:inkMkLst>
            <pc:docMk/>
            <pc:sldMk cId="1263135661" sldId="400"/>
            <ac:inkMk id="8" creationId="{38E4C988-C958-4C69-B44F-BAC2D1DD2E2B}"/>
          </ac:inkMkLst>
        </pc:inkChg>
        <pc:inkChg chg="del">
          <ac:chgData name="Stefan, Alexandra" userId="31e1a6b8-5232-42c3-b6d4-9595b200ff55" providerId="ADAL" clId="{73EA50B4-623A-44C3-8594-AA1AA7E9BFAF}" dt="2023-03-09T15:03:54.479" v="740" actId="478"/>
          <ac:inkMkLst>
            <pc:docMk/>
            <pc:sldMk cId="1263135661" sldId="400"/>
            <ac:inkMk id="9" creationId="{F47A4F49-FBAB-4CD5-8D5E-F8563D9BCB03}"/>
          </ac:inkMkLst>
        </pc:inkChg>
        <pc:inkChg chg="del">
          <ac:chgData name="Stefan, Alexandra" userId="31e1a6b8-5232-42c3-b6d4-9595b200ff55" providerId="ADAL" clId="{73EA50B4-623A-44C3-8594-AA1AA7E9BFAF}" dt="2023-03-09T15:03:54.479" v="740" actId="478"/>
          <ac:inkMkLst>
            <pc:docMk/>
            <pc:sldMk cId="1263135661" sldId="400"/>
            <ac:inkMk id="10" creationId="{A752C054-1207-4997-B21A-7B98D6DC996B}"/>
          </ac:inkMkLst>
        </pc:inkChg>
      </pc:sldChg>
      <pc:sldChg chg="modSp">
        <pc:chgData name="Stefan, Alexandra" userId="31e1a6b8-5232-42c3-b6d4-9595b200ff55" providerId="ADAL" clId="{73EA50B4-623A-44C3-8594-AA1AA7E9BFAF}" dt="2023-03-09T15:04:20.994" v="752"/>
        <pc:sldMkLst>
          <pc:docMk/>
          <pc:sldMk cId="1984761805" sldId="401"/>
        </pc:sldMkLst>
        <pc:spChg chg="mod">
          <ac:chgData name="Stefan, Alexandra" userId="31e1a6b8-5232-42c3-b6d4-9595b200ff55" providerId="ADAL" clId="{73EA50B4-623A-44C3-8594-AA1AA7E9BFAF}" dt="2023-03-09T15:04:20.994" v="752"/>
          <ac:spMkLst>
            <pc:docMk/>
            <pc:sldMk cId="1984761805" sldId="401"/>
            <ac:spMk id="3" creationId="{00000000-0000-0000-0000-000000000000}"/>
          </ac:spMkLst>
        </pc:spChg>
      </pc:sldChg>
      <pc:sldChg chg="addSp modSp">
        <pc:chgData name="Stefan, Alexandra" userId="31e1a6b8-5232-42c3-b6d4-9595b200ff55" providerId="ADAL" clId="{73EA50B4-623A-44C3-8594-AA1AA7E9BFAF}" dt="2023-03-09T15:23:16.192" v="811" actId="1076"/>
        <pc:sldMkLst>
          <pc:docMk/>
          <pc:sldMk cId="1773129153" sldId="404"/>
        </pc:sldMkLst>
        <pc:grpChg chg="add mod">
          <ac:chgData name="Stefan, Alexandra" userId="31e1a6b8-5232-42c3-b6d4-9595b200ff55" providerId="ADAL" clId="{73EA50B4-623A-44C3-8594-AA1AA7E9BFAF}" dt="2023-03-09T15:23:16.192" v="811" actId="1076"/>
          <ac:grpSpMkLst>
            <pc:docMk/>
            <pc:sldMk cId="1773129153" sldId="404"/>
            <ac:grpSpMk id="5" creationId="{D93D42A3-0FDF-4BE0-81BE-800CAC49139E}"/>
          </ac:grpSpMkLst>
        </pc:grpChg>
      </pc:sldChg>
      <pc:sldChg chg="addSp delSp modSp add">
        <pc:chgData name="Stefan, Alexandra" userId="31e1a6b8-5232-42c3-b6d4-9595b200ff55" providerId="ADAL" clId="{73EA50B4-623A-44C3-8594-AA1AA7E9BFAF}" dt="2023-03-21T13:40:49.902" v="1139" actId="20577"/>
        <pc:sldMkLst>
          <pc:docMk/>
          <pc:sldMk cId="1363392262" sldId="405"/>
        </pc:sldMkLst>
        <pc:spChg chg="mod">
          <ac:chgData name="Stefan, Alexandra" userId="31e1a6b8-5232-42c3-b6d4-9595b200ff55" providerId="ADAL" clId="{73EA50B4-623A-44C3-8594-AA1AA7E9BFAF}" dt="2023-03-09T14:15:27.505" v="217" actId="20577"/>
          <ac:spMkLst>
            <pc:docMk/>
            <pc:sldMk cId="1363392262" sldId="405"/>
            <ac:spMk id="2" creationId="{00000000-0000-0000-0000-000000000000}"/>
          </ac:spMkLst>
        </pc:spChg>
        <pc:spChg chg="mod">
          <ac:chgData name="Stefan, Alexandra" userId="31e1a6b8-5232-42c3-b6d4-9595b200ff55" providerId="ADAL" clId="{73EA50B4-623A-44C3-8594-AA1AA7E9BFAF}" dt="2023-03-21T13:40:00.554" v="1068" actId="1038"/>
          <ac:spMkLst>
            <pc:docMk/>
            <pc:sldMk cId="1363392262" sldId="405"/>
            <ac:spMk id="3" creationId="{00000000-0000-0000-0000-000000000000}"/>
          </ac:spMkLst>
        </pc:spChg>
        <pc:spChg chg="add mod">
          <ac:chgData name="Stefan, Alexandra" userId="31e1a6b8-5232-42c3-b6d4-9595b200ff55" providerId="ADAL" clId="{73EA50B4-623A-44C3-8594-AA1AA7E9BFAF}" dt="2023-03-21T13:40:21.630" v="1076" actId="113"/>
          <ac:spMkLst>
            <pc:docMk/>
            <pc:sldMk cId="1363392262" sldId="405"/>
            <ac:spMk id="6" creationId="{F7A36A82-FB56-404B-BBA7-B0B48C36320D}"/>
          </ac:spMkLst>
        </pc:spChg>
        <pc:spChg chg="add mod">
          <ac:chgData name="Stefan, Alexandra" userId="31e1a6b8-5232-42c3-b6d4-9595b200ff55" providerId="ADAL" clId="{73EA50B4-623A-44C3-8594-AA1AA7E9BFAF}" dt="2023-03-21T13:40:22.680" v="1078" actId="113"/>
          <ac:spMkLst>
            <pc:docMk/>
            <pc:sldMk cId="1363392262" sldId="405"/>
            <ac:spMk id="7" creationId="{1A4E02C5-C84C-444E-AC2F-8679EEC6EF8F}"/>
          </ac:spMkLst>
        </pc:spChg>
        <pc:spChg chg="add mod">
          <ac:chgData name="Stefan, Alexandra" userId="31e1a6b8-5232-42c3-b6d4-9595b200ff55" providerId="ADAL" clId="{73EA50B4-623A-44C3-8594-AA1AA7E9BFAF}" dt="2023-03-21T13:40:49.902" v="1139" actId="20577"/>
          <ac:spMkLst>
            <pc:docMk/>
            <pc:sldMk cId="1363392262" sldId="405"/>
            <ac:spMk id="9" creationId="{18EA7EB8-8A16-4B72-99C7-1A7346256413}"/>
          </ac:spMkLst>
        </pc:spChg>
        <pc:spChg chg="del">
          <ac:chgData name="Stefan, Alexandra" userId="31e1a6b8-5232-42c3-b6d4-9595b200ff55" providerId="ADAL" clId="{73EA50B4-623A-44C3-8594-AA1AA7E9BFAF}" dt="2023-03-09T14:15:02.280" v="187" actId="478"/>
          <ac:spMkLst>
            <pc:docMk/>
            <pc:sldMk cId="1363392262" sldId="405"/>
            <ac:spMk id="17" creationId="{00000000-0000-0000-0000-000000000000}"/>
          </ac:spMkLst>
        </pc:spChg>
        <pc:spChg chg="del">
          <ac:chgData name="Stefan, Alexandra" userId="31e1a6b8-5232-42c3-b6d4-9595b200ff55" providerId="ADAL" clId="{73EA50B4-623A-44C3-8594-AA1AA7E9BFAF}" dt="2023-03-09T14:15:02.280" v="187" actId="478"/>
          <ac:spMkLst>
            <pc:docMk/>
            <pc:sldMk cId="1363392262" sldId="405"/>
            <ac:spMk id="18" creationId="{00000000-0000-0000-0000-000000000000}"/>
          </ac:spMkLst>
        </pc:spChg>
        <pc:spChg chg="del">
          <ac:chgData name="Stefan, Alexandra" userId="31e1a6b8-5232-42c3-b6d4-9595b200ff55" providerId="ADAL" clId="{73EA50B4-623A-44C3-8594-AA1AA7E9BFAF}" dt="2023-03-09T14:15:02.280" v="187" actId="478"/>
          <ac:spMkLst>
            <pc:docMk/>
            <pc:sldMk cId="1363392262" sldId="405"/>
            <ac:spMk id="19" creationId="{00000000-0000-0000-0000-000000000000}"/>
          </ac:spMkLst>
        </pc:spChg>
        <pc:spChg chg="del">
          <ac:chgData name="Stefan, Alexandra" userId="31e1a6b8-5232-42c3-b6d4-9595b200ff55" providerId="ADAL" clId="{73EA50B4-623A-44C3-8594-AA1AA7E9BFAF}" dt="2023-03-09T14:15:02.280" v="187" actId="478"/>
          <ac:spMkLst>
            <pc:docMk/>
            <pc:sldMk cId="1363392262" sldId="405"/>
            <ac:spMk id="20" creationId="{00000000-0000-0000-0000-000000000000}"/>
          </ac:spMkLst>
        </pc:spChg>
        <pc:spChg chg="del mod">
          <ac:chgData name="Stefan, Alexandra" userId="31e1a6b8-5232-42c3-b6d4-9595b200ff55" providerId="ADAL" clId="{73EA50B4-623A-44C3-8594-AA1AA7E9BFAF}" dt="2023-03-09T14:16:24.812" v="242" actId="478"/>
          <ac:spMkLst>
            <pc:docMk/>
            <pc:sldMk cId="1363392262" sldId="405"/>
            <ac:spMk id="24" creationId="{00000000-0000-0000-0000-000000000000}"/>
          </ac:spMkLst>
        </pc:spChg>
        <pc:spChg chg="del">
          <ac:chgData name="Stefan, Alexandra" userId="31e1a6b8-5232-42c3-b6d4-9595b200ff55" providerId="ADAL" clId="{73EA50B4-623A-44C3-8594-AA1AA7E9BFAF}" dt="2023-03-09T14:15:56.860" v="235" actId="478"/>
          <ac:spMkLst>
            <pc:docMk/>
            <pc:sldMk cId="1363392262" sldId="405"/>
            <ac:spMk id="30" creationId="{00000000-0000-0000-0000-000000000000}"/>
          </ac:spMkLst>
        </pc:spChg>
        <pc:spChg chg="del">
          <ac:chgData name="Stefan, Alexandra" userId="31e1a6b8-5232-42c3-b6d4-9595b200ff55" providerId="ADAL" clId="{73EA50B4-623A-44C3-8594-AA1AA7E9BFAF}" dt="2023-03-09T14:15:04.953" v="188" actId="478"/>
          <ac:spMkLst>
            <pc:docMk/>
            <pc:sldMk cId="1363392262" sldId="405"/>
            <ac:spMk id="34" creationId="{00000000-0000-0000-0000-000000000000}"/>
          </ac:spMkLst>
        </pc:spChg>
        <pc:picChg chg="del">
          <ac:chgData name="Stefan, Alexandra" userId="31e1a6b8-5232-42c3-b6d4-9595b200ff55" providerId="ADAL" clId="{73EA50B4-623A-44C3-8594-AA1AA7E9BFAF}" dt="2023-03-09T14:14:59.817" v="186" actId="478"/>
          <ac:picMkLst>
            <pc:docMk/>
            <pc:sldMk cId="1363392262" sldId="405"/>
            <ac:picMk id="5" creationId="{00000000-0000-0000-0000-000000000000}"/>
          </ac:picMkLst>
        </pc:picChg>
        <pc:cxnChg chg="del">
          <ac:chgData name="Stefan, Alexandra" userId="31e1a6b8-5232-42c3-b6d4-9595b200ff55" providerId="ADAL" clId="{73EA50B4-623A-44C3-8594-AA1AA7E9BFAF}" dt="2023-03-09T14:15:02.280" v="187" actId="478"/>
          <ac:cxnSpMkLst>
            <pc:docMk/>
            <pc:sldMk cId="1363392262" sldId="405"/>
            <ac:cxnSpMk id="7" creationId="{00000000-0000-0000-0000-000000000000}"/>
          </ac:cxnSpMkLst>
        </pc:cxnChg>
        <pc:cxnChg chg="del">
          <ac:chgData name="Stefan, Alexandra" userId="31e1a6b8-5232-42c3-b6d4-9595b200ff55" providerId="ADAL" clId="{73EA50B4-623A-44C3-8594-AA1AA7E9BFAF}" dt="2023-03-09T14:15:02.280" v="187" actId="478"/>
          <ac:cxnSpMkLst>
            <pc:docMk/>
            <pc:sldMk cId="1363392262" sldId="405"/>
            <ac:cxnSpMk id="8" creationId="{00000000-0000-0000-0000-000000000000}"/>
          </ac:cxnSpMkLst>
        </pc:cxnChg>
        <pc:cxnChg chg="del">
          <ac:chgData name="Stefan, Alexandra" userId="31e1a6b8-5232-42c3-b6d4-9595b200ff55" providerId="ADAL" clId="{73EA50B4-623A-44C3-8594-AA1AA7E9BFAF}" dt="2023-03-09T14:15:02.280" v="187" actId="478"/>
          <ac:cxnSpMkLst>
            <pc:docMk/>
            <pc:sldMk cId="1363392262" sldId="405"/>
            <ac:cxnSpMk id="12" creationId="{00000000-0000-0000-0000-000000000000}"/>
          </ac:cxnSpMkLst>
        </pc:cxnChg>
        <pc:cxnChg chg="del mod">
          <ac:chgData name="Stefan, Alexandra" userId="31e1a6b8-5232-42c3-b6d4-9595b200ff55" providerId="ADAL" clId="{73EA50B4-623A-44C3-8594-AA1AA7E9BFAF}" dt="2023-03-09T14:15:02.280" v="187" actId="478"/>
          <ac:cxnSpMkLst>
            <pc:docMk/>
            <pc:sldMk cId="1363392262" sldId="405"/>
            <ac:cxnSpMk id="14" creationId="{00000000-0000-0000-0000-000000000000}"/>
          </ac:cxnSpMkLst>
        </pc:cxnChg>
        <pc:cxnChg chg="del">
          <ac:chgData name="Stefan, Alexandra" userId="31e1a6b8-5232-42c3-b6d4-9595b200ff55" providerId="ADAL" clId="{73EA50B4-623A-44C3-8594-AA1AA7E9BFAF}" dt="2023-03-09T14:16:20.877" v="240" actId="478"/>
          <ac:cxnSpMkLst>
            <pc:docMk/>
            <pc:sldMk cId="1363392262" sldId="405"/>
            <ac:cxnSpMk id="26" creationId="{00000000-0000-0000-0000-00000000000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145" cy="464205"/>
          </a:xfrm>
          <a:prstGeom prst="rect">
            <a:avLst/>
          </a:prstGeom>
        </p:spPr>
        <p:txBody>
          <a:bodyPr vert="horz" lIns="88132" tIns="44066" rIns="88132" bIns="440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5" y="1"/>
            <a:ext cx="3038145" cy="464205"/>
          </a:xfrm>
          <a:prstGeom prst="rect">
            <a:avLst/>
          </a:prstGeom>
        </p:spPr>
        <p:txBody>
          <a:bodyPr vert="horz" lIns="88132" tIns="44066" rIns="88132" bIns="44066" rtlCol="0"/>
          <a:lstStyle>
            <a:lvl1pPr algn="r">
              <a:defRPr sz="1200"/>
            </a:lvl1pPr>
          </a:lstStyle>
          <a:p>
            <a:fld id="{144655BB-DB7D-4259-A68E-202CF9A0DF0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660"/>
            <a:ext cx="3038145" cy="464205"/>
          </a:xfrm>
          <a:prstGeom prst="rect">
            <a:avLst/>
          </a:prstGeom>
        </p:spPr>
        <p:txBody>
          <a:bodyPr vert="horz" lIns="88132" tIns="44066" rIns="88132" bIns="440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5" y="8830660"/>
            <a:ext cx="3038145" cy="464205"/>
          </a:xfrm>
          <a:prstGeom prst="rect">
            <a:avLst/>
          </a:prstGeom>
        </p:spPr>
        <p:txBody>
          <a:bodyPr vert="horz" lIns="88132" tIns="44066" rIns="88132" bIns="44066" rtlCol="0" anchor="b"/>
          <a:lstStyle>
            <a:lvl1pPr algn="r">
              <a:defRPr sz="1200"/>
            </a:lvl1pPr>
          </a:lstStyle>
          <a:p>
            <a:fld id="{B8B64A61-A641-44C9-B120-98C0BCF5C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8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3-21T15:05:50.82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14092 10325 1451 0,'0'0'105'0,"0"0"-100"16,0 0-5-16,0 0 68 15,0 0-34-15,0 0-25 16,0 0 5-16,0 0-12 16,-53 6-1-16,17 12-1 15,-7 4 3-15,-5 8-3 0,-6-2 1 16,-4 2-1-16,2-4 0 16,3 0 0-16,-2-2 2 15,1 6-1-15,10 1-1 16,7 1 3-16,16-5-2 15,11 2-1-15,10-5-2 16,0-2 0-16,2-4-1 16,19-4-2-16,8 0 5 15,4 0 1-15,12 2 1 16,10 0 1-16,9-4-2 16,8 0-1-16,6-8 0 15,-4-4 0-15,-5 0-1 16,-11-20 0-16,-7-20 1 15,-6-14 0-15,-14-10 2 16,-7-15-1-16,-15-1 1 0,-9-2 6 16,0 4-7-16,-20 12 3 15,-20 18 8-15,-16 13-5 16,-15 20-2-16,-14 15-5 16,-4 0-2-16,3 36 2 15,7 10-1-15,15 12 0 16,12 4 0-16,8 6 1 15,9 1-1-15,3-1 0 16,3 2-3-16,3-4 4 16,-1 2-1-16,4-2 0 0,8-4 0 15,8-5 1 1,7-7-1-16,7-8-2 16,26-8-2-16,12-14 5 0,8-16 1 15,10-4 2-15,5-24 1 16,4-26 0-16,-1-17-2 15,-8-2-2-15,-7-10 2 16,-10 5-2-16,-15 10 1 16,-13 11 0-16,-13 17 1 15,-5 7 14-15,-7 3-1 16,-30-3-7-16,-21 1-3 16,-14 6-5-16,-4 4-1 15,7 6 1-15,16 10 0 16,15 2 0-16,15 8-2 15,11 34-4-15,12 20-10 0,0 17-11 16,46 3-36-16,23-6-140 16,9-18-826-16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11T16:31:51.10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11T16:31:51.68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11T16:31:52.68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0,'0'0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11T16:31:53.17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0,'0'0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0T14:51:09.7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1 201 944,'0'0'2402,"11"-188"-2402,-1 178-945,-10 7-31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0T14:51:23.8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7315,'0'0'224,"184"0"-768,-141 0 304,-18 0 128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0T14:51:24.2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75 5475,'0'0'14982,"25"-75"-14982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0T14:51:24.7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 2401,'0'0'19913,"29"-16"-26540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0T14:51:25.2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17512,'0'0'2401,"0"13"-6627,0 7-11349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0T14:51:25.6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1 18921,'0'0'5666,"-14"0"-10836,-4 6-10533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1T16:24:01.4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13 1072,'0'0'721,"0"0"832,0 0 2096,0 0-2768,0 0-881,0 0-224,3-13 224,1 13-225,0 0-6498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1T15:04:37.6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51 1553,'0'0'2641,"0"0"-1697,0 0-479,0 0 2032,0 0-336,0 0-1441,0 0 657,0-50 1232,0 50 800,0 0-2528,0 0-881,0 0-2625,-9 0-5235,-8 5 2914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1T16:28:16.9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33 6403,'0'0'352,"0"0"2209,0 0-16,0 0-1760,0 0-257,0 0 16,0 0-544,0 0-96,-50-29 16,50 25 80,0 4-96,0 0-80,0 0 80,0 0-256,0 0-1889,0 0-2625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1T16:28:17.3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23 3105,'0'0'2145,"0"0"929,0 0-1553,0 0-1521,0 0 0,0 0 0,-18-22-753,18 22-1808,0 0-3618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1T16:28:18.6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1793,'0'0'960,"0"0"-960,0 0-240,0 0-592,0 0-625,0 0 1233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0T16:46:55.6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50 8436,'0'0'13814,"-3"-39"-13254,3 32-560,0 4-64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1T16:24:00.9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178 30 2641,'0'0'2609,"0"0"-864,0 0 576,0 0 417,0 0-2738,0 0-6579</inkml:trace>
  <inkml:trace contextRef="#ctx0" brushRef="#br0" timeOffset="271.2">178 30 2401,'-157'-23'1553,"157"20"1488,-3 0 433,3 3-3474,0 0 0,-7 0-849,-4 0-2240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1T16:24:29.8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 96 6755,'0'0'2449,"0"0"-768,0 0 2001,0 0-1697,0 0-1985,0 0-209,0 0-2144,0 4-7811</inkml:trace>
  <inkml:trace contextRef="#ctx0" brushRef="#br0" timeOffset="331.1">83 96 14407</inkml:trace>
  <inkml:trace contextRef="#ctx0" brushRef="#br0" timeOffset="595.79">83 96 14407,'-82'-96'0,"82"96"-241,0 0-31,0 0 272,0 0-4162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1T16:24:31.5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1553,'0'0'0,"0"0"-1553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1T16:24:32.0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3105,'0'0'0,"0"0"0,0 0 721,0 0-129,0 0-592,0 0-832,25 3-593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1T14:54:28.4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328 205 1072,'0'0'2754,"0"0"2416,-235-128-2305,189 90-560,14 15-2305,17 7-720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1T14:55:11.1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1681,'0'0'2283,"0"0"-100,0 0-465,8 31 203,26 97-139,-26-13 854,-11 127 1423,3 183-2129,13-321-2471,-12-103 250,-1-1 622,0 0 1133,-9-211 1921,0 50-3483,9-27 149,36 10-70,-22-26 542,-14 203-568,0 1-83,0 0-62,0 0-215,4 19-1292,162 465 454,-147-378 392,-24-112 1907,-19-33-975,1-2 0,3-1 0,1 0-1,3-1 1,1-1 0,2-1 0,2 0 0,2-1-1,2 1 1,0-29-81,-3 11 222,-7 38 330,16 25-605,1 0-187,0 0-353,0 0-154,0 3 89,0 32 325,-1 16 331,1 0 1,3 0-1,2 0 1,3-1 0,1 0-1,4 7 2,99 197-114,-26-72-559,-78-150-335,-15-32 965,-28 0-2385,-16 0-8852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11T16:31:50.24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145" cy="464205"/>
          </a:xfrm>
          <a:prstGeom prst="rect">
            <a:avLst/>
          </a:prstGeom>
        </p:spPr>
        <p:txBody>
          <a:bodyPr vert="horz" lIns="88132" tIns="44066" rIns="88132" bIns="440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5" y="1"/>
            <a:ext cx="3038145" cy="464205"/>
          </a:xfrm>
          <a:prstGeom prst="rect">
            <a:avLst/>
          </a:prstGeom>
        </p:spPr>
        <p:txBody>
          <a:bodyPr vert="horz" lIns="88132" tIns="44066" rIns="88132" bIns="44066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2" tIns="44066" rIns="88132" bIns="440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5" y="4416100"/>
            <a:ext cx="5607711" cy="4182457"/>
          </a:xfrm>
          <a:prstGeom prst="rect">
            <a:avLst/>
          </a:prstGeom>
        </p:spPr>
        <p:txBody>
          <a:bodyPr vert="horz" lIns="88132" tIns="44066" rIns="88132" bIns="4406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0660"/>
            <a:ext cx="3038145" cy="464205"/>
          </a:xfrm>
          <a:prstGeom prst="rect">
            <a:avLst/>
          </a:prstGeom>
        </p:spPr>
        <p:txBody>
          <a:bodyPr vert="horz" lIns="88132" tIns="44066" rIns="88132" bIns="440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5" y="8830660"/>
            <a:ext cx="3038145" cy="464205"/>
          </a:xfrm>
          <a:prstGeom prst="rect">
            <a:avLst/>
          </a:prstGeom>
        </p:spPr>
        <p:txBody>
          <a:bodyPr vert="horz" lIns="88132" tIns="44066" rIns="88132" bIns="44066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230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467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7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834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908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686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2" defTabSz="881314">
              <a:defRPr/>
            </a:pPr>
            <a:r>
              <a:rPr lang="en-US" sz="1900" dirty="0"/>
              <a:t>How will we call this method?</a:t>
            </a:r>
          </a:p>
          <a:p>
            <a:pPr marL="0" lvl="2" defTabSz="881314">
              <a:defRPr/>
            </a:pPr>
            <a:r>
              <a:rPr lang="en-US" sz="1900" u="sng" dirty="0"/>
              <a:t>root</a:t>
            </a:r>
            <a:r>
              <a:rPr lang="en-US" sz="1900" dirty="0"/>
              <a:t> = insert(</a:t>
            </a:r>
            <a:r>
              <a:rPr lang="en-US" sz="1900" u="sng" dirty="0">
                <a:solidFill>
                  <a:srgbClr val="FF0000"/>
                </a:solidFill>
              </a:rPr>
              <a:t>root</a:t>
            </a:r>
            <a:r>
              <a:rPr lang="en-US" sz="1900" dirty="0"/>
              <a:t>, item)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524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813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763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160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97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3284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203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33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3040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095B3F-8216-487B-AC35-BDA8990236E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91432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095B3F-8216-487B-AC35-BDA8990236E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4012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4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82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92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10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5024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161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49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10/24/2023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908-18CF-4D46-A568-031B411BADDC}" type="datetime1">
              <a:rPr lang="en-US" smtClean="0"/>
              <a:pPr/>
              <a:t>10/24/2023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A0BF-8AB8-438E-8F5F-3BC988050D5C}" type="datetime1">
              <a:rPr lang="en-US" smtClean="0"/>
              <a:pPr/>
              <a:t>10/24/2023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1143000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D551-D1C9-475F-8F97-B5E238F846DE}" type="datetime1">
              <a:rPr lang="en-US" smtClean="0"/>
              <a:pPr/>
              <a:t>10/24/2023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56351"/>
            <a:ext cx="28448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71D-2E90-4908-919F-619FDB1089CE}" type="datetime1">
              <a:rPr lang="en-US" smtClean="0"/>
              <a:pPr/>
              <a:t>10/24/2023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58A-EF12-449E-95F9-53ECB702F323}" type="datetime1">
              <a:rPr lang="en-US" smtClean="0"/>
              <a:pPr/>
              <a:t>10/24/2023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F9DE-364F-4108-BF86-9295B2495FBB}" type="datetime1">
              <a:rPr lang="en-US" smtClean="0"/>
              <a:pPr/>
              <a:t>10/24/2023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91E9-5B6C-4491-8FE2-FE8BB8D7CBC7}" type="datetime1">
              <a:rPr lang="en-US" smtClean="0"/>
              <a:pPr/>
              <a:t>10/24/2023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32F4-B520-430E-BC9F-5620D1D82898}" type="datetime1">
              <a:rPr lang="en-US" smtClean="0"/>
              <a:pPr/>
              <a:t>10/24/2023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1798-164E-4412-9238-A87AFC6688E7}" type="datetime1">
              <a:rPr lang="en-US" smtClean="0"/>
              <a:pPr/>
              <a:t>10/24/2023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C6D-AA2A-4233-A83B-6410688265D8}" type="datetime1">
              <a:rPr lang="en-US" smtClean="0"/>
              <a:pPr/>
              <a:t>10/24/2023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F1508-6116-47D0-9391-D505EF128AA1}" type="datetime1">
              <a:rPr lang="en-US" smtClean="0"/>
              <a:pPr/>
              <a:t>10/24/2023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ustomXml" Target="../ink/ink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customXml" Target="../ink/ink2.xml"/><Relationship Id="rId7" Type="http://schemas.openxmlformats.org/officeDocument/2006/relationships/customXml" Target="../ink/ink4.xml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11" Type="http://schemas.openxmlformats.org/officeDocument/2006/relationships/customXml" Target="../ink/ink6.xml"/><Relationship Id="rId5" Type="http://schemas.openxmlformats.org/officeDocument/2006/relationships/customXml" Target="../ink/ink3.xml"/><Relationship Id="rId10" Type="http://schemas.openxmlformats.org/officeDocument/2006/relationships/image" Target="../media/image7.png"/><Relationship Id="rId4" Type="http://schemas.openxmlformats.org/officeDocument/2006/relationships/image" Target="../media/image41.png"/><Relationship Id="rId9" Type="http://schemas.openxmlformats.org/officeDocument/2006/relationships/customXml" Target="../ink/ink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13" Type="http://schemas.openxmlformats.org/officeDocument/2006/relationships/customXml" Target="../ink/ink12.xml"/><Relationship Id="rId3" Type="http://schemas.openxmlformats.org/officeDocument/2006/relationships/customXml" Target="../ink/ink7.xml"/><Relationship Id="rId12" Type="http://schemas.openxmlformats.org/officeDocument/2006/relationships/customXml" Target="../ink/ink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11" Type="http://schemas.openxmlformats.org/officeDocument/2006/relationships/customXml" Target="../ink/ink10.xml"/><Relationship Id="rId5" Type="http://schemas.openxmlformats.org/officeDocument/2006/relationships/customXml" Target="../ink/ink8.xml"/><Relationship Id="rId10" Type="http://schemas.openxmlformats.org/officeDocument/2006/relationships/image" Target="../media/image7.png"/><Relationship Id="rId4" Type="http://schemas.openxmlformats.org/officeDocument/2006/relationships/image" Target="../media/image40.png"/><Relationship Id="rId9" Type="http://schemas.openxmlformats.org/officeDocument/2006/relationships/customXml" Target="../ink/ink9.xml"/><Relationship Id="rId14" Type="http://schemas.openxmlformats.org/officeDocument/2006/relationships/customXml" Target="../ink/ink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customXml" Target="../ink/ink19.xml"/><Relationship Id="rId3" Type="http://schemas.openxmlformats.org/officeDocument/2006/relationships/customXml" Target="../ink/ink14.xml"/><Relationship Id="rId7" Type="http://schemas.openxmlformats.org/officeDocument/2006/relationships/customXml" Target="../ink/ink16.xml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customXml" Target="../ink/ink18.xml"/><Relationship Id="rId5" Type="http://schemas.openxmlformats.org/officeDocument/2006/relationships/customXml" Target="../ink/ink15.xml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customXml" Target="../ink/ink17.xml"/><Relationship Id="rId1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3" Type="http://schemas.openxmlformats.org/officeDocument/2006/relationships/customXml" Target="../ink/ink20.xml"/><Relationship Id="rId7" Type="http://schemas.openxmlformats.org/officeDocument/2006/relationships/customXml" Target="../ink/ink2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5" Type="http://schemas.openxmlformats.org/officeDocument/2006/relationships/customXml" Target="../ink/ink21.xml"/><Relationship Id="rId4" Type="http://schemas.openxmlformats.org/officeDocument/2006/relationships/image" Target="../media/image71.png"/><Relationship Id="rId9" Type="http://schemas.openxmlformats.org/officeDocument/2006/relationships/customXml" Target="../ink/ink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4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slibrary.stanford.edu/110/BinaryTrees.html#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1981200"/>
            <a:ext cx="7467600" cy="1752600"/>
          </a:xfrm>
        </p:spPr>
        <p:txBody>
          <a:bodyPr/>
          <a:lstStyle/>
          <a:p>
            <a:r>
              <a:rPr lang="en-US" dirty="0"/>
              <a:t>Binary Search Trees </a:t>
            </a:r>
            <a:br>
              <a:rPr lang="en-US" dirty="0"/>
            </a:br>
            <a:r>
              <a:rPr lang="en-US" dirty="0"/>
              <a:t>(BST)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711754" y="4191001"/>
            <a:ext cx="46859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3318 – Algorithms and Data Structures</a:t>
            </a:r>
          </a:p>
          <a:p>
            <a:pPr algn="ctr" eaLnBrk="1" hangingPunct="1"/>
            <a:r>
              <a:rPr lang="en-US" dirty="0"/>
              <a:t>Alexandra Stefan</a:t>
            </a:r>
          </a:p>
          <a:p>
            <a:pPr algn="ctr" eaLnBrk="1" hangingPunct="1"/>
            <a:r>
              <a:rPr lang="en-US" dirty="0"/>
              <a:t>Includes materials from Dr. Bob Weems</a:t>
            </a:r>
          </a:p>
          <a:p>
            <a:pPr algn="ctr" eaLnBrk="1" hangingPunct="1"/>
            <a:r>
              <a:rPr lang="en-US" dirty="0"/>
              <a:t>University of Texas at Arlington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10/24/2023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754" y="6477000"/>
            <a:ext cx="6400246" cy="365126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(tree image: Dr. Bob Weems:  Notes 11, parts: ‘11.C. Binary Search Trees’ 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828800" y="990600"/>
            <a:ext cx="8229600" cy="181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Where is the item with the </a:t>
            </a:r>
            <a:r>
              <a:rPr lang="en-US" sz="2400" b="1" dirty="0"/>
              <a:t>smallest</a:t>
            </a:r>
            <a:r>
              <a:rPr lang="en-US" sz="2400" dirty="0"/>
              <a:t> key?</a:t>
            </a:r>
          </a:p>
          <a:p>
            <a:r>
              <a:rPr lang="en-US" sz="2400" dirty="0"/>
              <a:t>Where is the item with the </a:t>
            </a:r>
            <a:r>
              <a:rPr lang="en-US" sz="2400" b="1" dirty="0"/>
              <a:t>largest</a:t>
            </a:r>
            <a:r>
              <a:rPr lang="en-US" sz="2400" dirty="0"/>
              <a:t> key?</a:t>
            </a:r>
          </a:p>
          <a:p>
            <a:r>
              <a:rPr lang="en-US" sz="2400" dirty="0"/>
              <a:t>What traversal prints the data in </a:t>
            </a:r>
            <a:r>
              <a:rPr lang="en-US" sz="2400" b="1" dirty="0"/>
              <a:t>increasing</a:t>
            </a:r>
            <a:r>
              <a:rPr lang="en-US" sz="2400" dirty="0"/>
              <a:t> order?</a:t>
            </a:r>
          </a:p>
          <a:p>
            <a:pPr lvl="1"/>
            <a:r>
              <a:rPr lang="en-US" sz="2000" dirty="0"/>
              <a:t>How about </a:t>
            </a:r>
            <a:r>
              <a:rPr lang="en-US" sz="2000" b="1" dirty="0"/>
              <a:t>decreasin</a:t>
            </a:r>
            <a:r>
              <a:rPr lang="en-US" sz="2000" dirty="0"/>
              <a:t>g order?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11066" y="4419600"/>
            <a:ext cx="338073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Consider the special</a:t>
            </a:r>
          </a:p>
          <a:p>
            <a:r>
              <a:rPr lang="en-US" sz="2400" dirty="0"/>
              <a:t>cases where the root has: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No left child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No right child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4B90498-9289-4927-A491-3226FBA02E64}"/>
              </a:ext>
            </a:extLst>
          </p:cNvPr>
          <p:cNvGrpSpPr/>
          <p:nvPr/>
        </p:nvGrpSpPr>
        <p:grpSpPr>
          <a:xfrm>
            <a:off x="1524000" y="2895600"/>
            <a:ext cx="5487508" cy="3984172"/>
            <a:chOff x="1524000" y="2895600"/>
            <a:chExt cx="5487508" cy="3984172"/>
          </a:xfrm>
        </p:grpSpPr>
        <p:pic>
          <p:nvPicPr>
            <p:cNvPr id="4098" name="Picture 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2954401"/>
              <a:ext cx="5487508" cy="3925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A1FC980-1A88-4174-80D7-14937A1BF9D5}"/>
                </a:ext>
              </a:extLst>
            </p:cNvPr>
            <p:cNvSpPr txBox="1"/>
            <p:nvPr/>
          </p:nvSpPr>
          <p:spPr>
            <a:xfrm>
              <a:off x="2438400" y="2895600"/>
              <a:ext cx="599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data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24F7515F-4E1B-4961-AAFE-772703CDFF47}"/>
                </a:ext>
              </a:extLst>
            </p:cNvPr>
            <p:cNvCxnSpPr>
              <a:cxnSpLocks/>
              <a:stCxn id="6" idx="3"/>
            </p:cNvCxnSpPr>
            <p:nvPr/>
          </p:nvCxnSpPr>
          <p:spPr>
            <a:xfrm>
              <a:off x="3038116" y="3080266"/>
              <a:ext cx="307036" cy="0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3CAD841-7493-44B2-B2F3-86B769CBAC6A}"/>
                </a:ext>
              </a:extLst>
            </p:cNvPr>
            <p:cNvSpPr txBox="1"/>
            <p:nvPr/>
          </p:nvSpPr>
          <p:spPr>
            <a:xfrm>
              <a:off x="3890673" y="3048000"/>
              <a:ext cx="5289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size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D09AF7E1-6984-4E2A-8F06-FCCB9B593408}"/>
                </a:ext>
              </a:extLst>
            </p:cNvPr>
            <p:cNvCxnSpPr>
              <a:cxnSpLocks/>
              <a:stCxn id="12" idx="1"/>
            </p:cNvCxnSpPr>
            <p:nvPr/>
          </p:nvCxnSpPr>
          <p:spPr>
            <a:xfrm flipH="1">
              <a:off x="3581400" y="3232666"/>
              <a:ext cx="309273" cy="0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35389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76200"/>
            <a:ext cx="8229600" cy="1143000"/>
          </a:xfrm>
        </p:spPr>
        <p:txBody>
          <a:bodyPr/>
          <a:lstStyle/>
          <a:p>
            <a:r>
              <a:rPr lang="en-US" sz="4000" dirty="0"/>
              <a:t>Predecessor and Successor</a:t>
            </a:r>
            <a:br>
              <a:rPr lang="en-US" sz="4000" dirty="0"/>
            </a:br>
            <a:r>
              <a:rPr lang="en-US" sz="3200" dirty="0"/>
              <a:t>(according to key order)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754" y="6537326"/>
            <a:ext cx="6324046" cy="320675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(tree image: Dr. Bob Weems:  Notes 11, parts: ‘11.C. Binary Search Trees’ 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954401"/>
            <a:ext cx="5487508" cy="3925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65897"/>
              </p:ext>
            </p:extLst>
          </p:nvPr>
        </p:nvGraphicFramePr>
        <p:xfrm>
          <a:off x="7236031" y="3091782"/>
          <a:ext cx="3231078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6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1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3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0350">
                <a:tc>
                  <a:txBody>
                    <a:bodyPr/>
                    <a:lstStyle/>
                    <a:p>
                      <a:r>
                        <a:rPr lang="en-US" dirty="0"/>
                        <a:t>Node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Predecessor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Successor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r>
                        <a:rPr lang="en-US" dirty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r>
                        <a:rPr lang="en-US" dirty="0"/>
                        <a:t>170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114578"/>
            <a:ext cx="6096000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Content of each node: </a:t>
            </a:r>
          </a:p>
          <a:p>
            <a:pPr>
              <a:buFontTx/>
              <a:buChar char="-"/>
            </a:pPr>
            <a:r>
              <a:rPr lang="en-US" sz="1800" dirty="0"/>
              <a:t>the 1</a:t>
            </a:r>
            <a:r>
              <a:rPr lang="en-US" sz="1800" baseline="30000" dirty="0"/>
              <a:t>st</a:t>
            </a:r>
            <a:r>
              <a:rPr lang="en-US" sz="1800" dirty="0"/>
              <a:t>  number is the </a:t>
            </a:r>
            <a:r>
              <a:rPr lang="en-US" sz="1800" b="1" dirty="0"/>
              <a:t>item/key </a:t>
            </a:r>
            <a:r>
              <a:rPr lang="en-US" sz="1800" dirty="0"/>
              <a:t>and </a:t>
            </a:r>
          </a:p>
          <a:p>
            <a:pPr>
              <a:buFontTx/>
              <a:buChar char="-"/>
            </a:pPr>
            <a:r>
              <a:rPr lang="en-US" sz="1800" dirty="0"/>
              <a:t>the 2</a:t>
            </a:r>
            <a:r>
              <a:rPr lang="en-US" sz="1800" baseline="30000" dirty="0"/>
              <a:t>nd </a:t>
            </a:r>
            <a:r>
              <a:rPr lang="en-US" sz="1800" dirty="0"/>
              <a:t> number is the </a:t>
            </a:r>
            <a:r>
              <a:rPr lang="en-US" sz="1800" b="1" dirty="0"/>
              <a:t>tree size </a:t>
            </a:r>
            <a:r>
              <a:rPr lang="en-US" sz="1800" dirty="0"/>
              <a:t>(of subtree rooted here)</a:t>
            </a:r>
          </a:p>
          <a:p>
            <a:pPr>
              <a:buFontTx/>
              <a:buChar char="-"/>
            </a:pPr>
            <a:r>
              <a:rPr lang="en-US" sz="1800" dirty="0"/>
              <a:t>E.g. Root has key 120 and size 21 - the tree has 21 nodes</a:t>
            </a:r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9" name="Oval 8"/>
          <p:cNvSpPr/>
          <p:nvPr/>
        </p:nvSpPr>
        <p:spPr>
          <a:xfrm>
            <a:off x="4876800" y="4953000"/>
            <a:ext cx="533400" cy="533400"/>
          </a:xfrm>
          <a:prstGeom prst="ellipse">
            <a:avLst/>
          </a:prstGeom>
          <a:solidFill>
            <a:schemeClr val="accent6">
              <a:lumMod val="75000"/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514600" y="6383622"/>
            <a:ext cx="457200" cy="474378"/>
          </a:xfrm>
          <a:prstGeom prst="ellipse">
            <a:avLst/>
          </a:prstGeom>
          <a:solidFill>
            <a:schemeClr val="accent5">
              <a:lumMod val="75000"/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286000" y="5715000"/>
            <a:ext cx="457200" cy="474378"/>
          </a:xfrm>
          <a:prstGeom prst="ellipse">
            <a:avLst/>
          </a:prstGeom>
          <a:solidFill>
            <a:srgbClr val="FFFF00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638800" y="4982511"/>
            <a:ext cx="457200" cy="474378"/>
          </a:xfrm>
          <a:prstGeom prst="ellipse">
            <a:avLst/>
          </a:prstGeom>
          <a:solidFill>
            <a:srgbClr val="FFFF00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038600" y="4953000"/>
            <a:ext cx="457200" cy="474378"/>
          </a:xfrm>
          <a:prstGeom prst="ellipse">
            <a:avLst/>
          </a:prstGeom>
          <a:solidFill>
            <a:srgbClr val="FFFF00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6DFE925-3A97-4231-9A07-507C6D4AAD7F}"/>
                  </a:ext>
                </a:extLst>
              </p14:cNvPr>
              <p14:cNvContentPartPr/>
              <p14:nvPr/>
            </p14:nvContentPartPr>
            <p14:xfrm>
              <a:off x="4806000" y="3668040"/>
              <a:ext cx="317160" cy="3409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6DFE925-3A97-4231-9A07-507C6D4AAD7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790160" y="3604680"/>
                <a:ext cx="348480" cy="467640"/>
              </a:xfrm>
              <a:prstGeom prst="rect">
                <a:avLst/>
              </a:prstGeom>
            </p:spPr>
          </p:pic>
        </mc:Fallback>
      </mc:AlternateContent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1690EF7-819E-0109-5113-AA3F93A93509}"/>
              </a:ext>
            </a:extLst>
          </p:cNvPr>
          <p:cNvSpPr txBox="1">
            <a:spLocks/>
          </p:cNvSpPr>
          <p:nvPr/>
        </p:nvSpPr>
        <p:spPr>
          <a:xfrm>
            <a:off x="6629400" y="1247775"/>
            <a:ext cx="5715000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Predecessor and Successor </a:t>
            </a:r>
          </a:p>
          <a:p>
            <a:r>
              <a:rPr lang="en-US" sz="2000" dirty="0"/>
              <a:t>When the node has the child you need.</a:t>
            </a:r>
          </a:p>
          <a:p>
            <a:r>
              <a:rPr lang="en-US" sz="2000" dirty="0"/>
              <a:t>When the node does NOT have he child you need.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5C20781-177C-A060-A8B5-0C27341D6F35}"/>
              </a:ext>
            </a:extLst>
          </p:cNvPr>
          <p:cNvSpPr txBox="1"/>
          <p:nvPr/>
        </p:nvSpPr>
        <p:spPr>
          <a:xfrm>
            <a:off x="304800" y="2543082"/>
            <a:ext cx="10595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node keys in sorted order: 10, 20, 30,40,50,60,70,80,90,100,110,120,130,140,150,160,170,180,190,200,210</a:t>
            </a:r>
          </a:p>
        </p:txBody>
      </p:sp>
    </p:spTree>
    <p:extLst>
      <p:ext uri="{BB962C8B-B14F-4D97-AF65-F5344CB8AC3E}">
        <p14:creationId xmlns:p14="http://schemas.microsoft.com/office/powerpoint/2010/main" val="1905335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0" y="0"/>
            <a:ext cx="8229600" cy="685800"/>
          </a:xfrm>
        </p:spPr>
        <p:txBody>
          <a:bodyPr/>
          <a:lstStyle/>
          <a:p>
            <a:r>
              <a:rPr lang="en-US" sz="3200" dirty="0"/>
              <a:t>Predecessor and Successor </a:t>
            </a:r>
            <a:r>
              <a:rPr lang="en-US" sz="2400" dirty="0"/>
              <a:t>(according to key order)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754" y="6537326"/>
            <a:ext cx="6324046" cy="320675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(tree image: Dr. Bob Weems:  Notes 11, parts: ‘11.C. Binary Search Trees’ 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954401"/>
            <a:ext cx="5487508" cy="3925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660002"/>
              </p:ext>
            </p:extLst>
          </p:nvPr>
        </p:nvGraphicFramePr>
        <p:xfrm>
          <a:off x="7236031" y="3091782"/>
          <a:ext cx="3231078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6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1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3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0350">
                <a:tc>
                  <a:txBody>
                    <a:bodyPr/>
                    <a:lstStyle/>
                    <a:p>
                      <a:r>
                        <a:rPr lang="en-US" dirty="0"/>
                        <a:t>Node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Predecessor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Successor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r>
                        <a:rPr lang="en-US" dirty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r>
                        <a:rPr lang="en-US" dirty="0"/>
                        <a:t>170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 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1905000" y="762000"/>
            <a:ext cx="8229600" cy="2116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Successor of node x with key k  (go right):</a:t>
            </a:r>
          </a:p>
          <a:p>
            <a:pPr lvl="1"/>
            <a:r>
              <a:rPr lang="en-US" sz="1800" dirty="0"/>
              <a:t>Smallest node in the right subtree</a:t>
            </a:r>
          </a:p>
          <a:p>
            <a:pPr lvl="1"/>
            <a:r>
              <a:rPr lang="en-US" sz="1800" dirty="0"/>
              <a:t>Special case: no right subtree: first parent to the right</a:t>
            </a:r>
          </a:p>
          <a:p>
            <a:r>
              <a:rPr lang="en-US" sz="2000" dirty="0"/>
              <a:t>Predecessor of node x with key k (go left):</a:t>
            </a:r>
          </a:p>
          <a:p>
            <a:pPr lvl="1"/>
            <a:r>
              <a:rPr lang="en-US" sz="1800" dirty="0"/>
              <a:t>Largest node in the left subtree</a:t>
            </a:r>
          </a:p>
          <a:p>
            <a:pPr lvl="1"/>
            <a:r>
              <a:rPr lang="en-US" sz="1800" dirty="0"/>
              <a:t>Special case: no left subtree: first parent to the left</a:t>
            </a:r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10" name="Oval 9"/>
          <p:cNvSpPr/>
          <p:nvPr/>
        </p:nvSpPr>
        <p:spPr>
          <a:xfrm>
            <a:off x="4876800" y="4953000"/>
            <a:ext cx="533400" cy="533400"/>
          </a:xfrm>
          <a:prstGeom prst="ellipse">
            <a:avLst/>
          </a:prstGeom>
          <a:solidFill>
            <a:schemeClr val="accent6">
              <a:lumMod val="75000"/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514600" y="6383622"/>
            <a:ext cx="457200" cy="474378"/>
          </a:xfrm>
          <a:prstGeom prst="ellipse">
            <a:avLst/>
          </a:prstGeom>
          <a:solidFill>
            <a:schemeClr val="accent5">
              <a:lumMod val="75000"/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286000" y="5715000"/>
            <a:ext cx="457200" cy="474378"/>
          </a:xfrm>
          <a:prstGeom prst="ellipse">
            <a:avLst/>
          </a:prstGeom>
          <a:solidFill>
            <a:srgbClr val="FFFF00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638800" y="4982511"/>
            <a:ext cx="457200" cy="474378"/>
          </a:xfrm>
          <a:prstGeom prst="ellipse">
            <a:avLst/>
          </a:prstGeom>
          <a:solidFill>
            <a:srgbClr val="FFFF00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038600" y="4953000"/>
            <a:ext cx="457200" cy="474378"/>
          </a:xfrm>
          <a:prstGeom prst="ellipse">
            <a:avLst/>
          </a:prstGeom>
          <a:solidFill>
            <a:srgbClr val="FFFF00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381000"/>
            <a:ext cx="8229600" cy="6019800"/>
          </a:xfrm>
        </p:spPr>
        <p:txBody>
          <a:bodyPr/>
          <a:lstStyle/>
          <a:p>
            <a:r>
              <a:rPr lang="en-US" dirty="0"/>
              <a:t>Min: leftmost node (from the root keep going left)</a:t>
            </a:r>
          </a:p>
          <a:p>
            <a:pPr lvl="1"/>
            <a:r>
              <a:rPr lang="en-US" dirty="0"/>
              <a:t>Special case: no left child =&gt; root</a:t>
            </a:r>
          </a:p>
          <a:p>
            <a:r>
              <a:rPr lang="en-US" dirty="0"/>
              <a:t>Max: rightmost node (from the root keep going right.</a:t>
            </a:r>
          </a:p>
          <a:p>
            <a:pPr lvl="1"/>
            <a:r>
              <a:rPr lang="en-US" dirty="0"/>
              <a:t>Special case: no right child =&gt; root</a:t>
            </a:r>
          </a:p>
          <a:p>
            <a:r>
              <a:rPr lang="en-US" dirty="0"/>
              <a:t>Print in order:</a:t>
            </a:r>
          </a:p>
          <a:p>
            <a:pPr lvl="1"/>
            <a:r>
              <a:rPr lang="en-US" dirty="0"/>
              <a:t>Increasing:       Left,  Root,  Right  (</a:t>
            </a:r>
            <a:r>
              <a:rPr lang="en-US" dirty="0" err="1"/>
              <a:t>inorder</a:t>
            </a:r>
            <a:r>
              <a:rPr lang="en-US" dirty="0"/>
              <a:t> traversal)</a:t>
            </a:r>
          </a:p>
          <a:p>
            <a:pPr lvl="1"/>
            <a:r>
              <a:rPr lang="en-US" dirty="0"/>
              <a:t>Decreasing:    Right,  Root,  Left</a:t>
            </a:r>
          </a:p>
          <a:p>
            <a:r>
              <a:rPr lang="en-US" dirty="0"/>
              <a:t>Successor of node x with key k  (go right):</a:t>
            </a:r>
          </a:p>
          <a:p>
            <a:pPr lvl="1"/>
            <a:r>
              <a:rPr lang="en-US" dirty="0"/>
              <a:t>Smallest node in the right </a:t>
            </a:r>
            <a:r>
              <a:rPr lang="en-US" dirty="0" err="1"/>
              <a:t>subtree</a:t>
            </a:r>
            <a:endParaRPr lang="en-US" dirty="0"/>
          </a:p>
          <a:p>
            <a:pPr lvl="1"/>
            <a:r>
              <a:rPr lang="en-US" dirty="0"/>
              <a:t>Special case: no right subtree: first parent to the right</a:t>
            </a:r>
          </a:p>
          <a:p>
            <a:r>
              <a:rPr lang="en-US" dirty="0"/>
              <a:t>Predecessor of node x with key k (go left):</a:t>
            </a:r>
          </a:p>
          <a:p>
            <a:pPr lvl="1"/>
            <a:r>
              <a:rPr lang="en-US" dirty="0"/>
              <a:t>Largest node in the left subtree</a:t>
            </a:r>
          </a:p>
          <a:p>
            <a:pPr lvl="1"/>
            <a:r>
              <a:rPr lang="en-US" dirty="0"/>
              <a:t>Special case: no left subtree: first parent to the left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244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Trees - </a:t>
            </a:r>
            <a:r>
              <a:rPr lang="en-US" dirty="0">
                <a:solidFill>
                  <a:srgbClr val="FF0000"/>
                </a:solidFill>
              </a:rPr>
              <a:t>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360" y="2335391"/>
            <a:ext cx="6217640" cy="25146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search(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tree, int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s_data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45720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if (tree == NULL) return NULL;</a:t>
            </a:r>
          </a:p>
          <a:p>
            <a:pPr marL="45720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else if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s_data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 tree-&gt;data) </a:t>
            </a:r>
          </a:p>
          <a:p>
            <a:pPr marL="914400" lvl="2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return tree;</a:t>
            </a:r>
          </a:p>
          <a:p>
            <a:pPr marL="45720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else if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s_data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tree-&gt;data) </a:t>
            </a:r>
          </a:p>
          <a:p>
            <a:pPr marL="914400" lvl="2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return search(tree-&gt;left,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s_data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5720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else return search(tree-&gt;right,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s_data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5715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19014" y="5410200"/>
            <a:ext cx="6939186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Runtime </a:t>
            </a:r>
          </a:p>
          <a:p>
            <a:pPr marL="0" indent="0">
              <a:buNone/>
            </a:pPr>
            <a:r>
              <a:rPr lang="en-US" sz="2000" dirty="0"/>
              <a:t>(in terms of ,N, number of nodes in the tree or tree height)</a:t>
            </a:r>
          </a:p>
          <a:p>
            <a:pPr lvl="1"/>
            <a:r>
              <a:rPr lang="en-US" sz="2000" dirty="0"/>
              <a:t>Best case:</a:t>
            </a:r>
          </a:p>
          <a:p>
            <a:pPr lvl="1"/>
            <a:r>
              <a:rPr lang="en-US" sz="2000" dirty="0"/>
              <a:t>Worst case: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696200" y="4363842"/>
            <a:ext cx="2394188" cy="2286000"/>
            <a:chOff x="6088714" y="2690273"/>
            <a:chExt cx="2394188" cy="2286000"/>
          </a:xfrm>
        </p:grpSpPr>
        <p:grpSp>
          <p:nvGrpSpPr>
            <p:cNvPr id="8" name="Group 7"/>
            <p:cNvGrpSpPr/>
            <p:nvPr/>
          </p:nvGrpSpPr>
          <p:grpSpPr>
            <a:xfrm>
              <a:off x="7416102" y="2690273"/>
              <a:ext cx="458983" cy="466130"/>
              <a:chOff x="1676400" y="3424536"/>
              <a:chExt cx="458983" cy="466130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678183" y="3456395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40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6795868" y="3528473"/>
              <a:ext cx="467834" cy="466130"/>
              <a:chOff x="1665766" y="3424536"/>
              <a:chExt cx="467834" cy="46613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665766" y="3450266"/>
                <a:ext cx="4572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23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8025701" y="3671943"/>
              <a:ext cx="457201" cy="466130"/>
              <a:chOff x="1676399" y="3424536"/>
              <a:chExt cx="457201" cy="46613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676399" y="3450266"/>
                <a:ext cx="4572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52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6088714" y="4433943"/>
              <a:ext cx="457200" cy="466130"/>
              <a:chOff x="1676400" y="3461410"/>
              <a:chExt cx="457200" cy="466130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676400" y="3482165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15</a:t>
                </a: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6987635" y="4471821"/>
              <a:ext cx="457200" cy="466130"/>
              <a:chOff x="1676400" y="3424536"/>
              <a:chExt cx="457200" cy="46613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676400" y="3450266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37</a:t>
                </a:r>
                <a:endParaRPr lang="en-US" sz="24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873302" y="4510143"/>
              <a:ext cx="457200" cy="466130"/>
              <a:chOff x="1676400" y="3424536"/>
              <a:chExt cx="457200" cy="466130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676400" y="3450266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44</a:t>
                </a:r>
              </a:p>
            </p:txBody>
          </p:sp>
        </p:grpSp>
        <p:cxnSp>
          <p:nvCxnSpPr>
            <p:cNvPr id="14" name="Straight Connector 13"/>
            <p:cNvCxnSpPr/>
            <p:nvPr/>
          </p:nvCxnSpPr>
          <p:spPr>
            <a:xfrm flipH="1">
              <a:off x="7216235" y="3176422"/>
              <a:ext cx="410817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7644702" y="3147473"/>
              <a:ext cx="498405" cy="53250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21" idx="0"/>
              <a:endCxn id="27" idx="4"/>
            </p:cNvCxnSpPr>
            <p:nvPr/>
          </p:nvCxnSpPr>
          <p:spPr>
            <a:xfrm flipH="1" flipV="1">
              <a:off x="7035102" y="399460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6425502" y="399460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19" idx="0"/>
            </p:cNvCxnSpPr>
            <p:nvPr/>
          </p:nvCxnSpPr>
          <p:spPr>
            <a:xfrm flipH="1">
              <a:off x="8101902" y="4138073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7700994" y="2310174"/>
            <a:ext cx="4346062" cy="141577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typedef struct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TreeNodePT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struct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data;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TreeNodePT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left;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TreeNodePT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right;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EDD261C5-67EA-4384-B568-23CB2B7BD374}"/>
                  </a:ext>
                </a:extLst>
              </p14:cNvPr>
              <p14:cNvContentPartPr/>
              <p14:nvPr/>
            </p14:nvContentPartPr>
            <p14:xfrm>
              <a:off x="1977520" y="2832920"/>
              <a:ext cx="4320" cy="504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EDD261C5-67EA-4384-B568-23CB2B7BD37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68880" y="2823920"/>
                <a:ext cx="21960" cy="2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6C8F038A-B3F9-4D59-B093-4DF26FC99B23}"/>
                  </a:ext>
                </a:extLst>
              </p14:cNvPr>
              <p14:cNvContentPartPr/>
              <p14:nvPr/>
            </p14:nvContentPartPr>
            <p14:xfrm>
              <a:off x="3460000" y="2524400"/>
              <a:ext cx="64440" cy="1080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6C8F038A-B3F9-4D59-B093-4DF26FC99B2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451000" y="2515760"/>
                <a:ext cx="82080" cy="2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601468E7-18F7-4E35-BC33-3BE40D8AA99A}"/>
                  </a:ext>
                </a:extLst>
              </p14:cNvPr>
              <p14:cNvContentPartPr/>
              <p14:nvPr/>
            </p14:nvContentPartPr>
            <p14:xfrm>
              <a:off x="2140600" y="4291640"/>
              <a:ext cx="29880" cy="36000"/>
            </p14:xfrm>
          </p:contentPart>
        </mc:Choice>
        <mc:Fallback xmlns=""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601468E7-18F7-4E35-BC33-3BE40D8AA99A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131960" y="4282640"/>
                <a:ext cx="47520" cy="5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14C384C7-D2BF-4B42-A00C-A8017DB56D18}"/>
                  </a:ext>
                </a:extLst>
              </p14:cNvPr>
              <p14:cNvContentPartPr/>
              <p14:nvPr/>
            </p14:nvContentPartPr>
            <p14:xfrm>
              <a:off x="4054000" y="4247720"/>
              <a:ext cx="360" cy="360"/>
            </p14:xfrm>
          </p:contentPart>
        </mc:Choice>
        <mc:Fallback xmlns=""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14C384C7-D2BF-4B42-A00C-A8017DB56D18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045000" y="423872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EDB8A799-40A3-4956-B78A-8104CFCCB1F9}"/>
                  </a:ext>
                </a:extLst>
              </p14:cNvPr>
              <p14:cNvContentPartPr/>
              <p14:nvPr/>
            </p14:nvContentPartPr>
            <p14:xfrm>
              <a:off x="2270200" y="4241960"/>
              <a:ext cx="9360" cy="144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EDB8A799-40A3-4956-B78A-8104CFCCB1F9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261560" y="4232960"/>
                <a:ext cx="2700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44483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6477000" cy="1143000"/>
          </a:xfrm>
        </p:spPr>
        <p:txBody>
          <a:bodyPr/>
          <a:lstStyle/>
          <a:p>
            <a:r>
              <a:rPr lang="en-US" dirty="0"/>
              <a:t>Naïve Insertion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706" y="2234288"/>
            <a:ext cx="6737588" cy="3106974"/>
          </a:xfrm>
        </p:spPr>
        <p:txBody>
          <a:bodyPr/>
          <a:lstStyle/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/* Assume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new_tree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N) allocates memory for a node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copies N in data, sets left and right to NULL and returns the address of this node. */</a:t>
            </a:r>
          </a:p>
          <a:p>
            <a:pPr marL="0" indent="0"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TreeNodePT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insert(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TreeNodePT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h, int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n_data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if (h == NULL) return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new_tree_node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n_data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57200" lvl="1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else if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n_data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&lt; h-&gt;data) </a:t>
            </a:r>
          </a:p>
          <a:p>
            <a:pPr marL="914400" lvl="2" indent="0">
              <a:buNone/>
            </a:pP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h-&gt;left = insert(h-&gt;left, </a:t>
            </a:r>
            <a:r>
              <a:rPr lang="en-US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n_data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57200" lvl="1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else if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n_data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&gt; h-&gt;data) </a:t>
            </a:r>
          </a:p>
          <a:p>
            <a:pPr marL="914400" lvl="2" indent="0">
              <a:buNone/>
            </a:pP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h-&gt;right = insert(h-&gt;right, </a:t>
            </a:r>
            <a:r>
              <a:rPr lang="en-US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n_data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57200" lvl="1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return h;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69160" y="5502852"/>
            <a:ext cx="5848595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2"/>
            <a:r>
              <a:rPr lang="en-US" sz="2000" dirty="0"/>
              <a:t>Note that we use: </a:t>
            </a:r>
          </a:p>
          <a:p>
            <a:pPr marL="0" lvl="2"/>
            <a:r>
              <a:rPr lang="en-US" sz="2000" b="1" dirty="0">
                <a:solidFill>
                  <a:srgbClr val="FF0000"/>
                </a:solidFill>
              </a:rPr>
              <a:t>h-&gt;left = insert(h-&gt;left, data)</a:t>
            </a:r>
          </a:p>
          <a:p>
            <a:pPr marL="0" lvl="2"/>
            <a:r>
              <a:rPr lang="en-US" sz="2000" dirty="0"/>
              <a:t>to handle the base case, where we return a new node, and the parent must make this new node a child.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7799" y="5516405"/>
            <a:ext cx="2762003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2"/>
            <a:r>
              <a:rPr lang="en-US" sz="2000" dirty="0"/>
              <a:t>How will we call this method?</a:t>
            </a:r>
          </a:p>
          <a:p>
            <a:pPr marL="0" lvl="2"/>
            <a:r>
              <a:rPr lang="en-US" sz="2000" dirty="0">
                <a:solidFill>
                  <a:srgbClr val="FF0000"/>
                </a:solidFill>
              </a:rPr>
              <a:t>root</a:t>
            </a:r>
            <a:r>
              <a:rPr lang="en-US" sz="2000" dirty="0"/>
              <a:t> = insert(</a:t>
            </a:r>
            <a:r>
              <a:rPr lang="en-US" sz="2000" dirty="0">
                <a:solidFill>
                  <a:srgbClr val="FF0000"/>
                </a:solidFill>
              </a:rPr>
              <a:t>root</a:t>
            </a:r>
            <a:r>
              <a:rPr lang="en-US" sz="2000" dirty="0"/>
              <a:t>, data)</a:t>
            </a:r>
          </a:p>
        </p:txBody>
      </p:sp>
      <p:sp>
        <p:nvSpPr>
          <p:cNvPr id="31" name="Oval 30"/>
          <p:cNvSpPr/>
          <p:nvPr/>
        </p:nvSpPr>
        <p:spPr>
          <a:xfrm>
            <a:off x="9265477" y="4995513"/>
            <a:ext cx="457200" cy="4661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8153400" y="2286000"/>
            <a:ext cx="2394188" cy="3143744"/>
            <a:chOff x="6629400" y="2286000"/>
            <a:chExt cx="2394188" cy="3143744"/>
          </a:xfrm>
        </p:grpSpPr>
        <p:grpSp>
          <p:nvGrpSpPr>
            <p:cNvPr id="7" name="Group 6"/>
            <p:cNvGrpSpPr/>
            <p:nvPr/>
          </p:nvGrpSpPr>
          <p:grpSpPr>
            <a:xfrm>
              <a:off x="6629400" y="2286000"/>
              <a:ext cx="2394188" cy="2286000"/>
              <a:chOff x="6088714" y="2690273"/>
              <a:chExt cx="2394188" cy="2286000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7416102" y="2690273"/>
                <a:ext cx="458983" cy="466130"/>
                <a:chOff x="1676400" y="3424536"/>
                <a:chExt cx="458983" cy="466130"/>
              </a:xfrm>
            </p:grpSpPr>
            <p:sp>
              <p:nvSpPr>
                <p:cNvPr id="29" name="Oval 28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1678183" y="3456395"/>
                  <a:ext cx="4572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/>
                    <a:t>40</a:t>
                  </a:r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6795868" y="3528473"/>
                <a:ext cx="467834" cy="466130"/>
                <a:chOff x="1665766" y="3424536"/>
                <a:chExt cx="467834" cy="466130"/>
              </a:xfrm>
            </p:grpSpPr>
            <p:sp>
              <p:nvSpPr>
                <p:cNvPr id="27" name="Oval 2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1665766" y="3450266"/>
                  <a:ext cx="45720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/>
                    <a:t>23</a:t>
                  </a:r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8025701" y="3671943"/>
                <a:ext cx="457201" cy="466130"/>
                <a:chOff x="1676399" y="3424536"/>
                <a:chExt cx="457201" cy="466130"/>
              </a:xfrm>
            </p:grpSpPr>
            <p:sp>
              <p:nvSpPr>
                <p:cNvPr id="25" name="Oval 2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1676399" y="3450266"/>
                  <a:ext cx="45720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/>
                    <a:t>52</a:t>
                  </a:r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6088714" y="4433943"/>
                <a:ext cx="457200" cy="466130"/>
                <a:chOff x="1676400" y="3461410"/>
                <a:chExt cx="457200" cy="466130"/>
              </a:xfrm>
            </p:grpSpPr>
            <p:sp>
              <p:nvSpPr>
                <p:cNvPr id="23" name="Oval 22"/>
                <p:cNvSpPr/>
                <p:nvPr/>
              </p:nvSpPr>
              <p:spPr>
                <a:xfrm>
                  <a:off x="1676400" y="3461410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1676400" y="3482165"/>
                  <a:ext cx="4572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/>
                    <a:t>15</a:t>
                  </a:r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6987635" y="4471821"/>
                <a:ext cx="457200" cy="466130"/>
                <a:chOff x="1676400" y="3424536"/>
                <a:chExt cx="457200" cy="466130"/>
              </a:xfrm>
            </p:grpSpPr>
            <p:sp>
              <p:nvSpPr>
                <p:cNvPr id="21" name="Oval 20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1676400" y="3450266"/>
                  <a:ext cx="4572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/>
                    <a:t>37</a:t>
                  </a:r>
                  <a:endParaRPr lang="en-US" sz="2400" dirty="0"/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7873302" y="4510143"/>
                <a:ext cx="457200" cy="466130"/>
                <a:chOff x="1676400" y="3424536"/>
                <a:chExt cx="457200" cy="466130"/>
              </a:xfrm>
            </p:grpSpPr>
            <p:sp>
              <p:nvSpPr>
                <p:cNvPr id="19" name="Oval 18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1676400" y="3450266"/>
                  <a:ext cx="4572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/>
                    <a:t>44</a:t>
                  </a:r>
                </a:p>
              </p:txBody>
            </p:sp>
          </p:grpSp>
          <p:cxnSp>
            <p:nvCxnSpPr>
              <p:cNvPr id="14" name="Straight Connector 13"/>
              <p:cNvCxnSpPr/>
              <p:nvPr/>
            </p:nvCxnSpPr>
            <p:spPr>
              <a:xfrm flipH="1">
                <a:off x="7216235" y="3176422"/>
                <a:ext cx="410817" cy="3810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7644702" y="3147473"/>
                <a:ext cx="498405" cy="53250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stCxn id="21" idx="0"/>
                <a:endCxn id="27" idx="4"/>
              </p:cNvCxnSpPr>
              <p:nvPr/>
            </p:nvCxnSpPr>
            <p:spPr>
              <a:xfrm flipH="1" flipV="1">
                <a:off x="7035102" y="3994603"/>
                <a:ext cx="181133" cy="47721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>
                <a:off x="6425502" y="3994603"/>
                <a:ext cx="609600" cy="46878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endCxn id="19" idx="0"/>
              </p:cNvCxnSpPr>
              <p:nvPr/>
            </p:nvCxnSpPr>
            <p:spPr>
              <a:xfrm flipH="1">
                <a:off x="8101902" y="4138073"/>
                <a:ext cx="152400" cy="37207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Straight Connector 31"/>
            <p:cNvCxnSpPr>
              <a:stCxn id="31" idx="0"/>
            </p:cNvCxnSpPr>
            <p:nvPr/>
          </p:nvCxnSpPr>
          <p:spPr>
            <a:xfrm flipH="1" flipV="1">
              <a:off x="7788944" y="4518295"/>
              <a:ext cx="181133" cy="47721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7741477" y="5029634"/>
              <a:ext cx="45720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39</a:t>
              </a:r>
            </a:p>
          </p:txBody>
        </p:sp>
      </p:grpSp>
      <p:sp>
        <p:nvSpPr>
          <p:cNvPr id="36" name="Rectangle 35"/>
          <p:cNvSpPr/>
          <p:nvPr/>
        </p:nvSpPr>
        <p:spPr>
          <a:xfrm>
            <a:off x="228600" y="1204421"/>
            <a:ext cx="5410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To </a:t>
            </a:r>
            <a:r>
              <a:rPr lang="en-US" sz="2000" u="sng" dirty="0"/>
              <a:t>insert</a:t>
            </a:r>
            <a:r>
              <a:rPr lang="en-US" sz="2000" dirty="0"/>
              <a:t> an item, the simplest approach is to travel down in the tree until finding a leaf position where it is appropriate to insert the item.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70254FEB-E773-4D7A-8DAB-E676FB7B53BA}"/>
                  </a:ext>
                </a:extLst>
              </p14:cNvPr>
              <p14:cNvContentPartPr/>
              <p14:nvPr/>
            </p14:nvContentPartPr>
            <p14:xfrm>
              <a:off x="-7520" y="4623160"/>
              <a:ext cx="118440" cy="7416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70254FEB-E773-4D7A-8DAB-E676FB7B53B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16520" y="4614160"/>
                <a:ext cx="136080" cy="9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1E7D3A00-AB17-4E31-BB1A-1AF2B4687D49}"/>
                  </a:ext>
                </a:extLst>
              </p14:cNvPr>
              <p14:cNvContentPartPr/>
              <p14:nvPr/>
            </p14:nvContentPartPr>
            <p14:xfrm>
              <a:off x="9211360" y="3629920"/>
              <a:ext cx="118440" cy="37692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1E7D3A00-AB17-4E31-BB1A-1AF2B4687D4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202720" y="3620920"/>
                <a:ext cx="136080" cy="39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BD82F9C9-2CAA-4BFE-9606-D036B3360CEC}"/>
                  </a:ext>
                </a:extLst>
              </p14:cNvPr>
              <p14:cNvContentPartPr/>
              <p14:nvPr/>
            </p14:nvContentPartPr>
            <p14:xfrm>
              <a:off x="4226080" y="3443800"/>
              <a:ext cx="360" cy="36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BD82F9C9-2CAA-4BFE-9606-D036B3360CEC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217440" y="343516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E8190EAC-9D32-49E5-A218-0B6CF4F631F3}"/>
                  </a:ext>
                </a:extLst>
              </p14:cNvPr>
              <p14:cNvContentPartPr/>
              <p14:nvPr/>
            </p14:nvContentPartPr>
            <p14:xfrm>
              <a:off x="6969640" y="4165240"/>
              <a:ext cx="360" cy="360"/>
            </p14:xfrm>
          </p:contentPart>
        </mc:Choice>
        <mc:Fallback xmlns=""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E8190EAC-9D32-49E5-A218-0B6CF4F631F3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961000" y="415624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3764682E-3514-468F-B90B-F5504FFC0978}"/>
                  </a:ext>
                </a:extLst>
              </p14:cNvPr>
              <p14:cNvContentPartPr/>
              <p14:nvPr/>
            </p14:nvContentPartPr>
            <p14:xfrm>
              <a:off x="9428080" y="3372520"/>
              <a:ext cx="360" cy="360"/>
            </p14:xfrm>
          </p:contentPart>
        </mc:Choice>
        <mc:Fallback xmlns=""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3764682E-3514-468F-B90B-F5504FFC0978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419440" y="336388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92BB8F57-2AC7-4CCC-A804-8EC25C2AA731}"/>
                  </a:ext>
                </a:extLst>
              </p14:cNvPr>
              <p14:cNvContentPartPr/>
              <p14:nvPr/>
            </p14:nvContentPartPr>
            <p14:xfrm>
              <a:off x="9753520" y="2316280"/>
              <a:ext cx="360" cy="36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92BB8F57-2AC7-4CCC-A804-8EC25C2AA73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744880" y="230728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6DB66845-B780-4292-B0EC-66C531F34B8F}"/>
                  </a:ext>
                </a:extLst>
              </p14:cNvPr>
              <p14:cNvContentPartPr/>
              <p14:nvPr/>
            </p14:nvContentPartPr>
            <p14:xfrm>
              <a:off x="9875200" y="2854840"/>
              <a:ext cx="360" cy="36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6DB66845-B780-4292-B0EC-66C531F34B8F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866200" y="2845840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44" name="Rectangle 43">
            <a:extLst>
              <a:ext uri="{FF2B5EF4-FFF2-40B4-BE49-F238E27FC236}">
                <a16:creationId xmlns:a16="http://schemas.microsoft.com/office/drawing/2014/main" id="{FF2BB48E-AE8F-4BE8-8FA1-1D6502C24284}"/>
              </a:ext>
            </a:extLst>
          </p:cNvPr>
          <p:cNvSpPr/>
          <p:nvPr/>
        </p:nvSpPr>
        <p:spPr>
          <a:xfrm>
            <a:off x="6324600" y="254007"/>
            <a:ext cx="5765800" cy="1600438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TreeNodePT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new_tree_node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(int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TreeNodePT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ndp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malloc(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(struct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ndp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-&gt;data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ndp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-&gt;left = NULL;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ndp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-&gt;right = NULL;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ndp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61652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of BST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752600"/>
            <a:ext cx="7443608" cy="2467460"/>
          </a:xfrm>
        </p:spPr>
        <p:txBody>
          <a:bodyPr/>
          <a:lstStyle/>
          <a:p>
            <a:r>
              <a:rPr lang="en-US" sz="2400" dirty="0"/>
              <a:t>Are these trees valid BST?</a:t>
            </a:r>
          </a:p>
          <a:p>
            <a:pPr lvl="1"/>
            <a:endParaRPr lang="en-US" sz="2000" dirty="0"/>
          </a:p>
          <a:p>
            <a:r>
              <a:rPr lang="en-US" sz="2400" dirty="0"/>
              <a:t>Give two sequences of nodes </a:t>
            </a:r>
            <a:r>
              <a:rPr lang="en-US" sz="2400" dirty="0" err="1"/>
              <a:t>s.t.</a:t>
            </a:r>
            <a:r>
              <a:rPr lang="en-US" sz="2400" dirty="0"/>
              <a:t> when inserted in an empty tree will produce the two trees shown here (each sequence produces a different tree).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85" name="Group 84"/>
          <p:cNvGrpSpPr/>
          <p:nvPr/>
        </p:nvGrpSpPr>
        <p:grpSpPr>
          <a:xfrm>
            <a:off x="2285802" y="4572000"/>
            <a:ext cx="2394188" cy="2286000"/>
            <a:chOff x="6088714" y="2690273"/>
            <a:chExt cx="2394188" cy="2286000"/>
          </a:xfrm>
        </p:grpSpPr>
        <p:grpSp>
          <p:nvGrpSpPr>
            <p:cNvPr id="86" name="Group 85"/>
            <p:cNvGrpSpPr/>
            <p:nvPr/>
          </p:nvGrpSpPr>
          <p:grpSpPr>
            <a:xfrm>
              <a:off x="7416102" y="2690273"/>
              <a:ext cx="458983" cy="466130"/>
              <a:chOff x="1676400" y="3424536"/>
              <a:chExt cx="458983" cy="466130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1678183" y="3456395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40</a:t>
                </a:r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6795868" y="3528473"/>
              <a:ext cx="467834" cy="466130"/>
              <a:chOff x="1665766" y="3424536"/>
              <a:chExt cx="467834" cy="466130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1665766" y="3450266"/>
                <a:ext cx="4572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23</a:t>
                </a:r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8025701" y="3671943"/>
              <a:ext cx="457201" cy="466130"/>
              <a:chOff x="1676399" y="3424536"/>
              <a:chExt cx="457201" cy="466130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676399" y="3450266"/>
                <a:ext cx="4572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52</a:t>
                </a:r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6088714" y="4433943"/>
              <a:ext cx="457200" cy="466130"/>
              <a:chOff x="1676400" y="3461410"/>
              <a:chExt cx="457200" cy="466130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1676400" y="3482165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15</a:t>
                </a:r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>
              <a:off x="6987635" y="4471821"/>
              <a:ext cx="457200" cy="466130"/>
              <a:chOff x="1676400" y="3424536"/>
              <a:chExt cx="457200" cy="46613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676400" y="3450266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37</a:t>
                </a:r>
                <a:endParaRPr lang="en-US" sz="2400" dirty="0"/>
              </a:p>
            </p:txBody>
          </p:sp>
        </p:grpSp>
        <p:grpSp>
          <p:nvGrpSpPr>
            <p:cNvPr id="91" name="Group 90"/>
            <p:cNvGrpSpPr/>
            <p:nvPr/>
          </p:nvGrpSpPr>
          <p:grpSpPr>
            <a:xfrm>
              <a:off x="7873302" y="4510143"/>
              <a:ext cx="457200" cy="466130"/>
              <a:chOff x="1676400" y="3424536"/>
              <a:chExt cx="457200" cy="466130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676400" y="3450266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44</a:t>
                </a:r>
              </a:p>
            </p:txBody>
          </p:sp>
        </p:grpSp>
        <p:cxnSp>
          <p:nvCxnSpPr>
            <p:cNvPr id="92" name="Straight Connector 91"/>
            <p:cNvCxnSpPr/>
            <p:nvPr/>
          </p:nvCxnSpPr>
          <p:spPr>
            <a:xfrm flipH="1">
              <a:off x="7216235" y="3176422"/>
              <a:ext cx="410817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7644702" y="3147473"/>
              <a:ext cx="498405" cy="53250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99" idx="0"/>
              <a:endCxn id="105" idx="4"/>
            </p:cNvCxnSpPr>
            <p:nvPr/>
          </p:nvCxnSpPr>
          <p:spPr>
            <a:xfrm flipH="1" flipV="1">
              <a:off x="7035102" y="399460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>
              <a:off x="6425502" y="399460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endCxn id="97" idx="0"/>
            </p:cNvCxnSpPr>
            <p:nvPr/>
          </p:nvCxnSpPr>
          <p:spPr>
            <a:xfrm flipH="1">
              <a:off x="8101902" y="4138073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>
            <a:off x="9306958" y="4682951"/>
            <a:ext cx="458983" cy="466130"/>
            <a:chOff x="1676400" y="3424536"/>
            <a:chExt cx="458983" cy="466130"/>
          </a:xfrm>
        </p:grpSpPr>
        <p:sp>
          <p:nvSpPr>
            <p:cNvPr id="131" name="Oval 130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1678183" y="3456395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40</a:t>
              </a: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8830641" y="2985720"/>
            <a:ext cx="467834" cy="466130"/>
            <a:chOff x="6857969" y="2303557"/>
            <a:chExt cx="467834" cy="466130"/>
          </a:xfrm>
        </p:grpSpPr>
        <p:sp>
          <p:nvSpPr>
            <p:cNvPr id="129" name="Oval 128"/>
            <p:cNvSpPr/>
            <p:nvPr/>
          </p:nvSpPr>
          <p:spPr>
            <a:xfrm>
              <a:off x="6868603" y="2303557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6857969" y="2329287"/>
              <a:ext cx="4572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23</a:t>
              </a: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9753600" y="6365932"/>
            <a:ext cx="457201" cy="466130"/>
            <a:chOff x="1676399" y="3424536"/>
            <a:chExt cx="457201" cy="466130"/>
          </a:xfrm>
        </p:grpSpPr>
        <p:sp>
          <p:nvSpPr>
            <p:cNvPr id="127" name="Oval 126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1676399" y="3450266"/>
              <a:ext cx="4572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52</a:t>
              </a: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8665250" y="2133600"/>
            <a:ext cx="457200" cy="466130"/>
            <a:chOff x="1676400" y="3461410"/>
            <a:chExt cx="457200" cy="466130"/>
          </a:xfrm>
        </p:grpSpPr>
        <p:sp>
          <p:nvSpPr>
            <p:cNvPr id="125" name="Oval 124"/>
            <p:cNvSpPr/>
            <p:nvPr/>
          </p:nvSpPr>
          <p:spPr>
            <a:xfrm>
              <a:off x="1676400" y="3461410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1676400" y="3482165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15</a:t>
              </a: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9088990" y="3840795"/>
            <a:ext cx="457200" cy="466130"/>
            <a:chOff x="1676400" y="3424536"/>
            <a:chExt cx="457200" cy="466130"/>
          </a:xfrm>
        </p:grpSpPr>
        <p:sp>
          <p:nvSpPr>
            <p:cNvPr id="123" name="Oval 122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1676400" y="3450266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37</a:t>
              </a:r>
              <a:endParaRPr lang="en-US" sz="2400" dirty="0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9533863" y="5522106"/>
            <a:ext cx="457200" cy="466130"/>
            <a:chOff x="1676400" y="3424536"/>
            <a:chExt cx="457200" cy="466130"/>
          </a:xfrm>
        </p:grpSpPr>
        <p:sp>
          <p:nvSpPr>
            <p:cNvPr id="121" name="Oval 120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1676400" y="3450266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44</a:t>
              </a:r>
            </a:p>
          </p:txBody>
        </p:sp>
      </p:grpSp>
      <p:cxnSp>
        <p:nvCxnSpPr>
          <p:cNvPr id="120" name="Straight Connector 119"/>
          <p:cNvCxnSpPr/>
          <p:nvPr/>
        </p:nvCxnSpPr>
        <p:spPr>
          <a:xfrm>
            <a:off x="8870660" y="2599730"/>
            <a:ext cx="193899" cy="3859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9097491" y="3453908"/>
            <a:ext cx="193899" cy="3859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9324322" y="4308086"/>
            <a:ext cx="193899" cy="3859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9547615" y="5148093"/>
            <a:ext cx="193899" cy="3859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9785079" y="5981005"/>
            <a:ext cx="193899" cy="3859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6BAF546E-34CC-E9B6-8FAA-A9740886AB34}"/>
                  </a:ext>
                </a:extLst>
              </p14:cNvPr>
              <p14:cNvContentPartPr/>
              <p14:nvPr/>
            </p14:nvContentPartPr>
            <p14:xfrm>
              <a:off x="8913386" y="2277716"/>
              <a:ext cx="8280" cy="727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6BAF546E-34CC-E9B6-8FAA-A9740886AB3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904746" y="2268716"/>
                <a:ext cx="25920" cy="9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9A87D191-C4A7-FBA0-5410-607068CFAF4C}"/>
                  </a:ext>
                </a:extLst>
              </p14:cNvPr>
              <p14:cNvContentPartPr/>
              <p14:nvPr/>
            </p14:nvContentPartPr>
            <p14:xfrm>
              <a:off x="9398666" y="3172316"/>
              <a:ext cx="9108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9A87D191-C4A7-FBA0-5410-607068CFAF4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390026" y="3163316"/>
                <a:ext cx="10872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BB9B6F74-BD30-931E-6EFC-5B4B55CFE87D}"/>
                  </a:ext>
                </a:extLst>
              </p14:cNvPr>
              <p14:cNvContentPartPr/>
              <p14:nvPr/>
            </p14:nvContentPartPr>
            <p14:xfrm>
              <a:off x="9786746" y="3927956"/>
              <a:ext cx="9360" cy="27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BB9B6F74-BD30-931E-6EFC-5B4B55CFE87D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778106" y="3918956"/>
                <a:ext cx="27000" cy="4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01423F61-27C7-72E4-2D97-2D5B57053DB6}"/>
                  </a:ext>
                </a:extLst>
              </p14:cNvPr>
              <p14:cNvContentPartPr/>
              <p14:nvPr/>
            </p14:nvContentPartPr>
            <p14:xfrm>
              <a:off x="9953066" y="4967276"/>
              <a:ext cx="10800" cy="612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01423F61-27C7-72E4-2D97-2D5B57053DB6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944066" y="4958276"/>
                <a:ext cx="28440" cy="2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91666F37-DBAA-2C38-A1CD-70F4EA67C92D}"/>
                  </a:ext>
                </a:extLst>
              </p14:cNvPr>
              <p14:cNvContentPartPr/>
              <p14:nvPr/>
            </p14:nvContentPartPr>
            <p14:xfrm>
              <a:off x="10260506" y="5914436"/>
              <a:ext cx="360" cy="1188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91666F37-DBAA-2C38-A1CD-70F4EA67C92D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0251506" y="5905436"/>
                <a:ext cx="18000" cy="2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F936F414-27F4-E889-B18D-92217FBFFEA7}"/>
                  </a:ext>
                </a:extLst>
              </p14:cNvPr>
              <p14:cNvContentPartPr/>
              <p14:nvPr/>
            </p14:nvContentPartPr>
            <p14:xfrm>
              <a:off x="10492706" y="6721196"/>
              <a:ext cx="11880" cy="252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F936F414-27F4-E889-B18D-92217FBFFEA7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0484066" y="6712556"/>
                <a:ext cx="29520" cy="20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63642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of BST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752600"/>
            <a:ext cx="7141250" cy="2667000"/>
          </a:xfrm>
        </p:spPr>
        <p:txBody>
          <a:bodyPr/>
          <a:lstStyle/>
          <a:p>
            <a:r>
              <a:rPr lang="en-US" sz="2400" dirty="0"/>
              <a:t>Are these trees valid BST?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Yes</a:t>
            </a:r>
          </a:p>
          <a:p>
            <a:r>
              <a:rPr lang="en-US" sz="2400" dirty="0"/>
              <a:t>Give two sequences of nodes </a:t>
            </a:r>
            <a:r>
              <a:rPr lang="en-US" sz="2400" dirty="0" err="1"/>
              <a:t>s.t.</a:t>
            </a:r>
            <a:r>
              <a:rPr lang="en-US" sz="2400" dirty="0"/>
              <a:t> when inserted in an empty tree will produce the two trees shown here (each sequence produces a different tree).</a:t>
            </a:r>
          </a:p>
          <a:p>
            <a:pPr lvl="1"/>
            <a:r>
              <a:rPr lang="en-US" sz="2000" b="1" dirty="0">
                <a:solidFill>
                  <a:srgbClr val="FF0000"/>
                </a:solidFill>
              </a:rPr>
              <a:t>40, 23, 37, 52, 44, 15</a:t>
            </a:r>
          </a:p>
          <a:p>
            <a:pPr lvl="1"/>
            <a:r>
              <a:rPr lang="en-US" sz="2000" b="1" dirty="0">
                <a:solidFill>
                  <a:srgbClr val="FF0000"/>
                </a:solidFill>
              </a:rPr>
              <a:t>15, 23, 37, 40, 44, 52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85" name="Group 84"/>
          <p:cNvGrpSpPr/>
          <p:nvPr/>
        </p:nvGrpSpPr>
        <p:grpSpPr>
          <a:xfrm>
            <a:off x="2285802" y="4572000"/>
            <a:ext cx="2394188" cy="2286000"/>
            <a:chOff x="6088714" y="2690273"/>
            <a:chExt cx="2394188" cy="2286000"/>
          </a:xfrm>
        </p:grpSpPr>
        <p:grpSp>
          <p:nvGrpSpPr>
            <p:cNvPr id="86" name="Group 85"/>
            <p:cNvGrpSpPr/>
            <p:nvPr/>
          </p:nvGrpSpPr>
          <p:grpSpPr>
            <a:xfrm>
              <a:off x="7416102" y="2690273"/>
              <a:ext cx="458983" cy="466130"/>
              <a:chOff x="1676400" y="3424536"/>
              <a:chExt cx="458983" cy="466130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1678183" y="3456395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40</a:t>
                </a:r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6795868" y="3528473"/>
              <a:ext cx="467834" cy="466130"/>
              <a:chOff x="1665766" y="3424536"/>
              <a:chExt cx="467834" cy="466130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1665766" y="3450266"/>
                <a:ext cx="4572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23</a:t>
                </a:r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8025701" y="3671943"/>
              <a:ext cx="457201" cy="466130"/>
              <a:chOff x="1676399" y="3424536"/>
              <a:chExt cx="457201" cy="466130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676399" y="3450266"/>
                <a:ext cx="4572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52</a:t>
                </a:r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6088714" y="4433943"/>
              <a:ext cx="457200" cy="466130"/>
              <a:chOff x="1676400" y="3461410"/>
              <a:chExt cx="457200" cy="466130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1676400" y="3482165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15</a:t>
                </a:r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>
              <a:off x="6987635" y="4471821"/>
              <a:ext cx="457200" cy="466130"/>
              <a:chOff x="1676400" y="3424536"/>
              <a:chExt cx="457200" cy="46613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676400" y="3450266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37</a:t>
                </a:r>
                <a:endParaRPr lang="en-US" sz="2400" dirty="0"/>
              </a:p>
            </p:txBody>
          </p:sp>
        </p:grpSp>
        <p:grpSp>
          <p:nvGrpSpPr>
            <p:cNvPr id="91" name="Group 90"/>
            <p:cNvGrpSpPr/>
            <p:nvPr/>
          </p:nvGrpSpPr>
          <p:grpSpPr>
            <a:xfrm>
              <a:off x="7873302" y="4510143"/>
              <a:ext cx="457200" cy="466130"/>
              <a:chOff x="1676400" y="3424536"/>
              <a:chExt cx="457200" cy="466130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676400" y="3450266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44</a:t>
                </a:r>
              </a:p>
            </p:txBody>
          </p:sp>
        </p:grpSp>
        <p:cxnSp>
          <p:nvCxnSpPr>
            <p:cNvPr id="92" name="Straight Connector 91"/>
            <p:cNvCxnSpPr/>
            <p:nvPr/>
          </p:nvCxnSpPr>
          <p:spPr>
            <a:xfrm flipH="1">
              <a:off x="7216235" y="3176422"/>
              <a:ext cx="410817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7644702" y="3147473"/>
              <a:ext cx="498405" cy="53250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99" idx="0"/>
              <a:endCxn id="105" idx="4"/>
            </p:cNvCxnSpPr>
            <p:nvPr/>
          </p:nvCxnSpPr>
          <p:spPr>
            <a:xfrm flipH="1" flipV="1">
              <a:off x="7035102" y="399460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>
              <a:off x="6425502" y="399460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endCxn id="97" idx="0"/>
            </p:cNvCxnSpPr>
            <p:nvPr/>
          </p:nvCxnSpPr>
          <p:spPr>
            <a:xfrm flipH="1">
              <a:off x="8101902" y="4138073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>
            <a:off x="9306958" y="4682951"/>
            <a:ext cx="458983" cy="466130"/>
            <a:chOff x="1676400" y="3424536"/>
            <a:chExt cx="458983" cy="466130"/>
          </a:xfrm>
        </p:grpSpPr>
        <p:sp>
          <p:nvSpPr>
            <p:cNvPr id="131" name="Oval 130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1678183" y="3456395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40</a:t>
              </a: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8830641" y="2985720"/>
            <a:ext cx="467834" cy="466130"/>
            <a:chOff x="6857969" y="2303557"/>
            <a:chExt cx="467834" cy="466130"/>
          </a:xfrm>
        </p:grpSpPr>
        <p:sp>
          <p:nvSpPr>
            <p:cNvPr id="129" name="Oval 128"/>
            <p:cNvSpPr/>
            <p:nvPr/>
          </p:nvSpPr>
          <p:spPr>
            <a:xfrm>
              <a:off x="6868603" y="2303557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6857969" y="2329287"/>
              <a:ext cx="4572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23</a:t>
              </a: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9753600" y="6365932"/>
            <a:ext cx="457201" cy="466130"/>
            <a:chOff x="1676399" y="3424536"/>
            <a:chExt cx="457201" cy="466130"/>
          </a:xfrm>
        </p:grpSpPr>
        <p:sp>
          <p:nvSpPr>
            <p:cNvPr id="127" name="Oval 126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1676399" y="3450266"/>
              <a:ext cx="4572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52</a:t>
              </a: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8665250" y="2133600"/>
            <a:ext cx="457200" cy="466130"/>
            <a:chOff x="1676400" y="3461410"/>
            <a:chExt cx="457200" cy="466130"/>
          </a:xfrm>
        </p:grpSpPr>
        <p:sp>
          <p:nvSpPr>
            <p:cNvPr id="125" name="Oval 124"/>
            <p:cNvSpPr/>
            <p:nvPr/>
          </p:nvSpPr>
          <p:spPr>
            <a:xfrm>
              <a:off x="1676400" y="3461410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1676400" y="3482165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15</a:t>
              </a: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9088990" y="3840795"/>
            <a:ext cx="457200" cy="466130"/>
            <a:chOff x="1676400" y="3424536"/>
            <a:chExt cx="457200" cy="466130"/>
          </a:xfrm>
        </p:grpSpPr>
        <p:sp>
          <p:nvSpPr>
            <p:cNvPr id="123" name="Oval 122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1676400" y="3450266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37</a:t>
              </a:r>
              <a:endParaRPr lang="en-US" sz="2400" dirty="0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9533863" y="5522106"/>
            <a:ext cx="457200" cy="466130"/>
            <a:chOff x="1676400" y="3424536"/>
            <a:chExt cx="457200" cy="466130"/>
          </a:xfrm>
        </p:grpSpPr>
        <p:sp>
          <p:nvSpPr>
            <p:cNvPr id="121" name="Oval 120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1676400" y="3450266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44</a:t>
              </a:r>
            </a:p>
          </p:txBody>
        </p:sp>
      </p:grpSp>
      <p:cxnSp>
        <p:nvCxnSpPr>
          <p:cNvPr id="120" name="Straight Connector 119"/>
          <p:cNvCxnSpPr/>
          <p:nvPr/>
        </p:nvCxnSpPr>
        <p:spPr>
          <a:xfrm>
            <a:off x="8870660" y="2599730"/>
            <a:ext cx="193899" cy="3859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9097491" y="3453908"/>
            <a:ext cx="193899" cy="3859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9324322" y="4308086"/>
            <a:ext cx="193899" cy="3859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9547615" y="5148093"/>
            <a:ext cx="193899" cy="3859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9785079" y="5981005"/>
            <a:ext cx="193899" cy="3859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ontent Placeholder 2"/>
          <p:cNvSpPr txBox="1">
            <a:spLocks/>
          </p:cNvSpPr>
          <p:nvPr/>
        </p:nvSpPr>
        <p:spPr>
          <a:xfrm>
            <a:off x="5029201" y="4810512"/>
            <a:ext cx="4196085" cy="204748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Search, Insert and Delete take time </a:t>
            </a:r>
            <a:r>
              <a:rPr lang="en-US" sz="2000" u="sng" dirty="0">
                <a:solidFill>
                  <a:srgbClr val="FF0000"/>
                </a:solidFill>
              </a:rPr>
              <a:t>linear to the height </a:t>
            </a:r>
            <a:r>
              <a:rPr lang="en-US" sz="2000" dirty="0">
                <a:solidFill>
                  <a:srgbClr val="FF0000"/>
                </a:solidFill>
              </a:rPr>
              <a:t>of the tree (worst). </a:t>
            </a:r>
          </a:p>
          <a:p>
            <a:pPr lvl="1"/>
            <a:endParaRPr lang="en-US" sz="1800" dirty="0"/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Ideal: </a:t>
            </a:r>
            <a:r>
              <a:rPr lang="en-US" sz="2000" u="sng" dirty="0">
                <a:solidFill>
                  <a:srgbClr val="FF0000"/>
                </a:solidFill>
              </a:rPr>
              <a:t>build and keep a balanced tree</a:t>
            </a:r>
          </a:p>
          <a:p>
            <a:r>
              <a:rPr lang="en-US" sz="1800" dirty="0">
                <a:solidFill>
                  <a:srgbClr val="FF0000"/>
                </a:solidFill>
              </a:rPr>
              <a:t>insertions and deletions should leave the tree balanced.</a:t>
            </a:r>
          </a:p>
          <a:p>
            <a:endParaRPr lang="en-US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sz="2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06BDE0B4-EEC6-4F80-9D88-97BF9CA5EA13}"/>
                  </a:ext>
                </a:extLst>
              </p14:cNvPr>
              <p14:cNvContentPartPr/>
              <p14:nvPr/>
            </p14:nvContentPartPr>
            <p14:xfrm>
              <a:off x="9204602" y="3261511"/>
              <a:ext cx="9720" cy="183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06BDE0B4-EEC6-4F80-9D88-97BF9CA5EA1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186968" y="3252871"/>
                <a:ext cx="545388" cy="137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9176440C-8CE7-482C-9807-9D725666BEC3}"/>
                  </a:ext>
                </a:extLst>
              </p14:cNvPr>
              <p14:cNvContentPartPr/>
              <p14:nvPr/>
            </p14:nvContentPartPr>
            <p14:xfrm>
              <a:off x="3008200" y="4395040"/>
              <a:ext cx="18360" cy="118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9176440C-8CE7-482C-9807-9D725666BEC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999200" y="4386040"/>
                <a:ext cx="36000" cy="2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8DEB4F0A-AE5D-4DC4-ABBC-1DAE3DE34F90}"/>
                  </a:ext>
                </a:extLst>
              </p14:cNvPr>
              <p14:cNvContentPartPr/>
              <p14:nvPr/>
            </p14:nvContentPartPr>
            <p14:xfrm>
              <a:off x="3498160" y="4373080"/>
              <a:ext cx="6840" cy="82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8DEB4F0A-AE5D-4DC4-ABBC-1DAE3DE34F90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489520" y="4364440"/>
                <a:ext cx="24480" cy="2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5AF80DAE-9AF1-4334-B178-BABB89B8E668}"/>
                  </a:ext>
                </a:extLst>
              </p14:cNvPr>
              <p14:cNvContentPartPr/>
              <p14:nvPr/>
            </p14:nvContentPartPr>
            <p14:xfrm>
              <a:off x="4579960" y="4424920"/>
              <a:ext cx="360" cy="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5AF80DAE-9AF1-4334-B178-BABB89B8E66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71320" y="4416280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93333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of BST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66800"/>
            <a:ext cx="8534400" cy="5410200"/>
          </a:xfrm>
        </p:spPr>
        <p:txBody>
          <a:bodyPr/>
          <a:lstStyle/>
          <a:p>
            <a:r>
              <a:rPr lang="en-US" sz="2400" dirty="0"/>
              <a:t>If items are inserted in:</a:t>
            </a:r>
          </a:p>
          <a:p>
            <a:pPr lvl="1"/>
            <a:r>
              <a:rPr lang="en-US" sz="2000" u="sng" dirty="0"/>
              <a:t>ascending order</a:t>
            </a:r>
            <a:r>
              <a:rPr lang="en-US" sz="2000" dirty="0"/>
              <a:t>, the resulting tree is </a:t>
            </a:r>
            <a:r>
              <a:rPr lang="en-US" sz="2000" u="sng" dirty="0"/>
              <a:t>maximally imbalanced</a:t>
            </a:r>
            <a:r>
              <a:rPr lang="en-US" sz="2000" dirty="0"/>
              <a:t>.</a:t>
            </a:r>
          </a:p>
          <a:p>
            <a:pPr lvl="1"/>
            <a:r>
              <a:rPr lang="en-US" sz="2000" u="sng" dirty="0"/>
              <a:t>random order</a:t>
            </a:r>
            <a:r>
              <a:rPr lang="en-US" sz="2000" dirty="0"/>
              <a:t>, the resulting trees are </a:t>
            </a:r>
            <a:r>
              <a:rPr lang="en-US" sz="2000" u="sng" dirty="0"/>
              <a:t>reasonably balanced</a:t>
            </a:r>
            <a:r>
              <a:rPr lang="en-US" sz="2000" dirty="0"/>
              <a:t>.</a:t>
            </a:r>
          </a:p>
          <a:p>
            <a:pPr lvl="1"/>
            <a:endParaRPr lang="en-US" sz="2400" dirty="0"/>
          </a:p>
          <a:p>
            <a:r>
              <a:rPr lang="en-US" sz="2400" dirty="0"/>
              <a:t>Can we insert the items in random order?</a:t>
            </a:r>
          </a:p>
          <a:p>
            <a:pPr lvl="1"/>
            <a:r>
              <a:rPr lang="en-US" sz="2000" dirty="0"/>
              <a:t>If we build the tree from a batch of items.</a:t>
            </a:r>
          </a:p>
          <a:p>
            <a:pPr lvl="2"/>
            <a:r>
              <a:rPr lang="en-US" sz="1800" dirty="0"/>
              <a:t>Shuffle them first, or grab them from random positions.</a:t>
            </a:r>
          </a:p>
          <a:p>
            <a:pPr lvl="1"/>
            <a:r>
              <a:rPr lang="en-US" sz="2000" dirty="0"/>
              <a:t>If they come online (we do not have them all as a batch).</a:t>
            </a:r>
          </a:p>
          <a:p>
            <a:pPr lvl="2"/>
            <a:r>
              <a:rPr lang="en-US" sz="1800" dirty="0"/>
              <a:t>Insert in the tree at a random position – see Sedgewick textbook </a:t>
            </a:r>
          </a:p>
          <a:p>
            <a:pPr lvl="2"/>
            <a:endParaRPr lang="en-US" sz="1800" dirty="0"/>
          </a:p>
          <a:p>
            <a:r>
              <a:rPr lang="en-US" sz="2400" dirty="0"/>
              <a:t>Handling duplicates to balance the tree</a:t>
            </a:r>
          </a:p>
          <a:p>
            <a:pPr lvl="1"/>
            <a:r>
              <a:rPr lang="en-US" sz="2000" dirty="0"/>
              <a:t>alternate between inserting left and right. Use a flag.</a:t>
            </a:r>
          </a:p>
          <a:p>
            <a:pPr lvl="1"/>
            <a:r>
              <a:rPr lang="en-US" sz="2000" dirty="0"/>
              <a:t>keep a list of nodes with equal keys</a:t>
            </a:r>
          </a:p>
          <a:p>
            <a:pPr lvl="1"/>
            <a:r>
              <a:rPr lang="en-US" sz="2000" dirty="0"/>
              <a:t>randomly chose to insert left or right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671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6400800" cy="5927725"/>
          </a:xfrm>
        </p:spPr>
        <p:txBody>
          <a:bodyPr/>
          <a:lstStyle/>
          <a:p>
            <a:r>
              <a:rPr lang="en-US" sz="2000" dirty="0"/>
              <a:t>Min: leftmost node (from the root keep going left)</a:t>
            </a:r>
          </a:p>
          <a:p>
            <a:pPr lvl="1"/>
            <a:r>
              <a:rPr lang="en-US" sz="1800" dirty="0"/>
              <a:t>O(___)</a:t>
            </a:r>
          </a:p>
          <a:p>
            <a:r>
              <a:rPr lang="en-US" sz="2000" dirty="0"/>
              <a:t>Max: rightmost node (from the root keep going right).</a:t>
            </a:r>
          </a:p>
          <a:p>
            <a:pPr lvl="1"/>
            <a:r>
              <a:rPr lang="en-US" sz="1800" dirty="0"/>
              <a:t>O(___)</a:t>
            </a:r>
          </a:p>
          <a:p>
            <a:r>
              <a:rPr lang="en-US" sz="2000" dirty="0"/>
              <a:t>Print in order:</a:t>
            </a:r>
          </a:p>
          <a:p>
            <a:pPr lvl="1"/>
            <a:r>
              <a:rPr lang="en-US" sz="1800" dirty="0"/>
              <a:t>Increasing:        Left,  Root,  Right  (</a:t>
            </a:r>
            <a:r>
              <a:rPr lang="en-US" sz="1800" dirty="0" err="1"/>
              <a:t>inorder</a:t>
            </a:r>
            <a:r>
              <a:rPr lang="en-US" sz="1800" dirty="0"/>
              <a:t> traversal)</a:t>
            </a:r>
          </a:p>
          <a:p>
            <a:pPr lvl="1"/>
            <a:r>
              <a:rPr lang="en-US" sz="1800" dirty="0"/>
              <a:t>Decreasing:    Right,  Root,  Left</a:t>
            </a:r>
          </a:p>
          <a:p>
            <a:pPr lvl="1"/>
            <a:r>
              <a:rPr lang="en-US" sz="1800" dirty="0"/>
              <a:t>O(______) can we give Theta? </a:t>
            </a:r>
            <a:r>
              <a:rPr lang="el-GR" sz="1800" dirty="0"/>
              <a:t>Θ</a:t>
            </a:r>
            <a:r>
              <a:rPr lang="en-US" sz="1800" dirty="0"/>
              <a:t>(_____)</a:t>
            </a:r>
          </a:p>
          <a:p>
            <a:r>
              <a:rPr lang="en-US" sz="2000" dirty="0"/>
              <a:t>Successor of node x with key k  (go right):</a:t>
            </a:r>
          </a:p>
          <a:p>
            <a:pPr lvl="1"/>
            <a:r>
              <a:rPr lang="en-US" sz="1800" dirty="0"/>
              <a:t>O(___)</a:t>
            </a:r>
          </a:p>
          <a:p>
            <a:r>
              <a:rPr lang="en-US" sz="2000" dirty="0"/>
              <a:t>Predecessor of node x with key k (go left):</a:t>
            </a:r>
          </a:p>
          <a:p>
            <a:pPr lvl="1"/>
            <a:r>
              <a:rPr lang="en-US" sz="1800" dirty="0"/>
              <a:t>O(___)</a:t>
            </a:r>
          </a:p>
          <a:p>
            <a:r>
              <a:rPr lang="en-US" sz="2000" dirty="0"/>
              <a:t>Search for a value (and not found)</a:t>
            </a:r>
          </a:p>
          <a:p>
            <a:pPr lvl="1"/>
            <a:r>
              <a:rPr lang="en-US" sz="1600" dirty="0"/>
              <a:t>O(___)</a:t>
            </a:r>
          </a:p>
          <a:p>
            <a:r>
              <a:rPr lang="en-US" sz="2000" dirty="0"/>
              <a:t>Build the tree via N repeated insertions: </a:t>
            </a:r>
          </a:p>
          <a:p>
            <a:pPr lvl="1"/>
            <a:r>
              <a:rPr lang="en-US" sz="1600" dirty="0"/>
              <a:t>O(___)   Best: </a:t>
            </a:r>
            <a:r>
              <a:rPr lang="el-GR" sz="1600" dirty="0"/>
              <a:t>Θ</a:t>
            </a:r>
            <a:r>
              <a:rPr lang="en-US" sz="1600" dirty="0"/>
              <a:t>(_____)  Worst: </a:t>
            </a:r>
            <a:r>
              <a:rPr lang="el-GR" sz="1600" dirty="0"/>
              <a:t>Θ</a:t>
            </a:r>
            <a:r>
              <a:rPr lang="en-US" sz="1600" dirty="0"/>
              <a:t>(_____)</a:t>
            </a:r>
          </a:p>
          <a:p>
            <a:r>
              <a:rPr lang="en-US" sz="2000" dirty="0"/>
              <a:t>How about </a:t>
            </a:r>
            <a:r>
              <a:rPr lang="en-US" sz="2000"/>
              <a:t>space complexity?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769912" y="209195"/>
            <a:ext cx="69497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Time complexity for a tree with N nodes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93D42A3-0FDF-4BE0-81BE-800CAC49139E}"/>
              </a:ext>
            </a:extLst>
          </p:cNvPr>
          <p:cNvGrpSpPr/>
          <p:nvPr/>
        </p:nvGrpSpPr>
        <p:grpSpPr>
          <a:xfrm>
            <a:off x="6572412" y="1809976"/>
            <a:ext cx="5487508" cy="3984172"/>
            <a:chOff x="1524000" y="2895600"/>
            <a:chExt cx="5487508" cy="3984172"/>
          </a:xfrm>
        </p:grpSpPr>
        <p:pic>
          <p:nvPicPr>
            <p:cNvPr id="6" name="Picture 1">
              <a:extLst>
                <a:ext uri="{FF2B5EF4-FFF2-40B4-BE49-F238E27FC236}">
                  <a16:creationId xmlns:a16="http://schemas.microsoft.com/office/drawing/2014/main" id="{EBAD1796-F013-4D85-91D1-CEEFB8FE4F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2954401"/>
              <a:ext cx="5487508" cy="3925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E132881-7946-4F72-9515-2D94C551A553}"/>
                </a:ext>
              </a:extLst>
            </p:cNvPr>
            <p:cNvSpPr txBox="1"/>
            <p:nvPr/>
          </p:nvSpPr>
          <p:spPr>
            <a:xfrm>
              <a:off x="2438400" y="2895600"/>
              <a:ext cx="599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data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44C7BCF8-9002-4BD8-876E-53597A4787FD}"/>
                </a:ext>
              </a:extLst>
            </p:cNvPr>
            <p:cNvCxnSpPr>
              <a:cxnSpLocks/>
              <a:stCxn id="7" idx="3"/>
            </p:cNvCxnSpPr>
            <p:nvPr/>
          </p:nvCxnSpPr>
          <p:spPr>
            <a:xfrm>
              <a:off x="3038116" y="3080266"/>
              <a:ext cx="307036" cy="0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B36FC54-B374-4997-998F-FAD38F92E2C6}"/>
                </a:ext>
              </a:extLst>
            </p:cNvPr>
            <p:cNvSpPr txBox="1"/>
            <p:nvPr/>
          </p:nvSpPr>
          <p:spPr>
            <a:xfrm>
              <a:off x="3890673" y="3048000"/>
              <a:ext cx="5289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size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2C03164D-D022-42B6-B1F9-CB8D613AA1F1}"/>
                </a:ext>
              </a:extLst>
            </p:cNvPr>
            <p:cNvCxnSpPr>
              <a:cxnSpLocks/>
              <a:stCxn id="9" idx="1"/>
            </p:cNvCxnSpPr>
            <p:nvPr/>
          </p:nvCxnSpPr>
          <p:spPr>
            <a:xfrm flipH="1">
              <a:off x="3581400" y="3232666"/>
              <a:ext cx="309273" cy="0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73129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685800"/>
          </a:xfrm>
        </p:spPr>
        <p:txBody>
          <a:bodyPr/>
          <a:lstStyle/>
          <a:p>
            <a:r>
              <a:rPr lang="en-US" sz="3600" dirty="0"/>
              <a:t>Search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914400"/>
            <a:ext cx="4343400" cy="5441951"/>
          </a:xfrm>
          <a:ln>
            <a:solidFill>
              <a:schemeClr val="bg1">
                <a:lumMod val="65000"/>
              </a:schemeClr>
            </a:solidFill>
          </a:ln>
        </p:spPr>
        <p:txBody>
          <a:bodyPr/>
          <a:lstStyle/>
          <a:p>
            <a:r>
              <a:rPr lang="en-US" sz="2000" dirty="0"/>
              <a:t>"search tree" as a term does </a:t>
            </a:r>
            <a:r>
              <a:rPr lang="en-US" sz="2000" b="1" u="sng" dirty="0"/>
              <a:t>NOT</a:t>
            </a:r>
            <a:r>
              <a:rPr lang="en-US" sz="2000" dirty="0"/>
              <a:t> refer to a specific implementation.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2000" dirty="0"/>
              <a:t>The term refers to a </a:t>
            </a:r>
            <a:r>
              <a:rPr lang="en-US" sz="2000" b="1" dirty="0"/>
              <a:t>family of implementations</a:t>
            </a:r>
            <a:r>
              <a:rPr lang="en-US" sz="2000" dirty="0"/>
              <a:t>, that may have </a:t>
            </a:r>
            <a:r>
              <a:rPr lang="en-US" sz="2000" b="1" dirty="0"/>
              <a:t>different properties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r>
              <a:rPr lang="en-US" sz="2000" dirty="0"/>
              <a:t>We will discuss:</a:t>
            </a:r>
          </a:p>
          <a:p>
            <a:pPr lvl="1"/>
            <a:r>
              <a:rPr lang="en-US" sz="1800" dirty="0"/>
              <a:t>Binary search trees (BST).</a:t>
            </a:r>
          </a:p>
          <a:p>
            <a:pPr lvl="1"/>
            <a:r>
              <a:rPr lang="en-US" sz="1800" dirty="0"/>
              <a:t>2-3-4 trees (a special type of a B-tree).</a:t>
            </a:r>
          </a:p>
          <a:p>
            <a:pPr lvl="1"/>
            <a:r>
              <a:rPr lang="en-US" sz="1800" dirty="0"/>
              <a:t>mention: red-black trees, AVL trees, splay trees, B-trees and other variations.</a:t>
            </a:r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153912" y="914400"/>
            <a:ext cx="4514088" cy="544195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All search trees support: </a:t>
            </a:r>
          </a:p>
          <a:p>
            <a:pPr lvl="1"/>
            <a:r>
              <a:rPr lang="en-US" sz="1600" i="1" dirty="0"/>
              <a:t>search</a:t>
            </a:r>
            <a:r>
              <a:rPr lang="en-US" sz="1600" dirty="0"/>
              <a:t>, </a:t>
            </a:r>
            <a:r>
              <a:rPr lang="en-US" sz="1600" i="1" dirty="0"/>
              <a:t>insert</a:t>
            </a:r>
            <a:r>
              <a:rPr lang="en-US" sz="1600" dirty="0"/>
              <a:t> and </a:t>
            </a:r>
            <a:r>
              <a:rPr lang="en-US" sz="1600" i="1" dirty="0"/>
              <a:t>delete</a:t>
            </a:r>
            <a:r>
              <a:rPr lang="en-US" sz="1600" dirty="0"/>
              <a:t> .</a:t>
            </a:r>
          </a:p>
          <a:p>
            <a:pPr lvl="1"/>
            <a:r>
              <a:rPr lang="en-US" sz="1600" dirty="0"/>
              <a:t>min, max, successor, predecessor</a:t>
            </a:r>
          </a:p>
          <a:p>
            <a:endParaRPr lang="en-US" sz="1800" dirty="0"/>
          </a:p>
          <a:p>
            <a:r>
              <a:rPr lang="en-US" sz="2000" dirty="0"/>
              <a:t>Insertions and deletions can differ among trees, and have important implications on overall performance.</a:t>
            </a:r>
          </a:p>
          <a:p>
            <a:endParaRPr lang="en-US" sz="2000" dirty="0"/>
          </a:p>
          <a:p>
            <a:r>
              <a:rPr lang="en-US" sz="2000" dirty="0"/>
              <a:t>The main goal is to have insertions and deletions that:</a:t>
            </a:r>
          </a:p>
          <a:p>
            <a:pPr lvl="1"/>
            <a:r>
              <a:rPr lang="en-US" sz="1800" dirty="0"/>
              <a:t>Are </a:t>
            </a:r>
            <a:r>
              <a:rPr lang="en-US" sz="1800" i="1" dirty="0"/>
              <a:t>efficient</a:t>
            </a:r>
            <a:r>
              <a:rPr lang="en-US" sz="1800" dirty="0"/>
              <a:t> (at most logarithmic time).</a:t>
            </a:r>
          </a:p>
          <a:p>
            <a:pPr lvl="1"/>
            <a:r>
              <a:rPr lang="en-US" sz="1800" i="1" dirty="0"/>
              <a:t>Leave the tree balanced</a:t>
            </a:r>
            <a:r>
              <a:rPr lang="en-US" sz="1800" dirty="0"/>
              <a:t>, to support efficient search (at most logarithmic time).</a:t>
            </a:r>
          </a:p>
          <a:p>
            <a:pPr lvl="1"/>
            <a:r>
              <a:rPr lang="en-US" sz="1600" dirty="0"/>
              <a:t>Preserve the tree properties (restore the tree)</a:t>
            </a:r>
          </a:p>
        </p:txBody>
      </p:sp>
    </p:spTree>
    <p:extLst>
      <p:ext uri="{BB962C8B-B14F-4D97-AF65-F5344CB8AC3E}">
        <p14:creationId xmlns:p14="http://schemas.microsoft.com/office/powerpoint/2010/main" val="41865320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609600"/>
          </a:xfrm>
        </p:spPr>
        <p:txBody>
          <a:bodyPr/>
          <a:lstStyle/>
          <a:p>
            <a:r>
              <a:rPr lang="en-US" dirty="0"/>
              <a:t>BST - Deletion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609601"/>
            <a:ext cx="8915400" cy="611187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Delete a node, </a:t>
            </a:r>
            <a:r>
              <a:rPr lang="en-US" sz="2400" b="1" i="1" dirty="0"/>
              <a:t>z</a:t>
            </a:r>
            <a:r>
              <a:rPr lang="en-US" sz="2400" dirty="0"/>
              <a:t>, in a BST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If z is a leaf, delete it,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If z has only one child, replace z with the child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If z has 2 children, </a:t>
            </a:r>
            <a:r>
              <a:rPr lang="en-US" sz="2400" i="1" dirty="0">
                <a:solidFill>
                  <a:srgbClr val="7030A0"/>
                </a:solidFill>
              </a:rPr>
              <a:t>replace</a:t>
            </a:r>
            <a:r>
              <a:rPr lang="en-US" sz="2400" dirty="0"/>
              <a:t> it with its </a:t>
            </a:r>
            <a:r>
              <a:rPr lang="en-US" sz="2400" u="sng" dirty="0"/>
              <a:t>order-wise successor, </a:t>
            </a:r>
            <a:r>
              <a:rPr lang="en-US" sz="2400" b="1" u="sng" dirty="0"/>
              <a:t>y</a:t>
            </a:r>
            <a:r>
              <a:rPr lang="en-US" sz="2400" u="sng" dirty="0"/>
              <a:t>,</a:t>
            </a:r>
            <a:r>
              <a:rPr lang="en-US" sz="2400" dirty="0"/>
              <a:t> and delete old </a:t>
            </a:r>
            <a:r>
              <a:rPr lang="en-US" sz="2400" b="1" dirty="0"/>
              <a:t>y</a:t>
            </a:r>
            <a:r>
              <a:rPr lang="en-US" sz="2400" dirty="0"/>
              <a:t>. (Note: y will be a leaf or have only one child.)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/>
              <a:t>Method 1 </a:t>
            </a:r>
            <a:r>
              <a:rPr lang="en-US" sz="1800" dirty="0"/>
              <a:t>(Simple: </a:t>
            </a:r>
            <a:r>
              <a:rPr lang="en-US" sz="1800" b="1" i="1" dirty="0">
                <a:solidFill>
                  <a:srgbClr val="7030A0"/>
                </a:solidFill>
              </a:rPr>
              <a:t>copy</a:t>
            </a:r>
            <a:r>
              <a:rPr lang="en-US" sz="1800" dirty="0"/>
              <a:t> the data)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1800" dirty="0"/>
              <a:t>Copy </a:t>
            </a:r>
            <a:r>
              <a:rPr lang="en-US" sz="1800" dirty="0">
                <a:solidFill>
                  <a:srgbClr val="FF0000"/>
                </a:solidFill>
              </a:rPr>
              <a:t>the data</a:t>
            </a:r>
            <a:r>
              <a:rPr lang="en-US" sz="1800" dirty="0"/>
              <a:t> from y to z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1800" dirty="0">
                <a:solidFill>
                  <a:srgbClr val="FF0000"/>
                </a:solidFill>
              </a:rPr>
              <a:t>Delete </a:t>
            </a:r>
            <a:r>
              <a:rPr lang="en-US" sz="1800" u="sng" dirty="0">
                <a:solidFill>
                  <a:srgbClr val="FF0000"/>
                </a:solidFill>
              </a:rPr>
              <a:t>node </a:t>
            </a:r>
            <a:r>
              <a:rPr lang="en-US" sz="1800" b="1" u="sng" dirty="0">
                <a:solidFill>
                  <a:srgbClr val="FF0000"/>
                </a:solidFill>
              </a:rPr>
              <a:t>y</a:t>
            </a:r>
            <a:r>
              <a:rPr lang="en-US" sz="1800" dirty="0">
                <a:solidFill>
                  <a:srgbClr val="FF0000"/>
                </a:solidFill>
              </a:rPr>
              <a:t>. </a:t>
            </a:r>
            <a:endParaRPr lang="en-US" sz="1800" dirty="0"/>
          </a:p>
          <a:p>
            <a:pPr marL="1314450" lvl="2" indent="-514350">
              <a:buFont typeface="+mj-lt"/>
              <a:buAutoNum type="arabicPeriod"/>
            </a:pPr>
            <a:r>
              <a:rPr lang="en-US" sz="1600" u="sng" dirty="0"/>
              <a:t>Problem if other components of the program maintain pointers to nodes in the tree</a:t>
            </a:r>
            <a:r>
              <a:rPr lang="en-US" sz="1600" dirty="0"/>
              <a:t> they would not know that the tree was changed and their data cannot be trusted anymore.</a:t>
            </a:r>
          </a:p>
          <a:p>
            <a:pPr marL="800100" lvl="2" indent="0">
              <a:buNone/>
            </a:pPr>
            <a:endParaRPr lang="en-US" sz="400" dirty="0"/>
          </a:p>
          <a:p>
            <a:pPr marL="914400" lvl="1" indent="-514350">
              <a:buFont typeface="+mj-lt"/>
              <a:buAutoNum type="alphaUcPeriod"/>
            </a:pPr>
            <a:r>
              <a:rPr lang="en-US" dirty="0"/>
              <a:t>Method 2 </a:t>
            </a:r>
            <a:r>
              <a:rPr lang="en-US" sz="1800" dirty="0"/>
              <a:t>(</a:t>
            </a:r>
            <a:r>
              <a:rPr lang="en-US" sz="1800" b="1" i="1" dirty="0">
                <a:solidFill>
                  <a:srgbClr val="7030A0"/>
                </a:solidFill>
              </a:rPr>
              <a:t>move</a:t>
            </a:r>
            <a:r>
              <a:rPr lang="en-US" sz="1800" dirty="0"/>
              <a:t> the nodes)</a:t>
            </a:r>
            <a:endParaRPr lang="en-US" sz="1600" dirty="0"/>
          </a:p>
          <a:p>
            <a:pPr marL="1314450" lvl="2" indent="-514350">
              <a:buFont typeface="+mj-lt"/>
              <a:buAutoNum type="arabicPeriod"/>
            </a:pPr>
            <a:r>
              <a:rPr lang="en-US" sz="1800" dirty="0">
                <a:solidFill>
                  <a:srgbClr val="FF0000"/>
                </a:solidFill>
              </a:rPr>
              <a:t>Replaces the </a:t>
            </a:r>
            <a:r>
              <a:rPr lang="en-US" sz="1800" b="1" dirty="0">
                <a:solidFill>
                  <a:srgbClr val="FF0000"/>
                </a:solidFill>
              </a:rPr>
              <a:t>node (not content)</a:t>
            </a:r>
            <a:r>
              <a:rPr lang="en-US" sz="1800" dirty="0">
                <a:solidFill>
                  <a:srgbClr val="FF0000"/>
                </a:solidFill>
              </a:rPr>
              <a:t> z with node y in the tree.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1800" dirty="0">
                <a:solidFill>
                  <a:srgbClr val="FF0000"/>
                </a:solidFill>
              </a:rPr>
              <a:t>Delete </a:t>
            </a:r>
            <a:r>
              <a:rPr lang="en-US" sz="1800" u="sng" dirty="0">
                <a:solidFill>
                  <a:srgbClr val="FF0000"/>
                </a:solidFill>
              </a:rPr>
              <a:t>node </a:t>
            </a:r>
            <a:r>
              <a:rPr lang="en-US" sz="1800" b="1" u="sng" dirty="0">
                <a:solidFill>
                  <a:srgbClr val="FF0000"/>
                </a:solidFill>
              </a:rPr>
              <a:t>z</a:t>
            </a:r>
            <a:r>
              <a:rPr lang="en-US" sz="1800" dirty="0">
                <a:solidFill>
                  <a:srgbClr val="FF0000"/>
                </a:solidFill>
              </a:rPr>
              <a:t> (y is now linked in place of z)</a:t>
            </a:r>
            <a:endParaRPr lang="en-US" sz="1800" dirty="0"/>
          </a:p>
          <a:p>
            <a:pPr marL="1314450" lvl="2" indent="-514350">
              <a:buFont typeface="+mj-lt"/>
              <a:buAutoNum type="arabicPeriod"/>
            </a:pPr>
            <a:r>
              <a:rPr lang="en-US" sz="1800" dirty="0"/>
              <a:t>Does not have the pointer referencing problem.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1800" dirty="0"/>
              <a:t>2 implementations:  Sedgewick and CLRS. </a:t>
            </a:r>
          </a:p>
          <a:p>
            <a:pPr marL="400050" lvl="1" indent="0">
              <a:buNone/>
            </a:pP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2793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BST – Deletion – Method 1</a:t>
            </a:r>
            <a:br>
              <a:rPr lang="en-US" dirty="0"/>
            </a:br>
            <a:r>
              <a:rPr lang="en-US" dirty="0"/>
              <a:t>(Copy the data)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447801"/>
            <a:ext cx="8763000" cy="527367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Delete(d)  - delete a node </a:t>
            </a:r>
            <a:r>
              <a:rPr lang="en-US" i="1" dirty="0"/>
              <a:t>d</a:t>
            </a:r>
            <a:r>
              <a:rPr lang="en-US" dirty="0"/>
              <a:t> in a BST - Method 1.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d is a leaf, delete 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d has only one child, delete it and readjust the links (the child ‘moves’ in the place of d).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d has 2 children: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/>
              <a:t>Find the successor, s, of d.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/>
              <a:t>Where is the successor of d?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/>
              <a:t>Copy only the data from s to d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/>
              <a:t>Call </a:t>
            </a:r>
            <a:r>
              <a:rPr lang="en-US" u="sng" dirty="0"/>
              <a:t>Delete(s</a:t>
            </a:r>
            <a:r>
              <a:rPr lang="en-US" u="sng"/>
              <a:t>)</a:t>
            </a:r>
            <a:r>
              <a:rPr lang="en-US"/>
              <a:t> for node </a:t>
            </a:r>
            <a:r>
              <a:rPr lang="en-US" dirty="0"/>
              <a:t>s. Note that s can only be: 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/>
              <a:t>Leaf  (case 1 above)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/>
              <a:t>A node with only one child (the right child) (This is case 2 above.)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5442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BST – Deletion – Method 2</a:t>
            </a:r>
            <a:br>
              <a:rPr lang="en-US" dirty="0"/>
            </a:br>
            <a:r>
              <a:rPr lang="en-US" dirty="0"/>
              <a:t>(Move nodes)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47801"/>
            <a:ext cx="8229600" cy="527367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Delete a node </a:t>
            </a:r>
            <a:r>
              <a:rPr lang="en-US" i="1" dirty="0"/>
              <a:t>d</a:t>
            </a:r>
            <a:r>
              <a:rPr lang="en-US" dirty="0"/>
              <a:t> in a BST - Method 2.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d is a leaf, delete 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d has only one child, delete it and readjust the links (the child ‘moves’ in the place of d).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d has 2 children, find the successor, s, of d.</a:t>
            </a:r>
          </a:p>
          <a:p>
            <a:pPr marL="400050" lvl="1" indent="0">
              <a:buNone/>
            </a:pPr>
            <a:r>
              <a:rPr lang="en-US" dirty="0"/>
              <a:t>Is s the right child of d?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/>
              <a:t>YES: </a:t>
            </a:r>
            <a:r>
              <a:rPr lang="en-US"/>
              <a:t>Transplant s over d (s </a:t>
            </a:r>
            <a:r>
              <a:rPr lang="en-US" dirty="0"/>
              <a:t>will have only the right child)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/>
              <a:t>NO: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09801" y="6172200"/>
            <a:ext cx="1300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Draw image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828800" y="76200"/>
            <a:ext cx="8229600" cy="601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828800" y="304801"/>
            <a:ext cx="8458200" cy="6282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42455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BST - Rotations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1600"/>
            <a:ext cx="8229600" cy="457200"/>
          </a:xfrm>
        </p:spPr>
        <p:txBody>
          <a:bodyPr/>
          <a:lstStyle/>
          <a:p>
            <a:r>
              <a:rPr lang="en-US" dirty="0"/>
              <a:t>Left and right rotations </a:t>
            </a:r>
          </a:p>
          <a:p>
            <a:pPr marL="0" indent="0">
              <a:buNone/>
            </a:pPr>
            <a:r>
              <a:rPr lang="en-US" sz="1800" dirty="0"/>
              <a:t>       (image source: Dr. Bob Weems:  Notes 11, parts: ‘11.D. Rotations’ 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15528-21DE-4FAA-801E-634DDDAF4B2B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23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433617"/>
            <a:ext cx="4569456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086601" y="2623549"/>
            <a:ext cx="419099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Sedgewick code:</a:t>
            </a:r>
          </a:p>
          <a:p>
            <a:pPr>
              <a:defRPr/>
            </a:pPr>
            <a:endParaRPr lang="en-US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rotate to the right</a:t>
            </a:r>
          </a:p>
          <a:p>
            <a:pPr>
              <a:defRPr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</a:t>
            </a:r>
            <a:r>
              <a:rPr lang="en-US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odePT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rotR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</a:t>
            </a:r>
            <a:r>
              <a:rPr lang="en-US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odePT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B)</a:t>
            </a:r>
          </a:p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 </a:t>
            </a:r>
            <a:r>
              <a:rPr lang="en-US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nodePT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= B-&gt;left; </a:t>
            </a:r>
          </a:p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B-&gt;left = A-&gt;right; </a:t>
            </a:r>
          </a:p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A-&gt;right = B; </a:t>
            </a:r>
          </a:p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A; }</a:t>
            </a:r>
          </a:p>
          <a:p>
            <a:pPr>
              <a:defRPr/>
            </a:pPr>
            <a:endParaRPr lang="en-US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rotate to the left</a:t>
            </a:r>
          </a:p>
          <a:p>
            <a:pPr>
              <a:defRPr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</a:t>
            </a:r>
            <a:r>
              <a:rPr lang="en-US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odePT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rotL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</a:t>
            </a:r>
            <a:r>
              <a:rPr lang="en-US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odePT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B)</a:t>
            </a:r>
          </a:p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 </a:t>
            </a:r>
            <a:r>
              <a:rPr lang="en-US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nodePT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 = B-&gt;right; </a:t>
            </a:r>
          </a:p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B-&gt;right = C-&gt;left; </a:t>
            </a:r>
          </a:p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C-&gt;left = B; </a:t>
            </a:r>
          </a:p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C; }</a:t>
            </a:r>
          </a:p>
        </p:txBody>
      </p:sp>
    </p:spTree>
    <p:extLst>
      <p:ext uri="{BB962C8B-B14F-4D97-AF65-F5344CB8AC3E}">
        <p14:creationId xmlns:p14="http://schemas.microsoft.com/office/powerpoint/2010/main" val="12631356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458200" cy="762000"/>
          </a:xfrm>
        </p:spPr>
        <p:txBody>
          <a:bodyPr/>
          <a:lstStyle/>
          <a:p>
            <a:r>
              <a:rPr lang="en-US" dirty="0"/>
              <a:t>BST – Insertion at Root</a:t>
            </a:r>
            <a:br>
              <a:rPr lang="en-US" dirty="0"/>
            </a:br>
            <a:r>
              <a:rPr lang="en-US" sz="2400" dirty="0"/>
              <a:t>                    (small changes to Sedgewick code)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990600"/>
            <a:ext cx="8763000" cy="57912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TreeNodePT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rotR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TreeNodePT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h)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{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nodePT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x = h-&gt;left; h-&gt;left = x-&gt;right; x-&gt;right = h; 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x; }</a:t>
            </a:r>
          </a:p>
          <a:p>
            <a:pPr marL="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nodePT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rotL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nodePT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h)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{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nodePT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x = h-&gt;right; h-&gt;right = x-&gt;left; x-&gt;left = h; 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x; }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-----</a:t>
            </a:r>
          </a:p>
          <a:p>
            <a:pPr marL="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TreeNodePT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TreeNodePT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h, int data)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{ if (h == NULL) return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new_tree_node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(data, NULL, NULL, 1);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if (data &lt; h-&gt;data) 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{ h-&gt;left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(h-&gt;left, data); h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rotR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(h); }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{ h-&gt;right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(h-&gt;right, data); h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rotL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(h); }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h;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STinsert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data)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{ head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(head, data); } // Sedgewick code adaptation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15528-21DE-4FAA-801E-634DDDAF4B2B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4E2CA78-18FF-41B6-50F5-DD1DED4F3187}"/>
                  </a:ext>
                </a:extLst>
              </p14:cNvPr>
              <p14:cNvContentPartPr/>
              <p14:nvPr/>
            </p14:nvContentPartPr>
            <p14:xfrm>
              <a:off x="8700626" y="5329351"/>
              <a:ext cx="1800" cy="180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4E2CA78-18FF-41B6-50F5-DD1DED4F318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691986" y="5320711"/>
                <a:ext cx="19440" cy="35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84761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Tree (BST)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Resources:</a:t>
            </a:r>
          </a:p>
          <a:p>
            <a:pPr lvl="1"/>
            <a:r>
              <a:rPr lang="en-US" dirty="0"/>
              <a:t>BST in general – CLRS</a:t>
            </a:r>
          </a:p>
          <a:p>
            <a:pPr lvl="1"/>
            <a:r>
              <a:rPr lang="en-US" dirty="0"/>
              <a:t>BST in general and solved problems: </a:t>
            </a:r>
            <a:r>
              <a:rPr lang="en-US" dirty="0">
                <a:hlinkClick r:id="rId3"/>
              </a:rPr>
              <a:t>http://cslibrary.stanford.edu/110/BinaryTrees.html#s</a:t>
            </a:r>
            <a:endParaRPr lang="en-US" dirty="0"/>
          </a:p>
          <a:p>
            <a:pPr lvl="1"/>
            <a:r>
              <a:rPr lang="en-US" dirty="0" err="1"/>
              <a:t>leetcode</a:t>
            </a:r>
            <a:endParaRPr lang="en-US" dirty="0"/>
          </a:p>
          <a:p>
            <a:pPr lvl="1"/>
            <a:r>
              <a:rPr lang="en-US" dirty="0"/>
              <a:t>Insertion at root (using insertion at a leaf and </a:t>
            </a:r>
            <a:r>
              <a:rPr lang="en-US" u="sng" dirty="0"/>
              <a:t>rotations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Sedgewick</a:t>
            </a:r>
          </a:p>
          <a:p>
            <a:pPr lvl="2"/>
            <a:r>
              <a:rPr lang="en-US" dirty="0"/>
              <a:t>Dr. Bob Weems:  Notes 11, parts: ‘11.D. Rotations’ and ’11.E. Insertion At Root’</a:t>
            </a:r>
          </a:p>
          <a:p>
            <a:pPr lvl="1"/>
            <a:r>
              <a:rPr lang="en-US" sz="1800" dirty="0"/>
              <a:t>Randomizing the tree by inserting at a random position – not covered</a:t>
            </a:r>
          </a:p>
          <a:p>
            <a:pPr lvl="2"/>
            <a:r>
              <a:rPr lang="en-US" sz="1600" dirty="0"/>
              <a:t>Sedgewick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670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Properties -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Full tree</a:t>
            </a:r>
          </a:p>
          <a:p>
            <a:r>
              <a:rPr lang="en-US" dirty="0"/>
              <a:t>Nearly Complete tree (e.g. heap tree)</a:t>
            </a:r>
          </a:p>
          <a:p>
            <a:r>
              <a:rPr lang="en-US" dirty="0"/>
              <a:t>Complete binary tree 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Tree – connected graph with no cycles, or connected graph with N-1 edges (and N vertices).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447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8382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Binary Search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14400"/>
            <a:ext cx="8229600" cy="5029200"/>
          </a:xfrm>
        </p:spPr>
        <p:txBody>
          <a:bodyPr/>
          <a:lstStyle/>
          <a:p>
            <a:r>
              <a:rPr lang="en-US" dirty="0"/>
              <a:t>Definition: a binary search tree is a binary tree where the item at each node is:</a:t>
            </a:r>
          </a:p>
          <a:p>
            <a:pPr lvl="1"/>
            <a:r>
              <a:rPr lang="en-US" dirty="0"/>
              <a:t>Greater than or equal to all items on the left </a:t>
            </a:r>
            <a:r>
              <a:rPr lang="en-US" dirty="0" err="1"/>
              <a:t>subtree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Less than or equal to all items in the right subtree. 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dirty="0"/>
              <a:t>How do we search?</a:t>
            </a:r>
          </a:p>
          <a:p>
            <a:pPr lvl="1"/>
            <a:r>
              <a:rPr lang="en-US" dirty="0"/>
              <a:t>30? 44?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302748" y="4363842"/>
            <a:ext cx="2394188" cy="2286000"/>
            <a:chOff x="6088714" y="2690273"/>
            <a:chExt cx="2394188" cy="2286000"/>
          </a:xfrm>
        </p:grpSpPr>
        <p:grpSp>
          <p:nvGrpSpPr>
            <p:cNvPr id="6" name="Group 5"/>
            <p:cNvGrpSpPr/>
            <p:nvPr/>
          </p:nvGrpSpPr>
          <p:grpSpPr>
            <a:xfrm>
              <a:off x="7416102" y="2690273"/>
              <a:ext cx="458983" cy="466130"/>
              <a:chOff x="1676400" y="3424536"/>
              <a:chExt cx="458983" cy="46613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678183" y="3456395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40</a:t>
                </a: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6795868" y="3528473"/>
              <a:ext cx="467834" cy="466130"/>
              <a:chOff x="1665766" y="3424536"/>
              <a:chExt cx="467834" cy="46613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665766" y="3450266"/>
                <a:ext cx="4572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23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8025701" y="3671943"/>
              <a:ext cx="457201" cy="466130"/>
              <a:chOff x="1676399" y="3424536"/>
              <a:chExt cx="457201" cy="466130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676399" y="3450266"/>
                <a:ext cx="4572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52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6088714" y="4433943"/>
              <a:ext cx="457200" cy="466130"/>
              <a:chOff x="1676400" y="3461410"/>
              <a:chExt cx="457200" cy="46613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676400" y="3482165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15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6987635" y="4471821"/>
              <a:ext cx="457200" cy="466130"/>
              <a:chOff x="1676400" y="3424536"/>
              <a:chExt cx="457200" cy="466130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676400" y="3450266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37</a:t>
                </a:r>
                <a:endParaRPr lang="en-US" sz="24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873302" y="4510143"/>
              <a:ext cx="457200" cy="466130"/>
              <a:chOff x="1676400" y="3424536"/>
              <a:chExt cx="457200" cy="466130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676400" y="3450266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44</a:t>
                </a:r>
              </a:p>
            </p:txBody>
          </p:sp>
        </p:grpSp>
        <p:cxnSp>
          <p:nvCxnSpPr>
            <p:cNvPr id="12" name="Straight Connector 11"/>
            <p:cNvCxnSpPr/>
            <p:nvPr/>
          </p:nvCxnSpPr>
          <p:spPr>
            <a:xfrm flipH="1">
              <a:off x="7216235" y="3176422"/>
              <a:ext cx="410817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644702" y="3147473"/>
              <a:ext cx="498405" cy="53250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19" idx="0"/>
              <a:endCxn id="25" idx="4"/>
            </p:cNvCxnSpPr>
            <p:nvPr/>
          </p:nvCxnSpPr>
          <p:spPr>
            <a:xfrm flipH="1" flipV="1">
              <a:off x="7035102" y="399460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6425502" y="399460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endCxn id="17" idx="0"/>
            </p:cNvCxnSpPr>
            <p:nvPr/>
          </p:nvCxnSpPr>
          <p:spPr>
            <a:xfrm flipH="1">
              <a:off x="8101902" y="4138073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0125391"/>
              </p:ext>
            </p:extLst>
          </p:nvPr>
        </p:nvGraphicFramePr>
        <p:xfrm>
          <a:off x="3232190" y="4677584"/>
          <a:ext cx="457200" cy="454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6720" imgH="152280" progId="Equation.3">
                  <p:embed/>
                </p:oleObj>
              </mc:Choice>
              <mc:Fallback>
                <p:oleObj name="Equation" r:id="rId3" imgW="126720" imgH="152280" progId="Equation.3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2190" y="4677584"/>
                        <a:ext cx="457200" cy="4546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9543339"/>
              </p:ext>
            </p:extLst>
          </p:nvPr>
        </p:nvGraphicFramePr>
        <p:xfrm>
          <a:off x="4163536" y="4689360"/>
          <a:ext cx="4572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6720" imgH="152280" progId="Equation.3">
                  <p:embed/>
                </p:oleObj>
              </mc:Choice>
              <mc:Fallback>
                <p:oleObj name="Equation" r:id="rId5" imgW="126720" imgH="152280" progId="Equation.3">
                  <p:embed/>
                  <p:pic>
                    <p:nvPicPr>
                      <p:cNvPr id="3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3536" y="4689360"/>
                        <a:ext cx="45720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6096000" y="4433183"/>
            <a:ext cx="4875053" cy="156966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typedef struct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struct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data;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left;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right;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725481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1600"/>
            <a:ext cx="8229600" cy="1687912"/>
          </a:xfrm>
        </p:spPr>
        <p:txBody>
          <a:bodyPr/>
          <a:lstStyle/>
          <a:p>
            <a:r>
              <a:rPr lang="en-US" dirty="0"/>
              <a:t>What values could the empty leaf have?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2329720" y="3450390"/>
            <a:ext cx="2394188" cy="2286000"/>
            <a:chOff x="538505" y="3059512"/>
            <a:chExt cx="2394188" cy="2286000"/>
          </a:xfrm>
        </p:grpSpPr>
        <p:grpSp>
          <p:nvGrpSpPr>
            <p:cNvPr id="30" name="Group 29"/>
            <p:cNvGrpSpPr/>
            <p:nvPr/>
          </p:nvGrpSpPr>
          <p:grpSpPr>
            <a:xfrm>
              <a:off x="538505" y="3059512"/>
              <a:ext cx="2394188" cy="2286000"/>
              <a:chOff x="6088714" y="2690273"/>
              <a:chExt cx="2394188" cy="2286000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7416102" y="2690273"/>
                <a:ext cx="458983" cy="466130"/>
                <a:chOff x="1676400" y="3424536"/>
                <a:chExt cx="458983" cy="466130"/>
              </a:xfrm>
            </p:grpSpPr>
            <p:sp>
              <p:nvSpPr>
                <p:cNvPr id="53" name="Oval 52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1678183" y="3456395"/>
                  <a:ext cx="4572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rgbClr val="FF0000"/>
                      </a:solidFill>
                    </a:rPr>
                    <a:t>40</a:t>
                  </a:r>
                </a:p>
              </p:txBody>
            </p:sp>
          </p:grpSp>
          <p:grpSp>
            <p:nvGrpSpPr>
              <p:cNvPr id="33" name="Group 32"/>
              <p:cNvGrpSpPr/>
              <p:nvPr/>
            </p:nvGrpSpPr>
            <p:grpSpPr>
              <a:xfrm>
                <a:off x="6795868" y="3528473"/>
                <a:ext cx="467834" cy="466130"/>
                <a:chOff x="1665766" y="3424536"/>
                <a:chExt cx="467834" cy="466130"/>
              </a:xfrm>
            </p:grpSpPr>
            <p:sp>
              <p:nvSpPr>
                <p:cNvPr id="51" name="Oval 50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1665766" y="3450266"/>
                  <a:ext cx="45720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/>
                    <a:t>23</a:t>
                  </a:r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>
                <a:off x="8025701" y="3671943"/>
                <a:ext cx="457201" cy="466130"/>
                <a:chOff x="1676399" y="3424536"/>
                <a:chExt cx="457201" cy="466130"/>
              </a:xfrm>
            </p:grpSpPr>
            <p:sp>
              <p:nvSpPr>
                <p:cNvPr id="49" name="Oval 48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1676399" y="3450266"/>
                  <a:ext cx="45720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rgbClr val="FF0000"/>
                      </a:solidFill>
                    </a:rPr>
                    <a:t>43</a:t>
                  </a:r>
                </a:p>
              </p:txBody>
            </p:sp>
          </p:grpSp>
          <p:grpSp>
            <p:nvGrpSpPr>
              <p:cNvPr id="35" name="Group 34"/>
              <p:cNvGrpSpPr/>
              <p:nvPr/>
            </p:nvGrpSpPr>
            <p:grpSpPr>
              <a:xfrm>
                <a:off x="6088714" y="4433943"/>
                <a:ext cx="457200" cy="466130"/>
                <a:chOff x="1676400" y="3461410"/>
                <a:chExt cx="457200" cy="466130"/>
              </a:xfrm>
            </p:grpSpPr>
            <p:sp>
              <p:nvSpPr>
                <p:cNvPr id="47" name="Oval 46"/>
                <p:cNvSpPr/>
                <p:nvPr/>
              </p:nvSpPr>
              <p:spPr>
                <a:xfrm>
                  <a:off x="1676400" y="3461410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1676400" y="3482165"/>
                  <a:ext cx="4572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/>
                    <a:t>15</a:t>
                  </a:r>
                </a:p>
              </p:txBody>
            </p:sp>
          </p:grpSp>
          <p:grpSp>
            <p:nvGrpSpPr>
              <p:cNvPr id="36" name="Group 35"/>
              <p:cNvGrpSpPr/>
              <p:nvPr/>
            </p:nvGrpSpPr>
            <p:grpSpPr>
              <a:xfrm>
                <a:off x="6987635" y="4471821"/>
                <a:ext cx="457200" cy="466130"/>
                <a:chOff x="1676400" y="3424536"/>
                <a:chExt cx="457200" cy="466130"/>
              </a:xfrm>
            </p:grpSpPr>
            <p:sp>
              <p:nvSpPr>
                <p:cNvPr id="45" name="Oval 4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1676400" y="3450266"/>
                  <a:ext cx="4572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/>
                    <a:t>37</a:t>
                  </a:r>
                </a:p>
              </p:txBody>
            </p:sp>
          </p:grpSp>
          <p:grpSp>
            <p:nvGrpSpPr>
              <p:cNvPr id="37" name="Group 36"/>
              <p:cNvGrpSpPr/>
              <p:nvPr/>
            </p:nvGrpSpPr>
            <p:grpSpPr>
              <a:xfrm>
                <a:off x="7873302" y="4510143"/>
                <a:ext cx="457200" cy="466130"/>
                <a:chOff x="1676400" y="3424536"/>
                <a:chExt cx="457200" cy="466130"/>
              </a:xfrm>
            </p:grpSpPr>
            <p:sp>
              <p:nvSpPr>
                <p:cNvPr id="43" name="Oval 42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1676400" y="3450266"/>
                  <a:ext cx="4572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US" sz="2000" dirty="0"/>
                </a:p>
              </p:txBody>
            </p:sp>
          </p:grpSp>
          <p:cxnSp>
            <p:nvCxnSpPr>
              <p:cNvPr id="38" name="Straight Connector 37"/>
              <p:cNvCxnSpPr/>
              <p:nvPr/>
            </p:nvCxnSpPr>
            <p:spPr>
              <a:xfrm flipH="1">
                <a:off x="7216235" y="3176422"/>
                <a:ext cx="410817" cy="3810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7644702" y="3147473"/>
                <a:ext cx="498405" cy="53250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>
                <a:stCxn id="45" idx="0"/>
                <a:endCxn id="51" idx="4"/>
              </p:cNvCxnSpPr>
              <p:nvPr/>
            </p:nvCxnSpPr>
            <p:spPr>
              <a:xfrm flipH="1" flipV="1">
                <a:off x="7035102" y="3994603"/>
                <a:ext cx="181133" cy="47721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H="1">
                <a:off x="6425502" y="3994603"/>
                <a:ext cx="609600" cy="46878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>
                <a:endCxn id="43" idx="0"/>
              </p:cNvCxnSpPr>
              <p:nvPr/>
            </p:nvCxnSpPr>
            <p:spPr>
              <a:xfrm flipH="1">
                <a:off x="8101902" y="4138073"/>
                <a:ext cx="152400" cy="37207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Rectangle 30"/>
            <p:cNvSpPr/>
            <p:nvPr/>
          </p:nvSpPr>
          <p:spPr>
            <a:xfrm>
              <a:off x="1583076" y="4892911"/>
              <a:ext cx="1847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endParaRPr lang="en-US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3066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Isosceles Triangle 57"/>
          <p:cNvSpPr/>
          <p:nvPr/>
        </p:nvSpPr>
        <p:spPr>
          <a:xfrm>
            <a:off x="7533166" y="4866127"/>
            <a:ext cx="1306034" cy="100127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1600"/>
            <a:ext cx="8229600" cy="109749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If you change direction, all the nodes in the subtree rooted X will be in the range [A,B].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6151877" y="3084577"/>
            <a:ext cx="2394188" cy="2286000"/>
            <a:chOff x="538505" y="3059512"/>
            <a:chExt cx="2394188" cy="2286000"/>
          </a:xfrm>
        </p:grpSpPr>
        <p:grpSp>
          <p:nvGrpSpPr>
            <p:cNvPr id="33" name="Group 32"/>
            <p:cNvGrpSpPr/>
            <p:nvPr/>
          </p:nvGrpSpPr>
          <p:grpSpPr>
            <a:xfrm>
              <a:off x="538505" y="3059512"/>
              <a:ext cx="2394188" cy="2286000"/>
              <a:chOff x="6088714" y="2690273"/>
              <a:chExt cx="2394188" cy="2286000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7416102" y="2690273"/>
                <a:ext cx="458983" cy="466130"/>
                <a:chOff x="1676400" y="3424536"/>
                <a:chExt cx="458983" cy="466130"/>
              </a:xfrm>
            </p:grpSpPr>
            <p:sp>
              <p:nvSpPr>
                <p:cNvPr id="56" name="Oval 5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1678183" y="3456395"/>
                  <a:ext cx="4572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rgbClr val="FF0000"/>
                      </a:solidFill>
                    </a:rPr>
                    <a:t>A</a:t>
                  </a:r>
                </a:p>
              </p:txBody>
            </p:sp>
          </p:grpSp>
          <p:grpSp>
            <p:nvGrpSpPr>
              <p:cNvPr id="36" name="Group 35"/>
              <p:cNvGrpSpPr/>
              <p:nvPr/>
            </p:nvGrpSpPr>
            <p:grpSpPr>
              <a:xfrm>
                <a:off x="6795868" y="3528473"/>
                <a:ext cx="467834" cy="466130"/>
                <a:chOff x="1665766" y="3424536"/>
                <a:chExt cx="467834" cy="466130"/>
              </a:xfrm>
            </p:grpSpPr>
            <p:sp>
              <p:nvSpPr>
                <p:cNvPr id="54" name="Oval 5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TextBox 54"/>
                <p:cNvSpPr txBox="1"/>
                <p:nvPr/>
              </p:nvSpPr>
              <p:spPr>
                <a:xfrm>
                  <a:off x="1665766" y="3450266"/>
                  <a:ext cx="45720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/>
                    <a:t>23</a:t>
                  </a:r>
                </a:p>
              </p:txBody>
            </p:sp>
          </p:grpSp>
          <p:grpSp>
            <p:nvGrpSpPr>
              <p:cNvPr id="37" name="Group 36"/>
              <p:cNvGrpSpPr/>
              <p:nvPr/>
            </p:nvGrpSpPr>
            <p:grpSpPr>
              <a:xfrm>
                <a:off x="8025701" y="3671943"/>
                <a:ext cx="457201" cy="466130"/>
                <a:chOff x="1676399" y="3424536"/>
                <a:chExt cx="457201" cy="466130"/>
              </a:xfrm>
            </p:grpSpPr>
            <p:sp>
              <p:nvSpPr>
                <p:cNvPr id="52" name="Oval 5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1676399" y="3450266"/>
                  <a:ext cx="45720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rgbClr val="FF0000"/>
                      </a:solidFill>
                    </a:rPr>
                    <a:t>B</a:t>
                  </a:r>
                </a:p>
              </p:txBody>
            </p:sp>
          </p:grpSp>
          <p:grpSp>
            <p:nvGrpSpPr>
              <p:cNvPr id="38" name="Group 37"/>
              <p:cNvGrpSpPr/>
              <p:nvPr/>
            </p:nvGrpSpPr>
            <p:grpSpPr>
              <a:xfrm>
                <a:off x="6088714" y="4433943"/>
                <a:ext cx="457200" cy="466130"/>
                <a:chOff x="1676400" y="3461410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61410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82165"/>
                  <a:ext cx="4572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/>
                    <a:t>15</a:t>
                  </a:r>
                </a:p>
              </p:txBody>
            </p:sp>
          </p:grpSp>
          <p:grpSp>
            <p:nvGrpSpPr>
              <p:cNvPr id="39" name="Group 38"/>
              <p:cNvGrpSpPr/>
              <p:nvPr/>
            </p:nvGrpSpPr>
            <p:grpSpPr>
              <a:xfrm>
                <a:off x="6987635" y="4471821"/>
                <a:ext cx="457200" cy="487395"/>
                <a:chOff x="1676400" y="3424536"/>
                <a:chExt cx="457200" cy="487395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50266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US" sz="2400" dirty="0"/>
                </a:p>
              </p:txBody>
            </p:sp>
          </p:grpSp>
          <p:grpSp>
            <p:nvGrpSpPr>
              <p:cNvPr id="40" name="Group 39"/>
              <p:cNvGrpSpPr/>
              <p:nvPr/>
            </p:nvGrpSpPr>
            <p:grpSpPr>
              <a:xfrm>
                <a:off x="7873302" y="4510143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50266"/>
                  <a:ext cx="4572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rgbClr val="FF0000"/>
                      </a:solidFill>
                    </a:rPr>
                    <a:t>X</a:t>
                  </a:r>
                </a:p>
              </p:txBody>
            </p:sp>
          </p:grpSp>
          <p:cxnSp>
            <p:nvCxnSpPr>
              <p:cNvPr id="41" name="Straight Connector 40"/>
              <p:cNvCxnSpPr/>
              <p:nvPr/>
            </p:nvCxnSpPr>
            <p:spPr>
              <a:xfrm flipH="1">
                <a:off x="7216235" y="3176422"/>
                <a:ext cx="410817" cy="3810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7644702" y="3147473"/>
                <a:ext cx="498405" cy="53250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>
                <a:stCxn id="48" idx="0"/>
                <a:endCxn id="54" idx="4"/>
              </p:cNvCxnSpPr>
              <p:nvPr/>
            </p:nvCxnSpPr>
            <p:spPr>
              <a:xfrm flipH="1" flipV="1">
                <a:off x="7035102" y="3994603"/>
                <a:ext cx="181133" cy="47721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H="1">
                <a:off x="6425502" y="3994603"/>
                <a:ext cx="609600" cy="46878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>
                <a:endCxn id="46" idx="0"/>
              </p:cNvCxnSpPr>
              <p:nvPr/>
            </p:nvCxnSpPr>
            <p:spPr>
              <a:xfrm flipH="1">
                <a:off x="8101902" y="4138073"/>
                <a:ext cx="152400" cy="37207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Rectangle 33"/>
            <p:cNvSpPr/>
            <p:nvPr/>
          </p:nvSpPr>
          <p:spPr>
            <a:xfrm>
              <a:off x="1466089" y="4892911"/>
              <a:ext cx="4187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37</a:t>
              </a: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7445970" y="5791200"/>
            <a:ext cx="15456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 A  ≤ X ≤ B</a:t>
            </a:r>
          </a:p>
          <a:p>
            <a:r>
              <a:rPr lang="en-US" sz="2200" dirty="0">
                <a:solidFill>
                  <a:srgbClr val="FF0000"/>
                </a:solidFill>
              </a:rPr>
              <a:t>40 ≤ X ≤ 43</a:t>
            </a:r>
          </a:p>
        </p:txBody>
      </p:sp>
      <p:cxnSp>
        <p:nvCxnSpPr>
          <p:cNvPr id="60" name="Straight Arrow Connector 59"/>
          <p:cNvCxnSpPr>
            <a:cxnSpLocks/>
          </p:cNvCxnSpPr>
          <p:nvPr/>
        </p:nvCxnSpPr>
        <p:spPr>
          <a:xfrm flipH="1">
            <a:off x="8034935" y="4542425"/>
            <a:ext cx="130129" cy="30657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cxnSpLocks/>
          </p:cNvCxnSpPr>
          <p:nvPr/>
        </p:nvCxnSpPr>
        <p:spPr>
          <a:xfrm>
            <a:off x="7887351" y="3550707"/>
            <a:ext cx="353914" cy="3858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60">
            <a:extLst>
              <a:ext uri="{FF2B5EF4-FFF2-40B4-BE49-F238E27FC236}">
                <a16:creationId xmlns:a16="http://schemas.microsoft.com/office/drawing/2014/main" id="{714FDABB-EF96-46F4-A9FE-6DE5AAF7A943}"/>
              </a:ext>
            </a:extLst>
          </p:cNvPr>
          <p:cNvGrpSpPr/>
          <p:nvPr/>
        </p:nvGrpSpPr>
        <p:grpSpPr>
          <a:xfrm>
            <a:off x="2329720" y="3450390"/>
            <a:ext cx="2394188" cy="2286000"/>
            <a:chOff x="538505" y="3059512"/>
            <a:chExt cx="2394188" cy="2286000"/>
          </a:xfrm>
        </p:grpSpPr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8B3F243D-BB75-4988-BC88-D797FD00645B}"/>
                </a:ext>
              </a:extLst>
            </p:cNvPr>
            <p:cNvGrpSpPr/>
            <p:nvPr/>
          </p:nvGrpSpPr>
          <p:grpSpPr>
            <a:xfrm>
              <a:off x="538505" y="3059512"/>
              <a:ext cx="2394188" cy="2286000"/>
              <a:chOff x="6088714" y="2690273"/>
              <a:chExt cx="2394188" cy="2286000"/>
            </a:xfrm>
          </p:grpSpPr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E2B1E242-C9AF-4E64-910F-7A40FE6F77BE}"/>
                  </a:ext>
                </a:extLst>
              </p:cNvPr>
              <p:cNvGrpSpPr/>
              <p:nvPr/>
            </p:nvGrpSpPr>
            <p:grpSpPr>
              <a:xfrm>
                <a:off x="7416102" y="2690273"/>
                <a:ext cx="458983" cy="466130"/>
                <a:chOff x="1676400" y="3424536"/>
                <a:chExt cx="458983" cy="466130"/>
              </a:xfrm>
            </p:grpSpPr>
            <p:sp>
              <p:nvSpPr>
                <p:cNvPr id="86" name="Oval 85">
                  <a:extLst>
                    <a:ext uri="{FF2B5EF4-FFF2-40B4-BE49-F238E27FC236}">
                      <a16:creationId xmlns:a16="http://schemas.microsoft.com/office/drawing/2014/main" id="{1A5F9EDE-7EB5-4AD7-BC37-E40EEEBD3C99}"/>
                    </a:ext>
                  </a:extLst>
                </p:cNvPr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TextBox 86">
                  <a:extLst>
                    <a:ext uri="{FF2B5EF4-FFF2-40B4-BE49-F238E27FC236}">
                      <a16:creationId xmlns:a16="http://schemas.microsoft.com/office/drawing/2014/main" id="{8552A951-5D5B-4437-8C14-185535ACDE44}"/>
                    </a:ext>
                  </a:extLst>
                </p:cNvPr>
                <p:cNvSpPr txBox="1"/>
                <p:nvPr/>
              </p:nvSpPr>
              <p:spPr>
                <a:xfrm>
                  <a:off x="1678183" y="3456395"/>
                  <a:ext cx="4572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rgbClr val="FF0000"/>
                      </a:solidFill>
                    </a:rPr>
                    <a:t>40</a:t>
                  </a:r>
                </a:p>
              </p:txBody>
            </p:sp>
          </p:grpSp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72518308-71D9-4DB4-9879-DD5568DCC8E1}"/>
                  </a:ext>
                </a:extLst>
              </p:cNvPr>
              <p:cNvGrpSpPr/>
              <p:nvPr/>
            </p:nvGrpSpPr>
            <p:grpSpPr>
              <a:xfrm>
                <a:off x="6795868" y="3528473"/>
                <a:ext cx="467834" cy="466130"/>
                <a:chOff x="1665766" y="3424536"/>
                <a:chExt cx="467834" cy="466130"/>
              </a:xfrm>
            </p:grpSpPr>
            <p:sp>
              <p:nvSpPr>
                <p:cNvPr id="84" name="Oval 83">
                  <a:extLst>
                    <a:ext uri="{FF2B5EF4-FFF2-40B4-BE49-F238E27FC236}">
                      <a16:creationId xmlns:a16="http://schemas.microsoft.com/office/drawing/2014/main" id="{C2B6429F-9ED3-4EA8-8443-8D9450E3CF48}"/>
                    </a:ext>
                  </a:extLst>
                </p:cNvPr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TextBox 84">
                  <a:extLst>
                    <a:ext uri="{FF2B5EF4-FFF2-40B4-BE49-F238E27FC236}">
                      <a16:creationId xmlns:a16="http://schemas.microsoft.com/office/drawing/2014/main" id="{83098B7F-3709-4C43-853C-BFF17B9286B0}"/>
                    </a:ext>
                  </a:extLst>
                </p:cNvPr>
                <p:cNvSpPr txBox="1"/>
                <p:nvPr/>
              </p:nvSpPr>
              <p:spPr>
                <a:xfrm>
                  <a:off x="1665766" y="3450266"/>
                  <a:ext cx="45720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/>
                    <a:t>23</a:t>
                  </a:r>
                </a:p>
              </p:txBody>
            </p:sp>
          </p:grpSp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1386A996-CB73-4E91-8AFC-41DCFD514322}"/>
                  </a:ext>
                </a:extLst>
              </p:cNvPr>
              <p:cNvGrpSpPr/>
              <p:nvPr/>
            </p:nvGrpSpPr>
            <p:grpSpPr>
              <a:xfrm>
                <a:off x="8025701" y="3671943"/>
                <a:ext cx="457201" cy="466130"/>
                <a:chOff x="1676399" y="3424536"/>
                <a:chExt cx="457201" cy="466130"/>
              </a:xfrm>
            </p:grpSpPr>
            <p:sp>
              <p:nvSpPr>
                <p:cNvPr id="82" name="Oval 81">
                  <a:extLst>
                    <a:ext uri="{FF2B5EF4-FFF2-40B4-BE49-F238E27FC236}">
                      <a16:creationId xmlns:a16="http://schemas.microsoft.com/office/drawing/2014/main" id="{542CDE88-5925-4149-BE81-E02C7F458434}"/>
                    </a:ext>
                  </a:extLst>
                </p:cNvPr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6B0222F7-F645-409D-B7D3-1F41A545D254}"/>
                    </a:ext>
                  </a:extLst>
                </p:cNvPr>
                <p:cNvSpPr txBox="1"/>
                <p:nvPr/>
              </p:nvSpPr>
              <p:spPr>
                <a:xfrm>
                  <a:off x="1676399" y="3450266"/>
                  <a:ext cx="45720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rgbClr val="FF0000"/>
                      </a:solidFill>
                    </a:rPr>
                    <a:t>43</a:t>
                  </a:r>
                </a:p>
              </p:txBody>
            </p:sp>
          </p:grpSp>
          <p:grpSp>
            <p:nvGrpSpPr>
              <p:cNvPr id="68" name="Group 67">
                <a:extLst>
                  <a:ext uri="{FF2B5EF4-FFF2-40B4-BE49-F238E27FC236}">
                    <a16:creationId xmlns:a16="http://schemas.microsoft.com/office/drawing/2014/main" id="{DD5906CE-6E58-415B-A2BA-A1A5EF174CFE}"/>
                  </a:ext>
                </a:extLst>
              </p:cNvPr>
              <p:cNvGrpSpPr/>
              <p:nvPr/>
            </p:nvGrpSpPr>
            <p:grpSpPr>
              <a:xfrm>
                <a:off x="6088714" y="4433943"/>
                <a:ext cx="457200" cy="466130"/>
                <a:chOff x="1676400" y="3461410"/>
                <a:chExt cx="457200" cy="466130"/>
              </a:xfrm>
            </p:grpSpPr>
            <p:sp>
              <p:nvSpPr>
                <p:cNvPr id="80" name="Oval 79">
                  <a:extLst>
                    <a:ext uri="{FF2B5EF4-FFF2-40B4-BE49-F238E27FC236}">
                      <a16:creationId xmlns:a16="http://schemas.microsoft.com/office/drawing/2014/main" id="{96D858B8-C9C8-4F9B-8A9B-8456126D2DF5}"/>
                    </a:ext>
                  </a:extLst>
                </p:cNvPr>
                <p:cNvSpPr/>
                <p:nvPr/>
              </p:nvSpPr>
              <p:spPr>
                <a:xfrm>
                  <a:off x="1676400" y="3461410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TextBox 80">
                  <a:extLst>
                    <a:ext uri="{FF2B5EF4-FFF2-40B4-BE49-F238E27FC236}">
                      <a16:creationId xmlns:a16="http://schemas.microsoft.com/office/drawing/2014/main" id="{A4D463CF-DB48-43A8-92D9-62A6142FF47D}"/>
                    </a:ext>
                  </a:extLst>
                </p:cNvPr>
                <p:cNvSpPr txBox="1"/>
                <p:nvPr/>
              </p:nvSpPr>
              <p:spPr>
                <a:xfrm>
                  <a:off x="1676400" y="3482165"/>
                  <a:ext cx="4572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/>
                    <a:t>15</a:t>
                  </a:r>
                </a:p>
              </p:txBody>
            </p:sp>
          </p:grpSp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2632CF74-1BF4-4793-B590-D56A91C68795}"/>
                  </a:ext>
                </a:extLst>
              </p:cNvPr>
              <p:cNvGrpSpPr/>
              <p:nvPr/>
            </p:nvGrpSpPr>
            <p:grpSpPr>
              <a:xfrm>
                <a:off x="6987635" y="4471821"/>
                <a:ext cx="457200" cy="466130"/>
                <a:chOff x="1676400" y="3424536"/>
                <a:chExt cx="457200" cy="466130"/>
              </a:xfrm>
            </p:grpSpPr>
            <p:sp>
              <p:nvSpPr>
                <p:cNvPr id="78" name="Oval 77">
                  <a:extLst>
                    <a:ext uri="{FF2B5EF4-FFF2-40B4-BE49-F238E27FC236}">
                      <a16:creationId xmlns:a16="http://schemas.microsoft.com/office/drawing/2014/main" id="{85C62917-FFEA-4F06-8685-487A86240727}"/>
                    </a:ext>
                  </a:extLst>
                </p:cNvPr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TextBox 78">
                  <a:extLst>
                    <a:ext uri="{FF2B5EF4-FFF2-40B4-BE49-F238E27FC236}">
                      <a16:creationId xmlns:a16="http://schemas.microsoft.com/office/drawing/2014/main" id="{9F7847E1-D09C-49AD-A1D6-1BCDF6DCFBA6}"/>
                    </a:ext>
                  </a:extLst>
                </p:cNvPr>
                <p:cNvSpPr txBox="1"/>
                <p:nvPr/>
              </p:nvSpPr>
              <p:spPr>
                <a:xfrm>
                  <a:off x="1676400" y="3450266"/>
                  <a:ext cx="4572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/>
                    <a:t>37</a:t>
                  </a:r>
                </a:p>
              </p:txBody>
            </p:sp>
          </p:grpSp>
          <p:grpSp>
            <p:nvGrpSpPr>
              <p:cNvPr id="70" name="Group 69">
                <a:extLst>
                  <a:ext uri="{FF2B5EF4-FFF2-40B4-BE49-F238E27FC236}">
                    <a16:creationId xmlns:a16="http://schemas.microsoft.com/office/drawing/2014/main" id="{CCF6BE20-D035-4D30-A833-A95ED71A93C3}"/>
                  </a:ext>
                </a:extLst>
              </p:cNvPr>
              <p:cNvGrpSpPr/>
              <p:nvPr/>
            </p:nvGrpSpPr>
            <p:grpSpPr>
              <a:xfrm>
                <a:off x="7873302" y="4510143"/>
                <a:ext cx="457200" cy="466130"/>
                <a:chOff x="1676400" y="3424536"/>
                <a:chExt cx="457200" cy="466130"/>
              </a:xfrm>
            </p:grpSpPr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E12D9B01-A995-46A9-8F91-E8E7CDBB5085}"/>
                    </a:ext>
                  </a:extLst>
                </p:cNvPr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TextBox 76">
                  <a:extLst>
                    <a:ext uri="{FF2B5EF4-FFF2-40B4-BE49-F238E27FC236}">
                      <a16:creationId xmlns:a16="http://schemas.microsoft.com/office/drawing/2014/main" id="{65C35ECE-34E6-49C2-81AC-0EA0AD81A139}"/>
                    </a:ext>
                  </a:extLst>
                </p:cNvPr>
                <p:cNvSpPr txBox="1"/>
                <p:nvPr/>
              </p:nvSpPr>
              <p:spPr>
                <a:xfrm>
                  <a:off x="1676400" y="3450266"/>
                  <a:ext cx="4572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US" sz="2000" dirty="0"/>
                </a:p>
              </p:txBody>
            </p:sp>
          </p:grp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A88F791B-849D-47E2-8684-A686C75E48A7}"/>
                  </a:ext>
                </a:extLst>
              </p:cNvPr>
              <p:cNvCxnSpPr/>
              <p:nvPr/>
            </p:nvCxnSpPr>
            <p:spPr>
              <a:xfrm flipH="1">
                <a:off x="7216235" y="3176422"/>
                <a:ext cx="410817" cy="3810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024F0C97-918E-4696-BBD7-2AEA3D9D2E20}"/>
                  </a:ext>
                </a:extLst>
              </p:cNvPr>
              <p:cNvCxnSpPr/>
              <p:nvPr/>
            </p:nvCxnSpPr>
            <p:spPr>
              <a:xfrm>
                <a:off x="7644702" y="3147473"/>
                <a:ext cx="498405" cy="53250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62D1B7DA-F70F-44E3-A268-5CC057375BCD}"/>
                  </a:ext>
                </a:extLst>
              </p:cNvPr>
              <p:cNvCxnSpPr>
                <a:stCxn id="78" idx="0"/>
                <a:endCxn id="84" idx="4"/>
              </p:cNvCxnSpPr>
              <p:nvPr/>
            </p:nvCxnSpPr>
            <p:spPr>
              <a:xfrm flipH="1" flipV="1">
                <a:off x="7035102" y="3994603"/>
                <a:ext cx="181133" cy="47721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005E8FA0-49AE-440A-AE64-17CE0A2091F5}"/>
                  </a:ext>
                </a:extLst>
              </p:cNvPr>
              <p:cNvCxnSpPr/>
              <p:nvPr/>
            </p:nvCxnSpPr>
            <p:spPr>
              <a:xfrm flipH="1">
                <a:off x="6425502" y="3994603"/>
                <a:ext cx="609600" cy="46878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5B3B4D00-E3AB-4F91-83F0-4AEC410BEAAE}"/>
                  </a:ext>
                </a:extLst>
              </p:cNvPr>
              <p:cNvCxnSpPr>
                <a:endCxn id="76" idx="0"/>
              </p:cNvCxnSpPr>
              <p:nvPr/>
            </p:nvCxnSpPr>
            <p:spPr>
              <a:xfrm flipH="1">
                <a:off x="8101902" y="4138073"/>
                <a:ext cx="152400" cy="37207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A143A97C-BB07-4B08-8D61-64F5AE51E52B}"/>
                </a:ext>
              </a:extLst>
            </p:cNvPr>
            <p:cNvSpPr/>
            <p:nvPr/>
          </p:nvSpPr>
          <p:spPr>
            <a:xfrm>
              <a:off x="1583076" y="4892911"/>
              <a:ext cx="1847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endParaRPr lang="en-US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7398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533400"/>
          </a:xfrm>
        </p:spPr>
        <p:txBody>
          <a:bodyPr/>
          <a:lstStyle/>
          <a:p>
            <a:r>
              <a:rPr lang="en-US" dirty="0"/>
              <a:t>Range of possible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1650" y="3011941"/>
            <a:ext cx="4231660" cy="1163892"/>
          </a:xfrm>
        </p:spPr>
        <p:txBody>
          <a:bodyPr/>
          <a:lstStyle/>
          <a:p>
            <a:r>
              <a:rPr lang="en-US" sz="2000" dirty="0"/>
              <a:t>the path root to node 50 identifies the interval of possible values in the tree rooted at 50 to be: [40,70]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757923"/>
            <a:ext cx="5487508" cy="3925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H="1">
            <a:off x="3048001" y="2819400"/>
            <a:ext cx="927947" cy="51867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200400" y="3733800"/>
            <a:ext cx="2286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048000" y="5181600"/>
            <a:ext cx="1524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19" idx="2"/>
          </p:cNvCxnSpPr>
          <p:nvPr/>
        </p:nvCxnSpPr>
        <p:spPr>
          <a:xfrm flipH="1">
            <a:off x="2729204" y="4419601"/>
            <a:ext cx="394996" cy="48567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848381" y="279156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≤ </a:t>
            </a:r>
            <a:r>
              <a:rPr lang="en-US" dirty="0">
                <a:solidFill>
                  <a:srgbClr val="FF0000"/>
                </a:solidFill>
              </a:rPr>
              <a:t>120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36190" y="3720813"/>
            <a:ext cx="127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20</a:t>
            </a:r>
            <a:r>
              <a:rPr lang="en-US" dirty="0"/>
              <a:t>≤ X ≤ 120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00854" y="4535941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20≤X≤ </a:t>
            </a:r>
            <a:r>
              <a:rPr lang="en-US" dirty="0">
                <a:solidFill>
                  <a:srgbClr val="FF0000"/>
                </a:solidFill>
              </a:rPr>
              <a:t>70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58612" y="5193268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40</a:t>
            </a:r>
            <a:r>
              <a:rPr lang="en-US" dirty="0"/>
              <a:t>≤X≤70</a:t>
            </a: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724954" y="6537326"/>
            <a:ext cx="6324046" cy="3206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/>
              <a:t>(tree image: Dr. Bob Weems:  Notes 11, parts: ‘11.C. Binary Search Trees’ 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A666723-9BC9-88B8-5506-6F9550A16D4F}"/>
              </a:ext>
            </a:extLst>
          </p:cNvPr>
          <p:cNvSpPr txBox="1">
            <a:spLocks/>
          </p:cNvSpPr>
          <p:nvPr/>
        </p:nvSpPr>
        <p:spPr>
          <a:xfrm>
            <a:off x="7858740" y="943635"/>
            <a:ext cx="3876146" cy="20274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Content of each node: </a:t>
            </a:r>
          </a:p>
          <a:p>
            <a:pPr>
              <a:buFontTx/>
              <a:buChar char="-"/>
            </a:pPr>
            <a:r>
              <a:rPr lang="en-US" sz="1800" dirty="0"/>
              <a:t>the 1</a:t>
            </a:r>
            <a:r>
              <a:rPr lang="en-US" sz="1800" baseline="30000" dirty="0"/>
              <a:t>st</a:t>
            </a:r>
            <a:r>
              <a:rPr lang="en-US" sz="1800" dirty="0"/>
              <a:t>  number is the </a:t>
            </a:r>
            <a:r>
              <a:rPr lang="en-US" sz="1800" b="1" dirty="0"/>
              <a:t>item/key </a:t>
            </a:r>
            <a:r>
              <a:rPr lang="en-US" sz="1800" dirty="0"/>
              <a:t>and </a:t>
            </a:r>
          </a:p>
          <a:p>
            <a:pPr>
              <a:buFontTx/>
              <a:buChar char="-"/>
            </a:pPr>
            <a:r>
              <a:rPr lang="en-US" sz="1800" dirty="0"/>
              <a:t>the 2</a:t>
            </a:r>
            <a:r>
              <a:rPr lang="en-US" sz="1800" baseline="30000" dirty="0"/>
              <a:t>nd </a:t>
            </a:r>
            <a:r>
              <a:rPr lang="en-US" sz="1800" dirty="0"/>
              <a:t> number is the </a:t>
            </a:r>
            <a:r>
              <a:rPr lang="en-US" sz="1800" b="1" dirty="0"/>
              <a:t>tree size </a:t>
            </a:r>
            <a:r>
              <a:rPr lang="en-US" sz="1800" dirty="0"/>
              <a:t>(of subtree rooted here)</a:t>
            </a:r>
          </a:p>
          <a:p>
            <a:pPr>
              <a:buFontTx/>
              <a:buChar char="-"/>
            </a:pPr>
            <a:r>
              <a:rPr lang="en-US" sz="1800" dirty="0"/>
              <a:t>E.g. root has key 120 and size 21 - the tree has 21 nodes</a:t>
            </a:r>
          </a:p>
          <a:p>
            <a:pPr marL="457200" lvl="1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66995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 search path in a BST?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2" y="1142999"/>
            <a:ext cx="4008118" cy="4983165"/>
          </a:xfrm>
        </p:spPr>
        <p:txBody>
          <a:bodyPr>
            <a:normAutofit/>
          </a:bodyPr>
          <a:lstStyle/>
          <a:p>
            <a:r>
              <a:rPr lang="en-US" sz="2000" dirty="0"/>
              <a:t>Assume the </a:t>
            </a:r>
            <a:r>
              <a:rPr lang="en-US" sz="2000" b="1" dirty="0"/>
              <a:t>search for 50 </a:t>
            </a:r>
            <a:r>
              <a:rPr lang="en-US" sz="2000" dirty="0"/>
              <a:t>gave the sequence: </a:t>
            </a:r>
          </a:p>
          <a:p>
            <a:pPr marL="0" indent="0">
              <a:buNone/>
            </a:pPr>
            <a:r>
              <a:rPr lang="en-US" sz="2000" dirty="0"/>
              <a:t>120, 20, 70, 40, 50 . </a:t>
            </a:r>
          </a:p>
          <a:p>
            <a:pPr marL="0" indent="0">
              <a:buNone/>
            </a:pPr>
            <a:r>
              <a:rPr lang="en-US" sz="2000" dirty="0"/>
              <a:t>Can that be a valid search in a BST?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A36A82-FB56-404B-BBA7-B0B48C3632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45282" y="1142999"/>
            <a:ext cx="4008118" cy="4906964"/>
          </a:xfrm>
        </p:spPr>
        <p:txBody>
          <a:bodyPr>
            <a:normAutofit/>
          </a:bodyPr>
          <a:lstStyle/>
          <a:p>
            <a:r>
              <a:rPr lang="en-US" sz="2000" dirty="0"/>
              <a:t>Assume the </a:t>
            </a:r>
            <a:r>
              <a:rPr lang="en-US" sz="2000" b="1" dirty="0"/>
              <a:t>search for 50 </a:t>
            </a:r>
            <a:r>
              <a:rPr lang="en-US" sz="2000" dirty="0"/>
              <a:t>gave the sequence:</a:t>
            </a:r>
          </a:p>
          <a:p>
            <a:pPr marL="0" indent="0">
              <a:buNone/>
            </a:pPr>
            <a:r>
              <a:rPr lang="en-US" sz="2000" dirty="0"/>
              <a:t>120, 20, 70, 80, 50 . </a:t>
            </a:r>
          </a:p>
          <a:p>
            <a:pPr marL="0" indent="0">
              <a:buNone/>
            </a:pPr>
            <a:r>
              <a:rPr lang="en-US" sz="2000" dirty="0"/>
              <a:t>Can that be a valid search in a BST?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EA7EB8-8A16-4B72-99C7-1A7346256413}"/>
              </a:ext>
            </a:extLst>
          </p:cNvPr>
          <p:cNvSpPr txBox="1"/>
          <p:nvPr/>
        </p:nvSpPr>
        <p:spPr>
          <a:xfrm>
            <a:off x="152400" y="6171685"/>
            <a:ext cx="94789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Build the path and check that each node is correct with the tree reconstructed so far: 120 is root, …</a:t>
            </a:r>
          </a:p>
          <a:p>
            <a:r>
              <a:rPr lang="en-US" dirty="0"/>
              <a:t>If you can solve it on paper, how would you implement it?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1A4E02C5-C84C-444E-AC2F-8679EEC6EF8F}"/>
              </a:ext>
            </a:extLst>
          </p:cNvPr>
          <p:cNvSpPr txBox="1">
            <a:spLocks/>
          </p:cNvSpPr>
          <p:nvPr/>
        </p:nvSpPr>
        <p:spPr>
          <a:xfrm>
            <a:off x="8233122" y="1143000"/>
            <a:ext cx="4008118" cy="49069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Assume the </a:t>
            </a:r>
            <a:r>
              <a:rPr lang="en-US" sz="2000" b="1" dirty="0"/>
              <a:t>search for 50 </a:t>
            </a:r>
            <a:r>
              <a:rPr lang="en-US" sz="2000" dirty="0"/>
              <a:t>gave the sequence: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120, 20, 70, 10, 50 .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Can that be a valid search in a BST?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63392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14732</TotalTime>
  <Words>2699</Words>
  <Application>Microsoft Office PowerPoint</Application>
  <PresentationFormat>Widescreen</PresentationFormat>
  <Paragraphs>438</Paragraphs>
  <Slides>24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Courier New</vt:lpstr>
      <vt:lpstr>Office Theme</vt:lpstr>
      <vt:lpstr>Equation</vt:lpstr>
      <vt:lpstr>PowerPoint Presentation</vt:lpstr>
      <vt:lpstr>Search Trees</vt:lpstr>
      <vt:lpstr>Binary Search Tree (BST)</vt:lpstr>
      <vt:lpstr>Tree Properties - Review</vt:lpstr>
      <vt:lpstr>Binary Search Trees</vt:lpstr>
      <vt:lpstr>Example 1</vt:lpstr>
      <vt:lpstr>Example 1</vt:lpstr>
      <vt:lpstr>Range of possible values</vt:lpstr>
      <vt:lpstr>Valid search path in a BST?</vt:lpstr>
      <vt:lpstr>Properties</vt:lpstr>
      <vt:lpstr>Predecessor and Successor (according to key order)</vt:lpstr>
      <vt:lpstr>Predecessor and Successor (according to key order)</vt:lpstr>
      <vt:lpstr>PowerPoint Presentation</vt:lpstr>
      <vt:lpstr>Binary Search Trees - Search</vt:lpstr>
      <vt:lpstr>Naïve Insertion</vt:lpstr>
      <vt:lpstr>Performance of BST</vt:lpstr>
      <vt:lpstr>Performance of BST</vt:lpstr>
      <vt:lpstr>Performance of BST</vt:lpstr>
      <vt:lpstr>PowerPoint Presentation</vt:lpstr>
      <vt:lpstr>BST - Deletion</vt:lpstr>
      <vt:lpstr>BST – Deletion – Method 1 (Copy the data)</vt:lpstr>
      <vt:lpstr>BST – Deletion – Method 2 (Move nodes)</vt:lpstr>
      <vt:lpstr>BST - Rotations</vt:lpstr>
      <vt:lpstr>BST – Insertion at Root                     (small changes to Sedgewick code)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Stefan, Alexandra</cp:lastModifiedBy>
  <cp:revision>1571</cp:revision>
  <cp:lastPrinted>2019-11-26T15:04:51Z</cp:lastPrinted>
  <dcterms:created xsi:type="dcterms:W3CDTF">2006-08-16T00:00:00Z</dcterms:created>
  <dcterms:modified xsi:type="dcterms:W3CDTF">2023-10-24T23:58:19Z</dcterms:modified>
</cp:coreProperties>
</file>