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576" r:id="rId3"/>
    <p:sldId id="577" r:id="rId4"/>
    <p:sldId id="578" r:id="rId5"/>
    <p:sldId id="712" r:id="rId6"/>
    <p:sldId id="713" r:id="rId7"/>
    <p:sldId id="714" r:id="rId8"/>
    <p:sldId id="580" r:id="rId9"/>
    <p:sldId id="657" r:id="rId10"/>
    <p:sldId id="581" r:id="rId11"/>
    <p:sldId id="71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25AF1B8-10CE-4CC0-A03C-8300BA934EEB}">
          <p14:sldIdLst>
            <p14:sldId id="256"/>
            <p14:sldId id="576"/>
            <p14:sldId id="577"/>
            <p14:sldId id="578"/>
            <p14:sldId id="712"/>
            <p14:sldId id="713"/>
            <p14:sldId id="714"/>
            <p14:sldId id="580"/>
            <p14:sldId id="657"/>
            <p14:sldId id="581"/>
            <p14:sldId id="71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2C5309-E048-4CBD-974E-AC838D5F1BE0}" v="78" dt="2025-11-13T22:12:47.3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, Alexandra" userId="31e1a6b8-5232-42c3-b6d4-9595b200ff55" providerId="ADAL" clId="{462C5309-E048-4CBD-974E-AC838D5F1BE0}"/>
    <pc:docChg chg="undo custSel addSld modSld modSection">
      <pc:chgData name="Stefan, Alexandra" userId="31e1a6b8-5232-42c3-b6d4-9595b200ff55" providerId="ADAL" clId="{462C5309-E048-4CBD-974E-AC838D5F1BE0}" dt="2025-11-13T22:13:54.550" v="2476" actId="20577"/>
      <pc:docMkLst>
        <pc:docMk/>
      </pc:docMkLst>
      <pc:sldChg chg="delSp mod">
        <pc:chgData name="Stefan, Alexandra" userId="31e1a6b8-5232-42c3-b6d4-9595b200ff55" providerId="ADAL" clId="{462C5309-E048-4CBD-974E-AC838D5F1BE0}" dt="2025-11-11T20:14:35.532" v="0" actId="478"/>
        <pc:sldMkLst>
          <pc:docMk/>
          <pc:sldMk cId="1495513694" sldId="577"/>
        </pc:sldMkLst>
      </pc:sldChg>
      <pc:sldChg chg="delSp modSp mod">
        <pc:chgData name="Stefan, Alexandra" userId="31e1a6b8-5232-42c3-b6d4-9595b200ff55" providerId="ADAL" clId="{462C5309-E048-4CBD-974E-AC838D5F1BE0}" dt="2025-11-13T21:28:31.066" v="203" actId="1076"/>
        <pc:sldMkLst>
          <pc:docMk/>
          <pc:sldMk cId="4019096001" sldId="578"/>
        </pc:sldMkLst>
        <pc:spChg chg="mod">
          <ac:chgData name="Stefan, Alexandra" userId="31e1a6b8-5232-42c3-b6d4-9595b200ff55" providerId="ADAL" clId="{462C5309-E048-4CBD-974E-AC838D5F1BE0}" dt="2025-11-11T20:58:40.602" v="122" actId="6549"/>
          <ac:spMkLst>
            <pc:docMk/>
            <pc:sldMk cId="4019096001" sldId="578"/>
            <ac:spMk id="3" creationId="{00000000-0000-0000-0000-000000000000}"/>
          </ac:spMkLst>
        </pc:spChg>
        <pc:spChg chg="mod">
          <ac:chgData name="Stefan, Alexandra" userId="31e1a6b8-5232-42c3-b6d4-9595b200ff55" providerId="ADAL" clId="{462C5309-E048-4CBD-974E-AC838D5F1BE0}" dt="2025-11-13T21:28:31.066" v="203" actId="1076"/>
          <ac:spMkLst>
            <pc:docMk/>
            <pc:sldMk cId="4019096001" sldId="578"/>
            <ac:spMk id="7" creationId="{788A4B1A-2D4B-49B4-A846-97B50BD3FF6A}"/>
          </ac:spMkLst>
        </pc:spChg>
      </pc:sldChg>
      <pc:sldChg chg="delSp modSp mod">
        <pc:chgData name="Stefan, Alexandra" userId="31e1a6b8-5232-42c3-b6d4-9595b200ff55" providerId="ADAL" clId="{462C5309-E048-4CBD-974E-AC838D5F1BE0}" dt="2025-11-11T20:59:17.222" v="126" actId="114"/>
        <pc:sldMkLst>
          <pc:docMk/>
          <pc:sldMk cId="472397854" sldId="580"/>
        </pc:sldMkLst>
        <pc:spChg chg="mod">
          <ac:chgData name="Stefan, Alexandra" userId="31e1a6b8-5232-42c3-b6d4-9595b200ff55" providerId="ADAL" clId="{462C5309-E048-4CBD-974E-AC838D5F1BE0}" dt="2025-11-11T20:59:17.222" v="126" actId="114"/>
          <ac:spMkLst>
            <pc:docMk/>
            <pc:sldMk cId="472397854" sldId="580"/>
            <ac:spMk id="3" creationId="{00000000-0000-0000-0000-000000000000}"/>
          </ac:spMkLst>
        </pc:spChg>
        <pc:spChg chg="mod">
          <ac:chgData name="Stefan, Alexandra" userId="31e1a6b8-5232-42c3-b6d4-9595b200ff55" providerId="ADAL" clId="{462C5309-E048-4CBD-974E-AC838D5F1BE0}" dt="2025-11-11T20:55:15.790" v="65" actId="20577"/>
          <ac:spMkLst>
            <pc:docMk/>
            <pc:sldMk cId="472397854" sldId="580"/>
            <ac:spMk id="5" creationId="{00000000-0000-0000-0000-000000000000}"/>
          </ac:spMkLst>
        </pc:spChg>
        <pc:spChg chg="mod">
          <ac:chgData name="Stefan, Alexandra" userId="31e1a6b8-5232-42c3-b6d4-9595b200ff55" providerId="ADAL" clId="{462C5309-E048-4CBD-974E-AC838D5F1BE0}" dt="2025-11-11T20:55:27.273" v="68" actId="20577"/>
          <ac:spMkLst>
            <pc:docMk/>
            <pc:sldMk cId="472397854" sldId="580"/>
            <ac:spMk id="6" creationId="{00000000-0000-0000-0000-000000000000}"/>
          </ac:spMkLst>
        </pc:spChg>
        <pc:spChg chg="mod">
          <ac:chgData name="Stefan, Alexandra" userId="31e1a6b8-5232-42c3-b6d4-9595b200ff55" providerId="ADAL" clId="{462C5309-E048-4CBD-974E-AC838D5F1BE0}" dt="2025-11-11T20:59:02.076" v="125" actId="14100"/>
          <ac:spMkLst>
            <pc:docMk/>
            <pc:sldMk cId="472397854" sldId="580"/>
            <ac:spMk id="7" creationId="{00000000-0000-0000-0000-000000000000}"/>
          </ac:spMkLst>
        </pc:spChg>
      </pc:sldChg>
      <pc:sldChg chg="delSp modSp mod">
        <pc:chgData name="Stefan, Alexandra" userId="31e1a6b8-5232-42c3-b6d4-9595b200ff55" providerId="ADAL" clId="{462C5309-E048-4CBD-974E-AC838D5F1BE0}" dt="2025-11-11T20:57:15.266" v="108" actId="20577"/>
        <pc:sldMkLst>
          <pc:docMk/>
          <pc:sldMk cId="810719668" sldId="581"/>
        </pc:sldMkLst>
        <pc:spChg chg="mod">
          <ac:chgData name="Stefan, Alexandra" userId="31e1a6b8-5232-42c3-b6d4-9595b200ff55" providerId="ADAL" clId="{462C5309-E048-4CBD-974E-AC838D5F1BE0}" dt="2025-11-11T20:56:45.882" v="103" actId="207"/>
          <ac:spMkLst>
            <pc:docMk/>
            <pc:sldMk cId="810719668" sldId="581"/>
            <ac:spMk id="3" creationId="{00000000-0000-0000-0000-000000000000}"/>
          </ac:spMkLst>
        </pc:spChg>
        <pc:spChg chg="mod">
          <ac:chgData name="Stefan, Alexandra" userId="31e1a6b8-5232-42c3-b6d4-9595b200ff55" providerId="ADAL" clId="{462C5309-E048-4CBD-974E-AC838D5F1BE0}" dt="2025-11-11T20:57:15.266" v="108" actId="20577"/>
          <ac:spMkLst>
            <pc:docMk/>
            <pc:sldMk cId="810719668" sldId="581"/>
            <ac:spMk id="6" creationId="{00000000-0000-0000-0000-000000000000}"/>
          </ac:spMkLst>
        </pc:spChg>
      </pc:sldChg>
      <pc:sldChg chg="delSp modSp mod">
        <pc:chgData name="Stefan, Alexandra" userId="31e1a6b8-5232-42c3-b6d4-9595b200ff55" providerId="ADAL" clId="{462C5309-E048-4CBD-974E-AC838D5F1BE0}" dt="2025-11-11T20:58:19.393" v="120" actId="1076"/>
        <pc:sldMkLst>
          <pc:docMk/>
          <pc:sldMk cId="2743090006" sldId="657"/>
        </pc:sldMkLst>
        <pc:spChg chg="mod">
          <ac:chgData name="Stefan, Alexandra" userId="31e1a6b8-5232-42c3-b6d4-9595b200ff55" providerId="ADAL" clId="{462C5309-E048-4CBD-974E-AC838D5F1BE0}" dt="2025-11-11T20:58:19.393" v="120" actId="1076"/>
          <ac:spMkLst>
            <pc:docMk/>
            <pc:sldMk cId="2743090006" sldId="657"/>
            <ac:spMk id="2" creationId="{00000000-0000-0000-0000-000000000000}"/>
          </ac:spMkLst>
        </pc:spChg>
        <pc:spChg chg="mod">
          <ac:chgData name="Stefan, Alexandra" userId="31e1a6b8-5232-42c3-b6d4-9595b200ff55" providerId="ADAL" clId="{462C5309-E048-4CBD-974E-AC838D5F1BE0}" dt="2025-11-11T20:58:06.272" v="119" actId="14100"/>
          <ac:spMkLst>
            <pc:docMk/>
            <pc:sldMk cId="2743090006" sldId="657"/>
            <ac:spMk id="3" creationId="{00000000-0000-0000-0000-000000000000}"/>
          </ac:spMkLst>
        </pc:spChg>
      </pc:sldChg>
      <pc:sldChg chg="delSp modSp mod">
        <pc:chgData name="Stefan, Alexandra" userId="31e1a6b8-5232-42c3-b6d4-9595b200ff55" providerId="ADAL" clId="{462C5309-E048-4CBD-974E-AC838D5F1BE0}" dt="2025-11-11T20:57:40.684" v="115" actId="27636"/>
        <pc:sldMkLst>
          <pc:docMk/>
          <pc:sldMk cId="1505531574" sldId="711"/>
        </pc:sldMkLst>
        <pc:spChg chg="mod">
          <ac:chgData name="Stefan, Alexandra" userId="31e1a6b8-5232-42c3-b6d4-9595b200ff55" providerId="ADAL" clId="{462C5309-E048-4CBD-974E-AC838D5F1BE0}" dt="2025-11-11T20:57:40.684" v="115" actId="27636"/>
          <ac:spMkLst>
            <pc:docMk/>
            <pc:sldMk cId="1505531574" sldId="711"/>
            <ac:spMk id="3" creationId="{00000000-0000-0000-0000-000000000000}"/>
          </ac:spMkLst>
        </pc:spChg>
      </pc:sldChg>
      <pc:sldChg chg="addSp delSp modSp new mod">
        <pc:chgData name="Stefan, Alexandra" userId="31e1a6b8-5232-42c3-b6d4-9595b200ff55" providerId="ADAL" clId="{462C5309-E048-4CBD-974E-AC838D5F1BE0}" dt="2025-11-13T21:34:36.026" v="592" actId="2711"/>
        <pc:sldMkLst>
          <pc:docMk/>
          <pc:sldMk cId="2307767334" sldId="712"/>
        </pc:sldMkLst>
        <pc:spChg chg="mod">
          <ac:chgData name="Stefan, Alexandra" userId="31e1a6b8-5232-42c3-b6d4-9595b200ff55" providerId="ADAL" clId="{462C5309-E048-4CBD-974E-AC838D5F1BE0}" dt="2025-11-13T21:28:23.027" v="202" actId="14100"/>
          <ac:spMkLst>
            <pc:docMk/>
            <pc:sldMk cId="2307767334" sldId="712"/>
            <ac:spMk id="2" creationId="{BCA7BD04-C533-2D45-3346-9B3EBC34F28C}"/>
          </ac:spMkLst>
        </pc:spChg>
        <pc:spChg chg="del mod">
          <ac:chgData name="Stefan, Alexandra" userId="31e1a6b8-5232-42c3-b6d4-9595b200ff55" providerId="ADAL" clId="{462C5309-E048-4CBD-974E-AC838D5F1BE0}" dt="2025-11-13T21:32:02.406" v="489" actId="478"/>
          <ac:spMkLst>
            <pc:docMk/>
            <pc:sldMk cId="2307767334" sldId="712"/>
            <ac:spMk id="3" creationId="{E6A0199F-89AC-AA94-2470-C3FB30FE62F6}"/>
          </ac:spMkLst>
        </pc:spChg>
        <pc:spChg chg="add mod">
          <ac:chgData name="Stefan, Alexandra" userId="31e1a6b8-5232-42c3-b6d4-9595b200ff55" providerId="ADAL" clId="{462C5309-E048-4CBD-974E-AC838D5F1BE0}" dt="2025-11-13T21:33:07.453" v="500" actId="20577"/>
          <ac:spMkLst>
            <pc:docMk/>
            <pc:sldMk cId="2307767334" sldId="712"/>
            <ac:spMk id="4" creationId="{34AFB634-E42A-A52E-F444-79EDF9A69D85}"/>
          </ac:spMkLst>
        </pc:spChg>
        <pc:spChg chg="add mod">
          <ac:chgData name="Stefan, Alexandra" userId="31e1a6b8-5232-42c3-b6d4-9595b200ff55" providerId="ADAL" clId="{462C5309-E048-4CBD-974E-AC838D5F1BE0}" dt="2025-11-13T21:34:36.026" v="592" actId="2711"/>
          <ac:spMkLst>
            <pc:docMk/>
            <pc:sldMk cId="2307767334" sldId="712"/>
            <ac:spMk id="5" creationId="{F20D1C49-4507-171E-D4AD-9456DD7C025E}"/>
          </ac:spMkLst>
        </pc:spChg>
      </pc:sldChg>
      <pc:sldChg chg="addSp delSp modSp new mod">
        <pc:chgData name="Stefan, Alexandra" userId="31e1a6b8-5232-42c3-b6d4-9595b200ff55" providerId="ADAL" clId="{462C5309-E048-4CBD-974E-AC838D5F1BE0}" dt="2025-11-13T22:04:24.211" v="2359" actId="20577"/>
        <pc:sldMkLst>
          <pc:docMk/>
          <pc:sldMk cId="1370933932" sldId="713"/>
        </pc:sldMkLst>
        <pc:spChg chg="mod">
          <ac:chgData name="Stefan, Alexandra" userId="31e1a6b8-5232-42c3-b6d4-9595b200ff55" providerId="ADAL" clId="{462C5309-E048-4CBD-974E-AC838D5F1BE0}" dt="2025-11-13T22:04:24.211" v="2359" actId="20577"/>
          <ac:spMkLst>
            <pc:docMk/>
            <pc:sldMk cId="1370933932" sldId="713"/>
            <ac:spMk id="2" creationId="{9A0F5FA3-BAE8-F98C-3922-18D7EDB32286}"/>
          </ac:spMkLst>
        </pc:spChg>
        <pc:spChg chg="del">
          <ac:chgData name="Stefan, Alexandra" userId="31e1a6b8-5232-42c3-b6d4-9595b200ff55" providerId="ADAL" clId="{462C5309-E048-4CBD-974E-AC838D5F1BE0}" dt="2025-11-13T21:34:58.507" v="594" actId="478"/>
          <ac:spMkLst>
            <pc:docMk/>
            <pc:sldMk cId="1370933932" sldId="713"/>
            <ac:spMk id="3" creationId="{EA5CE890-F68F-0C11-E1C4-4E52A54CFDFC}"/>
          </ac:spMkLst>
        </pc:spChg>
        <pc:spChg chg="add mod">
          <ac:chgData name="Stefan, Alexandra" userId="31e1a6b8-5232-42c3-b6d4-9595b200ff55" providerId="ADAL" clId="{462C5309-E048-4CBD-974E-AC838D5F1BE0}" dt="2025-11-13T21:50:04.072" v="1324" actId="1036"/>
          <ac:spMkLst>
            <pc:docMk/>
            <pc:sldMk cId="1370933932" sldId="713"/>
            <ac:spMk id="5" creationId="{417E78AB-74DA-5710-9DA2-ACF8FD9A4AF6}"/>
          </ac:spMkLst>
        </pc:spChg>
        <pc:spChg chg="add mod">
          <ac:chgData name="Stefan, Alexandra" userId="31e1a6b8-5232-42c3-b6d4-9595b200ff55" providerId="ADAL" clId="{462C5309-E048-4CBD-974E-AC838D5F1BE0}" dt="2025-11-13T21:52:24.129" v="1378" actId="164"/>
          <ac:spMkLst>
            <pc:docMk/>
            <pc:sldMk cId="1370933932" sldId="713"/>
            <ac:spMk id="6" creationId="{B044FE86-0CE2-A5C1-5549-C190C9D1AE38}"/>
          </ac:spMkLst>
        </pc:spChg>
        <pc:spChg chg="add mod">
          <ac:chgData name="Stefan, Alexandra" userId="31e1a6b8-5232-42c3-b6d4-9595b200ff55" providerId="ADAL" clId="{462C5309-E048-4CBD-974E-AC838D5F1BE0}" dt="2025-11-13T21:52:24.129" v="1378" actId="164"/>
          <ac:spMkLst>
            <pc:docMk/>
            <pc:sldMk cId="1370933932" sldId="713"/>
            <ac:spMk id="7" creationId="{9FC1CB47-24F4-871E-FC61-6B9AE12CCCE2}"/>
          </ac:spMkLst>
        </pc:spChg>
        <pc:spChg chg="mod">
          <ac:chgData name="Stefan, Alexandra" userId="31e1a6b8-5232-42c3-b6d4-9595b200ff55" providerId="ADAL" clId="{462C5309-E048-4CBD-974E-AC838D5F1BE0}" dt="2025-11-13T21:51:45.025" v="1357"/>
          <ac:spMkLst>
            <pc:docMk/>
            <pc:sldMk cId="1370933932" sldId="713"/>
            <ac:spMk id="10" creationId="{B8267121-474B-9138-86B0-3233B6290C26}"/>
          </ac:spMkLst>
        </pc:spChg>
        <pc:spChg chg="mod">
          <ac:chgData name="Stefan, Alexandra" userId="31e1a6b8-5232-42c3-b6d4-9595b200ff55" providerId="ADAL" clId="{462C5309-E048-4CBD-974E-AC838D5F1BE0}" dt="2025-11-13T21:52:11.542" v="1373" actId="20577"/>
          <ac:spMkLst>
            <pc:docMk/>
            <pc:sldMk cId="1370933932" sldId="713"/>
            <ac:spMk id="11" creationId="{272E9E42-AFBD-8181-D588-33E51F62FD79}"/>
          </ac:spMkLst>
        </pc:spChg>
        <pc:spChg chg="mod">
          <ac:chgData name="Stefan, Alexandra" userId="31e1a6b8-5232-42c3-b6d4-9595b200ff55" providerId="ADAL" clId="{462C5309-E048-4CBD-974E-AC838D5F1BE0}" dt="2025-11-13T21:51:54.416" v="1359"/>
          <ac:spMkLst>
            <pc:docMk/>
            <pc:sldMk cId="1370933932" sldId="713"/>
            <ac:spMk id="13" creationId="{A084CD55-2ED0-ACEE-E241-9AA5143E654A}"/>
          </ac:spMkLst>
        </pc:spChg>
        <pc:spChg chg="mod">
          <ac:chgData name="Stefan, Alexandra" userId="31e1a6b8-5232-42c3-b6d4-9595b200ff55" providerId="ADAL" clId="{462C5309-E048-4CBD-974E-AC838D5F1BE0}" dt="2025-11-13T21:51:54.416" v="1359"/>
          <ac:spMkLst>
            <pc:docMk/>
            <pc:sldMk cId="1370933932" sldId="713"/>
            <ac:spMk id="14" creationId="{672FD401-643E-AB1A-E20A-C6FA8B580FAD}"/>
          </ac:spMkLst>
        </pc:spChg>
        <pc:spChg chg="mod">
          <ac:chgData name="Stefan, Alexandra" userId="31e1a6b8-5232-42c3-b6d4-9595b200ff55" providerId="ADAL" clId="{462C5309-E048-4CBD-974E-AC838D5F1BE0}" dt="2025-11-13T21:52:24.942" v="1379"/>
          <ac:spMkLst>
            <pc:docMk/>
            <pc:sldMk cId="1370933932" sldId="713"/>
            <ac:spMk id="17" creationId="{452EFA0B-C684-F4B3-A5F1-DDEBBC328DB8}"/>
          </ac:spMkLst>
        </pc:spChg>
        <pc:spChg chg="mod">
          <ac:chgData name="Stefan, Alexandra" userId="31e1a6b8-5232-42c3-b6d4-9595b200ff55" providerId="ADAL" clId="{462C5309-E048-4CBD-974E-AC838D5F1BE0}" dt="2025-11-13T21:53:21.882" v="1390" actId="1076"/>
          <ac:spMkLst>
            <pc:docMk/>
            <pc:sldMk cId="1370933932" sldId="713"/>
            <ac:spMk id="18" creationId="{FAF84DF6-3C32-B683-D4E5-F7067F32E01C}"/>
          </ac:spMkLst>
        </pc:spChg>
        <pc:spChg chg="mod">
          <ac:chgData name="Stefan, Alexandra" userId="31e1a6b8-5232-42c3-b6d4-9595b200ff55" providerId="ADAL" clId="{462C5309-E048-4CBD-974E-AC838D5F1BE0}" dt="2025-11-13T21:52:42.216" v="1381"/>
          <ac:spMkLst>
            <pc:docMk/>
            <pc:sldMk cId="1370933932" sldId="713"/>
            <ac:spMk id="20" creationId="{6476E4EC-50DE-D759-0278-4D619857AC54}"/>
          </ac:spMkLst>
        </pc:spChg>
        <pc:spChg chg="mod">
          <ac:chgData name="Stefan, Alexandra" userId="31e1a6b8-5232-42c3-b6d4-9595b200ff55" providerId="ADAL" clId="{462C5309-E048-4CBD-974E-AC838D5F1BE0}" dt="2025-11-13T21:52:58.694" v="1385" actId="20577"/>
          <ac:spMkLst>
            <pc:docMk/>
            <pc:sldMk cId="1370933932" sldId="713"/>
            <ac:spMk id="21" creationId="{46054C7D-76AB-DCD8-3697-FCE7895A5191}"/>
          </ac:spMkLst>
        </pc:spChg>
        <pc:spChg chg="mod">
          <ac:chgData name="Stefan, Alexandra" userId="31e1a6b8-5232-42c3-b6d4-9595b200ff55" providerId="ADAL" clId="{462C5309-E048-4CBD-974E-AC838D5F1BE0}" dt="2025-11-13T21:54:02.115" v="1399"/>
          <ac:spMkLst>
            <pc:docMk/>
            <pc:sldMk cId="1370933932" sldId="713"/>
            <ac:spMk id="34" creationId="{7DB19F54-11D7-5AC7-A922-5C9F46ADC1AA}"/>
          </ac:spMkLst>
        </pc:spChg>
        <pc:spChg chg="mod">
          <ac:chgData name="Stefan, Alexandra" userId="31e1a6b8-5232-42c3-b6d4-9595b200ff55" providerId="ADAL" clId="{462C5309-E048-4CBD-974E-AC838D5F1BE0}" dt="2025-11-13T21:54:23.351" v="1404" actId="20577"/>
          <ac:spMkLst>
            <pc:docMk/>
            <pc:sldMk cId="1370933932" sldId="713"/>
            <ac:spMk id="35" creationId="{CF50B322-2E0F-7B00-B3BD-2C9DD24B9761}"/>
          </ac:spMkLst>
        </pc:spChg>
        <pc:spChg chg="mod">
          <ac:chgData name="Stefan, Alexandra" userId="31e1a6b8-5232-42c3-b6d4-9595b200ff55" providerId="ADAL" clId="{462C5309-E048-4CBD-974E-AC838D5F1BE0}" dt="2025-11-13T21:54:15.418" v="1401"/>
          <ac:spMkLst>
            <pc:docMk/>
            <pc:sldMk cId="1370933932" sldId="713"/>
            <ac:spMk id="37" creationId="{BBF254F4-8A87-321D-2C4D-E8E1604C709E}"/>
          </ac:spMkLst>
        </pc:spChg>
        <pc:spChg chg="mod">
          <ac:chgData name="Stefan, Alexandra" userId="31e1a6b8-5232-42c3-b6d4-9595b200ff55" providerId="ADAL" clId="{462C5309-E048-4CBD-974E-AC838D5F1BE0}" dt="2025-11-13T21:54:27.614" v="1408" actId="20577"/>
          <ac:spMkLst>
            <pc:docMk/>
            <pc:sldMk cId="1370933932" sldId="713"/>
            <ac:spMk id="38" creationId="{B3A7BBE6-E658-4300-7CEC-A6217A5062CD}"/>
          </ac:spMkLst>
        </pc:spChg>
        <pc:spChg chg="mod">
          <ac:chgData name="Stefan, Alexandra" userId="31e1a6b8-5232-42c3-b6d4-9595b200ff55" providerId="ADAL" clId="{462C5309-E048-4CBD-974E-AC838D5F1BE0}" dt="2025-11-13T21:54:34.015" v="1409"/>
          <ac:spMkLst>
            <pc:docMk/>
            <pc:sldMk cId="1370933932" sldId="713"/>
            <ac:spMk id="40" creationId="{06016B5E-7ABD-DDCD-77A8-9161A876EEAF}"/>
          </ac:spMkLst>
        </pc:spChg>
        <pc:spChg chg="mod">
          <ac:chgData name="Stefan, Alexandra" userId="31e1a6b8-5232-42c3-b6d4-9595b200ff55" providerId="ADAL" clId="{462C5309-E048-4CBD-974E-AC838D5F1BE0}" dt="2025-11-13T21:54:34.015" v="1409"/>
          <ac:spMkLst>
            <pc:docMk/>
            <pc:sldMk cId="1370933932" sldId="713"/>
            <ac:spMk id="41" creationId="{CA7814BE-8C5A-2582-9D1B-4B29A67EF9F4}"/>
          </ac:spMkLst>
        </pc:spChg>
        <pc:spChg chg="mod">
          <ac:chgData name="Stefan, Alexandra" userId="31e1a6b8-5232-42c3-b6d4-9595b200ff55" providerId="ADAL" clId="{462C5309-E048-4CBD-974E-AC838D5F1BE0}" dt="2025-11-13T21:54:34.015" v="1409"/>
          <ac:spMkLst>
            <pc:docMk/>
            <pc:sldMk cId="1370933932" sldId="713"/>
            <ac:spMk id="43" creationId="{3B6699E2-78A9-5165-2FE3-9AFB04ECDD36}"/>
          </ac:spMkLst>
        </pc:spChg>
        <pc:spChg chg="mod">
          <ac:chgData name="Stefan, Alexandra" userId="31e1a6b8-5232-42c3-b6d4-9595b200ff55" providerId="ADAL" clId="{462C5309-E048-4CBD-974E-AC838D5F1BE0}" dt="2025-11-13T21:54:34.015" v="1409"/>
          <ac:spMkLst>
            <pc:docMk/>
            <pc:sldMk cId="1370933932" sldId="713"/>
            <ac:spMk id="44" creationId="{E759223F-29F9-D365-A73D-B45556E3140B}"/>
          </ac:spMkLst>
        </pc:spChg>
        <pc:spChg chg="add mod">
          <ac:chgData name="Stefan, Alexandra" userId="31e1a6b8-5232-42c3-b6d4-9595b200ff55" providerId="ADAL" clId="{462C5309-E048-4CBD-974E-AC838D5F1BE0}" dt="2025-11-13T22:03:19.336" v="2178" actId="20577"/>
          <ac:spMkLst>
            <pc:docMk/>
            <pc:sldMk cId="1370933932" sldId="713"/>
            <ac:spMk id="69" creationId="{9011F4A9-60BE-981A-E0A8-0042DA6F194F}"/>
          </ac:spMkLst>
        </pc:spChg>
        <pc:spChg chg="mod">
          <ac:chgData name="Stefan, Alexandra" userId="31e1a6b8-5232-42c3-b6d4-9595b200ff55" providerId="ADAL" clId="{462C5309-E048-4CBD-974E-AC838D5F1BE0}" dt="2025-11-13T21:57:05.142" v="1579"/>
          <ac:spMkLst>
            <pc:docMk/>
            <pc:sldMk cId="1370933932" sldId="713"/>
            <ac:spMk id="71" creationId="{F36BD5E7-87CB-3450-48FE-49618D8DC3BB}"/>
          </ac:spMkLst>
        </pc:spChg>
        <pc:spChg chg="mod">
          <ac:chgData name="Stefan, Alexandra" userId="31e1a6b8-5232-42c3-b6d4-9595b200ff55" providerId="ADAL" clId="{462C5309-E048-4CBD-974E-AC838D5F1BE0}" dt="2025-11-13T21:57:41.721" v="1755" actId="20577"/>
          <ac:spMkLst>
            <pc:docMk/>
            <pc:sldMk cId="1370933932" sldId="713"/>
            <ac:spMk id="72" creationId="{7525BD59-705E-EFA2-01BB-2885ED006EB9}"/>
          </ac:spMkLst>
        </pc:spChg>
        <pc:spChg chg="add mod">
          <ac:chgData name="Stefan, Alexandra" userId="31e1a6b8-5232-42c3-b6d4-9595b200ff55" providerId="ADAL" clId="{462C5309-E048-4CBD-974E-AC838D5F1BE0}" dt="2025-11-13T21:59:05.601" v="1849" actId="207"/>
          <ac:spMkLst>
            <pc:docMk/>
            <pc:sldMk cId="1370933932" sldId="713"/>
            <ac:spMk id="78" creationId="{DA1B8D8B-A4CF-C302-FA78-BBF9CEB76092}"/>
          </ac:spMkLst>
        </pc:spChg>
        <pc:spChg chg="add mod">
          <ac:chgData name="Stefan, Alexandra" userId="31e1a6b8-5232-42c3-b6d4-9595b200ff55" providerId="ADAL" clId="{462C5309-E048-4CBD-974E-AC838D5F1BE0}" dt="2025-11-13T22:02:23.953" v="2046" actId="1076"/>
          <ac:spMkLst>
            <pc:docMk/>
            <pc:sldMk cId="1370933932" sldId="713"/>
            <ac:spMk id="79" creationId="{0CFA1EA5-0657-E2D6-52F8-E446C0C2EB7F}"/>
          </ac:spMkLst>
        </pc:spChg>
        <pc:spChg chg="add mod">
          <ac:chgData name="Stefan, Alexandra" userId="31e1a6b8-5232-42c3-b6d4-9595b200ff55" providerId="ADAL" clId="{462C5309-E048-4CBD-974E-AC838D5F1BE0}" dt="2025-11-13T22:00:26.530" v="1865" actId="1076"/>
          <ac:spMkLst>
            <pc:docMk/>
            <pc:sldMk cId="1370933932" sldId="713"/>
            <ac:spMk id="82" creationId="{8D394D89-E3EE-44C1-0BF4-DAD309078CFF}"/>
          </ac:spMkLst>
        </pc:spChg>
        <pc:spChg chg="add mod">
          <ac:chgData name="Stefan, Alexandra" userId="31e1a6b8-5232-42c3-b6d4-9595b200ff55" providerId="ADAL" clId="{462C5309-E048-4CBD-974E-AC838D5F1BE0}" dt="2025-11-13T22:00:38.537" v="1872" actId="1076"/>
          <ac:spMkLst>
            <pc:docMk/>
            <pc:sldMk cId="1370933932" sldId="713"/>
            <ac:spMk id="83" creationId="{A49833F7-79F7-8B2B-F255-01F78FBC17F8}"/>
          </ac:spMkLst>
        </pc:spChg>
        <pc:spChg chg="add mod">
          <ac:chgData name="Stefan, Alexandra" userId="31e1a6b8-5232-42c3-b6d4-9595b200ff55" providerId="ADAL" clId="{462C5309-E048-4CBD-974E-AC838D5F1BE0}" dt="2025-11-13T22:01:01.631" v="1911" actId="20577"/>
          <ac:spMkLst>
            <pc:docMk/>
            <pc:sldMk cId="1370933932" sldId="713"/>
            <ac:spMk id="85" creationId="{AA1BB4B0-93AB-A6CD-8908-768E2D4EF593}"/>
          </ac:spMkLst>
        </pc:spChg>
        <pc:spChg chg="add mod">
          <ac:chgData name="Stefan, Alexandra" userId="31e1a6b8-5232-42c3-b6d4-9595b200ff55" providerId="ADAL" clId="{462C5309-E048-4CBD-974E-AC838D5F1BE0}" dt="2025-11-13T22:01:25.585" v="1955" actId="1076"/>
          <ac:spMkLst>
            <pc:docMk/>
            <pc:sldMk cId="1370933932" sldId="713"/>
            <ac:spMk id="88" creationId="{948E2A2A-C2B0-16C0-CFBF-3AC835CB3457}"/>
          </ac:spMkLst>
        </pc:spChg>
        <pc:spChg chg="add mod">
          <ac:chgData name="Stefan, Alexandra" userId="31e1a6b8-5232-42c3-b6d4-9595b200ff55" providerId="ADAL" clId="{462C5309-E048-4CBD-974E-AC838D5F1BE0}" dt="2025-11-13T22:01:48.337" v="2016" actId="20577"/>
          <ac:spMkLst>
            <pc:docMk/>
            <pc:sldMk cId="1370933932" sldId="713"/>
            <ac:spMk id="91" creationId="{837CB88E-9574-AD52-B661-92B94192AC76}"/>
          </ac:spMkLst>
        </pc:spChg>
        <pc:spChg chg="add mod">
          <ac:chgData name="Stefan, Alexandra" userId="31e1a6b8-5232-42c3-b6d4-9595b200ff55" providerId="ADAL" clId="{462C5309-E048-4CBD-974E-AC838D5F1BE0}" dt="2025-11-13T22:02:18.372" v="2045" actId="1038"/>
          <ac:spMkLst>
            <pc:docMk/>
            <pc:sldMk cId="1370933932" sldId="713"/>
            <ac:spMk id="94" creationId="{F2D5C17E-52B0-9EE4-3431-3401E28E41AE}"/>
          </ac:spMkLst>
        </pc:spChg>
        <pc:spChg chg="add mod">
          <ac:chgData name="Stefan, Alexandra" userId="31e1a6b8-5232-42c3-b6d4-9595b200ff55" providerId="ADAL" clId="{462C5309-E048-4CBD-974E-AC838D5F1BE0}" dt="2025-11-13T22:03:32.627" v="2345" actId="20577"/>
          <ac:spMkLst>
            <pc:docMk/>
            <pc:sldMk cId="1370933932" sldId="713"/>
            <ac:spMk id="98" creationId="{F358D978-76B6-34DE-48B6-83CD9DC3EE81}"/>
          </ac:spMkLst>
        </pc:spChg>
        <pc:grpChg chg="add mod">
          <ac:chgData name="Stefan, Alexandra" userId="31e1a6b8-5232-42c3-b6d4-9595b200ff55" providerId="ADAL" clId="{462C5309-E048-4CBD-974E-AC838D5F1BE0}" dt="2025-11-13T21:52:14.353" v="1376" actId="164"/>
          <ac:grpSpMkLst>
            <pc:docMk/>
            <pc:sldMk cId="1370933932" sldId="713"/>
            <ac:grpSpMk id="8" creationId="{AC30E0B7-C3A7-27BF-D94D-1DE27DAD4593}"/>
          </ac:grpSpMkLst>
        </pc:grpChg>
        <pc:grpChg chg="add mod">
          <ac:chgData name="Stefan, Alexandra" userId="31e1a6b8-5232-42c3-b6d4-9595b200ff55" providerId="ADAL" clId="{462C5309-E048-4CBD-974E-AC838D5F1BE0}" dt="2025-11-13T21:52:12.500" v="1375" actId="1076"/>
          <ac:grpSpMkLst>
            <pc:docMk/>
            <pc:sldMk cId="1370933932" sldId="713"/>
            <ac:grpSpMk id="9" creationId="{1E4EC6B1-6BB9-B4F0-58EE-8B914A867A9D}"/>
          </ac:grpSpMkLst>
        </pc:grpChg>
        <pc:grpChg chg="add mod">
          <ac:chgData name="Stefan, Alexandra" userId="31e1a6b8-5232-42c3-b6d4-9595b200ff55" providerId="ADAL" clId="{462C5309-E048-4CBD-974E-AC838D5F1BE0}" dt="2025-11-13T21:52:11.734" v="1374" actId="1076"/>
          <ac:grpSpMkLst>
            <pc:docMk/>
            <pc:sldMk cId="1370933932" sldId="713"/>
            <ac:grpSpMk id="12" creationId="{61870B2C-C9DD-F01F-85BB-D95E774495E8}"/>
          </ac:grpSpMkLst>
        </pc:grpChg>
        <pc:grpChg chg="add mod">
          <ac:chgData name="Stefan, Alexandra" userId="31e1a6b8-5232-42c3-b6d4-9595b200ff55" providerId="ADAL" clId="{462C5309-E048-4CBD-974E-AC838D5F1BE0}" dt="2025-11-13T21:52:24.129" v="1378" actId="164"/>
          <ac:grpSpMkLst>
            <pc:docMk/>
            <pc:sldMk cId="1370933932" sldId="713"/>
            <ac:grpSpMk id="15" creationId="{B5F2F5FE-72B0-7252-9C11-5B5551346FBC}"/>
          </ac:grpSpMkLst>
        </pc:grpChg>
        <pc:grpChg chg="add mod">
          <ac:chgData name="Stefan, Alexandra" userId="31e1a6b8-5232-42c3-b6d4-9595b200ff55" providerId="ADAL" clId="{462C5309-E048-4CBD-974E-AC838D5F1BE0}" dt="2025-11-13T21:52:55.083" v="1383" actId="1076"/>
          <ac:grpSpMkLst>
            <pc:docMk/>
            <pc:sldMk cId="1370933932" sldId="713"/>
            <ac:grpSpMk id="16" creationId="{EDB73F6A-1723-5C87-5B3C-5AF76EC02023}"/>
          </ac:grpSpMkLst>
        </pc:grpChg>
        <pc:grpChg chg="add mod">
          <ac:chgData name="Stefan, Alexandra" userId="31e1a6b8-5232-42c3-b6d4-9595b200ff55" providerId="ADAL" clId="{462C5309-E048-4CBD-974E-AC838D5F1BE0}" dt="2025-11-13T21:52:47.721" v="1382" actId="1076"/>
          <ac:grpSpMkLst>
            <pc:docMk/>
            <pc:sldMk cId="1370933932" sldId="713"/>
            <ac:grpSpMk id="19" creationId="{1386469D-63ED-263A-4364-74CB569AFB0B}"/>
          </ac:grpSpMkLst>
        </pc:grpChg>
        <pc:grpChg chg="add mod">
          <ac:chgData name="Stefan, Alexandra" userId="31e1a6b8-5232-42c3-b6d4-9595b200ff55" providerId="ADAL" clId="{462C5309-E048-4CBD-974E-AC838D5F1BE0}" dt="2025-11-13T21:55:17.208" v="1546" actId="1038"/>
          <ac:grpSpMkLst>
            <pc:docMk/>
            <pc:sldMk cId="1370933932" sldId="713"/>
            <ac:grpSpMk id="33" creationId="{ECFF44FA-BBAD-D315-EFB8-A65CA53E3728}"/>
          </ac:grpSpMkLst>
        </pc:grpChg>
        <pc:grpChg chg="add mod">
          <ac:chgData name="Stefan, Alexandra" userId="31e1a6b8-5232-42c3-b6d4-9595b200ff55" providerId="ADAL" clId="{462C5309-E048-4CBD-974E-AC838D5F1BE0}" dt="2025-11-13T21:55:13.315" v="1542" actId="1037"/>
          <ac:grpSpMkLst>
            <pc:docMk/>
            <pc:sldMk cId="1370933932" sldId="713"/>
            <ac:grpSpMk id="36" creationId="{BF18C0CF-8FBA-C5D8-B897-CCBFC713D30C}"/>
          </ac:grpSpMkLst>
        </pc:grpChg>
        <pc:grpChg chg="add mod">
          <ac:chgData name="Stefan, Alexandra" userId="31e1a6b8-5232-42c3-b6d4-9595b200ff55" providerId="ADAL" clId="{462C5309-E048-4CBD-974E-AC838D5F1BE0}" dt="2025-11-13T21:54:50.531" v="1499" actId="1038"/>
          <ac:grpSpMkLst>
            <pc:docMk/>
            <pc:sldMk cId="1370933932" sldId="713"/>
            <ac:grpSpMk id="39" creationId="{095CC57A-61DC-4657-CC5E-9510F663DDBC}"/>
          </ac:grpSpMkLst>
        </pc:grpChg>
        <pc:grpChg chg="add mod">
          <ac:chgData name="Stefan, Alexandra" userId="31e1a6b8-5232-42c3-b6d4-9595b200ff55" providerId="ADAL" clId="{462C5309-E048-4CBD-974E-AC838D5F1BE0}" dt="2025-11-13T21:55:03.034" v="1536" actId="1037"/>
          <ac:grpSpMkLst>
            <pc:docMk/>
            <pc:sldMk cId="1370933932" sldId="713"/>
            <ac:grpSpMk id="42" creationId="{007C6893-A22D-5EB4-8A0C-8B911F350935}"/>
          </ac:grpSpMkLst>
        </pc:grpChg>
        <pc:grpChg chg="add mod">
          <ac:chgData name="Stefan, Alexandra" userId="31e1a6b8-5232-42c3-b6d4-9595b200ff55" providerId="ADAL" clId="{462C5309-E048-4CBD-974E-AC838D5F1BE0}" dt="2025-11-13T21:57:18.235" v="1709" actId="1038"/>
          <ac:grpSpMkLst>
            <pc:docMk/>
            <pc:sldMk cId="1370933932" sldId="713"/>
            <ac:grpSpMk id="70" creationId="{6C7F31D4-3E05-9A50-CE8B-F13A5AE3DD08}"/>
          </ac:grpSpMkLst>
        </pc:grpChg>
        <pc:graphicFrameChg chg="add mod modGraphic">
          <ac:chgData name="Stefan, Alexandra" userId="31e1a6b8-5232-42c3-b6d4-9595b200ff55" providerId="ADAL" clId="{462C5309-E048-4CBD-974E-AC838D5F1BE0}" dt="2025-11-13T21:48:37.110" v="1288" actId="13926"/>
          <ac:graphicFrameMkLst>
            <pc:docMk/>
            <pc:sldMk cId="1370933932" sldId="713"/>
            <ac:graphicFrameMk id="4" creationId="{FCEC467F-CCF5-EA4F-47E7-085E65EB8FBD}"/>
          </ac:graphicFrameMkLst>
        </pc:graphicFrameChg>
        <pc:cxnChg chg="add mod">
          <ac:chgData name="Stefan, Alexandra" userId="31e1a6b8-5232-42c3-b6d4-9595b200ff55" providerId="ADAL" clId="{462C5309-E048-4CBD-974E-AC838D5F1BE0}" dt="2025-11-13T21:53:37.753" v="1394" actId="13822"/>
          <ac:cxnSpMkLst>
            <pc:docMk/>
            <pc:sldMk cId="1370933932" sldId="713"/>
            <ac:cxnSpMk id="23" creationId="{3DB9C691-8479-85F3-8587-ACE5C6B921C7}"/>
          </ac:cxnSpMkLst>
        </pc:cxnChg>
        <pc:cxnChg chg="add del">
          <ac:chgData name="Stefan, Alexandra" userId="31e1a6b8-5232-42c3-b6d4-9595b200ff55" providerId="ADAL" clId="{462C5309-E048-4CBD-974E-AC838D5F1BE0}" dt="2025-11-13T21:53:34.371" v="1393" actId="11529"/>
          <ac:cxnSpMkLst>
            <pc:docMk/>
            <pc:sldMk cId="1370933932" sldId="713"/>
            <ac:cxnSpMk id="28" creationId="{4AAA19A1-7CAB-5F44-C5A9-E0507F82FE35}"/>
          </ac:cxnSpMkLst>
        </pc:cxnChg>
        <pc:cxnChg chg="add mod">
          <ac:chgData name="Stefan, Alexandra" userId="31e1a6b8-5232-42c3-b6d4-9595b200ff55" providerId="ADAL" clId="{462C5309-E048-4CBD-974E-AC838D5F1BE0}" dt="2025-11-13T21:53:50.910" v="1398" actId="14100"/>
          <ac:cxnSpMkLst>
            <pc:docMk/>
            <pc:sldMk cId="1370933932" sldId="713"/>
            <ac:cxnSpMk id="29" creationId="{3CCAA4A3-5133-146D-F520-3E6A43CDBC4D}"/>
          </ac:cxnSpMkLst>
        </pc:cxnChg>
        <pc:cxnChg chg="add mod">
          <ac:chgData name="Stefan, Alexandra" userId="31e1a6b8-5232-42c3-b6d4-9595b200ff55" providerId="ADAL" clId="{462C5309-E048-4CBD-974E-AC838D5F1BE0}" dt="2025-11-13T21:55:37.186" v="1553" actId="14100"/>
          <ac:cxnSpMkLst>
            <pc:docMk/>
            <pc:sldMk cId="1370933932" sldId="713"/>
            <ac:cxnSpMk id="45" creationId="{891DFB03-1C6D-E5EC-412C-F18A05CBBC3C}"/>
          </ac:cxnSpMkLst>
        </pc:cxnChg>
        <pc:cxnChg chg="add mod">
          <ac:chgData name="Stefan, Alexandra" userId="31e1a6b8-5232-42c3-b6d4-9595b200ff55" providerId="ADAL" clId="{462C5309-E048-4CBD-974E-AC838D5F1BE0}" dt="2025-11-13T21:55:34.746" v="1552" actId="14100"/>
          <ac:cxnSpMkLst>
            <pc:docMk/>
            <pc:sldMk cId="1370933932" sldId="713"/>
            <ac:cxnSpMk id="48" creationId="{3F933F39-6CDC-5349-7DCB-F53668F06752}"/>
          </ac:cxnSpMkLst>
        </pc:cxnChg>
        <pc:cxnChg chg="add mod">
          <ac:chgData name="Stefan, Alexandra" userId="31e1a6b8-5232-42c3-b6d4-9595b200ff55" providerId="ADAL" clId="{462C5309-E048-4CBD-974E-AC838D5F1BE0}" dt="2025-11-13T21:55:44.754" v="1556" actId="14100"/>
          <ac:cxnSpMkLst>
            <pc:docMk/>
            <pc:sldMk cId="1370933932" sldId="713"/>
            <ac:cxnSpMk id="52" creationId="{FCFF120F-F5AD-E086-220F-057C7F6CE4E0}"/>
          </ac:cxnSpMkLst>
        </pc:cxnChg>
        <pc:cxnChg chg="add mod">
          <ac:chgData name="Stefan, Alexandra" userId="31e1a6b8-5232-42c3-b6d4-9595b200ff55" providerId="ADAL" clId="{462C5309-E048-4CBD-974E-AC838D5F1BE0}" dt="2025-11-13T21:55:51.586" v="1559" actId="14100"/>
          <ac:cxnSpMkLst>
            <pc:docMk/>
            <pc:sldMk cId="1370933932" sldId="713"/>
            <ac:cxnSpMk id="55" creationId="{D1E4334A-5873-C7CD-D786-5386A0257D51}"/>
          </ac:cxnSpMkLst>
        </pc:cxnChg>
        <pc:cxnChg chg="add mod">
          <ac:chgData name="Stefan, Alexandra" userId="31e1a6b8-5232-42c3-b6d4-9595b200ff55" providerId="ADAL" clId="{462C5309-E048-4CBD-974E-AC838D5F1BE0}" dt="2025-11-13T21:56:08.613" v="1562" actId="14100"/>
          <ac:cxnSpMkLst>
            <pc:docMk/>
            <pc:sldMk cId="1370933932" sldId="713"/>
            <ac:cxnSpMk id="58" creationId="{317FBB4B-0C4A-9894-B540-A5784E655C8B}"/>
          </ac:cxnSpMkLst>
        </pc:cxnChg>
        <pc:cxnChg chg="add mod">
          <ac:chgData name="Stefan, Alexandra" userId="31e1a6b8-5232-42c3-b6d4-9595b200ff55" providerId="ADAL" clId="{462C5309-E048-4CBD-974E-AC838D5F1BE0}" dt="2025-11-13T21:56:16.495" v="1565" actId="14100"/>
          <ac:cxnSpMkLst>
            <pc:docMk/>
            <pc:sldMk cId="1370933932" sldId="713"/>
            <ac:cxnSpMk id="60" creationId="{77E4EA58-F1F6-27CE-B84C-AE306D4180F3}"/>
          </ac:cxnSpMkLst>
        </pc:cxnChg>
        <pc:cxnChg chg="add mod">
          <ac:chgData name="Stefan, Alexandra" userId="31e1a6b8-5232-42c3-b6d4-9595b200ff55" providerId="ADAL" clId="{462C5309-E048-4CBD-974E-AC838D5F1BE0}" dt="2025-11-13T21:56:22.398" v="1567" actId="1076"/>
          <ac:cxnSpMkLst>
            <pc:docMk/>
            <pc:sldMk cId="1370933932" sldId="713"/>
            <ac:cxnSpMk id="63" creationId="{06CE1499-8374-554B-2647-BF871C5D3D5B}"/>
          </ac:cxnSpMkLst>
        </pc:cxnChg>
        <pc:cxnChg chg="add mod">
          <ac:chgData name="Stefan, Alexandra" userId="31e1a6b8-5232-42c3-b6d4-9595b200ff55" providerId="ADAL" clId="{462C5309-E048-4CBD-974E-AC838D5F1BE0}" dt="2025-11-13T21:56:22.398" v="1567" actId="1076"/>
          <ac:cxnSpMkLst>
            <pc:docMk/>
            <pc:sldMk cId="1370933932" sldId="713"/>
            <ac:cxnSpMk id="64" creationId="{B4189B7F-4A37-C649-4DA8-9E17360A20F9}"/>
          </ac:cxnSpMkLst>
        </pc:cxnChg>
        <pc:cxnChg chg="add mod">
          <ac:chgData name="Stefan, Alexandra" userId="31e1a6b8-5232-42c3-b6d4-9595b200ff55" providerId="ADAL" clId="{462C5309-E048-4CBD-974E-AC838D5F1BE0}" dt="2025-11-13T21:56:30.306" v="1569" actId="1076"/>
          <ac:cxnSpMkLst>
            <pc:docMk/>
            <pc:sldMk cId="1370933932" sldId="713"/>
            <ac:cxnSpMk id="65" creationId="{CE38BC99-6850-2957-3D63-8762A7ACB410}"/>
          </ac:cxnSpMkLst>
        </pc:cxnChg>
        <pc:cxnChg chg="add mod">
          <ac:chgData name="Stefan, Alexandra" userId="31e1a6b8-5232-42c3-b6d4-9595b200ff55" providerId="ADAL" clId="{462C5309-E048-4CBD-974E-AC838D5F1BE0}" dt="2025-11-13T21:56:30.306" v="1569" actId="1076"/>
          <ac:cxnSpMkLst>
            <pc:docMk/>
            <pc:sldMk cId="1370933932" sldId="713"/>
            <ac:cxnSpMk id="66" creationId="{5C6CA22E-53EA-A6EA-4D28-ED4B94F8CA73}"/>
          </ac:cxnSpMkLst>
        </pc:cxnChg>
        <pc:cxnChg chg="add mod">
          <ac:chgData name="Stefan, Alexandra" userId="31e1a6b8-5232-42c3-b6d4-9595b200ff55" providerId="ADAL" clId="{462C5309-E048-4CBD-974E-AC838D5F1BE0}" dt="2025-11-13T21:56:35.507" v="1571" actId="1076"/>
          <ac:cxnSpMkLst>
            <pc:docMk/>
            <pc:sldMk cId="1370933932" sldId="713"/>
            <ac:cxnSpMk id="67" creationId="{C19B0F72-B831-18DB-B82A-AD593DDF12B0}"/>
          </ac:cxnSpMkLst>
        </pc:cxnChg>
        <pc:cxnChg chg="add mod">
          <ac:chgData name="Stefan, Alexandra" userId="31e1a6b8-5232-42c3-b6d4-9595b200ff55" providerId="ADAL" clId="{462C5309-E048-4CBD-974E-AC838D5F1BE0}" dt="2025-11-13T21:56:35.507" v="1571" actId="1076"/>
          <ac:cxnSpMkLst>
            <pc:docMk/>
            <pc:sldMk cId="1370933932" sldId="713"/>
            <ac:cxnSpMk id="68" creationId="{2D070136-3C5A-A391-35C8-F975165A73B6}"/>
          </ac:cxnSpMkLst>
        </pc:cxnChg>
        <pc:cxnChg chg="add mod">
          <ac:chgData name="Stefan, Alexandra" userId="31e1a6b8-5232-42c3-b6d4-9595b200ff55" providerId="ADAL" clId="{462C5309-E048-4CBD-974E-AC838D5F1BE0}" dt="2025-11-13T21:57:39.468" v="1753" actId="14100"/>
          <ac:cxnSpMkLst>
            <pc:docMk/>
            <pc:sldMk cId="1370933932" sldId="713"/>
            <ac:cxnSpMk id="73" creationId="{82E447E2-5CD8-894D-7302-714740CEB50A}"/>
          </ac:cxnSpMkLst>
        </pc:cxnChg>
        <pc:cxnChg chg="add mod">
          <ac:chgData name="Stefan, Alexandra" userId="31e1a6b8-5232-42c3-b6d4-9595b200ff55" providerId="ADAL" clId="{462C5309-E048-4CBD-974E-AC838D5F1BE0}" dt="2025-11-13T21:57:18.235" v="1709" actId="1038"/>
          <ac:cxnSpMkLst>
            <pc:docMk/>
            <pc:sldMk cId="1370933932" sldId="713"/>
            <ac:cxnSpMk id="74" creationId="{623BBE18-2335-558E-F00C-9344118A98B9}"/>
          </ac:cxnSpMkLst>
        </pc:cxnChg>
        <pc:cxnChg chg="add mod">
          <ac:chgData name="Stefan, Alexandra" userId="31e1a6b8-5232-42c3-b6d4-9595b200ff55" providerId="ADAL" clId="{462C5309-E048-4CBD-974E-AC838D5F1BE0}" dt="2025-11-13T21:57:18.235" v="1709" actId="1038"/>
          <ac:cxnSpMkLst>
            <pc:docMk/>
            <pc:sldMk cId="1370933932" sldId="713"/>
            <ac:cxnSpMk id="75" creationId="{49D49A4E-0CAC-3718-FAED-9BD6E2D447A6}"/>
          </ac:cxnSpMkLst>
        </pc:cxnChg>
        <pc:cxnChg chg="add mod">
          <ac:chgData name="Stefan, Alexandra" userId="31e1a6b8-5232-42c3-b6d4-9595b200ff55" providerId="ADAL" clId="{462C5309-E048-4CBD-974E-AC838D5F1BE0}" dt="2025-11-13T22:00:02.379" v="1859" actId="692"/>
          <ac:cxnSpMkLst>
            <pc:docMk/>
            <pc:sldMk cId="1370933932" sldId="713"/>
            <ac:cxnSpMk id="81" creationId="{992B4BE6-8A79-3CEC-47DC-A833A5F5F4F4}"/>
          </ac:cxnSpMkLst>
        </pc:cxnChg>
        <pc:cxnChg chg="add mod">
          <ac:chgData name="Stefan, Alexandra" userId="31e1a6b8-5232-42c3-b6d4-9595b200ff55" providerId="ADAL" clId="{462C5309-E048-4CBD-974E-AC838D5F1BE0}" dt="2025-11-13T22:00:58.813" v="1909" actId="14100"/>
          <ac:cxnSpMkLst>
            <pc:docMk/>
            <pc:sldMk cId="1370933932" sldId="713"/>
            <ac:cxnSpMk id="84" creationId="{84505FB2-D579-74A4-B049-0EBB19DF3986}"/>
          </ac:cxnSpMkLst>
        </pc:cxnChg>
        <pc:cxnChg chg="add mod">
          <ac:chgData name="Stefan, Alexandra" userId="31e1a6b8-5232-42c3-b6d4-9595b200ff55" providerId="ADAL" clId="{462C5309-E048-4CBD-974E-AC838D5F1BE0}" dt="2025-11-13T22:01:22.736" v="1953" actId="14100"/>
          <ac:cxnSpMkLst>
            <pc:docMk/>
            <pc:sldMk cId="1370933932" sldId="713"/>
            <ac:cxnSpMk id="87" creationId="{506011BE-5961-FE99-69D1-96FC70A7B9CC}"/>
          </ac:cxnSpMkLst>
        </pc:cxnChg>
        <pc:cxnChg chg="add mod">
          <ac:chgData name="Stefan, Alexandra" userId="31e1a6b8-5232-42c3-b6d4-9595b200ff55" providerId="ADAL" clId="{462C5309-E048-4CBD-974E-AC838D5F1BE0}" dt="2025-11-13T22:01:46.054" v="2014" actId="14100"/>
          <ac:cxnSpMkLst>
            <pc:docMk/>
            <pc:sldMk cId="1370933932" sldId="713"/>
            <ac:cxnSpMk id="90" creationId="{56843ABA-036C-B7C9-E4A4-A69297F28F01}"/>
          </ac:cxnSpMkLst>
        </pc:cxnChg>
        <pc:cxnChg chg="add mod">
          <ac:chgData name="Stefan, Alexandra" userId="31e1a6b8-5232-42c3-b6d4-9595b200ff55" providerId="ADAL" clId="{462C5309-E048-4CBD-974E-AC838D5F1BE0}" dt="2025-11-13T22:02:07.330" v="2021" actId="14100"/>
          <ac:cxnSpMkLst>
            <pc:docMk/>
            <pc:sldMk cId="1370933932" sldId="713"/>
            <ac:cxnSpMk id="93" creationId="{9E5673D6-A515-C4A9-928C-C9D29E9BB9B4}"/>
          </ac:cxnSpMkLst>
        </pc:cxnChg>
        <pc:cxnChg chg="add mod">
          <ac:chgData name="Stefan, Alexandra" userId="31e1a6b8-5232-42c3-b6d4-9595b200ff55" providerId="ADAL" clId="{462C5309-E048-4CBD-974E-AC838D5F1BE0}" dt="2025-11-13T22:02:33.075" v="2048" actId="1076"/>
          <ac:cxnSpMkLst>
            <pc:docMk/>
            <pc:sldMk cId="1370933932" sldId="713"/>
            <ac:cxnSpMk id="96" creationId="{CB601717-592C-C23A-ED8B-5255CD49FE76}"/>
          </ac:cxnSpMkLst>
        </pc:cxnChg>
        <pc:cxnChg chg="add mod">
          <ac:chgData name="Stefan, Alexandra" userId="31e1a6b8-5232-42c3-b6d4-9595b200ff55" providerId="ADAL" clId="{462C5309-E048-4CBD-974E-AC838D5F1BE0}" dt="2025-11-13T22:02:33.075" v="2048" actId="1076"/>
          <ac:cxnSpMkLst>
            <pc:docMk/>
            <pc:sldMk cId="1370933932" sldId="713"/>
            <ac:cxnSpMk id="97" creationId="{8ACE4C8C-FB16-1B5C-592E-673D68617E98}"/>
          </ac:cxnSpMkLst>
        </pc:cxnChg>
      </pc:sldChg>
      <pc:sldChg chg="addSp delSp modSp new mod">
        <pc:chgData name="Stefan, Alexandra" userId="31e1a6b8-5232-42c3-b6d4-9595b200ff55" providerId="ADAL" clId="{462C5309-E048-4CBD-974E-AC838D5F1BE0}" dt="2025-11-13T22:13:54.550" v="2476" actId="20577"/>
        <pc:sldMkLst>
          <pc:docMk/>
          <pc:sldMk cId="3250443197" sldId="714"/>
        </pc:sldMkLst>
        <pc:spChg chg="del mod">
          <ac:chgData name="Stefan, Alexandra" userId="31e1a6b8-5232-42c3-b6d4-9595b200ff55" providerId="ADAL" clId="{462C5309-E048-4CBD-974E-AC838D5F1BE0}" dt="2025-11-13T22:04:35.593" v="2360" actId="478"/>
          <ac:spMkLst>
            <pc:docMk/>
            <pc:sldMk cId="3250443197" sldId="714"/>
            <ac:spMk id="2" creationId="{D7F014AE-A6D4-F3D7-2817-A9366FA7006D}"/>
          </ac:spMkLst>
        </pc:spChg>
        <pc:spChg chg="mod">
          <ac:chgData name="Stefan, Alexandra" userId="31e1a6b8-5232-42c3-b6d4-9595b200ff55" providerId="ADAL" clId="{462C5309-E048-4CBD-974E-AC838D5F1BE0}" dt="2025-11-13T22:05:24.971" v="2474" actId="20577"/>
          <ac:spMkLst>
            <pc:docMk/>
            <pc:sldMk cId="3250443197" sldId="714"/>
            <ac:spMk id="3" creationId="{F4F5D3C0-FAAA-A992-A53C-03C4429730AD}"/>
          </ac:spMkLst>
        </pc:spChg>
        <pc:spChg chg="add del mod">
          <ac:chgData name="Stefan, Alexandra" userId="31e1a6b8-5232-42c3-b6d4-9595b200ff55" providerId="ADAL" clId="{462C5309-E048-4CBD-974E-AC838D5F1BE0}" dt="2025-11-13T22:04:38.617" v="2363" actId="478"/>
          <ac:spMkLst>
            <pc:docMk/>
            <pc:sldMk cId="3250443197" sldId="714"/>
            <ac:spMk id="5" creationId="{94E8A81C-D9A1-B8EB-0688-E50B56958A3B}"/>
          </ac:spMkLst>
        </pc:spChg>
        <pc:spChg chg="add mod">
          <ac:chgData name="Stefan, Alexandra" userId="31e1a6b8-5232-42c3-b6d4-9595b200ff55" providerId="ADAL" clId="{462C5309-E048-4CBD-974E-AC838D5F1BE0}" dt="2025-11-13T22:13:54.550" v="2476" actId="20577"/>
          <ac:spMkLst>
            <pc:docMk/>
            <pc:sldMk cId="3250443197" sldId="714"/>
            <ac:spMk id="6" creationId="{93F04ADC-0342-4F6F-FCA6-351A34AA02C9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6T15:48:25.8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11227 11847 925 0,'0'0'45'16,"0"0"-3"-16,0 0 181 15,0 0-125-15,0 0-58 16,0 0-25-16,0 0-9 16,-107 112-4-16,107-112 2 15,0 0-4-15,0 0 0 16,0 0 0-16,10 0 0 15,2 0-4-15,-1 0-54 16,-2-6-101-16,-4 0-627 16</inkml:trace>
  <inkml:trace contextRef="#ctx0" brushRef="#br0" timeOffset="688.7">11432 11552 1442 0,'0'0'78'16,"0"0"12"0,0 0-23-16,0 0-56 0,0 0-5 15,0 0 10-15,-40 66-4 16,24-36 7-16,-2-2 2 16,-4 3-9-16,-3-3 0 15,-4 4-4-15,0-5-2 16,0 4-3-16,5-7-1 15,4-6-1-15,7-2 0 16,1-8-1-16,6-2 1 16,4 0-1-16,2-6-1 15,0 0 1-15,0 0 1 16,0 0-1-16,0 0-2 16,0 0 0-16,0 0-3 15,0 0 2-15,10 0 3 0,13 0 0 16,2 0 0-16,2 0-4 15,2 0-4-15,0 0-2 16,2 0 0-16,0 0 2 16,2 0-7-16,-6-6 1 15,-3 2 1-15,-8 2 9 16,-10 2 3-16,-6 0 1 16,0 0 1-16,0 0 0 15,0 6-1-15,0 16 8 16,-2 8 10-16,-9 4-3 0,-5 0-4 15,6 2-5 1,-4 0-1-16,3-2 0 0,0-3-2 16,1-5-1-16,2 0 0 15,4-8-2-15,-1-6 1 16,3 0-2-16,0-6-9 16,-6-6-71-16,2 0-779 15</inkml:trace>
  <inkml:trace contextRef="#ctx0" brushRef="#br0" timeOffset="1227.72">11378 11247 965 0,'0'0'136'15,"0"0"103"-15,-120-4-105 16,80 4-70-16,-2 4-16 16,-4 16-5-16,-4 9-8 15,-10 7-5-15,-5 10 1 0,1 10-8 16,1 8-2-16,12 6-5 15,9 6-8-15,11 5-2 16,8 3 0-16,14 2-1 16,9-4-1-16,0-4 1 15,32-7 1-15,5-13-4 16,7-12 0-16,8-10-1 16,2-10 1-16,6-8-2 15,9-12 1-15,6-6 1 16,6 0-2-16,8-12 0 15,9-20 2-15,4-8-2 16,3-12 0-16,-7-13-1 16,-7-15-1-16,-15-8 1 15,-12-8-2-15,-17-4 0 16,-22 11 1-16,-23 11 0 16,-2 10 2-16,-40 20 0 15,-23 12-1-15,-14 14 0 0,-12 17 1 16,-5 5-3-16,7 23-29 15,12 15-122-15</inkml:trace>
  <inkml:trace contextRef="#ctx0" brushRef="#br0" timeOffset="1925.77">10939 12272 1338 0,'0'0'106'0,"0"0"-56"16,0 0 75-16,0 0-57 16,0 0-38-16,-113 20-14 15,86-12-1-15,0 4-5 16,-2 4 1-16,-4 0-5 15,-5 0 2-15,-7 2-4 16,-4 2-4-16,-6 0 2 16,3 1-2-16,8-6 0 0,6-1 0 15,16-6-6-15,6 2-32 16,12-3-62-16,4-7-190 16</inkml:trace>
  <inkml:trace contextRef="#ctx0" brushRef="#br0" timeOffset="3363.78">9906 12839 1444 0,'0'0'36'16,"0"0"61"-16,0 0 6 15,0 0-59-15,0 0-21 16,0 0-9-16,-39 0-1 16,39 0-9-16,14-6-3 15,11-6 0-15,4 6 0 0,0 2-1 16,4 4 0 0,-2 0-1-16,1 4 1 0,-3 20 0 15,-14 6 1-15,-9 1 1 16,-6 5 2-16,0 0-2 15,-15-2 5-15,-14-4 0 16,-6 0-2-16,-1-8 2 16,2-4-2-16,10-8-4 15,10-4-1-15,8-2 2 16,6-4-2-16,0 0 0 16,8 0-2-16,23 0-2 15,12-8 3-15,2 4-3 0,-4 2-3 16,2 2 6-16,-1 0 1 15,-4 10-1-15,-7 8 1 16,-13 0-1 0,-13 4 1-16,-5 1 0 0,-13 3 0 15,-28 2 1-15,-12 2 2 16,-7-2 1-16,-2-2-2 16,4-6-1-16,4-4 0 15,14-10 0-15,9-6-1 16,13 0 0-16,13-16 0 15,5-22-25-15,14-12-134 16,22-13-1203-16</inkml:trace>
  <inkml:trace contextRef="#ctx0" brushRef="#br0" timeOffset="3849.56">10077 12453 1504 0,'0'0'31'0,"0"0"74"16,0 0-35-16,0 0-42 15,0 0-19-15,-152-5-6 16,96 47 9-16,-6 9 1 16,3 7 5-16,-1 4-4 15,8 8-1-15,5 0-3 16,5 7 5-16,4-1-7 0,7 4-1 15,8 2 0 1,10 2 0-16,13 3-2 0,0-5-2 16,13-2 0-16,23-8-3 15,9-10 2-15,10-5-2 16,13-15 1-16,11-10-1 16,10-10 1-16,11-14-1 15,8-8 0-15,6 0 1 16,3-18-1-16,-1-18 0 15,-2-10 1-15,-7-7-1 16,-12-11 0-16,-14-10 0 16,-21-10 2-16,-27-10-2 15,-24-5 0-15,-9 1-1 16,-35 14 0-16,-28 12 1 0,-12 22-1 16,-6 15-1-16,6 17-5 15,10 18-12-15,23 0-14 16,21 28-45-16,21-2-529 15</inkml:trace>
  <inkml:trace contextRef="#ctx0" brushRef="#br0" timeOffset="4277.32">11978 12272 1607 0,'0'0'36'0,"0"0"-26"15,0 0 41-15,0 0-5 16,0 0-25-16,0 0 3 0,-2 60-9 16,26-34-6-1,7 6-1-15,11 2 0 0,8 0-2 16,8 2-1-16,9 0-3 15,3 3-1-15,4-3-1 16,0-2 0-16,-3 2 0 16,-5-2-16-16,-3-2-37 15,-5-4-155-15</inkml:trace>
  <inkml:trace contextRef="#ctx0" brushRef="#br0" timeOffset="4743.92">12822 13154 1472 0,'0'0'216'16,"0"0"-211"-16,0 0 80 15,0 0-50-15,0 0-16 16,0 0-7-16,-22 0-9 16,51 2-1-16,11 0-1 15,2 2 0-15,5 5 0 16,-5-4-1-16,-2 5 0 0,-4 0 0 16,-10 2 0-16,-7 1 0 15,-9 0-1-15,-4 7 1 16,-6 5-1-16,0 5 1 15,-23 0 1-15,-6 4 0 16,-2 2 1-16,4-4 0 16,7 2-1-16,7-2 1 15,6-2 0-15,7-3 1 16,0-2-1-16,7-5 1 16,17-2-2-16,10-8 1 15,8-3-1-15,11-4-1 16,5-3-5-16,7 0-13 15,-3 0-22-15,-4-24-117 16</inkml:trace>
  <inkml:trace contextRef="#ctx0" brushRef="#br0" timeOffset="5161.53">13036 12741 1597 0,'0'0'5'0,"0"0"99"16,-127-32-45-16,85 32-33 15,-5 6-13-15,-6 34 0 16,-7 20 0-16,2 16-1 0,2 9-3 16,4 11-1-16,10 0 3 15,4 2-2-15,9 3-1 16,11-9-2-16,12-4-1 15,6-12-2-15,0-9-3 16,27-13 1-16,17-6 0 16,14-10 0-16,20-14 1 15,16-8 0-15,10-14 0 16,0-2-2-16,6-8 1 16,-4-22-1-16,8-12 0 15,0-12 0-15,-5-12-4 16,-4-17 1-16,-15-19-2 0,-17-14-2 15,-22-12-5 1,-31 3-3-16,-20 13-3 0,-47 20 3 16,-35 28-6-16,-27 29-3 15,-9 29-45-15,-3 6-196 16</inkml:trace>
  <inkml:trace contextRef="#ctx0" brushRef="#br0" timeOffset="6571.88">9339 13756 1082 0,'0'0'369'0,"0"0"-301"15,0 0 42-15,0 0-51 16,0 0-37-16,0 0-6 0,-129 0 1 15,73 22 3-15,-12 0-4 16,-8 6-3-16,-7-4-3 16,-6 2-5-16,-4-4-4 15,-1 0-1-15,1-4 1 16,6-4-1-16,11 0 0 16,18-3-8-16,23-8-60 15,14-3-364-15</inkml:trace>
  <inkml:trace contextRef="#ctx0" brushRef="#br0" timeOffset="8423.65">7907 14299 1278 0,'0'0'120'16,"0"0"5"-16,0 0-31 15,0 0-40-15,0 0-22 16,0 0 2-16,-16-14-9 16,12 10-5-16,2 2-4 15,2 2-5-15,0-4-1 16,0 4-5-16,0-4-2 0,2-4-1 16,18 2-2-16,9 2-1 15,7 4 1-15,-1 0 0 16,-1 0 0-16,-5 10 0 15,-5 10 0-15,-9 2 0 16,-10 6-1-16,-5 3 1 16,-15 5-2-16,-35 4 2 15,-10 4 2-15,-9 2 0 16,5-2 1-16,12-4 0 16,14-12 1-16,14-6-3 15,13-4 1-15,9 0 0 16,2-2-2-16,2 0 1 15,29-4 1-15,18 1 0 16,10-9 0-16,7-4 0 0,5 0-2 16,-6 0-1-16,-9 0 1 15,-12-3-3-15,-13-1-27 16,-9 2-47-16,-13-7-452 16</inkml:trace>
  <inkml:trace contextRef="#ctx0" brushRef="#br0" timeOffset="8948.94">8172 14016 1293 0,'0'0'28'15,"0"0"184"-15,0 0-110 16,0 0-50-16,0 0-16 16,-142-86-19-16,106 86-1 15,-7 0-4-15,-13 2-2 16,-4 30 0-16,-6 15 3 16,-3 11 0-16,2 10-1 15,9 0-3-15,4 6-2 16,8 4 1-16,5 2-2 15,12 17 1-15,14-5-1 16,11 8-2-16,4-1 1 0,8-15-2 16,24-12-1-16,13-10 0 15,5-8-1-15,17-10 0 16,9-9 0-16,20-16 0 16,18-10-1-16,11-9 1 15,8-4 0-15,0-37-1 16,-8-5-1-16,-11-12 1 15,-18-12 1-15,-22-10-1 16,-26-23 0-16,-25-13-1 16,-23 0-5-16,0 5-4 15,-42 29-4-15,-18 24 10 16,-15 20 0-16,-4 20-5 0,-2 16-1 16,10 2-10-16,11 18-24 15,22 4-140-15</inkml:trace>
  <inkml:trace contextRef="#ctx0" brushRef="#br0" timeOffset="9623.72">10068 13908 1371 0,'0'0'129'0,"0"0"-91"15,0 0 54-15,0 0-25 16,0 0-26-16,0 0-17 16,134 129-13-16,-79-105 1 15,8-2-5-15,-3 0-4 16,0 2-1-16,-4 0-1 15,-5 2-1-15,-4 6-2 16,-12-2-61-16,-6-2-198 16</inkml:trace>
  <inkml:trace contextRef="#ctx0" brushRef="#br0" timeOffset="10161.94">10732 15003 1117 0,'0'0'485'16,"0"0"-448"-16,0 0 26 15,0 0 7-15,0 0-42 16,0 0-17-16,96-88 1 16,-72 56-2-16,5 1-4 15,-2-1-2-15,0-4-2 16,-5 10-1-16,-7 4 0 0,-7 12 0 16,-6 6 0-16,-2 4-1 15,0 0 0-15,0 22-2 16,-2 18 2-16,-16 13 0 15,-1 1 0-15,0-4 0 16,1-6 0-16,5-4 0 16,1-10-3-16,3-6-18 15,5-2-23-15,0-16-94 16,2-6-1398-16</inkml:trace>
  <inkml:trace contextRef="#ctx0" brushRef="#br0" timeOffset="10634.98">10875 14323 1711 0,'0'0'8'0,"0"0"-6"15,-119-48 39-15,92 48-16 16,2 0-7-16,-12 22-13 15,-7 22-4-15,-10 20 7 16,-2 25 1-16,6 3-3 16,0 14 2-16,13-4 3 15,8-3-3-15,13-7 0 16,11-6-4-16,5-10 2 0,0-5-2 16,27-9 0-1,4-8-3-15,7-10 1 0,7-8 0 16,7-8 0-16,7-6 0 15,11-10-2-15,11-8 2 16,9-4-2-16,8-4 1 16,7-32-1-16,-3-4 1 15,1-16-1-15,-7-8 0 16,-12-21 0-16,-12-15 0 16,-19-20 0-16,-24-18-1 15,-29-7-3-15,-13 7-1 16,-45 21-3-16,-23 37 0 15,-9 38 1-15,-16 28-6 0,-8 14-11 16,-1 38-48-16,6 23-252 16</inkml:trace>
  <inkml:trace contextRef="#ctx0" brushRef="#br0" timeOffset="13185.51">7646 15258 801 0,'0'0'179'16,"0"0"-19"-16,0 0-2 15,0 0-91-15,0 0-38 16,0 0-15-16,-25 0 3 0,25 0-14 16,0 0 4-1,0 0-5-15,0 0 10 0,0 0 40 16,-6 0 14-16,-7 4-17 16,-12 6-25-16,-10 2 21 15,-13 8-2-15,-10 4-18 16,-6 8-1-16,-3-6-9 15,3 6-6-15,1-8-5 16,3 2 0-16,0 0-1 16,2-4-2-16,5 0 0 15,-1-3-1-15,7-1-1 16,3 4-11-16,1-4-30 16,7-8-109-16,5-8-1413 15</inkml:trace>
  <inkml:trace contextRef="#ctx0" brushRef="#br0" timeOffset="14257.09">6418 16018 1343 0,'0'0'177'0,"0"0"-153"16,0 0 50-16,0 0 12 16,0 0-48-16,0 0-20 15,72-37-9-15,-65 24 4 16,1-5-2-16,-1-1-7 15,2-7 0-15,-2 0-2 16,-1 4-1-16,-1 4 0 16,-5 8 0-16,0 10 1 15,0 0 0-15,0 0-2 16,0 26-2-16,-9 20 2 0,-16 16 1 16,1 9 0-1,0-7-1-15,1-2 2 0,5-14-2 16,5-2 0-16,7-12 0 15,1-11 0-15,5-5-1 16,0-13-18-16,7-5-71 16,8-5-325-16</inkml:trace>
  <inkml:trace contextRef="#ctx0" brushRef="#br0" timeOffset="14786.61">6461 15669 1275 0,'0'0'31'16,"0"0"61"-16,0 0 36 15,0 0-68-15,0 0-3 16,-127-40-32-16,96 40-8 0,-8 22 3 16,-5 6 4-1,-9 12-3-15,-3 8-6 16,1 4-7-16,1 8 1 16,7 6 1-16,9 11 0 0,9 3-4 15,10 4-1 1,9 0 1-16,10 11-1 0,2-9 0 15,34-8-2-15,15-6 1 16,23-22-2-16,15-14-1 16,16-10 0-16,11-16 0 15,3-10 0-15,2 0-1 16,-5-28 0-16,-9-22 1 16,-7-8-1-16,-15-12 1 15,-14-10 0-15,-21-10-1 16,-19-9 1-16,-20-3-1 15,-11 8-2-15,-16 5 0 0,-26 21 2 16,-12 24 0-16,-8 14 0 16,-5 20-1-16,5 10-10 15,12 4-24-15,22 14-136 16</inkml:trace>
  <inkml:trace contextRef="#ctx0" brushRef="#br0" timeOffset="15321.61">8377 15396 1417 0,'0'0'81'0,"0"0"-9"15,0 0-11-15,0 0-17 16,0 0 5-16,0 0-17 16,20 142-14-16,16-100-6 15,4 1-3-15,5-3-7 0,-3 0 0 16,-2 0-2-16,-7 2-11 16,-6-6-69-16,-13-6-688 15</inkml:trace>
  <inkml:trace contextRef="#ctx0" brushRef="#br0" timeOffset="15839.84">8919 16320 1453 0,'0'0'27'0,"0"0"99"16,0 0-42-16,0 0-44 15,0 0-14-15,0 0-9 16,-101-66-4-16,79 66-1 15,-5 0-3-15,-4 16-1 16,-4 16-1-16,-6 9-2 16,5 13 2-16,3-4-3 15,6 6-3-15,8 2 2 16,11-4-1-16,8-6 2 16,0-6-2-16,19-3 1 15,12-3 0-15,9-14-2 0,5-4 1 16,5-8-1-16,6-6-1 15,4-4 0-15,3-4 1 16,-1-24-1-16,-2-11 1 16,-6-6 0-16,-12-14 0 15,-13-3-1-15,-15-14 1 16,-14 0-1-16,-14 14-1 16,-38 4-5-16,-23 17-3 15,-18 15-5-15,-12 16-14 0,2 10-11 16,12 0-94-16</inkml:trace>
  <inkml:trace contextRef="#ctx0" brushRef="#br0" timeOffset="17047.94">8954 15973 1098 0,'0'0'64'15,"0"0"38"-15,-127-5 40 16,69 18-44-16,0 14-30 16,-2 1-17-16,-4 10-7 15,1 4-9-15,-3 10-9 0,1 6-4 16,5 10-9-16,8 3-3 16,15 5-1-16,8 4 0 15,8-4-3-15,15 4 1 16,6-8 2-16,0 5-2 15,35-11-4 1,19 0 1-16,21-12-3 0,21-4 1 16,16-14 0-16,13-10-2 15,1-7 0-15,6-11 1 16,-2-8-1-16,-4 0 1 16,-7-18-1-16,-8-17 0 15,-11-11-1-15,-4-8 1 16,-10-8 0-16,-7-12 1 15,-15-8-1-15,-20-21 0 16,-23-17 0-16,-21-14-6 0,-7 9-8 16,-49 17-9-16,-26 34-3 15,-21 32-2-15,-8 24-84 16,2 16-958-16</inkml:trace>
  <inkml:trace contextRef="#ctx0" brushRef="#br0" timeOffset="18643.37">13337 13818 1326 0,'0'0'86'0,"0"0"32"15,0 0-24-15,0 0-71 16,0 0-13-16,0 0 9 16,-105 116 3-16,74-68-5 15,2 3 3-15,-6-4-4 16,0 4-9-16,0-3 3 15,-1-4-7-15,1 2-2 16,2-6-1-16,-1-4-2 16,7-4-45-16,5-8-153 15</inkml:trace>
  <inkml:trace contextRef="#ctx0" brushRef="#br0" timeOffset="19648.12">12746 14877 1504 0,'0'0'75'16,"0"0"-40"-16,0 0 21 16,0 0 0-16,0 0-44 15,0 0-7-15,52-97 0 16,-41 79 2-16,-5 8-1 16,-4 10-3-16,-2 0 1 15,0 0-3-15,0 20 0 16,-8 24 0-16,-10 17 0 15,-2-1 1-15,4-6-2 0,10-10 0 16,3-8 0 0,3-6-1-16,0-12-8 0,9-5-48 15,9-13-137-15</inkml:trace>
  <inkml:trace contextRef="#ctx0" brushRef="#br0" timeOffset="20130.68">12775 14542 1593 0,'0'0'9'0,"0"0"-4"15,0 0 57-15,-136-8-41 16,100 30-12-16,1 14-4 15,-5 10 3-15,-5 12 9 16,3 12 2-16,2 11-1 16,5-1-6-16,6 4 1 15,8 2 0-15,13 3-5 16,8-7 1-16,0 6-3 16,21-18-2-16,16-2 0 15,5-10 0-15,6-13-1 16,10-13-1-16,7-6 0 15,7-22 0-15,9-4 0 16,11-4 0-16,11-36 0 0,15-14-2 16,11-21 0-16,0-3 1 15,-13-10-1-15,-26-14 0 16,-38-1-2-16,-29 3-8 16,-23 12 3-16,-23 18 5 15,-35 20 1-15,-17 13-2 16,-8 19 2-16,6 9 0 15,14 9-3-15,26 0-14 16,29 0-23-16,11 0-114 16,50 0-1142-16</inkml:trace>
  <inkml:trace contextRef="#ctx0" brushRef="#br0" timeOffset="20603.9">14157 13654 1355 0,'0'0'49'16,"0"0"5"-16,0 0 42 16,0 0-35-16,0 0-42 15,0 0-9-15,-60 26 6 16,60-19 7-16,0 4 0 15,4 3 3-15,7 4 5 16,7 6-6-16,9 4-8 16,8 4-2-16,12 4-3 15,15 2-5-15,14 2 1 0,9-4-5 16,7 4-1 0,-1-1-1-16,-5-7-1 0,-10-5 0 15,-9 4 0-15,-9-3-13 16,-4 2-22-16,-6-2-47 15,-5-2-202-15</inkml:trace>
  <inkml:trace contextRef="#ctx0" brushRef="#br0" timeOffset="21293.76">15325 14626 1140 0,'0'0'121'0,"0"0"-34"16,0 0 56-16,0 0-52 16,57-114-46-16,-57 96-1 15,0 0-15-15,-3 4 14 16,-16 10-11-16,-6 1-13 16,-8 3-10-16,-12 0-3 15,-1 27 0-15,-6 11 1 16,1 4 0-16,9 10-1 15,8 6-1-15,12 0-1 16,17 2 0-16,5-3-1 0,7-5-1 16,36-6-1-16,13-12 0 15,6-6 1-15,5-10-2 16,-5-8 0-16,-4-10 1 16,0 0 0-16,-7-20 0 15,-6-14 0-15,-8-10 0 16,-12-12 0-16,-14-10-1 15,-11-9 1-15,0 3-1 16,-13 6 0-16,-16 18-1 16,-9 14-2-16,-7 20-6 15,-1 14-16-15,-6 0-13 16,3 18-43-16,3 10-240 16</inkml:trace>
  <inkml:trace contextRef="#ctx0" brushRef="#br0" timeOffset="22064.31">14671 14345 1039 0,'0'0'140'0,"0"0"4"16,0 0 22-16,0 0-62 16,0 0-42-16,0 0-15 15,87-20-10-15,-75 50-14 16,-10 10-12-16,-2 23-1 15,-2 19 2-15,-25 14-3 0,-4 8-3 16,2-3-2-16,0-11 0 16,8-14-1-16,4-8 0 15,10-10-1-15,7-5 1 16,0-12-1-16,18 4-1 16,15-13 1-16,17-2-1 15,8-8 0-15,13-10-1 16,8-6 1-16,10-6-1 15,-1 0 0-15,-1-12 0 16,-10-12-4-16,-3-2-2 16,-3-6-1-16,3 0-3 15,2-3-3-15,-1-1 4 0,-3 4-1 16,-8-6-7-16,-10 4-47 16,-16-8-153-16,-14-8-1031 15</inkml:trace>
  <inkml:trace contextRef="#ctx0" brushRef="#br0" timeOffset="22468.33">14642 14097 1065 0,'0'0'510'0,"0"0"-500"15,0 0 5 1,0 0 52-16,141-36-30 16,-72 36-10-16,7 10-12 0,8 10 2 15,12 0-1-15,9-2-6 16,7-4-3-16,3-2-5 16,-1-6-2-16,-7-2 1 15,-9-4-1-15,-16 0 0 16,-18 0 1-16,-14 0-1 15,-21 0 1-15,-16 0-1 16,-6 12 0-16,-7 12-1 16,0 14 0-16,-4 8 1 0,-14 10 1 15,-1 12-1 1,4 13 1-16,3 9 1 0,2 6 3 16,-1 3 0-16,-1-9-4 15,-1-6-1-15,-3-8-3 16,-8-6-39-16,-14-6-250 15</inkml:trace>
  <inkml:trace contextRef="#ctx0" brushRef="#br0" timeOffset="23398.84">12503 14592 1479 0,'0'0'93'0,"0"0"-80"16,0 0 24-16,0 0 32 15,0 0-50-15,0 0-8 16,27 86 3-16,-27-70-3 16,0 6-4-16,0 14 4 0,-24 9 1 15,-8 10 1-15,-5 6-4 16,-6 1-2-16,3 0-2 16,-4-4-3-16,3-2-1 15,8-7-1-15,6-5 1 16,7-2-1-16,12-4 0 15,5-2 0-15,3-4 1 16,0-2-1-16,0-6 1 16,9-2 1-16,2-2 0 15,-2-1-1-15,2-1 0 16,2-3 0-16,4 6 1 16,6-7-2-16,14-1 0 15,11 1 2-15,17-1-2 16,15-5 1-16,16-4 0 15,14-4-1-15,12 0-4 16,9 0-7-16,3-4-5 16,-10-17-9-16,-24-1-77 0,-34-11-1140 15</inkml:trace>
  <inkml:trace contextRef="#ctx0" brushRef="#br0" timeOffset="23795.85">12624 14512 1535 0,'0'0'108'15,"0"0"-106"-15,0 0-2 16,0 0 20-16,135 62 3 15,-81-36-13-15,6 6-2 16,9-8 0-16,16 0 4 16,9-6-5-16,13-8-3 15,0-10-2-15,-10 0-2 16,-12 0 0-16,-22-4 0 16,-17-4-7-16,-19 2-4 15,-15 6 3-15,-12 0 8 16,-5 28-3-16,-31 20 3 0,-11 25 7 15,-4 5 18 1,-3 4 0-16,6 6-8 0,0 1-5 16,4-2-6-1,5 6-4-15,-2-3-2 0,-1 2-2 16,-5-10-69-16,-8-11-498 16</inkml:trace>
  <inkml:trace contextRef="#ctx0" brushRef="#br0" timeOffset="24891.44">10594 14211 1517 0,'0'0'64'0,"0"0"18"15,0 0-30-15,0 0-37 16,0 0-3-16,0 0 13 15,-20 154-10-15,29-96-5 16,-2 9-5-16,-3-1 0 16,-4 4-2-16,0 4 2 0,-2 2 0 15,-23-1 0 1,-10-7-1-16,-5-2 2 16,-1-4 0-16,3-8 0 15,5-4-2-15,6-6 0 0,8-7-1 16,7-7-2-16,6-12 0 15,1-10 0-15,5 2-1 16,0-2 0-16,0 2 0 16,2 0 0-16,19 2 1 15,10-4-1-15,11 6 1 16,14-8-1-16,10 6 1 16,8-4-1-16,6 2 0 15,7-6 0-15,7-4 1 16,10 0-1-16,4 0 0 15,-2-18-2-15,-2-4-4 0,-14 0-8 16,-12-4-13-16,-18-2-29 16,-24 2-121-16,-18-14-1319 15</inkml:trace>
  <inkml:trace contextRef="#ctx0" brushRef="#br0" timeOffset="25343.21">10672 14241 1388 0,'0'0'12'16,"0"0"9"-16,0 0 47 15,0 0 12-15,0 0-35 16,161-16-22-16,-99 16-10 15,9 0 5-15,10 0-6 16,6 0 1-16,8 4-4 16,5 0 0-16,3-2 1 15,-8 2-4-15,-18 0-1 16,-27 6-5-16,-23 6 1 16,-17 6-1-16,-10 10 0 15,-10 14 0-15,-23 7 4 16,-7 9-2-16,-5 8 7 15,5 8 2-15,7 6-2 16,8 1 1-16,12 1 0 0,1 0-1 16,12-12-4-16,0 2-2 15,0-13-2-15,5-9 0 16,6-6-1-16,-4-8 1 16,-5-4 0-16,-2-4-1 15,0-4-3-15,-15-4-29 16,-10-10-82-16</inkml:trace>
  <inkml:trace contextRef="#ctx0" brushRef="#br0" timeOffset="26864.81">7436 13690 1527 0,'0'0'19'0,"0"0"30"15,0 0 42-15,0 0-60 16,0 0-25-16,0 0 0 16,0 0-1-16,-4-67 0 15,24 67 3-15,1 21 0 16,6 12 3-16,-1 6 0 16,0 3-3-16,-1-4-2 15,-7-4-2-15,-7-8-3 16,-7-4 0-16,-4-6-1 15,-2-6 2-15,-25-4 1 0,-10-6 3 16,-5 0 1 0,3 0 3-16,2-20 2 0,3-2 0 15,7-4-6-15,8 4 0 16,3 8 2 0,9 4-2-16,3 4 1 0,4 4-3 15,0 2-1-15,0 0-3 16,0 0-2-16,7 0-1 15,26 0-2-15,11 2-34 16,-1-2-121-16</inkml:trace>
  <inkml:trace contextRef="#ctx0" brushRef="#br0" timeOffset="27819.46">13609 12759 1492 0,'0'0'9'0,"0"0"40"15,0 0 46-15,0 0-41 16,0 0-38-16,0 0-14 15,20-46-1-15,16 18-1 16,-1 0 1-16,-4 6-1 16,-2 4 1-16,-9 8 0 15,-4 2 0-15,-8 6 1 16,2 2 1-16,-4 0-1 0,5 0-1 16,-2 2 6-16,-2 10-2 15,-7 2-3-15,0-6 1 16,0 0 1-16,-11 0 1 15,-14-2-2-15,-3-4-1 16,1-2 3-16,0 0 7 16,7-6 1-16,5-12-6 15,5-4-1-15,8 2-4 16,2 2-2-16,0 6-1 16,0 10-6-16,0 2-62 15,4 0-293-15</inkml:trace>
  <inkml:trace contextRef="#ctx0" brushRef="#br0" timeOffset="29223.65">12147 10940 135 0,'0'0'532'0,"0"0"-174"16,0 0-110-16,0 0-113 0,0 0-49 16,0 0-30-16,0 0-16 15,9 3 5-15,16-11 10 16,19-23-16-16,29-13-4 16,28-10-4-16,24-6-9 15,17-2-6-15,12-7-4 16,18 1-4-16,12 0-1 15,10-8-5-15,3-2-1 16,-16-7-1-16,-17-2 0 16,-29 0-1-16,-25 1 0 15,-28 6-3-15,-24 13 0 16,-25 19 0-16,-17 23 1 0,-11 10 1 16,-5 12-1-16,0 3-5 15,0 0-12-15,-19 21-65 16,-10 1-196-16</inkml:trace>
  <inkml:trace contextRef="#ctx0" brushRef="#br0" timeOffset="30071.24">14912 9326 1136 0,'0'0'190'0,"0"0"-65"16,0 0-1-16,0 0-62 0,0 0-20 16,0 0-13-16,6-18-11 15,-6 18-7-15,-15 24-4 16,-14 8 2-16,0 3-2 16,0-9-7-16,7-2 1 15,6-8 0-15,8-5 0 16,6-4-1-16,2-4 0 15,0 1-1-15,0-1-2 16,21 1 0-16,17-2 3 16,11-2 1-16,14 0 0 0,5 0-1 15,-1 0 0 1,-7 4 0-16,-12 10 0 0,-15 0 0 16,-13 4 0-16,-11 4 0 15,-9 4 1-15,0 0 0 16,-13 2 0-16,-16 0 1 15,-7-2 1-15,0-2-3 16,-4-4 1-16,0-2 1 16,5-4-2-16,1-3 1 15,6-6-1-15,3-5 0 16,4 0-1-16,6 0-31 16,-1-19-94-16,8-10-667 15</inkml:trace>
  <inkml:trace contextRef="#ctx0" brushRef="#br0" timeOffset="30259.32">14881 9286 1383 0,'0'0'239'0,"0"0"-193"16,0 0 10-16,0 0-30 15,0 0-18-15,0 0-8 16,122-100-2-16,-75 94 2 15,8-2-3-15,3 4-21 16,10 4-28-16,-6-2-65 16,-9 0-274-16</inkml:trace>
  <inkml:trace contextRef="#ctx0" brushRef="#br0" timeOffset="30806.2">14934 8745 1514 0,'0'0'13'0,"0"0"24"0,-118-9 1 15,70 9-13 1,-8 22-10-16,-9 9-9 0,-9 11 2 16,-3 8 11-16,2 8 8 15,9 9-10-15,12 6 6 16,14 10-14-16,13 7-2 16,14 6-2-16,9 2-1 15,4-1 0-15,11-3 1 16,24-4 0-16,11-6 2 15,6-5-1-15,16-7 0 16,7-14 1-16,14-12 3 16,7-14-2-16,9-16-2 0,11-16 0 15,6 0-2 1,5-22-1-16,-9-20-2 0,-10-10 0 16,-15-14 0-1,-15-12-1-15,-12-15 0 0,-12-17 0 16,-14-15-4-16,-13-15-2 15,-19 0-6-15,-8 5-5 16,-15 21 8-16,-29 24 4 16,-19 26 4-16,-10 24 1 15,-8 22 0-15,2 18-11 16,12 22-56-16,17 16-181 16</inkml:trace>
  <inkml:trace contextRef="#ctx0" brushRef="#br0" timeOffset="31500.32">15948 9819 940 0,'0'0'263'0,"0"0"6"16,0 0-103-16,0 0-90 15,0 0-38-15,0 0-27 16,17-22-8-16,8 39 9 16,16 11 18-16,16 2-7 15,21 6-2-15,20 2-9 0,18 4-7 16,13 2 0-16,14 10-3 16,7 2-1-1,4 1-1-15,-1-2 0 0,1 2-2 16,-8-7 2-16,-5-6-5 15,-12-2-11-15,-17-2-13 16,-16-3-38-16,-21-11-171 16</inkml:trace>
  <inkml:trace contextRef="#ctx0" brushRef="#br0" timeOffset="32676.6">18348 10971 879 0,'0'0'330'15,"0"0"-137"-15,0 0-65 16,0 0-39-16,0 0-39 15,0 0-15-15,4-54-6 16,1 47-9-16,1 1-7 16,4-2-7-16,7 0-4 15,10 0-1-15,6-2 0 16,7 4 0-16,3 4-1 16,1 2 0-16,-6 0 0 15,-7 20 0-15,-9 10-1 16,-10 7 1-16,-8-1 1 15,-4-4 0-15,0 0 0 16,-24-6 1-16,-7-6-1 16,-3-2 1-16,-1-6 0 0,3-4 1 15,8-4-2-15,8-4 1 16,7 0 0-16,5 0-1 16,4 0 2-16,0 0-2 15,0-2-1-15,11-8-3 16,15 0 1-16,8 8 2 15,3 2 0-15,2 0 0 16,1 16-1-16,2 10 1 16,1 6 1-16,-8 2-1 15,-8-6 0-15,-12-2-1 0,-13 0 2 16,-2-2 0 0,-10 5 0-16,-32-1 0 0,-16-5 1 15,-12-2-1-15,-6-5 0 16,3-8 0-16,6-4 0 15,10-4 3-15,7 0 0 16,15 0 1-16,12-10-2 16,14-2-2-16,7 2-1 15,2-2-12-15,2 3-55 16,16-5-170-16</inkml:trace>
  <inkml:trace contextRef="#ctx0" brushRef="#br0" timeOffset="33416.1">18410 10640 955 0,'0'0'106'0,"0"0"-1"16,-116 0 40-16,81 0-56 15,-3 10-31-15,-3 6-22 16,-5 8 14-16,-8 8-8 0,-2 14 16 16,4 14-16-16,2 16-13 15,12 10-3-15,16 15-7 16,11 5-4-16,11 4-6 16,0 6-2-16,7-1 0 15,17 0 0-15,10-10-1 16,8-10-2-16,11-17-1 15,14-16 1-15,14-12 2 16,16-20 2-16,14-14-5 16,21-16 2-16,8 0-2 15,3-29-2-15,-3-18 0 0,-12-15 0 16,-17-18-1-16,-13-20 1 16,-20-18 0-16,-16-11-1 15,-15-12 0-15,-18 3-1 16,-20 6-3-16,-9 22-2 15,-27 17 4-15,-28 31 2 16,-24 20 0-16,-12 20 0 16,-9 20-1-16,-2 2 0 15,6 34-22-15,9 18-50 16,10 1-306-16</inkml:trace>
  <inkml:trace contextRef="#ctx0" brushRef="#br0" timeOffset="34195.75">18240 12115 1196 0,'0'0'177'0,"0"0"-113"0,0 0 77 15,0 0-41-15,0 0-38 16,0 0-33-16,-13 25-12 15,-29 1-8-15,-18 8-2 16,-10 10 3-16,2-4-2 16,1 0-5-16,7-6-2 15,6-2 0-15,8-4-1 16,5-2 0-16,5-2 0 16,7-2-6-16,10-1-28 15,5-6-105-15</inkml:trace>
  <inkml:trace contextRef="#ctx0" brushRef="#br0" timeOffset="34680.33">17417 12837 1021 0,'0'0'53'15,"0"0"-2"-15,0 0-17 16,0 0-34-16,0 0-120 16,0 0-378-16</inkml:trace>
  <inkml:trace contextRef="#ctx0" brushRef="#br0" timeOffset="35077.93">17417 12837 1323 0,'-12'-28'160'0,"10"24"-33"0,0 0-61 16,2 2-19-16,-2 2-22 15,2 0-13 1,0-2 3-16,0 1-2 0,2-4-4 15,25-1-2-15,10 0-1 16,5 6 1-16,1 0-3 16,-7 6-1-16,-7 16-3 15,-11 8 1-15,-7 5-1 16,-11 1 0-16,0-4 2 16,-14 0-1-16,-22-4 0 15,-8-2 1-15,-3-4-1 0,1-2 0 16,8-2 1-1,7-2-1-15,6 0 0 0,11-2-1 16,10 2 0-16,4 2 0 16,0-2-1-16,22 0 0 15,14 0 1-15,15-8 0 16,7-1 0-16,5-7 0 16,-5 0-4-16,-5 0-33 15,-10-13-91-15,-14-14-930 16</inkml:trace>
  <inkml:trace contextRef="#ctx0" brushRef="#br0" timeOffset="35507.21">17612 12633 1541 0,'0'0'9'15,"0"0"39"-15,-151-52 26 0,101 44-35 16,0 8-6-16,-4 0-15 15,-6 8-5-15,0 28 3 16,0 14-4-16,1 12-1 16,1 10-4-16,8 6-2 15,-2 5 1-15,8 1-3 16,6-4 1-16,4 1-1 16,15-5-1-16,11 2 0 15,8-4 1-15,6-6 0 16,36-7 0-16,16-7 1 15,21-10-1-15,18-12-1 16,14-17-1-16,20-12 0 16,10-3-1-16,4-16 0 0,-5-22 0 15,-11-13 1 1,-13-13 0-16,-16-10-1 0,-22-14 1 16,-24-10-1-16,-25-7 0 15,-29 5-4-15,0 12 0 16,-49 16-1-16,-16 23-1 15,-13 17-3-15,2 23-6 16,14 9-8-16,24 0-71 16,31 4-572-16</inkml:trace>
  <inkml:trace contextRef="#ctx0" brushRef="#br0" timeOffset="36064.81">19397 11965 1156 0,'0'0'276'0,"0"0"-182"0,0 0-45 16,0 0 26-16,0 0-28 15,0 0 4-15,52 72-25 16,-8-44-7-16,10-4-6 15,12 5-3-15,12 3-8 16,13 2-1-16,8-2 0 16,-1 2-1-16,-2-4 0 15,-9 2-1-15,-16-4-16 16,-13 0-29-16,-21-6-83 16,-16-12-593-16</inkml:trace>
  <inkml:trace contextRef="#ctx0" brushRef="#br0" timeOffset="36490.89">20393 12695 1616 0,'0'0'11'15,"0"0"-7"-15,0 0 94 0,0 0-47 16,0 0-31-16,0 0-5 16,147-84-1-16,-109 50-2 15,-1 1-3-15,0 0-1 16,-4-6-5-16,-4 6-1 15,-9 4 0-15,-4 9-1 16,-10 8 0-16,-4 10 1 16,-2 2-2-16,0 0-3 15,0 16 0-15,-15 18 3 16,-7 11 0-16,-3 0 0 16,5 0-4-16,2-1 0 15,4-8-2-15,4-2-4 16,3-2-3-16,5-6-13 15,2-4-31-15,0-8-212 0</inkml:trace>
  <inkml:trace contextRef="#ctx0" brushRef="#br0" timeOffset="36896.35">20702 12069 1645 0,'0'0'6'0,"-116"-4"11"0,59 4 20 15,-1 24-16 1,-2 15-8-16,-2 6-10 0,-1 14-2 16,5 9 2-16,5 8 7 15,6 9 3-15,11 7-3 16,14 2-2-16,15 0-3 15,7-2 1-15,3-11 0 16,25-13 0-16,11-12 1 16,7-6 1-16,10-12 1 15,13-10 1-15,11-8 0 16,9-8-4-16,5-12-3 16,-5 0-1-16,-5-12 0 15,-3-16-2-15,-5-8 0 16,-14-6 0-16,-13-8 0 0,-18 0 0 15,-15 0-17 1,-12 4-10-16,-4 3-23 0,0 1-89 16,0 4-621-16</inkml:trace>
  <inkml:trace contextRef="#ctx0" brushRef="#br0" timeOffset="37388.07">20081 12194 276 0,'0'0'1385'0,"0"0"-1365"16,0 0 61-16,0 0-40 16,0 0-15-16,0 0-16 15,-23-61-10-15,23 92 0 16,0 15 1-16,0 16 6 16,-2 12 2-16,-11 6-3 15,-7 2-1-15,-5 3 1 16,2-1-1-16,-2 0 0 15,2-6-2-15,5-8 0 0,5-13 2 16,7-9-4-16,3-10 0 16,3-4 0-16,0-6 0 15,0-2-1-15,9-4 0 16,22 5 2-16,13-5-1 16,14-3 1-16,17-2-1 15,4-11-1-15,8-5 0 16,3-1 1-16,3 0-1 15,-6-6 0-15,0-13-1 16,-5-10-9-16,-4-3-15 16,-2-16-29-16,-6-18-125 15</inkml:trace>
  <inkml:trace contextRef="#ctx0" brushRef="#br0" timeOffset="37821.83">20376 11859 1659 0,'0'0'8'0,"0"0"-7"0,0 0 2 15,0 0 36 1,122 12 1-16,-40 6-29 0,7-4-4 15,5-2-2 1,9-2 0-16,1-6-1 16,-6-2-3-16,-13 2 0 0,-23 4 1 15,-18 4-2-15,-17 6 0 16,-13 8 0-16,-12 10 0 16,-2 4 1-16,0 11 1 15,-9 1 0-15,0 10-1 16,3 4 0-16,1 2-1 15,3 6 0-15,2 3 0 16,0-1 0-16,0 4 0 16,-2-4 0-16,-5-8 1 15,-11-6 0-15,-9-8-1 0,-12 3 1 16,-24 1 1 0,-17 0-2-16,-14 8 0 0,-6 1-22 15,-1-11-180 1</inkml:trace>
  <inkml:trace contextRef="#ctx0" brushRef="#br0" timeOffset="38565.46">17296 13722 1331 0,'0'0'55'0,"0"0"13"16,0 0 83-16,0 0-82 16,0 0-19-16,0 0-13 15,76-38-19-15,-76 38-11 16,0 6-2-16,-19 16-1 15,-12 8 0-15,-6 8 4 16,1 0-1-16,1 0-3 16,-3 0 0-16,2 0-3 15,-4 1-1-15,-2 1 1 0,-8 0-1 16,0-2-5-16,5-2-20 16,7-2-52-16,13-10-365 15</inkml:trace>
  <inkml:trace contextRef="#ctx0" brushRef="#br0" timeOffset="39306.43">16630 14698 1206 0,'0'0'112'16,"0"0"-13"-16,0 0 25 15,0 0-51-15,0 0-32 0,0 0-19 16,-2-36-5-16,2 28 1 15,0-2 8-15,0-2-6 16,4-4-5 0,7-6-4-16,3-6-3 0,3 0-1 15,-1 2-1-15,-3-2-3 16,-3 8-1-16,-4 10 0 16,-6 0-1-16,0 7 1 15,0 3-2-15,0 0-2 16,0 0-2-16,0 31 4 15,-14 17 0-15,1 10 1 16,2 4 0-16,2 0-1 16,0-3 1-16,3-4-1 15,1-2 0-15,-2-9-1 16,0-4-2-16,5-8-17 0,-2-10-56 16,0-8-196-16</inkml:trace>
  <inkml:trace contextRef="#ctx0" brushRef="#br0" timeOffset="39689.95">16447 14524 1630 0,'0'0'22'16,"0"0"-5"-16,0 0-8 15,0 0 6-15,0 0-4 0,-49 152-8 16,40-94-2 0,-2 2 0-16,-3 1 3 0,-5-1 6 15,-4-2-3-15,1-4 1 16,-3-2-1-16,6-4 1 16,3-7 0-16,3-4-3 15,4-6-2-15,2-9 3 16,2-4-4-16,5-2-1 15,0-4 0-15,0 0 0 16,23-2-1-16,17-4 4 16,15-4-2-16,14-2-1 0,5 0-1 15,6-14 0 1,-4-4-7-16,-3-8-11 0,-8 2-23 16,-16-6-92-16,-17-10-1455 15</inkml:trace>
  <inkml:trace contextRef="#ctx0" brushRef="#br0" timeOffset="40108.58">16565 14401 1661 0,'0'0'7'16,"0"0"8"-16,0 0 31 0,0 0-36 15,0 0-2-15,131-37-3 16,-68 37-2-16,1 0-2 16,3 0-1-16,5 0 0 15,-3 9 0-15,-7 1 0 16,-12 2-1-16,-13 7-1 16,-16 3-4-16,-11 6 0 15,-10 3 3-15,0 8 3 16,0 1 1-16,-10 0 2 15,-2 6-2-15,-3 6 0 16,5-2 1-16,2 7-2 16,1 3 1-16,3 2-1 15,-1 0 0-15,0 2 0 16,-1-6 1-16,4-6-1 0,-1-7 2 16,1-15-2-16,0-6 0 15,-2-16 0-15,2-4 1 16,-6-4-1-16,4 0-11 15,2-30-74-15,2-15-484 16</inkml:trace>
  <inkml:trace contextRef="#ctx0" brushRef="#br0" timeOffset="40408.65">17758 13798 1592 0,'0'0'14'0,"0"0"-8"16,0 0 15-16,0 0 19 15,0 0-5-15,139 98-11 16,-89-46-8-16,0 2-3 15,6 5-5-15,7-9-3 16,-3-2-1-16,-2-8-1 16,-2-4-3-16,-8-6 0 0,-5-4-3 15,-9-6-46-15,-16-12-301 16</inkml:trace>
  <inkml:trace contextRef="#ctx0" brushRef="#br0" timeOffset="40918.71">18495 14698 1402 0,'0'0'87'15,"0"0"-40"-15,0 0 58 16,0 0-45-16,0 0-14 16,0 0-19-16,53-102 0 15,-53 100-9-15,-9 2-9 16,-24 0-6-16,-16 20-3 15,-4 22 0-15,-1 16 1 16,7 4-1-16,11 1 0 16,14-3 0-16,13-8 0 15,9-8 0-15,4-6 0 16,37-6 1-16,12-10 3 16,11-12 1-16,13-10-1 0,2 0-1 15,6-14 0-15,-2-18-1 16,-10-12 0-16,-13-6 0 15,-12-10-1-15,-21-12 1 16,-19-9-2-16,-8 5-1 16,-20 8-11-16,-27 20-1 15,-17 18-14-15,-10 24-18 16,-4 6-76-16,6 0-465 16</inkml:trace>
  <inkml:trace contextRef="#ctx0" brushRef="#br0" timeOffset="41377.68">18080 14377 1467 0,'0'0'3'0,"0"0"-3"15,0 0-5 1,0 0 3-16,0 0 2 16,0 0 5-16,81 60 1 0,-62-47 28 15,-5-8 12-15,-7-1 6 16,-3-1-5-16,-2-3-9 15,-2 0-4-15,0 0-6 16,0 0-10-16,0 0-9 16,0 0-4-16,0 0-4 15,0 0 0-15,0 0 0 16,0 0-1-16,0 0 0 16,0 0 0-16,0 0 1 0,0 0-1 15,0 0 1 1,0 0-1-16,0 0-1 0,0 0-1 15,0 0-18-15,0 2-49 16,0-2-122-16,0 0-222 16</inkml:trace>
  <inkml:trace contextRef="#ctx0" brushRef="#br0" timeOffset="41716">18080 14377 1105 0,'96'59'243'15,"-100"-59"-103"-15,-5 5-48 16,-3 30-35-16,-1 7 13 15,5 14-40-15,3 2-2 16,5 2-13-16,0 2-3 16,0-1-6-16,0-3 0 15,0-4 1-15,0-4-2 0,-7-2-1 16,-2-8 0 0,5-8-1-16,0-4-2 0,1-8 0 15,3-2-1-15,0-8 1 16,0-1-1-16,20 0 0 15,9 4 2-15,12 1-1 16,3 0-1-16,5-1 0 16,4 4 0-16,5-3-1 15,4-4-5-15,10-4-3 16,4-6-1-16,6 0-2 16,-2 0-5-16,-6-20-2 15,-3-7-8-15,-9 0-15 16,-1-18-81-16,-12-9-469 0</inkml:trace>
  <inkml:trace contextRef="#ctx0" brushRef="#br0" timeOffset="42125.6">18417 14269 1644 0,'0'0'9'0,"0"0"34"15,0 0 0-15,0 0-35 0,0 0 13 16,0 0 6-16,114 50-15 16,-43-36-4-16,14-4-2 15,4-3-4-15,0-6-1 16,-3-1-1-16,-5 0 0 15,-6 0 0-15,-3 0 0 16,-16-8 0-16,-14 6 0 16,-15 2-3-16,-12 0 0 15,-8 14 0-15,-7 17 2 16,0 9 1-16,0 11 0 16,0 10 1-16,-3 7-1 15,-1 4 2-15,-1-2-1 16,3-3 0-16,-4-7 0 0,-5-2-1 15,-7 0 0-15,-7-2-30 16,-6-10-166-16</inkml:trace>
  <inkml:trace contextRef="#ctx0" brushRef="#br0" timeOffset="44990.62">7513 13760 1132 0,'0'0'348'15,"0"0"-334"-15,0 0 64 16,0 0-28-16,0 0-5 15,-58-133-14-15,58 115 1 16,0 5-1-16,0 4-4 16,0 1-8-16,0 4-8 15,20 4-8-15,9 0 1 16,4 2-1-16,3 25-1 0,-1 9 1 16,-1 1-3-16,-7 2 2 15,-11-3-2-15,-12-8 0 16,-4-2 0-16,-8-8 1 15,-23 2 2-15,-11-6-2 16,-7-8 0-16,3-6 2 16,0 0 4-16,5-8-1 15,3-12 1-15,7-2-1 16,10 2-4-16,11 0 2 16,7 4 1-16,3-2-4 15,23-2-1-15,25 4-1 16,21 6 1-16,10 10-1 15,3 0 1-15,0 18 0 0,-13 10-1 16,-17 0-2-16,-23-6-1 16,-21-2 0-16,-8-2 2 15,-21-6 2-15,-27 2 1 16,-10-8-1-16,-2-6 2 16,10 0 1-16,7-10 0 15,11-16 0-15,15-2-1 16,13-8-2-16,4 2-2 15,31-5-10-15,34 6-27 16,14-2-93-16</inkml:trace>
  <inkml:trace contextRef="#ctx0" brushRef="#br0" timeOffset="46095.15">13422 12611 874 0,'0'0'178'15,"0"0"51"-15,0 0-83 16,0 0-54-16,0 0 2 15,0 0-24-15,-50 34-10 0,48-34-14 16,-2 0-20 0,-1-16-9-16,3-4-2 0,2 0-4 15,0-3-4-15,0-2-4 16,25-1-2-16,4 4-1 16,6 5 0-16,-1 9-2 15,-5 8 2-15,0 0-1 16,-2 8 1-16,-1 20-2 15,-2 3 2-15,-1 5 1 16,-10 0-1-16,-9-4 0 16,-4-2 1-16,0-8-1 15,-13-6 0-15,-18-8 2 16,-11-6 0-16,-7-2 1 16,-3-2 3-16,-1-26 0 15,4-8-1-15,5 0 0 0,3 0-3 16,14 5 2-16,10 9-1 15,10 7-1-15,5 5 0 16,2 7-2-16,4 3-3 16,32 0 1-16,20 0 2 15,13 14-2-15,4 7-3 16,-1 3 3-16,-8 0-1 16,-11 0 1-16,-19-8 0 15,-18 0 0-15,-16-2-1 16,0 0 3-16,-32 0 0 15,-21 0 2-15,-12-10-1 16,-6-4 0-16,0 0 2 0,9-12 3 16,6-16 1-16,11 0-1 15,16-2-2-15,11 2-2 16,14 1 0-16,4-1-2 16,11 2-2-16,33 8-6 15,24 7-21-15,5 0-38 16,5 1-1321-16</inkml:trace>
  <inkml:trace contextRef="#ctx0" brushRef="#br0" timeOffset="47307.31">16960 12298 1386 0,'0'0'118'0,"0"0"16"16,0 0-61-16,0 0-34 15,0 0-13-15,0 0-10 0,38-44-11 16,-3 22-1 0,0 2 0-16,1 2 0 0,-7 4 0 15,-4 7-2-15,-11 6 1 16,-8 1-2-16,-4 0-1 15,-2 8 1-15,0 18-1 16,-8 6 3-16,-21 6-1 16,-5-4 3-16,-4-8-1 15,2-4 1-15,3-6-2 16,10-10 1-16,8-2 1 16,7-4-1-16,2 0 6 15,4-16-2-15,0-14-4 16,2-4-3-16,0-2-1 15,10 2 0-15,7 10-1 16,1 8 1-16,-3 8-1 16,1 8 0-16,-1 0 0 0,1 4-1 15,-1 20-3-15,-1 8 3 16,-5-4 0-16,-2 4 0 16,-5-8 1-16,-2-6-1 15,0-8 0-15,0-4 2 16,-5-6 0-16,-15 0 1 15,-2 0 0-15,0-10 1 16,1-14 1-16,6-6 0 16,4 2-1-16,6 0-1 15,5 2-1-15,0 12-5 16,0 6-14-16,0 8-24 16,0 0-167-16,8 18-1195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6T17:14:58.070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7613 13878 1511 0,'0'0'22'15,"0"0"46"-15,0 0-1 16,0 0-35-16,0 0-13 0,0 0-1 16,0 0 6-16,0 0-2 15,6-54 1-15,-6 54-11 16,0 0-10-16,-24 32-1 15,-16 12-1-15,-5 4 0 16,6-2 0-16,10-10 0 16,8-9 0-16,10-9 0 15,11-10-1-15,0-2 0 16,5-6 0-16,26 0 1 16,11-5 0-16,9-18 0 15,3-4 0-15,1-5 0 16,3 2 0-16,0-6-1 15,-4 4 1-15,-12-4 0 16,-13 2 1-16,-17 6 0 0,-12 0 2 16,-12 8 5-16,-32 16 3 15,-21 4-8-15,-13 16-2 16,-9 26 0-16,5 2 2 16,6 4-2-16,13-10 2 15,21-1-1-15,16-12-1 16,19-4-1-16,7-3-1 15,9-9 1-15,30-4 0 16,13-5 0-16,8 0 0 16,3-20 0-16,-3-9 0 15,-4-3 1-15,-6-4-1 16,-7 0 0-16,-7-4 0 16,-14 0 0-16,-11 4 0 0,-7 6 0 15,-4 12 0-15,0 10 1 16,-18 8-1-16,-10 0 0 15,-11 12 0-15,4 16-1 16,2-2 1-16,10 0 0 16,12 4-1-16,7-4-1 15,4 4-15-15,0-4-25 16,25-5-62-16,4-14-319 16</inkml:trace>
  <inkml:trace contextRef="#ctx0" brushRef="#br0" timeOffset="857.26">13577 13038 699 0,'0'0'6'15,"0"0"18"-15,0 0-24 0,0 0-12 16,0 0-84-16,0 0 57 16,83-97 39-16,-72 68 0 15,-2-5 0-15,-1-7-97 16</inkml:trace>
  <inkml:trace contextRef="#ctx0" brushRef="#br0" timeOffset="1528.95">13629 12508 1549 0,'0'0'9'0,"0"0"31"16,0 0 48-16,0 0-53 16,0 0-15-16,0 0-13 15,-43-36-5-15,24 36 0 16,-10 0 0-16,-10 0-1 16,-3 0 5-16,2 18 3 15,7 3-3-15,8-2-2 16,13 2-2-16,10-1-2 0,2-2 0 15,0 0 0 1,29-6 1-16,19-2 0 0,10-8-1 16,6-2 2-16,5 0-2 15,-5-12 0-15,1-14 0 16,-7-8 1-16,-4-9-1 16,-14-5 2-16,-16 1 0 15,-15 2-1-15,-9 7 3 16,-2 10 3-16,-29 6 5 15,-9 8-4-15,-10 10-4 16,-2 4-2-16,0 0 1 16,3 6-2-16,5 18 0 15,6 6-1-15,7 0 1 16,8 6-2-16,9-4 1 16,10-2-1-16,4-2 0 0,0-6 0 15,20-5 1-15,14-5 0 16,5-10 0-16,11-2 0 15,-2 0 1-15,-5-18-1 16,-12-9 0-16,-10-3 1 16,-17-2-1-16,-4 6 0 15,-10 4-1-15,-29 10-1 16,-13 10 0-16,-8 2 1 16,1 4 1-16,7 26-2 15,17 10-15-15,21 1-51 16,14-1-282-16</inkml:trace>
  <inkml:trace contextRef="#ctx0" brushRef="#br0" timeOffset="2938.76">17082 12334 1082 0,'0'0'117'0,"0"0"92"16,0 0-91-16,0 0-45 15,0 0-32-15,0 0-13 0,0-70-7 16,3 58-8-16,1 0-7 15,-2 4-2-15,0 4-1 16,-2 2 11-16,0 2 1 16,0 0-9-16,-25 4-3 15,-12 20-3-15,-5 6 1 16,3 0 2-16,8-4-2 16,10 0 1-16,7-6-1 15,11-6-1-15,3-2 0 16,3-3 0-16,40-4 0 15,17-5 2-15,17 0-1 16,10 0-1-16,2-14 0 0,3-6 0 16,-13 0 1-16,-16-4 0 15,-22-4-1-15,-26-2 3 16,-15-4 14-16,-25 4-4 16,-30 2-7-16,-15 10-3 15,-5 10 2-15,2 5 0 16,7 3 2-16,14 0-4 15,9 0 1-15,11 3-3 16,13 11-1-16,3 0 0 16,10 6-1-16,6 4 1 15,0-2-1-15,0-2 0 0,4 0 1 16,12-2 0 0,-3-6-1-16,0-4 1 0,-4-4 0 15,-4-4 0 1,1 0-1-16,3 0 1 0,5-18-8 15,1-2-18-15,-3 2-58 16,-12 6-509-16</inkml:trace>
  <inkml:trace contextRef="#ctx0" brushRef="#br0" timeOffset="7651.92">9466 12350 711 0,'0'0'151'16,"0"0"-14"-16,0 0 102 16,0 0-108-16,0 0-66 15,0 0-10-15,0 0 4 16,18-112-25-16,-18 104-13 0,0 4-3 15,0 2 9-15,0 2-8 16,0 0-12-16,-2 0-3 16,-16 12-4-16,-1 12 2 15,-2 4-2-15,8-2 2 16,4-4-1-16,2-2-1 16,5-4 0-16,2 0 0 15,0-6 1-15,2 0-1 16,19-6 0-16,3-2 1 15,14-2-1-15,4 0 1 16,5-2 1-16,-3-18-1 16,-6-2 1-16,-9-2 2 15,-11-8 3-15,-13 4 6 16,-5 0 11-16,0 4-3 0,-11 4-5 16,-12 6-9-16,-2 10 2 15,1 4-4-15,-3 0-5 16,-2 2 1-16,3 14-1 15,-1 2 1-15,5 2-1 16,3 0 0-16,6-2 0 16,5 0 0-16,3 0-1 15,5 0 1-15,0 2-1 16,0-4 0-16,5 0 0 16,14-4 1-16,2-8-1 15,1-2 1-15,0-2 0 0,0 0 0 16,-1-6 1-1,-4-10 0-15,-5 0 0 0,-6-4 1 16,-6 0-2-16,0 2 3 16,0 8-2-16,-4 0 0 15,-10 6 0-15,-1 4-1 16,-3 0-1-16,2 0 1 16,0 14 0-16,6 6-2 15,5 0-2-15,3 6-43 16,2-8-100-16</inkml:trace>
  <inkml:trace contextRef="#ctx0" brushRef="#br0" timeOffset="9042.19">19871 10796 1140 0,'0'0'36'0,"0"0"94"0,0 0-8 16,0 0-37-16,0 0-10 16,0 0-12-16,0 0-12 15,3-48-8-15,-3 48-16 16,0 0-8-16,-16 0-11 16,-13 2-6-16,-10 12-1 15,-2 4 0-15,1 4-1 16,7 0 0-16,6 4 0 15,12 2 0-15,5 0 0 16,10 4 0-16,0 0-1 16,2 0 1-16,21-6-1 15,8-3 1-15,2-5 0 0,7-6 0 16,3-6 0-16,1-6 1 16,1 0-1-16,-5 0 0 15,-4-18 1-15,-10-9 1 16,-7-2 0-16,-8-6 1 15,-11-2 2-15,0 0 0 16,0 5-2-16,-19 10-2 16,-4 6 0-16,-2 8 1 15,-2 4-2-15,0 4 0 16,0 0 0-16,8 0-1 16,3 8 0-16,9 4 1 15,5 0-3-15,2 2 1 16,0-2-3-16,2-2 1 0,18 1 1 15,9-10 0-15,9-1 2 16,2 0 0-16,2-1-1 16,-11-20 0-16,-6-5-2 15,-14 2 2-15,-11 2 0 16,0 6-1-16,-15 8 2 16,-25 8-2-16,-14 0 0 15,-8 14 0-15,4 20-17 16,14 6-68-16,17 3-170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57D60-8242-47CA-8CB8-52F5D33355F4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E7087-179A-4D1D-9937-1EAEF33D8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10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704850"/>
            <a:ext cx="6257925" cy="3521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Memory:</a:t>
            </a:r>
            <a:r>
              <a:rPr lang="en-US" baseline="0" dirty="0"/>
              <a:t> if original sol array is too small, you need to “move” to a bigger one. What is the cost for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70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61287-B98A-D94F-A98F-F00CFF7BEF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94CC3-1131-19DA-0812-05DC3A64F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A34FD-8BCE-4A0C-962D-9C9162489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6D0-4713-4207-A98E-0973E84A1DCB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C41C4-4FE6-5E5B-8B7E-6A56DF9C7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C89C4-DA35-0B02-EC27-853AA38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0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24F2D-C75D-8807-4B8C-6B9A718F7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DF1DF4-9E3C-C773-E87B-48DABF06A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EC08C-201A-C8D2-7729-16CFA8077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52E6-6B49-420F-AA48-91B946963830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13422-1225-9429-4B51-83716F34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98027-EBEF-F7F4-01D8-43DD7C0D8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5AFB8F-4E3A-DFC0-6154-3C81E0206C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8B9ED6-98C1-FBB2-80A3-5C9211C61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C0FA5-96F3-E864-145E-AA233EFB4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5406-21C7-485A-AB32-1374ED840524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F5317-960D-009F-7CC2-6879B1F29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84FFD-4CD6-8D18-A47A-5F64DB269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8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05F8F-DE81-7416-2D23-F30C58D33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CC78A-64C0-CAE5-14FB-3B25B5FDC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FBE5C-54A8-703D-A5DB-E24998480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3680-8BC7-4798-B763-5C0BE37C1056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DE6A0-7418-C2E4-82DC-68B58B88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2E5B5-EACB-DDF7-4CD7-D8F7A1CA9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8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2AB94-06EE-6F69-F2EB-C8770CE28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4CF62-13D2-5FFB-EEBA-3F0A5CB19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C706A-AC3C-409D-6F2C-A93B25F3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E841E-D8FF-41D9-9671-F86093D290C1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2CD2D-7067-D7DB-53E5-770645D05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B0574-A7F2-3CB9-27F9-7B5F26DE0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58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61756-6B7F-E51A-9992-A4F8DA4C9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E87B4-0E54-2B8B-AB9F-6DEC8BF15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39C94-BEA8-B01A-B414-52CF2CD0B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9513C-5519-15CD-C2BF-6ECEC3582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9B00-AB19-4330-B9A9-15FB959F9CED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431FA5-B4C9-B7DA-403B-BA4D979FB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AD360-44A8-A3E1-D399-F3818001E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6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3B72F-30BF-8F8C-7670-9735CD911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37F820-3ED4-A088-495B-564DABA4A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928E2-C682-0653-AF1E-8F459091B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CE99DE-6009-242D-9C90-0FE999C8B0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EC35C2-7D54-7D97-ECB7-C840C601D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9ACA0E-6343-12C5-8F9E-D5BF0336D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5C7F5-1548-4081-9A4F-B0243835FC95}" type="datetime1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023D2E-EF9E-B77A-92DE-1F7BC7AFC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F135B4-EEE7-E65D-9373-16C1EC6B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7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72840-E15C-2B27-4263-627602399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E58AAF-13E5-F237-E552-8D1AD8F3D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041C-2982-4E55-A92E-7501EAA2E8B4}" type="datetime1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827F63-37AA-4309-7C59-448089866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106CC0-431C-9267-7DC4-87C52F8F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88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D285CF-97FF-4584-0935-8AA47A139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EA81-C64D-4982-A7EC-F7394C407728}" type="datetime1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0FC4ED-9664-2107-3DDB-9FE8E938F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51ADB2-3195-300C-79FE-5E00AE2F6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3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31F38-481E-078C-9F85-7773EF12E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7E9A5-40EF-506C-5C75-771DC44FF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C66F3-16F1-2BD2-0F2B-88F5B1682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9F9E7-1F11-16A3-DCBE-D4F8DBAE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F572-8CDB-4F00-80DE-9628653807F2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6D76D4-7CF9-9016-5766-BB0E4C78D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C1DAD-8375-967B-5EB1-4A34C1116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31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980C7-E933-E01F-7B9D-62D6E099F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9C15AC-84A2-22D4-38C9-450BBBB4F2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932D9-0D8D-0304-EDF5-D37312912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EF475A-3775-1274-8948-98F10FE3A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86669-A443-4E8B-9808-BBCD807AACAA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AE61D5-7D25-34B1-75CD-052986A8D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64B348-9B88-709B-BD69-77088410E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A7CDF5-98BE-63F0-0D47-E9DF8444E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296AB-7545-6338-CFDC-C8244CDEA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F491E-085E-10F7-828A-D8674459E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A15C16-40E5-4407-93BD-8F689974585D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F253E-744A-11BA-203E-D21C8F08F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AD5CB-1204-5BFA-89C4-9699C02A3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FC5EAA-1152-4F3E-A392-EDD93798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7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0411-9AC1-512B-AC9D-183BDFE3D9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Dynamic Programming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F00C3-6084-4B87-C660-F27E112290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Fibonacci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D52C0-1F87-6C81-B2F9-F0C7F0FC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01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Fibonacci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3545" y="533400"/>
            <a:ext cx="8229600" cy="1461730"/>
          </a:xfrm>
        </p:spPr>
        <p:txBody>
          <a:bodyPr>
            <a:normAutofit lnSpcReduction="10000"/>
          </a:bodyPr>
          <a:lstStyle/>
          <a:p>
            <a:r>
              <a:rPr lang="en-US" sz="1800" dirty="0"/>
              <a:t>Fibonacci(0) = 0 , Fibonacci(1) = 1</a:t>
            </a:r>
          </a:p>
          <a:p>
            <a:r>
              <a:rPr lang="en-US" sz="1800" dirty="0"/>
              <a:t>If N &gt;= 2:        Fibonacci(N) = Fibonacci(N-1) + Fibonacci(N-2) </a:t>
            </a:r>
          </a:p>
          <a:p>
            <a:r>
              <a:rPr lang="en-US" sz="2000" dirty="0">
                <a:solidFill>
                  <a:srgbClr val="C00000"/>
                </a:solidFill>
              </a:rPr>
              <a:t>Alternative: remember values we have already computed.</a:t>
            </a:r>
          </a:p>
          <a:p>
            <a:r>
              <a:rPr lang="en-US" sz="2000" dirty="0">
                <a:solidFill>
                  <a:srgbClr val="7030A0"/>
                </a:solidFill>
              </a:rPr>
              <a:t>Draw the new recursion tree and discuss time complexity.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886827" y="4349820"/>
            <a:ext cx="4320413" cy="18928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exponential :</a:t>
            </a:r>
          </a:p>
          <a:p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Fib(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 { 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if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1) return 0;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if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1) return 1;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return Fib(i-1) + Fib(i-2);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95384"/>
            <a:ext cx="7162800" cy="45858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memoized</a:t>
            </a:r>
            <a:r>
              <a:rPr lang="en-US" b="1" dirty="0"/>
              <a:t> :</a:t>
            </a:r>
          </a:p>
          <a:p>
            <a:endParaRPr lang="en-US" sz="400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Fib_mem_wrap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(int N)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int sol[N +1];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if (N &lt;=1) return N;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sol[0] = 0;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sol[1]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for(int k=2; k&lt;=N; k++)  sol[k]=-1;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Fib_mem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N,sol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sol[N];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Fib_mem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(int N, int sol[])  { </a:t>
            </a:r>
          </a:p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(sol[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]!=-1) 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sol[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sol[N] =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Fib_mem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(N-1, sol) 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Fib_mem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(N-2, sol);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sol[N]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10719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Fibonacci and 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Computing the Fibonacci number is a DP problem.</a:t>
            </a:r>
          </a:p>
          <a:p>
            <a:endParaRPr lang="en-US" sz="2400" dirty="0"/>
          </a:p>
          <a:p>
            <a:r>
              <a:rPr lang="en-US" sz="2400" dirty="0"/>
              <a:t>It is a counting problem (not an optimization one).</a:t>
            </a:r>
          </a:p>
          <a:p>
            <a:endParaRPr lang="en-US" sz="2400" dirty="0"/>
          </a:p>
          <a:p>
            <a:r>
              <a:rPr lang="en-US" sz="2400" dirty="0"/>
              <a:t>We can make up an ‘applied’ problem for which the DP solution function is the Fibonacci function. Consider: </a:t>
            </a:r>
          </a:p>
          <a:p>
            <a:pPr lvl="1"/>
            <a:r>
              <a:rPr lang="en-US" sz="2000" dirty="0"/>
              <a:t>A child can climb stairs one step at a time or two steps at a time (but he cannot do 3 or more steps at a time). How many different ways can they climb? E.g. to climb 4 stairs you have 5 ways: {1,1,1,1}, {2,1,1}, {1,2,1}, {1,1,2}, {2,2}</a:t>
            </a:r>
          </a:p>
          <a:p>
            <a:pPr marL="0" indent="0">
              <a:buNone/>
            </a:pPr>
            <a:r>
              <a:rPr lang="en-US" sz="2400" dirty="0"/>
              <a:t>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53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Generate Fibonacci numbers</a:t>
            </a:r>
          </a:p>
          <a:p>
            <a:pPr lvl="1"/>
            <a:r>
              <a:rPr lang="en-US" dirty="0"/>
              <a:t>3 solutions: inefficient recursive, </a:t>
            </a:r>
            <a:r>
              <a:rPr lang="en-US" dirty="0" err="1"/>
              <a:t>memoization</a:t>
            </a:r>
            <a:r>
              <a:rPr lang="en-US" dirty="0"/>
              <a:t> (top-down dynamic programming (DP)), bottom-up DP. </a:t>
            </a:r>
          </a:p>
          <a:p>
            <a:pPr lvl="1"/>
            <a:r>
              <a:rPr lang="en-US" dirty="0"/>
              <a:t>Not an optimization problem but it has overlapping </a:t>
            </a:r>
            <a:r>
              <a:rPr lang="en-US" dirty="0" err="1"/>
              <a:t>subproblems</a:t>
            </a:r>
            <a:r>
              <a:rPr lang="en-US" dirty="0"/>
              <a:t> =&gt; DP eliminates </a:t>
            </a:r>
            <a:r>
              <a:rPr lang="en-US" dirty="0" err="1"/>
              <a:t>recomputing</a:t>
            </a:r>
            <a:r>
              <a:rPr lang="en-US" dirty="0"/>
              <a:t> the same problem over and over again.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06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Fibonacci(0) = 0</a:t>
            </a:r>
          </a:p>
          <a:p>
            <a:r>
              <a:rPr lang="en-US" sz="2400" dirty="0"/>
              <a:t>Fibonacci(1) = 1</a:t>
            </a:r>
          </a:p>
          <a:p>
            <a:r>
              <a:rPr lang="en-US" sz="2400" dirty="0"/>
              <a:t>If N &gt;= 2: </a:t>
            </a:r>
          </a:p>
          <a:p>
            <a:pPr marL="457200" lvl="1" indent="0">
              <a:buNone/>
            </a:pPr>
            <a:r>
              <a:rPr lang="en-US" dirty="0"/>
              <a:t>       Fibonacci(N) = Fibonacci(N-1) + Fibonacci(N-2) </a:t>
            </a:r>
          </a:p>
          <a:p>
            <a:r>
              <a:rPr lang="en-US" sz="2400" dirty="0"/>
              <a:t>E.g.</a:t>
            </a:r>
          </a:p>
          <a:p>
            <a:pPr marL="0" indent="0">
              <a:buNone/>
            </a:pPr>
            <a:r>
              <a:rPr lang="en-US" sz="2400" b="1" dirty="0"/>
              <a:t>     0,   1,   1,   2,   3,   5,   8,  13,  21,  34,  55,  89, </a:t>
            </a:r>
          </a:p>
          <a:p>
            <a:pPr marL="0" indent="0">
              <a:buNone/>
            </a:pPr>
            <a:r>
              <a:rPr lang="en-US" sz="2000" dirty="0"/>
              <a:t>       0     1     2      3     4     5      6     7       8       9     10     11 </a:t>
            </a:r>
          </a:p>
          <a:p>
            <a:r>
              <a:rPr lang="en-US" sz="2400" dirty="0"/>
              <a:t>Write a function </a:t>
            </a:r>
          </a:p>
          <a:p>
            <a:pPr marL="0" indent="0">
              <a:buNone/>
            </a:pPr>
            <a:r>
              <a:rPr lang="en-US" sz="2400" dirty="0"/>
              <a:t>  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FibFct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(int n) 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dirty="0"/>
              <a:t>that computes Fibonacci numbers</a:t>
            </a:r>
          </a:p>
          <a:p>
            <a:pPr marL="0" indent="0">
              <a:buNone/>
            </a:pPr>
            <a:r>
              <a:rPr lang="en-US" sz="2400" dirty="0"/>
              <a:t>     E.g.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FibFct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(7) -&gt; 13 </a:t>
            </a:r>
            <a:r>
              <a:rPr lang="en-US" sz="2400" dirty="0">
                <a:cs typeface="Courier New" panose="02070309020205020404" pitchFamily="49" charset="0"/>
              </a:rPr>
              <a:t>and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FibFct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(1) -&gt; 1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513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9601200" cy="1981200"/>
          </a:xfrm>
        </p:spPr>
        <p:txBody>
          <a:bodyPr/>
          <a:lstStyle/>
          <a:p>
            <a:r>
              <a:rPr lang="en-US" sz="2400" dirty="0"/>
              <a:t>Fibonacci(0) = 0</a:t>
            </a:r>
          </a:p>
          <a:p>
            <a:r>
              <a:rPr lang="en-US" sz="2400" dirty="0"/>
              <a:t>Fibonacci(1) = 1</a:t>
            </a:r>
          </a:p>
          <a:p>
            <a:r>
              <a:rPr lang="en-US" sz="2400" dirty="0"/>
              <a:t>If N &gt;= 2:        Fibonacci(N) = Fibonacci(N-1) + Fibonacci(N-2) </a:t>
            </a:r>
          </a:p>
          <a:p>
            <a:r>
              <a:rPr lang="en-US" sz="2400" dirty="0">
                <a:solidFill>
                  <a:srgbClr val="7030A0"/>
                </a:solidFill>
              </a:rPr>
              <a:t>Can you give an upper bound on the running time of Fib(N)?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8A4B1A-2D4B-49B4-A846-97B50BD3FF6A}"/>
              </a:ext>
            </a:extLst>
          </p:cNvPr>
          <p:cNvSpPr txBox="1"/>
          <p:nvPr/>
        </p:nvSpPr>
        <p:spPr>
          <a:xfrm>
            <a:off x="7669080" y="4738549"/>
            <a:ext cx="4320413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if (N &lt; 1) return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if (N == 1) return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Fib(N-1) + Fib(N-2);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185D779-2919-AA89-E8C8-BDFF6E231B70}"/>
                  </a:ext>
                </a:extLst>
              </p14:cNvPr>
              <p14:cNvContentPartPr/>
              <p14:nvPr/>
            </p14:nvContentPartPr>
            <p14:xfrm>
              <a:off x="2109240" y="3144960"/>
              <a:ext cx="5559840" cy="30297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185D779-2919-AA89-E8C8-BDFF6E231B7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99880" y="2603520"/>
                <a:ext cx="9460800" cy="364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023FE0B9-F2E0-A6B6-34B7-2760984D0414}"/>
                  </a:ext>
                </a:extLst>
              </p14:cNvPr>
              <p14:cNvContentPartPr/>
              <p14:nvPr/>
            </p14:nvContentPartPr>
            <p14:xfrm>
              <a:off x="2634840" y="3869280"/>
              <a:ext cx="4588200" cy="120312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023FE0B9-F2E0-A6B6-34B7-2760984D041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5480" y="2608920"/>
                <a:ext cx="8868600" cy="3670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19096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7BD04-C533-2D45-3346-9B3EBC34F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671"/>
          </a:xfrm>
        </p:spPr>
        <p:txBody>
          <a:bodyPr>
            <a:normAutofit/>
          </a:bodyPr>
          <a:lstStyle/>
          <a:p>
            <a:r>
              <a:rPr lang="en-US" sz="4000" dirty="0"/>
              <a:t>Upper bound in TC of recursive Fibonacci solution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AFB634-E42A-A52E-F444-79EDF9A69D85}"/>
              </a:ext>
            </a:extLst>
          </p:cNvPr>
          <p:cNvSpPr txBox="1"/>
          <p:nvPr/>
        </p:nvSpPr>
        <p:spPr>
          <a:xfrm>
            <a:off x="336627" y="1313862"/>
            <a:ext cx="4951365" cy="47705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if (N &lt; 1) return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if (N == 1) return 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Fib(N-1) + Fib(N-2);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cs typeface="Courier New" panose="02070309020205020404" pitchFamily="49" charset="0"/>
              </a:rPr>
              <a:t>Recurrence: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T(0) =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T(N) = T(N-1) + T(N-2) + c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cs typeface="Courier New" panose="02070309020205020404" pitchFamily="49" charset="0"/>
              </a:rPr>
              <a:t>We cannot solve the given recurrence as is, but we can solve 2 related recurrences: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R(N) = 2R(N-1) + c,  R(0) = c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S(N) = 2S(N-2) + c,  S(0) = c, S(1) = c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cs typeface="Courier New" panose="02070309020205020404" pitchFamily="49" charset="0"/>
              </a:rPr>
              <a:t>Note that: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S(N) &lt;= T(N) &lt;= R(N)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0D1C49-4507-171E-D4AD-9456DD7C025E}"/>
              </a:ext>
            </a:extLst>
          </p:cNvPr>
          <p:cNvSpPr txBox="1"/>
          <p:nvPr/>
        </p:nvSpPr>
        <p:spPr>
          <a:xfrm>
            <a:off x="6096000" y="1313862"/>
            <a:ext cx="4951365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cs typeface="Courier New" panose="02070309020205020404" pitchFamily="49" charset="0"/>
              </a:rPr>
              <a:t>Solving S(N) is left for the students to do on their own.</a:t>
            </a:r>
          </a:p>
          <a:p>
            <a:endParaRPr lang="en-US" sz="1600" dirty="0">
              <a:cs typeface="Courier New" panose="02070309020205020404" pitchFamily="49" charset="0"/>
            </a:endParaRPr>
          </a:p>
          <a:p>
            <a:r>
              <a:rPr lang="en-US" sz="1600" dirty="0">
                <a:cs typeface="Courier New" panose="02070309020205020404" pitchFamily="49" charset="0"/>
              </a:rPr>
              <a:t>Solution for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R(N)</a:t>
            </a:r>
            <a:r>
              <a:rPr lang="en-US" sz="1600" dirty="0">
                <a:cs typeface="Courier New" panose="02070309020205020404" pitchFamily="49" charset="0"/>
              </a:rPr>
              <a:t>where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R(N) = 2R(N-1) + c,  R(0) = c</a:t>
            </a:r>
          </a:p>
          <a:p>
            <a:endParaRPr lang="en-US" sz="1600" dirty="0">
              <a:cs typeface="Courier New" panose="020703090202050204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6B27E6-4421-C57A-1F38-AECCFD003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67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F5FA3-BAE8-F98C-3922-18D7EDB32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6528"/>
          </a:xfrm>
        </p:spPr>
        <p:txBody>
          <a:bodyPr>
            <a:normAutofit fontScale="90000"/>
          </a:bodyPr>
          <a:lstStyle/>
          <a:p>
            <a:r>
              <a:rPr lang="en-US" dirty="0"/>
              <a:t>Solution for R(N) and UPPER bound on T(N)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CEC467F-CCF5-EA4F-47E7-085E65EB8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610967"/>
              </p:ext>
            </p:extLst>
          </p:nvPr>
        </p:nvGraphicFramePr>
        <p:xfrm>
          <a:off x="838200" y="1007153"/>
          <a:ext cx="4967378" cy="5247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4295">
                  <a:extLst>
                    <a:ext uri="{9D8B030D-6E8A-4147-A177-3AD203B41FA5}">
                      <a16:colId xmlns:a16="http://schemas.microsoft.com/office/drawing/2014/main" val="1196090088"/>
                    </a:ext>
                  </a:extLst>
                </a:gridCol>
                <a:gridCol w="1152658">
                  <a:extLst>
                    <a:ext uri="{9D8B030D-6E8A-4147-A177-3AD203B41FA5}">
                      <a16:colId xmlns:a16="http://schemas.microsoft.com/office/drawing/2014/main" val="2164655990"/>
                    </a:ext>
                  </a:extLst>
                </a:gridCol>
                <a:gridCol w="993475">
                  <a:extLst>
                    <a:ext uri="{9D8B030D-6E8A-4147-A177-3AD203B41FA5}">
                      <a16:colId xmlns:a16="http://schemas.microsoft.com/office/drawing/2014/main" val="1469260573"/>
                    </a:ext>
                  </a:extLst>
                </a:gridCol>
                <a:gridCol w="865517">
                  <a:extLst>
                    <a:ext uri="{9D8B030D-6E8A-4147-A177-3AD203B41FA5}">
                      <a16:colId xmlns:a16="http://schemas.microsoft.com/office/drawing/2014/main" val="2116973610"/>
                    </a:ext>
                  </a:extLst>
                </a:gridCol>
                <a:gridCol w="1121433">
                  <a:extLst>
                    <a:ext uri="{9D8B030D-6E8A-4147-A177-3AD203B41FA5}">
                      <a16:colId xmlns:a16="http://schemas.microsoft.com/office/drawing/2014/main" val="9378275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Pb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Local TC of 1 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 nodes per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TC of entire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55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c*1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028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c*2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390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 = 2</a:t>
                      </a:r>
                      <a:r>
                        <a:rPr lang="en-US" sz="1600" baseline="30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c*2</a:t>
                      </a:r>
                      <a:r>
                        <a:rPr lang="en-US" sz="1600" baseline="30000" dirty="0"/>
                        <a:t>2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902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4 = 2</a:t>
                      </a:r>
                      <a:r>
                        <a:rPr lang="en-US" sz="1600" baseline="30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c*2</a:t>
                      </a:r>
                      <a:r>
                        <a:rPr lang="en-US" sz="1600" baseline="30000" dirty="0"/>
                        <a:t>3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200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352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/>
                        <a:t>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N-</a:t>
                      </a:r>
                      <a:r>
                        <a:rPr lang="en-US" sz="1600" dirty="0" err="1"/>
                        <a:t>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  <a:r>
                        <a:rPr lang="en-US" sz="1600" baseline="30000" dirty="0"/>
                        <a:t>i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c*2</a:t>
                      </a:r>
                      <a:r>
                        <a:rPr lang="en-US" sz="1600" baseline="30000" dirty="0"/>
                        <a:t>i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080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106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N-p </a:t>
                      </a:r>
                    </a:p>
                    <a:p>
                      <a:r>
                        <a:rPr lang="en-US" sz="1600" dirty="0"/>
                        <a:t>=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  <a:r>
                        <a:rPr lang="en-US" sz="1600" baseline="30000" dirty="0"/>
                        <a:t>p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c*2</a:t>
                      </a:r>
                      <a:r>
                        <a:rPr lang="en-US" sz="1600" baseline="30000" dirty="0"/>
                        <a:t>p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596246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R(N) = c*1 + c*2</a:t>
                      </a:r>
                      <a:r>
                        <a:rPr lang="en-US" sz="1600" baseline="30000" dirty="0"/>
                        <a:t>1</a:t>
                      </a:r>
                      <a:r>
                        <a:rPr lang="en-US" sz="1600" dirty="0"/>
                        <a:t>  + c*2</a:t>
                      </a:r>
                      <a:r>
                        <a:rPr lang="en-US" sz="1600" baseline="30000" dirty="0"/>
                        <a:t>2</a:t>
                      </a:r>
                      <a:r>
                        <a:rPr lang="en-US" sz="1600" dirty="0"/>
                        <a:t> + c*2</a:t>
                      </a:r>
                      <a:r>
                        <a:rPr lang="en-US" sz="1600" baseline="30000" dirty="0"/>
                        <a:t>3</a:t>
                      </a:r>
                      <a:r>
                        <a:rPr lang="en-US" sz="1600" dirty="0"/>
                        <a:t> + … + c*2</a:t>
                      </a:r>
                      <a:r>
                        <a:rPr lang="en-US" sz="1600" baseline="30000" dirty="0"/>
                        <a:t>i</a:t>
                      </a:r>
                      <a:r>
                        <a:rPr lang="en-US" sz="1600" dirty="0"/>
                        <a:t>  + …. + c*2</a:t>
                      </a:r>
                      <a:r>
                        <a:rPr lang="en-US" sz="1600" baseline="30000" dirty="0"/>
                        <a:t>p                  </a:t>
                      </a:r>
                      <a:r>
                        <a:rPr lang="en-US" sz="1600" baseline="0" dirty="0"/>
                        <a:t>=</a:t>
                      </a:r>
                      <a:r>
                        <a:rPr lang="en-US" sz="1600" dirty="0"/>
                        <a:t>  c * (1 +  2</a:t>
                      </a:r>
                      <a:r>
                        <a:rPr lang="en-US" sz="1600" baseline="30000" dirty="0"/>
                        <a:t>1</a:t>
                      </a:r>
                      <a:r>
                        <a:rPr lang="en-US" sz="1600" dirty="0"/>
                        <a:t>  + 2</a:t>
                      </a:r>
                      <a:r>
                        <a:rPr lang="en-US" sz="1600" baseline="30000" dirty="0"/>
                        <a:t>2</a:t>
                      </a:r>
                      <a:r>
                        <a:rPr lang="en-US" sz="1600" dirty="0"/>
                        <a:t> + 2</a:t>
                      </a:r>
                      <a:r>
                        <a:rPr lang="en-US" sz="1600" baseline="30000" dirty="0"/>
                        <a:t>3</a:t>
                      </a:r>
                      <a:r>
                        <a:rPr lang="en-US" sz="1600" dirty="0"/>
                        <a:t> + … + 2</a:t>
                      </a:r>
                      <a:r>
                        <a:rPr lang="en-US" sz="1600" baseline="30000" dirty="0"/>
                        <a:t>i</a:t>
                      </a:r>
                      <a:r>
                        <a:rPr lang="en-US" sz="1600" dirty="0"/>
                        <a:t>  + …. + 2</a:t>
                      </a:r>
                      <a:r>
                        <a:rPr lang="en-US" sz="1600" baseline="30000" dirty="0"/>
                        <a:t>p </a:t>
                      </a:r>
                      <a:r>
                        <a:rPr lang="en-US" sz="1600" dirty="0"/>
                        <a:t>) =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= c * (2</a:t>
                      </a:r>
                      <a:r>
                        <a:rPr lang="en-US" sz="1600" baseline="30000" dirty="0"/>
                        <a:t>p+1</a:t>
                      </a:r>
                      <a:r>
                        <a:rPr lang="en-US" sz="1600" dirty="0"/>
                        <a:t>-1)/ (2-1) = c * (2*2</a:t>
                      </a:r>
                      <a:r>
                        <a:rPr lang="en-US" sz="1600" baseline="30000" dirty="0"/>
                        <a:t>p</a:t>
                      </a:r>
                      <a:r>
                        <a:rPr lang="en-US" sz="1600" dirty="0"/>
                        <a:t>-1)/ 1 = </a:t>
                      </a:r>
                      <a:r>
                        <a:rPr lang="el-GR" sz="1600" dirty="0"/>
                        <a:t>Θ</a:t>
                      </a:r>
                      <a:r>
                        <a:rPr lang="en-US" sz="1600" dirty="0"/>
                        <a:t>(2</a:t>
                      </a:r>
                      <a:r>
                        <a:rPr lang="en-US" sz="1600" baseline="30000" dirty="0"/>
                        <a:t>p</a:t>
                      </a:r>
                      <a:r>
                        <a:rPr lang="en-US" sz="1600" dirty="0"/>
                        <a:t>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                                                (because c and 2 are constants)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But need answer in terms of 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Use N-p = 0 =&gt; p = N =&gt;       </a:t>
                      </a:r>
                      <a:r>
                        <a:rPr lang="en-US" sz="1600" dirty="0">
                          <a:highlight>
                            <a:srgbClr val="FFFF00"/>
                          </a:highlight>
                        </a:rPr>
                        <a:t>R(N) = </a:t>
                      </a:r>
                      <a:r>
                        <a:rPr lang="el-GR" sz="1600" dirty="0">
                          <a:highlight>
                            <a:srgbClr val="FFFF00"/>
                          </a:highlight>
                        </a:rPr>
                        <a:t>Θ</a:t>
                      </a:r>
                      <a:r>
                        <a:rPr lang="en-US" sz="1600" dirty="0">
                          <a:highlight>
                            <a:srgbClr val="FFFF00"/>
                          </a:highlight>
                        </a:rPr>
                        <a:t>(2</a:t>
                      </a:r>
                      <a:r>
                        <a:rPr lang="en-US" sz="1600" baseline="30000" dirty="0">
                          <a:highlight>
                            <a:srgbClr val="FFFF00"/>
                          </a:highlight>
                        </a:rPr>
                        <a:t>N</a:t>
                      </a:r>
                      <a:r>
                        <a:rPr lang="en-US" sz="1600" dirty="0">
                          <a:highlight>
                            <a:srgbClr val="FFFF00"/>
                          </a:highlight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34666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17E78AB-74DA-5710-9DA2-ACF8FD9A4AF6}"/>
              </a:ext>
            </a:extLst>
          </p:cNvPr>
          <p:cNvSpPr txBox="1"/>
          <p:nvPr/>
        </p:nvSpPr>
        <p:spPr>
          <a:xfrm>
            <a:off x="1050245" y="6272549"/>
            <a:ext cx="830682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dirty="0">
                <a:highlight>
                  <a:srgbClr val="FFFF00"/>
                </a:highlight>
              </a:rPr>
              <a:t>From T(N) ≤ R(N)  and R(N) = </a:t>
            </a:r>
            <a:r>
              <a:rPr lang="el-GR" dirty="0">
                <a:highlight>
                  <a:srgbClr val="FFFF00"/>
                </a:highlight>
              </a:rPr>
              <a:t>Θ</a:t>
            </a:r>
            <a:r>
              <a:rPr lang="en-US" dirty="0">
                <a:highlight>
                  <a:srgbClr val="FFFF00"/>
                </a:highlight>
              </a:rPr>
              <a:t>(2</a:t>
            </a:r>
            <a:r>
              <a:rPr lang="en-US" baseline="30000" dirty="0">
                <a:highlight>
                  <a:srgbClr val="FFFF00"/>
                </a:highlight>
              </a:rPr>
              <a:t>N</a:t>
            </a:r>
            <a:r>
              <a:rPr lang="en-US" dirty="0">
                <a:highlight>
                  <a:srgbClr val="FFFF00"/>
                </a:highlight>
              </a:rPr>
              <a:t>)  =&gt;  2</a:t>
            </a:r>
            <a:r>
              <a:rPr lang="en-US" baseline="30000" dirty="0">
                <a:highlight>
                  <a:srgbClr val="FFFF00"/>
                </a:highlight>
              </a:rPr>
              <a:t>N</a:t>
            </a:r>
            <a:r>
              <a:rPr lang="en-US" dirty="0">
                <a:highlight>
                  <a:srgbClr val="FFFF00"/>
                </a:highlight>
              </a:rPr>
              <a:t> is an upper bound on T(N) :    T(N) = O(2</a:t>
            </a:r>
            <a:r>
              <a:rPr lang="en-US" baseline="30000" dirty="0">
                <a:highlight>
                  <a:srgbClr val="FFFF00"/>
                </a:highlight>
              </a:rPr>
              <a:t>N</a:t>
            </a:r>
            <a:r>
              <a:rPr lang="en-US" dirty="0">
                <a:highlight>
                  <a:srgbClr val="FFFF00"/>
                </a:highlight>
              </a:rPr>
              <a:t>)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5F2F5FE-72B0-7252-9C11-5B5551346FBC}"/>
              </a:ext>
            </a:extLst>
          </p:cNvPr>
          <p:cNvGrpSpPr/>
          <p:nvPr/>
        </p:nvGrpSpPr>
        <p:grpSpPr>
          <a:xfrm>
            <a:off x="8087557" y="1139283"/>
            <a:ext cx="528514" cy="565230"/>
            <a:chOff x="8087557" y="1139283"/>
            <a:chExt cx="528514" cy="56523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044FE86-0CE2-A5C1-5549-C190C9D1AE38}"/>
                </a:ext>
              </a:extLst>
            </p:cNvPr>
            <p:cNvSpPr/>
            <p:nvPr/>
          </p:nvSpPr>
          <p:spPr>
            <a:xfrm>
              <a:off x="8087557" y="1331650"/>
              <a:ext cx="372862" cy="37286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FC1CB47-24F4-871E-FC61-6B9AE12CCCE2}"/>
                </a:ext>
              </a:extLst>
            </p:cNvPr>
            <p:cNvSpPr txBox="1"/>
            <p:nvPr/>
          </p:nvSpPr>
          <p:spPr>
            <a:xfrm>
              <a:off x="8304767" y="1139283"/>
              <a:ext cx="3113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DB73F6A-1723-5C87-5B3C-5AF76EC02023}"/>
              </a:ext>
            </a:extLst>
          </p:cNvPr>
          <p:cNvGrpSpPr/>
          <p:nvPr/>
        </p:nvGrpSpPr>
        <p:grpSpPr>
          <a:xfrm>
            <a:off x="6856681" y="1704513"/>
            <a:ext cx="651992" cy="565230"/>
            <a:chOff x="7808427" y="1139283"/>
            <a:chExt cx="651992" cy="56523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2EFA0B-C684-F4B3-A5F1-DDEBBC328DB8}"/>
                </a:ext>
              </a:extLst>
            </p:cNvPr>
            <p:cNvSpPr/>
            <p:nvPr/>
          </p:nvSpPr>
          <p:spPr>
            <a:xfrm>
              <a:off x="8087557" y="1331650"/>
              <a:ext cx="372862" cy="37286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AF84DF6-3C32-B683-D4E5-F7067F32E01C}"/>
                </a:ext>
              </a:extLst>
            </p:cNvPr>
            <p:cNvSpPr txBox="1"/>
            <p:nvPr/>
          </p:nvSpPr>
          <p:spPr>
            <a:xfrm>
              <a:off x="7808427" y="1139283"/>
              <a:ext cx="4548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N-1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386469D-63ED-263A-4364-74CB569AFB0B}"/>
              </a:ext>
            </a:extLst>
          </p:cNvPr>
          <p:cNvGrpSpPr/>
          <p:nvPr/>
        </p:nvGrpSpPr>
        <p:grpSpPr>
          <a:xfrm>
            <a:off x="8923537" y="1704513"/>
            <a:ext cx="672078" cy="565230"/>
            <a:chOff x="8087557" y="1139283"/>
            <a:chExt cx="672078" cy="56523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476E4EC-50DE-D759-0278-4D619857AC54}"/>
                </a:ext>
              </a:extLst>
            </p:cNvPr>
            <p:cNvSpPr/>
            <p:nvPr/>
          </p:nvSpPr>
          <p:spPr>
            <a:xfrm>
              <a:off x="8087557" y="1331650"/>
              <a:ext cx="372862" cy="37286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6054C7D-76AB-DCD8-3697-FCE7895A5191}"/>
                </a:ext>
              </a:extLst>
            </p:cNvPr>
            <p:cNvSpPr txBox="1"/>
            <p:nvPr/>
          </p:nvSpPr>
          <p:spPr>
            <a:xfrm>
              <a:off x="8304767" y="1139283"/>
              <a:ext cx="4548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N-1</a:t>
              </a:r>
            </a:p>
          </p:txBody>
        </p:sp>
      </p:grp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DB9C691-8479-85F3-8587-ACE5C6B921C7}"/>
              </a:ext>
            </a:extLst>
          </p:cNvPr>
          <p:cNvCxnSpPr>
            <a:cxnSpLocks/>
            <a:stCxn id="17" idx="0"/>
            <a:endCxn id="6" idx="3"/>
          </p:cNvCxnSpPr>
          <p:nvPr/>
        </p:nvCxnSpPr>
        <p:spPr>
          <a:xfrm flipV="1">
            <a:off x="7322242" y="1649908"/>
            <a:ext cx="819919" cy="2469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CCAA4A3-5133-146D-F520-3E6A43CDBC4D}"/>
              </a:ext>
            </a:extLst>
          </p:cNvPr>
          <p:cNvCxnSpPr>
            <a:cxnSpLocks/>
            <a:stCxn id="20" idx="0"/>
            <a:endCxn id="6" idx="5"/>
          </p:cNvCxnSpPr>
          <p:nvPr/>
        </p:nvCxnSpPr>
        <p:spPr>
          <a:xfrm flipH="1" flipV="1">
            <a:off x="8405815" y="1649908"/>
            <a:ext cx="704153" cy="2469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CFF44FA-BBAD-D315-EFB8-A65CA53E3728}"/>
              </a:ext>
            </a:extLst>
          </p:cNvPr>
          <p:cNvGrpSpPr/>
          <p:nvPr/>
        </p:nvGrpSpPr>
        <p:grpSpPr>
          <a:xfrm>
            <a:off x="6385446" y="2213938"/>
            <a:ext cx="651992" cy="565230"/>
            <a:chOff x="7808427" y="1139283"/>
            <a:chExt cx="651992" cy="56523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DB19F54-11D7-5AC7-A922-5C9F46ADC1AA}"/>
                </a:ext>
              </a:extLst>
            </p:cNvPr>
            <p:cNvSpPr/>
            <p:nvPr/>
          </p:nvSpPr>
          <p:spPr>
            <a:xfrm>
              <a:off x="8087557" y="1331650"/>
              <a:ext cx="372862" cy="37286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F50B322-2E0F-7B00-B3BD-2C9DD24B9761}"/>
                </a:ext>
              </a:extLst>
            </p:cNvPr>
            <p:cNvSpPr txBox="1"/>
            <p:nvPr/>
          </p:nvSpPr>
          <p:spPr>
            <a:xfrm>
              <a:off x="7808427" y="1139283"/>
              <a:ext cx="4683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N-2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F18C0CF-8FBA-C5D8-B897-CCBFC713D30C}"/>
              </a:ext>
            </a:extLst>
          </p:cNvPr>
          <p:cNvGrpSpPr/>
          <p:nvPr/>
        </p:nvGrpSpPr>
        <p:grpSpPr>
          <a:xfrm>
            <a:off x="7634221" y="2210998"/>
            <a:ext cx="685608" cy="565230"/>
            <a:chOff x="8087557" y="1139283"/>
            <a:chExt cx="685608" cy="56523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BBF254F4-8A87-321D-2C4D-E8E1604C709E}"/>
                </a:ext>
              </a:extLst>
            </p:cNvPr>
            <p:cNvSpPr/>
            <p:nvPr/>
          </p:nvSpPr>
          <p:spPr>
            <a:xfrm>
              <a:off x="8087557" y="1331650"/>
              <a:ext cx="372862" cy="37286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3A7BBE6-E658-4300-7CEC-A6217A5062CD}"/>
                </a:ext>
              </a:extLst>
            </p:cNvPr>
            <p:cNvSpPr txBox="1"/>
            <p:nvPr/>
          </p:nvSpPr>
          <p:spPr>
            <a:xfrm>
              <a:off x="8304767" y="1139283"/>
              <a:ext cx="4683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N-2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95CC57A-61DC-4657-CC5E-9510F663DDBC}"/>
              </a:ext>
            </a:extLst>
          </p:cNvPr>
          <p:cNvGrpSpPr/>
          <p:nvPr/>
        </p:nvGrpSpPr>
        <p:grpSpPr>
          <a:xfrm>
            <a:off x="8304499" y="2224296"/>
            <a:ext cx="651992" cy="565230"/>
            <a:chOff x="7808427" y="1139283"/>
            <a:chExt cx="651992" cy="56523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6016B5E-7ABD-DDCD-77A8-9161A876EEAF}"/>
                </a:ext>
              </a:extLst>
            </p:cNvPr>
            <p:cNvSpPr/>
            <p:nvPr/>
          </p:nvSpPr>
          <p:spPr>
            <a:xfrm>
              <a:off x="8087557" y="1331650"/>
              <a:ext cx="372862" cy="37286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A7814BE-8C5A-2582-9D1B-4B29A67EF9F4}"/>
                </a:ext>
              </a:extLst>
            </p:cNvPr>
            <p:cNvSpPr txBox="1"/>
            <p:nvPr/>
          </p:nvSpPr>
          <p:spPr>
            <a:xfrm>
              <a:off x="7808427" y="1139283"/>
              <a:ext cx="4683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N-2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07C6893-A22D-5EB4-8A0C-8B911F350935}"/>
              </a:ext>
            </a:extLst>
          </p:cNvPr>
          <p:cNvGrpSpPr/>
          <p:nvPr/>
        </p:nvGrpSpPr>
        <p:grpSpPr>
          <a:xfrm>
            <a:off x="9304691" y="2221356"/>
            <a:ext cx="685608" cy="565230"/>
            <a:chOff x="8087557" y="1139283"/>
            <a:chExt cx="685608" cy="56523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B6699E2-78A9-5165-2FE3-9AFB04ECDD36}"/>
                </a:ext>
              </a:extLst>
            </p:cNvPr>
            <p:cNvSpPr/>
            <p:nvPr/>
          </p:nvSpPr>
          <p:spPr>
            <a:xfrm>
              <a:off x="8087557" y="1331650"/>
              <a:ext cx="372862" cy="37286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759223F-29F9-D365-A73D-B45556E3140B}"/>
                </a:ext>
              </a:extLst>
            </p:cNvPr>
            <p:cNvSpPr txBox="1"/>
            <p:nvPr/>
          </p:nvSpPr>
          <p:spPr>
            <a:xfrm>
              <a:off x="8304767" y="1139283"/>
              <a:ext cx="4683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N-2</a:t>
              </a:r>
            </a:p>
          </p:txBody>
        </p:sp>
      </p:grp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91DFB03-1C6D-E5EC-412C-F18A05CBBC3C}"/>
              </a:ext>
            </a:extLst>
          </p:cNvPr>
          <p:cNvCxnSpPr>
            <a:cxnSpLocks/>
            <a:stCxn id="34" idx="0"/>
            <a:endCxn id="17" idx="3"/>
          </p:cNvCxnSpPr>
          <p:nvPr/>
        </p:nvCxnSpPr>
        <p:spPr>
          <a:xfrm flipV="1">
            <a:off x="6851007" y="2215138"/>
            <a:ext cx="339408" cy="1911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F933F39-6CDC-5349-7DCB-F53668F06752}"/>
              </a:ext>
            </a:extLst>
          </p:cNvPr>
          <p:cNvCxnSpPr>
            <a:cxnSpLocks/>
            <a:stCxn id="37" idx="0"/>
            <a:endCxn id="17" idx="5"/>
          </p:cNvCxnSpPr>
          <p:nvPr/>
        </p:nvCxnSpPr>
        <p:spPr>
          <a:xfrm flipH="1" flipV="1">
            <a:off x="7454069" y="2215138"/>
            <a:ext cx="366583" cy="1882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CFF120F-F5AD-E086-220F-057C7F6CE4E0}"/>
              </a:ext>
            </a:extLst>
          </p:cNvPr>
          <p:cNvCxnSpPr>
            <a:cxnSpLocks/>
            <a:stCxn id="40" idx="0"/>
            <a:endCxn id="20" idx="3"/>
          </p:cNvCxnSpPr>
          <p:nvPr/>
        </p:nvCxnSpPr>
        <p:spPr>
          <a:xfrm flipV="1">
            <a:off x="8770060" y="2215138"/>
            <a:ext cx="208081" cy="2015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1E4334A-5873-C7CD-D786-5386A0257D51}"/>
              </a:ext>
            </a:extLst>
          </p:cNvPr>
          <p:cNvCxnSpPr>
            <a:cxnSpLocks/>
            <a:stCxn id="43" idx="0"/>
            <a:endCxn id="20" idx="5"/>
          </p:cNvCxnSpPr>
          <p:nvPr/>
        </p:nvCxnSpPr>
        <p:spPr>
          <a:xfrm flipH="1" flipV="1">
            <a:off x="9241795" y="2215138"/>
            <a:ext cx="249327" cy="19858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17FBB4B-0C4A-9894-B540-A5784E655C8B}"/>
              </a:ext>
            </a:extLst>
          </p:cNvPr>
          <p:cNvCxnSpPr>
            <a:cxnSpLocks/>
            <a:endCxn id="34" idx="4"/>
          </p:cNvCxnSpPr>
          <p:nvPr/>
        </p:nvCxnSpPr>
        <p:spPr>
          <a:xfrm flipV="1">
            <a:off x="6615859" y="2779168"/>
            <a:ext cx="235148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7E4EA58-F1F6-27CE-B84C-AE306D4180F3}"/>
              </a:ext>
            </a:extLst>
          </p:cNvPr>
          <p:cNvCxnSpPr>
            <a:cxnSpLocks/>
            <a:endCxn id="34" idx="4"/>
          </p:cNvCxnSpPr>
          <p:nvPr/>
        </p:nvCxnSpPr>
        <p:spPr>
          <a:xfrm flipH="1" flipV="1">
            <a:off x="6851007" y="2779168"/>
            <a:ext cx="180152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06CE1499-8374-554B-2647-BF871C5D3D5B}"/>
              </a:ext>
            </a:extLst>
          </p:cNvPr>
          <p:cNvCxnSpPr>
            <a:cxnSpLocks/>
          </p:cNvCxnSpPr>
          <p:nvPr/>
        </p:nvCxnSpPr>
        <p:spPr>
          <a:xfrm flipV="1">
            <a:off x="7592431" y="2779168"/>
            <a:ext cx="235148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B4189B7F-4A37-C649-4DA8-9E17360A20F9}"/>
              </a:ext>
            </a:extLst>
          </p:cNvPr>
          <p:cNvCxnSpPr>
            <a:cxnSpLocks/>
          </p:cNvCxnSpPr>
          <p:nvPr/>
        </p:nvCxnSpPr>
        <p:spPr>
          <a:xfrm flipH="1" flipV="1">
            <a:off x="7827579" y="2779168"/>
            <a:ext cx="180152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E38BC99-6850-2957-3D63-8762A7ACB410}"/>
              </a:ext>
            </a:extLst>
          </p:cNvPr>
          <p:cNvCxnSpPr>
            <a:cxnSpLocks/>
          </p:cNvCxnSpPr>
          <p:nvPr/>
        </p:nvCxnSpPr>
        <p:spPr>
          <a:xfrm flipV="1">
            <a:off x="8534912" y="2787044"/>
            <a:ext cx="235148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C6CA22E-53EA-A6EA-4D28-ED4B94F8CA73}"/>
              </a:ext>
            </a:extLst>
          </p:cNvPr>
          <p:cNvCxnSpPr>
            <a:cxnSpLocks/>
          </p:cNvCxnSpPr>
          <p:nvPr/>
        </p:nvCxnSpPr>
        <p:spPr>
          <a:xfrm flipH="1" flipV="1">
            <a:off x="8770060" y="2787044"/>
            <a:ext cx="180152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19B0F72-B831-18DB-B82A-AD593DDF12B0}"/>
              </a:ext>
            </a:extLst>
          </p:cNvPr>
          <p:cNvCxnSpPr>
            <a:cxnSpLocks/>
          </p:cNvCxnSpPr>
          <p:nvPr/>
        </p:nvCxnSpPr>
        <p:spPr>
          <a:xfrm flipV="1">
            <a:off x="9270391" y="2787044"/>
            <a:ext cx="235148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D070136-3C5A-A391-35C8-F975165A73B6}"/>
              </a:ext>
            </a:extLst>
          </p:cNvPr>
          <p:cNvCxnSpPr>
            <a:cxnSpLocks/>
          </p:cNvCxnSpPr>
          <p:nvPr/>
        </p:nvCxnSpPr>
        <p:spPr>
          <a:xfrm flipH="1" flipV="1">
            <a:off x="9505539" y="2787044"/>
            <a:ext cx="180152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9011F4A9-60BE-981A-E0A8-0042DA6F194F}"/>
              </a:ext>
            </a:extLst>
          </p:cNvPr>
          <p:cNvSpPr txBox="1"/>
          <p:nvPr/>
        </p:nvSpPr>
        <p:spPr>
          <a:xfrm>
            <a:off x="6355084" y="3108448"/>
            <a:ext cx="4164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……………………………………………….….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C7F31D4-3E05-9A50-CE8B-F13A5AE3DD08}"/>
              </a:ext>
            </a:extLst>
          </p:cNvPr>
          <p:cNvGrpSpPr/>
          <p:nvPr/>
        </p:nvGrpSpPr>
        <p:grpSpPr>
          <a:xfrm>
            <a:off x="10012949" y="3751255"/>
            <a:ext cx="624638" cy="565230"/>
            <a:chOff x="8087557" y="1139283"/>
            <a:chExt cx="624638" cy="565230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F36BD5E7-87CB-3450-48FE-49618D8DC3BB}"/>
                </a:ext>
              </a:extLst>
            </p:cNvPr>
            <p:cNvSpPr/>
            <p:nvPr/>
          </p:nvSpPr>
          <p:spPr>
            <a:xfrm>
              <a:off x="8087557" y="1331650"/>
              <a:ext cx="372862" cy="37286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525BD59-705E-EFA2-01BB-2885ED006EB9}"/>
                </a:ext>
              </a:extLst>
            </p:cNvPr>
            <p:cNvSpPr txBox="1"/>
            <p:nvPr/>
          </p:nvSpPr>
          <p:spPr>
            <a:xfrm>
              <a:off x="8296697" y="1139283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N-</a:t>
              </a:r>
              <a:r>
                <a:rPr lang="en-US" sz="1400" dirty="0" err="1"/>
                <a:t>i</a:t>
              </a:r>
              <a:endParaRPr lang="en-US" sz="1400" dirty="0"/>
            </a:p>
          </p:txBody>
        </p:sp>
      </p:grp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82E447E2-5CD8-894D-7302-714740CEB50A}"/>
              </a:ext>
            </a:extLst>
          </p:cNvPr>
          <p:cNvCxnSpPr>
            <a:cxnSpLocks/>
            <a:stCxn id="71" idx="0"/>
          </p:cNvCxnSpPr>
          <p:nvPr/>
        </p:nvCxnSpPr>
        <p:spPr>
          <a:xfrm flipH="1" flipV="1">
            <a:off x="10081806" y="3751255"/>
            <a:ext cx="117574" cy="1923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23BBE18-2335-558E-F00C-9344118A98B9}"/>
              </a:ext>
            </a:extLst>
          </p:cNvPr>
          <p:cNvCxnSpPr>
            <a:cxnSpLocks/>
            <a:endCxn id="71" idx="4"/>
          </p:cNvCxnSpPr>
          <p:nvPr/>
        </p:nvCxnSpPr>
        <p:spPr>
          <a:xfrm flipV="1">
            <a:off x="9964232" y="4316485"/>
            <a:ext cx="235148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9D49A4E-0CAC-3718-FAED-9BD6E2D447A6}"/>
              </a:ext>
            </a:extLst>
          </p:cNvPr>
          <p:cNvCxnSpPr>
            <a:cxnSpLocks/>
            <a:endCxn id="71" idx="4"/>
          </p:cNvCxnSpPr>
          <p:nvPr/>
        </p:nvCxnSpPr>
        <p:spPr>
          <a:xfrm flipH="1" flipV="1">
            <a:off x="10199380" y="4316485"/>
            <a:ext cx="180152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DA1B8D8B-A4CF-C302-FA78-BBF9CEB76092}"/>
              </a:ext>
            </a:extLst>
          </p:cNvPr>
          <p:cNvSpPr/>
          <p:nvPr/>
        </p:nvSpPr>
        <p:spPr>
          <a:xfrm>
            <a:off x="10520039" y="5317724"/>
            <a:ext cx="346229" cy="30777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CFA1EA5-0657-E2D6-52F8-E446C0C2EB7F}"/>
              </a:ext>
            </a:extLst>
          </p:cNvPr>
          <p:cNvSpPr txBox="1"/>
          <p:nvPr/>
        </p:nvSpPr>
        <p:spPr>
          <a:xfrm>
            <a:off x="10604571" y="5078978"/>
            <a:ext cx="7393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N-p = 0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992B4BE6-8A79-3CEC-47DC-A833A5F5F4F4}"/>
              </a:ext>
            </a:extLst>
          </p:cNvPr>
          <p:cNvCxnSpPr/>
          <p:nvPr/>
        </p:nvCxnSpPr>
        <p:spPr>
          <a:xfrm>
            <a:off x="8757891" y="1518081"/>
            <a:ext cx="2507872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8D394D89-E3EE-44C1-0BF4-DAD309078CFF}"/>
              </a:ext>
            </a:extLst>
          </p:cNvPr>
          <p:cNvSpPr txBox="1"/>
          <p:nvPr/>
        </p:nvSpPr>
        <p:spPr>
          <a:xfrm>
            <a:off x="11334635" y="1348804"/>
            <a:ext cx="293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49833F7-79F7-8B2B-F255-01F78FBC17F8}"/>
              </a:ext>
            </a:extLst>
          </p:cNvPr>
          <p:cNvSpPr txBox="1"/>
          <p:nvPr/>
        </p:nvSpPr>
        <p:spPr>
          <a:xfrm>
            <a:off x="11157150" y="1069075"/>
            <a:ext cx="648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level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4505FB2-D579-74A4-B049-0EBB19DF3986}"/>
              </a:ext>
            </a:extLst>
          </p:cNvPr>
          <p:cNvCxnSpPr>
            <a:cxnSpLocks/>
          </p:cNvCxnSpPr>
          <p:nvPr/>
        </p:nvCxnSpPr>
        <p:spPr>
          <a:xfrm>
            <a:off x="9595615" y="2104588"/>
            <a:ext cx="1674768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AA1BB4B0-93AB-A6CD-8908-768E2D4EF593}"/>
              </a:ext>
            </a:extLst>
          </p:cNvPr>
          <p:cNvSpPr txBox="1"/>
          <p:nvPr/>
        </p:nvSpPr>
        <p:spPr>
          <a:xfrm>
            <a:off x="11339255" y="1935311"/>
            <a:ext cx="293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1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06011BE-5961-FE99-69D1-96FC70A7B9CC}"/>
              </a:ext>
            </a:extLst>
          </p:cNvPr>
          <p:cNvCxnSpPr>
            <a:cxnSpLocks/>
          </p:cNvCxnSpPr>
          <p:nvPr/>
        </p:nvCxnSpPr>
        <p:spPr>
          <a:xfrm>
            <a:off x="10011827" y="2617207"/>
            <a:ext cx="1263177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948E2A2A-C2B0-16C0-CFBF-3AC835CB3457}"/>
              </a:ext>
            </a:extLst>
          </p:cNvPr>
          <p:cNvSpPr txBox="1"/>
          <p:nvPr/>
        </p:nvSpPr>
        <p:spPr>
          <a:xfrm>
            <a:off x="11343876" y="2447930"/>
            <a:ext cx="2936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</a:t>
            </a: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56843ABA-036C-B7C9-E4A4-A69297F28F01}"/>
              </a:ext>
            </a:extLst>
          </p:cNvPr>
          <p:cNvCxnSpPr>
            <a:cxnSpLocks/>
          </p:cNvCxnSpPr>
          <p:nvPr/>
        </p:nvCxnSpPr>
        <p:spPr>
          <a:xfrm>
            <a:off x="10637587" y="4133741"/>
            <a:ext cx="643423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837CB88E-9574-AD52-B661-92B94192AC76}"/>
              </a:ext>
            </a:extLst>
          </p:cNvPr>
          <p:cNvSpPr txBox="1"/>
          <p:nvPr/>
        </p:nvSpPr>
        <p:spPr>
          <a:xfrm>
            <a:off x="11349882" y="3964464"/>
            <a:ext cx="2343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i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9E5673D6-A515-C4A9-928C-C9D29E9BB9B4}"/>
              </a:ext>
            </a:extLst>
          </p:cNvPr>
          <p:cNvCxnSpPr>
            <a:cxnSpLocks/>
          </p:cNvCxnSpPr>
          <p:nvPr/>
        </p:nvCxnSpPr>
        <p:spPr>
          <a:xfrm>
            <a:off x="11000509" y="5501617"/>
            <a:ext cx="236499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F2D5C17E-52B0-9EE4-3431-3401E28E41AE}"/>
              </a:ext>
            </a:extLst>
          </p:cNvPr>
          <p:cNvSpPr txBox="1"/>
          <p:nvPr/>
        </p:nvSpPr>
        <p:spPr>
          <a:xfrm>
            <a:off x="11305880" y="5332340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CB601717-592C-C23A-ED8B-5255CD49FE76}"/>
              </a:ext>
            </a:extLst>
          </p:cNvPr>
          <p:cNvCxnSpPr>
            <a:cxnSpLocks/>
          </p:cNvCxnSpPr>
          <p:nvPr/>
        </p:nvCxnSpPr>
        <p:spPr>
          <a:xfrm flipV="1">
            <a:off x="10261958" y="5098390"/>
            <a:ext cx="235148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ACE4C8C-FB16-1B5C-592E-673D68617E98}"/>
              </a:ext>
            </a:extLst>
          </p:cNvPr>
          <p:cNvCxnSpPr>
            <a:cxnSpLocks/>
          </p:cNvCxnSpPr>
          <p:nvPr/>
        </p:nvCxnSpPr>
        <p:spPr>
          <a:xfrm flipH="1" flipV="1">
            <a:off x="10497106" y="5098390"/>
            <a:ext cx="180152" cy="20894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F358D978-76B6-34DE-48B6-83CD9DC3EE81}"/>
              </a:ext>
            </a:extLst>
          </p:cNvPr>
          <p:cNvSpPr txBox="1"/>
          <p:nvPr/>
        </p:nvSpPr>
        <p:spPr>
          <a:xfrm>
            <a:off x="6189772" y="4618596"/>
            <a:ext cx="496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………………………………………………………….….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7766EB-CA11-5D63-57CA-6B754371A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33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5D3C0-FAAA-A992-A53C-03C442973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160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be completed by students</a:t>
            </a:r>
            <a:r>
              <a:rPr lang="en-US"/>
              <a:t>, similar to what was done on previous slide for R(N)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3F04ADC-0342-4F6F-FCA6-351A34AA02C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5665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Solution </a:t>
            </a:r>
            <a:r>
              <a:rPr lang="en-US"/>
              <a:t>for S(</a:t>
            </a:r>
            <a:r>
              <a:rPr lang="en-US" dirty="0"/>
              <a:t>N) and UPPER bound on T(N)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ED81A6-FE0A-0B16-B1F4-A35B6D913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AA-1152-4F3E-A392-EDD9379825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43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Fibonacci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3444" y="645160"/>
            <a:ext cx="8229600" cy="1905000"/>
          </a:xfrm>
        </p:spPr>
        <p:txBody>
          <a:bodyPr>
            <a:normAutofit lnSpcReduction="10000"/>
          </a:bodyPr>
          <a:lstStyle/>
          <a:p>
            <a:r>
              <a:rPr lang="en-US" sz="2000" i="1" dirty="0"/>
              <a:t>Fibonacci(0) = 0</a:t>
            </a:r>
          </a:p>
          <a:p>
            <a:r>
              <a:rPr lang="en-US" sz="2000" i="1" dirty="0"/>
              <a:t>Fibonacci(1) = 1</a:t>
            </a:r>
          </a:p>
          <a:p>
            <a:r>
              <a:rPr lang="en-US" sz="2000" i="1" dirty="0"/>
              <a:t>If N &gt;= 2:        Fibonacci(N) = Fibonacci(N-1) + Fibonacci(N-2) </a:t>
            </a:r>
          </a:p>
          <a:p>
            <a:pPr marL="0" indent="0">
              <a:buNone/>
            </a:pPr>
            <a:r>
              <a:rPr lang="en-US" sz="2400" b="1" dirty="0"/>
              <a:t>     0,   1,   1,   2,   3,   5,   8,  13,  21,  34,  55,  89, </a:t>
            </a:r>
          </a:p>
          <a:p>
            <a:pPr marL="0" indent="0">
              <a:buNone/>
            </a:pPr>
            <a:r>
              <a:rPr lang="en-US" sz="2000" dirty="0"/>
              <a:t>       0     1     2      3     4     5      6     7       8       9     10     11 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51121" y="3124200"/>
            <a:ext cx="4458272" cy="18928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Top-down (recursive)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,exponential time:</a:t>
            </a:r>
          </a:p>
          <a:p>
            <a:endParaRPr lang="en-US" sz="900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  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if (N &lt; 1) return 0;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if (N == 1) return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Fib(N-1) + Fib(N-2);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3124200"/>
            <a:ext cx="4549013" cy="27238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Bottom-up (iterative)</a:t>
            </a:r>
            <a:r>
              <a:rPr lang="en-US" dirty="0"/>
              <a:t>, linear time:</a:t>
            </a:r>
          </a:p>
          <a:p>
            <a:endParaRPr lang="en-US" sz="900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Fib_iter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(int N)  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int F[N +1];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F[0] = 0;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F[1]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for (int k = 2; k &lt;= N; k++)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F[k] = F[k-1] + F[k-2];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F[N];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05000" y="2667000"/>
            <a:ext cx="7187242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/>
              <a:t>Notice the mapping/correspondence of the mathematical expression and code.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23284" y="5961507"/>
          <a:ext cx="7677914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3284">
                  <a:extLst>
                    <a:ext uri="{9D8B030D-6E8A-4147-A177-3AD203B41FA5}">
                      <a16:colId xmlns:a16="http://schemas.microsoft.com/office/drawing/2014/main" val="2022953403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475342097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14877601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1154189817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311524752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4258200934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2915697494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1937720969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712445434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2870368144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107498626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2068739747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1252636156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3452775633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1278719125"/>
                    </a:ext>
                  </a:extLst>
                </a:gridCol>
                <a:gridCol w="451642">
                  <a:extLst>
                    <a:ext uri="{9D8B030D-6E8A-4147-A177-3AD203B41FA5}">
                      <a16:colId xmlns:a16="http://schemas.microsoft.com/office/drawing/2014/main" val="8562966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Index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793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435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397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144" y="280083"/>
            <a:ext cx="8229600" cy="443132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Applied</a:t>
            </a:r>
            <a:r>
              <a:rPr lang="en-US" dirty="0"/>
              <a:t>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68083"/>
            <a:ext cx="9144000" cy="5088268"/>
          </a:xfrm>
        </p:spPr>
        <p:txBody>
          <a:bodyPr>
            <a:normAutofit/>
          </a:bodyPr>
          <a:lstStyle/>
          <a:p>
            <a:r>
              <a:rPr lang="en-US" sz="2000" dirty="0"/>
              <a:t>F(N) = F(N-1)+F(N-2), F(0) = 0, F(1) = 1,</a:t>
            </a:r>
          </a:p>
          <a:p>
            <a:r>
              <a:rPr lang="en-US" sz="2000" dirty="0"/>
              <a:t>Consider a webserver where clients can ask what the value of a certain Fibonacci number, F(N) is, and the server answers it. </a:t>
            </a:r>
          </a:p>
          <a:p>
            <a:pPr marL="0" indent="0">
              <a:buNone/>
            </a:pPr>
            <a:r>
              <a:rPr lang="en-US" sz="2000" dirty="0"/>
              <a:t>      How would you do that?  </a:t>
            </a:r>
            <a:r>
              <a:rPr lang="en-US" sz="1800" dirty="0"/>
              <a:t>(the back end, not the front end)</a:t>
            </a:r>
          </a:p>
          <a:p>
            <a:pPr marL="0" indent="0">
              <a:buNone/>
            </a:pPr>
            <a:r>
              <a:rPr lang="en-US" sz="1800" dirty="0"/>
              <a:t> (Assume a uniform distribution of F(N) requests over time most F(N) will be asked.)</a:t>
            </a:r>
            <a:endParaRPr lang="en-US" sz="1600" dirty="0"/>
          </a:p>
          <a:p>
            <a:r>
              <a:rPr lang="en-US" sz="2000" dirty="0"/>
              <a:t>Constraints:</a:t>
            </a:r>
          </a:p>
          <a:p>
            <a:pPr lvl="1"/>
            <a:r>
              <a:rPr lang="en-US" sz="1800" dirty="0"/>
              <a:t>Each loop iteration or function call costs you 1cent.</a:t>
            </a:r>
          </a:p>
          <a:p>
            <a:pPr lvl="1"/>
            <a:r>
              <a:rPr lang="en-US" sz="1800" dirty="0"/>
              <a:t>Each loop iteration or function call costs the client 0.001seconds wait time</a:t>
            </a:r>
          </a:p>
          <a:p>
            <a:pPr lvl="1"/>
            <a:r>
              <a:rPr lang="en-US" sz="1800" dirty="0"/>
              <a:t>Memory is cheap  </a:t>
            </a:r>
          </a:p>
          <a:p>
            <a:r>
              <a:rPr lang="en-US" sz="2000" dirty="0"/>
              <a:t>How would you charge for the service? </a:t>
            </a:r>
            <a:r>
              <a:rPr lang="en-US" sz="1800" dirty="0"/>
              <a:t>(flat fee/function calls/loop iterations?)</a:t>
            </a:r>
            <a:endParaRPr lang="en-US" sz="1400" dirty="0"/>
          </a:p>
          <a:p>
            <a:r>
              <a:rPr lang="en-US" sz="2000" dirty="0"/>
              <a:t>Think of some scenarios of requests that you could get. Think of it with focus on:</a:t>
            </a:r>
          </a:p>
          <a:p>
            <a:pPr lvl="1"/>
            <a:r>
              <a:rPr lang="en-US" sz="1800" dirty="0"/>
              <a:t> “good sequence of requests” </a:t>
            </a:r>
          </a:p>
          <a:p>
            <a:pPr lvl="1"/>
            <a:r>
              <a:rPr lang="en-US" sz="1800" dirty="0"/>
              <a:t>“bad sequence of requests”</a:t>
            </a:r>
          </a:p>
          <a:p>
            <a:pPr lvl="1"/>
            <a:r>
              <a:rPr lang="en-US" sz="1800" dirty="0"/>
              <a:t>Is it clear what good and bad refer to here?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090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1524</Words>
  <Application>Microsoft Office PowerPoint</Application>
  <PresentationFormat>Widescreen</PresentationFormat>
  <Paragraphs>240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Office Theme</vt:lpstr>
      <vt:lpstr>Dynamic Programming </vt:lpstr>
      <vt:lpstr>Fibonacci Numbers</vt:lpstr>
      <vt:lpstr>Fibonacci Numbers</vt:lpstr>
      <vt:lpstr>Fibonacci Numbers</vt:lpstr>
      <vt:lpstr>Upper bound in TC of recursive Fibonacci solution</vt:lpstr>
      <vt:lpstr>Solution for R(N) and UPPER bound on T(N) </vt:lpstr>
      <vt:lpstr>PowerPoint Presentation</vt:lpstr>
      <vt:lpstr>Fibonacci Numbers</vt:lpstr>
      <vt:lpstr>Applied scenario</vt:lpstr>
      <vt:lpstr>Fibonacci Numbers</vt:lpstr>
      <vt:lpstr>Fibonacci and DP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Stefan, Alexandra</dc:creator>
  <cp:lastModifiedBy>Stefan, Alexandra</cp:lastModifiedBy>
  <cp:revision>1</cp:revision>
  <dcterms:created xsi:type="dcterms:W3CDTF">2025-11-11T20:08:30Z</dcterms:created>
  <dcterms:modified xsi:type="dcterms:W3CDTF">2025-11-13T22:13:57Z</dcterms:modified>
</cp:coreProperties>
</file>