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46"/>
  </p:notesMasterIdLst>
  <p:handoutMasterIdLst>
    <p:handoutMasterId r:id="rId47"/>
  </p:handoutMasterIdLst>
  <p:sldIdLst>
    <p:sldId id="256" r:id="rId6"/>
    <p:sldId id="429" r:id="rId7"/>
    <p:sldId id="296" r:id="rId8"/>
    <p:sldId id="742" r:id="rId9"/>
    <p:sldId id="743" r:id="rId10"/>
    <p:sldId id="668" r:id="rId11"/>
    <p:sldId id="669" r:id="rId12"/>
    <p:sldId id="670" r:id="rId13"/>
    <p:sldId id="672" r:id="rId14"/>
    <p:sldId id="673" r:id="rId15"/>
    <p:sldId id="674" r:id="rId16"/>
    <p:sldId id="675" r:id="rId17"/>
    <p:sldId id="676" r:id="rId18"/>
    <p:sldId id="744" r:id="rId19"/>
    <p:sldId id="736" r:id="rId20"/>
    <p:sldId id="705" r:id="rId21"/>
    <p:sldId id="695" r:id="rId22"/>
    <p:sldId id="737" r:id="rId23"/>
    <p:sldId id="685" r:id="rId24"/>
    <p:sldId id="686" r:id="rId25"/>
    <p:sldId id="687" r:id="rId26"/>
    <p:sldId id="688" r:id="rId27"/>
    <p:sldId id="689" r:id="rId28"/>
    <p:sldId id="747" r:id="rId29"/>
    <p:sldId id="690" r:id="rId30"/>
    <p:sldId id="691" r:id="rId31"/>
    <p:sldId id="692" r:id="rId32"/>
    <p:sldId id="693" r:id="rId33"/>
    <p:sldId id="694" r:id="rId34"/>
    <p:sldId id="746" r:id="rId35"/>
    <p:sldId id="745" r:id="rId36"/>
    <p:sldId id="696" r:id="rId37"/>
    <p:sldId id="741" r:id="rId38"/>
    <p:sldId id="748" r:id="rId39"/>
    <p:sldId id="738" r:id="rId40"/>
    <p:sldId id="728" r:id="rId41"/>
    <p:sldId id="729" r:id="rId42"/>
    <p:sldId id="730" r:id="rId43"/>
    <p:sldId id="731" r:id="rId44"/>
    <p:sldId id="732" r:id="rId4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ynamic Programming" id="{E18363DA-F012-4A9F-8918-6687DCC9D62A}">
          <p14:sldIdLst>
            <p14:sldId id="256"/>
            <p14:sldId id="429"/>
            <p14:sldId id="296"/>
            <p14:sldId id="742"/>
          </p14:sldIdLst>
        </p14:section>
        <p14:section name="Edit Distance" id="{E585516A-435B-4AD1-8A66-FAC10733BB33}">
          <p14:sldIdLst>
            <p14:sldId id="743"/>
            <p14:sldId id="668"/>
            <p14:sldId id="669"/>
            <p14:sldId id="670"/>
            <p14:sldId id="672"/>
            <p14:sldId id="673"/>
            <p14:sldId id="674"/>
            <p14:sldId id="675"/>
            <p14:sldId id="676"/>
            <p14:sldId id="744"/>
            <p14:sldId id="736"/>
            <p14:sldId id="705"/>
            <p14:sldId id="695"/>
            <p14:sldId id="737"/>
          </p14:sldIdLst>
        </p14:section>
        <p14:section name="Longest Common Subsequence (&amp; LIS))" id="{2AF11F31-C1B6-40B6-A972-E90A15573122}">
          <p14:sldIdLst>
            <p14:sldId id="685"/>
            <p14:sldId id="686"/>
            <p14:sldId id="687"/>
            <p14:sldId id="688"/>
            <p14:sldId id="689"/>
            <p14:sldId id="747"/>
            <p14:sldId id="690"/>
            <p14:sldId id="691"/>
            <p14:sldId id="692"/>
          </p14:sldIdLst>
        </p14:section>
        <p14:section name="Longest Increasing Subsequence" id="{C522499C-87B3-4AF9-8C60-264E42C85975}">
          <p14:sldIdLst>
            <p14:sldId id="693"/>
            <p14:sldId id="694"/>
            <p14:sldId id="746"/>
            <p14:sldId id="745"/>
            <p14:sldId id="696"/>
          </p14:sldIdLst>
        </p14:section>
        <p14:section name="Fun Problem-traverse,fish" id="{FD103E49-C08E-44DE-9380-5746FE68452C}">
          <p14:sldIdLst>
            <p14:sldId id="741"/>
            <p14:sldId id="748"/>
          </p14:sldIdLst>
        </p14:section>
        <p14:section name="Removed-recover alignment for Edit Distance" id="{99677643-D808-4898-B214-53ED5E9C8341}">
          <p14:sldIdLst>
            <p14:sldId id="738"/>
            <p14:sldId id="728"/>
            <p14:sldId id="729"/>
            <p14:sldId id="730"/>
            <p14:sldId id="731"/>
            <p14:sldId id="7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8E27B-C364-42E2-8FB6-5A49BA6F51FE}" v="8" dt="2023-11-02T13:22:01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49" autoAdjust="0"/>
  </p:normalViewPr>
  <p:slideViewPr>
    <p:cSldViewPr>
      <p:cViewPr varScale="1">
        <p:scale>
          <a:sx n="54" d="100"/>
          <a:sy n="54" d="100"/>
        </p:scale>
        <p:origin x="112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5108E27B-C364-42E2-8FB6-5A49BA6F51FE}"/>
    <pc:docChg chg="undo custSel addSld delSld modSld modSection">
      <pc:chgData name="Stefan, Alexandra" userId="31e1a6b8-5232-42c3-b6d4-9595b200ff55" providerId="ADAL" clId="{5108E27B-C364-42E2-8FB6-5A49BA6F51FE}" dt="2023-11-02T13:42:24.331" v="201" actId="20577"/>
      <pc:docMkLst>
        <pc:docMk/>
      </pc:docMkLst>
      <pc:sldChg chg="addSp delSp mod">
        <pc:chgData name="Stefan, Alexandra" userId="31e1a6b8-5232-42c3-b6d4-9595b200ff55" providerId="ADAL" clId="{5108E27B-C364-42E2-8FB6-5A49BA6F51FE}" dt="2023-10-31T18:01:47.333" v="6" actId="478"/>
        <pc:sldMkLst>
          <pc:docMk/>
          <pc:sldMk cId="2823306064" sldId="668"/>
        </pc:sldMkLst>
        <pc:inkChg chg="add del">
          <ac:chgData name="Stefan, Alexandra" userId="31e1a6b8-5232-42c3-b6d4-9595b200ff55" providerId="ADAL" clId="{5108E27B-C364-42E2-8FB6-5A49BA6F51FE}" dt="2023-10-31T18:01:47.333" v="6" actId="478"/>
          <ac:inkMkLst>
            <pc:docMk/>
            <pc:sldMk cId="2823306064" sldId="668"/>
            <ac:inkMk id="5" creationId="{22DA9208-422A-2309-53CA-75035533E2A9}"/>
          </ac:inkMkLst>
        </pc:inkChg>
      </pc:sldChg>
      <pc:sldChg chg="addSp delSp mod">
        <pc:chgData name="Stefan, Alexandra" userId="31e1a6b8-5232-42c3-b6d4-9595b200ff55" providerId="ADAL" clId="{5108E27B-C364-42E2-8FB6-5A49BA6F51FE}" dt="2023-10-31T18:01:51.244" v="7" actId="478"/>
        <pc:sldMkLst>
          <pc:docMk/>
          <pc:sldMk cId="2305981070" sldId="669"/>
        </pc:sldMkLst>
        <pc:inkChg chg="add del">
          <ac:chgData name="Stefan, Alexandra" userId="31e1a6b8-5232-42c3-b6d4-9595b200ff55" providerId="ADAL" clId="{5108E27B-C364-42E2-8FB6-5A49BA6F51FE}" dt="2023-10-31T16:43:08.813" v="3" actId="478"/>
          <ac:inkMkLst>
            <pc:docMk/>
            <pc:sldMk cId="2305981070" sldId="669"/>
            <ac:inkMk id="3" creationId="{11B16CDA-9415-4B75-B329-948B5E9FB500}"/>
          </ac:inkMkLst>
        </pc:inkChg>
        <pc:inkChg chg="add del">
          <ac:chgData name="Stefan, Alexandra" userId="31e1a6b8-5232-42c3-b6d4-9595b200ff55" providerId="ADAL" clId="{5108E27B-C364-42E2-8FB6-5A49BA6F51FE}" dt="2023-10-31T18:01:51.244" v="7" actId="478"/>
          <ac:inkMkLst>
            <pc:docMk/>
            <pc:sldMk cId="2305981070" sldId="669"/>
            <ac:inkMk id="34" creationId="{5E9440FD-3498-B41E-51BB-FFE80549515B}"/>
          </ac:inkMkLst>
        </pc:inkChg>
      </pc:sldChg>
      <pc:sldChg chg="addSp delSp mod">
        <pc:chgData name="Stefan, Alexandra" userId="31e1a6b8-5232-42c3-b6d4-9595b200ff55" providerId="ADAL" clId="{5108E27B-C364-42E2-8FB6-5A49BA6F51FE}" dt="2023-10-31T16:42:47.915" v="1" actId="478"/>
        <pc:sldMkLst>
          <pc:docMk/>
          <pc:sldMk cId="3818116718" sldId="675"/>
        </pc:sldMkLst>
        <pc:inkChg chg="add del">
          <ac:chgData name="Stefan, Alexandra" userId="31e1a6b8-5232-42c3-b6d4-9595b200ff55" providerId="ADAL" clId="{5108E27B-C364-42E2-8FB6-5A49BA6F51FE}" dt="2023-10-31T16:42:47.915" v="1" actId="478"/>
          <ac:inkMkLst>
            <pc:docMk/>
            <pc:sldMk cId="3818116718" sldId="675"/>
            <ac:inkMk id="11" creationId="{0DC516F9-0B1D-A791-D439-91309C39157E}"/>
          </ac:inkMkLst>
        </pc:inkChg>
      </pc:sldChg>
      <pc:sldChg chg="addSp delSp mod">
        <pc:chgData name="Stefan, Alexandra" userId="31e1a6b8-5232-42c3-b6d4-9595b200ff55" providerId="ADAL" clId="{5108E27B-C364-42E2-8FB6-5A49BA6F51FE}" dt="2023-10-31T18:01:59.230" v="8" actId="478"/>
        <pc:sldMkLst>
          <pc:docMk/>
          <pc:sldMk cId="3917909027" sldId="676"/>
        </pc:sldMkLst>
        <pc:inkChg chg="add del">
          <ac:chgData name="Stefan, Alexandra" userId="31e1a6b8-5232-42c3-b6d4-9595b200ff55" providerId="ADAL" clId="{5108E27B-C364-42E2-8FB6-5A49BA6F51FE}" dt="2023-10-31T18:01:59.230" v="8" actId="478"/>
          <ac:inkMkLst>
            <pc:docMk/>
            <pc:sldMk cId="3917909027" sldId="676"/>
            <ac:inkMk id="8" creationId="{BFA9DC81-5C00-C1CD-CB07-4C82D6A98E10}"/>
          </ac:inkMkLst>
        </pc:inkChg>
      </pc:sldChg>
      <pc:sldChg chg="modSp del mod">
        <pc:chgData name="Stefan, Alexandra" userId="31e1a6b8-5232-42c3-b6d4-9595b200ff55" providerId="ADAL" clId="{5108E27B-C364-42E2-8FB6-5A49BA6F51FE}" dt="2023-11-02T13:13:03.787" v="104" actId="47"/>
        <pc:sldMkLst>
          <pc:docMk/>
          <pc:sldMk cId="3478830979" sldId="683"/>
        </pc:sldMkLst>
        <pc:spChg chg="mod">
          <ac:chgData name="Stefan, Alexandra" userId="31e1a6b8-5232-42c3-b6d4-9595b200ff55" providerId="ADAL" clId="{5108E27B-C364-42E2-8FB6-5A49BA6F51FE}" dt="2023-11-02T13:11:57.881" v="101" actId="14100"/>
          <ac:spMkLst>
            <pc:docMk/>
            <pc:sldMk cId="3478830979" sldId="683"/>
            <ac:spMk id="3" creationId="{00000000-0000-0000-0000-000000000000}"/>
          </ac:spMkLst>
        </pc:spChg>
      </pc:sldChg>
      <pc:sldChg chg="addSp modSp mod">
        <pc:chgData name="Stefan, Alexandra" userId="31e1a6b8-5232-42c3-b6d4-9595b200ff55" providerId="ADAL" clId="{5108E27B-C364-42E2-8FB6-5A49BA6F51FE}" dt="2023-11-02T13:22:35.718" v="186" actId="404"/>
        <pc:sldMkLst>
          <pc:docMk/>
          <pc:sldMk cId="1211709901" sldId="689"/>
        </pc:sldMkLst>
        <pc:spChg chg="add mod">
          <ac:chgData name="Stefan, Alexandra" userId="31e1a6b8-5232-42c3-b6d4-9595b200ff55" providerId="ADAL" clId="{5108E27B-C364-42E2-8FB6-5A49BA6F51FE}" dt="2023-11-02T13:21:46.980" v="153" actId="14100"/>
          <ac:spMkLst>
            <pc:docMk/>
            <pc:sldMk cId="1211709901" sldId="689"/>
            <ac:spMk id="13" creationId="{136957AD-E88D-99CC-7600-E406C8376E04}"/>
          </ac:spMkLst>
        </pc:spChg>
        <pc:spChg chg="mod">
          <ac:chgData name="Stefan, Alexandra" userId="31e1a6b8-5232-42c3-b6d4-9595b200ff55" providerId="ADAL" clId="{5108E27B-C364-42E2-8FB6-5A49BA6F51FE}" dt="2023-11-02T13:22:35.718" v="186" actId="404"/>
          <ac:spMkLst>
            <pc:docMk/>
            <pc:sldMk cId="1211709901" sldId="689"/>
            <ac:spMk id="15" creationId="{00000000-0000-0000-0000-000000000000}"/>
          </ac:spMkLst>
        </pc:spChg>
        <pc:spChg chg="add mod">
          <ac:chgData name="Stefan, Alexandra" userId="31e1a6b8-5232-42c3-b6d4-9595b200ff55" providerId="ADAL" clId="{5108E27B-C364-42E2-8FB6-5A49BA6F51FE}" dt="2023-11-02T13:21:59.810" v="158" actId="1038"/>
          <ac:spMkLst>
            <pc:docMk/>
            <pc:sldMk cId="1211709901" sldId="689"/>
            <ac:spMk id="33" creationId="{2C641D18-53BF-77B8-3B8D-1E6703380C2F}"/>
          </ac:spMkLst>
        </pc:spChg>
        <pc:spChg chg="add mod">
          <ac:chgData name="Stefan, Alexandra" userId="31e1a6b8-5232-42c3-b6d4-9595b200ff55" providerId="ADAL" clId="{5108E27B-C364-42E2-8FB6-5A49BA6F51FE}" dt="2023-11-02T13:22:07.979" v="185" actId="1035"/>
          <ac:spMkLst>
            <pc:docMk/>
            <pc:sldMk cId="1211709901" sldId="689"/>
            <ac:spMk id="34" creationId="{FE1B7C37-CCE8-C84E-78EF-7DBD8E108BD1}"/>
          </ac:spMkLst>
        </pc:spChg>
      </pc:sldChg>
      <pc:sldChg chg="modSp mod">
        <pc:chgData name="Stefan, Alexandra" userId="31e1a6b8-5232-42c3-b6d4-9595b200ff55" providerId="ADAL" clId="{5108E27B-C364-42E2-8FB6-5A49BA6F51FE}" dt="2023-11-02T13:15:32.078" v="131" actId="6549"/>
        <pc:sldMkLst>
          <pc:docMk/>
          <pc:sldMk cId="1179537292" sldId="695"/>
        </pc:sldMkLst>
        <pc:spChg chg="mod">
          <ac:chgData name="Stefan, Alexandra" userId="31e1a6b8-5232-42c3-b6d4-9595b200ff55" providerId="ADAL" clId="{5108E27B-C364-42E2-8FB6-5A49BA6F51FE}" dt="2023-11-02T13:15:32.078" v="131" actId="6549"/>
          <ac:spMkLst>
            <pc:docMk/>
            <pc:sldMk cId="1179537292" sldId="695"/>
            <ac:spMk id="3" creationId="{00000000-0000-0000-0000-000000000000}"/>
          </ac:spMkLst>
        </pc:spChg>
      </pc:sldChg>
      <pc:sldChg chg="modSp mod">
        <pc:chgData name="Stefan, Alexandra" userId="31e1a6b8-5232-42c3-b6d4-9595b200ff55" providerId="ADAL" clId="{5108E27B-C364-42E2-8FB6-5A49BA6F51FE}" dt="2023-11-02T13:42:24.331" v="201" actId="20577"/>
        <pc:sldMkLst>
          <pc:docMk/>
          <pc:sldMk cId="2202401194" sldId="696"/>
        </pc:sldMkLst>
        <pc:spChg chg="mod">
          <ac:chgData name="Stefan, Alexandra" userId="31e1a6b8-5232-42c3-b6d4-9595b200ff55" providerId="ADAL" clId="{5108E27B-C364-42E2-8FB6-5A49BA6F51FE}" dt="2023-11-02T13:42:24.331" v="201" actId="20577"/>
          <ac:spMkLst>
            <pc:docMk/>
            <pc:sldMk cId="2202401194" sldId="696"/>
            <ac:spMk id="3" creationId="{00000000-0000-0000-0000-000000000000}"/>
          </ac:spMkLst>
        </pc:spChg>
      </pc:sldChg>
      <pc:sldChg chg="modSp add del mod">
        <pc:chgData name="Stefan, Alexandra" userId="31e1a6b8-5232-42c3-b6d4-9595b200ff55" providerId="ADAL" clId="{5108E27B-C364-42E2-8FB6-5A49BA6F51FE}" dt="2023-11-02T13:13:10.402" v="109" actId="20577"/>
        <pc:sldMkLst>
          <pc:docMk/>
          <pc:sldMk cId="247950783" sldId="705"/>
        </pc:sldMkLst>
        <pc:spChg chg="mod">
          <ac:chgData name="Stefan, Alexandra" userId="31e1a6b8-5232-42c3-b6d4-9595b200ff55" providerId="ADAL" clId="{5108E27B-C364-42E2-8FB6-5A49BA6F51FE}" dt="2023-11-02T13:13:10.402" v="109" actId="20577"/>
          <ac:spMkLst>
            <pc:docMk/>
            <pc:sldMk cId="247950783" sldId="705"/>
            <ac:spMk id="2" creationId="{00000000-0000-0000-0000-000000000000}"/>
          </ac:spMkLst>
        </pc:spChg>
      </pc:sldChg>
      <pc:sldChg chg="modSp mod">
        <pc:chgData name="Stefan, Alexandra" userId="31e1a6b8-5232-42c3-b6d4-9595b200ff55" providerId="ADAL" clId="{5108E27B-C364-42E2-8FB6-5A49BA6F51FE}" dt="2023-11-02T12:35:15.465" v="83" actId="1076"/>
        <pc:sldMkLst>
          <pc:docMk/>
          <pc:sldMk cId="2363958512" sldId="741"/>
        </pc:sldMkLst>
        <pc:spChg chg="mod">
          <ac:chgData name="Stefan, Alexandra" userId="31e1a6b8-5232-42c3-b6d4-9595b200ff55" providerId="ADAL" clId="{5108E27B-C364-42E2-8FB6-5A49BA6F51FE}" dt="2023-11-02T12:34:56.641" v="82" actId="14100"/>
          <ac:spMkLst>
            <pc:docMk/>
            <pc:sldMk cId="2363958512" sldId="741"/>
            <ac:spMk id="3" creationId="{00000000-0000-0000-0000-000000000000}"/>
          </ac:spMkLst>
        </pc:spChg>
        <pc:graphicFrameChg chg="mod">
          <ac:chgData name="Stefan, Alexandra" userId="31e1a6b8-5232-42c3-b6d4-9595b200ff55" providerId="ADAL" clId="{5108E27B-C364-42E2-8FB6-5A49BA6F51FE}" dt="2023-11-02T12:35:15.465" v="83" actId="1076"/>
          <ac:graphicFrameMkLst>
            <pc:docMk/>
            <pc:sldMk cId="2363958512" sldId="741"/>
            <ac:graphicFrameMk id="5" creationId="{00000000-0000-0000-0000-000000000000}"/>
          </ac:graphicFrameMkLst>
        </pc:graphicFrameChg>
      </pc:sldChg>
      <pc:sldChg chg="addSp delSp mod">
        <pc:chgData name="Stefan, Alexandra" userId="31e1a6b8-5232-42c3-b6d4-9595b200ff55" providerId="ADAL" clId="{5108E27B-C364-42E2-8FB6-5A49BA6F51FE}" dt="2023-10-31T18:02:12.296" v="10" actId="478"/>
        <pc:sldMkLst>
          <pc:docMk/>
          <pc:sldMk cId="2699226349" sldId="744"/>
        </pc:sldMkLst>
        <pc:inkChg chg="add del">
          <ac:chgData name="Stefan, Alexandra" userId="31e1a6b8-5232-42c3-b6d4-9595b200ff55" providerId="ADAL" clId="{5108E27B-C364-42E2-8FB6-5A49BA6F51FE}" dt="2023-10-31T16:43:01.746" v="2" actId="478"/>
          <ac:inkMkLst>
            <pc:docMk/>
            <pc:sldMk cId="2699226349" sldId="744"/>
            <ac:inkMk id="2" creationId="{B763B24E-07EA-923E-5094-C2F6B147236D}"/>
          </ac:inkMkLst>
        </pc:inkChg>
        <pc:inkChg chg="add del">
          <ac:chgData name="Stefan, Alexandra" userId="31e1a6b8-5232-42c3-b6d4-9595b200ff55" providerId="ADAL" clId="{5108E27B-C364-42E2-8FB6-5A49BA6F51FE}" dt="2023-10-31T18:02:12.296" v="10" actId="478"/>
          <ac:inkMkLst>
            <pc:docMk/>
            <pc:sldMk cId="2699226349" sldId="744"/>
            <ac:inkMk id="3" creationId="{B055B58F-A973-EB2A-C5B5-D8DC3A38AE1E}"/>
          </ac:inkMkLst>
        </pc:inkChg>
        <pc:inkChg chg="add del">
          <ac:chgData name="Stefan, Alexandra" userId="31e1a6b8-5232-42c3-b6d4-9595b200ff55" providerId="ADAL" clId="{5108E27B-C364-42E2-8FB6-5A49BA6F51FE}" dt="2023-10-31T18:02:08.436" v="9" actId="478"/>
          <ac:inkMkLst>
            <pc:docMk/>
            <pc:sldMk cId="2699226349" sldId="744"/>
            <ac:inkMk id="5" creationId="{D0A1E98B-0CEE-35B3-1CBA-116E0069AD6C}"/>
          </ac:inkMkLst>
        </pc:inkChg>
      </pc:sldChg>
      <pc:sldChg chg="modSp mod">
        <pc:chgData name="Stefan, Alexandra" userId="31e1a6b8-5232-42c3-b6d4-9595b200ff55" providerId="ADAL" clId="{5108E27B-C364-42E2-8FB6-5A49BA6F51FE}" dt="2023-11-02T13:36:40.036" v="197" actId="6549"/>
        <pc:sldMkLst>
          <pc:docMk/>
          <pc:sldMk cId="2261789153" sldId="746"/>
        </pc:sldMkLst>
        <pc:graphicFrameChg chg="modGraphic">
          <ac:chgData name="Stefan, Alexandra" userId="31e1a6b8-5232-42c3-b6d4-9595b200ff55" providerId="ADAL" clId="{5108E27B-C364-42E2-8FB6-5A49BA6F51FE}" dt="2023-11-02T13:36:30.440" v="193" actId="6549"/>
          <ac:graphicFrameMkLst>
            <pc:docMk/>
            <pc:sldMk cId="2261789153" sldId="746"/>
            <ac:graphicFrameMk id="5" creationId="{9F2E09DF-501C-42EC-B1C4-60BA7B1ECFD3}"/>
          </ac:graphicFrameMkLst>
        </pc:graphicFrameChg>
        <pc:graphicFrameChg chg="modGraphic">
          <ac:chgData name="Stefan, Alexandra" userId="31e1a6b8-5232-42c3-b6d4-9595b200ff55" providerId="ADAL" clId="{5108E27B-C364-42E2-8FB6-5A49BA6F51FE}" dt="2023-11-02T13:36:40.036" v="197" actId="6549"/>
          <ac:graphicFrameMkLst>
            <pc:docMk/>
            <pc:sldMk cId="2261789153" sldId="746"/>
            <ac:graphicFrameMk id="9" creationId="{1AE12D84-F554-4AAD-8D42-DADEB4B66A7B}"/>
          </ac:graphicFrameMkLst>
        </pc:graphicFrameChg>
      </pc:sldChg>
    </pc:docChg>
  </pc:docChgLst>
  <pc:docChgLst>
    <pc:chgData name="Stefan, Alexandra" userId="31e1a6b8-5232-42c3-b6d4-9595b200ff55" providerId="ADAL" clId="{EFB05F86-CC57-4335-A485-5F43FCC9BAE3}"/>
    <pc:docChg chg="undo custSel addSld delSld modSld modSection">
      <pc:chgData name="Stefan, Alexandra" userId="31e1a6b8-5232-42c3-b6d4-9595b200ff55" providerId="ADAL" clId="{EFB05F86-CC57-4335-A485-5F43FCC9BAE3}" dt="2023-03-30T18:13:31.627" v="1514" actId="1037"/>
      <pc:docMkLst>
        <pc:docMk/>
      </pc:docMkLst>
      <pc:sldChg chg="modSp">
        <pc:chgData name="Stefan, Alexandra" userId="31e1a6b8-5232-42c3-b6d4-9595b200ff55" providerId="ADAL" clId="{EFB05F86-CC57-4335-A485-5F43FCC9BAE3}" dt="2023-03-28T12:12:57.334" v="75" actId="404"/>
        <pc:sldMkLst>
          <pc:docMk/>
          <pc:sldMk cId="1131525966" sldId="296"/>
        </pc:sldMkLst>
        <pc:spChg chg="mod">
          <ac:chgData name="Stefan, Alexandra" userId="31e1a6b8-5232-42c3-b6d4-9595b200ff55" providerId="ADAL" clId="{EFB05F86-CC57-4335-A485-5F43FCC9BAE3}" dt="2023-03-28T12:12:57.334" v="75" actId="404"/>
          <ac:spMkLst>
            <pc:docMk/>
            <pc:sldMk cId="1131525966" sldId="296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3:52.242" v="25" actId="313"/>
          <ac:spMkLst>
            <pc:docMk/>
            <pc:sldMk cId="1131525966" sldId="296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2:13:24.972" v="78" actId="404"/>
        <pc:sldMkLst>
          <pc:docMk/>
          <pc:sldMk cId="3437930133" sldId="429"/>
        </pc:sldMkLst>
        <pc:spChg chg="mod">
          <ac:chgData name="Stefan, Alexandra" userId="31e1a6b8-5232-42c3-b6d4-9595b200ff55" providerId="ADAL" clId="{EFB05F86-CC57-4335-A485-5F43FCC9BAE3}" dt="2023-03-28T12:13:08.499" v="77" actId="14100"/>
          <ac:spMkLst>
            <pc:docMk/>
            <pc:sldMk cId="3437930133" sldId="429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13:24.972" v="78" actId="404"/>
          <ac:spMkLst>
            <pc:docMk/>
            <pc:sldMk cId="3437930133" sldId="429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3:22:20.176" v="1113" actId="14100"/>
        <pc:sldMkLst>
          <pc:docMk/>
          <pc:sldMk cId="2823306064" sldId="668"/>
        </pc:sldMkLst>
        <pc:spChg chg="mod">
          <ac:chgData name="Stefan, Alexandra" userId="31e1a6b8-5232-42c3-b6d4-9595b200ff55" providerId="ADAL" clId="{EFB05F86-CC57-4335-A485-5F43FCC9BAE3}" dt="2023-03-28T12:17:55.118" v="160" actId="404"/>
          <ac:spMkLst>
            <pc:docMk/>
            <pc:sldMk cId="2823306064" sldId="668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23:23.151" v="356" actId="1037"/>
          <ac:spMkLst>
            <pc:docMk/>
            <pc:sldMk cId="2823306064" sldId="668"/>
            <ac:spMk id="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3:22:20.176" v="1113" actId="14100"/>
          <ac:spMkLst>
            <pc:docMk/>
            <pc:sldMk cId="2823306064" sldId="668"/>
            <ac:spMk id="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31:36.466" v="679" actId="115"/>
          <ac:spMkLst>
            <pc:docMk/>
            <pc:sldMk cId="2823306064" sldId="668"/>
            <ac:spMk id="7" creationId="{00000000-0000-0000-0000-000000000000}"/>
          </ac:spMkLst>
        </pc:spChg>
        <pc:picChg chg="mod">
          <ac:chgData name="Stefan, Alexandra" userId="31e1a6b8-5232-42c3-b6d4-9595b200ff55" providerId="ADAL" clId="{EFB05F86-CC57-4335-A485-5F43FCC9BAE3}" dt="2023-03-28T12:23:23.151" v="356" actId="1037"/>
          <ac:picMkLst>
            <pc:docMk/>
            <pc:sldMk cId="2823306064" sldId="668"/>
            <ac:picMk id="6146" creationId="{00000000-0000-0000-0000-000000000000}"/>
          </ac:picMkLst>
        </pc:picChg>
      </pc:sldChg>
      <pc:sldChg chg="modSp">
        <pc:chgData name="Stefan, Alexandra" userId="31e1a6b8-5232-42c3-b6d4-9595b200ff55" providerId="ADAL" clId="{EFB05F86-CC57-4335-A485-5F43FCC9BAE3}" dt="2023-03-28T12:36:51.186" v="846" actId="13926"/>
        <pc:sldMkLst>
          <pc:docMk/>
          <pc:sldMk cId="2305981070" sldId="669"/>
        </pc:sldMkLst>
        <pc:spChg chg="mod">
          <ac:chgData name="Stefan, Alexandra" userId="31e1a6b8-5232-42c3-b6d4-9595b200ff55" providerId="ADAL" clId="{EFB05F86-CC57-4335-A485-5F43FCC9BAE3}" dt="2023-03-28T12:32:04.107" v="681" actId="14100"/>
          <ac:spMkLst>
            <pc:docMk/>
            <pc:sldMk cId="2305981070" sldId="669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17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7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8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29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30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31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36:51.186" v="846" actId="13926"/>
          <ac:spMkLst>
            <pc:docMk/>
            <pc:sldMk cId="2305981070" sldId="669"/>
            <ac:spMk id="3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3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5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5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57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60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61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7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8:49.253" v="41" actId="1035"/>
          <ac:spMkLst>
            <pc:docMk/>
            <pc:sldMk cId="2305981070" sldId="669"/>
            <ac:spMk id="98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35:21.822" v="845" actId="207"/>
          <ac:spMkLst>
            <pc:docMk/>
            <pc:sldMk cId="2305981070" sldId="669"/>
            <ac:spMk id="100" creationId="{00000000-0000-0000-0000-000000000000}"/>
          </ac:spMkLst>
        </pc:spChg>
        <pc:graphicFrameChg chg="mod">
          <ac:chgData name="Stefan, Alexandra" userId="31e1a6b8-5232-42c3-b6d4-9595b200ff55" providerId="ADAL" clId="{EFB05F86-CC57-4335-A485-5F43FCC9BAE3}" dt="2023-03-28T12:08:49.253" v="41" actId="1035"/>
          <ac:graphicFrameMkLst>
            <pc:docMk/>
            <pc:sldMk cId="2305981070" sldId="669"/>
            <ac:graphicFrameMk id="5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8:49.253" v="41" actId="1035"/>
          <ac:graphicFrameMkLst>
            <pc:docMk/>
            <pc:sldMk cId="2305981070" sldId="669"/>
            <ac:graphicFrameMk id="18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8:49.253" v="41" actId="1035"/>
          <ac:graphicFrameMkLst>
            <pc:docMk/>
            <pc:sldMk cId="2305981070" sldId="669"/>
            <ac:graphicFrameMk id="47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8:49.253" v="41" actId="1035"/>
          <ac:graphicFrameMkLst>
            <pc:docMk/>
            <pc:sldMk cId="2305981070" sldId="669"/>
            <ac:graphicFrameMk id="85" creationId="{00000000-0000-0000-0000-000000000000}"/>
          </ac:graphicFrameMkLst>
        </pc:graphicFrame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6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7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1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11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1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2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22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4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4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5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51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52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86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87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8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8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9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8:49.253" v="41" actId="1035"/>
          <ac:cxnSpMkLst>
            <pc:docMk/>
            <pc:sldMk cId="2305981070" sldId="669"/>
            <ac:cxnSpMk id="91" creationId="{00000000-0000-0000-0000-000000000000}"/>
          </ac:cxnSpMkLst>
        </pc:cxnChg>
      </pc:sldChg>
      <pc:sldChg chg="modSp">
        <pc:chgData name="Stefan, Alexandra" userId="31e1a6b8-5232-42c3-b6d4-9595b200ff55" providerId="ADAL" clId="{EFB05F86-CC57-4335-A485-5F43FCC9BAE3}" dt="2023-03-28T12:09:44.253" v="62" actId="1037"/>
        <pc:sldMkLst>
          <pc:docMk/>
          <pc:sldMk cId="496196531" sldId="670"/>
        </pc:sldMkLst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6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7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8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59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60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61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6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0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1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7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8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8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84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85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9:44.253" v="62" actId="1037"/>
          <ac:spMkLst>
            <pc:docMk/>
            <pc:sldMk cId="496196531" sldId="670"/>
            <ac:spMk id="86" creationId="{00000000-0000-0000-0000-000000000000}"/>
          </ac:spMkLst>
        </pc:spChg>
        <pc:graphicFrameChg chg="mod">
          <ac:chgData name="Stefan, Alexandra" userId="31e1a6b8-5232-42c3-b6d4-9595b200ff55" providerId="ADAL" clId="{EFB05F86-CC57-4335-A485-5F43FCC9BAE3}" dt="2023-03-28T12:09:44.253" v="62" actId="1037"/>
          <ac:graphicFrameMkLst>
            <pc:docMk/>
            <pc:sldMk cId="496196531" sldId="670"/>
            <ac:graphicFrameMk id="6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9:44.253" v="62" actId="1037"/>
          <ac:graphicFrameMkLst>
            <pc:docMk/>
            <pc:sldMk cId="496196531" sldId="670"/>
            <ac:graphicFrameMk id="32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9:44.253" v="62" actId="1037"/>
          <ac:graphicFrameMkLst>
            <pc:docMk/>
            <pc:sldMk cId="496196531" sldId="670"/>
            <ac:graphicFrameMk id="63" creationId="{00000000-0000-0000-0000-000000000000}"/>
          </ac:graphicFrameMkLst>
        </pc:graphicFrameChg>
        <pc:graphicFrameChg chg="mod">
          <ac:chgData name="Stefan, Alexandra" userId="31e1a6b8-5232-42c3-b6d4-9595b200ff55" providerId="ADAL" clId="{EFB05F86-CC57-4335-A485-5F43FCC9BAE3}" dt="2023-03-28T12:09:44.253" v="62" actId="1037"/>
          <ac:graphicFrameMkLst>
            <pc:docMk/>
            <pc:sldMk cId="496196531" sldId="670"/>
            <ac:graphicFrameMk id="76" creationId="{00000000-0000-0000-0000-000000000000}"/>
          </ac:graphicFrameMkLst>
        </pc:graphicFrame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26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1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2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3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4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5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6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7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4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5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4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5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6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7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6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77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78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79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80" creationId="{00000000-0000-0000-0000-000000000000}"/>
          </ac:cxnSpMkLst>
        </pc:cxnChg>
        <pc:cxnChg chg="mod">
          <ac:chgData name="Stefan, Alexandra" userId="31e1a6b8-5232-42c3-b6d4-9595b200ff55" providerId="ADAL" clId="{EFB05F86-CC57-4335-A485-5F43FCC9BAE3}" dt="2023-03-28T12:09:44.253" v="62" actId="1037"/>
          <ac:cxnSpMkLst>
            <pc:docMk/>
            <pc:sldMk cId="496196531" sldId="670"/>
            <ac:cxnSpMk id="81" creationId="{00000000-0000-0000-0000-000000000000}"/>
          </ac:cxnSpMkLst>
        </pc:cxnChg>
      </pc:sldChg>
      <pc:sldChg chg="modSp">
        <pc:chgData name="Stefan, Alexandra" userId="31e1a6b8-5232-42c3-b6d4-9595b200ff55" providerId="ADAL" clId="{EFB05F86-CC57-4335-A485-5F43FCC9BAE3}" dt="2023-03-28T12:49:26.505" v="1036" actId="5793"/>
        <pc:sldMkLst>
          <pc:docMk/>
          <pc:sldMk cId="1943921358" sldId="673"/>
        </pc:sldMkLst>
        <pc:spChg chg="mod">
          <ac:chgData name="Stefan, Alexandra" userId="31e1a6b8-5232-42c3-b6d4-9595b200ff55" providerId="ADAL" clId="{EFB05F86-CC57-4335-A485-5F43FCC9BAE3}" dt="2023-03-28T12:49:26.505" v="1036" actId="5793"/>
          <ac:spMkLst>
            <pc:docMk/>
            <pc:sldMk cId="1943921358" sldId="673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2:45:53.819" v="1032" actId="20577"/>
        <pc:sldMkLst>
          <pc:docMk/>
          <pc:sldMk cId="3781624325" sldId="674"/>
        </pc:sldMkLst>
        <pc:spChg chg="mod">
          <ac:chgData name="Stefan, Alexandra" userId="31e1a6b8-5232-42c3-b6d4-9595b200ff55" providerId="ADAL" clId="{EFB05F86-CC57-4335-A485-5F43FCC9BAE3}" dt="2023-03-28T12:45:53.819" v="1032" actId="20577"/>
          <ac:spMkLst>
            <pc:docMk/>
            <pc:sldMk cId="3781624325" sldId="674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41:15.406" v="1001" actId="20577"/>
          <ac:spMkLst>
            <pc:docMk/>
            <pc:sldMk cId="3781624325" sldId="674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3:19:52.287" v="1103"/>
        <pc:sldMkLst>
          <pc:docMk/>
          <pc:sldMk cId="3818116718" sldId="675"/>
        </pc:sldMkLst>
        <pc:spChg chg="mod">
          <ac:chgData name="Stefan, Alexandra" userId="31e1a6b8-5232-42c3-b6d4-9595b200ff55" providerId="ADAL" clId="{EFB05F86-CC57-4335-A485-5F43FCC9BAE3}" dt="2023-03-28T12:43:09.932" v="1029" actId="14100"/>
          <ac:spMkLst>
            <pc:docMk/>
            <pc:sldMk cId="3818116718" sldId="675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51:54.084" v="1049" actId="20577"/>
          <ac:spMkLst>
            <pc:docMk/>
            <pc:sldMk cId="3818116718" sldId="675"/>
            <ac:spMk id="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42:50.371" v="1025" actId="14100"/>
          <ac:spMkLst>
            <pc:docMk/>
            <pc:sldMk cId="3818116718" sldId="675"/>
            <ac:spMk id="9" creationId="{00000000-0000-0000-0000-000000000000}"/>
          </ac:spMkLst>
        </pc:spChg>
        <pc:graphicFrameChg chg="mod">
          <ac:chgData name="Stefan, Alexandra" userId="31e1a6b8-5232-42c3-b6d4-9595b200ff55" providerId="ADAL" clId="{EFB05F86-CC57-4335-A485-5F43FCC9BAE3}" dt="2023-03-28T13:19:52.287" v="1103"/>
          <ac:graphicFrameMkLst>
            <pc:docMk/>
            <pc:sldMk cId="3818116718" sldId="675"/>
            <ac:graphicFrameMk id="5" creationId="{00000000-0000-0000-0000-000000000000}"/>
          </ac:graphicFrameMkLst>
        </pc:graphicFrameChg>
        <pc:cxnChg chg="mod">
          <ac:chgData name="Stefan, Alexandra" userId="31e1a6b8-5232-42c3-b6d4-9595b200ff55" providerId="ADAL" clId="{EFB05F86-CC57-4335-A485-5F43FCC9BAE3}" dt="2023-03-28T12:42:50.371" v="1025" actId="14100"/>
          <ac:cxnSpMkLst>
            <pc:docMk/>
            <pc:sldMk cId="3818116718" sldId="675"/>
            <ac:cxnSpMk id="37" creationId="{00000000-0000-0000-0000-000000000000}"/>
          </ac:cxnSpMkLst>
        </pc:cxnChg>
      </pc:sldChg>
      <pc:sldChg chg="modSp">
        <pc:chgData name="Stefan, Alexandra" userId="31e1a6b8-5232-42c3-b6d4-9595b200ff55" providerId="ADAL" clId="{EFB05F86-CC57-4335-A485-5F43FCC9BAE3}" dt="2023-03-28T13:19:18.272" v="1101"/>
        <pc:sldMkLst>
          <pc:docMk/>
          <pc:sldMk cId="3917909027" sldId="676"/>
        </pc:sldMkLst>
        <pc:spChg chg="mod">
          <ac:chgData name="Stefan, Alexandra" userId="31e1a6b8-5232-42c3-b6d4-9595b200ff55" providerId="ADAL" clId="{EFB05F86-CC57-4335-A485-5F43FCC9BAE3}" dt="2023-03-28T12:43:27.079" v="1031" actId="14100"/>
          <ac:spMkLst>
            <pc:docMk/>
            <pc:sldMk cId="3917909027" sldId="676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52:17.671" v="1058" actId="20577"/>
          <ac:spMkLst>
            <pc:docMk/>
            <pc:sldMk cId="3917909027" sldId="676"/>
            <ac:spMk id="3" creationId="{00000000-0000-0000-0000-000000000000}"/>
          </ac:spMkLst>
        </pc:spChg>
        <pc:graphicFrameChg chg="mod modGraphic">
          <ac:chgData name="Stefan, Alexandra" userId="31e1a6b8-5232-42c3-b6d4-9595b200ff55" providerId="ADAL" clId="{EFB05F86-CC57-4335-A485-5F43FCC9BAE3}" dt="2023-03-28T13:19:18.272" v="1101"/>
          <ac:graphicFrameMkLst>
            <pc:docMk/>
            <pc:sldMk cId="3917909027" sldId="676"/>
            <ac:graphicFrameMk id="5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EFB05F86-CC57-4335-A485-5F43FCC9BAE3}" dt="2023-03-30T17:34:55.871" v="1225" actId="20577"/>
        <pc:sldMkLst>
          <pc:docMk/>
          <pc:sldMk cId="3183589733" sldId="691"/>
        </pc:sldMkLst>
        <pc:spChg chg="mod">
          <ac:chgData name="Stefan, Alexandra" userId="31e1a6b8-5232-42c3-b6d4-9595b200ff55" providerId="ADAL" clId="{EFB05F86-CC57-4335-A485-5F43FCC9BAE3}" dt="2023-03-30T17:34:55.871" v="1225" actId="20577"/>
          <ac:spMkLst>
            <pc:docMk/>
            <pc:sldMk cId="3183589733" sldId="691"/>
            <ac:spMk id="3" creationId="{18317EA6-1171-4F34-981E-FA9EEB73EF41}"/>
          </ac:spMkLst>
        </pc:spChg>
      </pc:sldChg>
      <pc:sldChg chg="modSp modNotesTx">
        <pc:chgData name="Stefan, Alexandra" userId="31e1a6b8-5232-42c3-b6d4-9595b200ff55" providerId="ADAL" clId="{EFB05F86-CC57-4335-A485-5F43FCC9BAE3}" dt="2023-03-30T17:34:10.970" v="1205" actId="20577"/>
        <pc:sldMkLst>
          <pc:docMk/>
          <pc:sldMk cId="1956208014" sldId="692"/>
        </pc:sldMkLst>
        <pc:spChg chg="mod">
          <ac:chgData name="Stefan, Alexandra" userId="31e1a6b8-5232-42c3-b6d4-9595b200ff55" providerId="ADAL" clId="{EFB05F86-CC57-4335-A485-5F43FCC9BAE3}" dt="2023-03-30T17:33:47.426" v="1195" actId="20577"/>
          <ac:spMkLst>
            <pc:docMk/>
            <pc:sldMk cId="1956208014" sldId="692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30T17:38:39.959" v="1245" actId="14100"/>
        <pc:sldMkLst>
          <pc:docMk/>
          <pc:sldMk cId="2202401194" sldId="696"/>
        </pc:sldMkLst>
        <pc:spChg chg="mod">
          <ac:chgData name="Stefan, Alexandra" userId="31e1a6b8-5232-42c3-b6d4-9595b200ff55" providerId="ADAL" clId="{EFB05F86-CC57-4335-A485-5F43FCC9BAE3}" dt="2023-03-30T17:38:39.959" v="1245" actId="14100"/>
          <ac:spMkLst>
            <pc:docMk/>
            <pc:sldMk cId="2202401194" sldId="696"/>
            <ac:spMk id="2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30T17:37:14.779" v="1243" actId="20577"/>
          <ac:spMkLst>
            <pc:docMk/>
            <pc:sldMk cId="2202401194" sldId="696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3:18:09.427" v="1095"/>
        <pc:sldMkLst>
          <pc:docMk/>
          <pc:sldMk cId="3409026014" sldId="736"/>
        </pc:sldMkLst>
        <pc:spChg chg="mod">
          <ac:chgData name="Stefan, Alexandra" userId="31e1a6b8-5232-42c3-b6d4-9595b200ff55" providerId="ADAL" clId="{EFB05F86-CC57-4335-A485-5F43FCC9BAE3}" dt="2023-03-28T12:52:43.178" v="1070" actId="20577"/>
          <ac:spMkLst>
            <pc:docMk/>
            <pc:sldMk cId="3409026014" sldId="736"/>
            <ac:spMk id="8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53:59.517" v="1090" actId="20577"/>
          <ac:spMkLst>
            <pc:docMk/>
            <pc:sldMk cId="3409026014" sldId="736"/>
            <ac:spMk id="13" creationId="{00000000-0000-0000-0000-000000000000}"/>
          </ac:spMkLst>
        </pc:spChg>
        <pc:graphicFrameChg chg="mod">
          <ac:chgData name="Stefan, Alexandra" userId="31e1a6b8-5232-42c3-b6d4-9595b200ff55" providerId="ADAL" clId="{EFB05F86-CC57-4335-A485-5F43FCC9BAE3}" dt="2023-03-28T13:18:09.427" v="1095"/>
          <ac:graphicFrameMkLst>
            <pc:docMk/>
            <pc:sldMk cId="3409026014" sldId="736"/>
            <ac:graphicFrameMk id="4" creationId="{00000000-0000-0000-0000-000000000000}"/>
          </ac:graphicFrameMkLst>
        </pc:graphicFrameChg>
        <pc:cxnChg chg="mod">
          <ac:chgData name="Stefan, Alexandra" userId="31e1a6b8-5232-42c3-b6d4-9595b200ff55" providerId="ADAL" clId="{EFB05F86-CC57-4335-A485-5F43FCC9BAE3}" dt="2023-03-28T12:53:42.678" v="1088" actId="14100"/>
          <ac:cxnSpMkLst>
            <pc:docMk/>
            <pc:sldMk cId="3409026014" sldId="736"/>
            <ac:cxnSpMk id="14" creationId="{00000000-0000-0000-0000-000000000000}"/>
          </ac:cxnSpMkLst>
        </pc:cxnChg>
      </pc:sldChg>
      <pc:sldChg chg="modSp">
        <pc:chgData name="Stefan, Alexandra" userId="31e1a6b8-5232-42c3-b6d4-9595b200ff55" providerId="ADAL" clId="{EFB05F86-CC57-4335-A485-5F43FCC9BAE3}" dt="2023-03-28T12:12:37.335" v="73" actId="14100"/>
        <pc:sldMkLst>
          <pc:docMk/>
          <pc:sldMk cId="1197641799" sldId="742"/>
        </pc:sldMkLst>
        <pc:spChg chg="mod">
          <ac:chgData name="Stefan, Alexandra" userId="31e1a6b8-5232-42c3-b6d4-9595b200ff55" providerId="ADAL" clId="{EFB05F86-CC57-4335-A485-5F43FCC9BAE3}" dt="2023-03-28T12:12:37.335" v="73" actId="14100"/>
          <ac:spMkLst>
            <pc:docMk/>
            <pc:sldMk cId="1197641799" sldId="742"/>
            <ac:spMk id="3" creationId="{00000000-0000-0000-0000-000000000000}"/>
          </ac:spMkLst>
        </pc:spChg>
        <pc:spChg chg="mod">
          <ac:chgData name="Stefan, Alexandra" userId="31e1a6b8-5232-42c3-b6d4-9595b200ff55" providerId="ADAL" clId="{EFB05F86-CC57-4335-A485-5F43FCC9BAE3}" dt="2023-03-28T12:04:42.154" v="34" actId="313"/>
          <ac:spMkLst>
            <pc:docMk/>
            <pc:sldMk cId="1197641799" sldId="742"/>
            <ac:spMk id="5" creationId="{00000000-0000-0000-0000-000000000000}"/>
          </ac:spMkLst>
        </pc:spChg>
      </pc:sldChg>
      <pc:sldChg chg="modSp">
        <pc:chgData name="Stefan, Alexandra" userId="31e1a6b8-5232-42c3-b6d4-9595b200ff55" providerId="ADAL" clId="{EFB05F86-CC57-4335-A485-5F43FCC9BAE3}" dt="2023-03-28T12:13:50.515" v="79" actId="1076"/>
        <pc:sldMkLst>
          <pc:docMk/>
          <pc:sldMk cId="1400904559" sldId="743"/>
        </pc:sldMkLst>
        <pc:spChg chg="mod">
          <ac:chgData name="Stefan, Alexandra" userId="31e1a6b8-5232-42c3-b6d4-9595b200ff55" providerId="ADAL" clId="{EFB05F86-CC57-4335-A485-5F43FCC9BAE3}" dt="2023-03-28T12:12:46.451" v="74" actId="14100"/>
          <ac:spMkLst>
            <pc:docMk/>
            <pc:sldMk cId="1400904559" sldId="743"/>
            <ac:spMk id="2" creationId="{9F4A7A60-8992-49E1-9906-467AF552D582}"/>
          </ac:spMkLst>
        </pc:spChg>
        <pc:spChg chg="mod">
          <ac:chgData name="Stefan, Alexandra" userId="31e1a6b8-5232-42c3-b6d4-9595b200ff55" providerId="ADAL" clId="{EFB05F86-CC57-4335-A485-5F43FCC9BAE3}" dt="2023-03-28T12:13:50.515" v="79" actId="1076"/>
          <ac:spMkLst>
            <pc:docMk/>
            <pc:sldMk cId="1400904559" sldId="743"/>
            <ac:spMk id="3" creationId="{C4DCC230-653E-4614-9D57-BEF231C6C115}"/>
          </ac:spMkLst>
        </pc:spChg>
      </pc:sldChg>
      <pc:sldChg chg="modSp">
        <pc:chgData name="Stefan, Alexandra" userId="31e1a6b8-5232-42c3-b6d4-9595b200ff55" providerId="ADAL" clId="{EFB05F86-CC57-4335-A485-5F43FCC9BAE3}" dt="2023-03-30T18:13:31.627" v="1514" actId="1037"/>
        <pc:sldMkLst>
          <pc:docMk/>
          <pc:sldMk cId="4217119095" sldId="745"/>
        </pc:sldMkLst>
        <pc:spChg chg="mod">
          <ac:chgData name="Stefan, Alexandra" userId="31e1a6b8-5232-42c3-b6d4-9595b200ff55" providerId="ADAL" clId="{EFB05F86-CC57-4335-A485-5F43FCC9BAE3}" dt="2023-03-30T18:02:34.495" v="1314" actId="14100"/>
          <ac:spMkLst>
            <pc:docMk/>
            <pc:sldMk cId="4217119095" sldId="745"/>
            <ac:spMk id="2" creationId="{AF9048F1-9308-48A9-B3B5-2AAE1C86E105}"/>
          </ac:spMkLst>
        </pc:spChg>
        <pc:spChg chg="mod">
          <ac:chgData name="Stefan, Alexandra" userId="31e1a6b8-5232-42c3-b6d4-9595b200ff55" providerId="ADAL" clId="{EFB05F86-CC57-4335-A485-5F43FCC9BAE3}" dt="2023-03-30T18:13:31.627" v="1514" actId="1037"/>
          <ac:spMkLst>
            <pc:docMk/>
            <pc:sldMk cId="4217119095" sldId="745"/>
            <ac:spMk id="3" creationId="{78D90514-6D92-4CA7-A631-B1B7C92E8035}"/>
          </ac:spMkLst>
        </pc:spChg>
        <pc:spChg chg="mod">
          <ac:chgData name="Stefan, Alexandra" userId="31e1a6b8-5232-42c3-b6d4-9595b200ff55" providerId="ADAL" clId="{EFB05F86-CC57-4335-A485-5F43FCC9BAE3}" dt="2023-03-30T18:13:01.026" v="1498" actId="20577"/>
          <ac:spMkLst>
            <pc:docMk/>
            <pc:sldMk cId="4217119095" sldId="745"/>
            <ac:spMk id="6" creationId="{5EBA1996-2114-4FE6-8A3F-C6F70F3A5F78}"/>
          </ac:spMkLst>
        </pc:spChg>
        <pc:spChg chg="mod">
          <ac:chgData name="Stefan, Alexandra" userId="31e1a6b8-5232-42c3-b6d4-9595b200ff55" providerId="ADAL" clId="{EFB05F86-CC57-4335-A485-5F43FCC9BAE3}" dt="2023-03-30T18:03:23.030" v="1355" actId="1035"/>
          <ac:spMkLst>
            <pc:docMk/>
            <pc:sldMk cId="4217119095" sldId="745"/>
            <ac:spMk id="10" creationId="{63595597-F996-44A4-9355-7482157684FF}"/>
          </ac:spMkLst>
        </pc:spChg>
        <pc:graphicFrameChg chg="mod modGraphic">
          <ac:chgData name="Stefan, Alexandra" userId="31e1a6b8-5232-42c3-b6d4-9595b200ff55" providerId="ADAL" clId="{EFB05F86-CC57-4335-A485-5F43FCC9BAE3}" dt="2023-03-30T18:10:37.307" v="1476" actId="207"/>
          <ac:graphicFrameMkLst>
            <pc:docMk/>
            <pc:sldMk cId="4217119095" sldId="745"/>
            <ac:graphicFrameMk id="5" creationId="{9F2E09DF-501C-42EC-B1C4-60BA7B1ECFD3}"/>
          </ac:graphicFrameMkLst>
        </pc:graphicFrameChg>
        <pc:graphicFrameChg chg="mod modGraphic">
          <ac:chgData name="Stefan, Alexandra" userId="31e1a6b8-5232-42c3-b6d4-9595b200ff55" providerId="ADAL" clId="{EFB05F86-CC57-4335-A485-5F43FCC9BAE3}" dt="2023-03-30T18:09:59.010" v="1472" actId="207"/>
          <ac:graphicFrameMkLst>
            <pc:docMk/>
            <pc:sldMk cId="4217119095" sldId="745"/>
            <ac:graphicFrameMk id="9" creationId="{1AE12D84-F554-4AAD-8D42-DADEB4B66A7B}"/>
          </ac:graphicFrameMkLst>
        </pc:graphicFrameChg>
      </pc:sldChg>
      <pc:sldChg chg="modSp">
        <pc:chgData name="Stefan, Alexandra" userId="31e1a6b8-5232-42c3-b6d4-9595b200ff55" providerId="ADAL" clId="{EFB05F86-CC57-4335-A485-5F43FCC9BAE3}" dt="2023-03-30T15:29:09.276" v="1117" actId="1035"/>
        <pc:sldMkLst>
          <pc:docMk/>
          <pc:sldMk cId="2261789153" sldId="746"/>
        </pc:sldMkLst>
        <pc:graphicFrameChg chg="mod">
          <ac:chgData name="Stefan, Alexandra" userId="31e1a6b8-5232-42c3-b6d4-9595b200ff55" providerId="ADAL" clId="{EFB05F86-CC57-4335-A485-5F43FCC9BAE3}" dt="2023-03-30T15:29:09.276" v="1117" actId="1035"/>
          <ac:graphicFrameMkLst>
            <pc:docMk/>
            <pc:sldMk cId="2261789153" sldId="746"/>
            <ac:graphicFrameMk id="9" creationId="{1AE12D84-F554-4AAD-8D42-DADEB4B66A7B}"/>
          </ac:graphicFrameMkLst>
        </pc:graphicFrameChg>
      </pc:sldChg>
      <pc:sldChg chg="add del">
        <pc:chgData name="Stefan, Alexandra" userId="31e1a6b8-5232-42c3-b6d4-9595b200ff55" providerId="ADAL" clId="{EFB05F86-CC57-4335-A485-5F43FCC9BAE3}" dt="2023-03-30T17:39:00.244" v="1247" actId="2696"/>
        <pc:sldMkLst>
          <pc:docMk/>
          <pc:sldMk cId="1588798391" sldId="748"/>
        </pc:sldMkLst>
      </pc:sldChg>
      <pc:sldChg chg="modSp add">
        <pc:chgData name="Stefan, Alexandra" userId="31e1a6b8-5232-42c3-b6d4-9595b200ff55" providerId="ADAL" clId="{EFB05F86-CC57-4335-A485-5F43FCC9BAE3}" dt="2023-03-30T17:41:02.565" v="1283" actId="1076"/>
        <pc:sldMkLst>
          <pc:docMk/>
          <pc:sldMk cId="4203964604" sldId="748"/>
        </pc:sldMkLst>
        <pc:spChg chg="mod">
          <ac:chgData name="Stefan, Alexandra" userId="31e1a6b8-5232-42c3-b6d4-9595b200ff55" providerId="ADAL" clId="{EFB05F86-CC57-4335-A485-5F43FCC9BAE3}" dt="2023-03-30T17:39:18.668" v="1250" actId="14100"/>
          <ac:spMkLst>
            <pc:docMk/>
            <pc:sldMk cId="4203964604" sldId="748"/>
            <ac:spMk id="3" creationId="{00000000-0000-0000-0000-000000000000}"/>
          </ac:spMkLst>
        </pc:spChg>
        <pc:graphicFrameChg chg="mod modGraphic">
          <ac:chgData name="Stefan, Alexandra" userId="31e1a6b8-5232-42c3-b6d4-9595b200ff55" providerId="ADAL" clId="{EFB05F86-CC57-4335-A485-5F43FCC9BAE3}" dt="2023-03-30T17:41:02.565" v="1283" actId="1076"/>
          <ac:graphicFrameMkLst>
            <pc:docMk/>
            <pc:sldMk cId="4203964604" sldId="748"/>
            <ac:graphicFrameMk id="5" creationId="{00000000-0000-0000-0000-000000000000}"/>
          </ac:graphicFrameMkLst>
        </pc:graphicFrameChg>
      </pc:sldChg>
    </pc:docChg>
  </pc:docChgLst>
  <pc:docChgLst>
    <pc:chgData name="Alexandra Stefan" userId="31e1a6b8-5232-42c3-b6d4-9595b200ff55" providerId="ADAL" clId="{EFB05F86-CC57-4335-A485-5F43FCC9BAE3}"/>
    <pc:docChg chg="undo custSel addSld delSld modSld modSection">
      <pc:chgData name="Alexandra Stefan" userId="31e1a6b8-5232-42c3-b6d4-9595b200ff55" providerId="ADAL" clId="{EFB05F86-CC57-4335-A485-5F43FCC9BAE3}" dt="2023-03-30T13:52:35.746" v="2884" actId="478"/>
      <pc:docMkLst>
        <pc:docMk/>
      </pc:docMkLst>
      <pc:sldChg chg="modSp">
        <pc:chgData name="Alexandra Stefan" userId="31e1a6b8-5232-42c3-b6d4-9595b200ff55" providerId="ADAL" clId="{EFB05F86-CC57-4335-A485-5F43FCC9BAE3}" dt="2023-03-30T10:56:28.019" v="618" actId="20577"/>
        <pc:sldMkLst>
          <pc:docMk/>
          <pc:sldMk cId="3478830979" sldId="683"/>
        </pc:sldMkLst>
        <pc:spChg chg="mod">
          <ac:chgData name="Alexandra Stefan" userId="31e1a6b8-5232-42c3-b6d4-9595b200ff55" providerId="ADAL" clId="{EFB05F86-CC57-4335-A485-5F43FCC9BAE3}" dt="2023-03-30T10:56:28.019" v="618" actId="20577"/>
          <ac:spMkLst>
            <pc:docMk/>
            <pc:sldMk cId="3478830979" sldId="683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3:19:31.905" v="2231" actId="5793"/>
        <pc:sldMkLst>
          <pc:docMk/>
          <pc:sldMk cId="1211709901" sldId="689"/>
        </pc:sldMkLst>
        <pc:spChg chg="mod">
          <ac:chgData name="Alexandra Stefan" userId="31e1a6b8-5232-42c3-b6d4-9595b200ff55" providerId="ADAL" clId="{EFB05F86-CC57-4335-A485-5F43FCC9BAE3}" dt="2023-03-30T13:19:31.905" v="2231" actId="5793"/>
          <ac:spMkLst>
            <pc:docMk/>
            <pc:sldMk cId="1211709901" sldId="689"/>
            <ac:spMk id="24" creationId="{00000000-0000-0000-0000-000000000000}"/>
          </ac:spMkLst>
        </pc:spChg>
      </pc:sldChg>
      <pc:sldChg chg="addSp delSp modSp">
        <pc:chgData name="Alexandra Stefan" userId="31e1a6b8-5232-42c3-b6d4-9595b200ff55" providerId="ADAL" clId="{EFB05F86-CC57-4335-A485-5F43FCC9BAE3}" dt="2023-03-30T13:52:23.066" v="2880" actId="14100"/>
        <pc:sldMkLst>
          <pc:docMk/>
          <pc:sldMk cId="1347198467" sldId="690"/>
        </pc:sldMkLst>
        <pc:spChg chg="mod">
          <ac:chgData name="Alexandra Stefan" userId="31e1a6b8-5232-42c3-b6d4-9595b200ff55" providerId="ADAL" clId="{EFB05F86-CC57-4335-A485-5F43FCC9BAE3}" dt="2023-03-30T13:52:23.066" v="2880" actId="14100"/>
          <ac:spMkLst>
            <pc:docMk/>
            <pc:sldMk cId="1347198467" sldId="690"/>
            <ac:spMk id="2" creationId="{00000000-0000-0000-0000-000000000000}"/>
          </ac:spMkLst>
        </pc:spChg>
        <pc:spChg chg="mod">
          <ac:chgData name="Alexandra Stefan" userId="31e1a6b8-5232-42c3-b6d4-9595b200ff55" providerId="ADAL" clId="{EFB05F86-CC57-4335-A485-5F43FCC9BAE3}" dt="2023-03-30T11:08:57.088" v="631" actId="20577"/>
          <ac:spMkLst>
            <pc:docMk/>
            <pc:sldMk cId="1347198467" sldId="690"/>
            <ac:spMk id="9" creationId="{00000000-0000-0000-0000-000000000000}"/>
          </ac:spMkLst>
        </pc:spChg>
        <pc:graphicFrameChg chg="add del mod modGraphic">
          <ac:chgData name="Alexandra Stefan" userId="31e1a6b8-5232-42c3-b6d4-9595b200ff55" providerId="ADAL" clId="{EFB05F86-CC57-4335-A485-5F43FCC9BAE3}" dt="2023-03-30T13:52:09.175" v="2876" actId="478"/>
          <ac:graphicFrameMkLst>
            <pc:docMk/>
            <pc:sldMk cId="1347198467" sldId="690"/>
            <ac:graphicFrameMk id="10" creationId="{340407ED-A492-4060-B78F-1EEF498B4425}"/>
          </ac:graphicFrameMkLst>
        </pc:graphicFrameChg>
        <pc:picChg chg="mod">
          <ac:chgData name="Alexandra Stefan" userId="31e1a6b8-5232-42c3-b6d4-9595b200ff55" providerId="ADAL" clId="{EFB05F86-CC57-4335-A485-5F43FCC9BAE3}" dt="2023-03-30T13:52:13.017" v="2877" actId="1076"/>
          <ac:picMkLst>
            <pc:docMk/>
            <pc:sldMk cId="1347198467" sldId="690"/>
            <ac:picMk id="2050" creationId="{00000000-0000-0000-0000-000000000000}"/>
          </ac:picMkLst>
        </pc:picChg>
      </pc:sldChg>
      <pc:sldChg chg="modSp">
        <pc:chgData name="Alexandra Stefan" userId="31e1a6b8-5232-42c3-b6d4-9595b200ff55" providerId="ADAL" clId="{EFB05F86-CC57-4335-A485-5F43FCC9BAE3}" dt="2023-03-30T13:23:29.268" v="2326" actId="6549"/>
        <pc:sldMkLst>
          <pc:docMk/>
          <pc:sldMk cId="3183589733" sldId="691"/>
        </pc:sldMkLst>
        <pc:spChg chg="mod">
          <ac:chgData name="Alexandra Stefan" userId="31e1a6b8-5232-42c3-b6d4-9595b200ff55" providerId="ADAL" clId="{EFB05F86-CC57-4335-A485-5F43FCC9BAE3}" dt="2023-03-30T13:20:34.138" v="2233" actId="14100"/>
          <ac:spMkLst>
            <pc:docMk/>
            <pc:sldMk cId="3183589733" sldId="691"/>
            <ac:spMk id="2" creationId="{00000000-0000-0000-0000-000000000000}"/>
          </ac:spMkLst>
        </pc:spChg>
        <pc:spChg chg="mod">
          <ac:chgData name="Alexandra Stefan" userId="31e1a6b8-5232-42c3-b6d4-9595b200ff55" providerId="ADAL" clId="{EFB05F86-CC57-4335-A485-5F43FCC9BAE3}" dt="2023-03-30T13:23:29.268" v="2326" actId="6549"/>
          <ac:spMkLst>
            <pc:docMk/>
            <pc:sldMk cId="3183589733" sldId="691"/>
            <ac:spMk id="3" creationId="{18317EA6-1171-4F34-981E-FA9EEB73EF41}"/>
          </ac:spMkLst>
        </pc:spChg>
        <pc:spChg chg="mod">
          <ac:chgData name="Alexandra Stefan" userId="31e1a6b8-5232-42c3-b6d4-9595b200ff55" providerId="ADAL" clId="{EFB05F86-CC57-4335-A485-5F43FCC9BAE3}" dt="2023-03-30T11:09:07.451" v="637" actId="20577"/>
          <ac:spMkLst>
            <pc:docMk/>
            <pc:sldMk cId="3183589733" sldId="691"/>
            <ac:spMk id="9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3:25:14.998" v="2353" actId="113"/>
        <pc:sldMkLst>
          <pc:docMk/>
          <pc:sldMk cId="1956208014" sldId="692"/>
        </pc:sldMkLst>
        <pc:spChg chg="mod">
          <ac:chgData name="Alexandra Stefan" userId="31e1a6b8-5232-42c3-b6d4-9595b200ff55" providerId="ADAL" clId="{EFB05F86-CC57-4335-A485-5F43FCC9BAE3}" dt="2023-03-30T13:25:14.998" v="2353" actId="113"/>
          <ac:spMkLst>
            <pc:docMk/>
            <pc:sldMk cId="1956208014" sldId="692"/>
            <ac:spMk id="3" creationId="{00000000-0000-0000-0000-000000000000}"/>
          </ac:spMkLst>
        </pc:spChg>
        <pc:spChg chg="mod">
          <ac:chgData name="Alexandra Stefan" userId="31e1a6b8-5232-42c3-b6d4-9595b200ff55" providerId="ADAL" clId="{EFB05F86-CC57-4335-A485-5F43FCC9BAE3}" dt="2023-03-30T11:09:12.436" v="639" actId="20577"/>
          <ac:spMkLst>
            <pc:docMk/>
            <pc:sldMk cId="1956208014" sldId="692"/>
            <ac:spMk id="6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2:26:22.702" v="897" actId="1038"/>
        <pc:sldMkLst>
          <pc:docMk/>
          <pc:sldMk cId="231951948" sldId="694"/>
        </pc:sldMkLst>
        <pc:spChg chg="mod">
          <ac:chgData name="Alexandra Stefan" userId="31e1a6b8-5232-42c3-b6d4-9595b200ff55" providerId="ADAL" clId="{EFB05F86-CC57-4335-A485-5F43FCC9BAE3}" dt="2023-03-30T12:26:22.702" v="897" actId="1038"/>
          <ac:spMkLst>
            <pc:docMk/>
            <pc:sldMk cId="231951948" sldId="694"/>
            <ac:spMk id="6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0:41:15.838" v="437" actId="20577"/>
        <pc:sldMkLst>
          <pc:docMk/>
          <pc:sldMk cId="1179537292" sldId="695"/>
        </pc:sldMkLst>
        <pc:spChg chg="mod">
          <ac:chgData name="Alexandra Stefan" userId="31e1a6b8-5232-42c3-b6d4-9595b200ff55" providerId="ADAL" clId="{EFB05F86-CC57-4335-A485-5F43FCC9BAE3}" dt="2023-03-30T10:41:15.838" v="437" actId="20577"/>
          <ac:spMkLst>
            <pc:docMk/>
            <pc:sldMk cId="1179537292" sldId="695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3:38:33.286" v="2664" actId="20577"/>
        <pc:sldMkLst>
          <pc:docMk/>
          <pc:sldMk cId="2202401194" sldId="696"/>
        </pc:sldMkLst>
        <pc:spChg chg="mod">
          <ac:chgData name="Alexandra Stefan" userId="31e1a6b8-5232-42c3-b6d4-9595b200ff55" providerId="ADAL" clId="{EFB05F86-CC57-4335-A485-5F43FCC9BAE3}" dt="2023-03-30T13:38:33.286" v="2664" actId="20577"/>
          <ac:spMkLst>
            <pc:docMk/>
            <pc:sldMk cId="2202401194" sldId="696"/>
            <ac:spMk id="3" creationId="{00000000-0000-0000-0000-000000000000}"/>
          </ac:spMkLst>
        </pc:spChg>
      </pc:sldChg>
      <pc:sldChg chg="modSp">
        <pc:chgData name="Alexandra Stefan" userId="31e1a6b8-5232-42c3-b6d4-9595b200ff55" providerId="ADAL" clId="{EFB05F86-CC57-4335-A485-5F43FCC9BAE3}" dt="2023-03-30T10:50:06.706" v="455" actId="20577"/>
        <pc:sldMkLst>
          <pc:docMk/>
          <pc:sldMk cId="621808623" sldId="728"/>
        </pc:sldMkLst>
        <pc:spChg chg="mod">
          <ac:chgData name="Alexandra Stefan" userId="31e1a6b8-5232-42c3-b6d4-9595b200ff55" providerId="ADAL" clId="{EFB05F86-CC57-4335-A485-5F43FCC9BAE3}" dt="2023-03-30T10:50:06.706" v="455" actId="20577"/>
          <ac:spMkLst>
            <pc:docMk/>
            <pc:sldMk cId="621808623" sldId="728"/>
            <ac:spMk id="89" creationId="{00000000-0000-0000-0000-000000000000}"/>
          </ac:spMkLst>
        </pc:spChg>
        <pc:graphicFrameChg chg="mod">
          <ac:chgData name="Alexandra Stefan" userId="31e1a6b8-5232-42c3-b6d4-9595b200ff55" providerId="ADAL" clId="{EFB05F86-CC57-4335-A485-5F43FCC9BAE3}" dt="2023-03-30T10:47:33.083" v="453"/>
          <ac:graphicFrameMkLst>
            <pc:docMk/>
            <pc:sldMk cId="621808623" sldId="728"/>
            <ac:graphicFrameMk id="20" creationId="{00000000-0000-0000-0000-000000000000}"/>
          </ac:graphicFrameMkLst>
        </pc:graphicFrameChg>
      </pc:sldChg>
      <pc:sldChg chg="modSp">
        <pc:chgData name="Alexandra Stefan" userId="31e1a6b8-5232-42c3-b6d4-9595b200ff55" providerId="ADAL" clId="{EFB05F86-CC57-4335-A485-5F43FCC9BAE3}" dt="2023-03-30T10:50:17.384" v="461" actId="20577"/>
        <pc:sldMkLst>
          <pc:docMk/>
          <pc:sldMk cId="2873673412" sldId="729"/>
        </pc:sldMkLst>
        <pc:spChg chg="mod">
          <ac:chgData name="Alexandra Stefan" userId="31e1a6b8-5232-42c3-b6d4-9595b200ff55" providerId="ADAL" clId="{EFB05F86-CC57-4335-A485-5F43FCC9BAE3}" dt="2023-03-30T10:50:17.384" v="461" actId="20577"/>
          <ac:spMkLst>
            <pc:docMk/>
            <pc:sldMk cId="2873673412" sldId="729"/>
            <ac:spMk id="69" creationId="{00000000-0000-0000-0000-000000000000}"/>
          </ac:spMkLst>
        </pc:spChg>
        <pc:spChg chg="mod">
          <ac:chgData name="Alexandra Stefan" userId="31e1a6b8-5232-42c3-b6d4-9595b200ff55" providerId="ADAL" clId="{EFB05F86-CC57-4335-A485-5F43FCC9BAE3}" dt="2023-03-30T10:50:13.305" v="459" actId="20577"/>
          <ac:spMkLst>
            <pc:docMk/>
            <pc:sldMk cId="2873673412" sldId="729"/>
            <ac:spMk id="89" creationId="{00000000-0000-0000-0000-000000000000}"/>
          </ac:spMkLst>
        </pc:spChg>
        <pc:graphicFrameChg chg="mod modGraphic">
          <ac:chgData name="Alexandra Stefan" userId="31e1a6b8-5232-42c3-b6d4-9595b200ff55" providerId="ADAL" clId="{EFB05F86-CC57-4335-A485-5F43FCC9BAE3}" dt="2023-03-30T10:46:36.758" v="449"/>
          <ac:graphicFrameMkLst>
            <pc:docMk/>
            <pc:sldMk cId="2873673412" sldId="729"/>
            <ac:graphicFrameMk id="20" creationId="{00000000-0000-0000-0000-000000000000}"/>
          </ac:graphicFrameMkLst>
        </pc:graphicFrameChg>
      </pc:sldChg>
      <pc:sldChg chg="addSp delSp modSp">
        <pc:chgData name="Alexandra Stefan" userId="31e1a6b8-5232-42c3-b6d4-9595b200ff55" providerId="ADAL" clId="{EFB05F86-CC57-4335-A485-5F43FCC9BAE3}" dt="2023-03-30T10:57:05.804" v="629" actId="6549"/>
        <pc:sldMkLst>
          <pc:docMk/>
          <pc:sldMk cId="3409026014" sldId="736"/>
        </pc:sldMkLst>
        <pc:spChg chg="mod">
          <ac:chgData name="Alexandra Stefan" userId="31e1a6b8-5232-42c3-b6d4-9595b200ff55" providerId="ADAL" clId="{EFB05F86-CC57-4335-A485-5F43FCC9BAE3}" dt="2023-03-30T10:55:13.351" v="506" actId="20577"/>
          <ac:spMkLst>
            <pc:docMk/>
            <pc:sldMk cId="3409026014" sldId="736"/>
            <ac:spMk id="2" creationId="{00000000-0000-0000-0000-000000000000}"/>
          </ac:spMkLst>
        </pc:spChg>
        <pc:spChg chg="add del mod">
          <ac:chgData name="Alexandra Stefan" userId="31e1a6b8-5232-42c3-b6d4-9595b200ff55" providerId="ADAL" clId="{EFB05F86-CC57-4335-A485-5F43FCC9BAE3}" dt="2023-03-30T10:18:49.926" v="3" actId="478"/>
          <ac:spMkLst>
            <pc:docMk/>
            <pc:sldMk cId="3409026014" sldId="736"/>
            <ac:spMk id="5" creationId="{9E331498-7ECC-420E-BA96-3A4B8243820D}"/>
          </ac:spMkLst>
        </pc:spChg>
        <pc:spChg chg="del">
          <ac:chgData name="Alexandra Stefan" userId="31e1a6b8-5232-42c3-b6d4-9595b200ff55" providerId="ADAL" clId="{EFB05F86-CC57-4335-A485-5F43FCC9BAE3}" dt="2023-03-30T10:18:46.507" v="2" actId="478"/>
          <ac:spMkLst>
            <pc:docMk/>
            <pc:sldMk cId="3409026014" sldId="736"/>
            <ac:spMk id="8" creationId="{00000000-0000-0000-0000-000000000000}"/>
          </ac:spMkLst>
        </pc:spChg>
        <pc:spChg chg="add mod">
          <ac:chgData name="Alexandra Stefan" userId="31e1a6b8-5232-42c3-b6d4-9595b200ff55" providerId="ADAL" clId="{EFB05F86-CC57-4335-A485-5F43FCC9BAE3}" dt="2023-03-30T10:57:05.804" v="629" actId="6549"/>
          <ac:spMkLst>
            <pc:docMk/>
            <pc:sldMk cId="3409026014" sldId="736"/>
            <ac:spMk id="11" creationId="{0F83D7B9-D497-4237-82E1-5E3898F4F7A5}"/>
          </ac:spMkLst>
        </pc:spChg>
        <pc:spChg chg="add del mod">
          <ac:chgData name="Alexandra Stefan" userId="31e1a6b8-5232-42c3-b6d4-9595b200ff55" providerId="ADAL" clId="{EFB05F86-CC57-4335-A485-5F43FCC9BAE3}" dt="2023-03-30T10:19:43.023" v="8"/>
          <ac:spMkLst>
            <pc:docMk/>
            <pc:sldMk cId="3409026014" sldId="736"/>
            <ac:spMk id="12" creationId="{1693CB5C-DF95-4129-906B-35601955A404}"/>
          </ac:spMkLst>
        </pc:spChg>
        <pc:spChg chg="add mod">
          <ac:chgData name="Alexandra Stefan" userId="31e1a6b8-5232-42c3-b6d4-9595b200ff55" providerId="ADAL" clId="{EFB05F86-CC57-4335-A485-5F43FCC9BAE3}" dt="2023-03-30T10:29:23.989" v="236" actId="1035"/>
          <ac:spMkLst>
            <pc:docMk/>
            <pc:sldMk cId="3409026014" sldId="736"/>
            <ac:spMk id="15" creationId="{9071D3EB-235E-4944-8BA8-A75A33B7E078}"/>
          </ac:spMkLst>
        </pc:spChg>
        <pc:spChg chg="add mod">
          <ac:chgData name="Alexandra Stefan" userId="31e1a6b8-5232-42c3-b6d4-9595b200ff55" providerId="ADAL" clId="{EFB05F86-CC57-4335-A485-5F43FCC9BAE3}" dt="2023-03-30T10:38:38.744" v="391" actId="20577"/>
          <ac:spMkLst>
            <pc:docMk/>
            <pc:sldMk cId="3409026014" sldId="736"/>
            <ac:spMk id="28" creationId="{7FC99B2B-DF0F-4107-B6EC-6B2EC35579C9}"/>
          </ac:spMkLst>
        </pc:spChg>
        <pc:graphicFrameChg chg="mod modGraphic">
          <ac:chgData name="Alexandra Stefan" userId="31e1a6b8-5232-42c3-b6d4-9595b200ff55" providerId="ADAL" clId="{EFB05F86-CC57-4335-A485-5F43FCC9BAE3}" dt="2023-03-30T10:53:50.120" v="502" actId="6549"/>
          <ac:graphicFrameMkLst>
            <pc:docMk/>
            <pc:sldMk cId="3409026014" sldId="736"/>
            <ac:graphicFrameMk id="4" creationId="{00000000-0000-0000-0000-000000000000}"/>
          </ac:graphicFrameMkLst>
        </pc:graphicFrameChg>
        <pc:cxnChg chg="mod">
          <ac:chgData name="Alexandra Stefan" userId="31e1a6b8-5232-42c3-b6d4-9595b200ff55" providerId="ADAL" clId="{EFB05F86-CC57-4335-A485-5F43FCC9BAE3}" dt="2023-03-30T10:37:45.485" v="351" actId="14100"/>
          <ac:cxnSpMkLst>
            <pc:docMk/>
            <pc:sldMk cId="3409026014" sldId="736"/>
            <ac:cxnSpMk id="10" creationId="{00000000-0000-0000-0000-000000000000}"/>
          </ac:cxnSpMkLst>
        </pc:cxnChg>
        <pc:cxnChg chg="add mod">
          <ac:chgData name="Alexandra Stefan" userId="31e1a6b8-5232-42c3-b6d4-9595b200ff55" providerId="ADAL" clId="{EFB05F86-CC57-4335-A485-5F43FCC9BAE3}" dt="2023-03-30T10:29:23.989" v="236" actId="1035"/>
          <ac:cxnSpMkLst>
            <pc:docMk/>
            <pc:sldMk cId="3409026014" sldId="736"/>
            <ac:cxnSpMk id="16" creationId="{E251CB00-4354-44A0-A6EF-D0543E7D3011}"/>
          </ac:cxnSpMkLst>
        </pc:cxnChg>
        <pc:cxnChg chg="add mod">
          <ac:chgData name="Alexandra Stefan" userId="31e1a6b8-5232-42c3-b6d4-9595b200ff55" providerId="ADAL" clId="{EFB05F86-CC57-4335-A485-5F43FCC9BAE3}" dt="2023-03-30T10:38:30.649" v="368" actId="20577"/>
          <ac:cxnSpMkLst>
            <pc:docMk/>
            <pc:sldMk cId="3409026014" sldId="736"/>
            <ac:cxnSpMk id="29" creationId="{772B2BB7-D757-4A9B-961E-9DF9391FEC26}"/>
          </ac:cxnSpMkLst>
        </pc:cxnChg>
      </pc:sldChg>
      <pc:sldChg chg="modSp del">
        <pc:chgData name="Alexandra Stefan" userId="31e1a6b8-5232-42c3-b6d4-9595b200ff55" providerId="ADAL" clId="{EFB05F86-CC57-4335-A485-5F43FCC9BAE3}" dt="2023-03-30T10:31:56.068" v="262" actId="2696"/>
        <pc:sldMkLst>
          <pc:docMk/>
          <pc:sldMk cId="3525914049" sldId="739"/>
        </pc:sldMkLst>
        <pc:spChg chg="mod">
          <ac:chgData name="Alexandra Stefan" userId="31e1a6b8-5232-42c3-b6d4-9595b200ff55" providerId="ADAL" clId="{EFB05F86-CC57-4335-A485-5F43FCC9BAE3}" dt="2023-03-30T10:17:52.116" v="1" actId="20577"/>
          <ac:spMkLst>
            <pc:docMk/>
            <pc:sldMk cId="3525914049" sldId="739"/>
            <ac:spMk id="8" creationId="{00000000-0000-0000-0000-000000000000}"/>
          </ac:spMkLst>
        </pc:spChg>
        <pc:graphicFrameChg chg="mod modGraphic">
          <ac:chgData name="Alexandra Stefan" userId="31e1a6b8-5232-42c3-b6d4-9595b200ff55" providerId="ADAL" clId="{EFB05F86-CC57-4335-A485-5F43FCC9BAE3}" dt="2023-03-30T10:30:09.701" v="239" actId="20577"/>
          <ac:graphicFrameMkLst>
            <pc:docMk/>
            <pc:sldMk cId="3525914049" sldId="739"/>
            <ac:graphicFrameMk id="4" creationId="{00000000-0000-0000-0000-000000000000}"/>
          </ac:graphicFrameMkLst>
        </pc:graphicFrameChg>
      </pc:sldChg>
      <pc:sldChg chg="addSp delSp modSp del">
        <pc:chgData name="Alexandra Stefan" userId="31e1a6b8-5232-42c3-b6d4-9595b200ff55" providerId="ADAL" clId="{EFB05F86-CC57-4335-A485-5F43FCC9BAE3}" dt="2023-03-30T13:33:40.824" v="2473" actId="2696"/>
        <pc:sldMkLst>
          <pc:docMk/>
          <pc:sldMk cId="1765356073" sldId="740"/>
        </pc:sldMkLst>
        <pc:spChg chg="del mod">
          <ac:chgData name="Alexandra Stefan" userId="31e1a6b8-5232-42c3-b6d4-9595b200ff55" providerId="ADAL" clId="{EFB05F86-CC57-4335-A485-5F43FCC9BAE3}" dt="2023-03-30T12:26:17.075" v="880" actId="478"/>
          <ac:spMkLst>
            <pc:docMk/>
            <pc:sldMk cId="1765356073" sldId="740"/>
            <ac:spMk id="6" creationId="{00000000-0000-0000-0000-000000000000}"/>
          </ac:spMkLst>
        </pc:spChg>
        <pc:spChg chg="add">
          <ac:chgData name="Alexandra Stefan" userId="31e1a6b8-5232-42c3-b6d4-9595b200ff55" providerId="ADAL" clId="{EFB05F86-CC57-4335-A485-5F43FCC9BAE3}" dt="2023-03-30T12:26:26.689" v="898"/>
          <ac:spMkLst>
            <pc:docMk/>
            <pc:sldMk cId="1765356073" sldId="740"/>
            <ac:spMk id="8" creationId="{7CA43407-2A4D-44A5-9F47-51D65B8DE4D6}"/>
          </ac:spMkLst>
        </pc:spChg>
        <pc:graphicFrameChg chg="mod modGraphic">
          <ac:chgData name="Alexandra Stefan" userId="31e1a6b8-5232-42c3-b6d4-9595b200ff55" providerId="ADAL" clId="{EFB05F86-CC57-4335-A485-5F43FCC9BAE3}" dt="2023-03-30T13:07:11.940" v="1817" actId="20577"/>
          <ac:graphicFrameMkLst>
            <pc:docMk/>
            <pc:sldMk cId="1765356073" sldId="740"/>
            <ac:graphicFrameMk id="5" creationId="{00000000-0000-0000-0000-000000000000}"/>
          </ac:graphicFrameMkLst>
        </pc:graphicFrameChg>
      </pc:sldChg>
      <pc:sldChg chg="modSp">
        <pc:chgData name="Alexandra Stefan" userId="31e1a6b8-5232-42c3-b6d4-9595b200ff55" providerId="ADAL" clId="{EFB05F86-CC57-4335-A485-5F43FCC9BAE3}" dt="2023-03-30T13:45:37.796" v="2805" actId="113"/>
        <pc:sldMkLst>
          <pc:docMk/>
          <pc:sldMk cId="2363958512" sldId="741"/>
        </pc:sldMkLst>
        <pc:spChg chg="mod">
          <ac:chgData name="Alexandra Stefan" userId="31e1a6b8-5232-42c3-b6d4-9595b200ff55" providerId="ADAL" clId="{EFB05F86-CC57-4335-A485-5F43FCC9BAE3}" dt="2023-03-30T13:45:37.796" v="2805" actId="113"/>
          <ac:spMkLst>
            <pc:docMk/>
            <pc:sldMk cId="2363958512" sldId="741"/>
            <ac:spMk id="3" creationId="{00000000-0000-0000-0000-000000000000}"/>
          </ac:spMkLst>
        </pc:spChg>
        <pc:graphicFrameChg chg="mod">
          <ac:chgData name="Alexandra Stefan" userId="31e1a6b8-5232-42c3-b6d4-9595b200ff55" providerId="ADAL" clId="{EFB05F86-CC57-4335-A485-5F43FCC9BAE3}" dt="2023-03-30T13:38:42.277" v="2665" actId="1076"/>
          <ac:graphicFrameMkLst>
            <pc:docMk/>
            <pc:sldMk cId="2363958512" sldId="741"/>
            <ac:graphicFrameMk id="5" creationId="{00000000-0000-0000-0000-000000000000}"/>
          </ac:graphicFrameMkLst>
        </pc:graphicFrameChg>
      </pc:sldChg>
      <pc:sldChg chg="addSp delSp modSp">
        <pc:chgData name="Alexandra Stefan" userId="31e1a6b8-5232-42c3-b6d4-9595b200ff55" providerId="ADAL" clId="{EFB05F86-CC57-4335-A485-5F43FCC9BAE3}" dt="2023-03-30T10:39:48.137" v="411" actId="20577"/>
        <pc:sldMkLst>
          <pc:docMk/>
          <pc:sldMk cId="2699226349" sldId="744"/>
        </pc:sldMkLst>
        <pc:spChg chg="del">
          <ac:chgData name="Alexandra Stefan" userId="31e1a6b8-5232-42c3-b6d4-9595b200ff55" providerId="ADAL" clId="{EFB05F86-CC57-4335-A485-5F43FCC9BAE3}" dt="2023-03-30T10:37:15.254" v="335" actId="478"/>
          <ac:spMkLst>
            <pc:docMk/>
            <pc:sldMk cId="2699226349" sldId="744"/>
            <ac:spMk id="2" creationId="{00000000-0000-0000-0000-000000000000}"/>
          </ac:spMkLst>
        </pc:spChg>
        <pc:spChg chg="add">
          <ac:chgData name="Alexandra Stefan" userId="31e1a6b8-5232-42c3-b6d4-9595b200ff55" providerId="ADAL" clId="{EFB05F86-CC57-4335-A485-5F43FCC9BAE3}" dt="2023-03-30T10:39:16.986" v="392"/>
          <ac:spMkLst>
            <pc:docMk/>
            <pc:sldMk cId="2699226349" sldId="744"/>
            <ac:spMk id="12" creationId="{3597CD67-3E54-4186-A0C5-F402F0F054CD}"/>
          </ac:spMkLst>
        </pc:spChg>
        <pc:graphicFrameChg chg="mod modGraphic">
          <ac:chgData name="Alexandra Stefan" userId="31e1a6b8-5232-42c3-b6d4-9595b200ff55" providerId="ADAL" clId="{EFB05F86-CC57-4335-A485-5F43FCC9BAE3}" dt="2023-03-30T10:39:48.137" v="411" actId="20577"/>
          <ac:graphicFrameMkLst>
            <pc:docMk/>
            <pc:sldMk cId="2699226349" sldId="744"/>
            <ac:graphicFrameMk id="4" creationId="{00000000-0000-0000-0000-000000000000}"/>
          </ac:graphicFrameMkLst>
        </pc:graphicFrameChg>
        <pc:cxnChg chg="del mod">
          <ac:chgData name="Alexandra Stefan" userId="31e1a6b8-5232-42c3-b6d4-9595b200ff55" providerId="ADAL" clId="{EFB05F86-CC57-4335-A485-5F43FCC9BAE3}" dt="2023-03-30T10:37:16.099" v="336" actId="478"/>
          <ac:cxnSpMkLst>
            <pc:docMk/>
            <pc:sldMk cId="2699226349" sldId="744"/>
            <ac:cxnSpMk id="10" creationId="{00000000-0000-0000-0000-000000000000}"/>
          </ac:cxnSpMkLst>
        </pc:cxnChg>
        <pc:cxnChg chg="add">
          <ac:chgData name="Alexandra Stefan" userId="31e1a6b8-5232-42c3-b6d4-9595b200ff55" providerId="ADAL" clId="{EFB05F86-CC57-4335-A485-5F43FCC9BAE3}" dt="2023-03-30T10:39:16.986" v="392"/>
          <ac:cxnSpMkLst>
            <pc:docMk/>
            <pc:sldMk cId="2699226349" sldId="744"/>
            <ac:cxnSpMk id="17" creationId="{08710396-CBC2-41C8-84D6-AD175A4E5168}"/>
          </ac:cxnSpMkLst>
        </pc:cxnChg>
      </pc:sldChg>
      <pc:sldChg chg="addSp delSp modSp add">
        <pc:chgData name="Alexandra Stefan" userId="31e1a6b8-5232-42c3-b6d4-9595b200ff55" providerId="ADAL" clId="{EFB05F86-CC57-4335-A485-5F43FCC9BAE3}" dt="2023-03-30T13:36:28.351" v="2525" actId="6549"/>
        <pc:sldMkLst>
          <pc:docMk/>
          <pc:sldMk cId="4217119095" sldId="745"/>
        </pc:sldMkLst>
        <pc:spChg chg="mod">
          <ac:chgData name="Alexandra Stefan" userId="31e1a6b8-5232-42c3-b6d4-9595b200ff55" providerId="ADAL" clId="{EFB05F86-CC57-4335-A485-5F43FCC9BAE3}" dt="2023-03-30T13:18:25.273" v="2211" actId="14100"/>
          <ac:spMkLst>
            <pc:docMk/>
            <pc:sldMk cId="4217119095" sldId="745"/>
            <ac:spMk id="2" creationId="{AF9048F1-9308-48A9-B3B5-2AAE1C86E105}"/>
          </ac:spMkLst>
        </pc:spChg>
        <pc:spChg chg="mod">
          <ac:chgData name="Alexandra Stefan" userId="31e1a6b8-5232-42c3-b6d4-9595b200ff55" providerId="ADAL" clId="{EFB05F86-CC57-4335-A485-5F43FCC9BAE3}" dt="2023-03-30T13:18:20.585" v="2210" actId="14100"/>
          <ac:spMkLst>
            <pc:docMk/>
            <pc:sldMk cId="4217119095" sldId="745"/>
            <ac:spMk id="3" creationId="{78D90514-6D92-4CA7-A631-B1B7C92E8035}"/>
          </ac:spMkLst>
        </pc:spChg>
        <pc:spChg chg="add mod">
          <ac:chgData name="Alexandra Stefan" userId="31e1a6b8-5232-42c3-b6d4-9595b200ff55" providerId="ADAL" clId="{EFB05F86-CC57-4335-A485-5F43FCC9BAE3}" dt="2023-03-30T13:18:16.585" v="2209" actId="14100"/>
          <ac:spMkLst>
            <pc:docMk/>
            <pc:sldMk cId="4217119095" sldId="745"/>
            <ac:spMk id="6" creationId="{5EBA1996-2114-4FE6-8A3F-C6F70F3A5F78}"/>
          </ac:spMkLst>
        </pc:spChg>
        <pc:spChg chg="add mod">
          <ac:chgData name="Alexandra Stefan" userId="31e1a6b8-5232-42c3-b6d4-9595b200ff55" providerId="ADAL" clId="{EFB05F86-CC57-4335-A485-5F43FCC9BAE3}" dt="2023-03-30T13:36:28.351" v="2525" actId="6549"/>
          <ac:spMkLst>
            <pc:docMk/>
            <pc:sldMk cId="4217119095" sldId="745"/>
            <ac:spMk id="10" creationId="{63595597-F996-44A4-9355-7482157684FF}"/>
          </ac:spMkLst>
        </pc:spChg>
        <pc:graphicFrameChg chg="add mod modGraphic">
          <ac:chgData name="Alexandra Stefan" userId="31e1a6b8-5232-42c3-b6d4-9595b200ff55" providerId="ADAL" clId="{EFB05F86-CC57-4335-A485-5F43FCC9BAE3}" dt="2023-03-30T13:34:38.509" v="2488" actId="13926"/>
          <ac:graphicFrameMkLst>
            <pc:docMk/>
            <pc:sldMk cId="4217119095" sldId="745"/>
            <ac:graphicFrameMk id="5" creationId="{9F2E09DF-501C-42EC-B1C4-60BA7B1ECFD3}"/>
          </ac:graphicFrameMkLst>
        </pc:graphicFrameChg>
        <pc:graphicFrameChg chg="add del mod modGraphic">
          <ac:chgData name="Alexandra Stefan" userId="31e1a6b8-5232-42c3-b6d4-9595b200ff55" providerId="ADAL" clId="{EFB05F86-CC57-4335-A485-5F43FCC9BAE3}" dt="2023-03-30T13:07:19.970" v="1818" actId="478"/>
          <ac:graphicFrameMkLst>
            <pc:docMk/>
            <pc:sldMk cId="4217119095" sldId="745"/>
            <ac:graphicFrameMk id="7" creationId="{5C7E12DF-1A3A-4F02-8F3E-B092FADF6DFF}"/>
          </ac:graphicFrameMkLst>
        </pc:graphicFrameChg>
        <pc:graphicFrameChg chg="add del mod modGraphic">
          <ac:chgData name="Alexandra Stefan" userId="31e1a6b8-5232-42c3-b6d4-9595b200ff55" providerId="ADAL" clId="{EFB05F86-CC57-4335-A485-5F43FCC9BAE3}" dt="2023-03-30T13:08:55.158" v="1950"/>
          <ac:graphicFrameMkLst>
            <pc:docMk/>
            <pc:sldMk cId="4217119095" sldId="745"/>
            <ac:graphicFrameMk id="8" creationId="{D2E99498-F888-4CB4-B86C-BB126D8EB65C}"/>
          </ac:graphicFrameMkLst>
        </pc:graphicFrameChg>
        <pc:graphicFrameChg chg="add del mod modGraphic">
          <ac:chgData name="Alexandra Stefan" userId="31e1a6b8-5232-42c3-b6d4-9595b200ff55" providerId="ADAL" clId="{EFB05F86-CC57-4335-A485-5F43FCC9BAE3}" dt="2023-03-30T13:29:37.335" v="2412" actId="20577"/>
          <ac:graphicFrameMkLst>
            <pc:docMk/>
            <pc:sldMk cId="4217119095" sldId="745"/>
            <ac:graphicFrameMk id="9" creationId="{1AE12D84-F554-4AAD-8D42-DADEB4B66A7B}"/>
          </ac:graphicFrameMkLst>
        </pc:graphicFrameChg>
      </pc:sldChg>
      <pc:sldChg chg="modSp add">
        <pc:chgData name="Alexandra Stefan" userId="31e1a6b8-5232-42c3-b6d4-9595b200ff55" providerId="ADAL" clId="{EFB05F86-CC57-4335-A485-5F43FCC9BAE3}" dt="2023-03-30T13:41:35.907" v="2795" actId="20577"/>
        <pc:sldMkLst>
          <pc:docMk/>
          <pc:sldMk cId="2261789153" sldId="746"/>
        </pc:sldMkLst>
        <pc:spChg chg="mod">
          <ac:chgData name="Alexandra Stefan" userId="31e1a6b8-5232-42c3-b6d4-9595b200ff55" providerId="ADAL" clId="{EFB05F86-CC57-4335-A485-5F43FCC9BAE3}" dt="2023-03-30T13:41:35.907" v="2795" actId="20577"/>
          <ac:spMkLst>
            <pc:docMk/>
            <pc:sldMk cId="2261789153" sldId="746"/>
            <ac:spMk id="10" creationId="{63595597-F996-44A4-9355-7482157684FF}"/>
          </ac:spMkLst>
        </pc:spChg>
        <pc:graphicFrameChg chg="modGraphic">
          <ac:chgData name="Alexandra Stefan" userId="31e1a6b8-5232-42c3-b6d4-9595b200ff55" providerId="ADAL" clId="{EFB05F86-CC57-4335-A485-5F43FCC9BAE3}" dt="2023-03-30T13:36:43.158" v="2527" actId="6549"/>
          <ac:graphicFrameMkLst>
            <pc:docMk/>
            <pc:sldMk cId="2261789153" sldId="746"/>
            <ac:graphicFrameMk id="5" creationId="{9F2E09DF-501C-42EC-B1C4-60BA7B1ECFD3}"/>
          </ac:graphicFrameMkLst>
        </pc:graphicFrameChg>
        <pc:graphicFrameChg chg="modGraphic">
          <ac:chgData name="Alexandra Stefan" userId="31e1a6b8-5232-42c3-b6d4-9595b200ff55" providerId="ADAL" clId="{EFB05F86-CC57-4335-A485-5F43FCC9BAE3}" dt="2023-03-30T13:36:47.095" v="2528" actId="6549"/>
          <ac:graphicFrameMkLst>
            <pc:docMk/>
            <pc:sldMk cId="2261789153" sldId="746"/>
            <ac:graphicFrameMk id="9" creationId="{1AE12D84-F554-4AAD-8D42-DADEB4B66A7B}"/>
          </ac:graphicFrameMkLst>
        </pc:graphicFrameChg>
      </pc:sldChg>
      <pc:sldChg chg="addSp delSp modSp add">
        <pc:chgData name="Alexandra Stefan" userId="31e1a6b8-5232-42c3-b6d4-9595b200ff55" providerId="ADAL" clId="{EFB05F86-CC57-4335-A485-5F43FCC9BAE3}" dt="2023-03-30T13:52:35.746" v="2884" actId="478"/>
        <pc:sldMkLst>
          <pc:docMk/>
          <pc:sldMk cId="2357746333" sldId="747"/>
        </pc:sldMkLst>
        <pc:spChg chg="del">
          <ac:chgData name="Alexandra Stefan" userId="31e1a6b8-5232-42c3-b6d4-9595b200ff55" providerId="ADAL" clId="{EFB05F86-CC57-4335-A485-5F43FCC9BAE3}" dt="2023-03-30T13:52:31.576" v="2882" actId="478"/>
          <ac:spMkLst>
            <pc:docMk/>
            <pc:sldMk cId="2357746333" sldId="747"/>
            <ac:spMk id="2" creationId="{00000000-0000-0000-0000-000000000000}"/>
          </ac:spMkLst>
        </pc:spChg>
        <pc:spChg chg="add del mod">
          <ac:chgData name="Alexandra Stefan" userId="31e1a6b8-5232-42c3-b6d4-9595b200ff55" providerId="ADAL" clId="{EFB05F86-CC57-4335-A485-5F43FCC9BAE3}" dt="2023-03-30T13:52:35.746" v="2884" actId="478"/>
          <ac:spMkLst>
            <pc:docMk/>
            <pc:sldMk cId="2357746333" sldId="747"/>
            <ac:spMk id="8" creationId="{ED5DA827-B42C-420E-BEE8-9A4D9829A3BF}"/>
          </ac:spMkLst>
        </pc:spChg>
        <pc:spChg chg="add">
          <ac:chgData name="Alexandra Stefan" userId="31e1a6b8-5232-42c3-b6d4-9595b200ff55" providerId="ADAL" clId="{EFB05F86-CC57-4335-A485-5F43FCC9BAE3}" dt="2023-03-30T13:52:31.840" v="2883"/>
          <ac:spMkLst>
            <pc:docMk/>
            <pc:sldMk cId="2357746333" sldId="747"/>
            <ac:spMk id="12" creationId="{31B49034-AB28-4B3E-8EF4-C67AB5C2D094}"/>
          </ac:spMkLst>
        </pc:spChg>
        <pc:picChg chg="del">
          <ac:chgData name="Alexandra Stefan" userId="31e1a6b8-5232-42c3-b6d4-9595b200ff55" providerId="ADAL" clId="{EFB05F86-CC57-4335-A485-5F43FCC9BAE3}" dt="2023-03-30T13:52:28.610" v="2881" actId="478"/>
          <ac:picMkLst>
            <pc:docMk/>
            <pc:sldMk cId="2357746333" sldId="747"/>
            <ac:picMk id="205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7" y="1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19" tIns="44560" rIns="89119" bIns="445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9"/>
            <a:ext cx="5681363" cy="4223882"/>
          </a:xfrm>
          <a:prstGeom prst="rect">
            <a:avLst/>
          </a:prstGeom>
        </p:spPr>
        <p:txBody>
          <a:bodyPr vert="horz" lIns="89119" tIns="44560" rIns="89119" bIns="445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9119" tIns="44560" rIns="89119" bIns="4456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the different situations in which T from SETS</a:t>
            </a:r>
            <a:r>
              <a:rPr lang="en-US" baseline="0" dirty="0"/>
              <a:t> may be matched: (T,E), (T,T), (T,-)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88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5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mentioning taking the diagonal is not enough. You must say that it would be with a local 0</a:t>
            </a:r>
            <a:r>
              <a:rPr lang="en-US" baseline="0" dirty="0"/>
              <a:t> cost. For ‘C’ we also take the diagonal</a:t>
            </a:r>
            <a:r>
              <a:rPr lang="en-US" baseline="0"/>
              <a:t>, but for a cost of 1.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46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Time Complexity: O(   N+M   )</a:t>
            </a:r>
          </a:p>
          <a:p>
            <a:r>
              <a:rPr lang="en-US" sz="1200" dirty="0"/>
              <a:t>Space Complexity: O(   N+M  )  (because</a:t>
            </a:r>
            <a:r>
              <a:rPr lang="en-US" sz="1200" baseline="0" dirty="0"/>
              <a:t> of recursion stack)</a:t>
            </a:r>
          </a:p>
          <a:p>
            <a:r>
              <a:rPr lang="en-US" sz="1200" dirty="0"/>
              <a:t>// to start it: </a:t>
            </a:r>
            <a:r>
              <a:rPr lang="en-US" sz="1200" dirty="0" err="1"/>
              <a:t>print_LCS</a:t>
            </a:r>
            <a:r>
              <a:rPr lang="en-US" sz="1200" dirty="0"/>
              <a:t>(</a:t>
            </a:r>
            <a:r>
              <a:rPr lang="en-US" sz="1200" dirty="0" err="1"/>
              <a:t>b,X</a:t>
            </a:r>
            <a:r>
              <a:rPr lang="en-US" sz="1200" dirty="0"/>
              <a:t>, N, 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8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abc</a:t>
            </a:r>
            <a:r>
              <a:rPr lang="en-US" dirty="0"/>
              <a:t> - - - </a:t>
            </a:r>
            <a:r>
              <a:rPr lang="en-US" dirty="0" err="1"/>
              <a:t>defgh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jk</a:t>
            </a:r>
            <a:endParaRPr lang="en-US" dirty="0"/>
          </a:p>
          <a:p>
            <a:r>
              <a:rPr lang="en-US" dirty="0"/>
              <a:t>- -c XYZ </a:t>
            </a:r>
            <a:r>
              <a:rPr lang="en-US" dirty="0" err="1"/>
              <a:t>defgh</a:t>
            </a:r>
            <a:r>
              <a:rPr lang="en-US" dirty="0"/>
              <a:t> 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44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5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2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98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7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73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7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9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3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6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BE06-D40F-4985-8D63-E3A8E78DAB4D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C2C2-3ED5-4E51-985A-96FB6B45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5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s.usfca.edu/~galles/visualization/DPLCS.html" TargetMode="External"/><Relationship Id="rId4" Type="http://schemas.openxmlformats.org/officeDocument/2006/relationships/hyperlink" Target="https://www.cs.usfca.edu/~galles/visualization/Algorithms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s.usfca.edu/~galles/visualization/DPLCS.html" TargetMode="External"/><Relationship Id="rId4" Type="http://schemas.openxmlformats.org/officeDocument/2006/relationships/hyperlink" Target="https://www.cs.usfca.edu/~galles/visualization/Algorithms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leetcode.com/problems/unique-paths-ii/" TargetMode="External"/><Relationship Id="rId2" Type="http://schemas.openxmlformats.org/officeDocument/2006/relationships/hyperlink" Target="https://leetcode.com/problems/unique-path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etcode.com/problems/dungeon-game/" TargetMode="External"/><Relationship Id="rId4" Type="http://schemas.openxmlformats.org/officeDocument/2006/relationships/hyperlink" Target="https://leetcode.com/problems/minimum-path-sum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0940" y="1066800"/>
            <a:ext cx="7467600" cy="2819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Dynamic Programming</a:t>
            </a:r>
          </a:p>
          <a:p>
            <a:pPr eaLnBrk="1" hangingPunct="1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Edit Distance, </a:t>
            </a:r>
          </a:p>
          <a:p>
            <a:pPr eaLnBrk="1" hangingPunct="1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Longest Common Subsequence, </a:t>
            </a:r>
          </a:p>
          <a:p>
            <a:pPr eaLnBrk="1" hangingPunct="1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Longest Increasing Subsequence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90460" y="4800601"/>
            <a:ext cx="762516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 3318 – Algorithms and Data Structures</a:t>
            </a:r>
          </a:p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Texas at Arlington</a:t>
            </a:r>
          </a:p>
          <a:p>
            <a:pPr algn="ctr" eaLnBrk="1" hangingPunct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Alexandra Stefan</a:t>
            </a:r>
          </a:p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(Includes images, formulas and examples from CLRS, Dr. Bob Weems,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wikipedia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11/2/2023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Notations, </a:t>
            </a:r>
            <a:r>
              <a:rPr lang="en-US" dirty="0" err="1"/>
              <a:t>Subproblems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8229600" cy="5029200"/>
          </a:xfrm>
        </p:spPr>
        <p:txBody>
          <a:bodyPr/>
          <a:lstStyle/>
          <a:p>
            <a:r>
              <a:rPr lang="en-US" sz="2400" dirty="0"/>
              <a:t>Subproblems of ("SETS", "RESET" ):</a:t>
            </a:r>
          </a:p>
          <a:p>
            <a:pPr lvl="1"/>
            <a:r>
              <a:rPr lang="en-US" sz="2000" dirty="0"/>
              <a:t>Problem size can change by changing either X or Y (from two places): </a:t>
            </a:r>
          </a:p>
          <a:p>
            <a:pPr lvl="1"/>
            <a:r>
              <a:rPr lang="en-US" sz="2000" dirty="0"/>
              <a:t>("S", "RES")</a:t>
            </a:r>
          </a:p>
          <a:p>
            <a:pPr lvl="1"/>
            <a:r>
              <a:rPr lang="en-US" sz="2000" dirty="0"/>
              <a:t>("", "R"), ("", "RE"), ("", "RES"), …,  ("", "RESET")</a:t>
            </a:r>
          </a:p>
          <a:p>
            <a:pPr lvl="1"/>
            <a:r>
              <a:rPr lang="en-US" sz="2000" dirty="0"/>
              <a:t>("S", ""), ("SE", ""), ("SET", ""), ("SETS", "") </a:t>
            </a:r>
          </a:p>
          <a:p>
            <a:pPr lvl="1"/>
            <a:r>
              <a:rPr lang="en-US" sz="2000" dirty="0"/>
              <a:t>("" , "" ) </a:t>
            </a:r>
          </a:p>
          <a:p>
            <a:r>
              <a:rPr lang="en-US" sz="2400" dirty="0"/>
              <a:t>What is </a:t>
            </a:r>
            <a:r>
              <a:rPr lang="en-US" sz="2400" dirty="0" err="1"/>
              <a:t>Dist</a:t>
            </a:r>
            <a:r>
              <a:rPr lang="en-US" sz="2400" dirty="0"/>
              <a:t> for all of the above problems?</a:t>
            </a:r>
          </a:p>
          <a:p>
            <a:r>
              <a:rPr lang="en-US" sz="2400" dirty="0"/>
              <a:t>Notation:</a:t>
            </a:r>
          </a:p>
          <a:p>
            <a:pPr lvl="1"/>
            <a:r>
              <a:rPr lang="en-US" sz="2000" dirty="0"/>
              <a:t>X = x</a:t>
            </a:r>
            <a:r>
              <a:rPr lang="en-US" sz="2000" baseline="-25000" dirty="0"/>
              <a:t>0</a:t>
            </a:r>
            <a:r>
              <a:rPr lang="en-US" sz="2000" dirty="0"/>
              <a:t>,x</a:t>
            </a:r>
            <a:r>
              <a:rPr lang="en-US" sz="2000" baseline="-25000" dirty="0"/>
              <a:t>1</a:t>
            </a:r>
            <a:r>
              <a:rPr lang="en-US" sz="2000" dirty="0"/>
              <a:t>,x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Y = y</a:t>
            </a:r>
            <a:r>
              <a:rPr lang="en-US" sz="2000" baseline="-25000" dirty="0"/>
              <a:t>0</a:t>
            </a:r>
            <a:r>
              <a:rPr lang="en-US" sz="2000" dirty="0"/>
              <a:t>,y</a:t>
            </a:r>
            <a:r>
              <a:rPr lang="en-US" sz="2000" baseline="-25000" dirty="0"/>
              <a:t>1</a:t>
            </a:r>
            <a:r>
              <a:rPr lang="en-US" sz="2000" dirty="0"/>
              <a:t>,y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y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i,j</a:t>
            </a:r>
            <a:r>
              <a:rPr lang="en-US" sz="2000" dirty="0"/>
              <a:t>) = the smallest cost of all possible alignments between substrings x</a:t>
            </a:r>
            <a:r>
              <a:rPr lang="en-US" sz="2000" baseline="-25000" dirty="0"/>
              <a:t>0</a:t>
            </a:r>
            <a:r>
              <a:rPr lang="en-US" sz="2000" dirty="0"/>
              <a:t>,x</a:t>
            </a:r>
            <a:r>
              <a:rPr lang="en-US" sz="2000" baseline="-25000" dirty="0"/>
              <a:t>1</a:t>
            </a:r>
            <a:r>
              <a:rPr lang="en-US" sz="2000" dirty="0"/>
              <a:t>,x</a:t>
            </a:r>
            <a:r>
              <a:rPr lang="en-US" sz="2000" baseline="-25000" dirty="0"/>
              <a:t>2</a:t>
            </a:r>
            <a:r>
              <a:rPr lang="en-US" sz="2000" dirty="0"/>
              <a:t>,…,x</a:t>
            </a:r>
            <a:r>
              <a:rPr lang="en-US" sz="2000" baseline="-25000" dirty="0"/>
              <a:t>i</a:t>
            </a:r>
            <a:r>
              <a:rPr lang="en-US" sz="2000" dirty="0"/>
              <a:t> and y</a:t>
            </a:r>
            <a:r>
              <a:rPr lang="en-US" sz="2000" baseline="-25000" dirty="0"/>
              <a:t>0</a:t>
            </a:r>
            <a:r>
              <a:rPr lang="en-US" sz="2000" dirty="0"/>
              <a:t>,y</a:t>
            </a:r>
            <a:r>
              <a:rPr lang="en-US" sz="2000" baseline="-25000" dirty="0"/>
              <a:t>1</a:t>
            </a:r>
            <a:r>
              <a:rPr lang="en-US" sz="2000" dirty="0"/>
              <a:t>,y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y</a:t>
            </a:r>
            <a:r>
              <a:rPr lang="en-US" sz="2000" baseline="-25000" dirty="0" err="1"/>
              <a:t>j</a:t>
            </a:r>
            <a:r>
              <a:rPr lang="en-US" sz="2000" dirty="0"/>
              <a:t> .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i,j</a:t>
            </a:r>
            <a:r>
              <a:rPr lang="en-US" sz="2000" dirty="0"/>
              <a:t>) will be recorded in a matrix at cell [</a:t>
            </a:r>
            <a:r>
              <a:rPr lang="en-US" sz="2000" dirty="0" err="1"/>
              <a:t>i</a:t>
            </a:r>
            <a:r>
              <a:rPr lang="en-US" sz="2000" dirty="0"/>
              <a:t>][j].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2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 on Subproblems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0" y="1089828"/>
            <a:ext cx="9372600" cy="1351865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err="1">
                <a:highlight>
                  <a:srgbClr val="FFFF00"/>
                </a:highlight>
              </a:rPr>
              <a:t>Dist</a:t>
            </a:r>
            <a:r>
              <a:rPr lang="en-US" sz="2000" i="1" dirty="0">
                <a:highlight>
                  <a:srgbClr val="FFFF00"/>
                </a:highlight>
              </a:rPr>
              <a:t>(</a:t>
            </a:r>
            <a:r>
              <a:rPr lang="en-US" sz="2000" i="1" dirty="0" err="1">
                <a:highlight>
                  <a:srgbClr val="FFFF00"/>
                </a:highlight>
              </a:rPr>
              <a:t>i,j</a:t>
            </a:r>
            <a:r>
              <a:rPr lang="en-US" sz="2000" i="1" dirty="0">
                <a:highlight>
                  <a:srgbClr val="FFFF00"/>
                </a:highlight>
              </a:rPr>
              <a:t>) </a:t>
            </a:r>
            <a:r>
              <a:rPr lang="en-US" sz="2000" dirty="0">
                <a:highlight>
                  <a:srgbClr val="FFFF00"/>
                </a:highlight>
              </a:rPr>
              <a:t>– depends on </a:t>
            </a:r>
            <a:r>
              <a:rPr lang="en-US" sz="2000" i="1" dirty="0" err="1">
                <a:highlight>
                  <a:srgbClr val="FFFF00"/>
                </a:highlight>
              </a:rPr>
              <a:t>Dist</a:t>
            </a:r>
            <a:r>
              <a:rPr lang="en-US" sz="2000" i="1" dirty="0">
                <a:highlight>
                  <a:srgbClr val="FFFF00"/>
                </a:highlight>
              </a:rPr>
              <a:t>(i-1,j-1), </a:t>
            </a:r>
            <a:r>
              <a:rPr lang="en-US" sz="2000" i="1" dirty="0" err="1">
                <a:highlight>
                  <a:srgbClr val="FFFF00"/>
                </a:highlight>
              </a:rPr>
              <a:t>Dist</a:t>
            </a:r>
            <a:r>
              <a:rPr lang="en-US" sz="2000" i="1" dirty="0">
                <a:highlight>
                  <a:srgbClr val="FFFF00"/>
                </a:highlight>
              </a:rPr>
              <a:t> (i-1, j), </a:t>
            </a:r>
            <a:r>
              <a:rPr lang="en-US" sz="2000" i="1" dirty="0" err="1">
                <a:highlight>
                  <a:srgbClr val="FFFF00"/>
                </a:highlight>
              </a:rPr>
              <a:t>Dist</a:t>
            </a:r>
            <a:r>
              <a:rPr lang="en-US" sz="2000" i="1" dirty="0">
                <a:highlight>
                  <a:srgbClr val="FFFF00"/>
                </a:highlight>
              </a:rPr>
              <a:t>(i,j-1)</a:t>
            </a:r>
          </a:p>
          <a:p>
            <a:r>
              <a:rPr lang="en-US" sz="2000" i="1" dirty="0"/>
              <a:t>Below, grayed areas show the solved subproblems</a:t>
            </a:r>
          </a:p>
          <a:p>
            <a:r>
              <a:rPr lang="en-US" sz="2000" i="1" dirty="0"/>
              <a:t>We have 3 options for the </a:t>
            </a:r>
            <a:r>
              <a:rPr lang="en-US" sz="2000" b="1" i="1" dirty="0"/>
              <a:t>last pair</a:t>
            </a:r>
            <a:r>
              <a:rPr lang="en-US" sz="2000" i="1" dirty="0"/>
              <a:t> in an alignment up to index </a:t>
            </a:r>
            <a:r>
              <a:rPr lang="en-US" sz="2000" i="1" dirty="0" err="1"/>
              <a:t>i</a:t>
            </a:r>
            <a:r>
              <a:rPr lang="en-US" sz="2000" i="1" dirty="0"/>
              <a:t> (in X)  and j (in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01483"/>
              </p:ext>
            </p:extLst>
          </p:nvPr>
        </p:nvGraphicFramePr>
        <p:xfrm>
          <a:off x="2286000" y="2783840"/>
          <a:ext cx="2590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69606"/>
              </p:ext>
            </p:extLst>
          </p:nvPr>
        </p:nvGraphicFramePr>
        <p:xfrm>
          <a:off x="2286000" y="3444240"/>
          <a:ext cx="18135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108" y="27871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108" y="3440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9234" y="25146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7234" y="31242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1242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6534" y="25146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cxnSp>
        <p:nvCxnSpPr>
          <p:cNvPr id="14" name="Straight Connector 13"/>
          <p:cNvCxnSpPr>
            <a:stCxn id="10" idx="2"/>
          </p:cNvCxnSpPr>
          <p:nvPr/>
        </p:nvCxnSpPr>
        <p:spPr>
          <a:xfrm flipV="1">
            <a:off x="3994415" y="3156466"/>
            <a:ext cx="760397" cy="306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26556"/>
              </p:ext>
            </p:extLst>
          </p:nvPr>
        </p:nvGraphicFramePr>
        <p:xfrm>
          <a:off x="2286092" y="4155440"/>
          <a:ext cx="2590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92280"/>
              </p:ext>
            </p:extLst>
          </p:nvPr>
        </p:nvGraphicFramePr>
        <p:xfrm>
          <a:off x="2286092" y="4815840"/>
          <a:ext cx="20885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81200" y="41587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48122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39326" y="38862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7326" y="44958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92" y="44958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26534" y="38862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322463" y="4528066"/>
            <a:ext cx="432440" cy="306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55665"/>
              </p:ext>
            </p:extLst>
          </p:nvPr>
        </p:nvGraphicFramePr>
        <p:xfrm>
          <a:off x="2286000" y="5527040"/>
          <a:ext cx="289559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81902"/>
              </p:ext>
            </p:extLst>
          </p:nvPr>
        </p:nvGraphicFramePr>
        <p:xfrm>
          <a:off x="2286000" y="6187440"/>
          <a:ext cx="18135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981108" y="55303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81108" y="6183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39234" y="52578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7234" y="58674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5200" y="58674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26534" y="52578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cxnSp>
        <p:nvCxnSpPr>
          <p:cNvPr id="33" name="Straight Connector 32"/>
          <p:cNvCxnSpPr>
            <a:stCxn id="30" idx="2"/>
          </p:cNvCxnSpPr>
          <p:nvPr/>
        </p:nvCxnSpPr>
        <p:spPr>
          <a:xfrm flipV="1">
            <a:off x="3994414" y="5899666"/>
            <a:ext cx="1034786" cy="306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91001" y="4998720"/>
            <a:ext cx="1314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73938" y="5715000"/>
            <a:ext cx="1314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Arrow 55"/>
          <p:cNvSpPr/>
          <p:nvPr/>
        </p:nvSpPr>
        <p:spPr>
          <a:xfrm>
            <a:off x="5257800" y="3216905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257800" y="4572000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257800" y="5942856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172200" y="2970312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err="1"/>
              <a:t>Dist</a:t>
            </a:r>
            <a:r>
              <a:rPr lang="en-US" i="1" dirty="0"/>
              <a:t>(i-1,j-1) </a:t>
            </a:r>
            <a:r>
              <a:rPr lang="en-US" i="1" dirty="0">
                <a:solidFill>
                  <a:srgbClr val="FF0000"/>
                </a:solidFill>
              </a:rPr>
              <a:t>+ 0</a:t>
            </a:r>
            <a:r>
              <a:rPr lang="en-US" i="1" dirty="0"/>
              <a:t>,    if </a:t>
            </a:r>
            <a:r>
              <a:rPr lang="en-US" dirty="0"/>
              <a:t>  x</a:t>
            </a:r>
            <a:r>
              <a:rPr lang="en-US" baseline="-25000" dirty="0"/>
              <a:t>i-1</a:t>
            </a:r>
            <a:r>
              <a:rPr lang="en-US" dirty="0"/>
              <a:t> = y</a:t>
            </a:r>
            <a:r>
              <a:rPr lang="en-US" baseline="-25000" dirty="0"/>
              <a:t>j-1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or</a:t>
            </a:r>
          </a:p>
          <a:p>
            <a:pPr marL="0" lvl="1"/>
            <a:r>
              <a:rPr lang="en-US" i="1" dirty="0" err="1"/>
              <a:t>Dist</a:t>
            </a:r>
            <a:r>
              <a:rPr lang="en-US" i="1" dirty="0"/>
              <a:t>(i-1,j-1) </a:t>
            </a:r>
            <a:r>
              <a:rPr lang="en-US" i="1" dirty="0">
                <a:solidFill>
                  <a:srgbClr val="FF0000"/>
                </a:solidFill>
              </a:rPr>
              <a:t>+ 1</a:t>
            </a:r>
            <a:r>
              <a:rPr lang="en-US" i="1" dirty="0"/>
              <a:t>,    if </a:t>
            </a:r>
            <a:r>
              <a:rPr lang="en-US" dirty="0"/>
              <a:t>  x</a:t>
            </a:r>
            <a:r>
              <a:rPr lang="en-US" baseline="-25000" dirty="0"/>
              <a:t>i-1</a:t>
            </a:r>
            <a:r>
              <a:rPr lang="en-US" dirty="0"/>
              <a:t> ≠ y</a:t>
            </a:r>
            <a:r>
              <a:rPr lang="en-US" baseline="-25000" dirty="0"/>
              <a:t>j-1</a:t>
            </a:r>
            <a:r>
              <a:rPr lang="en-US" dirty="0"/>
              <a:t>  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172200" y="4431269"/>
            <a:ext cx="2895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err="1"/>
              <a:t>Dist</a:t>
            </a:r>
            <a:r>
              <a:rPr lang="en-US" i="1" dirty="0"/>
              <a:t>(i-1,j) + 1</a:t>
            </a:r>
          </a:p>
          <a:p>
            <a:pPr marL="0" lvl="1"/>
            <a:r>
              <a:rPr lang="en-US" i="1" dirty="0"/>
              <a:t>(insert in Y)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172200" y="5791201"/>
            <a:ext cx="2895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err="1"/>
              <a:t>Dist</a:t>
            </a:r>
            <a:r>
              <a:rPr lang="en-US" i="1" dirty="0"/>
              <a:t>(i,j-1) + 1</a:t>
            </a:r>
          </a:p>
          <a:p>
            <a:pPr marL="0" lvl="1"/>
            <a:r>
              <a:rPr lang="en-US" i="1" dirty="0"/>
              <a:t>(insert in 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2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74944"/>
          </a:xfrm>
        </p:spPr>
        <p:txBody>
          <a:bodyPr/>
          <a:lstStyle/>
          <a:p>
            <a:r>
              <a:rPr lang="en-US" sz="4000" dirty="0"/>
              <a:t>Edit Distance: Filling out the distance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131332"/>
            <a:ext cx="8496973" cy="2450068"/>
          </a:xfrm>
        </p:spPr>
        <p:txBody>
          <a:bodyPr/>
          <a:lstStyle/>
          <a:p>
            <a:r>
              <a:rPr lang="en-US" sz="2000" dirty="0"/>
              <a:t>Each cell will have the answer for a specific </a:t>
            </a:r>
            <a:r>
              <a:rPr lang="en-US" sz="2000" dirty="0" err="1"/>
              <a:t>subproblem</a:t>
            </a:r>
            <a:r>
              <a:rPr lang="en-US" sz="2000" dirty="0"/>
              <a:t>.</a:t>
            </a:r>
          </a:p>
          <a:p>
            <a:r>
              <a:rPr lang="en-US" sz="2000" dirty="0"/>
              <a:t>Special cases: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(0,0) = 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(0,j) =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(i,0) =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</a:t>
            </a:r>
            <a:r>
              <a:rPr lang="en-US" sz="1800" dirty="0" err="1"/>
              <a:t>i,j</a:t>
            </a:r>
            <a:r>
              <a:rPr lang="en-US" sz="1800" dirty="0"/>
              <a:t>)  =</a:t>
            </a:r>
          </a:p>
          <a:p>
            <a:pPr marL="457200" lvl="1" indent="0">
              <a:buNone/>
            </a:pPr>
            <a:r>
              <a:rPr lang="en-US" sz="1800" dirty="0"/>
              <a:t>                      </a:t>
            </a:r>
            <a:endParaRPr lang="en-US" sz="1800" baseline="-25000" dirty="0"/>
          </a:p>
          <a:p>
            <a:r>
              <a:rPr lang="en-US" sz="2000" dirty="0"/>
              <a:t>Complexity (where: |X| = n, |Y| = p):      </a:t>
            </a:r>
            <a:r>
              <a:rPr lang="en-US" sz="2000" dirty="0">
                <a:solidFill>
                  <a:srgbClr val="FF0000"/>
                </a:solidFill>
              </a:rPr>
              <a:t>Time:                        Space: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03452"/>
              </p:ext>
            </p:extLst>
          </p:nvPr>
        </p:nvGraphicFramePr>
        <p:xfrm>
          <a:off x="2286000" y="4343400"/>
          <a:ext cx="3581396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620000" y="5072164"/>
            <a:ext cx="609600" cy="6545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467600" y="6096000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73829" y="4925119"/>
            <a:ext cx="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000" y="467236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5879068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34400" y="44958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86801" y="5054026"/>
            <a:ext cx="113489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(insertion)</a:t>
            </a:r>
          </a:p>
          <a:p>
            <a:r>
              <a:rPr lang="en-US" sz="1600" dirty="0"/>
              <a:t>+1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9000" y="6062247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     +1 </a:t>
            </a:r>
          </a:p>
          <a:p>
            <a:r>
              <a:rPr lang="en-US" sz="1600" dirty="0"/>
              <a:t>(insertion)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1" y="4977826"/>
            <a:ext cx="10538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+0 (same)</a:t>
            </a:r>
          </a:p>
          <a:p>
            <a:r>
              <a:rPr lang="en-US" sz="1600" dirty="0"/>
              <a:t>+1 (diff)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475584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5105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3231" y="549283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3231" y="583138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3231" y="61853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11538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5224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196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26138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55139" y="4105870"/>
            <a:ext cx="1099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E S E T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</a:p>
          <a:p>
            <a:endParaRPr lang="en-US" dirty="0"/>
          </a:p>
          <a:p>
            <a:r>
              <a:rPr lang="en-US" dirty="0"/>
              <a:t>   S E T 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53325" y="4379880"/>
            <a:ext cx="58779" cy="35977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93338" y="44604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43601" y="5782270"/>
            <a:ext cx="107112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 E S E 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S E T S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824365" y="60960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81800" y="61003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15220" y="4182070"/>
            <a:ext cx="1099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E S E 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S E T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7010401" y="4457701"/>
            <a:ext cx="58503" cy="342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50138" y="45382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1" name="Trapezoid 40"/>
          <p:cNvSpPr/>
          <p:nvPr/>
        </p:nvSpPr>
        <p:spPr>
          <a:xfrm rot="10800000">
            <a:off x="8855138" y="4158575"/>
            <a:ext cx="898187" cy="792804"/>
          </a:xfrm>
          <a:prstGeom prst="trapezoid">
            <a:avLst>
              <a:gd name="adj" fmla="val 23176"/>
            </a:avLst>
          </a:prstGeom>
          <a:solidFill>
            <a:schemeClr val="bg1">
              <a:lumMod val="50000"/>
              <a:alpha val="2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/>
          <p:cNvSpPr/>
          <p:nvPr/>
        </p:nvSpPr>
        <p:spPr>
          <a:xfrm rot="10800000">
            <a:off x="6191920" y="4236396"/>
            <a:ext cx="818481" cy="792804"/>
          </a:xfrm>
          <a:prstGeom prst="trapezoid">
            <a:avLst>
              <a:gd name="adj" fmla="val 23176"/>
            </a:avLst>
          </a:prstGeom>
          <a:solidFill>
            <a:schemeClr val="bg1">
              <a:lumMod val="50000"/>
              <a:alpha val="2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rapezoid 44"/>
          <p:cNvSpPr/>
          <p:nvPr/>
        </p:nvSpPr>
        <p:spPr>
          <a:xfrm rot="10800000">
            <a:off x="5963318" y="5836595"/>
            <a:ext cx="742282" cy="792804"/>
          </a:xfrm>
          <a:prstGeom prst="trapezoid">
            <a:avLst>
              <a:gd name="adj" fmla="val 2208"/>
            </a:avLst>
          </a:prstGeom>
          <a:solidFill>
            <a:schemeClr val="bg1">
              <a:lumMod val="50000"/>
              <a:alpha val="2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 rot="10800000">
            <a:off x="9451424" y="2353270"/>
            <a:ext cx="818481" cy="792804"/>
          </a:xfrm>
          <a:prstGeom prst="trapezoid">
            <a:avLst>
              <a:gd name="adj" fmla="val 23176"/>
            </a:avLst>
          </a:prstGeom>
          <a:solidFill>
            <a:schemeClr val="bg1">
              <a:lumMod val="50000"/>
              <a:alpha val="2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58786" y="2277070"/>
            <a:ext cx="904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E S E 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S E T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4400" y="1286470"/>
            <a:ext cx="2438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Represents an optimal alignment between “RESE” and “SET” </a:t>
            </a:r>
          </a:p>
        </p:txBody>
      </p:sp>
      <p:cxnSp>
        <p:nvCxnSpPr>
          <p:cNvPr id="37" name="Straight Arrow Connector 36"/>
          <p:cNvCxnSpPr>
            <a:cxnSpLocks/>
            <a:stCxn id="9" idx="2"/>
          </p:cNvCxnSpPr>
          <p:nvPr/>
        </p:nvCxnSpPr>
        <p:spPr>
          <a:xfrm>
            <a:off x="9753600" y="2209800"/>
            <a:ext cx="29114" cy="1434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116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586264"/>
          </a:xfrm>
        </p:spPr>
        <p:txBody>
          <a:bodyPr/>
          <a:lstStyle/>
          <a:p>
            <a:r>
              <a:rPr lang="en-US" sz="4000" dirty="0"/>
              <a:t>Edit Distance – Cost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131332"/>
            <a:ext cx="8382000" cy="2450068"/>
          </a:xfrm>
        </p:spPr>
        <p:txBody>
          <a:bodyPr/>
          <a:lstStyle/>
          <a:p>
            <a:r>
              <a:rPr lang="en-US" sz="2000" dirty="0"/>
              <a:t>Each cell will have the answer for a specific </a:t>
            </a:r>
            <a:r>
              <a:rPr lang="en-US" sz="2000" dirty="0" err="1"/>
              <a:t>subproblem</a:t>
            </a:r>
            <a:r>
              <a:rPr lang="en-US" sz="2000" dirty="0"/>
              <a:t>.</a:t>
            </a:r>
          </a:p>
          <a:p>
            <a:r>
              <a:rPr lang="en-US" sz="2000" dirty="0"/>
              <a:t>Special cases: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(0,0) = 0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(0,j) = 1 + </a:t>
            </a:r>
            <a:r>
              <a:rPr lang="en-US" sz="1800" dirty="0" err="1"/>
              <a:t>Dist</a:t>
            </a:r>
            <a:r>
              <a:rPr lang="en-US" sz="1800" dirty="0"/>
              <a:t>(0,j-1)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(i,0) = 1 + </a:t>
            </a:r>
            <a:r>
              <a:rPr lang="en-US" sz="1800" dirty="0" err="1"/>
              <a:t>Dist</a:t>
            </a:r>
            <a:r>
              <a:rPr lang="en-US" sz="1800" dirty="0"/>
              <a:t>(i-1,0)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</a:t>
            </a:r>
            <a:r>
              <a:rPr lang="en-US" sz="1800" dirty="0" err="1"/>
              <a:t>i,j</a:t>
            </a:r>
            <a:r>
              <a:rPr lang="en-US" sz="1800" dirty="0"/>
              <a:t>)  =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     }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= y</a:t>
            </a:r>
            <a:r>
              <a:rPr lang="en-US" sz="1800" baseline="-25000" dirty="0">
                <a:solidFill>
                  <a:srgbClr val="7030A0"/>
                </a:solidFill>
              </a:rPr>
              <a:t>j-1</a:t>
            </a:r>
            <a:r>
              <a:rPr lang="en-US" sz="1800" dirty="0">
                <a:solidFill>
                  <a:srgbClr val="7030A0"/>
                </a:solidFill>
              </a:rPr>
              <a:t>  </a:t>
            </a:r>
            <a:r>
              <a:rPr lang="en-US" sz="1800" dirty="0"/>
              <a:t>or</a:t>
            </a:r>
          </a:p>
          <a:p>
            <a:pPr marL="457200" lvl="1" indent="0">
              <a:buNone/>
            </a:pPr>
            <a:r>
              <a:rPr lang="en-US" sz="1800" dirty="0"/>
              <a:t>                      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</a:t>
            </a:r>
            <a:r>
              <a:rPr lang="en-US" sz="1800" dirty="0">
                <a:solidFill>
                  <a:srgbClr val="C00000"/>
                </a:solidFill>
              </a:rPr>
              <a:t>+1 </a:t>
            </a:r>
            <a:r>
              <a:rPr lang="en-US" sz="1800" dirty="0"/>
              <a:t>}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≠ </a:t>
            </a:r>
            <a:r>
              <a:rPr lang="en-US" sz="1800" dirty="0" err="1">
                <a:solidFill>
                  <a:srgbClr val="7030A0"/>
                </a:solidFill>
              </a:rPr>
              <a:t>y</a:t>
            </a:r>
            <a:r>
              <a:rPr lang="en-US" sz="1800" baseline="-25000" dirty="0" err="1">
                <a:solidFill>
                  <a:srgbClr val="7030A0"/>
                </a:solidFill>
              </a:rPr>
              <a:t>j</a:t>
            </a:r>
            <a:r>
              <a:rPr lang="en-US" sz="1800" baseline="-25000" dirty="0">
                <a:solidFill>
                  <a:srgbClr val="7030A0"/>
                </a:solidFill>
              </a:rPr>
              <a:t> -1</a:t>
            </a:r>
          </a:p>
          <a:p>
            <a:r>
              <a:rPr lang="en-US" sz="2000" dirty="0"/>
              <a:t>Complexity (where: |X| = n, |Y| = p):      Time:  O(n*p)         Space: O(n*p)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31219"/>
              </p:ext>
            </p:extLst>
          </p:nvPr>
        </p:nvGraphicFramePr>
        <p:xfrm>
          <a:off x="2286000" y="4343400"/>
          <a:ext cx="3581396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3505200" y="2853447"/>
            <a:ext cx="152400" cy="6337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475584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5105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3231" y="549283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3231" y="583138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3231" y="61853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11538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5224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196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26138" y="40502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620000" y="5072164"/>
            <a:ext cx="609600" cy="6545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467600" y="6096000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673829" y="4925119"/>
            <a:ext cx="0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39000" y="467236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5879068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534400" y="44958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686801" y="5054026"/>
            <a:ext cx="113489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(insertion)</a:t>
            </a:r>
          </a:p>
          <a:p>
            <a:r>
              <a:rPr lang="en-US" sz="1600" dirty="0"/>
              <a:t>+1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6062247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     +1 </a:t>
            </a:r>
          </a:p>
          <a:p>
            <a:r>
              <a:rPr lang="en-US" sz="1600" dirty="0"/>
              <a:t>(insertion)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1" y="4977826"/>
            <a:ext cx="10538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+0 (same)</a:t>
            </a:r>
          </a:p>
          <a:p>
            <a:r>
              <a:rPr lang="en-US" sz="1600" dirty="0"/>
              <a:t>+1 (diff)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55139" y="4105870"/>
            <a:ext cx="1099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E S E T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</a:p>
          <a:p>
            <a:endParaRPr lang="en-US" dirty="0"/>
          </a:p>
          <a:p>
            <a:r>
              <a:rPr lang="en-US" dirty="0"/>
              <a:t>   S E T 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9753325" y="4379880"/>
            <a:ext cx="58779" cy="35977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93338" y="44604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1" y="5782270"/>
            <a:ext cx="107112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 E S E 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S E T S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824365" y="60960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81800" y="61003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15220" y="4182070"/>
            <a:ext cx="1099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E S E 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S E T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7010401" y="4457701"/>
            <a:ext cx="58503" cy="342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50138" y="45382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7" name="Trapezoid 46"/>
          <p:cNvSpPr/>
          <p:nvPr/>
        </p:nvSpPr>
        <p:spPr>
          <a:xfrm rot="10800000">
            <a:off x="8855138" y="4158575"/>
            <a:ext cx="898187" cy="792804"/>
          </a:xfrm>
          <a:prstGeom prst="trapezoid">
            <a:avLst>
              <a:gd name="adj" fmla="val 23176"/>
            </a:avLst>
          </a:prstGeom>
          <a:solidFill>
            <a:schemeClr val="bg1">
              <a:lumMod val="50000"/>
              <a:alpha val="2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/>
          <p:cNvSpPr/>
          <p:nvPr/>
        </p:nvSpPr>
        <p:spPr>
          <a:xfrm rot="10800000">
            <a:off x="6191920" y="4236396"/>
            <a:ext cx="818481" cy="792804"/>
          </a:xfrm>
          <a:prstGeom prst="trapezoid">
            <a:avLst>
              <a:gd name="adj" fmla="val 23176"/>
            </a:avLst>
          </a:prstGeom>
          <a:solidFill>
            <a:schemeClr val="bg1">
              <a:lumMod val="50000"/>
              <a:alpha val="2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rapezoid 48"/>
          <p:cNvSpPr/>
          <p:nvPr/>
        </p:nvSpPr>
        <p:spPr>
          <a:xfrm rot="10800000">
            <a:off x="5963318" y="5836595"/>
            <a:ext cx="742282" cy="792804"/>
          </a:xfrm>
          <a:prstGeom prst="trapezoid">
            <a:avLst>
              <a:gd name="adj" fmla="val 2208"/>
            </a:avLst>
          </a:prstGeom>
          <a:solidFill>
            <a:schemeClr val="bg1">
              <a:lumMod val="50000"/>
              <a:alpha val="2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2" y="1676400"/>
            <a:ext cx="3657599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NOTE: Use this definition where for </a:t>
            </a:r>
            <a:r>
              <a:rPr lang="en-US" sz="1400" i="1" dirty="0" err="1"/>
              <a:t>Dist</a:t>
            </a:r>
            <a:r>
              <a:rPr lang="en-US" sz="1400" i="1" dirty="0"/>
              <a:t>(</a:t>
            </a:r>
            <a:r>
              <a:rPr lang="en-US" sz="1400" i="1" dirty="0" err="1"/>
              <a:t>i,j</a:t>
            </a:r>
            <a:r>
              <a:rPr lang="en-US" sz="1400" i="1" dirty="0"/>
              <a:t>)  the min of the 3 possible smaller problems is used regardless of how letters x</a:t>
            </a:r>
            <a:r>
              <a:rPr lang="en-US" sz="1400" i="1" baseline="-25000" dirty="0"/>
              <a:t>i-1</a:t>
            </a:r>
            <a:r>
              <a:rPr lang="en-US" sz="1400" i="1" dirty="0"/>
              <a:t> and y</a:t>
            </a:r>
            <a:r>
              <a:rPr lang="en-US" sz="1400" i="1" baseline="-25000" dirty="0"/>
              <a:t>j-1</a:t>
            </a:r>
            <a:r>
              <a:rPr lang="en-US" sz="1400" i="1" dirty="0"/>
              <a:t> compare.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8343901" y="1863939"/>
            <a:ext cx="1643062" cy="3125197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790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16708"/>
              </p:ext>
            </p:extLst>
          </p:nvPr>
        </p:nvGraphicFramePr>
        <p:xfrm>
          <a:off x="2028351" y="2950556"/>
          <a:ext cx="8125299" cy="3887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83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""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(final answer)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8453" y="73059"/>
            <a:ext cx="217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Worked out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48589" y="1114489"/>
            <a:ext cx="1438274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Subproblem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(“SE”,“RESE”)</a:t>
            </a:r>
          </a:p>
        </p:txBody>
      </p:sp>
      <p:cxnSp>
        <p:nvCxnSpPr>
          <p:cNvPr id="14" name="Straight Arrow Connector 13"/>
          <p:cNvCxnSpPr>
            <a:cxnSpLocks/>
            <a:stCxn id="13" idx="2"/>
          </p:cNvCxnSpPr>
          <p:nvPr/>
        </p:nvCxnSpPr>
        <p:spPr>
          <a:xfrm>
            <a:off x="8467726" y="1576154"/>
            <a:ext cx="66675" cy="362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F83D7B9-D497-4237-82E1-5E3898F4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90" y="556297"/>
            <a:ext cx="7858810" cy="245006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Each cell will have the answer for a specific </a:t>
            </a:r>
            <a:r>
              <a:rPr lang="en-US" sz="2000" dirty="0" err="1"/>
              <a:t>subproblem</a:t>
            </a:r>
            <a:r>
              <a:rPr lang="en-US" sz="2000" dirty="0"/>
              <a:t>.</a:t>
            </a:r>
          </a:p>
          <a:p>
            <a:r>
              <a:rPr lang="en-US" sz="2000" dirty="0"/>
              <a:t>Special cases: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(0,0) = 0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(0,j) = 1 + </a:t>
            </a:r>
            <a:r>
              <a:rPr lang="en-US" sz="1800" dirty="0" err="1"/>
              <a:t>Dist</a:t>
            </a:r>
            <a:r>
              <a:rPr lang="en-US" sz="1800" dirty="0"/>
              <a:t>(0,j-1) = j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(i,0) = 1 + </a:t>
            </a:r>
            <a:r>
              <a:rPr lang="en-US" sz="1800" dirty="0" err="1"/>
              <a:t>Dist</a:t>
            </a:r>
            <a:r>
              <a:rPr lang="en-US" sz="1800" dirty="0"/>
              <a:t>(i-1,0)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</a:t>
            </a:r>
            <a:r>
              <a:rPr lang="en-US" sz="1800" dirty="0" err="1"/>
              <a:t>i,j</a:t>
            </a:r>
            <a:r>
              <a:rPr lang="en-US" sz="1800" dirty="0"/>
              <a:t>)  =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 </a:t>
            </a:r>
            <a:r>
              <a:rPr lang="en-US" sz="1800" dirty="0">
                <a:solidFill>
                  <a:srgbClr val="C00000"/>
                </a:solidFill>
              </a:rPr>
              <a:t>+0</a:t>
            </a:r>
            <a:r>
              <a:rPr lang="en-US" sz="1800" dirty="0"/>
              <a:t>    }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= y</a:t>
            </a:r>
            <a:r>
              <a:rPr lang="en-US" sz="1800" baseline="-25000" dirty="0">
                <a:solidFill>
                  <a:srgbClr val="7030A0"/>
                </a:solidFill>
              </a:rPr>
              <a:t>j-1</a:t>
            </a:r>
            <a:r>
              <a:rPr lang="en-US" sz="1800" dirty="0">
                <a:solidFill>
                  <a:srgbClr val="7030A0"/>
                </a:solidFill>
              </a:rPr>
              <a:t>  </a:t>
            </a:r>
            <a:r>
              <a:rPr lang="en-US" sz="1800" dirty="0"/>
              <a:t>or</a:t>
            </a:r>
          </a:p>
          <a:p>
            <a:pPr marL="457200" lvl="1" indent="0">
              <a:buNone/>
            </a:pPr>
            <a:r>
              <a:rPr lang="en-US" sz="1800" dirty="0"/>
              <a:t>                       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</a:t>
            </a:r>
            <a:r>
              <a:rPr lang="en-US" sz="1800" dirty="0">
                <a:solidFill>
                  <a:srgbClr val="C00000"/>
                </a:solidFill>
              </a:rPr>
              <a:t>+1  </a:t>
            </a:r>
            <a:r>
              <a:rPr lang="en-US" sz="1800" dirty="0"/>
              <a:t>}   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≠ y</a:t>
            </a:r>
            <a:r>
              <a:rPr lang="en-US" sz="1800" baseline="-25000" dirty="0">
                <a:solidFill>
                  <a:srgbClr val="7030A0"/>
                </a:solidFill>
              </a:rPr>
              <a:t>j-1 </a:t>
            </a:r>
          </a:p>
          <a:p>
            <a:r>
              <a:rPr lang="en-US" sz="2000" dirty="0"/>
              <a:t>Complexity (where: |X| = n, |Y| = p):      Time:  O(n*p)         Space: O(n*p)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71D3EB-235E-4944-8BA8-A75A33B7E078}"/>
              </a:ext>
            </a:extLst>
          </p:cNvPr>
          <p:cNvSpPr txBox="1"/>
          <p:nvPr/>
        </p:nvSpPr>
        <p:spPr>
          <a:xfrm>
            <a:off x="304800" y="4953000"/>
            <a:ext cx="1133475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Subproblem: 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(“SE”,””)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51CB00-4354-44A0-A6EF-D0543E7D301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1438275" y="5183833"/>
            <a:ext cx="1990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97CD67-3E54-4186-A0C5-F402F0F054CD}"/>
              </a:ext>
            </a:extLst>
          </p:cNvPr>
          <p:cNvSpPr txBox="1"/>
          <p:nvPr/>
        </p:nvSpPr>
        <p:spPr>
          <a:xfrm>
            <a:off x="10643235" y="1790883"/>
            <a:ext cx="1133475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Subproblem: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(“”,”RESE”)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710396-CBC2-41C8-84D6-AD175A4E5168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894447" y="2252548"/>
            <a:ext cx="2315526" cy="140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226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95865"/>
              </p:ext>
            </p:extLst>
          </p:nvPr>
        </p:nvGraphicFramePr>
        <p:xfrm>
          <a:off x="2028351" y="2950556"/>
          <a:ext cx="8125299" cy="3887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0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83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""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0+1=1          </a:t>
                      </a:r>
                      <a:r>
                        <a:rPr lang="en-US" sz="2800" dirty="0"/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1+1=2             </a:t>
                      </a: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2+1              </a:t>
                      </a: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3+1              </a:t>
                      </a: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4+1            </a:t>
                      </a:r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0+1 =1                </a:t>
                      </a:r>
                    </a:p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0+1=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1+1=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1+1 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1+1=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2+1=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1+1=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3+1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4+1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4+1             5+1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1+1=2</a:t>
                      </a:r>
                    </a:p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1+1             1+1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(E,E)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3+1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4+1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2+1</a:t>
                      </a:r>
                    </a:p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1+1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1+1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2+1(T,E)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2+0 (T,T)        3+1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0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3+1</a:t>
                      </a:r>
                    </a:p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3+1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2+1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3+1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2+1              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3+1             2+1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3+1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(final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</a:rPr>
                        <a:t>ans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8453" y="73059"/>
            <a:ext cx="217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Worked out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43235" y="3512403"/>
            <a:ext cx="1133475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+0 because the  corresponding letter is the same (here T)</a:t>
            </a:r>
          </a:p>
        </p:txBody>
      </p:sp>
      <p:cxnSp>
        <p:nvCxnSpPr>
          <p:cNvPr id="10" name="Straight Arrow Connector 9"/>
          <p:cNvCxnSpPr>
            <a:cxnSpLocks/>
            <a:stCxn id="2" idx="2"/>
          </p:cNvCxnSpPr>
          <p:nvPr/>
        </p:nvCxnSpPr>
        <p:spPr>
          <a:xfrm flipH="1">
            <a:off x="9296401" y="4343400"/>
            <a:ext cx="1913572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48589" y="1114489"/>
            <a:ext cx="1438274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Subproblem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(“SE”,“RESE”)</a:t>
            </a:r>
          </a:p>
        </p:txBody>
      </p:sp>
      <p:cxnSp>
        <p:nvCxnSpPr>
          <p:cNvPr id="14" name="Straight Arrow Connector 13"/>
          <p:cNvCxnSpPr>
            <a:cxnSpLocks/>
            <a:stCxn id="13" idx="2"/>
          </p:cNvCxnSpPr>
          <p:nvPr/>
        </p:nvCxnSpPr>
        <p:spPr>
          <a:xfrm>
            <a:off x="8467726" y="1576154"/>
            <a:ext cx="66675" cy="362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F83D7B9-D497-4237-82E1-5E3898F4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90" y="556297"/>
            <a:ext cx="7858810" cy="245006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Each cell will have the answer for a specific </a:t>
            </a:r>
            <a:r>
              <a:rPr lang="en-US" sz="2000" dirty="0" err="1"/>
              <a:t>subproblem</a:t>
            </a:r>
            <a:r>
              <a:rPr lang="en-US" sz="2000" dirty="0"/>
              <a:t>.</a:t>
            </a:r>
          </a:p>
          <a:p>
            <a:r>
              <a:rPr lang="en-US" sz="2000" dirty="0"/>
              <a:t>Special cases: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(0,0) = 0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(0,j) = 1 + </a:t>
            </a:r>
            <a:r>
              <a:rPr lang="en-US" sz="1800" dirty="0" err="1"/>
              <a:t>Dist</a:t>
            </a:r>
            <a:r>
              <a:rPr lang="en-US" sz="1800" dirty="0"/>
              <a:t>(0,j-1) = j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(i,0) = 1 + </a:t>
            </a:r>
            <a:r>
              <a:rPr lang="en-US" sz="1800" dirty="0" err="1"/>
              <a:t>Dist</a:t>
            </a:r>
            <a:r>
              <a:rPr lang="en-US" sz="1800" dirty="0"/>
              <a:t>(i-1,0)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</a:t>
            </a:r>
            <a:r>
              <a:rPr lang="en-US" sz="1800" dirty="0" err="1"/>
              <a:t>i,j</a:t>
            </a:r>
            <a:r>
              <a:rPr lang="en-US" sz="1800" dirty="0"/>
              <a:t>)  =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 </a:t>
            </a:r>
            <a:r>
              <a:rPr lang="en-US" sz="1800" dirty="0">
                <a:solidFill>
                  <a:srgbClr val="C00000"/>
                </a:solidFill>
              </a:rPr>
              <a:t>+0</a:t>
            </a:r>
            <a:r>
              <a:rPr lang="en-US" sz="1800" dirty="0"/>
              <a:t>    }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= y</a:t>
            </a:r>
            <a:r>
              <a:rPr lang="en-US" sz="1800" baseline="-25000" dirty="0">
                <a:solidFill>
                  <a:srgbClr val="7030A0"/>
                </a:solidFill>
              </a:rPr>
              <a:t>j-1</a:t>
            </a:r>
            <a:r>
              <a:rPr lang="en-US" sz="1800" dirty="0">
                <a:solidFill>
                  <a:srgbClr val="7030A0"/>
                </a:solidFill>
              </a:rPr>
              <a:t>  </a:t>
            </a:r>
            <a:r>
              <a:rPr lang="en-US" sz="1800" dirty="0"/>
              <a:t>or</a:t>
            </a:r>
          </a:p>
          <a:p>
            <a:pPr marL="457200" lvl="1" indent="0">
              <a:buNone/>
            </a:pPr>
            <a:r>
              <a:rPr lang="en-US" sz="1800" dirty="0"/>
              <a:t>                          min { </a:t>
            </a:r>
            <a:r>
              <a:rPr lang="en-US" sz="1800" dirty="0" err="1"/>
              <a:t>Dist</a:t>
            </a:r>
            <a:r>
              <a:rPr lang="en-US" sz="1800" dirty="0"/>
              <a:t>(i-1,j)+1,   </a:t>
            </a:r>
            <a:r>
              <a:rPr lang="en-US" sz="1800" dirty="0" err="1"/>
              <a:t>Dist</a:t>
            </a:r>
            <a:r>
              <a:rPr lang="en-US" sz="1800" dirty="0"/>
              <a:t>(i,j-1)+1,   </a:t>
            </a:r>
            <a:r>
              <a:rPr lang="en-US" sz="1800" dirty="0" err="1"/>
              <a:t>Dist</a:t>
            </a:r>
            <a:r>
              <a:rPr lang="en-US" sz="1800" dirty="0"/>
              <a:t>(i-1,j-1)</a:t>
            </a:r>
            <a:r>
              <a:rPr lang="en-US" sz="1800" dirty="0">
                <a:solidFill>
                  <a:srgbClr val="C00000"/>
                </a:solidFill>
              </a:rPr>
              <a:t>+1  </a:t>
            </a:r>
            <a:r>
              <a:rPr lang="en-US" sz="1800" dirty="0"/>
              <a:t>}        if </a:t>
            </a:r>
            <a:r>
              <a:rPr lang="en-US" sz="1800" dirty="0">
                <a:solidFill>
                  <a:srgbClr val="7030A0"/>
                </a:solidFill>
              </a:rPr>
              <a:t>x</a:t>
            </a:r>
            <a:r>
              <a:rPr lang="en-US" sz="1800" baseline="-25000" dirty="0">
                <a:solidFill>
                  <a:srgbClr val="7030A0"/>
                </a:solidFill>
              </a:rPr>
              <a:t>i-1</a:t>
            </a:r>
            <a:r>
              <a:rPr lang="en-US" sz="1800" dirty="0">
                <a:solidFill>
                  <a:srgbClr val="7030A0"/>
                </a:solidFill>
              </a:rPr>
              <a:t> ≠ y</a:t>
            </a:r>
            <a:r>
              <a:rPr lang="en-US" sz="1800" baseline="-25000" dirty="0">
                <a:solidFill>
                  <a:srgbClr val="7030A0"/>
                </a:solidFill>
              </a:rPr>
              <a:t>j-1 </a:t>
            </a:r>
          </a:p>
          <a:p>
            <a:r>
              <a:rPr lang="en-US" sz="2000" dirty="0"/>
              <a:t>Complexity (where: |X| = n, |Y| = p):      Time:  O(n*p)         Space: O(n*p)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71D3EB-235E-4944-8BA8-A75A33B7E078}"/>
              </a:ext>
            </a:extLst>
          </p:cNvPr>
          <p:cNvSpPr txBox="1"/>
          <p:nvPr/>
        </p:nvSpPr>
        <p:spPr>
          <a:xfrm>
            <a:off x="304800" y="4953000"/>
            <a:ext cx="1133475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Subproblem: 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(“SE”,””)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51CB00-4354-44A0-A6EF-D0543E7D301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1438275" y="5183833"/>
            <a:ext cx="1990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FC99B2B-DF0F-4107-B6EC-6B2EC35579C9}"/>
              </a:ext>
            </a:extLst>
          </p:cNvPr>
          <p:cNvSpPr txBox="1"/>
          <p:nvPr/>
        </p:nvSpPr>
        <p:spPr>
          <a:xfrm>
            <a:off x="10643235" y="1790883"/>
            <a:ext cx="1133475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Subproblem:</a:t>
            </a:r>
          </a:p>
          <a:p>
            <a:pPr defTabSz="457200">
              <a:defRPr/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Dist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(“”,”RESE”)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72B2BB7-D757-4A9B-961E-9DF9391FEC26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8894447" y="2252548"/>
            <a:ext cx="2315526" cy="140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026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ED - Improving memory usage: </a:t>
            </a:r>
            <a:r>
              <a:rPr lang="el-GR" sz="3600" dirty="0"/>
              <a:t>Θ</a:t>
            </a:r>
            <a:r>
              <a:rPr lang="en-US" sz="3600" dirty="0"/>
              <a:t>( min{</a:t>
            </a:r>
            <a:r>
              <a:rPr lang="en-US" sz="3600" dirty="0" err="1"/>
              <a:t>W,n</a:t>
            </a:r>
            <a:r>
              <a:rPr lang="en-US" sz="3600" dirty="0"/>
              <a:t>} 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10210800" cy="4876800"/>
          </a:xfrm>
        </p:spPr>
        <p:txBody>
          <a:bodyPr/>
          <a:lstStyle/>
          <a:p>
            <a:r>
              <a:rPr lang="en-US" sz="2400" dirty="0"/>
              <a:t>Optimize the memory usage: </a:t>
            </a:r>
            <a:r>
              <a:rPr lang="en-US" sz="2400" dirty="0">
                <a:solidFill>
                  <a:srgbClr val="FF0000"/>
                </a:solidFill>
              </a:rPr>
              <a:t>store only smaller problems that are needed.</a:t>
            </a:r>
          </a:p>
          <a:p>
            <a:pPr lvl="1"/>
            <a:r>
              <a:rPr lang="en-US" sz="1800" dirty="0"/>
              <a:t>Store either 2 rows or 2 columns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the choices cannot be recovered anymore (i.e. cannot recover what items to pick to achieve the computed optimal value).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Space complexity:   </a:t>
            </a:r>
            <a:r>
              <a:rPr lang="el-GR" sz="2400" dirty="0"/>
              <a:t>Θ</a:t>
            </a:r>
            <a:r>
              <a:rPr lang="en-US" sz="2400" dirty="0"/>
              <a:t>( min{ W, n } )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Practice:</a:t>
            </a:r>
          </a:p>
          <a:p>
            <a:pPr lvl="1"/>
            <a:r>
              <a:rPr lang="en-US" sz="1800" dirty="0"/>
              <a:t>Can you implement this solution?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1F050E-094D-4684-BF90-08625BE03FCF}"/>
              </a:ext>
            </a:extLst>
          </p:cNvPr>
          <p:cNvGraphicFramePr>
            <a:graphicFrameLocks noGrp="1"/>
          </p:cNvGraphicFramePr>
          <p:nvPr/>
        </p:nvGraphicFramePr>
        <p:xfrm>
          <a:off x="5943600" y="2665095"/>
          <a:ext cx="3505203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467">
                  <a:extLst>
                    <a:ext uri="{9D8B030D-6E8A-4147-A177-3AD203B41FA5}">
                      <a16:colId xmlns:a16="http://schemas.microsoft.com/office/drawing/2014/main" val="3793258945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1304589318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3308182281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1566158426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3864786204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519445152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1120094136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1571408772"/>
                    </a:ext>
                  </a:extLst>
                </a:gridCol>
                <a:gridCol w="389467">
                  <a:extLst>
                    <a:ext uri="{9D8B030D-6E8A-4147-A177-3AD203B41FA5}">
                      <a16:colId xmlns:a16="http://schemas.microsoft.com/office/drawing/2014/main" val="1355385804"/>
                    </a:ext>
                  </a:extLst>
                </a:gridCol>
              </a:tblGrid>
              <a:tr h="130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4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768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861508-A9D6-40C9-9580-BA024ABB5042}"/>
              </a:ext>
            </a:extLst>
          </p:cNvPr>
          <p:cNvGraphicFramePr>
            <a:graphicFrameLocks noGrp="1"/>
          </p:cNvGraphicFramePr>
          <p:nvPr/>
        </p:nvGraphicFramePr>
        <p:xfrm>
          <a:off x="10134600" y="2274569"/>
          <a:ext cx="787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00">
                  <a:extLst>
                    <a:ext uri="{9D8B030D-6E8A-4147-A177-3AD203B41FA5}">
                      <a16:colId xmlns:a16="http://schemas.microsoft.com/office/drawing/2014/main" val="20956769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438307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05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0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5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69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672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7EC77F8-88FF-43DA-A205-3005BBF352AE}"/>
              </a:ext>
            </a:extLst>
          </p:cNvPr>
          <p:cNvSpPr txBox="1"/>
          <p:nvPr/>
        </p:nvSpPr>
        <p:spPr>
          <a:xfrm>
            <a:off x="8765603" y="341844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Θ(W)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A29AA-841F-40C5-B6AD-44EEA1BAC460}"/>
              </a:ext>
            </a:extLst>
          </p:cNvPr>
          <p:cNvSpPr txBox="1"/>
          <p:nvPr/>
        </p:nvSpPr>
        <p:spPr>
          <a:xfrm>
            <a:off x="10228378" y="412241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Θ(n)</a:t>
            </a:r>
          </a:p>
        </p:txBody>
      </p:sp>
    </p:spTree>
    <p:extLst>
      <p:ext uri="{BB962C8B-B14F-4D97-AF65-F5344CB8AC3E}">
        <p14:creationId xmlns:p14="http://schemas.microsoft.com/office/powerpoint/2010/main" val="247950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8839200" cy="5486400"/>
          </a:xfrm>
        </p:spPr>
        <p:txBody>
          <a:bodyPr/>
          <a:lstStyle/>
          <a:p>
            <a:r>
              <a:rPr lang="en-US" sz="2400" dirty="0"/>
              <a:t>The Edit Distance is a </a:t>
            </a:r>
            <a:r>
              <a:rPr lang="en-US" sz="2400" b="1" i="1" dirty="0">
                <a:solidFill>
                  <a:srgbClr val="FF0000"/>
                </a:solidFill>
              </a:rPr>
              <a:t>Time Series Alignment</a:t>
            </a:r>
          </a:p>
          <a:p>
            <a:r>
              <a:rPr lang="en-US" sz="2400" dirty="0"/>
              <a:t>Other examples of problems solved with Time Series Alignment:</a:t>
            </a:r>
          </a:p>
          <a:p>
            <a:pPr lvl="1"/>
            <a:r>
              <a:rPr lang="en-US" sz="2000" dirty="0"/>
              <a:t>Given observed temperatures, find location:</a:t>
            </a:r>
          </a:p>
          <a:p>
            <a:pPr lvl="2"/>
            <a:r>
              <a:rPr lang="en-US" sz="1800" dirty="0"/>
              <a:t>Collected in a database temperatures at different hours over one day in various places (labelled with the name). Given a query consisting of temperatures collected in an unknown place, find the place with the most similar temperatures. Issues: </a:t>
            </a:r>
          </a:p>
          <a:p>
            <a:pPr lvl="3"/>
            <a:r>
              <a:rPr lang="en-US" dirty="0"/>
              <a:t>Not same number of measurements for every place and query.</a:t>
            </a:r>
          </a:p>
          <a:p>
            <a:pPr lvl="1"/>
            <a:r>
              <a:rPr lang="en-US" sz="2000" dirty="0"/>
              <a:t>Find videos showing a similar sign in sign language.</a:t>
            </a:r>
          </a:p>
          <a:p>
            <a:pPr lvl="1"/>
            <a:r>
              <a:rPr lang="en-US" sz="2000" dirty="0"/>
              <a:t>Find shapes in images (after image processing extracted relevant features)</a:t>
            </a:r>
          </a:p>
          <a:p>
            <a:r>
              <a:rPr lang="en-US" sz="2400" dirty="0"/>
              <a:t>Find a substring in a string</a:t>
            </a:r>
            <a:endParaRPr lang="en-US" sz="2000" dirty="0"/>
          </a:p>
          <a:p>
            <a:pPr lvl="1"/>
            <a:r>
              <a:rPr lang="en-US" sz="2000" dirty="0"/>
              <a:t>E.g. swear words in </a:t>
            </a:r>
            <a:r>
              <a:rPr lang="en-US" sz="2000" dirty="0" err="1"/>
              <a:t>Pokemon</a:t>
            </a:r>
            <a:r>
              <a:rPr lang="en-US" sz="2000" dirty="0"/>
              <a:t> Names</a:t>
            </a:r>
          </a:p>
          <a:p>
            <a:pPr lvl="1"/>
            <a:r>
              <a:rPr lang="en-US" sz="2000" dirty="0"/>
              <a:t>Uses two additional sink states (at the beginning and end of the small query)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Exam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5867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On the right is part of an edit distance table.   CART is the complete second string.  AL is the end of the first string (</a:t>
            </a:r>
            <a:r>
              <a:rPr lang="en-US" sz="1800" u="sng" dirty="0"/>
              <a:t>the first letters of this string are not shown</a:t>
            </a:r>
            <a:r>
              <a:rPr lang="en-US" sz="1800" dirty="0"/>
              <a:t>).</a:t>
            </a:r>
          </a:p>
          <a:p>
            <a:pPr lvl="0">
              <a:buFont typeface="+mj-lt"/>
              <a:buAutoNum type="alphaLcPeriod"/>
            </a:pPr>
            <a:r>
              <a:rPr lang="en-US" sz="1800" dirty="0"/>
              <a:t>(6 points) Fill-out the empty rows (finish the table).</a:t>
            </a:r>
          </a:p>
          <a:p>
            <a:pPr lvl="0">
              <a:buFont typeface="+mj-lt"/>
              <a:buAutoNum type="alphaLcPeriod"/>
            </a:pPr>
            <a:r>
              <a:rPr lang="en-US" sz="1800" dirty="0"/>
              <a:t>(4 points) How many letters are missing from the first string (before AL)? Justify your answer.</a:t>
            </a:r>
            <a:r>
              <a:rPr lang="en-US" sz="1800" b="1" dirty="0"/>
              <a:t> </a:t>
            </a:r>
            <a:endParaRPr lang="en-US" sz="1800" dirty="0"/>
          </a:p>
          <a:p>
            <a:pPr lvl="0">
              <a:buFont typeface="+mj-lt"/>
              <a:buAutoNum type="alphaLcPeriod"/>
            </a:pPr>
            <a:r>
              <a:rPr lang="en-US" sz="1800" dirty="0"/>
              <a:t>(8 points) Using the table and the information from part b), for each of the letters</a:t>
            </a:r>
            <a:r>
              <a:rPr lang="en-US" sz="1800" b="1" dirty="0"/>
              <a:t> C and A</a:t>
            </a:r>
            <a:r>
              <a:rPr lang="en-US" sz="1800" dirty="0"/>
              <a:t> in the second string, CART, say if it could be one of the missing letters of the first string: </a:t>
            </a:r>
            <a:r>
              <a:rPr lang="en-US" sz="1800" b="1" dirty="0"/>
              <a:t>Yes</a:t>
            </a:r>
            <a:r>
              <a:rPr lang="en-US" sz="1800" dirty="0"/>
              <a:t> (it is one of the missing letters – ‘proof’), </a:t>
            </a:r>
            <a:r>
              <a:rPr lang="en-US" sz="1800" b="1" dirty="0"/>
              <a:t>No</a:t>
            </a:r>
            <a:r>
              <a:rPr lang="en-US" sz="1800" dirty="0"/>
              <a:t> (it is </a:t>
            </a:r>
            <a:r>
              <a:rPr lang="en-US" sz="1800" u="sng" dirty="0"/>
              <a:t>not</a:t>
            </a:r>
            <a:r>
              <a:rPr lang="en-US" sz="1800" dirty="0"/>
              <a:t> among the missing ones – ‘proof’), </a:t>
            </a:r>
            <a:r>
              <a:rPr lang="en-US" sz="1800" b="1" dirty="0"/>
              <a:t>Maybe</a:t>
            </a:r>
            <a:r>
              <a:rPr lang="en-US" sz="1800" dirty="0"/>
              <a:t> (it may or may not be among the missing ones – give example of both cases).</a:t>
            </a:r>
          </a:p>
          <a:p>
            <a:pPr lvl="1"/>
            <a:r>
              <a:rPr lang="en-US" sz="1800" dirty="0"/>
              <a:t>C:   Yes/No/Maybe. Justify: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A:   Yes/No/Maybe. Justify: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05700" y="4343401"/>
          <a:ext cx="3124200" cy="1904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0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562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00200"/>
            <a:ext cx="8229600" cy="1143000"/>
          </a:xfrm>
        </p:spPr>
        <p:txBody>
          <a:bodyPr/>
          <a:lstStyle/>
          <a:p>
            <a:r>
              <a:rPr lang="en-US" dirty="0"/>
              <a:t>Longest Common Subsequence</a:t>
            </a:r>
            <a:br>
              <a:rPr lang="en-US" dirty="0"/>
            </a:br>
            <a:r>
              <a:rPr lang="en-US" dirty="0"/>
              <a:t>(LCS)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8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Dynamic Programming (DP) - CLRS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372600" cy="5486400"/>
          </a:xfrm>
        </p:spPr>
        <p:txBody>
          <a:bodyPr/>
          <a:lstStyle/>
          <a:p>
            <a:r>
              <a:rPr lang="en-US" sz="2400" dirty="0"/>
              <a:t>Dynamic programming (DP) applies when a problem has both of these properties: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/>
              <a:t>Optimal substructure</a:t>
            </a:r>
            <a:r>
              <a:rPr lang="en-US" sz="2000" dirty="0"/>
              <a:t>: “optimal solutions to a problem incorporate optimal solutions to related </a:t>
            </a:r>
            <a:r>
              <a:rPr lang="en-US" sz="2000" dirty="0" err="1"/>
              <a:t>subproblems</a:t>
            </a:r>
            <a:r>
              <a:rPr lang="en-US" sz="2000" dirty="0"/>
              <a:t>, which we may </a:t>
            </a:r>
            <a:r>
              <a:rPr lang="en-US" sz="2000" dirty="0">
                <a:solidFill>
                  <a:srgbClr val="FF0000"/>
                </a:solidFill>
              </a:rPr>
              <a:t>solve independently</a:t>
            </a:r>
            <a:r>
              <a:rPr lang="en-US" sz="2000" dirty="0"/>
              <a:t>”.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/>
              <a:t>Overlapping </a:t>
            </a:r>
            <a:r>
              <a:rPr lang="en-US" sz="2000" b="1" dirty="0" err="1"/>
              <a:t>subproblems</a:t>
            </a:r>
            <a:r>
              <a:rPr lang="en-US" sz="2000" dirty="0"/>
              <a:t>: “a recursive algorithm revisits the same problem repeatedly”.</a:t>
            </a:r>
          </a:p>
          <a:p>
            <a:r>
              <a:rPr lang="en-US" sz="2400" dirty="0"/>
              <a:t>Dynamic programming is typically used to:</a:t>
            </a:r>
          </a:p>
          <a:p>
            <a:pPr lvl="1"/>
            <a:r>
              <a:rPr lang="en-US" sz="2000" dirty="0"/>
              <a:t>Solve </a:t>
            </a:r>
            <a:r>
              <a:rPr lang="en-US" sz="2000" i="1" dirty="0"/>
              <a:t>optimization problems</a:t>
            </a:r>
            <a:r>
              <a:rPr lang="en-US" sz="2000" dirty="0"/>
              <a:t> that have the above properties.</a:t>
            </a:r>
          </a:p>
          <a:p>
            <a:pPr lvl="1"/>
            <a:r>
              <a:rPr lang="en-US" sz="2000" dirty="0"/>
              <a:t>Solve </a:t>
            </a:r>
            <a:r>
              <a:rPr lang="en-US" sz="2000" i="1" dirty="0"/>
              <a:t>counting problems</a:t>
            </a:r>
            <a:r>
              <a:rPr lang="en-US" sz="2000" dirty="0"/>
              <a:t> –e.g. Stair Climbing or Matrix Traversal.</a:t>
            </a:r>
          </a:p>
          <a:p>
            <a:pPr lvl="1"/>
            <a:r>
              <a:rPr lang="en-US" sz="2000" i="1" dirty="0"/>
              <a:t>Speed up</a:t>
            </a:r>
            <a:r>
              <a:rPr lang="en-US" sz="2000" dirty="0"/>
              <a:t> existing recursive implementations of problems that have overlapping </a:t>
            </a:r>
            <a:r>
              <a:rPr lang="en-US" sz="2000" dirty="0" err="1"/>
              <a:t>subproblems</a:t>
            </a:r>
            <a:r>
              <a:rPr lang="en-US" sz="2000" dirty="0"/>
              <a:t> (property 2) – e.g. Fibonacci.</a:t>
            </a:r>
          </a:p>
          <a:p>
            <a:r>
              <a:rPr lang="en-US" sz="2000" dirty="0"/>
              <a:t> </a:t>
            </a:r>
            <a:r>
              <a:rPr lang="en-US" sz="1800" dirty="0"/>
              <a:t>Compare </a:t>
            </a:r>
            <a:r>
              <a:rPr lang="en-US" sz="1800" b="1" dirty="0"/>
              <a:t>dynamic programming</a:t>
            </a:r>
            <a:r>
              <a:rPr lang="en-US" sz="1800" dirty="0"/>
              <a:t> with </a:t>
            </a:r>
            <a:r>
              <a:rPr lang="en-US" sz="1800" b="1" dirty="0"/>
              <a:t>divide and conquer</a:t>
            </a:r>
            <a:r>
              <a:rPr lang="en-US" sz="1800" dirty="0"/>
              <a:t>, if covered.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30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Common Subsequence (LCS)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5105400"/>
          </a:xfrm>
        </p:spPr>
        <p:txBody>
          <a:bodyPr/>
          <a:lstStyle/>
          <a:p>
            <a:r>
              <a:rPr lang="en-US" dirty="0"/>
              <a:t>Given 2 sequences, find the longest common subsequence (LCS)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 B C B D A B </a:t>
            </a:r>
          </a:p>
          <a:p>
            <a:pPr lvl="1"/>
            <a:r>
              <a:rPr lang="en-US" dirty="0"/>
              <a:t>B D C A B A </a:t>
            </a:r>
          </a:p>
          <a:p>
            <a:r>
              <a:rPr lang="en-US" dirty="0"/>
              <a:t>Examples of subsequences of the above sequences:</a:t>
            </a:r>
          </a:p>
          <a:p>
            <a:pPr lvl="1"/>
            <a:r>
              <a:rPr lang="en-US" dirty="0"/>
              <a:t>BCBA (length 4)</a:t>
            </a:r>
          </a:p>
          <a:p>
            <a:pPr lvl="1"/>
            <a:r>
              <a:rPr lang="en-US" dirty="0"/>
              <a:t>BDAB</a:t>
            </a:r>
          </a:p>
          <a:p>
            <a:pPr lvl="1"/>
            <a:r>
              <a:rPr lang="en-US" dirty="0"/>
              <a:t>CBA  (length 3)</a:t>
            </a:r>
          </a:p>
          <a:p>
            <a:pPr lvl="1"/>
            <a:r>
              <a:rPr lang="en-US" dirty="0"/>
              <a:t>CAB</a:t>
            </a:r>
          </a:p>
          <a:p>
            <a:pPr lvl="1"/>
            <a:r>
              <a:rPr lang="en-US" dirty="0"/>
              <a:t>BB    (length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1" y="4431268"/>
            <a:ext cx="3962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Show the components of the solution.</a:t>
            </a:r>
          </a:p>
          <a:p>
            <a:r>
              <a:rPr lang="en-US" dirty="0">
                <a:solidFill>
                  <a:srgbClr val="FF0000"/>
                </a:solidFill>
              </a:rPr>
              <a:t>Can you show a solution similar to that of an Edit distance problem?</a:t>
            </a:r>
          </a:p>
        </p:txBody>
      </p:sp>
    </p:spTree>
    <p:extLst>
      <p:ext uri="{BB962C8B-B14F-4D97-AF65-F5344CB8AC3E}">
        <p14:creationId xmlns:p14="http://schemas.microsoft.com/office/powerpoint/2010/main" val="3188326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</a:t>
            </a:r>
            <a:br>
              <a:rPr lang="en-US" dirty="0"/>
            </a:br>
            <a:r>
              <a:rPr lang="en-US" dirty="0"/>
              <a:t>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229600" cy="2286000"/>
          </a:xfrm>
        </p:spPr>
        <p:txBody>
          <a:bodyPr/>
          <a:lstStyle/>
          <a:p>
            <a:r>
              <a:rPr lang="en-US" dirty="0"/>
              <a:t>Original problem:</a:t>
            </a:r>
          </a:p>
          <a:p>
            <a:pPr marL="457200" lvl="1" indent="0">
              <a:buNone/>
            </a:pPr>
            <a:r>
              <a:rPr lang="en-US" dirty="0"/>
              <a:t>A B C B D A B </a:t>
            </a:r>
          </a:p>
          <a:p>
            <a:pPr marL="457200" lvl="1" indent="0">
              <a:buNone/>
            </a:pPr>
            <a:r>
              <a:rPr lang="en-US" dirty="0"/>
              <a:t>B D C A B A </a:t>
            </a:r>
          </a:p>
          <a:p>
            <a:r>
              <a:rPr lang="en-US" dirty="0"/>
              <a:t>Smaller problems: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Smaller problems that can be base cases: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42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cases and smaller problems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525060"/>
              </p:ext>
            </p:extLst>
          </p:nvPr>
        </p:nvGraphicFramePr>
        <p:xfrm>
          <a:off x="1676401" y="2362200"/>
          <a:ext cx="8534401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Original problem</a:t>
                      </a:r>
                    </a:p>
                    <a:p>
                      <a:endParaRPr lang="en-US" b="0" dirty="0"/>
                    </a:p>
                    <a:p>
                      <a:r>
                        <a:rPr lang="en-US" b="0" dirty="0"/>
                        <a:t>(LCS length)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 B C B D A B </a:t>
                      </a:r>
                    </a:p>
                    <a:p>
                      <a:r>
                        <a:rPr lang="pt-BR" sz="1800" dirty="0"/>
                        <a:t>B D C A B A</a:t>
                      </a:r>
                      <a:r>
                        <a:rPr lang="pt-BR" sz="1600" dirty="0"/>
                        <a:t> </a:t>
                      </a:r>
                    </a:p>
                    <a:p>
                      <a:r>
                        <a:rPr lang="en-US" dirty="0"/>
                        <a:t>(4)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Smaller problems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(LCS length)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"ABCB"</a:t>
                      </a:r>
                    </a:p>
                    <a:p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"BD"</a:t>
                      </a:r>
                    </a:p>
                    <a:p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(1)</a:t>
                      </a:r>
                      <a:endParaRPr lang="en-US" sz="1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"AB"</a:t>
                      </a:r>
                    </a:p>
                    <a:p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"DC"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Smaller problems that can be base cases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(LCS length)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""</a:t>
                      </a:r>
                    </a:p>
                    <a:p>
                      <a:r>
                        <a:rPr lang="en-US" sz="1800" dirty="0"/>
                        <a:t>""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""</a:t>
                      </a:r>
                    </a:p>
                    <a:p>
                      <a:r>
                        <a:rPr lang="en-US" sz="1800" dirty="0"/>
                        <a:t>"B"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""</a:t>
                      </a:r>
                    </a:p>
                    <a:p>
                      <a:r>
                        <a:rPr lang="en-US" sz="1800" dirty="0"/>
                        <a:t>"BDCABA"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"A"</a:t>
                      </a:r>
                    </a:p>
                    <a:p>
                      <a:r>
                        <a:rPr lang="en-US" sz="1800" dirty="0"/>
                        <a:t>""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"ACBDAB"</a:t>
                      </a:r>
                    </a:p>
                    <a:p>
                      <a:r>
                        <a:rPr lang="en-US" sz="1800" dirty="0"/>
                        <a:t>""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1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253246"/>
            <a:ext cx="3230811" cy="1143000"/>
          </a:xfrm>
        </p:spPr>
        <p:txBody>
          <a:bodyPr/>
          <a:lstStyle/>
          <a:p>
            <a:r>
              <a:rPr lang="en-US" sz="2800" dirty="0"/>
              <a:t>Dependence on </a:t>
            </a:r>
            <a:r>
              <a:rPr lang="en-US" sz="2800" dirty="0" err="1"/>
              <a:t>Subproblems</a:t>
            </a:r>
            <a:br>
              <a:rPr lang="en-US" sz="2800" dirty="0"/>
            </a:br>
            <a:r>
              <a:rPr lang="en-US" sz="2800" dirty="0"/>
              <a:t>(recursive 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401" y="1595120"/>
            <a:ext cx="3661598" cy="914400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c(</a:t>
            </a:r>
            <a:r>
              <a:rPr lang="en-US" sz="1800" i="1" dirty="0" err="1"/>
              <a:t>i,j</a:t>
            </a:r>
            <a:r>
              <a:rPr lang="en-US" sz="1800" i="1" dirty="0"/>
              <a:t>) </a:t>
            </a:r>
            <a:r>
              <a:rPr lang="en-US" sz="1800" dirty="0"/>
              <a:t>– depends on </a:t>
            </a:r>
          </a:p>
          <a:p>
            <a:pPr marL="0" indent="0">
              <a:buNone/>
            </a:pPr>
            <a:r>
              <a:rPr lang="en-US" sz="1800" i="1" dirty="0"/>
              <a:t>            c(i-1,j-1), c(i-1, j), c(i,j-1)</a:t>
            </a:r>
          </a:p>
          <a:p>
            <a:pPr marL="0" indent="0">
              <a:buNone/>
            </a:pPr>
            <a:r>
              <a:rPr lang="en-US" sz="1600" i="1" dirty="0"/>
              <a:t>(grayed areas show solved </a:t>
            </a:r>
            <a:r>
              <a:rPr lang="en-US" sz="1600" i="1" dirty="0" err="1"/>
              <a:t>subproblems</a:t>
            </a:r>
            <a:r>
              <a:rPr lang="en-US" sz="1600" i="1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49236"/>
              </p:ext>
            </p:extLst>
          </p:nvPr>
        </p:nvGraphicFramePr>
        <p:xfrm>
          <a:off x="2286000" y="2783840"/>
          <a:ext cx="2590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01110"/>
              </p:ext>
            </p:extLst>
          </p:nvPr>
        </p:nvGraphicFramePr>
        <p:xfrm>
          <a:off x="2286000" y="3444240"/>
          <a:ext cx="18135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108" y="27871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108" y="3440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9234" y="25146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7234" y="31242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1242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6534" y="25146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cxnSp>
        <p:nvCxnSpPr>
          <p:cNvPr id="14" name="Straight Connector 13"/>
          <p:cNvCxnSpPr>
            <a:stCxn id="10" idx="2"/>
          </p:cNvCxnSpPr>
          <p:nvPr/>
        </p:nvCxnSpPr>
        <p:spPr>
          <a:xfrm flipV="1">
            <a:off x="3994415" y="3156466"/>
            <a:ext cx="760397" cy="306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86541"/>
              </p:ext>
            </p:extLst>
          </p:nvPr>
        </p:nvGraphicFramePr>
        <p:xfrm>
          <a:off x="2286092" y="4155440"/>
          <a:ext cx="2590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29025"/>
              </p:ext>
            </p:extLst>
          </p:nvPr>
        </p:nvGraphicFramePr>
        <p:xfrm>
          <a:off x="2286092" y="4815840"/>
          <a:ext cx="20885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81200" y="41587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48122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39326" y="38862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7326" y="44958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92" y="44958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26534" y="38862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83964"/>
              </p:ext>
            </p:extLst>
          </p:nvPr>
        </p:nvGraphicFramePr>
        <p:xfrm>
          <a:off x="2286000" y="5527040"/>
          <a:ext cx="289559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3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8439"/>
              </p:ext>
            </p:extLst>
          </p:nvPr>
        </p:nvGraphicFramePr>
        <p:xfrm>
          <a:off x="2286000" y="6187440"/>
          <a:ext cx="18135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981108" y="55303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81108" y="6183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39234" y="5257800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7234" y="5867400"/>
            <a:ext cx="234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5200" y="58674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j-1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26534" y="525780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i-1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5257800" y="3216905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257800" y="4572000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257800" y="5942856"/>
            <a:ext cx="685800" cy="153144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172200" y="2976238"/>
            <a:ext cx="3810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c(i-1,j-1) + 1,    if </a:t>
            </a:r>
            <a:r>
              <a:rPr lang="en-US" dirty="0"/>
              <a:t>  x</a:t>
            </a:r>
            <a:r>
              <a:rPr lang="en-US" baseline="-25000" dirty="0"/>
              <a:t>i-1</a:t>
            </a:r>
            <a:r>
              <a:rPr lang="en-US" dirty="0"/>
              <a:t> = y</a:t>
            </a:r>
            <a:r>
              <a:rPr lang="en-US" baseline="-25000" dirty="0"/>
              <a:t>j-1</a:t>
            </a:r>
          </a:p>
          <a:p>
            <a:pPr marL="0" lvl="1"/>
            <a:r>
              <a:rPr lang="en-US" dirty="0"/>
              <a:t>This case makes the solution grow</a:t>
            </a:r>
          </a:p>
          <a:p>
            <a:pPr marL="0" lvl="1"/>
            <a:r>
              <a:rPr lang="en-US" dirty="0"/>
              <a:t>(finds an element of the subsequence)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459070"/>
            <a:ext cx="2133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c(i-1,j)</a:t>
            </a:r>
          </a:p>
          <a:p>
            <a:pPr marL="0" lvl="1"/>
            <a:r>
              <a:rPr lang="en-US" i="1" dirty="0"/>
              <a:t>x</a:t>
            </a:r>
            <a:r>
              <a:rPr lang="en-US" i="1" baseline="-25000" dirty="0"/>
              <a:t>i-1</a:t>
            </a:r>
            <a:r>
              <a:rPr lang="en-US" i="1" dirty="0"/>
              <a:t> is ignored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72200" y="5791201"/>
            <a:ext cx="2133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c(i,j-1)</a:t>
            </a:r>
          </a:p>
          <a:p>
            <a:pPr marL="0" lvl="1"/>
            <a:r>
              <a:rPr lang="en-US" i="1" dirty="0"/>
              <a:t>y</a:t>
            </a:r>
            <a:r>
              <a:rPr lang="en-US" i="1" baseline="-25000" dirty="0"/>
              <a:t>j-1</a:t>
            </a:r>
            <a:r>
              <a:rPr lang="en-US" i="1" dirty="0"/>
              <a:t> is ignored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01200" y="5243210"/>
            <a:ext cx="990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Here indexes start from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82580" y="1810411"/>
                <a:ext cx="3644075" cy="8160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>
                    <a:latin typeface="Cambria Math" panose="02040503050406030204" pitchFamily="18" charset="0"/>
                  </a:rPr>
                  <a:t>Textbook version: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0,                                                      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+1,                   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80" y="1810411"/>
                <a:ext cx="3644075" cy="816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10202" y="228600"/>
                <a:ext cx="5257799" cy="15148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Cambria Math" panose="02040503050406030204" pitchFamily="18" charset="0"/>
                  </a:rPr>
                  <a:t>The function below clearly shows the dependence on the smaller problems </a:t>
                </a:r>
              </a:p>
              <a:p>
                <a:r>
                  <a:rPr lang="en-US" sz="1200" i="1" dirty="0">
                    <a:latin typeface="Cambria Math" panose="02040503050406030204" pitchFamily="18" charset="0"/>
                  </a:rPr>
                  <a:t>and that the optimal value of all possibilities is kept. I would use this one!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0,                                                                                           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−1)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,          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</a:endParaRPr>
              </a:p>
              <a:p>
                <a:r>
                  <a:rPr lang="en-US" sz="1200" i="1" dirty="0">
                    <a:latin typeface="Cambria Math" panose="02040503050406030204" pitchFamily="18" charset="0"/>
                  </a:rPr>
                  <a:t>The function below is equivalent, but one should prove that before using it (or verify that it was proved).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2" y="228600"/>
                <a:ext cx="5257799" cy="1514838"/>
              </a:xfrm>
              <a:prstGeom prst="rect">
                <a:avLst/>
              </a:prstGeom>
              <a:blipFill>
                <a:blip r:embed="rId3"/>
                <a:stretch>
                  <a:fillRect r="-231" b="-16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36957AD-E88D-99CC-7600-E406C8376E04}"/>
              </a:ext>
            </a:extLst>
          </p:cNvPr>
          <p:cNvSpPr/>
          <p:nvPr/>
        </p:nvSpPr>
        <p:spPr>
          <a:xfrm>
            <a:off x="1981108" y="2585721"/>
            <a:ext cx="3048092" cy="1256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641D18-53BF-77B8-3B8D-1E6703380C2F}"/>
              </a:ext>
            </a:extLst>
          </p:cNvPr>
          <p:cNvSpPr/>
          <p:nvPr/>
        </p:nvSpPr>
        <p:spPr>
          <a:xfrm>
            <a:off x="1981108" y="3913409"/>
            <a:ext cx="3048092" cy="1344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1B7C37-CCE8-C84E-78EF-7DBD8E108BD1}"/>
              </a:ext>
            </a:extLst>
          </p:cNvPr>
          <p:cNvSpPr/>
          <p:nvPr/>
        </p:nvSpPr>
        <p:spPr>
          <a:xfrm>
            <a:off x="1981200" y="5334000"/>
            <a:ext cx="3048092" cy="1344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178" y="3137659"/>
            <a:ext cx="38862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CLRS – table and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85628" y="1828801"/>
                <a:ext cx="5657254" cy="10040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0,                                                      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+1,                   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628" y="1828801"/>
                <a:ext cx="5657254" cy="10040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02178" y="3717061"/>
            <a:ext cx="5042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visualization go to </a:t>
            </a:r>
            <a:r>
              <a:rPr lang="en-US" dirty="0">
                <a:hlinkClick r:id="rId4"/>
              </a:rPr>
              <a:t>Data Structure Visualization</a:t>
            </a:r>
            <a:endParaRPr lang="en-US" dirty="0"/>
          </a:p>
          <a:p>
            <a:r>
              <a:rPr lang="en-US" dirty="0">
                <a:hlinkClick r:id="rId5"/>
              </a:rPr>
              <a:t>Longest Common Subsequence </a:t>
            </a:r>
            <a:endParaRPr lang="en-US" dirty="0"/>
          </a:p>
          <a:p>
            <a:r>
              <a:rPr lang="en-US" dirty="0"/>
              <a:t>And enter the words BDCABA and ABCBDAB.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5181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N=</a:t>
            </a:r>
            <a:r>
              <a:rPr lang="en-US" sz="2000" dirty="0" err="1"/>
              <a:t>strlen</a:t>
            </a:r>
            <a:r>
              <a:rPr lang="en-US" sz="2000" dirty="0"/>
              <a:t>(X), P = </a:t>
            </a:r>
            <a:r>
              <a:rPr lang="en-US" sz="2000" dirty="0" err="1"/>
              <a:t>strlen</a:t>
            </a:r>
            <a:r>
              <a:rPr lang="en-US" sz="2000" dirty="0"/>
              <a:t>(Y)</a:t>
            </a:r>
          </a:p>
          <a:p>
            <a:r>
              <a:rPr lang="en-US" sz="2000" dirty="0"/>
              <a:t>Time Complexity: O(     )</a:t>
            </a:r>
          </a:p>
          <a:p>
            <a:r>
              <a:rPr lang="en-US" sz="2000" dirty="0"/>
              <a:t>Space Complexity: O(     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40407ED-A492-4060-B78F-1EEF498B4425}"/>
              </a:ext>
            </a:extLst>
          </p:cNvPr>
          <p:cNvGraphicFramePr>
            <a:graphicFrameLocks noGrp="1"/>
          </p:cNvGraphicFramePr>
          <p:nvPr/>
        </p:nvGraphicFramePr>
        <p:xfrm>
          <a:off x="172978" y="2089458"/>
          <a:ext cx="4593224" cy="4265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419">
                  <a:extLst>
                    <a:ext uri="{9D8B030D-6E8A-4147-A177-3AD203B41FA5}">
                      <a16:colId xmlns:a16="http://schemas.microsoft.com/office/drawing/2014/main" val="847240854"/>
                    </a:ext>
                  </a:extLst>
                </a:gridCol>
                <a:gridCol w="304419">
                  <a:extLst>
                    <a:ext uri="{9D8B030D-6E8A-4147-A177-3AD203B41FA5}">
                      <a16:colId xmlns:a16="http://schemas.microsoft.com/office/drawing/2014/main" val="4019247473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3950735442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282166354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386984331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3812457038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241680809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392796764"/>
                    </a:ext>
                  </a:extLst>
                </a:gridCol>
                <a:gridCol w="569198">
                  <a:extLst>
                    <a:ext uri="{9D8B030D-6E8A-4147-A177-3AD203B41FA5}">
                      <a16:colId xmlns:a16="http://schemas.microsoft.com/office/drawing/2014/main" val="374802615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09415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377317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57823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449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26568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419612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001557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35238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6689709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034426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31B49034-AB28-4B3E-8EF4-C67AB5C2D094}"/>
              </a:ext>
            </a:extLst>
          </p:cNvPr>
          <p:cNvSpPr txBox="1">
            <a:spLocks/>
          </p:cNvSpPr>
          <p:nvPr/>
        </p:nvSpPr>
        <p:spPr>
          <a:xfrm>
            <a:off x="1143000" y="76201"/>
            <a:ext cx="10439400" cy="868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Longest Common Subsequence – textbook version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7746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1"/>
            <a:ext cx="10439400" cy="868398"/>
          </a:xfrm>
        </p:spPr>
        <p:txBody>
          <a:bodyPr/>
          <a:lstStyle/>
          <a:p>
            <a:r>
              <a:rPr lang="en-US" sz="3600" dirty="0"/>
              <a:t>Longest Common Subsequence – textbook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178" y="3137659"/>
            <a:ext cx="38862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CLRS – table and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74037"/>
            <a:ext cx="2895600" cy="325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85628" y="1828801"/>
                <a:ext cx="5657254" cy="10040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0,                                                      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+1,                   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628" y="1828801"/>
                <a:ext cx="5657254" cy="10040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02178" y="3717061"/>
            <a:ext cx="5042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visualization go to </a:t>
            </a:r>
            <a:r>
              <a:rPr lang="en-US" dirty="0">
                <a:hlinkClick r:id="rId4"/>
              </a:rPr>
              <a:t>Data Structure Visualization</a:t>
            </a:r>
            <a:endParaRPr lang="en-US" dirty="0"/>
          </a:p>
          <a:p>
            <a:r>
              <a:rPr lang="en-US" dirty="0">
                <a:hlinkClick r:id="rId5"/>
              </a:rPr>
              <a:t>Longest Common Subsequence </a:t>
            </a:r>
            <a:endParaRPr lang="en-US" dirty="0"/>
          </a:p>
          <a:p>
            <a:r>
              <a:rPr lang="en-US" dirty="0"/>
              <a:t>And enter the words BDCABA and ABCBDAB.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5181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N=</a:t>
            </a:r>
            <a:r>
              <a:rPr lang="en-US" sz="2000" dirty="0" err="1"/>
              <a:t>strlen</a:t>
            </a:r>
            <a:r>
              <a:rPr lang="en-US" sz="2000" dirty="0"/>
              <a:t>(X), P = </a:t>
            </a:r>
            <a:r>
              <a:rPr lang="en-US" sz="2000" dirty="0" err="1"/>
              <a:t>strlen</a:t>
            </a:r>
            <a:r>
              <a:rPr lang="en-US" sz="2000" dirty="0"/>
              <a:t>(Y)</a:t>
            </a:r>
          </a:p>
          <a:p>
            <a:r>
              <a:rPr lang="en-US" sz="2000" dirty="0"/>
              <a:t>Time Complexity: O(     )</a:t>
            </a:r>
          </a:p>
          <a:p>
            <a:r>
              <a:rPr lang="en-US" sz="2000" dirty="0"/>
              <a:t>Space Complexity: O(     )</a:t>
            </a:r>
          </a:p>
        </p:txBody>
      </p:sp>
    </p:spTree>
    <p:extLst>
      <p:ext uri="{BB962C8B-B14F-4D97-AF65-F5344CB8AC3E}">
        <p14:creationId xmlns:p14="http://schemas.microsoft.com/office/powerpoint/2010/main" val="1347198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3048000" cy="381000"/>
          </a:xfrm>
        </p:spPr>
        <p:txBody>
          <a:bodyPr/>
          <a:lstStyle/>
          <a:p>
            <a:r>
              <a:rPr lang="en-US" sz="3200" dirty="0"/>
              <a:t>Iterative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56464" y="1981200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CLRS – pseudocode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13754" y="275469"/>
                <a:ext cx="5657254" cy="10040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0,                                                      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+1,                   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754" y="275469"/>
                <a:ext cx="5657254" cy="1004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162800" y="4246881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N=</a:t>
            </a:r>
            <a:r>
              <a:rPr lang="en-US" sz="2000" dirty="0" err="1"/>
              <a:t>strlen</a:t>
            </a:r>
            <a:r>
              <a:rPr lang="en-US" sz="2000" dirty="0"/>
              <a:t>(X), P = </a:t>
            </a:r>
            <a:r>
              <a:rPr lang="en-US" sz="2000" dirty="0" err="1"/>
              <a:t>strlen</a:t>
            </a:r>
            <a:r>
              <a:rPr lang="en-US" sz="2000" dirty="0"/>
              <a:t>(Y)</a:t>
            </a:r>
          </a:p>
          <a:p>
            <a:r>
              <a:rPr lang="en-US" sz="2000" dirty="0"/>
              <a:t>Time Complexity: O(NP)</a:t>
            </a:r>
          </a:p>
          <a:p>
            <a:r>
              <a:rPr lang="en-US" sz="2000" dirty="0"/>
              <a:t>Space Complexity: O(NP)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317EA6-1171-4F34-981E-FA9EEB73EF41}"/>
              </a:ext>
            </a:extLst>
          </p:cNvPr>
          <p:cNvSpPr txBox="1"/>
          <p:nvPr/>
        </p:nvSpPr>
        <p:spPr>
          <a:xfrm>
            <a:off x="76200" y="457200"/>
            <a:ext cx="556113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LCS_length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(X,Y)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 = length(X)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 = length(Y)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2D array of N+1 rows, P+1 columns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 = 2D array of N+1 rows, P+1 columns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c[i,0] =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j = 0 to 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c[0,j] =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j = 1 to 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if x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i-1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y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j-1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c[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c[i-1,j-1]+1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\   // diagonal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c[i-1,j]≥c[i,j-1]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c[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c[i-1,j]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^   // up arrow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c[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c[i,j-1]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&lt;   // left arrow </a:t>
            </a:r>
          </a:p>
        </p:txBody>
      </p:sp>
    </p:spTree>
    <p:extLst>
      <p:ext uri="{BB962C8B-B14F-4D97-AF65-F5344CB8AC3E}">
        <p14:creationId xmlns:p14="http://schemas.microsoft.com/office/powerpoint/2010/main" val="3183589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the subsequence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52578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CLRS </a:t>
            </a:r>
            <a:r>
              <a:rPr lang="en-US" sz="1800" dirty="0" err="1"/>
              <a:t>pseudcode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// to start it: </a:t>
            </a:r>
            <a:r>
              <a:rPr lang="en-US" sz="1800" dirty="0" err="1"/>
              <a:t>print_LCS</a:t>
            </a:r>
            <a:r>
              <a:rPr lang="en-US" sz="1800" dirty="0"/>
              <a:t>(</a:t>
            </a:r>
            <a:r>
              <a:rPr lang="en-US" sz="1800" dirty="0" err="1"/>
              <a:t>b,X</a:t>
            </a:r>
            <a:r>
              <a:rPr lang="en-US" sz="1800" dirty="0"/>
              <a:t>, ___, ____)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print_LCS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b,X,i,j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==0 or j==0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 b[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]==\    // diagonal arrow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print_LCS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(b,X,i-1, j-1)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print(x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i-1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   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else if (b[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]==^)  // up arrow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print_LCS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(b,X,i-1, j)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else                //left arrow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print_LCS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b,X,i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j-1)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5181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N=</a:t>
            </a:r>
            <a:r>
              <a:rPr lang="en-US" sz="2000" dirty="0" err="1"/>
              <a:t>strlen</a:t>
            </a:r>
            <a:r>
              <a:rPr lang="en-US" sz="2000" dirty="0"/>
              <a:t>(X), P = </a:t>
            </a:r>
            <a:r>
              <a:rPr lang="en-US" sz="2000" dirty="0" err="1"/>
              <a:t>strlen</a:t>
            </a:r>
            <a:r>
              <a:rPr lang="en-US" sz="2000" dirty="0"/>
              <a:t>(Y)</a:t>
            </a:r>
          </a:p>
          <a:p>
            <a:r>
              <a:rPr lang="en-US" sz="2000" dirty="0"/>
              <a:t>Time Complexity: O(      )</a:t>
            </a:r>
          </a:p>
          <a:p>
            <a:r>
              <a:rPr lang="en-US" sz="2000" dirty="0"/>
              <a:t>Space Complexity: O(     )</a:t>
            </a:r>
          </a:p>
        </p:txBody>
      </p:sp>
    </p:spTree>
    <p:extLst>
      <p:ext uri="{BB962C8B-B14F-4D97-AF65-F5344CB8AC3E}">
        <p14:creationId xmlns:p14="http://schemas.microsoft.com/office/powerpoint/2010/main" val="1956208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00200"/>
            <a:ext cx="8229600" cy="1143000"/>
          </a:xfrm>
        </p:spPr>
        <p:txBody>
          <a:bodyPr/>
          <a:lstStyle/>
          <a:p>
            <a:r>
              <a:rPr lang="en-US" dirty="0"/>
              <a:t>Longest Increasing Subsequence</a:t>
            </a:r>
            <a:br>
              <a:rPr lang="en-US" dirty="0"/>
            </a:br>
            <a:r>
              <a:rPr lang="en-US" dirty="0"/>
              <a:t>(LIS)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96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74226"/>
            <a:ext cx="93726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Given an array of values, find the longest increasing subsequence.</a:t>
            </a:r>
          </a:p>
          <a:p>
            <a:r>
              <a:rPr lang="en-US" dirty="0"/>
              <a:t>Example: A = { 3,6,3,1,4,3,4}</a:t>
            </a:r>
          </a:p>
          <a:p>
            <a:endParaRPr lang="en-US" dirty="0"/>
          </a:p>
          <a:p>
            <a:r>
              <a:rPr lang="en-US" dirty="0"/>
              <a:t>Variations:</a:t>
            </a:r>
          </a:p>
          <a:p>
            <a:pPr lvl="1"/>
            <a:r>
              <a:rPr lang="en-US" dirty="0"/>
              <a:t>Repetitions        allowed:              increasing subsequence.   E.g.: 3,3,4,4      </a:t>
            </a:r>
            <a:r>
              <a:rPr lang="en-US" sz="1600" dirty="0"/>
              <a:t>(also ok 3,3,3,4)</a:t>
            </a:r>
            <a:endParaRPr lang="en-US" dirty="0"/>
          </a:p>
          <a:p>
            <a:pPr lvl="1"/>
            <a:r>
              <a:rPr lang="en-US" dirty="0"/>
              <a:t>Repetitions </a:t>
            </a:r>
            <a:r>
              <a:rPr lang="en-US" b="1" dirty="0"/>
              <a:t>not</a:t>
            </a:r>
            <a:r>
              <a:rPr lang="en-US" dirty="0"/>
              <a:t> allowed: strictly increasing subsequence.   E.g.: 1,3,4</a:t>
            </a:r>
          </a:p>
          <a:p>
            <a:endParaRPr lang="en-US" dirty="0"/>
          </a:p>
          <a:p>
            <a:r>
              <a:rPr lang="en-US" dirty="0"/>
              <a:t>Simple solution:</a:t>
            </a:r>
            <a:r>
              <a:rPr lang="en-US" b="1" i="1" dirty="0"/>
              <a:t> reduce it to a LCS problem.</a:t>
            </a:r>
          </a:p>
          <a:p>
            <a:r>
              <a:rPr lang="en-US" dirty="0"/>
              <a:t>(For a more efficient solution tailored for the LIS problem see Dr. Weems notes. 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Longest Increasing Subsequence</a:t>
            </a:r>
          </a:p>
        </p:txBody>
      </p:sp>
    </p:spTree>
    <p:extLst>
      <p:ext uri="{BB962C8B-B14F-4D97-AF65-F5344CB8AC3E}">
        <p14:creationId xmlns:p14="http://schemas.microsoft.com/office/powerpoint/2010/main" val="23195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Iterative or Bottom-Up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Dynamic Programming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8382000" cy="3124200"/>
          </a:xfrm>
        </p:spPr>
        <p:txBody>
          <a:bodyPr/>
          <a:lstStyle/>
          <a:p>
            <a:r>
              <a:rPr lang="en-US" sz="2400" dirty="0"/>
              <a:t>Main type of solution for DP problems</a:t>
            </a:r>
          </a:p>
          <a:p>
            <a:r>
              <a:rPr lang="en-US" sz="2400" dirty="0"/>
              <a:t>Define the problems size and solve problems from size 0 going up to the size we need.</a:t>
            </a:r>
          </a:p>
          <a:p>
            <a:r>
              <a:rPr lang="en-US" sz="2400" dirty="0"/>
              <a:t>“Iterative” – because it uses a loop</a:t>
            </a:r>
          </a:p>
          <a:p>
            <a:r>
              <a:rPr lang="en-US" sz="2400" dirty="0"/>
              <a:t>“Bottom-up” because you solve problems from the bottom (the smallest problem size) up to the original problem size.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5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48F1-9308-48A9-B3B5-2AAE1C86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130" y="96837"/>
            <a:ext cx="10241174" cy="5365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A = { 3,6,3,1,4,3,4}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0514-6D92-4CA7-A631-B1B7C92E8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5130" y="685800"/>
            <a:ext cx="4907174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Repetition allowed:</a:t>
            </a:r>
          </a:p>
          <a:p>
            <a:pPr marL="0" indent="0">
              <a:buNone/>
            </a:pPr>
            <a:r>
              <a:rPr lang="en-US" sz="2400" dirty="0"/>
              <a:t>X = {1,3,3,3,4,4,6}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A1996-2114-4FE6-8A3F-C6F70F3A5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688694"/>
            <a:ext cx="4907174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Repetition not allowed:</a:t>
            </a:r>
          </a:p>
          <a:p>
            <a:pPr marL="0" indent="0">
              <a:buNone/>
            </a:pPr>
            <a:r>
              <a:rPr lang="en-US" sz="2400" dirty="0"/>
              <a:t>X = {1,3,4,6}  </a:t>
            </a:r>
            <a:r>
              <a:rPr lang="en-US" sz="2000" dirty="0"/>
              <a:t>(sorted and unique)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BDC52-F592-4FCD-9CE1-19EB6331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2E09DF-501C-42EC-B1C4-60BA7B1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26722"/>
              </p:ext>
            </p:extLst>
          </p:nvPr>
        </p:nvGraphicFramePr>
        <p:xfrm>
          <a:off x="381000" y="1676400"/>
          <a:ext cx="5202827" cy="39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027">
                  <a:extLst>
                    <a:ext uri="{9D8B030D-6E8A-4147-A177-3AD203B41FA5}">
                      <a16:colId xmlns:a16="http://schemas.microsoft.com/office/drawing/2014/main" val="4019247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35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663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9843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124570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680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796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8026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73963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377317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57823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449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26568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419612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001557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35238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689709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3442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E12D84-F554-4AAD-8D42-DADEB4B66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55053"/>
              </p:ext>
            </p:extLst>
          </p:nvPr>
        </p:nvGraphicFramePr>
        <p:xfrm>
          <a:off x="6248400" y="1676400"/>
          <a:ext cx="5135774" cy="2584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74">
                  <a:extLst>
                    <a:ext uri="{9D8B030D-6E8A-4147-A177-3AD203B41FA5}">
                      <a16:colId xmlns:a16="http://schemas.microsoft.com/office/drawing/2014/main" val="4019247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35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663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9843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124570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680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796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8026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73963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377317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57823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449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26568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b="0" i="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419612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00155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3595597-F996-44A4-9355-7482157684FF}"/>
              </a:ext>
            </a:extLst>
          </p:cNvPr>
          <p:cNvSpPr txBox="1"/>
          <p:nvPr/>
        </p:nvSpPr>
        <p:spPr>
          <a:xfrm>
            <a:off x="1586945" y="5679736"/>
            <a:ext cx="9883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and space of LCS(X,A) (dominates that of sorting) for both methods:</a:t>
            </a:r>
          </a:p>
          <a:p>
            <a:r>
              <a:rPr lang="en-US" b="1" dirty="0"/>
              <a:t>TC: ____</a:t>
            </a:r>
            <a:r>
              <a:rPr lang="en-US" dirty="0"/>
              <a:t> </a:t>
            </a:r>
          </a:p>
          <a:p>
            <a:r>
              <a:rPr lang="en-US" b="1" dirty="0"/>
              <a:t>SC: ____  </a:t>
            </a:r>
            <a:r>
              <a:rPr lang="en-US" dirty="0"/>
              <a:t>(depends on if only length needed or also subsequence needed and on LCS  implementation)</a:t>
            </a:r>
          </a:p>
        </p:txBody>
      </p:sp>
    </p:spTree>
    <p:extLst>
      <p:ext uri="{BB962C8B-B14F-4D97-AF65-F5344CB8AC3E}">
        <p14:creationId xmlns:p14="http://schemas.microsoft.com/office/powerpoint/2010/main" val="2261789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48F1-9308-48A9-B3B5-2AAE1C86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96837"/>
            <a:ext cx="2667000" cy="5365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A = {3,6,3,1,4,3,4}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0514-6D92-4CA7-A631-B1B7C92E8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609600"/>
            <a:ext cx="5202827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Repetition allowed: X = {1,3,3,3,4,4,6} </a:t>
            </a:r>
            <a:r>
              <a:rPr lang="en-US" sz="1800" dirty="0"/>
              <a:t>(A sorted)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LCS({1,3,3,3,4,4,6}, {3,6,3,1,4,3,4}) </a:t>
            </a:r>
          </a:p>
          <a:p>
            <a:pPr marL="0" indent="0">
              <a:buNone/>
            </a:pPr>
            <a:r>
              <a:rPr lang="en-US" sz="2000" dirty="0"/>
              <a:t>length </a:t>
            </a:r>
            <a:r>
              <a:rPr lang="en-US" sz="2000" b="1" i="1" dirty="0"/>
              <a:t>4</a:t>
            </a:r>
            <a:r>
              <a:rPr lang="en-US" sz="2000" dirty="0"/>
              <a:t>, subsequence: {</a:t>
            </a:r>
            <a:r>
              <a:rPr lang="en-US" sz="2000" b="1" i="1" dirty="0"/>
              <a:t>3,3,3,4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A1996-2114-4FE6-8A3F-C6F70F3A5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609600"/>
            <a:ext cx="60960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Repetition not allowed: X = {1,3,4,6}  </a:t>
            </a:r>
            <a:r>
              <a:rPr lang="en-US" sz="1800" dirty="0"/>
              <a:t>(A sorted and unique)</a:t>
            </a:r>
          </a:p>
          <a:p>
            <a:pPr marL="0" indent="0">
              <a:buNone/>
            </a:pPr>
            <a:r>
              <a:rPr lang="en-US" sz="2000" dirty="0"/>
              <a:t>LCS({1,3,4,6}, {3,6,3,1,4,3,4})</a:t>
            </a:r>
          </a:p>
          <a:p>
            <a:pPr marL="0" indent="0">
              <a:buNone/>
            </a:pPr>
            <a:r>
              <a:rPr lang="en-US" sz="2000" dirty="0"/>
              <a:t>length: </a:t>
            </a:r>
            <a:r>
              <a:rPr lang="en-US" sz="2000" b="1" i="1" dirty="0"/>
              <a:t>3</a:t>
            </a:r>
            <a:r>
              <a:rPr lang="en-US" sz="2000" dirty="0"/>
              <a:t>, subsequence: {</a:t>
            </a:r>
            <a:r>
              <a:rPr lang="en-US" sz="2000" b="1" i="1" dirty="0"/>
              <a:t>1,3,4</a:t>
            </a:r>
            <a:r>
              <a:rPr lang="en-US" sz="2000" dirty="0"/>
              <a:t>}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BDC52-F592-4FCD-9CE1-19EB6331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2E09DF-501C-42EC-B1C4-60BA7B1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94083"/>
              </p:ext>
            </p:extLst>
          </p:nvPr>
        </p:nvGraphicFramePr>
        <p:xfrm>
          <a:off x="381000" y="1852240"/>
          <a:ext cx="5202827" cy="39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027">
                  <a:extLst>
                    <a:ext uri="{9D8B030D-6E8A-4147-A177-3AD203B41FA5}">
                      <a16:colId xmlns:a16="http://schemas.microsoft.com/office/drawing/2014/main" val="4019247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35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663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9843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124570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680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796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8026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73963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7317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57823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449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26568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419612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001557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35238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89709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442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E12D84-F554-4AAD-8D42-DADEB4B66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2177"/>
              </p:ext>
            </p:extLst>
          </p:nvPr>
        </p:nvGraphicFramePr>
        <p:xfrm>
          <a:off x="6248400" y="1852240"/>
          <a:ext cx="5135774" cy="2584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74">
                  <a:extLst>
                    <a:ext uri="{9D8B030D-6E8A-4147-A177-3AD203B41FA5}">
                      <a16:colId xmlns:a16="http://schemas.microsoft.com/office/drawing/2014/main" val="4019247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50735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663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69843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124570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680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7967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80261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73963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7317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578234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4490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265686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96123"/>
                  </a:ext>
                </a:extLst>
              </a:tr>
              <a:tr h="451499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T="41564" marB="415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0155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3595597-F996-44A4-9355-7482157684FF}"/>
              </a:ext>
            </a:extLst>
          </p:cNvPr>
          <p:cNvSpPr txBox="1"/>
          <p:nvPr/>
        </p:nvSpPr>
        <p:spPr>
          <a:xfrm>
            <a:off x="2925140" y="5791200"/>
            <a:ext cx="7057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and space of LCS(X,A) (dominates that of sorting) for both methods:</a:t>
            </a:r>
          </a:p>
          <a:p>
            <a:r>
              <a:rPr lang="en-US" b="1" dirty="0"/>
              <a:t>TC: O(n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r>
              <a:rPr lang="en-US" dirty="0"/>
              <a:t> </a:t>
            </a:r>
          </a:p>
          <a:p>
            <a:r>
              <a:rPr lang="en-US" b="1" dirty="0"/>
              <a:t>SC: O(n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19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01676"/>
          </a:xfrm>
        </p:spPr>
        <p:txBody>
          <a:bodyPr/>
          <a:lstStyle/>
          <a:p>
            <a:r>
              <a:rPr lang="en-US" dirty="0"/>
              <a:t>LIS to LCS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10744199" cy="5943600"/>
          </a:xfrm>
        </p:spPr>
        <p:txBody>
          <a:bodyPr/>
          <a:lstStyle/>
          <a:p>
            <a:r>
              <a:rPr lang="en-US" sz="2400" dirty="0"/>
              <a:t>A = {3,6,3,1,4,3,4} of size n</a:t>
            </a:r>
          </a:p>
          <a:p>
            <a:r>
              <a:rPr lang="en-US" sz="2400" dirty="0"/>
              <a:t>Time and space of LCS(X,A) (dominates that of sorting) for both methods below</a:t>
            </a:r>
          </a:p>
          <a:p>
            <a:r>
              <a:rPr lang="en-US" sz="2400" dirty="0"/>
              <a:t>LIS with repetitions:</a:t>
            </a:r>
          </a:p>
          <a:p>
            <a:pPr lvl="1"/>
            <a:r>
              <a:rPr lang="en-US" sz="2000" dirty="0"/>
              <a:t>produce sorted copy of A:  X = {1,3,3,3,4,4,6}</a:t>
            </a:r>
          </a:p>
          <a:p>
            <a:pPr lvl="1"/>
            <a:r>
              <a:rPr lang="en-US" sz="2000" dirty="0"/>
              <a:t>LIS(A)  = LCS(X,A)</a:t>
            </a:r>
          </a:p>
          <a:p>
            <a:pPr lvl="1"/>
            <a:r>
              <a:rPr lang="en-US" sz="2000" dirty="0"/>
              <a:t>Time complexity:    Θ(n</a:t>
            </a:r>
            <a:r>
              <a:rPr lang="en-US" sz="2000" baseline="30000" dirty="0"/>
              <a:t>2</a:t>
            </a:r>
            <a:r>
              <a:rPr lang="en-US" sz="2000" dirty="0"/>
              <a:t>)  ( copy A and sort in </a:t>
            </a:r>
            <a:r>
              <a:rPr lang="en-US" sz="2000" dirty="0" err="1"/>
              <a:t>nlgn</a:t>
            </a:r>
            <a:r>
              <a:rPr lang="en-US" sz="2000" dirty="0"/>
              <a:t> + solve LCS in Θ(n</a:t>
            </a:r>
            <a:r>
              <a:rPr lang="en-US" sz="2000" baseline="30000" dirty="0"/>
              <a:t>2</a:t>
            </a:r>
            <a:r>
              <a:rPr lang="en-US" sz="2000" dirty="0"/>
              <a:t>) )</a:t>
            </a:r>
          </a:p>
          <a:p>
            <a:pPr lvl="1"/>
            <a:r>
              <a:rPr lang="en-US" sz="2000" dirty="0"/>
              <a:t>Space complexity:  Ω(n) ,  O(n</a:t>
            </a:r>
            <a:r>
              <a:rPr lang="en-US" sz="2000" baseline="30000" dirty="0"/>
              <a:t>2</a:t>
            </a:r>
            <a:r>
              <a:rPr lang="en-US" sz="2000" dirty="0"/>
              <a:t>) </a:t>
            </a:r>
          </a:p>
          <a:p>
            <a:pPr lvl="2"/>
            <a:r>
              <a:rPr lang="en-US" sz="1600" dirty="0"/>
              <a:t>O(n</a:t>
            </a:r>
            <a:r>
              <a:rPr lang="en-US" sz="1600" baseline="30000" dirty="0"/>
              <a:t>2</a:t>
            </a:r>
            <a:r>
              <a:rPr lang="en-US" sz="1600" dirty="0"/>
              <a:t>) if saving 2D table for LCS or</a:t>
            </a:r>
          </a:p>
          <a:p>
            <a:pPr lvl="2"/>
            <a:r>
              <a:rPr lang="en-US" sz="1600" dirty="0"/>
              <a:t>O(n)  if saving only 2 rows for LCS.  </a:t>
            </a:r>
            <a:r>
              <a:rPr lang="en-US" sz="1600" dirty="0">
                <a:solidFill>
                  <a:prstClr val="black"/>
                </a:solidFill>
              </a:rPr>
              <a:t>(This can be used if only the length is needed)</a:t>
            </a:r>
            <a:endParaRPr lang="en-US" sz="2400" dirty="0"/>
          </a:p>
          <a:p>
            <a:r>
              <a:rPr lang="en-US" sz="2400" dirty="0"/>
              <a:t>LIS with NO repetitions:</a:t>
            </a:r>
          </a:p>
          <a:p>
            <a:pPr lvl="1"/>
            <a:r>
              <a:rPr lang="en-US" sz="2000" dirty="0"/>
              <a:t>produce sorted copy of unique elements in A: X = {1,3,4,6} </a:t>
            </a:r>
          </a:p>
          <a:p>
            <a:pPr lvl="1"/>
            <a:r>
              <a:rPr lang="en-US" sz="2000" dirty="0"/>
              <a:t>LIS(A) = LCS(X,A)</a:t>
            </a:r>
          </a:p>
          <a:p>
            <a:pPr lvl="1"/>
            <a:r>
              <a:rPr lang="en-US" sz="2000" dirty="0"/>
              <a:t>Time complexity:    O(n</a:t>
            </a:r>
            <a:r>
              <a:rPr lang="en-US" sz="2000" baseline="30000" dirty="0"/>
              <a:t>2</a:t>
            </a:r>
            <a:r>
              <a:rPr lang="en-US" sz="2000" dirty="0"/>
              <a:t>)  ( copy A and sort in </a:t>
            </a:r>
            <a:r>
              <a:rPr lang="en-US" sz="2000" dirty="0" err="1"/>
              <a:t>nlgn</a:t>
            </a:r>
            <a:r>
              <a:rPr lang="en-US" sz="2000" dirty="0"/>
              <a:t> + solve LCS in O(n</a:t>
            </a:r>
            <a:r>
              <a:rPr lang="en-US" sz="2000" baseline="30000" dirty="0"/>
              <a:t>2</a:t>
            </a:r>
            <a:r>
              <a:rPr lang="en-US" sz="2000" dirty="0"/>
              <a:t> )  )</a:t>
            </a:r>
          </a:p>
          <a:p>
            <a:pPr lvl="1"/>
            <a:r>
              <a:rPr lang="en-US" sz="2000" dirty="0"/>
              <a:t>Space complexity:  Ω(n)  , O(n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</a:p>
          <a:p>
            <a:pPr lvl="2"/>
            <a:r>
              <a:rPr lang="en-US" sz="1600" dirty="0"/>
              <a:t>O(n</a:t>
            </a:r>
            <a:r>
              <a:rPr lang="en-US" sz="1600" baseline="30000" dirty="0"/>
              <a:t>2</a:t>
            </a:r>
            <a:r>
              <a:rPr lang="en-US" sz="1600" dirty="0"/>
              <a:t>) if saving 2D table for LCS or</a:t>
            </a:r>
          </a:p>
          <a:p>
            <a:pPr lvl="2"/>
            <a:r>
              <a:rPr lang="en-US" sz="1600" dirty="0"/>
              <a:t>O(n)  if saving only 2 rows for LCS. (This can be used if only the length is needed)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01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Matrix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52" y="914399"/>
            <a:ext cx="10515600" cy="36872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P1. </a:t>
            </a:r>
            <a:r>
              <a:rPr lang="en-US" sz="2400" b="1" dirty="0"/>
              <a:t>Count</a:t>
            </a:r>
            <a:r>
              <a:rPr lang="en-US" sz="2400" dirty="0"/>
              <a:t> all possible ways to traverse a 2D matrix. </a:t>
            </a:r>
          </a:p>
          <a:p>
            <a:pPr lvl="1"/>
            <a:r>
              <a:rPr lang="en-US" sz="2000" dirty="0"/>
              <a:t>Start from top left corner and reach bottom right corner.</a:t>
            </a:r>
          </a:p>
          <a:p>
            <a:pPr lvl="1"/>
            <a:r>
              <a:rPr lang="en-US" sz="2000" dirty="0"/>
              <a:t>You can only move: 1 step to the right or one step down at a time. (No diagonal moves).</a:t>
            </a:r>
          </a:p>
          <a:p>
            <a:pPr lvl="1"/>
            <a:r>
              <a:rPr lang="en-US" sz="2000" b="1" i="0" dirty="0">
                <a:effectLst/>
                <a:hlinkClick r:id="rId2"/>
              </a:rPr>
              <a:t>62. Unique Paths</a:t>
            </a:r>
            <a:endParaRPr lang="en-US" sz="2800" dirty="0"/>
          </a:p>
          <a:p>
            <a:pPr lvl="1"/>
            <a:r>
              <a:rPr lang="en-US" sz="2000" dirty="0"/>
              <a:t>Variation: Add obstacles (cannot travel through certain cells): </a:t>
            </a:r>
            <a:r>
              <a:rPr lang="en-US" sz="2000" b="1" i="0" dirty="0">
                <a:effectLst/>
                <a:hlinkClick r:id="rId3"/>
              </a:rPr>
              <a:t>63. Unique Paths II</a:t>
            </a:r>
            <a:endParaRPr lang="en-US" sz="2000" dirty="0"/>
          </a:p>
          <a:p>
            <a:pPr lvl="1"/>
            <a:r>
              <a:rPr lang="en-US" sz="2000" dirty="0"/>
              <a:t>Variation:  Allow to move in the diagonal direction as well.</a:t>
            </a:r>
          </a:p>
          <a:p>
            <a:pPr marL="0" indent="0">
              <a:buNone/>
            </a:pPr>
            <a:r>
              <a:rPr lang="en-US" sz="2400" dirty="0"/>
              <a:t>P2. Add fish of various gains. Take path that gives </a:t>
            </a:r>
            <a:r>
              <a:rPr lang="en-US" sz="2400" b="1" dirty="0"/>
              <a:t>the most gain</a:t>
            </a:r>
            <a:r>
              <a:rPr lang="en-US" sz="2400" dirty="0"/>
              <a:t>.  </a:t>
            </a:r>
          </a:p>
          <a:p>
            <a:pPr lvl="1"/>
            <a:r>
              <a:rPr lang="en-US" sz="2000" dirty="0"/>
              <a:t>Variation: Add obstacles.</a:t>
            </a:r>
          </a:p>
          <a:p>
            <a:pPr lvl="1"/>
            <a:r>
              <a:rPr lang="en-US" sz="2000" dirty="0"/>
              <a:t>Variation: minimization pb: </a:t>
            </a:r>
            <a:r>
              <a:rPr lang="en-US" sz="1600" b="1" i="0" dirty="0">
                <a:effectLst/>
                <a:hlinkClick r:id="rId4"/>
              </a:rPr>
              <a:t>64. Minimum Path Sum</a:t>
            </a:r>
            <a:endParaRPr lang="en-US" sz="1600" b="1" i="0" dirty="0">
              <a:effectLst/>
            </a:endParaRPr>
          </a:p>
          <a:p>
            <a:pPr lvl="1"/>
            <a:r>
              <a:rPr lang="en-US" sz="1600" dirty="0"/>
              <a:t>How about this?</a:t>
            </a:r>
            <a:r>
              <a:rPr lang="en-US" sz="1600" b="1" dirty="0"/>
              <a:t> </a:t>
            </a:r>
            <a:r>
              <a:rPr lang="en-US" sz="1600" b="1" i="0" dirty="0">
                <a:effectLst/>
                <a:hlinkClick r:id="rId5"/>
              </a:rPr>
              <a:t>174. Dungeon Game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97016"/>
              </p:ext>
            </p:extLst>
          </p:nvPr>
        </p:nvGraphicFramePr>
        <p:xfrm>
          <a:off x="3048000" y="4776701"/>
          <a:ext cx="320040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58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Matrix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5344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P1. </a:t>
            </a:r>
            <a:r>
              <a:rPr lang="en-US" sz="2400" b="1" dirty="0"/>
              <a:t>Count</a:t>
            </a:r>
            <a:r>
              <a:rPr lang="en-US" sz="2400" dirty="0"/>
              <a:t> all possible ways to traverse a 2D matrix. </a:t>
            </a:r>
          </a:p>
          <a:p>
            <a:pPr lvl="1"/>
            <a:r>
              <a:rPr lang="en-US" sz="2000" dirty="0"/>
              <a:t>Start from top left corner and reach bottom right corner.</a:t>
            </a:r>
          </a:p>
          <a:p>
            <a:pPr lvl="1"/>
            <a:r>
              <a:rPr lang="en-US" sz="2000" dirty="0"/>
              <a:t>You can only move: 1 step to the right or one step down at a time. (No diagonal moves).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68071"/>
              </p:ext>
            </p:extLst>
          </p:nvPr>
        </p:nvGraphicFramePr>
        <p:xfrm>
          <a:off x="1752600" y="3726815"/>
          <a:ext cx="320040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964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09800"/>
            <a:ext cx="8229600" cy="2590800"/>
          </a:xfrm>
        </p:spPr>
        <p:txBody>
          <a:bodyPr/>
          <a:lstStyle/>
          <a:p>
            <a:r>
              <a:rPr lang="en-US" dirty="0"/>
              <a:t>Extra:</a:t>
            </a:r>
            <a:br>
              <a:rPr lang="en-US" dirty="0"/>
            </a:br>
            <a:r>
              <a:rPr lang="en-US" dirty="0"/>
              <a:t>Recover the alignment for Edit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1" y="4953000"/>
            <a:ext cx="1333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covered</a:t>
            </a:r>
          </a:p>
        </p:txBody>
      </p:sp>
    </p:spTree>
    <p:extLst>
      <p:ext uri="{BB962C8B-B14F-4D97-AF65-F5344CB8AC3E}">
        <p14:creationId xmlns:p14="http://schemas.microsoft.com/office/powerpoint/2010/main" val="2115673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584" y="0"/>
            <a:ext cx="8415617" cy="1676400"/>
          </a:xfrm>
        </p:spPr>
        <p:txBody>
          <a:bodyPr/>
          <a:lstStyle/>
          <a:p>
            <a:r>
              <a:rPr lang="en-US" dirty="0"/>
              <a:t>Edit Distance</a:t>
            </a:r>
            <a:br>
              <a:rPr lang="en-US" dirty="0"/>
            </a:br>
            <a:r>
              <a:rPr lang="en-US" dirty="0"/>
              <a:t>Recover the alignment – Worksheet</a:t>
            </a:r>
            <a:br>
              <a:rPr lang="en-US" dirty="0"/>
            </a:br>
            <a:r>
              <a:rPr lang="en-US" sz="3600" dirty="0"/>
              <a:t>(using the arrow information)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76168"/>
              </p:ext>
            </p:extLst>
          </p:nvPr>
        </p:nvGraphicFramePr>
        <p:xfrm>
          <a:off x="7938582" y="1765246"/>
          <a:ext cx="2050919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65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Aligned</a:t>
                      </a:r>
                    </a:p>
                    <a:p>
                      <a:r>
                        <a:rPr lang="en-US" sz="1400" b="0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Update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  <a:r>
                        <a:rPr lang="en-US" sz="1600" baseline="-25000" dirty="0"/>
                        <a:t>i-1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y</a:t>
                      </a:r>
                      <a:r>
                        <a:rPr lang="en-US" sz="1600" baseline="-25000" dirty="0"/>
                        <a:t>j-1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= i-1</a:t>
                      </a:r>
                    </a:p>
                    <a:p>
                      <a:r>
                        <a:rPr lang="en-US" sz="1600" dirty="0"/>
                        <a:t>j = j-1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  <a:r>
                        <a:rPr lang="en-US" sz="1600" baseline="-25000" dirty="0"/>
                        <a:t>i-1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= i-1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 </a:t>
                      </a:r>
                    </a:p>
                    <a:p>
                      <a:r>
                        <a:rPr lang="en-US" sz="1600" dirty="0"/>
                        <a:t>y</a:t>
                      </a:r>
                      <a:r>
                        <a:rPr lang="en-US" sz="1600" baseline="-25000" dirty="0"/>
                        <a:t>j-1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 = j-1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89408"/>
              </p:ext>
            </p:extLst>
          </p:nvPr>
        </p:nvGraphicFramePr>
        <p:xfrm>
          <a:off x="2133596" y="3643982"/>
          <a:ext cx="3886204" cy="2768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 flipV="1">
            <a:off x="2781301" y="41482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2766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14701" y="46054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314701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8100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196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9530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4864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819400" y="46443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819401" y="51015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819401" y="55587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276601" y="55960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4381500" y="55350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953001" y="55587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524501" y="55587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953001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419601" y="46443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486401" y="46443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486401" y="511675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953001" y="46443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419601" y="511675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3848101" y="46054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3848100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400800" y="4038600"/>
          <a:ext cx="2857504" cy="1882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3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828800" y="41261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5833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28800" y="50405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28800" y="5509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225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559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862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989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657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372600" y="3957698"/>
            <a:ext cx="1206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Start at: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i = …….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j = …….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  <a:latin typeface="Calibri"/>
              </a:rPr>
              <a:t>How big will the solution be (as </a:t>
            </a:r>
            <a:r>
              <a:rPr lang="en-US" sz="1600" dirty="0" err="1">
                <a:solidFill>
                  <a:srgbClr val="FF0000"/>
                </a:solidFill>
                <a:latin typeface="Calibri"/>
              </a:rPr>
              <a:t>num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 of pairs)?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8077200" y="2514600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8077200" y="3761357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153400" y="3075557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30486" y="2514601"/>
            <a:ext cx="1083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X = SETS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Y = RESET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565714" y="603115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819400" y="603115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32766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43815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49530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828800" y="5954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77902" y="2630270"/>
            <a:ext cx="2671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Time complexity:  O(……..)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(where: |X| = n, |Y| = 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28800" y="366895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2200" y="3287953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913357" y="5516398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3905251" y="599224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08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Distance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Recover the alignment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918533"/>
              </p:ext>
            </p:extLst>
          </p:nvPr>
        </p:nvGraphicFramePr>
        <p:xfrm>
          <a:off x="7938582" y="1765246"/>
          <a:ext cx="2050919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65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Aligned</a:t>
                      </a:r>
                    </a:p>
                    <a:p>
                      <a:r>
                        <a:rPr lang="en-US" sz="1400" b="0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Update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  <a:r>
                        <a:rPr lang="en-US" sz="1600" baseline="-25000" dirty="0"/>
                        <a:t>i-1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y</a:t>
                      </a:r>
                      <a:r>
                        <a:rPr lang="en-US" sz="1600" baseline="-25000" dirty="0"/>
                        <a:t>j-1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= i-1</a:t>
                      </a:r>
                    </a:p>
                    <a:p>
                      <a:r>
                        <a:rPr lang="en-US" sz="1600" dirty="0"/>
                        <a:t>j = j-1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  <a:r>
                        <a:rPr lang="en-US" sz="1600" baseline="-25000" dirty="0"/>
                        <a:t>i-1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= i-1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 </a:t>
                      </a:r>
                    </a:p>
                    <a:p>
                      <a:r>
                        <a:rPr lang="en-US" sz="1600" dirty="0"/>
                        <a:t>y</a:t>
                      </a:r>
                      <a:r>
                        <a:rPr lang="en-US" sz="1600" baseline="-25000" dirty="0"/>
                        <a:t>j-1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 = j-1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5351"/>
              </p:ext>
            </p:extLst>
          </p:nvPr>
        </p:nvGraphicFramePr>
        <p:xfrm>
          <a:off x="2133596" y="3643982"/>
          <a:ext cx="3886204" cy="2768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""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1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 flipV="1">
            <a:off x="2781301" y="41482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2766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14701" y="46054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314701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8100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196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9530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486401" y="41871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819400" y="46443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819401" y="51015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819401" y="555871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276601" y="55960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4381500" y="55350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953001" y="55587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524501" y="55587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953001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419601" y="46443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486401" y="46443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486401" y="511675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953001" y="464431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419601" y="5116753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3848101" y="460540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3848100" y="510151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400800" y="4038600"/>
          <a:ext cx="2857504" cy="1882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3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2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828800" y="41261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5833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28800" y="50405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28800" y="5509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8225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559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862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989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657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372600" y="3962400"/>
            <a:ext cx="1206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Start at:</a:t>
            </a:r>
          </a:p>
          <a:p>
            <a:pPr>
              <a:defRPr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4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j = 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5</a:t>
            </a:r>
          </a:p>
          <a:p>
            <a:pPr>
              <a:defRPr/>
            </a:pPr>
            <a:endParaRPr lang="en-US" sz="160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How big will the solution be (as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num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of pairs)?</a:t>
            </a:r>
          </a:p>
          <a:p>
            <a:pPr>
              <a:defRPr/>
            </a:pPr>
            <a:r>
              <a:rPr lang="en-US" sz="1600" dirty="0" err="1">
                <a:solidFill>
                  <a:srgbClr val="FF0000"/>
                </a:solidFill>
                <a:latin typeface="Calibri"/>
              </a:rPr>
              <a:t>n+p</a:t>
            </a:r>
            <a:endParaRPr lang="en-US" sz="16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8077200" y="2514600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8077200" y="3761357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153400" y="3075557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7239000" y="4739640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30486" y="2514601"/>
            <a:ext cx="1083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X = SETS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Y = RESET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7886700" y="4739640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7581900" y="4739640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8229600" y="485475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8610600" y="4854750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5565714" y="603115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819400" y="603115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32766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43815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4953000" y="5992243"/>
            <a:ext cx="114300" cy="1913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934200" y="4720995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828800" y="5954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77902" y="2590801"/>
            <a:ext cx="2598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Time complexity:  O(</a:t>
            </a:r>
            <a:r>
              <a:rPr lang="en-US" dirty="0" err="1">
                <a:solidFill>
                  <a:srgbClr val="FF0000"/>
                </a:solidFill>
                <a:latin typeface="Calibri"/>
              </a:rPr>
              <a:t>n+p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)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(where: |X| = n, |Y| = 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28800" y="366895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2200" y="3287953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913357" y="5516398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3905251" y="599224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839588" y="5943600"/>
            <a:ext cx="23044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alibri"/>
              </a:rPr>
              <a:t>Print from right to left.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10400" y="6008132"/>
            <a:ext cx="1905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828801" y="1752601"/>
            <a:ext cx="60579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Here the pairs are filled in from the LEFT end to the RIGHT end and printed from RIGHT to LEFT.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5486401" y="2075765"/>
            <a:ext cx="1353186" cy="2964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28360" y="6248401"/>
            <a:ext cx="4334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Sum of costs of pairs in the alignment string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is the same as table[4][5]: 1+0+0+0+1+1 = 3 </a:t>
            </a:r>
          </a:p>
        </p:txBody>
      </p:sp>
    </p:spTree>
    <p:extLst>
      <p:ext uri="{BB962C8B-B14F-4D97-AF65-F5344CB8AC3E}">
        <p14:creationId xmlns:p14="http://schemas.microsoft.com/office/powerpoint/2010/main" val="2873673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alignment between </a:t>
            </a:r>
          </a:p>
          <a:p>
            <a:pPr marL="0" indent="0">
              <a:buNone/>
            </a:pPr>
            <a:r>
              <a:rPr lang="en-US" dirty="0" err="1"/>
              <a:t>abcdefghijk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cdXYZefgh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989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1" y="3124200"/>
            <a:ext cx="31242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         w   </a:t>
            </a:r>
            <a:r>
              <a:rPr lang="en-US" sz="1800" dirty="0" err="1"/>
              <a:t>w</a:t>
            </a:r>
            <a:r>
              <a:rPr lang="en-US" sz="1800" dirty="0"/>
              <a:t>   a  b   u   d   e   f</a:t>
            </a:r>
          </a:p>
          <a:p>
            <a:pPr marL="0" indent="0">
              <a:buNone/>
            </a:pPr>
            <a:r>
              <a:rPr lang="en-US" sz="1800" dirty="0"/>
              <a:t>     0   1   2    3   4   5   6   7   8</a:t>
            </a:r>
          </a:p>
          <a:p>
            <a:pPr marL="0" indent="0">
              <a:buNone/>
            </a:pPr>
            <a:r>
              <a:rPr lang="en-US" sz="1800" dirty="0"/>
              <a:t>a   1   1   2    2   3   4   5   6   7</a:t>
            </a:r>
          </a:p>
          <a:p>
            <a:pPr marL="0" indent="0">
              <a:buNone/>
            </a:pPr>
            <a:r>
              <a:rPr lang="en-US" sz="1800" dirty="0"/>
              <a:t>b   2   2   2    3   2   3   4   5   6</a:t>
            </a:r>
          </a:p>
          <a:p>
            <a:pPr marL="0" indent="0">
              <a:buNone/>
            </a:pPr>
            <a:r>
              <a:rPr lang="en-US" sz="1800" dirty="0"/>
              <a:t>c    3   3   3   3   3   3   4   5   6</a:t>
            </a:r>
          </a:p>
          <a:p>
            <a:pPr marL="0" indent="0">
              <a:buNone/>
            </a:pPr>
            <a:r>
              <a:rPr lang="en-US" sz="1800" dirty="0"/>
              <a:t>d   4   4   4    4   4   4   3   4   5</a:t>
            </a:r>
          </a:p>
          <a:p>
            <a:pPr marL="0" indent="0">
              <a:buNone/>
            </a:pPr>
            <a:r>
              <a:rPr lang="en-US" sz="1800" dirty="0"/>
              <a:t>e   5   5   5    5   5   5   4   3   4</a:t>
            </a:r>
          </a:p>
          <a:p>
            <a:pPr marL="0" indent="0">
              <a:buNone/>
            </a:pPr>
            <a:r>
              <a:rPr lang="en-US" sz="1800" dirty="0"/>
              <a:t> f   6   6   6    6   6   6   5   4   3</a:t>
            </a:r>
          </a:p>
          <a:p>
            <a:pPr marL="0" indent="0">
              <a:buNone/>
            </a:pPr>
            <a:r>
              <a:rPr lang="en-US" sz="1800" dirty="0"/>
              <a:t>y   7   7   7    7   7   7   6   5   4</a:t>
            </a:r>
          </a:p>
          <a:p>
            <a:pPr marL="0" indent="0">
              <a:buNone/>
            </a:pPr>
            <a:r>
              <a:rPr lang="en-US" sz="1800" dirty="0"/>
              <a:t>y   8   8   8    8   8   8   7   6   5</a:t>
            </a:r>
          </a:p>
          <a:p>
            <a:pPr marL="0" indent="0">
              <a:buNone/>
            </a:pPr>
            <a:r>
              <a:rPr lang="en-US" sz="1800" dirty="0"/>
              <a:t>y   9   9   9    9   9   9   8   7  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39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4038601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first: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abcdefyyy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second: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wwabudef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edit distance: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Alignment: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1" y="205740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Even if the choice was not recorded, we can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backtrace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based on the distances: see from what direction (cell) you could have gotten here.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3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3124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33600" y="3810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33600" y="4114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495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33600" y="4800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33600" y="5105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33600" y="5410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33600" y="5791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33600" y="6096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6477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33600" y="6858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1981200" y="762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</a:rPr>
              <a:t>Edit Distance</a:t>
            </a:r>
            <a:br>
              <a:rPr lang="en-US" dirty="0">
                <a:solidFill>
                  <a:prstClr val="black"/>
                </a:solidFill>
                <a:latin typeface="Calibri"/>
              </a:rPr>
            </a:br>
            <a:r>
              <a:rPr lang="en-US" dirty="0">
                <a:solidFill>
                  <a:prstClr val="black"/>
                </a:solidFill>
                <a:latin typeface="Calibri"/>
              </a:rPr>
              <a:t>Recover the alignment - Method 2:</a:t>
            </a:r>
            <a:br>
              <a:rPr lang="en-US" dirty="0">
                <a:solidFill>
                  <a:prstClr val="black"/>
                </a:solidFill>
                <a:latin typeface="Calibri"/>
              </a:rPr>
            </a:br>
            <a:r>
              <a:rPr lang="en-US" sz="3600" dirty="0">
                <a:solidFill>
                  <a:prstClr val="black"/>
                </a:solidFill>
                <a:latin typeface="Calibri"/>
              </a:rPr>
              <a:t>(based only on distances)</a:t>
            </a:r>
          </a:p>
        </p:txBody>
      </p:sp>
    </p:spTree>
    <p:extLst>
      <p:ext uri="{BB962C8B-B14F-4D97-AF65-F5344CB8AC3E}">
        <p14:creationId xmlns:p14="http://schemas.microsoft.com/office/powerpoint/2010/main" val="200242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626"/>
            <a:ext cx="7467600" cy="914400"/>
          </a:xfrm>
        </p:spPr>
        <p:txBody>
          <a:bodyPr/>
          <a:lstStyle/>
          <a:p>
            <a:r>
              <a:rPr lang="en-US" sz="3600" dirty="0"/>
              <a:t>Steps for iterative (bottom up) solution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1026"/>
            <a:ext cx="7239000" cy="5251174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Identify trivial problems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typically where the size is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Look at the </a:t>
            </a:r>
            <a:r>
              <a:rPr lang="en-US" sz="2400" b="1" dirty="0"/>
              <a:t>last step/choice in an optimal solution</a:t>
            </a:r>
            <a:r>
              <a:rPr lang="en-US" sz="2400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Assuming an optimal solution, what is the last action in completing it?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Are there more than one options for that last action?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If you consider each action, what is the smaller problem that you would combine with that last action?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Generate all these solutions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Compute the value (gain or cost) for each of these solutions.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Keep the optimal one (max or min based on problem)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Make a 1D or 2D array and start filling in answers from smallest to largest problems.   </a:t>
            </a:r>
          </a:p>
          <a:p>
            <a:pPr marL="0" indent="0">
              <a:buNone/>
            </a:pP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1447800"/>
            <a:ext cx="3810000" cy="3046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Other types of solutions: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Brute force solution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Recursive solution (most likely exponential and inefficient)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Memoized</a:t>
            </a:r>
            <a:r>
              <a:rPr lang="en-US" sz="2400" dirty="0"/>
              <a:t> solution</a:t>
            </a:r>
          </a:p>
          <a:p>
            <a:pPr lvl="1"/>
            <a:r>
              <a:rPr lang="en-US" sz="2400" dirty="0"/>
              <a:t> </a:t>
            </a:r>
            <a:r>
              <a:rPr lang="en-US" sz="1600" dirty="0"/>
              <a:t>(“memorized”, not “memorized”)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641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752600"/>
          </a:xfrm>
        </p:spPr>
        <p:txBody>
          <a:bodyPr/>
          <a:lstStyle/>
          <a:p>
            <a:r>
              <a:rPr lang="en-US" sz="3600" dirty="0"/>
              <a:t>Edit Distance</a:t>
            </a:r>
            <a:br>
              <a:rPr lang="en-US" dirty="0"/>
            </a:br>
            <a:r>
              <a:rPr lang="en-US" dirty="0"/>
              <a:t>Recover the alignment - Method 2:</a:t>
            </a:r>
            <a:br>
              <a:rPr lang="en-US" dirty="0"/>
            </a:br>
            <a:r>
              <a:rPr lang="en-US" sz="3600" dirty="0"/>
              <a:t>(based only on distances)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1" y="3124200"/>
            <a:ext cx="31242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         w   </a:t>
            </a:r>
            <a:r>
              <a:rPr lang="en-US" sz="1800" dirty="0" err="1"/>
              <a:t>w</a:t>
            </a:r>
            <a:r>
              <a:rPr lang="en-US" sz="1800" dirty="0"/>
              <a:t>   a  b   u   d   e   f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b="1" u="sng" dirty="0">
                <a:solidFill>
                  <a:srgbClr val="FF0000"/>
                </a:solidFill>
              </a:rPr>
              <a:t>0</a:t>
            </a:r>
            <a:r>
              <a:rPr lang="en-US" sz="1800" dirty="0"/>
              <a:t>   </a:t>
            </a:r>
            <a:r>
              <a:rPr lang="en-US" sz="1800" b="1" u="sng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   </a:t>
            </a:r>
            <a:r>
              <a:rPr lang="en-US" sz="1800" b="1" u="sng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   3   4   5   6   7   8</a:t>
            </a:r>
          </a:p>
          <a:p>
            <a:pPr marL="0" indent="0">
              <a:buNone/>
            </a:pPr>
            <a:r>
              <a:rPr lang="en-US" sz="1800" dirty="0"/>
              <a:t>a   1   1   2   </a:t>
            </a:r>
            <a:r>
              <a:rPr lang="en-US" sz="1800" b="1" u="sng" dirty="0">
                <a:solidFill>
                  <a:srgbClr val="FF0000"/>
                </a:solidFill>
              </a:rPr>
              <a:t> 2</a:t>
            </a:r>
            <a:r>
              <a:rPr lang="en-US" sz="1800" b="1" dirty="0">
                <a:solidFill>
                  <a:srgbClr val="FF0000"/>
                </a:solidFill>
              </a:rPr>
              <a:t>   </a:t>
            </a:r>
            <a:r>
              <a:rPr lang="en-US" sz="1800" dirty="0"/>
              <a:t>3   4   5   6   7</a:t>
            </a:r>
          </a:p>
          <a:p>
            <a:pPr marL="0" indent="0">
              <a:buNone/>
            </a:pPr>
            <a:r>
              <a:rPr lang="en-US" sz="1800" dirty="0"/>
              <a:t>b   2   2   2    3  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u="sng" dirty="0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   </a:t>
            </a:r>
            <a:r>
              <a:rPr lang="en-US" sz="1800" dirty="0"/>
              <a:t>3   4   5   6</a:t>
            </a:r>
          </a:p>
          <a:p>
            <a:pPr marL="0" indent="0">
              <a:buNone/>
            </a:pPr>
            <a:r>
              <a:rPr lang="en-US" sz="1800" dirty="0"/>
              <a:t>c    3   3   3   3   3   </a:t>
            </a:r>
            <a:r>
              <a:rPr lang="en-US" sz="1800" b="1" u="sng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  4   5   6</a:t>
            </a:r>
          </a:p>
          <a:p>
            <a:pPr marL="0" indent="0">
              <a:buNone/>
            </a:pPr>
            <a:r>
              <a:rPr lang="en-US" sz="1800" dirty="0"/>
              <a:t>d   4   4   4    4   4   4   </a:t>
            </a:r>
            <a:r>
              <a:rPr lang="en-US" sz="1800" b="1" u="sng" dirty="0">
                <a:solidFill>
                  <a:srgbClr val="FF0000"/>
                </a:solidFill>
              </a:rPr>
              <a:t>3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  4   5</a:t>
            </a:r>
          </a:p>
          <a:p>
            <a:pPr marL="0" indent="0">
              <a:buNone/>
            </a:pPr>
            <a:r>
              <a:rPr lang="en-US" sz="1800" dirty="0"/>
              <a:t>e   5   5   5    5   5   5   4   </a:t>
            </a:r>
            <a:r>
              <a:rPr lang="en-US" sz="1800" b="1" u="sng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  4</a:t>
            </a:r>
          </a:p>
          <a:p>
            <a:pPr marL="0" indent="0">
              <a:buNone/>
            </a:pPr>
            <a:r>
              <a:rPr lang="en-US" sz="1800" dirty="0"/>
              <a:t> f   6   6   6    6   6   6   5   4   </a:t>
            </a:r>
            <a:r>
              <a:rPr lang="en-US" sz="1800" b="1" u="sng" dirty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1800" dirty="0"/>
              <a:t>y   7   7   7    7   7   7   6   5   </a:t>
            </a:r>
            <a:r>
              <a:rPr lang="en-US" sz="1800" b="1" u="sng" dirty="0">
                <a:solidFill>
                  <a:srgbClr val="FF0000"/>
                </a:solidFill>
              </a:rPr>
              <a:t>4</a:t>
            </a:r>
          </a:p>
          <a:p>
            <a:pPr marL="0" indent="0">
              <a:buNone/>
            </a:pPr>
            <a:r>
              <a:rPr lang="en-US" sz="1800" dirty="0"/>
              <a:t>y   8   8   8    8   8   8   7   6   </a:t>
            </a:r>
            <a:r>
              <a:rPr lang="en-US" sz="1800" b="1" u="sng" dirty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sz="1800" dirty="0"/>
              <a:t>y   9   9   9    9   9   9   8   7   </a:t>
            </a:r>
            <a:r>
              <a:rPr lang="en-US" sz="1800" b="1" u="sng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40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4038601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   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first: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abcdefyyy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second: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wwabudef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edit distance: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6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Alignment: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Calibri"/>
              </a:rPr>
              <a:t>-   -   a b c d e f  y </a:t>
            </a:r>
            <a:r>
              <a:rPr lang="en-US" sz="2000" dirty="0" err="1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</a:rPr>
              <a:t>y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Calibri"/>
              </a:rPr>
              <a:t>w </a:t>
            </a:r>
            <a:r>
              <a:rPr lang="en-US" sz="2000" dirty="0" err="1">
                <a:solidFill>
                  <a:srgbClr val="FF0000"/>
                </a:solidFill>
                <a:latin typeface="Calibri"/>
              </a:rPr>
              <a:t>w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 a b u d e f  -  -  -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Calibri"/>
              </a:rPr>
              <a:t> 1  1 0 0 1 0 0 0 1 1 1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1" y="205740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Even if the choice was not recorded, we can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backtrace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based on the distances: see from what direction (cell) you could have gotten here.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34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31242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3124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3429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33600" y="3810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33600" y="4114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495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33600" y="4800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33600" y="5105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33600" y="5410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33600" y="5791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33600" y="6096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6477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33600" y="6858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6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7A60-8992-49E1-9906-467AF552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09600"/>
          </a:xfrm>
        </p:spPr>
        <p:txBody>
          <a:bodyPr/>
          <a:lstStyle/>
          <a:p>
            <a:r>
              <a:rPr lang="en-US" dirty="0"/>
              <a:t>Edit Distance/</a:t>
            </a:r>
            <a:r>
              <a:rPr lang="en-US" dirty="0" err="1"/>
              <a:t>Levenshtein</a:t>
            </a:r>
            <a:r>
              <a:rPr lang="en-US" dirty="0"/>
              <a:t>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C230-653E-4614-9D57-BEF231C6C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06755"/>
            <a:ext cx="10972800" cy="5654676"/>
          </a:xfrm>
        </p:spPr>
        <p:txBody>
          <a:bodyPr/>
          <a:lstStyle/>
          <a:p>
            <a:r>
              <a:rPr lang="en-US" sz="2400" dirty="0"/>
              <a:t>Problem : given two strings, produce a number that reflects how different they are</a:t>
            </a:r>
          </a:p>
          <a:p>
            <a:r>
              <a:rPr lang="en-US" sz="2400" dirty="0"/>
              <a:t>Applications: </a:t>
            </a:r>
          </a:p>
          <a:p>
            <a:pPr lvl="1"/>
            <a:r>
              <a:rPr lang="en-US" sz="2000" dirty="0"/>
              <a:t>auto-grade fill-in the blank questions in Canvas</a:t>
            </a:r>
          </a:p>
          <a:p>
            <a:pPr lvl="1"/>
            <a:r>
              <a:rPr lang="en-US" sz="2000" dirty="0"/>
              <a:t>Spell checker</a:t>
            </a:r>
          </a:p>
          <a:p>
            <a:r>
              <a:rPr lang="en-US" sz="2400" dirty="0"/>
              <a:t>Intuition – alignment, pairs and pair cost</a:t>
            </a:r>
          </a:p>
          <a:p>
            <a:r>
              <a:rPr lang="en-US" sz="2400" dirty="0"/>
              <a:t>Method:</a:t>
            </a:r>
          </a:p>
          <a:p>
            <a:pPr lvl="1"/>
            <a:r>
              <a:rPr lang="en-US" sz="2000" dirty="0"/>
              <a:t>Create table, fill in top row, fill in leftmost column, fill in remaining cells top-down and left-right</a:t>
            </a:r>
          </a:p>
          <a:p>
            <a:pPr lvl="1"/>
            <a:r>
              <a:rPr lang="en-US" sz="2000" dirty="0"/>
              <a:t>Time complexity</a:t>
            </a:r>
          </a:p>
          <a:p>
            <a:pPr lvl="1"/>
            <a:r>
              <a:rPr lang="en-US" sz="2000" dirty="0"/>
              <a:t>Space complexity</a:t>
            </a:r>
          </a:p>
          <a:p>
            <a:pPr lvl="1"/>
            <a:r>
              <a:rPr lang="en-US" sz="2000" b="1" i="1" dirty="0"/>
              <a:t>Dynamic Programming type of solution</a:t>
            </a:r>
          </a:p>
          <a:p>
            <a:pPr lvl="2"/>
            <a:r>
              <a:rPr lang="en-US" sz="1800" i="1" dirty="0"/>
              <a:t>Solution to current size problem is computed from solutions to smaller size problems</a:t>
            </a:r>
          </a:p>
          <a:p>
            <a:pPr lvl="2"/>
            <a:r>
              <a:rPr lang="en-US" sz="1800" i="1" dirty="0"/>
              <a:t>Smallest problems -&gt; easy solution</a:t>
            </a:r>
          </a:p>
          <a:p>
            <a:pPr lvl="2"/>
            <a:r>
              <a:rPr lang="en-US" sz="1800" i="1" dirty="0"/>
              <a:t>Solve all problems from smallest size to current size</a:t>
            </a:r>
          </a:p>
          <a:p>
            <a:pPr lvl="1"/>
            <a:r>
              <a:rPr lang="en-US" sz="2000" dirty="0"/>
              <a:t>Space improvement</a:t>
            </a:r>
          </a:p>
          <a:p>
            <a:r>
              <a:rPr lang="en-US" sz="2400" dirty="0"/>
              <a:t>Recover the alignment - covered if time permits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38049-9EA8-44B1-9780-4A935D85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0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09600"/>
          </a:xfrm>
        </p:spPr>
        <p:txBody>
          <a:bodyPr/>
          <a:lstStyle/>
          <a:p>
            <a:r>
              <a:rPr lang="en-US" sz="4000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4648200" cy="4762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Application: Spell-checker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" y="1314450"/>
            <a:ext cx="5105401" cy="317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1600" y="4645025"/>
            <a:ext cx="11328400" cy="1711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Spell checker - computes the “edit distance” between the words. The smaller distance, the more similar the words. Returns all dictionary words that are at the smallest distance from misspelled word.</a:t>
            </a:r>
          </a:p>
          <a:p>
            <a:r>
              <a:rPr lang="en-US" sz="2000" dirty="0"/>
              <a:t>Other applications: </a:t>
            </a:r>
            <a:r>
              <a:rPr lang="en-US" sz="2000" dirty="0" err="1"/>
              <a:t>autograding</a:t>
            </a:r>
            <a:r>
              <a:rPr lang="en-US" sz="2000" dirty="0"/>
              <a:t> (match answer), search by title </a:t>
            </a:r>
          </a:p>
          <a:p>
            <a:r>
              <a:rPr lang="en-US" sz="2000" dirty="0"/>
              <a:t>This is a specific case of a more general problem: time series alignment.</a:t>
            </a:r>
          </a:p>
          <a:p>
            <a:r>
              <a:rPr lang="en-US" sz="1600" dirty="0"/>
              <a:t>A related problem is Subsequence Search (find if a smaller string is part of a long one; not exact match)</a:t>
            </a:r>
          </a:p>
          <a:p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38800" y="768668"/>
            <a:ext cx="6172200" cy="3879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Edit distance</a:t>
            </a:r>
          </a:p>
          <a:p>
            <a:r>
              <a:rPr lang="en-US" sz="2000" b="1" i="1" dirty="0"/>
              <a:t>Minimum cost </a:t>
            </a:r>
            <a:r>
              <a:rPr lang="en-US" sz="2000" dirty="0"/>
              <a:t>of all possible alignments between two words. </a:t>
            </a:r>
          </a:p>
          <a:p>
            <a:r>
              <a:rPr lang="en-US" sz="2000" dirty="0"/>
              <a:t>Identical words have distance 0</a:t>
            </a:r>
          </a:p>
          <a:p>
            <a:r>
              <a:rPr lang="en-US" sz="1800" dirty="0"/>
              <a:t>Examples: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(“cat”, “cat”) -&gt; 0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</a:t>
            </a:r>
            <a:r>
              <a:rPr lang="en-US" sz="1800" dirty="0">
                <a:highlight>
                  <a:srgbClr val="FFFF00"/>
                </a:highlight>
              </a:rPr>
              <a:t>c</a:t>
            </a:r>
            <a:r>
              <a:rPr lang="en-US" sz="1800" dirty="0"/>
              <a:t>at”, “</a:t>
            </a:r>
            <a:r>
              <a:rPr lang="en-US" sz="1800" dirty="0">
                <a:highlight>
                  <a:srgbClr val="FFFF00"/>
                </a:highlight>
              </a:rPr>
              <a:t>b</a:t>
            </a:r>
            <a:r>
              <a:rPr lang="en-US" sz="1800" dirty="0"/>
              <a:t>at”) -&gt; 1    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(“cat”, “cat</a:t>
            </a:r>
            <a:r>
              <a:rPr lang="en-US" sz="1800" dirty="0">
                <a:highlight>
                  <a:srgbClr val="FFFF00"/>
                </a:highlight>
              </a:rPr>
              <a:t>s</a:t>
            </a:r>
            <a:r>
              <a:rPr lang="en-US" sz="1800" dirty="0"/>
              <a:t>”) -&gt; 1      (insertion in word2)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</a:t>
            </a:r>
            <a:r>
              <a:rPr lang="en-US" sz="1800" dirty="0">
                <a:highlight>
                  <a:srgbClr val="FFFF00"/>
                </a:highlight>
              </a:rPr>
              <a:t>c</a:t>
            </a:r>
            <a:r>
              <a:rPr lang="en-US" sz="1800" dirty="0"/>
              <a:t>at”, “at”)    -&gt; 1      (insertion in word 1)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</a:t>
            </a:r>
            <a:r>
              <a:rPr lang="en-US" sz="1800" dirty="0">
                <a:highlight>
                  <a:srgbClr val="FFFF00"/>
                </a:highlight>
              </a:rPr>
              <a:t>ca</a:t>
            </a:r>
            <a:r>
              <a:rPr lang="en-US" sz="1800" dirty="0"/>
              <a:t>t”, “</a:t>
            </a:r>
            <a:r>
              <a:rPr lang="en-US" sz="1800" dirty="0">
                <a:highlight>
                  <a:srgbClr val="FFFF00"/>
                </a:highlight>
              </a:rPr>
              <a:t>dogs</a:t>
            </a:r>
            <a:r>
              <a:rPr lang="en-US" sz="1800" dirty="0"/>
              <a:t>”) -&gt; 4</a:t>
            </a:r>
          </a:p>
          <a:p>
            <a:pPr lvl="1"/>
            <a:r>
              <a:rPr lang="en-US" sz="1800" dirty="0" err="1"/>
              <a:t>Dist</a:t>
            </a:r>
            <a:r>
              <a:rPr lang="en-US" sz="1800" dirty="0"/>
              <a:t>(“</a:t>
            </a:r>
            <a:r>
              <a:rPr lang="en-US" sz="1800" dirty="0">
                <a:highlight>
                  <a:srgbClr val="FFFF00"/>
                </a:highlight>
              </a:rPr>
              <a:t>ca</a:t>
            </a:r>
            <a:r>
              <a:rPr lang="en-US" sz="1800" dirty="0"/>
              <a:t>t”, “</a:t>
            </a:r>
            <a:r>
              <a:rPr lang="en-US" sz="1800" dirty="0">
                <a:highlight>
                  <a:srgbClr val="FFFF00"/>
                </a:highlight>
              </a:rPr>
              <a:t>se</a:t>
            </a:r>
            <a:r>
              <a:rPr lang="en-US" sz="1800" dirty="0"/>
              <a:t>t”) -&gt; 2</a:t>
            </a:r>
          </a:p>
        </p:txBody>
      </p:sp>
    </p:spTree>
    <p:extLst>
      <p:ext uri="{BB962C8B-B14F-4D97-AF65-F5344CB8AC3E}">
        <p14:creationId xmlns:p14="http://schemas.microsoft.com/office/powerpoint/2010/main" val="282330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144" y="14855"/>
            <a:ext cx="8229600" cy="656084"/>
          </a:xfrm>
        </p:spPr>
        <p:txBody>
          <a:bodyPr/>
          <a:lstStyle/>
          <a:p>
            <a:r>
              <a:rPr lang="en-US" dirty="0"/>
              <a:t>Alignments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8728"/>
              </p:ext>
            </p:extLst>
          </p:nvPr>
        </p:nvGraphicFramePr>
        <p:xfrm>
          <a:off x="4713516" y="1152325"/>
          <a:ext cx="206828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8767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5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5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3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3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198" y="152951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6577" y="156223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68936" y="15295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58233" y="153386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49936" y="15295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4736" y="15295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5736" y="15295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65815"/>
              </p:ext>
            </p:extLst>
          </p:nvPr>
        </p:nvGraphicFramePr>
        <p:xfrm>
          <a:off x="1895739" y="1110415"/>
          <a:ext cx="17235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059021" y="148760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3821" y="148760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4821" y="148760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49621" y="148760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30621" y="1487605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8800" y="152032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51159" y="14876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2159" y="14876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36959" y="14876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17959" y="148760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45589" y="2297668"/>
            <a:ext cx="1750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Cost/distance:  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91008" y="2265083"/>
            <a:ext cx="18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Cost/distance:   3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828800" y="2743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</a:rPr>
              <a:t>No cross-overs</a:t>
            </a:r>
            <a:r>
              <a:rPr lang="en-US" sz="2000" dirty="0"/>
              <a:t>: The letters must be in the order in which they appear in the string.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3231" y="762000"/>
            <a:ext cx="5130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Examples of different alignments for the same words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28800" y="762000"/>
            <a:ext cx="8686800" cy="1851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46888"/>
              </p:ext>
            </p:extLst>
          </p:nvPr>
        </p:nvGraphicFramePr>
        <p:xfrm>
          <a:off x="4060862" y="3469422"/>
          <a:ext cx="17235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4224144" y="384661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528946" y="3846612"/>
            <a:ext cx="380999" cy="3429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03521" y="3846612"/>
            <a:ext cx="304802" cy="3429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14744" y="384661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95744" y="384661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93923" y="387933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02082" y="38466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83082" y="38466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993923" y="3121007"/>
            <a:ext cx="20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Incorrect</a:t>
            </a:r>
            <a:r>
              <a:rPr lang="en-US" dirty="0"/>
              <a:t> alignment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993924" y="3188732"/>
            <a:ext cx="2025876" cy="1383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64561"/>
              </p:ext>
            </p:extLst>
          </p:nvPr>
        </p:nvGraphicFramePr>
        <p:xfrm>
          <a:off x="8218716" y="1131332"/>
          <a:ext cx="206828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6" name="Straight Connector 85"/>
          <p:cNvCxnSpPr/>
          <p:nvPr/>
        </p:nvCxnSpPr>
        <p:spPr>
          <a:xfrm>
            <a:off x="83819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6867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0677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3725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7535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058398" y="1508522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151777" y="1541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474136" y="1508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863433" y="15128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855136" y="1508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9159936" y="1508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540936" y="150852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296208" y="2244090"/>
            <a:ext cx="18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Cost/distance:   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509025" y="4639725"/>
            <a:ext cx="7031912" cy="2000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Pair cost:</a:t>
            </a:r>
          </a:p>
          <a:p>
            <a:r>
              <a:rPr lang="en-US" dirty="0"/>
              <a:t>     Same letters:         0</a:t>
            </a:r>
          </a:p>
          <a:p>
            <a:r>
              <a:rPr lang="en-US" dirty="0"/>
              <a:t>     Different letters:   1</a:t>
            </a:r>
          </a:p>
          <a:p>
            <a:r>
              <a:rPr lang="en-US" dirty="0"/>
              <a:t>     Letter-to-dash:      1      </a:t>
            </a:r>
            <a:r>
              <a:rPr lang="en-US" sz="1600" dirty="0"/>
              <a:t>(a dash indicates insertion in that word)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Alignment cost:  </a:t>
            </a:r>
            <a:r>
              <a:rPr lang="en-US" dirty="0"/>
              <a:t>sum of costs of all pairs in the alignment.</a:t>
            </a:r>
          </a:p>
          <a:p>
            <a:r>
              <a:rPr lang="en-US" dirty="0">
                <a:solidFill>
                  <a:srgbClr val="C00000"/>
                </a:solidFill>
              </a:rPr>
              <a:t>Edit distance: </a:t>
            </a:r>
            <a:r>
              <a:rPr lang="en-US" dirty="0"/>
              <a:t>minimum alignment cost over all possible alignments.</a:t>
            </a:r>
          </a:p>
          <a:p>
            <a:r>
              <a:rPr lang="en-US" sz="1600" dirty="0"/>
              <a:t>(We will compute the cost/distance, without explicitly generating the alignments)</a:t>
            </a:r>
          </a:p>
        </p:txBody>
      </p:sp>
    </p:spTree>
    <p:extLst>
      <p:ext uri="{BB962C8B-B14F-4D97-AF65-F5344CB8AC3E}">
        <p14:creationId xmlns:p14="http://schemas.microsoft.com/office/powerpoint/2010/main" val="230598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038" y="1295400"/>
            <a:ext cx="8915400" cy="1447800"/>
          </a:xfrm>
        </p:spPr>
        <p:txBody>
          <a:bodyPr/>
          <a:lstStyle/>
          <a:p>
            <a:r>
              <a:rPr lang="en-US" sz="2400" dirty="0"/>
              <a:t>Edit distance – the cost of the best alignment</a:t>
            </a:r>
          </a:p>
          <a:p>
            <a:pPr lvl="1"/>
            <a:r>
              <a:rPr lang="en-US" sz="2000" dirty="0"/>
              <a:t>Minimum cost of all possible alignments between two words.</a:t>
            </a:r>
          </a:p>
          <a:p>
            <a:pPr lvl="1"/>
            <a:r>
              <a:rPr lang="en-US" sz="2000" dirty="0"/>
              <a:t>(The smaller distance, the more similar the words)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97618"/>
              </p:ext>
            </p:extLst>
          </p:nvPr>
        </p:nvGraphicFramePr>
        <p:xfrm>
          <a:off x="1828800" y="4842510"/>
          <a:ext cx="2133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36576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52731"/>
              </p:ext>
            </p:extLst>
          </p:nvPr>
        </p:nvGraphicFramePr>
        <p:xfrm>
          <a:off x="4942118" y="4846320"/>
          <a:ext cx="206828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32766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194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384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812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102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912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770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1800" y="522351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75179" y="525622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52600" y="52659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257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067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639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449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1975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86835" y="5227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85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833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64338" y="52235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73336"/>
              </p:ext>
            </p:extLst>
          </p:nvPr>
        </p:nvGraphicFramePr>
        <p:xfrm>
          <a:off x="7609116" y="4842510"/>
          <a:ext cx="206828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4" name="Straight Connector 63"/>
          <p:cNvCxnSpPr/>
          <p:nvPr/>
        </p:nvCxnSpPr>
        <p:spPr>
          <a:xfrm>
            <a:off x="77723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771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4581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7629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1439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448798" y="52197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542177" y="52524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64536" y="52197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253833" y="52240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245536" y="52197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550336" y="52197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931336" y="52197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211987"/>
              </p:ext>
            </p:extLst>
          </p:nvPr>
        </p:nvGraphicFramePr>
        <p:xfrm>
          <a:off x="1828800" y="3048000"/>
          <a:ext cx="2133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7" name="Straight Connector 76"/>
          <p:cNvCxnSpPr/>
          <p:nvPr/>
        </p:nvCxnSpPr>
        <p:spPr>
          <a:xfrm>
            <a:off x="3657600" y="34290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76600" y="34290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19400" y="3429000"/>
            <a:ext cx="0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438401" y="3429000"/>
            <a:ext cx="281827" cy="342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981201" y="3352800"/>
            <a:ext cx="739027" cy="419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981200" y="3429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78138" y="3429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75796" y="3429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063938" y="3429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444938" y="3429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4314" y="2970074"/>
            <a:ext cx="652128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Edit distance: </a:t>
            </a:r>
            <a:r>
              <a:rPr lang="en-US" dirty="0"/>
              <a:t>minimum alignment cost over all possible alignments.</a:t>
            </a:r>
          </a:p>
          <a:p>
            <a:r>
              <a:rPr lang="en-US" dirty="0">
                <a:solidFill>
                  <a:srgbClr val="FF0000"/>
                </a:solidFill>
              </a:rPr>
              <a:t>Alignment cost:  </a:t>
            </a:r>
            <a:r>
              <a:rPr lang="en-US" dirty="0"/>
              <a:t>sum of costs of all pairs in the alignment.</a:t>
            </a:r>
          </a:p>
          <a:p>
            <a:r>
              <a:rPr lang="en-US" dirty="0">
                <a:solidFill>
                  <a:srgbClr val="FF0000"/>
                </a:solidFill>
              </a:rPr>
              <a:t>Pair cost:</a:t>
            </a:r>
          </a:p>
          <a:p>
            <a:r>
              <a:rPr lang="en-US" dirty="0"/>
              <a:t>Same letters:        0</a:t>
            </a:r>
          </a:p>
          <a:p>
            <a:r>
              <a:rPr lang="en-US" dirty="0"/>
              <a:t>Different letters:  1</a:t>
            </a:r>
          </a:p>
          <a:p>
            <a:r>
              <a:rPr lang="en-US" dirty="0"/>
              <a:t>Letter to dash:      1</a:t>
            </a:r>
          </a:p>
        </p:txBody>
      </p:sp>
    </p:spTree>
    <p:extLst>
      <p:ext uri="{BB962C8B-B14F-4D97-AF65-F5344CB8AC3E}">
        <p14:creationId xmlns:p14="http://schemas.microsoft.com/office/powerpoint/2010/main" val="49619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Notations, </a:t>
            </a:r>
            <a:r>
              <a:rPr lang="en-US" dirty="0" err="1"/>
              <a:t>Subproblems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8229600" cy="3352800"/>
          </a:xfrm>
        </p:spPr>
        <p:txBody>
          <a:bodyPr/>
          <a:lstStyle/>
          <a:p>
            <a:r>
              <a:rPr lang="en-US" sz="2400" dirty="0"/>
              <a:t>Notation:</a:t>
            </a:r>
          </a:p>
          <a:p>
            <a:pPr lvl="1"/>
            <a:r>
              <a:rPr lang="en-US" sz="2000" dirty="0"/>
              <a:t>X = x</a:t>
            </a:r>
            <a:r>
              <a:rPr lang="en-US" sz="2000" baseline="-25000" dirty="0"/>
              <a:t>0</a:t>
            </a:r>
            <a:r>
              <a:rPr lang="en-US" sz="2000" dirty="0"/>
              <a:t>,x</a:t>
            </a:r>
            <a:r>
              <a:rPr lang="en-US" sz="2000" baseline="-25000" dirty="0"/>
              <a:t>1</a:t>
            </a:r>
            <a:r>
              <a:rPr lang="en-US" sz="2000" dirty="0"/>
              <a:t>,x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Y = y</a:t>
            </a:r>
            <a:r>
              <a:rPr lang="en-US" sz="2000" baseline="-25000" dirty="0"/>
              <a:t>0</a:t>
            </a:r>
            <a:r>
              <a:rPr lang="en-US" sz="2000" dirty="0"/>
              <a:t>,y</a:t>
            </a:r>
            <a:r>
              <a:rPr lang="en-US" sz="2000" baseline="-25000" dirty="0"/>
              <a:t>1</a:t>
            </a:r>
            <a:r>
              <a:rPr lang="en-US" sz="2000" dirty="0"/>
              <a:t>,y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y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i,j</a:t>
            </a:r>
            <a:r>
              <a:rPr lang="en-US" sz="2000" dirty="0"/>
              <a:t>) = the smallest cost of all possible alignments between substrings x</a:t>
            </a:r>
            <a:r>
              <a:rPr lang="en-US" sz="2000" baseline="-25000" dirty="0"/>
              <a:t>0</a:t>
            </a:r>
            <a:r>
              <a:rPr lang="en-US" sz="2000" dirty="0"/>
              <a:t>,x</a:t>
            </a:r>
            <a:r>
              <a:rPr lang="en-US" sz="2000" baseline="-25000" dirty="0"/>
              <a:t>1</a:t>
            </a:r>
            <a:r>
              <a:rPr lang="en-US" sz="2000" dirty="0"/>
              <a:t>,x</a:t>
            </a:r>
            <a:r>
              <a:rPr lang="en-US" sz="2000" baseline="-25000" dirty="0"/>
              <a:t>2</a:t>
            </a:r>
            <a:r>
              <a:rPr lang="en-US" sz="2000" dirty="0"/>
              <a:t>,…,x</a:t>
            </a:r>
            <a:r>
              <a:rPr lang="en-US" sz="2000" baseline="-25000" dirty="0"/>
              <a:t>i</a:t>
            </a:r>
            <a:r>
              <a:rPr lang="en-US" sz="2000" dirty="0"/>
              <a:t> and y</a:t>
            </a:r>
            <a:r>
              <a:rPr lang="en-US" sz="2000" baseline="-25000" dirty="0"/>
              <a:t>0</a:t>
            </a:r>
            <a:r>
              <a:rPr lang="en-US" sz="2000" dirty="0"/>
              <a:t>,y</a:t>
            </a:r>
            <a:r>
              <a:rPr lang="en-US" sz="2000" baseline="-25000" dirty="0"/>
              <a:t>1</a:t>
            </a:r>
            <a:r>
              <a:rPr lang="en-US" sz="2000" dirty="0"/>
              <a:t>,y</a:t>
            </a:r>
            <a:r>
              <a:rPr lang="en-US" sz="2000" baseline="-25000" dirty="0"/>
              <a:t>2</a:t>
            </a:r>
            <a:r>
              <a:rPr lang="en-US" sz="2000" dirty="0"/>
              <a:t>,…,</a:t>
            </a:r>
            <a:r>
              <a:rPr lang="en-US" sz="2000" dirty="0" err="1"/>
              <a:t>y</a:t>
            </a:r>
            <a:r>
              <a:rPr lang="en-US" sz="2000" baseline="-25000" dirty="0" err="1"/>
              <a:t>j</a:t>
            </a:r>
            <a:r>
              <a:rPr lang="en-US" sz="2000" dirty="0"/>
              <a:t> .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i,j</a:t>
            </a:r>
            <a:r>
              <a:rPr lang="en-US" sz="2000" dirty="0"/>
              <a:t>) will be recorded in a matrix at cell [</a:t>
            </a:r>
            <a:r>
              <a:rPr lang="en-US" sz="2000" dirty="0" err="1"/>
              <a:t>i,j</a:t>
            </a:r>
            <a:r>
              <a:rPr lang="en-US" sz="2000" dirty="0"/>
              <a:t>].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Subproblems</a:t>
            </a:r>
            <a:r>
              <a:rPr lang="en-US" sz="2400" dirty="0">
                <a:solidFill>
                  <a:srgbClr val="FF0000"/>
                </a:solidFill>
              </a:rPr>
              <a:t> of ("SETS", "RESET" ):</a:t>
            </a:r>
          </a:p>
          <a:p>
            <a:pPr lvl="1"/>
            <a:r>
              <a:rPr lang="en-US" sz="2000" dirty="0"/>
              <a:t>Problem size can change by changing either X or Y (from two places): </a:t>
            </a:r>
          </a:p>
          <a:p>
            <a:pPr lvl="1"/>
            <a:r>
              <a:rPr lang="en-US" sz="2000" dirty="0"/>
              <a:t> </a:t>
            </a:r>
          </a:p>
          <a:p>
            <a:pPr lvl="1"/>
            <a:r>
              <a:rPr lang="en-US" sz="2000" dirty="0"/>
              <a:t> </a:t>
            </a:r>
          </a:p>
          <a:p>
            <a:pPr lvl="1"/>
            <a:r>
              <a:rPr lang="en-US" sz="2000" dirty="0"/>
              <a:t> </a:t>
            </a:r>
          </a:p>
          <a:p>
            <a:pPr lvl="1"/>
            <a:r>
              <a:rPr lang="en-US" sz="2000" dirty="0"/>
              <a:t>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Dist</a:t>
            </a:r>
            <a:r>
              <a:rPr lang="en-US" sz="2400" dirty="0">
                <a:solidFill>
                  <a:srgbClr val="FF0000"/>
                </a:solidFill>
              </a:rPr>
              <a:t> for all of the above problems?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9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9CBAD7-35BD-426D-B772-7A0CDF8D31FA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69e70488-f404-4f94-ae90-f9f47b45df3a"/>
    <ds:schemaRef ds:uri="e618eb90-bf17-4a33-8a47-95a39e3cacd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7F7991C-9503-4D73-8BE0-6C1B8DF14C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02AC9E-2606-47CE-878E-AC91F3429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36168</TotalTime>
  <Words>5423</Words>
  <Application>Microsoft Office PowerPoint</Application>
  <PresentationFormat>Widescreen</PresentationFormat>
  <Paragraphs>1310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1_Office Theme</vt:lpstr>
      <vt:lpstr>PowerPoint Presentation</vt:lpstr>
      <vt:lpstr>Dynamic Programming (DP) - CLRS</vt:lpstr>
      <vt:lpstr>Iterative or Bottom-Up  Dynamic Programming</vt:lpstr>
      <vt:lpstr>Steps for iterative (bottom up) solution </vt:lpstr>
      <vt:lpstr>Edit Distance/Levenshtein Distance</vt:lpstr>
      <vt:lpstr>The Edit Distance</vt:lpstr>
      <vt:lpstr>Alignments </vt:lpstr>
      <vt:lpstr>The Edit Distance</vt:lpstr>
      <vt:lpstr>Notations, Subproblems</vt:lpstr>
      <vt:lpstr>Notations, Subproblems</vt:lpstr>
      <vt:lpstr>Dependence on Subproblems </vt:lpstr>
      <vt:lpstr>Edit Distance: Filling out the distance matrix</vt:lpstr>
      <vt:lpstr>Edit Distance – Cost function</vt:lpstr>
      <vt:lpstr>PowerPoint Presentation</vt:lpstr>
      <vt:lpstr>PowerPoint Presentation</vt:lpstr>
      <vt:lpstr>ED - Improving memory usage: Θ( min{W,n} )</vt:lpstr>
      <vt:lpstr>Motivation for Edit Distance</vt:lpstr>
      <vt:lpstr>Sample Exam Problem</vt:lpstr>
      <vt:lpstr>Longest Common Subsequence (LCS)</vt:lpstr>
      <vt:lpstr>Longest Common Subsequence (LCS)</vt:lpstr>
      <vt:lpstr>LCS Smaller Problems</vt:lpstr>
      <vt:lpstr>Base cases and smaller problems</vt:lpstr>
      <vt:lpstr>Dependence on Subproblems (recursive case)</vt:lpstr>
      <vt:lpstr>PowerPoint Presentation</vt:lpstr>
      <vt:lpstr>Longest Common Subsequence – textbook version</vt:lpstr>
      <vt:lpstr>Iterative solution</vt:lpstr>
      <vt:lpstr>Recover the subsequence</vt:lpstr>
      <vt:lpstr>Longest Increasing Subsequence (LIS)</vt:lpstr>
      <vt:lpstr>PowerPoint Presentation</vt:lpstr>
      <vt:lpstr>A = { 3,6,3,1,4,3,4}</vt:lpstr>
      <vt:lpstr>A = {3,6,3,1,4,3,4}</vt:lpstr>
      <vt:lpstr>LIS to LCS reduction</vt:lpstr>
      <vt:lpstr>2D Matrix Traversal</vt:lpstr>
      <vt:lpstr>2D Matrix Traversal</vt:lpstr>
      <vt:lpstr>Extra: Recover the alignment for Edit Distance</vt:lpstr>
      <vt:lpstr>Edit Distance Recover the alignment – Worksheet (using the arrow information)</vt:lpstr>
      <vt:lpstr>Edit Distance Recover the alignment</vt:lpstr>
      <vt:lpstr>PowerPoint Presentation</vt:lpstr>
      <vt:lpstr>PowerPoint Presentation</vt:lpstr>
      <vt:lpstr>Edit Distance Recover the alignment - Method 2: (based only on distances)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1999</cp:revision>
  <cp:lastPrinted>2020-04-16T14:14:59Z</cp:lastPrinted>
  <dcterms:created xsi:type="dcterms:W3CDTF">2006-08-16T00:00:00Z</dcterms:created>
  <dcterms:modified xsi:type="dcterms:W3CDTF">2023-11-02T13:42:34Z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