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1.xml" ContentType="application/inkml+xml"/>
  <Override PartName="/ppt/notesSlides/notesSlide11.xml" ContentType="application/vnd.openxmlformats-officedocument.presentationml.notesSlide+xml"/>
  <Override PartName="/ppt/ink/ink12.xml" ContentType="application/inkml+xml"/>
  <Override PartName="/ppt/notesSlides/notesSlide12.xml" ContentType="application/vnd.openxmlformats-officedocument.presentationml.notesSlide+xml"/>
  <Override PartName="/ppt/ink/ink13.xml" ContentType="application/inkml+xml"/>
  <Override PartName="/ppt/notesSlides/notesSlide13.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notesSlides/notesSlide14.xml" ContentType="application/vnd.openxmlformats-officedocument.presentationml.notesSlide+xml"/>
  <Override PartName="/ppt/ink/ink28.xml" ContentType="application/inkml+xml"/>
  <Override PartName="/ppt/notesSlides/notesSlide15.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256" r:id="rId5"/>
    <p:sldId id="739" r:id="rId6"/>
    <p:sldId id="642" r:id="rId7"/>
    <p:sldId id="758" r:id="rId8"/>
    <p:sldId id="757" r:id="rId9"/>
    <p:sldId id="749" r:id="rId10"/>
    <p:sldId id="760" r:id="rId11"/>
    <p:sldId id="748" r:id="rId12"/>
    <p:sldId id="747" r:id="rId13"/>
    <p:sldId id="761" r:id="rId14"/>
    <p:sldId id="745" r:id="rId15"/>
    <p:sldId id="744" r:id="rId16"/>
    <p:sldId id="759" r:id="rId17"/>
    <p:sldId id="644" r:id="rId18"/>
    <p:sldId id="645" r:id="rId19"/>
    <p:sldId id="698" r:id="rId20"/>
    <p:sldId id="705" r:id="rId21"/>
    <p:sldId id="697" r:id="rId22"/>
    <p:sldId id="715" r:id="rId23"/>
    <p:sldId id="737" r:id="rId24"/>
    <p:sldId id="752" r:id="rId25"/>
    <p:sldId id="750" r:id="rId26"/>
    <p:sldId id="753" r:id="rId27"/>
    <p:sldId id="717" r:id="rId28"/>
    <p:sldId id="754" r:id="rId29"/>
    <p:sldId id="755" r:id="rId30"/>
    <p:sldId id="756" r:id="rId31"/>
    <p:sldId id="719" r:id="rId32"/>
    <p:sldId id="720" r:id="rId33"/>
    <p:sldId id="721" r:id="rId34"/>
    <p:sldId id="723" r:id="rId35"/>
    <p:sldId id="740" r:id="rId36"/>
    <p:sldId id="722" r:id="rId37"/>
    <p:sldId id="763" r:id="rId38"/>
    <p:sldId id="725" r:id="rId39"/>
    <p:sldId id="726" r:id="rId40"/>
    <p:sldId id="584" r:id="rId41"/>
    <p:sldId id="576" r:id="rId42"/>
    <p:sldId id="577" r:id="rId43"/>
    <p:sldId id="578" r:id="rId44"/>
    <p:sldId id="579" r:id="rId45"/>
    <p:sldId id="580" r:id="rId46"/>
    <p:sldId id="657" r:id="rId47"/>
    <p:sldId id="581" r:id="rId48"/>
    <p:sldId id="711" r:id="rId49"/>
    <p:sldId id="712" r:id="rId50"/>
    <p:sldId id="734" r:id="rId51"/>
    <p:sldId id="738" r:id="rId52"/>
    <p:sldId id="735" r:id="rId53"/>
    <p:sldId id="743" r:id="rId54"/>
    <p:sldId id="741" r:id="rId55"/>
    <p:sldId id="762" r:id="rId5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ynamic Programming" id="{E18363DA-F012-4A9F-8918-6687DCC9D62A}">
          <p14:sldIdLst>
            <p14:sldId id="256"/>
            <p14:sldId id="739"/>
          </p14:sldIdLst>
        </p14:section>
        <p14:section name="Knapsack" id="{7CF332B3-9FB6-443A-9D1F-1592BD3905D0}">
          <p14:sldIdLst>
            <p14:sldId id="642"/>
            <p14:sldId id="758"/>
            <p14:sldId id="757"/>
            <p14:sldId id="749"/>
            <p14:sldId id="760"/>
            <p14:sldId id="748"/>
            <p14:sldId id="747"/>
            <p14:sldId id="761"/>
            <p14:sldId id="745"/>
            <p14:sldId id="744"/>
            <p14:sldId id="759"/>
            <p14:sldId id="644"/>
            <p14:sldId id="645"/>
            <p14:sldId id="698"/>
            <p14:sldId id="705"/>
            <p14:sldId id="697"/>
          </p14:sldIdLst>
        </p14:section>
        <p14:section name="Job Scheduling" id="{D62FB63F-810C-48D2-98B4-F5C81B846250}">
          <p14:sldIdLst>
            <p14:sldId id="715"/>
            <p14:sldId id="737"/>
            <p14:sldId id="752"/>
            <p14:sldId id="750"/>
            <p14:sldId id="753"/>
            <p14:sldId id="717"/>
            <p14:sldId id="754"/>
            <p14:sldId id="755"/>
            <p14:sldId id="756"/>
            <p14:sldId id="719"/>
            <p14:sldId id="720"/>
            <p14:sldId id="721"/>
            <p14:sldId id="723"/>
            <p14:sldId id="740"/>
            <p14:sldId id="722"/>
            <p14:sldId id="763"/>
            <p14:sldId id="725"/>
            <p14:sldId id="726"/>
          </p14:sldIdLst>
        </p14:section>
        <p14:section name="Fibonacci numbers" id="{BAE9EC66-F2C6-4E4B-959F-8D0414BBA1BF}">
          <p14:sldIdLst>
            <p14:sldId id="584"/>
            <p14:sldId id="576"/>
            <p14:sldId id="577"/>
            <p14:sldId id="578"/>
            <p14:sldId id="579"/>
            <p14:sldId id="580"/>
            <p14:sldId id="657"/>
            <p14:sldId id="581"/>
            <p14:sldId id="711"/>
          </p14:sldIdLst>
        </p14:section>
        <p14:section name="More DP Problems" id="{7F8ABE95-1F56-4176-8EF0-B3EFF15C3F0E}">
          <p14:sldIdLst>
            <p14:sldId id="712"/>
            <p14:sldId id="734"/>
          </p14:sldIdLst>
        </p14:section>
        <p14:section name="Removed" id="{99677643-D808-4898-B214-53ED5E9C8341}">
          <p14:sldIdLst>
            <p14:sldId id="738"/>
            <p14:sldId id="735"/>
            <p14:sldId id="743"/>
            <p14:sldId id="741"/>
            <p14:sldId id="76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C24204-E4E8-4F81-9A46-17D3A5FBA0D3}" v="105" dt="2024-03-28T16:18:13.7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5066" autoAdjust="0"/>
  </p:normalViewPr>
  <p:slideViewPr>
    <p:cSldViewPr>
      <p:cViewPr varScale="1">
        <p:scale>
          <a:sx n="62" d="100"/>
          <a:sy n="62" d="100"/>
        </p:scale>
        <p:origin x="704" y="5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772"/>
    </p:cViewPr>
  </p:sorterViewPr>
  <p:notesViewPr>
    <p:cSldViewPr>
      <p:cViewPr varScale="1">
        <p:scale>
          <a:sx n="80" d="100"/>
          <a:sy n="80" d="100"/>
        </p:scale>
        <p:origin x="-3864" y="-84"/>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Alexandra" userId="31e1a6b8-5232-42c3-b6d4-9595b200ff55" providerId="ADAL" clId="{79421E65-6710-4703-8C17-B90991D83DCD}"/>
    <pc:docChg chg="undo custSel addSld delSld modSld modSection">
      <pc:chgData name="Stefan, Alexandra" userId="31e1a6b8-5232-42c3-b6d4-9595b200ff55" providerId="ADAL" clId="{79421E65-6710-4703-8C17-B90991D83DCD}" dt="2023-04-06T12:02:46.121" v="5239" actId="1076"/>
      <pc:docMkLst>
        <pc:docMk/>
      </pc:docMkLst>
      <pc:sldChg chg="addSp delSp modSp">
        <pc:chgData name="Stefan, Alexandra" userId="31e1a6b8-5232-42c3-b6d4-9595b200ff55" providerId="ADAL" clId="{79421E65-6710-4703-8C17-B90991D83DCD}" dt="2023-04-06T11:37:30.742" v="4737" actId="478"/>
        <pc:sldMkLst>
          <pc:docMk/>
          <pc:sldMk cId="1381964284" sldId="644"/>
        </pc:sldMkLst>
        <pc:spChg chg="del mod">
          <ac:chgData name="Stefan, Alexandra" userId="31e1a6b8-5232-42c3-b6d4-9595b200ff55" providerId="ADAL" clId="{79421E65-6710-4703-8C17-B90991D83DCD}" dt="2023-04-06T11:37:30.742" v="4737" actId="478"/>
          <ac:spMkLst>
            <pc:docMk/>
            <pc:sldMk cId="1381964284" sldId="644"/>
            <ac:spMk id="5" creationId="{00000000-0000-0000-0000-000000000000}"/>
          </ac:spMkLst>
        </pc:spChg>
        <pc:spChg chg="mod">
          <ac:chgData name="Stefan, Alexandra" userId="31e1a6b8-5232-42c3-b6d4-9595b200ff55" providerId="ADAL" clId="{79421E65-6710-4703-8C17-B90991D83DCD}" dt="2023-04-04T13:43:06.793" v="625" actId="14100"/>
          <ac:spMkLst>
            <pc:docMk/>
            <pc:sldMk cId="1381964284" sldId="644"/>
            <ac:spMk id="7" creationId="{00000000-0000-0000-0000-000000000000}"/>
          </ac:spMkLst>
        </pc:spChg>
        <pc:spChg chg="mod">
          <ac:chgData name="Stefan, Alexandra" userId="31e1a6b8-5232-42c3-b6d4-9595b200ff55" providerId="ADAL" clId="{79421E65-6710-4703-8C17-B90991D83DCD}" dt="2023-04-04T13:43:13.092" v="627" actId="14100"/>
          <ac:spMkLst>
            <pc:docMk/>
            <pc:sldMk cId="1381964284" sldId="644"/>
            <ac:spMk id="10" creationId="{EBA4CEC6-71D3-4DF0-BCD2-65637B5B35DB}"/>
          </ac:spMkLst>
        </pc:spChg>
        <pc:spChg chg="add">
          <ac:chgData name="Stefan, Alexandra" userId="31e1a6b8-5232-42c3-b6d4-9595b200ff55" providerId="ADAL" clId="{79421E65-6710-4703-8C17-B90991D83DCD}" dt="2023-04-06T09:54:14.978" v="2337"/>
          <ac:spMkLst>
            <pc:docMk/>
            <pc:sldMk cId="1381964284" sldId="644"/>
            <ac:spMk id="11" creationId="{0EF040B2-6C76-4609-9E8F-AA9830427262}"/>
          </ac:spMkLst>
        </pc:spChg>
        <pc:spChg chg="mod">
          <ac:chgData name="Stefan, Alexandra" userId="31e1a6b8-5232-42c3-b6d4-9595b200ff55" providerId="ADAL" clId="{79421E65-6710-4703-8C17-B90991D83DCD}" dt="2023-04-04T13:43:00.836" v="624" actId="1076"/>
          <ac:spMkLst>
            <pc:docMk/>
            <pc:sldMk cId="1381964284" sldId="644"/>
            <ac:spMk id="19" creationId="{00000000-0000-0000-0000-000000000000}"/>
          </ac:spMkLst>
        </pc:spChg>
        <pc:graphicFrameChg chg="mod modGraphic">
          <ac:chgData name="Stefan, Alexandra" userId="31e1a6b8-5232-42c3-b6d4-9595b200ff55" providerId="ADAL" clId="{79421E65-6710-4703-8C17-B90991D83DCD}" dt="2023-04-06T11:37:27.703" v="4736"/>
          <ac:graphicFrameMkLst>
            <pc:docMk/>
            <pc:sldMk cId="1381964284" sldId="644"/>
            <ac:graphicFrameMk id="3" creationId="{00000000-0000-0000-0000-000000000000}"/>
          </ac:graphicFrameMkLst>
        </pc:graphicFrameChg>
        <pc:graphicFrameChg chg="mod modGraphic">
          <ac:chgData name="Stefan, Alexandra" userId="31e1a6b8-5232-42c3-b6d4-9595b200ff55" providerId="ADAL" clId="{79421E65-6710-4703-8C17-B90991D83DCD}" dt="2023-04-04T13:34:21.766" v="453" actId="20577"/>
          <ac:graphicFrameMkLst>
            <pc:docMk/>
            <pc:sldMk cId="1381964284" sldId="644"/>
            <ac:graphicFrameMk id="6" creationId="{00000000-0000-0000-0000-000000000000}"/>
          </ac:graphicFrameMkLst>
        </pc:graphicFrameChg>
        <pc:graphicFrameChg chg="mod modGraphic">
          <ac:chgData name="Stefan, Alexandra" userId="31e1a6b8-5232-42c3-b6d4-9595b200ff55" providerId="ADAL" clId="{79421E65-6710-4703-8C17-B90991D83DCD}" dt="2023-04-04T13:31:53.881" v="413" actId="1076"/>
          <ac:graphicFrameMkLst>
            <pc:docMk/>
            <pc:sldMk cId="1381964284" sldId="644"/>
            <ac:graphicFrameMk id="20" creationId="{00000000-0000-0000-0000-000000000000}"/>
          </ac:graphicFrameMkLst>
        </pc:graphicFrameChg>
      </pc:sldChg>
      <pc:sldChg chg="addSp delSp modSp">
        <pc:chgData name="Stefan, Alexandra" userId="31e1a6b8-5232-42c3-b6d4-9595b200ff55" providerId="ADAL" clId="{79421E65-6710-4703-8C17-B90991D83DCD}" dt="2023-04-06T11:38:09.165" v="4740"/>
        <pc:sldMkLst>
          <pc:docMk/>
          <pc:sldMk cId="950564572" sldId="645"/>
        </pc:sldMkLst>
        <pc:spChg chg="add mod">
          <ac:chgData name="Stefan, Alexandra" userId="31e1a6b8-5232-42c3-b6d4-9595b200ff55" providerId="ADAL" clId="{79421E65-6710-4703-8C17-B90991D83DCD}" dt="2023-04-06T09:52:00.483" v="2336" actId="1076"/>
          <ac:spMkLst>
            <pc:docMk/>
            <pc:sldMk cId="950564572" sldId="645"/>
            <ac:spMk id="5" creationId="{1714D301-1FEA-4AF9-8627-B68967737EFD}"/>
          </ac:spMkLst>
        </pc:spChg>
        <pc:spChg chg="mod">
          <ac:chgData name="Stefan, Alexandra" userId="31e1a6b8-5232-42c3-b6d4-9595b200ff55" providerId="ADAL" clId="{79421E65-6710-4703-8C17-B90991D83DCD}" dt="2023-04-04T13:42:05.137" v="604" actId="20577"/>
          <ac:spMkLst>
            <pc:docMk/>
            <pc:sldMk cId="950564572" sldId="645"/>
            <ac:spMk id="9" creationId="{00000000-0000-0000-0000-000000000000}"/>
          </ac:spMkLst>
        </pc:spChg>
        <pc:spChg chg="mod">
          <ac:chgData name="Stefan, Alexandra" userId="31e1a6b8-5232-42c3-b6d4-9595b200ff55" providerId="ADAL" clId="{79421E65-6710-4703-8C17-B90991D83DCD}" dt="2023-04-04T13:42:00.877" v="601" actId="20577"/>
          <ac:spMkLst>
            <pc:docMk/>
            <pc:sldMk cId="950564572" sldId="645"/>
            <ac:spMk id="17" creationId="{00000000-0000-0000-0000-000000000000}"/>
          </ac:spMkLst>
        </pc:spChg>
        <pc:spChg chg="del">
          <ac:chgData name="Stefan, Alexandra" userId="31e1a6b8-5232-42c3-b6d4-9595b200ff55" providerId="ADAL" clId="{79421E65-6710-4703-8C17-B90991D83DCD}" dt="2023-04-06T11:37:59.546" v="4738" actId="478"/>
          <ac:spMkLst>
            <pc:docMk/>
            <pc:sldMk cId="950564572" sldId="645"/>
            <ac:spMk id="28" creationId="{00000000-0000-0000-0000-000000000000}"/>
          </ac:spMkLst>
        </pc:spChg>
        <pc:graphicFrameChg chg="mod modGraphic">
          <ac:chgData name="Stefan, Alexandra" userId="31e1a6b8-5232-42c3-b6d4-9595b200ff55" providerId="ADAL" clId="{79421E65-6710-4703-8C17-B90991D83DCD}" dt="2023-04-04T13:36:01.210" v="472" actId="1076"/>
          <ac:graphicFrameMkLst>
            <pc:docMk/>
            <pc:sldMk cId="950564572" sldId="645"/>
            <ac:graphicFrameMk id="3" creationId="{00000000-0000-0000-0000-000000000000}"/>
          </ac:graphicFrameMkLst>
        </pc:graphicFrameChg>
        <pc:graphicFrameChg chg="mod modGraphic">
          <ac:chgData name="Stefan, Alexandra" userId="31e1a6b8-5232-42c3-b6d4-9595b200ff55" providerId="ADAL" clId="{79421E65-6710-4703-8C17-B90991D83DCD}" dt="2023-04-04T13:34:36.429" v="468" actId="20577"/>
          <ac:graphicFrameMkLst>
            <pc:docMk/>
            <pc:sldMk cId="950564572" sldId="645"/>
            <ac:graphicFrameMk id="6" creationId="{00000000-0000-0000-0000-000000000000}"/>
          </ac:graphicFrameMkLst>
        </pc:graphicFrameChg>
        <pc:graphicFrameChg chg="add">
          <ac:chgData name="Stefan, Alexandra" userId="31e1a6b8-5232-42c3-b6d4-9595b200ff55" providerId="ADAL" clId="{79421E65-6710-4703-8C17-B90991D83DCD}" dt="2023-04-06T11:38:09.165" v="4740"/>
          <ac:graphicFrameMkLst>
            <pc:docMk/>
            <pc:sldMk cId="950564572" sldId="645"/>
            <ac:graphicFrameMk id="18" creationId="{674EE52D-0F2E-4483-B46A-B6D0B292EB36}"/>
          </ac:graphicFrameMkLst>
        </pc:graphicFrameChg>
        <pc:graphicFrameChg chg="del modGraphic">
          <ac:chgData name="Stefan, Alexandra" userId="31e1a6b8-5232-42c3-b6d4-9595b200ff55" providerId="ADAL" clId="{79421E65-6710-4703-8C17-B90991D83DCD}" dt="2023-04-06T11:38:02.468" v="4739" actId="478"/>
          <ac:graphicFrameMkLst>
            <pc:docMk/>
            <pc:sldMk cId="950564572" sldId="645"/>
            <ac:graphicFrameMk id="27" creationId="{00000000-0000-0000-0000-000000000000}"/>
          </ac:graphicFrameMkLst>
        </pc:graphicFrameChg>
      </pc:sldChg>
      <pc:sldChg chg="modSp">
        <pc:chgData name="Stefan, Alexandra" userId="31e1a6b8-5232-42c3-b6d4-9595b200ff55" providerId="ADAL" clId="{79421E65-6710-4703-8C17-B90991D83DCD}" dt="2023-04-06T12:02:27.862" v="5236" actId="20577"/>
        <pc:sldMkLst>
          <pc:docMk/>
          <pc:sldMk cId="1454704224" sldId="698"/>
        </pc:sldMkLst>
        <pc:spChg chg="mod">
          <ac:chgData name="Stefan, Alexandra" userId="31e1a6b8-5232-42c3-b6d4-9595b200ff55" providerId="ADAL" clId="{79421E65-6710-4703-8C17-B90991D83DCD}" dt="2023-04-06T12:02:27.862" v="5236" actId="20577"/>
          <ac:spMkLst>
            <pc:docMk/>
            <pc:sldMk cId="1454704224" sldId="698"/>
            <ac:spMk id="3" creationId="{00000000-0000-0000-0000-000000000000}"/>
          </ac:spMkLst>
        </pc:spChg>
      </pc:sldChg>
      <pc:sldChg chg="addSp modSp">
        <pc:chgData name="Stefan, Alexandra" userId="31e1a6b8-5232-42c3-b6d4-9595b200ff55" providerId="ADAL" clId="{79421E65-6710-4703-8C17-B90991D83DCD}" dt="2023-04-06T12:02:46.121" v="5239" actId="1076"/>
        <pc:sldMkLst>
          <pc:docMk/>
          <pc:sldMk cId="247950783" sldId="705"/>
        </pc:sldMkLst>
        <pc:spChg chg="mod">
          <ac:chgData name="Stefan, Alexandra" userId="31e1a6b8-5232-42c3-b6d4-9595b200ff55" providerId="ADAL" clId="{79421E65-6710-4703-8C17-B90991D83DCD}" dt="2023-04-06T11:52:31.788" v="4934" actId="20577"/>
          <ac:spMkLst>
            <pc:docMk/>
            <pc:sldMk cId="247950783" sldId="705"/>
            <ac:spMk id="2" creationId="{00000000-0000-0000-0000-000000000000}"/>
          </ac:spMkLst>
        </pc:spChg>
        <pc:spChg chg="mod">
          <ac:chgData name="Stefan, Alexandra" userId="31e1a6b8-5232-42c3-b6d4-9595b200ff55" providerId="ADAL" clId="{79421E65-6710-4703-8C17-B90991D83DCD}" dt="2023-04-06T11:52:05.646" v="4930" actId="20577"/>
          <ac:spMkLst>
            <pc:docMk/>
            <pc:sldMk cId="247950783" sldId="705"/>
            <ac:spMk id="3" creationId="{00000000-0000-0000-0000-000000000000}"/>
          </ac:spMkLst>
        </pc:spChg>
        <pc:spChg chg="add mod">
          <ac:chgData name="Stefan, Alexandra" userId="31e1a6b8-5232-42c3-b6d4-9595b200ff55" providerId="ADAL" clId="{79421E65-6710-4703-8C17-B90991D83DCD}" dt="2023-04-06T12:02:42.633" v="5238" actId="1076"/>
          <ac:spMkLst>
            <pc:docMk/>
            <pc:sldMk cId="247950783" sldId="705"/>
            <ac:spMk id="7" creationId="{27EC77F8-88FF-43DA-A205-3005BBF352AE}"/>
          </ac:spMkLst>
        </pc:spChg>
        <pc:spChg chg="add mod">
          <ac:chgData name="Stefan, Alexandra" userId="31e1a6b8-5232-42c3-b6d4-9595b200ff55" providerId="ADAL" clId="{79421E65-6710-4703-8C17-B90991D83DCD}" dt="2023-04-06T12:02:46.121" v="5239" actId="1076"/>
          <ac:spMkLst>
            <pc:docMk/>
            <pc:sldMk cId="247950783" sldId="705"/>
            <ac:spMk id="8" creationId="{451A29AA-841F-40C5-B6AD-44EEA1BAC460}"/>
          </ac:spMkLst>
        </pc:spChg>
        <pc:graphicFrameChg chg="add mod modGraphic">
          <ac:chgData name="Stefan, Alexandra" userId="31e1a6b8-5232-42c3-b6d4-9595b200ff55" providerId="ADAL" clId="{79421E65-6710-4703-8C17-B90991D83DCD}" dt="2023-04-06T11:50:07.788" v="4905" actId="1076"/>
          <ac:graphicFrameMkLst>
            <pc:docMk/>
            <pc:sldMk cId="247950783" sldId="705"/>
            <ac:graphicFrameMk id="5" creationId="{F21F050E-094D-4684-BF90-08625BE03FCF}"/>
          </ac:graphicFrameMkLst>
        </pc:graphicFrameChg>
        <pc:graphicFrameChg chg="add mod modGraphic">
          <ac:chgData name="Stefan, Alexandra" userId="31e1a6b8-5232-42c3-b6d4-9595b200ff55" providerId="ADAL" clId="{79421E65-6710-4703-8C17-B90991D83DCD}" dt="2023-04-06T11:49:43.020" v="4901" actId="1076"/>
          <ac:graphicFrameMkLst>
            <pc:docMk/>
            <pc:sldMk cId="247950783" sldId="705"/>
            <ac:graphicFrameMk id="6" creationId="{20861508-A9D6-40C9-9580-BA024ABB5042}"/>
          </ac:graphicFrameMkLst>
        </pc:graphicFrameChg>
      </pc:sldChg>
      <pc:sldChg chg="addSp delSp modSp add">
        <pc:chgData name="Stefan, Alexandra" userId="31e1a6b8-5232-42c3-b6d4-9595b200ff55" providerId="ADAL" clId="{79421E65-6710-4703-8C17-B90991D83DCD}" dt="2023-04-06T11:40:16.589" v="4747"/>
        <pc:sldMkLst>
          <pc:docMk/>
          <pc:sldMk cId="4196941394" sldId="741"/>
        </pc:sldMkLst>
        <pc:spChg chg="mod">
          <ac:chgData name="Stefan, Alexandra" userId="31e1a6b8-5232-42c3-b6d4-9595b200ff55" providerId="ADAL" clId="{79421E65-6710-4703-8C17-B90991D83DCD}" dt="2023-04-04T13:02:50.428" v="15" actId="6549"/>
          <ac:spMkLst>
            <pc:docMk/>
            <pc:sldMk cId="4196941394" sldId="741"/>
            <ac:spMk id="2" creationId="{00000000-0000-0000-0000-000000000000}"/>
          </ac:spMkLst>
        </pc:spChg>
        <pc:spChg chg="del mod">
          <ac:chgData name="Stefan, Alexandra" userId="31e1a6b8-5232-42c3-b6d4-9595b200ff55" providerId="ADAL" clId="{79421E65-6710-4703-8C17-B90991D83DCD}" dt="2023-04-06T11:34:39.826" v="4682" actId="478"/>
          <ac:spMkLst>
            <pc:docMk/>
            <pc:sldMk cId="4196941394" sldId="741"/>
            <ac:spMk id="5" creationId="{00000000-0000-0000-0000-000000000000}"/>
          </ac:spMkLst>
        </pc:spChg>
        <pc:spChg chg="del">
          <ac:chgData name="Stefan, Alexandra" userId="31e1a6b8-5232-42c3-b6d4-9595b200ff55" providerId="ADAL" clId="{79421E65-6710-4703-8C17-B90991D83DCD}" dt="2023-04-04T13:40:15.585" v="546" actId="478"/>
          <ac:spMkLst>
            <pc:docMk/>
            <pc:sldMk cId="4196941394" sldId="741"/>
            <ac:spMk id="7" creationId="{00000000-0000-0000-0000-000000000000}"/>
          </ac:spMkLst>
        </pc:spChg>
        <pc:spChg chg="add del mod">
          <ac:chgData name="Stefan, Alexandra" userId="31e1a6b8-5232-42c3-b6d4-9595b200ff55" providerId="ADAL" clId="{79421E65-6710-4703-8C17-B90991D83DCD}" dt="2023-04-04T14:03:25.531" v="1595" actId="478"/>
          <ac:spMkLst>
            <pc:docMk/>
            <pc:sldMk cId="4196941394" sldId="741"/>
            <ac:spMk id="8" creationId="{9A34C27B-EB8B-44ED-965B-843191C26A3E}"/>
          </ac:spMkLst>
        </pc:spChg>
        <pc:spChg chg="del">
          <ac:chgData name="Stefan, Alexandra" userId="31e1a6b8-5232-42c3-b6d4-9595b200ff55" providerId="ADAL" clId="{79421E65-6710-4703-8C17-B90991D83DCD}" dt="2023-04-04T13:40:32.807" v="547" actId="478"/>
          <ac:spMkLst>
            <pc:docMk/>
            <pc:sldMk cId="4196941394" sldId="741"/>
            <ac:spMk id="10" creationId="{EBA4CEC6-71D3-4DF0-BCD2-65637B5B35DB}"/>
          </ac:spMkLst>
        </pc:spChg>
        <pc:spChg chg="add del mod">
          <ac:chgData name="Stefan, Alexandra" userId="31e1a6b8-5232-42c3-b6d4-9595b200ff55" providerId="ADAL" clId="{79421E65-6710-4703-8C17-B90991D83DCD}" dt="2023-04-04T14:03:22.330" v="1594" actId="478"/>
          <ac:spMkLst>
            <pc:docMk/>
            <pc:sldMk cId="4196941394" sldId="741"/>
            <ac:spMk id="13" creationId="{7EE39B7D-7D49-451C-BB41-001DA27BA8D2}"/>
          </ac:spMkLst>
        </pc:spChg>
        <pc:spChg chg="add mod">
          <ac:chgData name="Stefan, Alexandra" userId="31e1a6b8-5232-42c3-b6d4-9595b200ff55" providerId="ADAL" clId="{79421E65-6710-4703-8C17-B90991D83DCD}" dt="2023-04-04T13:52:11.447" v="1060" actId="1038"/>
          <ac:spMkLst>
            <pc:docMk/>
            <pc:sldMk cId="4196941394" sldId="741"/>
            <ac:spMk id="14" creationId="{8F6F10C0-5C4B-43F1-AA22-3242DCA3F13F}"/>
          </ac:spMkLst>
        </pc:spChg>
        <pc:spChg chg="add mod">
          <ac:chgData name="Stefan, Alexandra" userId="31e1a6b8-5232-42c3-b6d4-9595b200ff55" providerId="ADAL" clId="{79421E65-6710-4703-8C17-B90991D83DCD}" dt="2023-04-04T13:51:06.064" v="1025" actId="20577"/>
          <ac:spMkLst>
            <pc:docMk/>
            <pc:sldMk cId="4196941394" sldId="741"/>
            <ac:spMk id="15" creationId="{2EEA08A1-EBD6-4D5B-AA77-3C19B78F812E}"/>
          </ac:spMkLst>
        </pc:spChg>
        <pc:spChg chg="mod">
          <ac:chgData name="Stefan, Alexandra" userId="31e1a6b8-5232-42c3-b6d4-9595b200ff55" providerId="ADAL" clId="{79421E65-6710-4703-8C17-B90991D83DCD}" dt="2023-04-04T13:41:07.666" v="565" actId="20577"/>
          <ac:spMkLst>
            <pc:docMk/>
            <pc:sldMk cId="4196941394" sldId="741"/>
            <ac:spMk id="19" creationId="{00000000-0000-0000-0000-000000000000}"/>
          </ac:spMkLst>
        </pc:spChg>
        <pc:graphicFrameChg chg="del mod modGraphic">
          <ac:chgData name="Stefan, Alexandra" userId="31e1a6b8-5232-42c3-b6d4-9595b200ff55" providerId="ADAL" clId="{79421E65-6710-4703-8C17-B90991D83DCD}" dt="2023-04-06T11:34:39.826" v="4682" actId="478"/>
          <ac:graphicFrameMkLst>
            <pc:docMk/>
            <pc:sldMk cId="4196941394" sldId="741"/>
            <ac:graphicFrameMk id="3" creationId="{00000000-0000-0000-0000-000000000000}"/>
          </ac:graphicFrameMkLst>
        </pc:graphicFrameChg>
        <pc:graphicFrameChg chg="del mod modGraphic">
          <ac:chgData name="Stefan, Alexandra" userId="31e1a6b8-5232-42c3-b6d4-9595b200ff55" providerId="ADAL" clId="{79421E65-6710-4703-8C17-B90991D83DCD}" dt="2023-04-04T13:21:04.517" v="277" actId="478"/>
          <ac:graphicFrameMkLst>
            <pc:docMk/>
            <pc:sldMk cId="4196941394" sldId="741"/>
            <ac:graphicFrameMk id="6" creationId="{00000000-0000-0000-0000-000000000000}"/>
          </ac:graphicFrameMkLst>
        </pc:graphicFrameChg>
        <pc:graphicFrameChg chg="add mod modGraphic">
          <ac:chgData name="Stefan, Alexandra" userId="31e1a6b8-5232-42c3-b6d4-9595b200ff55" providerId="ADAL" clId="{79421E65-6710-4703-8C17-B90991D83DCD}" dt="2023-04-04T13:52:11.447" v="1060" actId="1038"/>
          <ac:graphicFrameMkLst>
            <pc:docMk/>
            <pc:sldMk cId="4196941394" sldId="741"/>
            <ac:graphicFrameMk id="11" creationId="{5E88CAFA-D162-44B8-8E12-E69CB8229BBD}"/>
          </ac:graphicFrameMkLst>
        </pc:graphicFrameChg>
        <pc:graphicFrameChg chg="add mod">
          <ac:chgData name="Stefan, Alexandra" userId="31e1a6b8-5232-42c3-b6d4-9595b200ff55" providerId="ADAL" clId="{79421E65-6710-4703-8C17-B90991D83DCD}" dt="2023-04-04T13:52:11.447" v="1060" actId="1038"/>
          <ac:graphicFrameMkLst>
            <pc:docMk/>
            <pc:sldMk cId="4196941394" sldId="741"/>
            <ac:graphicFrameMk id="12" creationId="{7434435D-5F7D-4AA4-94D9-6A2FF01AFD7F}"/>
          </ac:graphicFrameMkLst>
        </pc:graphicFrameChg>
        <pc:graphicFrameChg chg="add mod">
          <ac:chgData name="Stefan, Alexandra" userId="31e1a6b8-5232-42c3-b6d4-9595b200ff55" providerId="ADAL" clId="{79421E65-6710-4703-8C17-B90991D83DCD}" dt="2023-04-06T11:40:16.589" v="4747"/>
          <ac:graphicFrameMkLst>
            <pc:docMk/>
            <pc:sldMk cId="4196941394" sldId="741"/>
            <ac:graphicFrameMk id="13" creationId="{F6E1E73C-A8B3-4C62-9207-35187C2E027F}"/>
          </ac:graphicFrameMkLst>
        </pc:graphicFrameChg>
        <pc:graphicFrameChg chg="del modGraphic">
          <ac:chgData name="Stefan, Alexandra" userId="31e1a6b8-5232-42c3-b6d4-9595b200ff55" providerId="ADAL" clId="{79421E65-6710-4703-8C17-B90991D83DCD}" dt="2023-04-04T13:28:46.012" v="378" actId="478"/>
          <ac:graphicFrameMkLst>
            <pc:docMk/>
            <pc:sldMk cId="4196941394" sldId="741"/>
            <ac:graphicFrameMk id="20" creationId="{00000000-0000-0000-0000-000000000000}"/>
          </ac:graphicFrameMkLst>
        </pc:graphicFrameChg>
      </pc:sldChg>
      <pc:sldChg chg="addSp delSp modSp add del">
        <pc:chgData name="Stefan, Alexandra" userId="31e1a6b8-5232-42c3-b6d4-9595b200ff55" providerId="ADAL" clId="{79421E65-6710-4703-8C17-B90991D83DCD}" dt="2023-04-06T09:50:48.874" v="2254" actId="2696"/>
        <pc:sldMkLst>
          <pc:docMk/>
          <pc:sldMk cId="3487908960" sldId="742"/>
        </pc:sldMkLst>
        <pc:spChg chg="mod">
          <ac:chgData name="Stefan, Alexandra" userId="31e1a6b8-5232-42c3-b6d4-9595b200ff55" providerId="ADAL" clId="{79421E65-6710-4703-8C17-B90991D83DCD}" dt="2023-04-06T09:36:40.021" v="1682" actId="14100"/>
          <ac:spMkLst>
            <pc:docMk/>
            <pc:sldMk cId="3487908960" sldId="742"/>
            <ac:spMk id="2" creationId="{00000000-0000-0000-0000-000000000000}"/>
          </ac:spMkLst>
        </pc:spChg>
        <pc:spChg chg="del mod">
          <ac:chgData name="Stefan, Alexandra" userId="31e1a6b8-5232-42c3-b6d4-9595b200ff55" providerId="ADAL" clId="{79421E65-6710-4703-8C17-B90991D83DCD}" dt="2023-04-04T13:34:45.658" v="469" actId="478"/>
          <ac:spMkLst>
            <pc:docMk/>
            <pc:sldMk cId="3487908960" sldId="742"/>
            <ac:spMk id="7" creationId="{00000000-0000-0000-0000-000000000000}"/>
          </ac:spMkLst>
        </pc:spChg>
        <pc:spChg chg="add mod">
          <ac:chgData name="Stefan, Alexandra" userId="31e1a6b8-5232-42c3-b6d4-9595b200ff55" providerId="ADAL" clId="{79421E65-6710-4703-8C17-B90991D83DCD}" dt="2023-04-06T09:38:16.551" v="1791" actId="1076"/>
          <ac:spMkLst>
            <pc:docMk/>
            <pc:sldMk cId="3487908960" sldId="742"/>
            <ac:spMk id="7" creationId="{B5304E41-5E47-441E-949A-48274DD913B2}"/>
          </ac:spMkLst>
        </pc:spChg>
        <pc:spChg chg="del">
          <ac:chgData name="Stefan, Alexandra" userId="31e1a6b8-5232-42c3-b6d4-9595b200ff55" providerId="ADAL" clId="{79421E65-6710-4703-8C17-B90991D83DCD}" dt="2023-04-04T13:34:51.074" v="470" actId="478"/>
          <ac:spMkLst>
            <pc:docMk/>
            <pc:sldMk cId="3487908960" sldId="742"/>
            <ac:spMk id="10" creationId="{EBA4CEC6-71D3-4DF0-BCD2-65637B5B35DB}"/>
          </ac:spMkLst>
        </pc:spChg>
        <pc:spChg chg="add mod">
          <ac:chgData name="Stefan, Alexandra" userId="31e1a6b8-5232-42c3-b6d4-9595b200ff55" providerId="ADAL" clId="{79421E65-6710-4703-8C17-B90991D83DCD}" dt="2023-04-04T13:37:32.660" v="492" actId="1037"/>
          <ac:spMkLst>
            <pc:docMk/>
            <pc:sldMk cId="3487908960" sldId="742"/>
            <ac:spMk id="11" creationId="{52FD6654-6A62-4843-8208-E8E7FCA35096}"/>
          </ac:spMkLst>
        </pc:spChg>
        <pc:spChg chg="add mod">
          <ac:chgData name="Stefan, Alexandra" userId="31e1a6b8-5232-42c3-b6d4-9595b200ff55" providerId="ADAL" clId="{79421E65-6710-4703-8C17-B90991D83DCD}" dt="2023-04-04T13:37:42.666" v="495" actId="20577"/>
          <ac:spMkLst>
            <pc:docMk/>
            <pc:sldMk cId="3487908960" sldId="742"/>
            <ac:spMk id="12" creationId="{A1D4495C-2D86-4ADD-9940-4D919046BF23}"/>
          </ac:spMkLst>
        </pc:spChg>
        <pc:spChg chg="mod">
          <ac:chgData name="Stefan, Alexandra" userId="31e1a6b8-5232-42c3-b6d4-9595b200ff55" providerId="ADAL" clId="{79421E65-6710-4703-8C17-B90991D83DCD}" dt="2023-04-04T13:41:33.900" v="583" actId="20577"/>
          <ac:spMkLst>
            <pc:docMk/>
            <pc:sldMk cId="3487908960" sldId="742"/>
            <ac:spMk id="19" creationId="{00000000-0000-0000-0000-000000000000}"/>
          </ac:spMkLst>
        </pc:spChg>
        <pc:graphicFrameChg chg="modGraphic">
          <ac:chgData name="Stefan, Alexandra" userId="31e1a6b8-5232-42c3-b6d4-9595b200ff55" providerId="ADAL" clId="{79421E65-6710-4703-8C17-B90991D83DCD}" dt="2023-04-04T13:13:00.461" v="192" actId="114"/>
          <ac:graphicFrameMkLst>
            <pc:docMk/>
            <pc:sldMk cId="3487908960" sldId="742"/>
            <ac:graphicFrameMk id="3" creationId="{00000000-0000-0000-0000-000000000000}"/>
          </ac:graphicFrameMkLst>
        </pc:graphicFrameChg>
        <pc:graphicFrameChg chg="mod modGraphic">
          <ac:chgData name="Stefan, Alexandra" userId="31e1a6b8-5232-42c3-b6d4-9595b200ff55" providerId="ADAL" clId="{79421E65-6710-4703-8C17-B90991D83DCD}" dt="2023-04-04T13:28:11.427" v="376" actId="20577"/>
          <ac:graphicFrameMkLst>
            <pc:docMk/>
            <pc:sldMk cId="3487908960" sldId="742"/>
            <ac:graphicFrameMk id="6" creationId="{00000000-0000-0000-0000-000000000000}"/>
          </ac:graphicFrameMkLst>
        </pc:graphicFrameChg>
        <pc:graphicFrameChg chg="mod modGraphic">
          <ac:chgData name="Stefan, Alexandra" userId="31e1a6b8-5232-42c3-b6d4-9595b200ff55" providerId="ADAL" clId="{79421E65-6710-4703-8C17-B90991D83DCD}" dt="2023-04-04T13:21:57.811" v="297" actId="1038"/>
          <ac:graphicFrameMkLst>
            <pc:docMk/>
            <pc:sldMk cId="3487908960" sldId="742"/>
            <ac:graphicFrameMk id="20" creationId="{00000000-0000-0000-0000-000000000000}"/>
          </ac:graphicFrameMkLst>
        </pc:graphicFrameChg>
      </pc:sldChg>
      <pc:sldChg chg="addSp delSp modSp add">
        <pc:chgData name="Stefan, Alexandra" userId="31e1a6b8-5232-42c3-b6d4-9595b200ff55" providerId="ADAL" clId="{79421E65-6710-4703-8C17-B90991D83DCD}" dt="2023-04-06T11:40:22.167" v="4748"/>
        <pc:sldMkLst>
          <pc:docMk/>
          <pc:sldMk cId="56872261" sldId="743"/>
        </pc:sldMkLst>
        <pc:spChg chg="del mod">
          <ac:chgData name="Stefan, Alexandra" userId="31e1a6b8-5232-42c3-b6d4-9595b200ff55" providerId="ADAL" clId="{79421E65-6710-4703-8C17-B90991D83DCD}" dt="2023-04-06T11:34:26.399" v="4678" actId="478"/>
          <ac:spMkLst>
            <pc:docMk/>
            <pc:sldMk cId="56872261" sldId="743"/>
            <ac:spMk id="5" creationId="{00000000-0000-0000-0000-000000000000}"/>
          </ac:spMkLst>
        </pc:spChg>
        <pc:spChg chg="mod">
          <ac:chgData name="Stefan, Alexandra" userId="31e1a6b8-5232-42c3-b6d4-9595b200ff55" providerId="ADAL" clId="{79421E65-6710-4703-8C17-B90991D83DCD}" dt="2023-04-04T14:03:05.108" v="1592" actId="1076"/>
          <ac:spMkLst>
            <pc:docMk/>
            <pc:sldMk cId="56872261" sldId="743"/>
            <ac:spMk id="8" creationId="{9A34C27B-EB8B-44ED-965B-843191C26A3E}"/>
          </ac:spMkLst>
        </pc:spChg>
        <pc:spChg chg="mod">
          <ac:chgData name="Stefan, Alexandra" userId="31e1a6b8-5232-42c3-b6d4-9595b200ff55" providerId="ADAL" clId="{79421E65-6710-4703-8C17-B90991D83DCD}" dt="2023-04-04T14:05:27.901" v="1664" actId="20577"/>
          <ac:spMkLst>
            <pc:docMk/>
            <pc:sldMk cId="56872261" sldId="743"/>
            <ac:spMk id="13" creationId="{7EE39B7D-7D49-451C-BB41-001DA27BA8D2}"/>
          </ac:spMkLst>
        </pc:spChg>
        <pc:spChg chg="del mod">
          <ac:chgData name="Stefan, Alexandra" userId="31e1a6b8-5232-42c3-b6d4-9595b200ff55" providerId="ADAL" clId="{79421E65-6710-4703-8C17-B90991D83DCD}" dt="2023-04-04T13:58:21.548" v="1336" actId="478"/>
          <ac:spMkLst>
            <pc:docMk/>
            <pc:sldMk cId="56872261" sldId="743"/>
            <ac:spMk id="14" creationId="{8F6F10C0-5C4B-43F1-AA22-3242DCA3F13F}"/>
          </ac:spMkLst>
        </pc:spChg>
        <pc:spChg chg="del">
          <ac:chgData name="Stefan, Alexandra" userId="31e1a6b8-5232-42c3-b6d4-9595b200ff55" providerId="ADAL" clId="{79421E65-6710-4703-8C17-B90991D83DCD}" dt="2023-04-04T13:59:54.632" v="1480" actId="478"/>
          <ac:spMkLst>
            <pc:docMk/>
            <pc:sldMk cId="56872261" sldId="743"/>
            <ac:spMk id="15" creationId="{2EEA08A1-EBD6-4D5B-AA77-3C19B78F812E}"/>
          </ac:spMkLst>
        </pc:spChg>
        <pc:spChg chg="add mod">
          <ac:chgData name="Stefan, Alexandra" userId="31e1a6b8-5232-42c3-b6d4-9595b200ff55" providerId="ADAL" clId="{79421E65-6710-4703-8C17-B90991D83DCD}" dt="2023-04-04T14:00:41.551" v="1488" actId="14100"/>
          <ac:spMkLst>
            <pc:docMk/>
            <pc:sldMk cId="56872261" sldId="743"/>
            <ac:spMk id="16" creationId="{D383AA67-9FC1-493E-A83C-DC3C7AC7D1F8}"/>
          </ac:spMkLst>
        </pc:spChg>
        <pc:spChg chg="del">
          <ac:chgData name="Stefan, Alexandra" userId="31e1a6b8-5232-42c3-b6d4-9595b200ff55" providerId="ADAL" clId="{79421E65-6710-4703-8C17-B90991D83DCD}" dt="2023-04-04T13:59:57.944" v="1481" actId="478"/>
          <ac:spMkLst>
            <pc:docMk/>
            <pc:sldMk cId="56872261" sldId="743"/>
            <ac:spMk id="19" creationId="{00000000-0000-0000-0000-000000000000}"/>
          </ac:spMkLst>
        </pc:spChg>
        <pc:graphicFrameChg chg="del mod">
          <ac:chgData name="Stefan, Alexandra" userId="31e1a6b8-5232-42c3-b6d4-9595b200ff55" providerId="ADAL" clId="{79421E65-6710-4703-8C17-B90991D83DCD}" dt="2023-04-06T11:34:28.939" v="4679" actId="478"/>
          <ac:graphicFrameMkLst>
            <pc:docMk/>
            <pc:sldMk cId="56872261" sldId="743"/>
            <ac:graphicFrameMk id="3" creationId="{00000000-0000-0000-0000-000000000000}"/>
          </ac:graphicFrameMkLst>
        </pc:graphicFrameChg>
        <pc:graphicFrameChg chg="mod">
          <ac:chgData name="Stefan, Alexandra" userId="31e1a6b8-5232-42c3-b6d4-9595b200ff55" providerId="ADAL" clId="{79421E65-6710-4703-8C17-B90991D83DCD}" dt="2023-04-04T14:00:24.569" v="1484" actId="1076"/>
          <ac:graphicFrameMkLst>
            <pc:docMk/>
            <pc:sldMk cId="56872261" sldId="743"/>
            <ac:graphicFrameMk id="11" creationId="{5E88CAFA-D162-44B8-8E12-E69CB8229BBD}"/>
          </ac:graphicFrameMkLst>
        </pc:graphicFrameChg>
        <pc:graphicFrameChg chg="add mod modGraphic">
          <ac:chgData name="Stefan, Alexandra" userId="31e1a6b8-5232-42c3-b6d4-9595b200ff55" providerId="ADAL" clId="{79421E65-6710-4703-8C17-B90991D83DCD}" dt="2023-04-06T11:40:22.167" v="4748"/>
          <ac:graphicFrameMkLst>
            <pc:docMk/>
            <pc:sldMk cId="56872261" sldId="743"/>
            <ac:graphicFrameMk id="12" creationId="{354E526E-9354-4434-99CB-7022AB50123B}"/>
          </ac:graphicFrameMkLst>
        </pc:graphicFrameChg>
        <pc:graphicFrameChg chg="del mod">
          <ac:chgData name="Stefan, Alexandra" userId="31e1a6b8-5232-42c3-b6d4-9595b200ff55" providerId="ADAL" clId="{79421E65-6710-4703-8C17-B90991D83DCD}" dt="2023-04-04T13:58:24.511" v="1337" actId="478"/>
          <ac:graphicFrameMkLst>
            <pc:docMk/>
            <pc:sldMk cId="56872261" sldId="743"/>
            <ac:graphicFrameMk id="12" creationId="{7434435D-5F7D-4AA4-94D9-6A2FF01AFD7F}"/>
          </ac:graphicFrameMkLst>
        </pc:graphicFrameChg>
        <pc:cxnChg chg="add mod">
          <ac:chgData name="Stefan, Alexandra" userId="31e1a6b8-5232-42c3-b6d4-9595b200ff55" providerId="ADAL" clId="{79421E65-6710-4703-8C17-B90991D83DCD}" dt="2023-04-04T14:00:17.113" v="1483" actId="11529"/>
          <ac:cxnSpMkLst>
            <pc:docMk/>
            <pc:sldMk cId="56872261" sldId="743"/>
            <ac:cxnSpMk id="7" creationId="{E4455267-9EE2-444E-B4FB-F267BBDA07FC}"/>
          </ac:cxnSpMkLst>
        </pc:cxnChg>
      </pc:sldChg>
      <pc:sldChg chg="addSp delSp modSp add">
        <pc:chgData name="Stefan, Alexandra" userId="31e1a6b8-5232-42c3-b6d4-9595b200ff55" providerId="ADAL" clId="{79421E65-6710-4703-8C17-B90991D83DCD}" dt="2023-04-06T11:42:39.977" v="4750" actId="207"/>
        <pc:sldMkLst>
          <pc:docMk/>
          <pc:sldMk cId="4189133614" sldId="744"/>
        </pc:sldMkLst>
        <pc:spChg chg="mod">
          <ac:chgData name="Stefan, Alexandra" userId="31e1a6b8-5232-42c3-b6d4-9595b200ff55" providerId="ADAL" clId="{79421E65-6710-4703-8C17-B90991D83DCD}" dt="2023-04-06T09:42:24.821" v="2006" actId="207"/>
          <ac:spMkLst>
            <pc:docMk/>
            <pc:sldMk cId="4189133614" sldId="744"/>
            <ac:spMk id="2" creationId="{00000000-0000-0000-0000-000000000000}"/>
          </ac:spMkLst>
        </pc:spChg>
        <pc:spChg chg="del mod">
          <ac:chgData name="Stefan, Alexandra" userId="31e1a6b8-5232-42c3-b6d4-9595b200ff55" providerId="ADAL" clId="{79421E65-6710-4703-8C17-B90991D83DCD}" dt="2023-04-06T11:36:14.790" v="4718" actId="478"/>
          <ac:spMkLst>
            <pc:docMk/>
            <pc:sldMk cId="4189133614" sldId="744"/>
            <ac:spMk id="5" creationId="{00000000-0000-0000-0000-000000000000}"/>
          </ac:spMkLst>
        </pc:spChg>
        <pc:spChg chg="mod">
          <ac:chgData name="Stefan, Alexandra" userId="31e1a6b8-5232-42c3-b6d4-9595b200ff55" providerId="ADAL" clId="{79421E65-6710-4703-8C17-B90991D83DCD}" dt="2023-04-06T09:49:02.603" v="2207" actId="113"/>
          <ac:spMkLst>
            <pc:docMk/>
            <pc:sldMk cId="4189133614" sldId="744"/>
            <ac:spMk id="7" creationId="{B5304E41-5E47-441E-949A-48274DD913B2}"/>
          </ac:spMkLst>
        </pc:spChg>
        <pc:spChg chg="add mod">
          <ac:chgData name="Stefan, Alexandra" userId="31e1a6b8-5232-42c3-b6d4-9595b200ff55" providerId="ADAL" clId="{79421E65-6710-4703-8C17-B90991D83DCD}" dt="2023-04-06T11:42:39.977" v="4750" actId="207"/>
          <ac:spMkLst>
            <pc:docMk/>
            <pc:sldMk cId="4189133614" sldId="744"/>
            <ac:spMk id="8" creationId="{520FCC8A-185E-4104-BB88-FF21E08C3DC2}"/>
          </ac:spMkLst>
        </pc:spChg>
        <pc:graphicFrameChg chg="del mod">
          <ac:chgData name="Stefan, Alexandra" userId="31e1a6b8-5232-42c3-b6d4-9595b200ff55" providerId="ADAL" clId="{79421E65-6710-4703-8C17-B90991D83DCD}" dt="2023-04-06T11:36:12.919" v="4716" actId="478"/>
          <ac:graphicFrameMkLst>
            <pc:docMk/>
            <pc:sldMk cId="4189133614" sldId="744"/>
            <ac:graphicFrameMk id="3" creationId="{00000000-0000-0000-0000-000000000000}"/>
          </ac:graphicFrameMkLst>
        </pc:graphicFrameChg>
        <pc:graphicFrameChg chg="mod modGraphic">
          <ac:chgData name="Stefan, Alexandra" userId="31e1a6b8-5232-42c3-b6d4-9595b200ff55" providerId="ADAL" clId="{79421E65-6710-4703-8C17-B90991D83DCD}" dt="2023-04-06T09:49:12.631" v="2209" actId="207"/>
          <ac:graphicFrameMkLst>
            <pc:docMk/>
            <pc:sldMk cId="4189133614" sldId="744"/>
            <ac:graphicFrameMk id="6" creationId="{00000000-0000-0000-0000-000000000000}"/>
          </ac:graphicFrameMkLst>
        </pc:graphicFrameChg>
        <pc:graphicFrameChg chg="add mod modGraphic">
          <ac:chgData name="Stefan, Alexandra" userId="31e1a6b8-5232-42c3-b6d4-9595b200ff55" providerId="ADAL" clId="{79421E65-6710-4703-8C17-B90991D83DCD}" dt="2023-04-06T11:39:03.936" v="4741"/>
          <ac:graphicFrameMkLst>
            <pc:docMk/>
            <pc:sldMk cId="4189133614" sldId="744"/>
            <ac:graphicFrameMk id="13" creationId="{22876A93-E7B4-45D5-9E5B-8AE613DFADF5}"/>
          </ac:graphicFrameMkLst>
        </pc:graphicFrameChg>
        <pc:graphicFrameChg chg="mod">
          <ac:chgData name="Stefan, Alexandra" userId="31e1a6b8-5232-42c3-b6d4-9595b200ff55" providerId="ADAL" clId="{79421E65-6710-4703-8C17-B90991D83DCD}" dt="2023-04-06T09:42:06.862" v="1995" actId="1035"/>
          <ac:graphicFrameMkLst>
            <pc:docMk/>
            <pc:sldMk cId="4189133614" sldId="744"/>
            <ac:graphicFrameMk id="20" creationId="{00000000-0000-0000-0000-000000000000}"/>
          </ac:graphicFrameMkLst>
        </pc:graphicFrameChg>
      </pc:sldChg>
      <pc:sldChg chg="addSp delSp modSp add">
        <pc:chgData name="Stefan, Alexandra" userId="31e1a6b8-5232-42c3-b6d4-9595b200ff55" providerId="ADAL" clId="{79421E65-6710-4703-8C17-B90991D83DCD}" dt="2023-04-06T11:39:50.062" v="4744"/>
        <pc:sldMkLst>
          <pc:docMk/>
          <pc:sldMk cId="3225114221" sldId="745"/>
        </pc:sldMkLst>
        <pc:spChg chg="mod">
          <ac:chgData name="Stefan, Alexandra" userId="31e1a6b8-5232-42c3-b6d4-9595b200ff55" providerId="ADAL" clId="{79421E65-6710-4703-8C17-B90991D83DCD}" dt="2023-04-06T09:50:10.682" v="2249" actId="6549"/>
          <ac:spMkLst>
            <pc:docMk/>
            <pc:sldMk cId="3225114221" sldId="745"/>
            <ac:spMk id="2" creationId="{00000000-0000-0000-0000-000000000000}"/>
          </ac:spMkLst>
        </pc:spChg>
        <pc:spChg chg="del">
          <ac:chgData name="Stefan, Alexandra" userId="31e1a6b8-5232-42c3-b6d4-9595b200ff55" providerId="ADAL" clId="{79421E65-6710-4703-8C17-B90991D83DCD}" dt="2023-04-06T11:35:08.005" v="4687" actId="478"/>
          <ac:spMkLst>
            <pc:docMk/>
            <pc:sldMk cId="3225114221" sldId="745"/>
            <ac:spMk id="5" creationId="{00000000-0000-0000-0000-000000000000}"/>
          </ac:spMkLst>
        </pc:spChg>
        <pc:spChg chg="mod">
          <ac:chgData name="Stefan, Alexandra" userId="31e1a6b8-5232-42c3-b6d4-9595b200ff55" providerId="ADAL" clId="{79421E65-6710-4703-8C17-B90991D83DCD}" dt="2023-04-06T09:50:43.008" v="2253" actId="207"/>
          <ac:spMkLst>
            <pc:docMk/>
            <pc:sldMk cId="3225114221" sldId="745"/>
            <ac:spMk id="7" creationId="{B5304E41-5E47-441E-949A-48274DD913B2}"/>
          </ac:spMkLst>
        </pc:spChg>
        <pc:spChg chg="del">
          <ac:chgData name="Stefan, Alexandra" userId="31e1a6b8-5232-42c3-b6d4-9595b200ff55" providerId="ADAL" clId="{79421E65-6710-4703-8C17-B90991D83DCD}" dt="2023-04-06T09:50:13.962" v="2250" actId="478"/>
          <ac:spMkLst>
            <pc:docMk/>
            <pc:sldMk cId="3225114221" sldId="745"/>
            <ac:spMk id="8" creationId="{520FCC8A-185E-4104-BB88-FF21E08C3DC2}"/>
          </ac:spMkLst>
        </pc:spChg>
        <pc:graphicFrameChg chg="del">
          <ac:chgData name="Stefan, Alexandra" userId="31e1a6b8-5232-42c3-b6d4-9595b200ff55" providerId="ADAL" clId="{79421E65-6710-4703-8C17-B90991D83DCD}" dt="2023-04-06T11:35:08.005" v="4687" actId="478"/>
          <ac:graphicFrameMkLst>
            <pc:docMk/>
            <pc:sldMk cId="3225114221" sldId="745"/>
            <ac:graphicFrameMk id="3" creationId="{00000000-0000-0000-0000-000000000000}"/>
          </ac:graphicFrameMkLst>
        </pc:graphicFrameChg>
        <pc:graphicFrameChg chg="modGraphic">
          <ac:chgData name="Stefan, Alexandra" userId="31e1a6b8-5232-42c3-b6d4-9595b200ff55" providerId="ADAL" clId="{79421E65-6710-4703-8C17-B90991D83DCD}" dt="2023-04-06T09:50:21.073" v="2252" actId="207"/>
          <ac:graphicFrameMkLst>
            <pc:docMk/>
            <pc:sldMk cId="3225114221" sldId="745"/>
            <ac:graphicFrameMk id="6" creationId="{00000000-0000-0000-0000-000000000000}"/>
          </ac:graphicFrameMkLst>
        </pc:graphicFrameChg>
        <pc:graphicFrameChg chg="add del mod modGraphic">
          <ac:chgData name="Stefan, Alexandra" userId="31e1a6b8-5232-42c3-b6d4-9595b200ff55" providerId="ADAL" clId="{79421E65-6710-4703-8C17-B90991D83DCD}" dt="2023-04-06T11:39:48.856" v="4743" actId="478"/>
          <ac:graphicFrameMkLst>
            <pc:docMk/>
            <pc:sldMk cId="3225114221" sldId="745"/>
            <ac:graphicFrameMk id="13" creationId="{C69A69B1-C2F4-40E1-907A-11C68C5198BC}"/>
          </ac:graphicFrameMkLst>
        </pc:graphicFrameChg>
        <pc:graphicFrameChg chg="add">
          <ac:chgData name="Stefan, Alexandra" userId="31e1a6b8-5232-42c3-b6d4-9595b200ff55" providerId="ADAL" clId="{79421E65-6710-4703-8C17-B90991D83DCD}" dt="2023-04-06T11:39:50.062" v="4744"/>
          <ac:graphicFrameMkLst>
            <pc:docMk/>
            <pc:sldMk cId="3225114221" sldId="745"/>
            <ac:graphicFrameMk id="14" creationId="{984784E8-9A33-452D-BBA4-F52B24DC0AEC}"/>
          </ac:graphicFrameMkLst>
        </pc:graphicFrameChg>
      </pc:sldChg>
      <pc:sldChg chg="addSp delSp modSp add del modNotesTx">
        <pc:chgData name="Stefan, Alexandra" userId="31e1a6b8-5232-42c3-b6d4-9595b200ff55" providerId="ADAL" clId="{79421E65-6710-4703-8C17-B90991D83DCD}" dt="2023-04-06T11:25:09.608" v="4437" actId="2696"/>
        <pc:sldMkLst>
          <pc:docMk/>
          <pc:sldMk cId="1272767086" sldId="746"/>
        </pc:sldMkLst>
        <pc:spChg chg="del mod">
          <ac:chgData name="Stefan, Alexandra" userId="31e1a6b8-5232-42c3-b6d4-9595b200ff55" providerId="ADAL" clId="{79421E65-6710-4703-8C17-B90991D83DCD}" dt="2023-04-06T10:18:32.614" v="3018" actId="478"/>
          <ac:spMkLst>
            <pc:docMk/>
            <pc:sldMk cId="1272767086" sldId="746"/>
            <ac:spMk id="5" creationId="{00000000-0000-0000-0000-000000000000}"/>
          </ac:spMkLst>
        </pc:spChg>
        <pc:spChg chg="add mod">
          <ac:chgData name="Stefan, Alexandra" userId="31e1a6b8-5232-42c3-b6d4-9595b200ff55" providerId="ADAL" clId="{79421E65-6710-4703-8C17-B90991D83DCD}" dt="2023-04-06T10:52:08.854" v="3405" actId="20577"/>
          <ac:spMkLst>
            <pc:docMk/>
            <pc:sldMk cId="1272767086" sldId="746"/>
            <ac:spMk id="6" creationId="{CFFB5AA9-DF09-45D6-9FE8-9289C69B56AC}"/>
          </ac:spMkLst>
        </pc:spChg>
        <pc:spChg chg="add mod">
          <ac:chgData name="Stefan, Alexandra" userId="31e1a6b8-5232-42c3-b6d4-9595b200ff55" providerId="ADAL" clId="{79421E65-6710-4703-8C17-B90991D83DCD}" dt="2023-04-06T10:55:32.981" v="3420" actId="20577"/>
          <ac:spMkLst>
            <pc:docMk/>
            <pc:sldMk cId="1272767086" sldId="746"/>
            <ac:spMk id="7" creationId="{25254B2D-F0DC-47C1-A685-32C4EE36E236}"/>
          </ac:spMkLst>
        </pc:spChg>
        <pc:spChg chg="add mod">
          <ac:chgData name="Stefan, Alexandra" userId="31e1a6b8-5232-42c3-b6d4-9595b200ff55" providerId="ADAL" clId="{79421E65-6710-4703-8C17-B90991D83DCD}" dt="2023-04-06T10:52:30.804" v="3407" actId="208"/>
          <ac:spMkLst>
            <pc:docMk/>
            <pc:sldMk cId="1272767086" sldId="746"/>
            <ac:spMk id="13" creationId="{81474737-B603-47DF-9BAF-1E7DB16E33EB}"/>
          </ac:spMkLst>
        </pc:spChg>
        <pc:graphicFrameChg chg="mod modGraphic">
          <ac:chgData name="Stefan, Alexandra" userId="31e1a6b8-5232-42c3-b6d4-9595b200ff55" providerId="ADAL" clId="{79421E65-6710-4703-8C17-B90991D83DCD}" dt="2023-04-06T10:19:17.718" v="3021" actId="1076"/>
          <ac:graphicFrameMkLst>
            <pc:docMk/>
            <pc:sldMk cId="1272767086" sldId="746"/>
            <ac:graphicFrameMk id="3" creationId="{00000000-0000-0000-0000-000000000000}"/>
          </ac:graphicFrameMkLst>
        </pc:graphicFrameChg>
        <pc:graphicFrameChg chg="add mod modGraphic">
          <ac:chgData name="Stefan, Alexandra" userId="31e1a6b8-5232-42c3-b6d4-9595b200ff55" providerId="ADAL" clId="{79421E65-6710-4703-8C17-B90991D83DCD}" dt="2023-04-06T10:56:06.902" v="3421" actId="1076"/>
          <ac:graphicFrameMkLst>
            <pc:docMk/>
            <pc:sldMk cId="1272767086" sldId="746"/>
            <ac:graphicFrameMk id="8" creationId="{40B08F0A-B074-454D-841C-7E26D46015AA}"/>
          </ac:graphicFrameMkLst>
        </pc:graphicFrameChg>
        <pc:graphicFrameChg chg="mod modGraphic">
          <ac:chgData name="Stefan, Alexandra" userId="31e1a6b8-5232-42c3-b6d4-9595b200ff55" providerId="ADAL" clId="{79421E65-6710-4703-8C17-B90991D83DCD}" dt="2023-04-06T10:55:21.938" v="3416" actId="1035"/>
          <ac:graphicFrameMkLst>
            <pc:docMk/>
            <pc:sldMk cId="1272767086" sldId="746"/>
            <ac:graphicFrameMk id="11" creationId="{5E88CAFA-D162-44B8-8E12-E69CB8229BBD}"/>
          </ac:graphicFrameMkLst>
        </pc:graphicFrameChg>
        <pc:graphicFrameChg chg="mod modGraphic">
          <ac:chgData name="Stefan, Alexandra" userId="31e1a6b8-5232-42c3-b6d4-9595b200ff55" providerId="ADAL" clId="{79421E65-6710-4703-8C17-B90991D83DCD}" dt="2023-04-06T10:55:21.938" v="3416" actId="1035"/>
          <ac:graphicFrameMkLst>
            <pc:docMk/>
            <pc:sldMk cId="1272767086" sldId="746"/>
            <ac:graphicFrameMk id="12" creationId="{7434435D-5F7D-4AA4-94D9-6A2FF01AFD7F}"/>
          </ac:graphicFrameMkLst>
        </pc:graphicFrameChg>
      </pc:sldChg>
      <pc:sldChg chg="addSp delSp modSp add">
        <pc:chgData name="Stefan, Alexandra" userId="31e1a6b8-5232-42c3-b6d4-9595b200ff55" providerId="ADAL" clId="{79421E65-6710-4703-8C17-B90991D83DCD}" dt="2023-04-06T11:40:02.337" v="4745"/>
        <pc:sldMkLst>
          <pc:docMk/>
          <pc:sldMk cId="1391110894" sldId="747"/>
        </pc:sldMkLst>
        <pc:spChg chg="del">
          <ac:chgData name="Stefan, Alexandra" userId="31e1a6b8-5232-42c3-b6d4-9595b200ff55" providerId="ADAL" clId="{79421E65-6710-4703-8C17-B90991D83DCD}" dt="2023-04-06T11:34:55.705" v="4685" actId="478"/>
          <ac:spMkLst>
            <pc:docMk/>
            <pc:sldMk cId="1391110894" sldId="747"/>
            <ac:spMk id="5" creationId="{00000000-0000-0000-0000-000000000000}"/>
          </ac:spMkLst>
        </pc:spChg>
        <pc:spChg chg="add mod">
          <ac:chgData name="Stefan, Alexandra" userId="31e1a6b8-5232-42c3-b6d4-9595b200ff55" providerId="ADAL" clId="{79421E65-6710-4703-8C17-B90991D83DCD}" dt="2023-04-06T11:26:25.652" v="4507" actId="20577"/>
          <ac:spMkLst>
            <pc:docMk/>
            <pc:sldMk cId="1391110894" sldId="747"/>
            <ac:spMk id="6" creationId="{89F1D2A6-427E-4968-A541-AA80AE9A2ADF}"/>
          </ac:spMkLst>
        </pc:spChg>
        <pc:graphicFrameChg chg="del">
          <ac:chgData name="Stefan, Alexandra" userId="31e1a6b8-5232-42c3-b6d4-9595b200ff55" providerId="ADAL" clId="{79421E65-6710-4703-8C17-B90991D83DCD}" dt="2023-04-06T11:34:55.705" v="4685" actId="478"/>
          <ac:graphicFrameMkLst>
            <pc:docMk/>
            <pc:sldMk cId="1391110894" sldId="747"/>
            <ac:graphicFrameMk id="3" creationId="{00000000-0000-0000-0000-000000000000}"/>
          </ac:graphicFrameMkLst>
        </pc:graphicFrameChg>
        <pc:graphicFrameChg chg="add mod">
          <ac:chgData name="Stefan, Alexandra" userId="31e1a6b8-5232-42c3-b6d4-9595b200ff55" providerId="ADAL" clId="{79421E65-6710-4703-8C17-B90991D83DCD}" dt="2023-04-06T11:40:02.337" v="4745"/>
          <ac:graphicFrameMkLst>
            <pc:docMk/>
            <pc:sldMk cId="1391110894" sldId="747"/>
            <ac:graphicFrameMk id="9" creationId="{844BD10D-D4A5-4DB3-A382-E474EDEA967E}"/>
          </ac:graphicFrameMkLst>
        </pc:graphicFrameChg>
        <pc:graphicFrameChg chg="mod modGraphic">
          <ac:chgData name="Stefan, Alexandra" userId="31e1a6b8-5232-42c3-b6d4-9595b200ff55" providerId="ADAL" clId="{79421E65-6710-4703-8C17-B90991D83DCD}" dt="2023-04-06T10:10:26.551" v="2906" actId="1076"/>
          <ac:graphicFrameMkLst>
            <pc:docMk/>
            <pc:sldMk cId="1391110894" sldId="747"/>
            <ac:graphicFrameMk id="11" creationId="{5E88CAFA-D162-44B8-8E12-E69CB8229BBD}"/>
          </ac:graphicFrameMkLst>
        </pc:graphicFrameChg>
        <pc:graphicFrameChg chg="mod modGraphic">
          <ac:chgData name="Stefan, Alexandra" userId="31e1a6b8-5232-42c3-b6d4-9595b200ff55" providerId="ADAL" clId="{79421E65-6710-4703-8C17-B90991D83DCD}" dt="2023-04-06T10:10:26.551" v="2906" actId="1076"/>
          <ac:graphicFrameMkLst>
            <pc:docMk/>
            <pc:sldMk cId="1391110894" sldId="747"/>
            <ac:graphicFrameMk id="12" creationId="{7434435D-5F7D-4AA4-94D9-6A2FF01AFD7F}"/>
          </ac:graphicFrameMkLst>
        </pc:graphicFrameChg>
      </pc:sldChg>
      <pc:sldChg chg="modSp add">
        <pc:chgData name="Stefan, Alexandra" userId="31e1a6b8-5232-42c3-b6d4-9595b200ff55" providerId="ADAL" clId="{79421E65-6710-4703-8C17-B90991D83DCD}" dt="2023-04-06T11:40:09.364" v="4746"/>
        <pc:sldMkLst>
          <pc:docMk/>
          <pc:sldMk cId="3195493981" sldId="748"/>
        </pc:sldMkLst>
        <pc:spChg chg="mod">
          <ac:chgData name="Stefan, Alexandra" userId="31e1a6b8-5232-42c3-b6d4-9595b200ff55" providerId="ADAL" clId="{79421E65-6710-4703-8C17-B90991D83DCD}" dt="2023-04-06T11:30:33.375" v="4673" actId="20577"/>
          <ac:spMkLst>
            <pc:docMk/>
            <pc:sldMk cId="3195493981" sldId="748"/>
            <ac:spMk id="6" creationId="{CFFB5AA9-DF09-45D6-9FE8-9289C69B56AC}"/>
          </ac:spMkLst>
        </pc:spChg>
        <pc:spChg chg="mod">
          <ac:chgData name="Stefan, Alexandra" userId="31e1a6b8-5232-42c3-b6d4-9595b200ff55" providerId="ADAL" clId="{79421E65-6710-4703-8C17-B90991D83DCD}" dt="2023-04-06T11:20:33.242" v="4357" actId="1038"/>
          <ac:spMkLst>
            <pc:docMk/>
            <pc:sldMk cId="3195493981" sldId="748"/>
            <ac:spMk id="7" creationId="{25254B2D-F0DC-47C1-A685-32C4EE36E236}"/>
          </ac:spMkLst>
        </pc:spChg>
        <pc:spChg chg="mod">
          <ac:chgData name="Stefan, Alexandra" userId="31e1a6b8-5232-42c3-b6d4-9595b200ff55" providerId="ADAL" clId="{79421E65-6710-4703-8C17-B90991D83DCD}" dt="2023-04-06T11:21:49.302" v="4392" actId="20577"/>
          <ac:spMkLst>
            <pc:docMk/>
            <pc:sldMk cId="3195493981" sldId="748"/>
            <ac:spMk id="13" creationId="{81474737-B603-47DF-9BAF-1E7DB16E33EB}"/>
          </ac:spMkLst>
        </pc:spChg>
        <pc:graphicFrameChg chg="mod">
          <ac:chgData name="Stefan, Alexandra" userId="31e1a6b8-5232-42c3-b6d4-9595b200ff55" providerId="ADAL" clId="{79421E65-6710-4703-8C17-B90991D83DCD}" dt="2023-04-06T11:40:09.364" v="4746"/>
          <ac:graphicFrameMkLst>
            <pc:docMk/>
            <pc:sldMk cId="3195493981" sldId="748"/>
            <ac:graphicFrameMk id="3" creationId="{00000000-0000-0000-0000-000000000000}"/>
          </ac:graphicFrameMkLst>
        </pc:graphicFrameChg>
      </pc:sldChg>
      <pc:sldChg chg="addSp modSp add">
        <pc:chgData name="Stefan, Alexandra" userId="31e1a6b8-5232-42c3-b6d4-9595b200ff55" providerId="ADAL" clId="{79421E65-6710-4703-8C17-B90991D83DCD}" dt="2023-04-06T11:33:59.912" v="4677" actId="14100"/>
        <pc:sldMkLst>
          <pc:docMk/>
          <pc:sldMk cId="713082507" sldId="749"/>
        </pc:sldMkLst>
        <pc:spChg chg="mod">
          <ac:chgData name="Stefan, Alexandra" userId="31e1a6b8-5232-42c3-b6d4-9595b200ff55" providerId="ADAL" clId="{79421E65-6710-4703-8C17-B90991D83DCD}" dt="2023-04-06T11:30:56.069" v="4674" actId="20577"/>
          <ac:spMkLst>
            <pc:docMk/>
            <pc:sldMk cId="713082507" sldId="749"/>
            <ac:spMk id="6" creationId="{CFFB5AA9-DF09-45D6-9FE8-9289C69B56AC}"/>
          </ac:spMkLst>
        </pc:spChg>
        <pc:spChg chg="mod">
          <ac:chgData name="Stefan, Alexandra" userId="31e1a6b8-5232-42c3-b6d4-9595b200ff55" providerId="ADAL" clId="{79421E65-6710-4703-8C17-B90991D83DCD}" dt="2023-04-06T11:24:04.724" v="4436" actId="6549"/>
          <ac:spMkLst>
            <pc:docMk/>
            <pc:sldMk cId="713082507" sldId="749"/>
            <ac:spMk id="7" creationId="{25254B2D-F0DC-47C1-A685-32C4EE36E236}"/>
          </ac:spMkLst>
        </pc:spChg>
        <pc:spChg chg="mod">
          <ac:chgData name="Stefan, Alexandra" userId="31e1a6b8-5232-42c3-b6d4-9595b200ff55" providerId="ADAL" clId="{79421E65-6710-4703-8C17-B90991D83DCD}" dt="2023-04-06T11:21:42.605" v="4390" actId="20577"/>
          <ac:spMkLst>
            <pc:docMk/>
            <pc:sldMk cId="713082507" sldId="749"/>
            <ac:spMk id="13" creationId="{81474737-B603-47DF-9BAF-1E7DB16E33EB}"/>
          </ac:spMkLst>
        </pc:spChg>
        <pc:spChg chg="add mod">
          <ac:chgData name="Stefan, Alexandra" userId="31e1a6b8-5232-42c3-b6d4-9595b200ff55" providerId="ADAL" clId="{79421E65-6710-4703-8C17-B90991D83DCD}" dt="2023-04-06T11:33:59.912" v="4677" actId="14100"/>
          <ac:spMkLst>
            <pc:docMk/>
            <pc:sldMk cId="713082507" sldId="749"/>
            <ac:spMk id="14" creationId="{9391F3B4-B2C0-47B3-A2B2-BBAB7D21A002}"/>
          </ac:spMkLst>
        </pc:spChg>
      </pc:sldChg>
    </pc:docChg>
  </pc:docChgLst>
  <pc:docChgLst>
    <pc:chgData name="Stefan, Alexandra" userId="31e1a6b8-5232-42c3-b6d4-9595b200ff55" providerId="ADAL" clId="{02F84DD0-6A24-4F91-8F0C-E244E1812233}"/>
    <pc:docChg chg="custSel modSld">
      <pc:chgData name="Stefan, Alexandra" userId="31e1a6b8-5232-42c3-b6d4-9595b200ff55" providerId="ADAL" clId="{02F84DD0-6A24-4F91-8F0C-E244E1812233}" dt="2023-10-31T18:03:08.862" v="201" actId="478"/>
      <pc:docMkLst>
        <pc:docMk/>
      </pc:docMkLst>
      <pc:sldChg chg="addSp delSp modSp mod">
        <pc:chgData name="Stefan, Alexandra" userId="31e1a6b8-5232-42c3-b6d4-9595b200ff55" providerId="ADAL" clId="{02F84DD0-6A24-4F91-8F0C-E244E1812233}" dt="2023-10-31T18:03:08.862" v="201" actId="478"/>
        <pc:sldMkLst>
          <pc:docMk/>
          <pc:sldMk cId="247950783" sldId="705"/>
        </pc:sldMkLst>
        <pc:spChg chg="mod">
          <ac:chgData name="Stefan, Alexandra" userId="31e1a6b8-5232-42c3-b6d4-9595b200ff55" providerId="ADAL" clId="{02F84DD0-6A24-4F91-8F0C-E244E1812233}" dt="2023-10-31T15:03:41.803" v="159" actId="20577"/>
          <ac:spMkLst>
            <pc:docMk/>
            <pc:sldMk cId="247950783" sldId="705"/>
            <ac:spMk id="3" creationId="{00000000-0000-0000-0000-000000000000}"/>
          </ac:spMkLst>
        </pc:spChg>
        <pc:spChg chg="del mod">
          <ac:chgData name="Stefan, Alexandra" userId="31e1a6b8-5232-42c3-b6d4-9595b200ff55" providerId="ADAL" clId="{02F84DD0-6A24-4F91-8F0C-E244E1812233}" dt="2023-10-31T15:00:49.143" v="28" actId="478"/>
          <ac:spMkLst>
            <pc:docMk/>
            <pc:sldMk cId="247950783" sldId="705"/>
            <ac:spMk id="8" creationId="{451A29AA-841F-40C5-B6AD-44EEA1BAC460}"/>
          </ac:spMkLst>
        </pc:spChg>
        <pc:grpChg chg="del mod">
          <ac:chgData name="Stefan, Alexandra" userId="31e1a6b8-5232-42c3-b6d4-9595b200ff55" providerId="ADAL" clId="{02F84DD0-6A24-4F91-8F0C-E244E1812233}" dt="2023-10-31T16:40:20.926" v="177"/>
          <ac:grpSpMkLst>
            <pc:docMk/>
            <pc:sldMk cId="247950783" sldId="705"/>
            <ac:grpSpMk id="14" creationId="{E425E139-70B2-0653-D1FE-3E5E5D2FC422}"/>
          </ac:grpSpMkLst>
        </pc:grpChg>
        <pc:grpChg chg="del mod">
          <ac:chgData name="Stefan, Alexandra" userId="31e1a6b8-5232-42c3-b6d4-9595b200ff55" providerId="ADAL" clId="{02F84DD0-6A24-4F91-8F0C-E244E1812233}" dt="2023-10-31T18:02:52.335" v="195" actId="478"/>
          <ac:grpSpMkLst>
            <pc:docMk/>
            <pc:sldMk cId="247950783" sldId="705"/>
            <ac:grpSpMk id="26" creationId="{63B65C1C-7A11-E118-DE2A-9FB8964DF773}"/>
          </ac:grpSpMkLst>
        </pc:grpChg>
        <pc:grpChg chg="del mod">
          <ac:chgData name="Stefan, Alexandra" userId="31e1a6b8-5232-42c3-b6d4-9595b200ff55" providerId="ADAL" clId="{02F84DD0-6A24-4F91-8F0C-E244E1812233}" dt="2023-10-31T18:02:49.359" v="194" actId="478"/>
          <ac:grpSpMkLst>
            <pc:docMk/>
            <pc:sldMk cId="247950783" sldId="705"/>
            <ac:grpSpMk id="27" creationId="{A4EC9FDD-4759-35CB-89D4-4571310BE3A5}"/>
          </ac:grpSpMkLst>
        </pc:grpChg>
        <pc:grpChg chg="del mod">
          <ac:chgData name="Stefan, Alexandra" userId="31e1a6b8-5232-42c3-b6d4-9595b200ff55" providerId="ADAL" clId="{02F84DD0-6A24-4F91-8F0C-E244E1812233}" dt="2023-10-31T16:40:38.922" v="183"/>
          <ac:grpSpMkLst>
            <pc:docMk/>
            <pc:sldMk cId="247950783" sldId="705"/>
            <ac:grpSpMk id="31" creationId="{C040D832-5F1B-0130-759D-037E8C0DCA71}"/>
          </ac:grpSpMkLst>
        </pc:grpChg>
        <pc:grpChg chg="del mod">
          <ac:chgData name="Stefan, Alexandra" userId="31e1a6b8-5232-42c3-b6d4-9595b200ff55" providerId="ADAL" clId="{02F84DD0-6A24-4F91-8F0C-E244E1812233}" dt="2023-10-31T18:02:55.010" v="196" actId="478"/>
          <ac:grpSpMkLst>
            <pc:docMk/>
            <pc:sldMk cId="247950783" sldId="705"/>
            <ac:grpSpMk id="33" creationId="{B04FFBF1-F811-12FC-5A0D-217CBCA6BF2D}"/>
          </ac:grpSpMkLst>
        </pc:grpChg>
        <pc:grpChg chg="del mod">
          <ac:chgData name="Stefan, Alexandra" userId="31e1a6b8-5232-42c3-b6d4-9595b200ff55" providerId="ADAL" clId="{02F84DD0-6A24-4F91-8F0C-E244E1812233}" dt="2023-10-31T18:03:06.989" v="200" actId="478"/>
          <ac:grpSpMkLst>
            <pc:docMk/>
            <pc:sldMk cId="247950783" sldId="705"/>
            <ac:grpSpMk id="40" creationId="{53500B58-7533-9639-40D1-FAD10A42FDFF}"/>
          </ac:grpSpMkLst>
        </pc:grpChg>
        <pc:graphicFrameChg chg="del">
          <ac:chgData name="Stefan, Alexandra" userId="31e1a6b8-5232-42c3-b6d4-9595b200ff55" providerId="ADAL" clId="{02F84DD0-6A24-4F91-8F0C-E244E1812233}" dt="2023-10-31T14:59:51.885" v="25" actId="478"/>
          <ac:graphicFrameMkLst>
            <pc:docMk/>
            <pc:sldMk cId="247950783" sldId="705"/>
            <ac:graphicFrameMk id="6" creationId="{20861508-A9D6-40C9-9580-BA024ABB5042}"/>
          </ac:graphicFrameMkLst>
        </pc:graphicFrameChg>
        <pc:inkChg chg="add del mod">
          <ac:chgData name="Stefan, Alexandra" userId="31e1a6b8-5232-42c3-b6d4-9595b200ff55" providerId="ADAL" clId="{02F84DD0-6A24-4F91-8F0C-E244E1812233}" dt="2023-10-31T18:02:45" v="192" actId="478"/>
          <ac:inkMkLst>
            <pc:docMk/>
            <pc:sldMk cId="247950783" sldId="705"/>
            <ac:inkMk id="9" creationId="{6AC38F61-F1C3-23D2-BD8F-39580092C0CB}"/>
          </ac:inkMkLst>
        </pc:inkChg>
        <pc:inkChg chg="add del mod">
          <ac:chgData name="Stefan, Alexandra" userId="31e1a6b8-5232-42c3-b6d4-9595b200ff55" providerId="ADAL" clId="{02F84DD0-6A24-4F91-8F0C-E244E1812233}" dt="2023-10-31T18:02:47.224" v="193" actId="478"/>
          <ac:inkMkLst>
            <pc:docMk/>
            <pc:sldMk cId="247950783" sldId="705"/>
            <ac:inkMk id="10" creationId="{E7128B0A-CFEC-3134-FDE0-022AE1D5309A}"/>
          </ac:inkMkLst>
        </pc:inkChg>
        <pc:inkChg chg="add mod">
          <ac:chgData name="Stefan, Alexandra" userId="31e1a6b8-5232-42c3-b6d4-9595b200ff55" providerId="ADAL" clId="{02F84DD0-6A24-4F91-8F0C-E244E1812233}" dt="2023-10-31T16:40:20.926" v="177"/>
          <ac:inkMkLst>
            <pc:docMk/>
            <pc:sldMk cId="247950783" sldId="705"/>
            <ac:inkMk id="11" creationId="{BDDB3CE1-2496-37EB-A8E0-80B81A7A02C4}"/>
          </ac:inkMkLst>
        </pc:inkChg>
        <pc:inkChg chg="add mod">
          <ac:chgData name="Stefan, Alexandra" userId="31e1a6b8-5232-42c3-b6d4-9595b200ff55" providerId="ADAL" clId="{02F84DD0-6A24-4F91-8F0C-E244E1812233}" dt="2023-10-31T16:40:20.926" v="177"/>
          <ac:inkMkLst>
            <pc:docMk/>
            <pc:sldMk cId="247950783" sldId="705"/>
            <ac:inkMk id="12" creationId="{244355B5-1BD0-0B65-E194-1A88189621B7}"/>
          </ac:inkMkLst>
        </pc:inkChg>
        <pc:inkChg chg="add mod">
          <ac:chgData name="Stefan, Alexandra" userId="31e1a6b8-5232-42c3-b6d4-9595b200ff55" providerId="ADAL" clId="{02F84DD0-6A24-4F91-8F0C-E244E1812233}" dt="2023-10-31T16:40:20.926" v="177"/>
          <ac:inkMkLst>
            <pc:docMk/>
            <pc:sldMk cId="247950783" sldId="705"/>
            <ac:inkMk id="13" creationId="{5BAA7CD2-7B52-61F8-7842-C2DE6B5ABA48}"/>
          </ac:inkMkLst>
        </pc:inkChg>
        <pc:inkChg chg="add mod">
          <ac:chgData name="Stefan, Alexandra" userId="31e1a6b8-5232-42c3-b6d4-9595b200ff55" providerId="ADAL" clId="{02F84DD0-6A24-4F91-8F0C-E244E1812233}" dt="2023-10-31T16:40:20.926" v="177"/>
          <ac:inkMkLst>
            <pc:docMk/>
            <pc:sldMk cId="247950783" sldId="705"/>
            <ac:inkMk id="15" creationId="{675FD081-06F1-8664-A748-E141DB222CFF}"/>
          </ac:inkMkLst>
        </pc:inkChg>
        <pc:inkChg chg="add mod">
          <ac:chgData name="Stefan, Alexandra" userId="31e1a6b8-5232-42c3-b6d4-9595b200ff55" providerId="ADAL" clId="{02F84DD0-6A24-4F91-8F0C-E244E1812233}" dt="2023-10-31T16:40:20.926" v="177"/>
          <ac:inkMkLst>
            <pc:docMk/>
            <pc:sldMk cId="247950783" sldId="705"/>
            <ac:inkMk id="16" creationId="{5EED617F-3648-FD20-7328-370E78F24C02}"/>
          </ac:inkMkLst>
        </pc:inkChg>
        <pc:inkChg chg="add mod">
          <ac:chgData name="Stefan, Alexandra" userId="31e1a6b8-5232-42c3-b6d4-9595b200ff55" providerId="ADAL" clId="{02F84DD0-6A24-4F91-8F0C-E244E1812233}" dt="2023-10-31T16:40:20.926" v="177"/>
          <ac:inkMkLst>
            <pc:docMk/>
            <pc:sldMk cId="247950783" sldId="705"/>
            <ac:inkMk id="17" creationId="{95CE377F-63D5-4B2F-BDB1-7C7528DCB98A}"/>
          </ac:inkMkLst>
        </pc:inkChg>
        <pc:inkChg chg="add mod">
          <ac:chgData name="Stefan, Alexandra" userId="31e1a6b8-5232-42c3-b6d4-9595b200ff55" providerId="ADAL" clId="{02F84DD0-6A24-4F91-8F0C-E244E1812233}" dt="2023-10-31T16:40:20.926" v="177"/>
          <ac:inkMkLst>
            <pc:docMk/>
            <pc:sldMk cId="247950783" sldId="705"/>
            <ac:inkMk id="18" creationId="{09F08C64-6007-3DF7-5D51-8850201C3190}"/>
          </ac:inkMkLst>
        </pc:inkChg>
        <pc:inkChg chg="add mod">
          <ac:chgData name="Stefan, Alexandra" userId="31e1a6b8-5232-42c3-b6d4-9595b200ff55" providerId="ADAL" clId="{02F84DD0-6A24-4F91-8F0C-E244E1812233}" dt="2023-10-31T16:40:20.926" v="177"/>
          <ac:inkMkLst>
            <pc:docMk/>
            <pc:sldMk cId="247950783" sldId="705"/>
            <ac:inkMk id="19" creationId="{03C57796-9959-6370-79D5-2654A116E077}"/>
          </ac:inkMkLst>
        </pc:inkChg>
        <pc:inkChg chg="add mod">
          <ac:chgData name="Stefan, Alexandra" userId="31e1a6b8-5232-42c3-b6d4-9595b200ff55" providerId="ADAL" clId="{02F84DD0-6A24-4F91-8F0C-E244E1812233}" dt="2023-10-31T16:40:20.926" v="177"/>
          <ac:inkMkLst>
            <pc:docMk/>
            <pc:sldMk cId="247950783" sldId="705"/>
            <ac:inkMk id="20" creationId="{D94496D1-B87A-228B-EEB9-98EADBE2045A}"/>
          </ac:inkMkLst>
        </pc:inkChg>
        <pc:inkChg chg="add mod">
          <ac:chgData name="Stefan, Alexandra" userId="31e1a6b8-5232-42c3-b6d4-9595b200ff55" providerId="ADAL" clId="{02F84DD0-6A24-4F91-8F0C-E244E1812233}" dt="2023-10-31T16:40:20.926" v="177"/>
          <ac:inkMkLst>
            <pc:docMk/>
            <pc:sldMk cId="247950783" sldId="705"/>
            <ac:inkMk id="21" creationId="{E5977C2F-723E-A77F-1D46-F86C1BA472F7}"/>
          </ac:inkMkLst>
        </pc:inkChg>
        <pc:inkChg chg="add mod">
          <ac:chgData name="Stefan, Alexandra" userId="31e1a6b8-5232-42c3-b6d4-9595b200ff55" providerId="ADAL" clId="{02F84DD0-6A24-4F91-8F0C-E244E1812233}" dt="2023-10-31T16:40:20.926" v="177"/>
          <ac:inkMkLst>
            <pc:docMk/>
            <pc:sldMk cId="247950783" sldId="705"/>
            <ac:inkMk id="22" creationId="{C2F41066-1A38-D414-C0BF-9D4292E5D811}"/>
          </ac:inkMkLst>
        </pc:inkChg>
        <pc:inkChg chg="add mod">
          <ac:chgData name="Stefan, Alexandra" userId="31e1a6b8-5232-42c3-b6d4-9595b200ff55" providerId="ADAL" clId="{02F84DD0-6A24-4F91-8F0C-E244E1812233}" dt="2023-10-31T16:40:20.926" v="177"/>
          <ac:inkMkLst>
            <pc:docMk/>
            <pc:sldMk cId="247950783" sldId="705"/>
            <ac:inkMk id="23" creationId="{E1B128BA-AF5E-3A0A-140B-488FC3A6A239}"/>
          </ac:inkMkLst>
        </pc:inkChg>
        <pc:inkChg chg="add mod">
          <ac:chgData name="Stefan, Alexandra" userId="31e1a6b8-5232-42c3-b6d4-9595b200ff55" providerId="ADAL" clId="{02F84DD0-6A24-4F91-8F0C-E244E1812233}" dt="2023-10-31T16:40:20.926" v="177"/>
          <ac:inkMkLst>
            <pc:docMk/>
            <pc:sldMk cId="247950783" sldId="705"/>
            <ac:inkMk id="24" creationId="{D4BDCE3D-4822-969A-95F2-1411BE683AAC}"/>
          </ac:inkMkLst>
        </pc:inkChg>
        <pc:inkChg chg="add mod">
          <ac:chgData name="Stefan, Alexandra" userId="31e1a6b8-5232-42c3-b6d4-9595b200ff55" providerId="ADAL" clId="{02F84DD0-6A24-4F91-8F0C-E244E1812233}" dt="2023-10-31T16:40:20.926" v="177"/>
          <ac:inkMkLst>
            <pc:docMk/>
            <pc:sldMk cId="247950783" sldId="705"/>
            <ac:inkMk id="25" creationId="{7CF14F13-1562-FDCC-FCFC-15602EFD423B}"/>
          </ac:inkMkLst>
        </pc:inkChg>
        <pc:inkChg chg="add del">
          <ac:chgData name="Stefan, Alexandra" userId="31e1a6b8-5232-42c3-b6d4-9595b200ff55" providerId="ADAL" clId="{02F84DD0-6A24-4F91-8F0C-E244E1812233}" dt="2023-10-31T18:02:58.467" v="197" actId="478"/>
          <ac:inkMkLst>
            <pc:docMk/>
            <pc:sldMk cId="247950783" sldId="705"/>
            <ac:inkMk id="28" creationId="{E8434F31-FA40-5FB0-B34A-D0EBDC896A3B}"/>
          </ac:inkMkLst>
        </pc:inkChg>
        <pc:inkChg chg="add mod">
          <ac:chgData name="Stefan, Alexandra" userId="31e1a6b8-5232-42c3-b6d4-9595b200ff55" providerId="ADAL" clId="{02F84DD0-6A24-4F91-8F0C-E244E1812233}" dt="2023-10-31T16:40:38.922" v="183"/>
          <ac:inkMkLst>
            <pc:docMk/>
            <pc:sldMk cId="247950783" sldId="705"/>
            <ac:inkMk id="29" creationId="{9B9186EE-8685-4BDE-6EC5-09240DB80A79}"/>
          </ac:inkMkLst>
        </pc:inkChg>
        <pc:inkChg chg="add mod">
          <ac:chgData name="Stefan, Alexandra" userId="31e1a6b8-5232-42c3-b6d4-9595b200ff55" providerId="ADAL" clId="{02F84DD0-6A24-4F91-8F0C-E244E1812233}" dt="2023-10-31T16:40:38.922" v="183"/>
          <ac:inkMkLst>
            <pc:docMk/>
            <pc:sldMk cId="247950783" sldId="705"/>
            <ac:inkMk id="30" creationId="{1EF91762-D952-1591-48D8-F5118B865999}"/>
          </ac:inkMkLst>
        </pc:inkChg>
        <pc:inkChg chg="add mod">
          <ac:chgData name="Stefan, Alexandra" userId="31e1a6b8-5232-42c3-b6d4-9595b200ff55" providerId="ADAL" clId="{02F84DD0-6A24-4F91-8F0C-E244E1812233}" dt="2023-10-31T16:40:38.922" v="183"/>
          <ac:inkMkLst>
            <pc:docMk/>
            <pc:sldMk cId="247950783" sldId="705"/>
            <ac:inkMk id="32" creationId="{76C39A89-355A-BC3D-ACBC-6F0A23654604}"/>
          </ac:inkMkLst>
        </pc:inkChg>
        <pc:inkChg chg="add del">
          <ac:chgData name="Stefan, Alexandra" userId="31e1a6b8-5232-42c3-b6d4-9595b200ff55" providerId="ADAL" clId="{02F84DD0-6A24-4F91-8F0C-E244E1812233}" dt="2023-10-31T18:03:01.044" v="198" actId="478"/>
          <ac:inkMkLst>
            <pc:docMk/>
            <pc:sldMk cId="247950783" sldId="705"/>
            <ac:inkMk id="34" creationId="{4749FFC7-58FA-3BA3-BC1A-705F1D1E1C71}"/>
          </ac:inkMkLst>
        </pc:inkChg>
        <pc:inkChg chg="add del">
          <ac:chgData name="Stefan, Alexandra" userId="31e1a6b8-5232-42c3-b6d4-9595b200ff55" providerId="ADAL" clId="{02F84DD0-6A24-4F91-8F0C-E244E1812233}" dt="2023-10-31T18:02:42.695" v="191" actId="478"/>
          <ac:inkMkLst>
            <pc:docMk/>
            <pc:sldMk cId="247950783" sldId="705"/>
            <ac:inkMk id="35" creationId="{5DA45F49-927A-42D8-4D37-433B1F93A59E}"/>
          </ac:inkMkLst>
        </pc:inkChg>
        <pc:inkChg chg="add del">
          <ac:chgData name="Stefan, Alexandra" userId="31e1a6b8-5232-42c3-b6d4-9595b200ff55" providerId="ADAL" clId="{02F84DD0-6A24-4F91-8F0C-E244E1812233}" dt="2023-10-31T18:03:04.825" v="199" actId="478"/>
          <ac:inkMkLst>
            <pc:docMk/>
            <pc:sldMk cId="247950783" sldId="705"/>
            <ac:inkMk id="36" creationId="{38390B85-8528-B7F8-A4A5-07617515E198}"/>
          </ac:inkMkLst>
        </pc:inkChg>
        <pc:inkChg chg="add del">
          <ac:chgData name="Stefan, Alexandra" userId="31e1a6b8-5232-42c3-b6d4-9595b200ff55" providerId="ADAL" clId="{02F84DD0-6A24-4F91-8F0C-E244E1812233}" dt="2023-10-31T18:03:08.862" v="201" actId="478"/>
          <ac:inkMkLst>
            <pc:docMk/>
            <pc:sldMk cId="247950783" sldId="705"/>
            <ac:inkMk id="37" creationId="{C77C1DC3-4A81-2D37-8515-6F45396F7B6E}"/>
          </ac:inkMkLst>
        </pc:inkChg>
        <pc:inkChg chg="add mod">
          <ac:chgData name="Stefan, Alexandra" userId="31e1a6b8-5232-42c3-b6d4-9595b200ff55" providerId="ADAL" clId="{02F84DD0-6A24-4F91-8F0C-E244E1812233}" dt="2023-10-31T16:41:04.724" v="190"/>
          <ac:inkMkLst>
            <pc:docMk/>
            <pc:sldMk cId="247950783" sldId="705"/>
            <ac:inkMk id="38" creationId="{B320B4AB-8A70-11F8-2926-DC7B86C93767}"/>
          </ac:inkMkLst>
        </pc:inkChg>
        <pc:inkChg chg="add mod">
          <ac:chgData name="Stefan, Alexandra" userId="31e1a6b8-5232-42c3-b6d4-9595b200ff55" providerId="ADAL" clId="{02F84DD0-6A24-4F91-8F0C-E244E1812233}" dt="2023-10-31T16:41:04.724" v="190"/>
          <ac:inkMkLst>
            <pc:docMk/>
            <pc:sldMk cId="247950783" sldId="705"/>
            <ac:inkMk id="39" creationId="{2E2014B0-9C26-44EC-CEBC-8AE1E9F5FFB6}"/>
          </ac:inkMkLst>
        </pc:inkChg>
      </pc:sldChg>
      <pc:sldChg chg="modSp mod">
        <pc:chgData name="Stefan, Alexandra" userId="31e1a6b8-5232-42c3-b6d4-9595b200ff55" providerId="ADAL" clId="{02F84DD0-6A24-4F91-8F0C-E244E1812233}" dt="2023-10-26T13:59:26.951" v="4" actId="1076"/>
        <pc:sldMkLst>
          <pc:docMk/>
          <pc:sldMk cId="4196941394" sldId="741"/>
        </pc:sldMkLst>
        <pc:spChg chg="mod">
          <ac:chgData name="Stefan, Alexandra" userId="31e1a6b8-5232-42c3-b6d4-9595b200ff55" providerId="ADAL" clId="{02F84DD0-6A24-4F91-8F0C-E244E1812233}" dt="2023-10-26T13:59:26.951" v="4" actId="1076"/>
          <ac:spMkLst>
            <pc:docMk/>
            <pc:sldMk cId="4196941394" sldId="741"/>
            <ac:spMk id="14" creationId="{8F6F10C0-5C4B-43F1-AA22-3242DCA3F13F}"/>
          </ac:spMkLst>
        </pc:spChg>
        <pc:spChg chg="mod">
          <ac:chgData name="Stefan, Alexandra" userId="31e1a6b8-5232-42c3-b6d4-9595b200ff55" providerId="ADAL" clId="{02F84DD0-6A24-4F91-8F0C-E244E1812233}" dt="2023-10-26T13:59:20.114" v="3" actId="1076"/>
          <ac:spMkLst>
            <pc:docMk/>
            <pc:sldMk cId="4196941394" sldId="741"/>
            <ac:spMk id="15" creationId="{2EEA08A1-EBD6-4D5B-AA77-3C19B78F812E}"/>
          </ac:spMkLst>
        </pc:spChg>
      </pc:sldChg>
      <pc:sldChg chg="modSp mod">
        <pc:chgData name="Stefan, Alexandra" userId="31e1a6b8-5232-42c3-b6d4-9595b200ff55" providerId="ADAL" clId="{02F84DD0-6A24-4F91-8F0C-E244E1812233}" dt="2023-10-26T13:58:37.734" v="1" actId="1076"/>
        <pc:sldMkLst>
          <pc:docMk/>
          <pc:sldMk cId="56872261" sldId="743"/>
        </pc:sldMkLst>
        <pc:spChg chg="mod">
          <ac:chgData name="Stefan, Alexandra" userId="31e1a6b8-5232-42c3-b6d4-9595b200ff55" providerId="ADAL" clId="{02F84DD0-6A24-4F91-8F0C-E244E1812233}" dt="2023-10-26T13:58:37.734" v="1" actId="1076"/>
          <ac:spMkLst>
            <pc:docMk/>
            <pc:sldMk cId="56872261" sldId="743"/>
            <ac:spMk id="16" creationId="{D383AA67-9FC1-493E-A83C-DC3C7AC7D1F8}"/>
          </ac:spMkLst>
        </pc:spChg>
      </pc:sldChg>
      <pc:sldChg chg="modSp mod">
        <pc:chgData name="Stefan, Alexandra" userId="31e1a6b8-5232-42c3-b6d4-9595b200ff55" providerId="ADAL" clId="{02F84DD0-6A24-4F91-8F0C-E244E1812233}" dt="2023-10-26T17:39:31.821" v="24" actId="20577"/>
        <pc:sldMkLst>
          <pc:docMk/>
          <pc:sldMk cId="4189133614" sldId="744"/>
        </pc:sldMkLst>
        <pc:spChg chg="mod">
          <ac:chgData name="Stefan, Alexandra" userId="31e1a6b8-5232-42c3-b6d4-9595b200ff55" providerId="ADAL" clId="{02F84DD0-6A24-4F91-8F0C-E244E1812233}" dt="2023-10-26T17:39:31.821" v="24" actId="20577"/>
          <ac:spMkLst>
            <pc:docMk/>
            <pc:sldMk cId="4189133614" sldId="744"/>
            <ac:spMk id="8" creationId="{520FCC8A-185E-4104-BB88-FF21E08C3DC2}"/>
          </ac:spMkLst>
        </pc:spChg>
      </pc:sldChg>
      <pc:sldChg chg="modSp mod">
        <pc:chgData name="Stefan, Alexandra" userId="31e1a6b8-5232-42c3-b6d4-9595b200ff55" providerId="ADAL" clId="{02F84DD0-6A24-4F91-8F0C-E244E1812233}" dt="2023-10-26T14:02:48.150" v="18" actId="6549"/>
        <pc:sldMkLst>
          <pc:docMk/>
          <pc:sldMk cId="3195493981" sldId="748"/>
        </pc:sldMkLst>
        <pc:spChg chg="mod">
          <ac:chgData name="Stefan, Alexandra" userId="31e1a6b8-5232-42c3-b6d4-9595b200ff55" providerId="ADAL" clId="{02F84DD0-6A24-4F91-8F0C-E244E1812233}" dt="2023-10-26T14:02:48.150" v="18" actId="6549"/>
          <ac:spMkLst>
            <pc:docMk/>
            <pc:sldMk cId="3195493981" sldId="748"/>
            <ac:spMk id="7" creationId="{25254B2D-F0DC-47C1-A685-32C4EE36E236}"/>
          </ac:spMkLst>
        </pc:spChg>
      </pc:sldChg>
      <pc:sldChg chg="modSp mod">
        <pc:chgData name="Stefan, Alexandra" userId="31e1a6b8-5232-42c3-b6d4-9595b200ff55" providerId="ADAL" clId="{02F84DD0-6A24-4F91-8F0C-E244E1812233}" dt="2023-10-26T14:02:40.256" v="15" actId="6549"/>
        <pc:sldMkLst>
          <pc:docMk/>
          <pc:sldMk cId="713082507" sldId="749"/>
        </pc:sldMkLst>
        <pc:spChg chg="mod">
          <ac:chgData name="Stefan, Alexandra" userId="31e1a6b8-5232-42c3-b6d4-9595b200ff55" providerId="ADAL" clId="{02F84DD0-6A24-4F91-8F0C-E244E1812233}" dt="2023-10-26T14:02:40.256" v="15" actId="6549"/>
          <ac:spMkLst>
            <pc:docMk/>
            <pc:sldMk cId="713082507" sldId="749"/>
            <ac:spMk id="7" creationId="{25254B2D-F0DC-47C1-A685-32C4EE36E236}"/>
          </ac:spMkLst>
        </pc:spChg>
        <pc:spChg chg="mod">
          <ac:chgData name="Stefan, Alexandra" userId="31e1a6b8-5232-42c3-b6d4-9595b200ff55" providerId="ADAL" clId="{02F84DD0-6A24-4F91-8F0C-E244E1812233}" dt="2023-10-26T14:00:18.783" v="6" actId="1076"/>
          <ac:spMkLst>
            <pc:docMk/>
            <pc:sldMk cId="713082507" sldId="749"/>
            <ac:spMk id="14" creationId="{9391F3B4-B2C0-47B3-A2B2-BBAB7D21A002}"/>
          </ac:spMkLst>
        </pc:spChg>
      </pc:sldChg>
    </pc:docChg>
  </pc:docChgLst>
  <pc:docChgLst>
    <pc:chgData name="Alexandra Stefan" userId="31e1a6b8-5232-42c3-b6d4-9595b200ff55" providerId="ADAL" clId="{79421E65-6710-4703-8C17-B90991D83DCD}"/>
    <pc:docChg chg="undo custSel addSld delSld modSld modSection">
      <pc:chgData name="Alexandra Stefan" userId="31e1a6b8-5232-42c3-b6d4-9595b200ff55" providerId="ADAL" clId="{79421E65-6710-4703-8C17-B90991D83DCD}" dt="2023-04-06T17:28:04.190" v="2103" actId="478"/>
      <pc:docMkLst>
        <pc:docMk/>
      </pc:docMkLst>
      <pc:sldChg chg="modSp">
        <pc:chgData name="Alexandra Stefan" userId="31e1a6b8-5232-42c3-b6d4-9595b200ff55" providerId="ADAL" clId="{79421E65-6710-4703-8C17-B90991D83DCD}" dt="2023-04-06T12:41:53.833" v="470" actId="20577"/>
        <pc:sldMkLst>
          <pc:docMk/>
          <pc:sldMk cId="1495513694" sldId="577"/>
        </pc:sldMkLst>
        <pc:spChg chg="mod">
          <ac:chgData name="Alexandra Stefan" userId="31e1a6b8-5232-42c3-b6d4-9595b200ff55" providerId="ADAL" clId="{79421E65-6710-4703-8C17-B90991D83DCD}" dt="2023-04-06T12:41:53.833" v="470" actId="20577"/>
          <ac:spMkLst>
            <pc:docMk/>
            <pc:sldMk cId="1495513694" sldId="577"/>
            <ac:spMk id="3" creationId="{00000000-0000-0000-0000-000000000000}"/>
          </ac:spMkLst>
        </pc:spChg>
      </pc:sldChg>
      <pc:sldChg chg="addSp delSp modSp">
        <pc:chgData name="Alexandra Stefan" userId="31e1a6b8-5232-42c3-b6d4-9595b200ff55" providerId="ADAL" clId="{79421E65-6710-4703-8C17-B90991D83DCD}" dt="2023-04-06T12:32:27.500" v="138"/>
        <pc:sldMkLst>
          <pc:docMk/>
          <pc:sldMk cId="4019096001" sldId="578"/>
        </pc:sldMkLst>
        <pc:spChg chg="del mod">
          <ac:chgData name="Alexandra Stefan" userId="31e1a6b8-5232-42c3-b6d4-9595b200ff55" providerId="ADAL" clId="{79421E65-6710-4703-8C17-B90991D83DCD}" dt="2023-04-06T12:32:21.289" v="137" actId="478"/>
          <ac:spMkLst>
            <pc:docMk/>
            <pc:sldMk cId="4019096001" sldId="578"/>
            <ac:spMk id="5" creationId="{00000000-0000-0000-0000-000000000000}"/>
          </ac:spMkLst>
        </pc:spChg>
        <pc:spChg chg="add">
          <ac:chgData name="Alexandra Stefan" userId="31e1a6b8-5232-42c3-b6d4-9595b200ff55" providerId="ADAL" clId="{79421E65-6710-4703-8C17-B90991D83DCD}" dt="2023-04-06T12:32:27.500" v="138"/>
          <ac:spMkLst>
            <pc:docMk/>
            <pc:sldMk cId="4019096001" sldId="578"/>
            <ac:spMk id="7" creationId="{788A4B1A-2D4B-49B4-A846-97B50BD3FF6A}"/>
          </ac:spMkLst>
        </pc:spChg>
      </pc:sldChg>
      <pc:sldChg chg="modSp">
        <pc:chgData name="Alexandra Stefan" userId="31e1a6b8-5232-42c3-b6d4-9595b200ff55" providerId="ADAL" clId="{79421E65-6710-4703-8C17-B90991D83DCD}" dt="2023-04-06T12:31:59.765" v="135" actId="1076"/>
        <pc:sldMkLst>
          <pc:docMk/>
          <pc:sldMk cId="939202804" sldId="579"/>
        </pc:sldMkLst>
        <pc:spChg chg="mod">
          <ac:chgData name="Alexandra Stefan" userId="31e1a6b8-5232-42c3-b6d4-9595b200ff55" providerId="ADAL" clId="{79421E65-6710-4703-8C17-B90991D83DCD}" dt="2023-04-06T12:31:59.765" v="135" actId="1076"/>
          <ac:spMkLst>
            <pc:docMk/>
            <pc:sldMk cId="939202804" sldId="579"/>
            <ac:spMk id="5" creationId="{00000000-0000-0000-0000-000000000000}"/>
          </ac:spMkLst>
        </pc:spChg>
      </pc:sldChg>
      <pc:sldChg chg="modSp">
        <pc:chgData name="Alexandra Stefan" userId="31e1a6b8-5232-42c3-b6d4-9595b200ff55" providerId="ADAL" clId="{79421E65-6710-4703-8C17-B90991D83DCD}" dt="2023-04-06T12:43:30.333" v="480" actId="1076"/>
        <pc:sldMkLst>
          <pc:docMk/>
          <pc:sldMk cId="472397854" sldId="580"/>
        </pc:sldMkLst>
        <pc:spChg chg="mod">
          <ac:chgData name="Alexandra Stefan" userId="31e1a6b8-5232-42c3-b6d4-9595b200ff55" providerId="ADAL" clId="{79421E65-6710-4703-8C17-B90991D83DCD}" dt="2023-04-06T12:43:30.333" v="480" actId="1076"/>
          <ac:spMkLst>
            <pc:docMk/>
            <pc:sldMk cId="472397854" sldId="580"/>
            <ac:spMk id="3" creationId="{00000000-0000-0000-0000-000000000000}"/>
          </ac:spMkLst>
        </pc:spChg>
        <pc:spChg chg="mod">
          <ac:chgData name="Alexandra Stefan" userId="31e1a6b8-5232-42c3-b6d4-9595b200ff55" providerId="ADAL" clId="{79421E65-6710-4703-8C17-B90991D83DCD}" dt="2023-04-06T12:30:46.051" v="132" actId="1076"/>
          <ac:spMkLst>
            <pc:docMk/>
            <pc:sldMk cId="472397854" sldId="580"/>
            <ac:spMk id="5" creationId="{00000000-0000-0000-0000-000000000000}"/>
          </ac:spMkLst>
        </pc:spChg>
        <pc:spChg chg="mod">
          <ac:chgData name="Alexandra Stefan" userId="31e1a6b8-5232-42c3-b6d4-9595b200ff55" providerId="ADAL" clId="{79421E65-6710-4703-8C17-B90991D83DCD}" dt="2023-04-06T12:30:40.278" v="131" actId="14100"/>
          <ac:spMkLst>
            <pc:docMk/>
            <pc:sldMk cId="472397854" sldId="580"/>
            <ac:spMk id="6" creationId="{00000000-0000-0000-0000-000000000000}"/>
          </ac:spMkLst>
        </pc:spChg>
      </pc:sldChg>
      <pc:sldChg chg="modSp">
        <pc:chgData name="Alexandra Stefan" userId="31e1a6b8-5232-42c3-b6d4-9595b200ff55" providerId="ADAL" clId="{79421E65-6710-4703-8C17-B90991D83DCD}" dt="2023-04-06T12:44:55.057" v="495" actId="6549"/>
        <pc:sldMkLst>
          <pc:docMk/>
          <pc:sldMk cId="810719668" sldId="581"/>
        </pc:sldMkLst>
        <pc:spChg chg="mod">
          <ac:chgData name="Alexandra Stefan" userId="31e1a6b8-5232-42c3-b6d4-9595b200ff55" providerId="ADAL" clId="{79421E65-6710-4703-8C17-B90991D83DCD}" dt="2023-04-06T12:44:55.057" v="495" actId="6549"/>
          <ac:spMkLst>
            <pc:docMk/>
            <pc:sldMk cId="810719668" sldId="581"/>
            <ac:spMk id="5" creationId="{00000000-0000-0000-0000-000000000000}"/>
          </ac:spMkLst>
        </pc:spChg>
        <pc:spChg chg="mod">
          <ac:chgData name="Alexandra Stefan" userId="31e1a6b8-5232-42c3-b6d4-9595b200ff55" providerId="ADAL" clId="{79421E65-6710-4703-8C17-B90991D83DCD}" dt="2023-04-06T12:44:48.647" v="494" actId="6549"/>
          <ac:spMkLst>
            <pc:docMk/>
            <pc:sldMk cId="810719668" sldId="581"/>
            <ac:spMk id="6" creationId="{00000000-0000-0000-0000-000000000000}"/>
          </ac:spMkLst>
        </pc:spChg>
      </pc:sldChg>
      <pc:sldChg chg="modSp">
        <pc:chgData name="Alexandra Stefan" userId="31e1a6b8-5232-42c3-b6d4-9595b200ff55" providerId="ADAL" clId="{79421E65-6710-4703-8C17-B90991D83DCD}" dt="2023-04-04T14:15:35.059" v="6" actId="20577"/>
        <pc:sldMkLst>
          <pc:docMk/>
          <pc:sldMk cId="1454704224" sldId="698"/>
        </pc:sldMkLst>
        <pc:spChg chg="mod">
          <ac:chgData name="Alexandra Stefan" userId="31e1a6b8-5232-42c3-b6d4-9595b200ff55" providerId="ADAL" clId="{79421E65-6710-4703-8C17-B90991D83DCD}" dt="2023-04-04T14:15:35.059" v="6" actId="20577"/>
          <ac:spMkLst>
            <pc:docMk/>
            <pc:sldMk cId="1454704224" sldId="698"/>
            <ac:spMk id="3" creationId="{00000000-0000-0000-0000-000000000000}"/>
          </ac:spMkLst>
        </pc:spChg>
      </pc:sldChg>
      <pc:sldChg chg="addSp delSp modSp del">
        <pc:chgData name="Alexandra Stefan" userId="31e1a6b8-5232-42c3-b6d4-9595b200ff55" providerId="ADAL" clId="{79421E65-6710-4703-8C17-B90991D83DCD}" dt="2023-04-06T13:41:10.867" v="1268" actId="2696"/>
        <pc:sldMkLst>
          <pc:docMk/>
          <pc:sldMk cId="3444590312" sldId="716"/>
        </pc:sldMkLst>
        <pc:spChg chg="del">
          <ac:chgData name="Alexandra Stefan" userId="31e1a6b8-5232-42c3-b6d4-9595b200ff55" providerId="ADAL" clId="{79421E65-6710-4703-8C17-B90991D83DCD}" dt="2023-04-06T13:11:16.803" v="932" actId="478"/>
          <ac:spMkLst>
            <pc:docMk/>
            <pc:sldMk cId="3444590312" sldId="716"/>
            <ac:spMk id="2" creationId="{00000000-0000-0000-0000-000000000000}"/>
          </ac:spMkLst>
        </pc:spChg>
        <pc:spChg chg="mod">
          <ac:chgData name="Alexandra Stefan" userId="31e1a6b8-5232-42c3-b6d4-9595b200ff55" providerId="ADAL" clId="{79421E65-6710-4703-8C17-B90991D83DCD}" dt="2023-04-06T13:12:08.524" v="940" actId="207"/>
          <ac:spMkLst>
            <pc:docMk/>
            <pc:sldMk cId="3444590312" sldId="716"/>
            <ac:spMk id="3" creationId="{00000000-0000-0000-0000-000000000000}"/>
          </ac:spMkLst>
        </pc:spChg>
        <pc:spChg chg="add del mod">
          <ac:chgData name="Alexandra Stefan" userId="31e1a6b8-5232-42c3-b6d4-9595b200ff55" providerId="ADAL" clId="{79421E65-6710-4703-8C17-B90991D83DCD}" dt="2023-04-06T13:11:20.912" v="935" actId="478"/>
          <ac:spMkLst>
            <pc:docMk/>
            <pc:sldMk cId="3444590312" sldId="716"/>
            <ac:spMk id="6" creationId="{93CF1D3B-F7EA-4C28-B258-BF03572F212E}"/>
          </ac:spMkLst>
        </pc:spChg>
        <pc:spChg chg="add del">
          <ac:chgData name="Alexandra Stefan" userId="31e1a6b8-5232-42c3-b6d4-9595b200ff55" providerId="ADAL" clId="{79421E65-6710-4703-8C17-B90991D83DCD}" dt="2023-04-06T13:11:18.535" v="934"/>
          <ac:spMkLst>
            <pc:docMk/>
            <pc:sldMk cId="3444590312" sldId="716"/>
            <ac:spMk id="11" creationId="{A296E419-3B07-49EA-8E30-0F3323BE611B}"/>
          </ac:spMkLst>
        </pc:spChg>
        <pc:spChg chg="add">
          <ac:chgData name="Alexandra Stefan" userId="31e1a6b8-5232-42c3-b6d4-9595b200ff55" providerId="ADAL" clId="{79421E65-6710-4703-8C17-B90991D83DCD}" dt="2023-04-06T13:11:21.153" v="936"/>
          <ac:spMkLst>
            <pc:docMk/>
            <pc:sldMk cId="3444590312" sldId="716"/>
            <ac:spMk id="12" creationId="{F73BC8D1-6E99-4F1C-A4BE-E3AB0B73ED2D}"/>
          </ac:spMkLst>
        </pc:spChg>
      </pc:sldChg>
      <pc:sldChg chg="addSp delSp modSp">
        <pc:chgData name="Alexandra Stefan" userId="31e1a6b8-5232-42c3-b6d4-9595b200ff55" providerId="ADAL" clId="{79421E65-6710-4703-8C17-B90991D83DCD}" dt="2023-04-06T14:05:27.754" v="1701" actId="6549"/>
        <pc:sldMkLst>
          <pc:docMk/>
          <pc:sldMk cId="2591217744" sldId="717"/>
        </pc:sldMkLst>
        <pc:spChg chg="del mod">
          <ac:chgData name="Alexandra Stefan" userId="31e1a6b8-5232-42c3-b6d4-9595b200ff55" providerId="ADAL" clId="{79421E65-6710-4703-8C17-B90991D83DCD}" dt="2023-04-06T13:11:33.756" v="937" actId="478"/>
          <ac:spMkLst>
            <pc:docMk/>
            <pc:sldMk cId="2591217744" sldId="717"/>
            <ac:spMk id="2" creationId="{00000000-0000-0000-0000-000000000000}"/>
          </ac:spMkLst>
        </pc:spChg>
        <pc:spChg chg="mod">
          <ac:chgData name="Alexandra Stefan" userId="31e1a6b8-5232-42c3-b6d4-9595b200ff55" providerId="ADAL" clId="{79421E65-6710-4703-8C17-B90991D83DCD}" dt="2023-04-06T14:04:22.146" v="1620" actId="255"/>
          <ac:spMkLst>
            <pc:docMk/>
            <pc:sldMk cId="2591217744" sldId="717"/>
            <ac:spMk id="3" creationId="{00000000-0000-0000-0000-000000000000}"/>
          </ac:spMkLst>
        </pc:spChg>
        <pc:spChg chg="add del mod">
          <ac:chgData name="Alexandra Stefan" userId="31e1a6b8-5232-42c3-b6d4-9595b200ff55" providerId="ADAL" clId="{79421E65-6710-4703-8C17-B90991D83DCD}" dt="2023-04-06T13:11:39.868" v="939" actId="478"/>
          <ac:spMkLst>
            <pc:docMk/>
            <pc:sldMk cId="2591217744" sldId="717"/>
            <ac:spMk id="6" creationId="{6B76E1FB-963A-41EB-BDC5-B2B18CD8F4AC}"/>
          </ac:spMkLst>
        </pc:spChg>
        <pc:spChg chg="mod">
          <ac:chgData name="Alexandra Stefan" userId="31e1a6b8-5232-42c3-b6d4-9595b200ff55" providerId="ADAL" clId="{79421E65-6710-4703-8C17-B90991D83DCD}" dt="2023-04-06T14:05:27.754" v="1701" actId="6549"/>
          <ac:spMkLst>
            <pc:docMk/>
            <pc:sldMk cId="2591217744" sldId="717"/>
            <ac:spMk id="7" creationId="{00000000-0000-0000-0000-000000000000}"/>
          </ac:spMkLst>
        </pc:spChg>
        <pc:spChg chg="add">
          <ac:chgData name="Alexandra Stefan" userId="31e1a6b8-5232-42c3-b6d4-9595b200ff55" providerId="ADAL" clId="{79421E65-6710-4703-8C17-B90991D83DCD}" dt="2023-04-06T13:11:33.987" v="938"/>
          <ac:spMkLst>
            <pc:docMk/>
            <pc:sldMk cId="2591217744" sldId="717"/>
            <ac:spMk id="8" creationId="{A722B9A7-FE66-4535-8120-1E0A0E60A76A}"/>
          </ac:spMkLst>
        </pc:spChg>
      </pc:sldChg>
      <pc:sldChg chg="modSp del">
        <pc:chgData name="Alexandra Stefan" userId="31e1a6b8-5232-42c3-b6d4-9595b200ff55" providerId="ADAL" clId="{79421E65-6710-4703-8C17-B90991D83DCD}" dt="2023-04-06T13:31:02.509" v="1174" actId="2696"/>
        <pc:sldMkLst>
          <pc:docMk/>
          <pc:sldMk cId="2863750941" sldId="718"/>
        </pc:sldMkLst>
        <pc:spChg chg="mod">
          <ac:chgData name="Alexandra Stefan" userId="31e1a6b8-5232-42c3-b6d4-9595b200ff55" providerId="ADAL" clId="{79421E65-6710-4703-8C17-B90991D83DCD}" dt="2023-04-06T13:13:44.388" v="992" actId="20577"/>
          <ac:spMkLst>
            <pc:docMk/>
            <pc:sldMk cId="2863750941" sldId="718"/>
            <ac:spMk id="7" creationId="{00000000-0000-0000-0000-000000000000}"/>
          </ac:spMkLst>
        </pc:spChg>
        <pc:spChg chg="mod">
          <ac:chgData name="Alexandra Stefan" userId="31e1a6b8-5232-42c3-b6d4-9595b200ff55" providerId="ADAL" clId="{79421E65-6710-4703-8C17-B90991D83DCD}" dt="2023-04-06T13:14:08.870" v="1006" actId="20577"/>
          <ac:spMkLst>
            <pc:docMk/>
            <pc:sldMk cId="2863750941" sldId="718"/>
            <ac:spMk id="9" creationId="{00000000-0000-0000-0000-000000000000}"/>
          </ac:spMkLst>
        </pc:spChg>
        <pc:graphicFrameChg chg="modGraphic">
          <ac:chgData name="Alexandra Stefan" userId="31e1a6b8-5232-42c3-b6d4-9595b200ff55" providerId="ADAL" clId="{79421E65-6710-4703-8C17-B90991D83DCD}" dt="2023-04-06T13:14:04.944" v="1004" actId="6549"/>
          <ac:graphicFrameMkLst>
            <pc:docMk/>
            <pc:sldMk cId="2863750941" sldId="718"/>
            <ac:graphicFrameMk id="5" creationId="{00000000-0000-0000-0000-000000000000}"/>
          </ac:graphicFrameMkLst>
        </pc:graphicFrameChg>
      </pc:sldChg>
      <pc:sldChg chg="delSp modSp">
        <pc:chgData name="Alexandra Stefan" userId="31e1a6b8-5232-42c3-b6d4-9595b200ff55" providerId="ADAL" clId="{79421E65-6710-4703-8C17-B90991D83DCD}" dt="2023-04-06T15:53:29.575" v="2091" actId="20577"/>
        <pc:sldMkLst>
          <pc:docMk/>
          <pc:sldMk cId="3325059185" sldId="719"/>
        </pc:sldMkLst>
        <pc:spChg chg="mod">
          <ac:chgData name="Alexandra Stefan" userId="31e1a6b8-5232-42c3-b6d4-9595b200ff55" providerId="ADAL" clId="{79421E65-6710-4703-8C17-B90991D83DCD}" dt="2023-04-06T15:53:29.575" v="2091" actId="20577"/>
          <ac:spMkLst>
            <pc:docMk/>
            <pc:sldMk cId="3325059185" sldId="719"/>
            <ac:spMk id="2" creationId="{00000000-0000-0000-0000-000000000000}"/>
          </ac:spMkLst>
        </pc:spChg>
        <pc:spChg chg="mod">
          <ac:chgData name="Alexandra Stefan" userId="31e1a6b8-5232-42c3-b6d4-9595b200ff55" providerId="ADAL" clId="{79421E65-6710-4703-8C17-B90991D83DCD}" dt="2023-04-06T13:19:46.778" v="1066" actId="113"/>
          <ac:spMkLst>
            <pc:docMk/>
            <pc:sldMk cId="3325059185" sldId="719"/>
            <ac:spMk id="6" creationId="{00000000-0000-0000-0000-000000000000}"/>
          </ac:spMkLst>
        </pc:spChg>
        <pc:spChg chg="mod">
          <ac:chgData name="Alexandra Stefan" userId="31e1a6b8-5232-42c3-b6d4-9595b200ff55" providerId="ADAL" clId="{79421E65-6710-4703-8C17-B90991D83DCD}" dt="2023-04-06T13:24:24.954" v="1103" actId="20577"/>
          <ac:spMkLst>
            <pc:docMk/>
            <pc:sldMk cId="3325059185" sldId="719"/>
            <ac:spMk id="8" creationId="{00000000-0000-0000-0000-000000000000}"/>
          </ac:spMkLst>
        </pc:spChg>
        <pc:spChg chg="del">
          <ac:chgData name="Alexandra Stefan" userId="31e1a6b8-5232-42c3-b6d4-9595b200ff55" providerId="ADAL" clId="{79421E65-6710-4703-8C17-B90991D83DCD}" dt="2023-04-06T13:27:23.765" v="1146" actId="478"/>
          <ac:spMkLst>
            <pc:docMk/>
            <pc:sldMk cId="3325059185" sldId="719"/>
            <ac:spMk id="9" creationId="{00000000-0000-0000-0000-000000000000}"/>
          </ac:spMkLst>
        </pc:spChg>
        <pc:spChg chg="mod">
          <ac:chgData name="Alexandra Stefan" userId="31e1a6b8-5232-42c3-b6d4-9595b200ff55" providerId="ADAL" clId="{79421E65-6710-4703-8C17-B90991D83DCD}" dt="2023-04-06T13:24:30.867" v="1105" actId="20577"/>
          <ac:spMkLst>
            <pc:docMk/>
            <pc:sldMk cId="3325059185" sldId="719"/>
            <ac:spMk id="10" creationId="{00000000-0000-0000-0000-000000000000}"/>
          </ac:spMkLst>
        </pc:spChg>
        <pc:graphicFrameChg chg="mod modGraphic">
          <ac:chgData name="Alexandra Stefan" userId="31e1a6b8-5232-42c3-b6d4-9595b200ff55" providerId="ADAL" clId="{79421E65-6710-4703-8C17-B90991D83DCD}" dt="2023-04-06T13:36:37.160" v="1245" actId="20577"/>
          <ac:graphicFrameMkLst>
            <pc:docMk/>
            <pc:sldMk cId="3325059185" sldId="719"/>
            <ac:graphicFrameMk id="5" creationId="{00000000-0000-0000-0000-000000000000}"/>
          </ac:graphicFrameMkLst>
        </pc:graphicFrameChg>
      </pc:sldChg>
      <pc:sldChg chg="addSp delSp modSp">
        <pc:chgData name="Alexandra Stefan" userId="31e1a6b8-5232-42c3-b6d4-9595b200ff55" providerId="ADAL" clId="{79421E65-6710-4703-8C17-B90991D83DCD}" dt="2023-04-06T17:28:04.190" v="2103" actId="478"/>
        <pc:sldMkLst>
          <pc:docMk/>
          <pc:sldMk cId="3278660450" sldId="721"/>
        </pc:sldMkLst>
        <pc:graphicFrameChg chg="mod modGraphic">
          <ac:chgData name="Alexandra Stefan" userId="31e1a6b8-5232-42c3-b6d4-9595b200ff55" providerId="ADAL" clId="{79421E65-6710-4703-8C17-B90991D83DCD}" dt="2023-04-06T13:38:51.213" v="1259" actId="121"/>
          <ac:graphicFrameMkLst>
            <pc:docMk/>
            <pc:sldMk cId="3278660450" sldId="721"/>
            <ac:graphicFrameMk id="13" creationId="{00000000-0000-0000-0000-000000000000}"/>
          </ac:graphicFrameMkLst>
        </pc:graphicFrameChg>
        <pc:inkChg chg="add">
          <ac:chgData name="Alexandra Stefan" userId="31e1a6b8-5232-42c3-b6d4-9595b200ff55" providerId="ADAL" clId="{79421E65-6710-4703-8C17-B90991D83DCD}" dt="2023-04-06T17:04:37.065" v="2092"/>
          <ac:inkMkLst>
            <pc:docMk/>
            <pc:sldMk cId="3278660450" sldId="721"/>
            <ac:inkMk id="18" creationId="{6AD3E552-D94C-4AFA-A664-495FDDA7D815}"/>
          </ac:inkMkLst>
        </pc:inkChg>
        <pc:inkChg chg="add del">
          <ac:chgData name="Alexandra Stefan" userId="31e1a6b8-5232-42c3-b6d4-9595b200ff55" providerId="ADAL" clId="{79421E65-6710-4703-8C17-B90991D83DCD}" dt="2023-04-06T17:28:04.190" v="2103" actId="478"/>
          <ac:inkMkLst>
            <pc:docMk/>
            <pc:sldMk cId="3278660450" sldId="721"/>
            <ac:inkMk id="19" creationId="{945E163B-CA7A-4CD4-B57C-B7068A42D11F}"/>
          </ac:inkMkLst>
        </pc:inkChg>
      </pc:sldChg>
      <pc:sldChg chg="addSp delSp modSp">
        <pc:chgData name="Alexandra Stefan" userId="31e1a6b8-5232-42c3-b6d4-9595b200ff55" providerId="ADAL" clId="{79421E65-6710-4703-8C17-B90991D83DCD}" dt="2023-04-06T17:27:54.053" v="2102" actId="478"/>
        <pc:sldMkLst>
          <pc:docMk/>
          <pc:sldMk cId="2387014509" sldId="723"/>
        </pc:sldMkLst>
        <pc:spChg chg="mod">
          <ac:chgData name="Alexandra Stefan" userId="31e1a6b8-5232-42c3-b6d4-9595b200ff55" providerId="ADAL" clId="{79421E65-6710-4703-8C17-B90991D83DCD}" dt="2023-04-06T13:16:00.933" v="1029" actId="20577"/>
          <ac:spMkLst>
            <pc:docMk/>
            <pc:sldMk cId="2387014509" sldId="723"/>
            <ac:spMk id="5" creationId="{00000000-0000-0000-0000-000000000000}"/>
          </ac:spMkLst>
        </pc:spChg>
        <pc:graphicFrameChg chg="mod modGraphic">
          <ac:chgData name="Alexandra Stefan" userId="31e1a6b8-5232-42c3-b6d4-9595b200ff55" providerId="ADAL" clId="{79421E65-6710-4703-8C17-B90991D83DCD}" dt="2023-04-06T13:38:28.857" v="1258" actId="121"/>
          <ac:graphicFrameMkLst>
            <pc:docMk/>
            <pc:sldMk cId="2387014509" sldId="723"/>
            <ac:graphicFrameMk id="9" creationId="{00000000-0000-0000-0000-000000000000}"/>
          </ac:graphicFrameMkLst>
        </pc:graphicFrameChg>
        <pc:inkChg chg="add del">
          <ac:chgData name="Alexandra Stefan" userId="31e1a6b8-5232-42c3-b6d4-9595b200ff55" providerId="ADAL" clId="{79421E65-6710-4703-8C17-B90991D83DCD}" dt="2023-04-06T17:27:54.053" v="2102" actId="478"/>
          <ac:inkMkLst>
            <pc:docMk/>
            <pc:sldMk cId="2387014509" sldId="723"/>
            <ac:inkMk id="8" creationId="{AE3E753B-8D2A-4561-A0DD-5B7AF2CAA7BC}"/>
          </ac:inkMkLst>
        </pc:inkChg>
      </pc:sldChg>
      <pc:sldChg chg="addSp delSp modSp">
        <pc:chgData name="Alexandra Stefan" userId="31e1a6b8-5232-42c3-b6d4-9595b200ff55" providerId="ADAL" clId="{79421E65-6710-4703-8C17-B90991D83DCD}" dt="2023-04-06T17:27:04.347" v="2101" actId="478"/>
        <pc:sldMkLst>
          <pc:docMk/>
          <pc:sldMk cId="2372330400" sldId="724"/>
        </pc:sldMkLst>
        <pc:spChg chg="mod">
          <ac:chgData name="Alexandra Stefan" userId="31e1a6b8-5232-42c3-b6d4-9595b200ff55" providerId="ADAL" clId="{79421E65-6710-4703-8C17-B90991D83DCD}" dt="2023-04-06T13:16:23.213" v="1037" actId="20577"/>
          <ac:spMkLst>
            <pc:docMk/>
            <pc:sldMk cId="2372330400" sldId="724"/>
            <ac:spMk id="5" creationId="{00000000-0000-0000-0000-000000000000}"/>
          </ac:spMkLst>
        </pc:spChg>
        <pc:graphicFrameChg chg="mod modGraphic">
          <ac:chgData name="Alexandra Stefan" userId="31e1a6b8-5232-42c3-b6d4-9595b200ff55" providerId="ADAL" clId="{79421E65-6710-4703-8C17-B90991D83DCD}" dt="2023-04-06T13:40:08.062" v="1267"/>
          <ac:graphicFrameMkLst>
            <pc:docMk/>
            <pc:sldMk cId="2372330400" sldId="724"/>
            <ac:graphicFrameMk id="7" creationId="{00000000-0000-0000-0000-000000000000}"/>
          </ac:graphicFrameMkLst>
        </pc:graphicFrameChg>
        <pc:inkChg chg="add">
          <ac:chgData name="Alexandra Stefan" userId="31e1a6b8-5232-42c3-b6d4-9595b200ff55" providerId="ADAL" clId="{79421E65-6710-4703-8C17-B90991D83DCD}" dt="2023-04-06T17:17:02.189" v="2093"/>
          <ac:inkMkLst>
            <pc:docMk/>
            <pc:sldMk cId="2372330400" sldId="724"/>
            <ac:inkMk id="9" creationId="{E7D9806E-AA0C-405C-B609-B7F6C4F839C6}"/>
          </ac:inkMkLst>
        </pc:inkChg>
        <pc:inkChg chg="add">
          <ac:chgData name="Alexandra Stefan" userId="31e1a6b8-5232-42c3-b6d4-9595b200ff55" providerId="ADAL" clId="{79421E65-6710-4703-8C17-B90991D83DCD}" dt="2023-04-06T17:17:02.189" v="2093"/>
          <ac:inkMkLst>
            <pc:docMk/>
            <pc:sldMk cId="2372330400" sldId="724"/>
            <ac:inkMk id="10" creationId="{B8A75C46-0667-4F3B-8521-A4917A0933E0}"/>
          </ac:inkMkLst>
        </pc:inkChg>
        <pc:inkChg chg="add">
          <ac:chgData name="Alexandra Stefan" userId="31e1a6b8-5232-42c3-b6d4-9595b200ff55" providerId="ADAL" clId="{79421E65-6710-4703-8C17-B90991D83DCD}" dt="2023-04-06T17:17:02.189" v="2093"/>
          <ac:inkMkLst>
            <pc:docMk/>
            <pc:sldMk cId="2372330400" sldId="724"/>
            <ac:inkMk id="11" creationId="{062D70C9-2E56-4111-B34C-B715615E12EA}"/>
          </ac:inkMkLst>
        </pc:inkChg>
        <pc:inkChg chg="add del">
          <ac:chgData name="Alexandra Stefan" userId="31e1a6b8-5232-42c3-b6d4-9595b200ff55" providerId="ADAL" clId="{79421E65-6710-4703-8C17-B90991D83DCD}" dt="2023-04-06T17:27:04.347" v="2101" actId="478"/>
          <ac:inkMkLst>
            <pc:docMk/>
            <pc:sldMk cId="2372330400" sldId="724"/>
            <ac:inkMk id="12" creationId="{1C4AC6D1-EA8E-4972-9C7C-629DB1421B78}"/>
          </ac:inkMkLst>
        </pc:inkChg>
      </pc:sldChg>
      <pc:sldChg chg="addSp delSp modSp">
        <pc:chgData name="Alexandra Stefan" userId="31e1a6b8-5232-42c3-b6d4-9595b200ff55" providerId="ADAL" clId="{79421E65-6710-4703-8C17-B90991D83DCD}" dt="2023-04-06T17:27:01.225" v="2100" actId="478"/>
        <pc:sldMkLst>
          <pc:docMk/>
          <pc:sldMk cId="3958132964" sldId="725"/>
        </pc:sldMkLst>
        <pc:spChg chg="mod">
          <ac:chgData name="Alexandra Stefan" userId="31e1a6b8-5232-42c3-b6d4-9595b200ff55" providerId="ADAL" clId="{79421E65-6710-4703-8C17-B90991D83DCD}" dt="2023-04-06T13:16:41.896" v="1045" actId="6549"/>
          <ac:spMkLst>
            <pc:docMk/>
            <pc:sldMk cId="3958132964" sldId="725"/>
            <ac:spMk id="6" creationId="{00000000-0000-0000-0000-000000000000}"/>
          </ac:spMkLst>
        </pc:spChg>
        <pc:spChg chg="del mod">
          <ac:chgData name="Alexandra Stefan" userId="31e1a6b8-5232-42c3-b6d4-9595b200ff55" providerId="ADAL" clId="{79421E65-6710-4703-8C17-B90991D83DCD}" dt="2023-04-06T17:18:09.371" v="2095" actId="478"/>
          <ac:spMkLst>
            <pc:docMk/>
            <pc:sldMk cId="3958132964" sldId="725"/>
            <ac:spMk id="7" creationId="{00000000-0000-0000-0000-000000000000}"/>
          </ac:spMkLst>
        </pc:spChg>
        <pc:inkChg chg="add del">
          <ac:chgData name="Alexandra Stefan" userId="31e1a6b8-5232-42c3-b6d4-9595b200ff55" providerId="ADAL" clId="{79421E65-6710-4703-8C17-B90991D83DCD}" dt="2023-04-06T17:27:00.422" v="2099" actId="478"/>
          <ac:inkMkLst>
            <pc:docMk/>
            <pc:sldMk cId="3958132964" sldId="725"/>
            <ac:inkMk id="8" creationId="{26439706-CD68-4BB0-86C0-47BFEE522F29}"/>
          </ac:inkMkLst>
        </pc:inkChg>
        <pc:inkChg chg="add del">
          <ac:chgData name="Alexandra Stefan" userId="31e1a6b8-5232-42c3-b6d4-9595b200ff55" providerId="ADAL" clId="{79421E65-6710-4703-8C17-B90991D83DCD}" dt="2023-04-06T17:27:01.225" v="2100" actId="478"/>
          <ac:inkMkLst>
            <pc:docMk/>
            <pc:sldMk cId="3958132964" sldId="725"/>
            <ac:inkMk id="9" creationId="{08FF4B3B-BBEC-441A-8155-5703C8B52A59}"/>
          </ac:inkMkLst>
        </pc:inkChg>
        <pc:inkChg chg="add del">
          <ac:chgData name="Alexandra Stefan" userId="31e1a6b8-5232-42c3-b6d4-9595b200ff55" providerId="ADAL" clId="{79421E65-6710-4703-8C17-B90991D83DCD}" dt="2023-04-06T17:26:57.330" v="2098" actId="478"/>
          <ac:inkMkLst>
            <pc:docMk/>
            <pc:sldMk cId="3958132964" sldId="725"/>
            <ac:inkMk id="10" creationId="{0F649FAD-99F3-4187-9EA3-6E402328A025}"/>
          </ac:inkMkLst>
        </pc:inkChg>
        <pc:inkChg chg="add del">
          <ac:chgData name="Alexandra Stefan" userId="31e1a6b8-5232-42c3-b6d4-9595b200ff55" providerId="ADAL" clId="{79421E65-6710-4703-8C17-B90991D83DCD}" dt="2023-04-06T17:26:53.838" v="2097" actId="478"/>
          <ac:inkMkLst>
            <pc:docMk/>
            <pc:sldMk cId="3958132964" sldId="725"/>
            <ac:inkMk id="11" creationId="{EED66EF4-D566-43FE-BE4A-0574BBE86E84}"/>
          </ac:inkMkLst>
        </pc:inkChg>
      </pc:sldChg>
      <pc:sldChg chg="addSp modSp">
        <pc:chgData name="Alexandra Stefan" userId="31e1a6b8-5232-42c3-b6d4-9595b200ff55" providerId="ADAL" clId="{79421E65-6710-4703-8C17-B90991D83DCD}" dt="2023-04-06T17:17:02.189" v="2093"/>
        <pc:sldMkLst>
          <pc:docMk/>
          <pc:sldMk cId="1905611341" sldId="726"/>
        </pc:sldMkLst>
        <pc:spChg chg="mod">
          <ac:chgData name="Alexandra Stefan" userId="31e1a6b8-5232-42c3-b6d4-9595b200ff55" providerId="ADAL" clId="{79421E65-6710-4703-8C17-B90991D83DCD}" dt="2023-04-06T13:16:59.351" v="1051" actId="6549"/>
          <ac:spMkLst>
            <pc:docMk/>
            <pc:sldMk cId="1905611341" sldId="726"/>
            <ac:spMk id="126" creationId="{00000000-0000-0000-0000-000000000000}"/>
          </ac:spMkLst>
        </pc:spChg>
        <pc:spChg chg="mod">
          <ac:chgData name="Alexandra Stefan" userId="31e1a6b8-5232-42c3-b6d4-9595b200ff55" providerId="ADAL" clId="{79421E65-6710-4703-8C17-B90991D83DCD}" dt="2023-04-06T13:17:09.634" v="1055" actId="20577"/>
          <ac:spMkLst>
            <pc:docMk/>
            <pc:sldMk cId="1905611341" sldId="726"/>
            <ac:spMk id="128" creationId="{00000000-0000-0000-0000-000000000000}"/>
          </ac:spMkLst>
        </pc:spChg>
        <pc:spChg chg="mod">
          <ac:chgData name="Alexandra Stefan" userId="31e1a6b8-5232-42c3-b6d4-9595b200ff55" providerId="ADAL" clId="{79421E65-6710-4703-8C17-B90991D83DCD}" dt="2023-04-06T13:17:04.774" v="1053" actId="20577"/>
          <ac:spMkLst>
            <pc:docMk/>
            <pc:sldMk cId="1905611341" sldId="726"/>
            <ac:spMk id="130" creationId="{00000000-0000-0000-0000-000000000000}"/>
          </ac:spMkLst>
        </pc:spChg>
        <pc:spChg chg="mod">
          <ac:chgData name="Alexandra Stefan" userId="31e1a6b8-5232-42c3-b6d4-9595b200ff55" providerId="ADAL" clId="{79421E65-6710-4703-8C17-B90991D83DCD}" dt="2023-04-06T13:17:22.169" v="1062" actId="20577"/>
          <ac:spMkLst>
            <pc:docMk/>
            <pc:sldMk cId="1905611341" sldId="726"/>
            <ac:spMk id="133" creationId="{00000000-0000-0000-0000-000000000000}"/>
          </ac:spMkLst>
        </pc:spChg>
        <pc:spChg chg="mod">
          <ac:chgData name="Alexandra Stefan" userId="31e1a6b8-5232-42c3-b6d4-9595b200ff55" providerId="ADAL" clId="{79421E65-6710-4703-8C17-B90991D83DCD}" dt="2023-04-06T13:17:17.730" v="1060" actId="20577"/>
          <ac:spMkLst>
            <pc:docMk/>
            <pc:sldMk cId="1905611341" sldId="726"/>
            <ac:spMk id="134" creationId="{00000000-0000-0000-0000-000000000000}"/>
          </ac:spMkLst>
        </pc:spChg>
        <pc:graphicFrameChg chg="modGraphic">
          <ac:chgData name="Alexandra Stefan" userId="31e1a6b8-5232-42c3-b6d4-9595b200ff55" providerId="ADAL" clId="{79421E65-6710-4703-8C17-B90991D83DCD}" dt="2023-04-06T13:16:52.070" v="1049" actId="20577"/>
          <ac:graphicFrameMkLst>
            <pc:docMk/>
            <pc:sldMk cId="1905611341" sldId="726"/>
            <ac:graphicFrameMk id="3" creationId="{00000000-0000-0000-0000-000000000000}"/>
          </ac:graphicFrameMkLst>
        </pc:graphicFrameChg>
        <pc:inkChg chg="add">
          <ac:chgData name="Alexandra Stefan" userId="31e1a6b8-5232-42c3-b6d4-9595b200ff55" providerId="ADAL" clId="{79421E65-6710-4703-8C17-B90991D83DCD}" dt="2023-04-06T17:17:02.189" v="2093"/>
          <ac:inkMkLst>
            <pc:docMk/>
            <pc:sldMk cId="1905611341" sldId="726"/>
            <ac:inkMk id="2" creationId="{9B330844-C95C-4725-B455-FDBF1F0C8C59}"/>
          </ac:inkMkLst>
        </pc:inkChg>
      </pc:sldChg>
      <pc:sldChg chg="modSp del">
        <pc:chgData name="Alexandra Stefan" userId="31e1a6b8-5232-42c3-b6d4-9595b200ff55" providerId="ADAL" clId="{79421E65-6710-4703-8C17-B90991D83DCD}" dt="2023-04-06T13:14:45.270" v="1009" actId="2696"/>
        <pc:sldMkLst>
          <pc:docMk/>
          <pc:sldMk cId="672059304" sldId="727"/>
        </pc:sldMkLst>
        <pc:spChg chg="mod">
          <ac:chgData name="Alexandra Stefan" userId="31e1a6b8-5232-42c3-b6d4-9595b200ff55" providerId="ADAL" clId="{79421E65-6710-4703-8C17-B90991D83DCD}" dt="2023-04-06T13:14:20.062" v="1008" actId="20577"/>
          <ac:spMkLst>
            <pc:docMk/>
            <pc:sldMk cId="672059304" sldId="727"/>
            <ac:spMk id="7" creationId="{00000000-0000-0000-0000-000000000000}"/>
          </ac:spMkLst>
        </pc:spChg>
      </pc:sldChg>
      <pc:sldChg chg="modSp">
        <pc:chgData name="Alexandra Stefan" userId="31e1a6b8-5232-42c3-b6d4-9595b200ff55" providerId="ADAL" clId="{79421E65-6710-4703-8C17-B90991D83DCD}" dt="2023-04-06T13:09:23.709" v="885" actId="20577"/>
        <pc:sldMkLst>
          <pc:docMk/>
          <pc:sldMk cId="3334972383" sldId="737"/>
        </pc:sldMkLst>
        <pc:spChg chg="mod">
          <ac:chgData name="Alexandra Stefan" userId="31e1a6b8-5232-42c3-b6d4-9595b200ff55" providerId="ADAL" clId="{79421E65-6710-4703-8C17-B90991D83DCD}" dt="2023-04-06T13:09:23.709" v="885" actId="20577"/>
          <ac:spMkLst>
            <pc:docMk/>
            <pc:sldMk cId="3334972383" sldId="737"/>
            <ac:spMk id="3" creationId="{00000000-0000-0000-0000-000000000000}"/>
          </ac:spMkLst>
        </pc:spChg>
      </pc:sldChg>
      <pc:sldChg chg="modSp">
        <pc:chgData name="Alexandra Stefan" userId="31e1a6b8-5232-42c3-b6d4-9595b200ff55" providerId="ADAL" clId="{79421E65-6710-4703-8C17-B90991D83DCD}" dt="2023-04-06T14:35:42.625" v="2062" actId="20577"/>
        <pc:sldMkLst>
          <pc:docMk/>
          <pc:sldMk cId="4189133614" sldId="744"/>
        </pc:sldMkLst>
        <pc:spChg chg="mod">
          <ac:chgData name="Alexandra Stefan" userId="31e1a6b8-5232-42c3-b6d4-9595b200ff55" providerId="ADAL" clId="{79421E65-6710-4703-8C17-B90991D83DCD}" dt="2023-04-06T14:35:42.625" v="2062" actId="20577"/>
          <ac:spMkLst>
            <pc:docMk/>
            <pc:sldMk cId="4189133614" sldId="744"/>
            <ac:spMk id="8" creationId="{520FCC8A-185E-4104-BB88-FF21E08C3DC2}"/>
          </ac:spMkLst>
        </pc:spChg>
      </pc:sldChg>
      <pc:sldChg chg="modSp">
        <pc:chgData name="Alexandra Stefan" userId="31e1a6b8-5232-42c3-b6d4-9595b200ff55" providerId="ADAL" clId="{79421E65-6710-4703-8C17-B90991D83DCD}" dt="2023-04-06T12:49:41.568" v="611" actId="20577"/>
        <pc:sldMkLst>
          <pc:docMk/>
          <pc:sldMk cId="3195493981" sldId="748"/>
        </pc:sldMkLst>
        <pc:spChg chg="mod">
          <ac:chgData name="Alexandra Stefan" userId="31e1a6b8-5232-42c3-b6d4-9595b200ff55" providerId="ADAL" clId="{79421E65-6710-4703-8C17-B90991D83DCD}" dt="2023-04-06T12:49:41.568" v="611" actId="20577"/>
          <ac:spMkLst>
            <pc:docMk/>
            <pc:sldMk cId="3195493981" sldId="748"/>
            <ac:spMk id="7" creationId="{25254B2D-F0DC-47C1-A685-32C4EE36E236}"/>
          </ac:spMkLst>
        </pc:spChg>
      </pc:sldChg>
      <pc:sldChg chg="modSp">
        <pc:chgData name="Alexandra Stefan" userId="31e1a6b8-5232-42c3-b6d4-9595b200ff55" providerId="ADAL" clId="{79421E65-6710-4703-8C17-B90991D83DCD}" dt="2023-04-06T12:49:21.038" v="608" actId="20577"/>
        <pc:sldMkLst>
          <pc:docMk/>
          <pc:sldMk cId="713082507" sldId="749"/>
        </pc:sldMkLst>
        <pc:spChg chg="mod">
          <ac:chgData name="Alexandra Stefan" userId="31e1a6b8-5232-42c3-b6d4-9595b200ff55" providerId="ADAL" clId="{79421E65-6710-4703-8C17-B90991D83DCD}" dt="2023-04-06T12:49:21.038" v="608" actId="20577"/>
          <ac:spMkLst>
            <pc:docMk/>
            <pc:sldMk cId="713082507" sldId="749"/>
            <ac:spMk id="7" creationId="{25254B2D-F0DC-47C1-A685-32C4EE36E236}"/>
          </ac:spMkLst>
        </pc:spChg>
      </pc:sldChg>
      <pc:sldChg chg="addSp delSp modSp add">
        <pc:chgData name="Alexandra Stefan" userId="31e1a6b8-5232-42c3-b6d4-9595b200ff55" providerId="ADAL" clId="{79421E65-6710-4703-8C17-B90991D83DCD}" dt="2023-04-06T14:18:32.745" v="2050" actId="20577"/>
        <pc:sldMkLst>
          <pc:docMk/>
          <pc:sldMk cId="3189754298" sldId="750"/>
        </pc:sldMkLst>
        <pc:spChg chg="mod">
          <ac:chgData name="Alexandra Stefan" userId="31e1a6b8-5232-42c3-b6d4-9595b200ff55" providerId="ADAL" clId="{79421E65-6710-4703-8C17-B90991D83DCD}" dt="2023-04-06T13:03:33.449" v="665" actId="1076"/>
          <ac:spMkLst>
            <pc:docMk/>
            <pc:sldMk cId="3189754298" sldId="750"/>
            <ac:spMk id="2" creationId="{00000000-0000-0000-0000-000000000000}"/>
          </ac:spMkLst>
        </pc:spChg>
        <pc:spChg chg="mod">
          <ac:chgData name="Alexandra Stefan" userId="31e1a6b8-5232-42c3-b6d4-9595b200ff55" providerId="ADAL" clId="{79421E65-6710-4703-8C17-B90991D83DCD}" dt="2023-04-06T14:01:11.529" v="1571" actId="6549"/>
          <ac:spMkLst>
            <pc:docMk/>
            <pc:sldMk cId="3189754298" sldId="750"/>
            <ac:spMk id="3" creationId="{00000000-0000-0000-0000-000000000000}"/>
          </ac:spMkLst>
        </pc:spChg>
        <pc:spChg chg="add del mod">
          <ac:chgData name="Alexandra Stefan" userId="31e1a6b8-5232-42c3-b6d4-9595b200ff55" providerId="ADAL" clId="{79421E65-6710-4703-8C17-B90991D83DCD}" dt="2023-04-06T14:15:30.092" v="1972" actId="478"/>
          <ac:spMkLst>
            <pc:docMk/>
            <pc:sldMk cId="3189754298" sldId="750"/>
            <ac:spMk id="5" creationId="{16A489D7-6683-4228-9C69-2B79AFC66D57}"/>
          </ac:spMkLst>
        </pc:spChg>
        <pc:spChg chg="add del mod">
          <ac:chgData name="Alexandra Stefan" userId="31e1a6b8-5232-42c3-b6d4-9595b200ff55" providerId="ADAL" clId="{79421E65-6710-4703-8C17-B90991D83DCD}" dt="2023-04-06T14:18:21.200" v="2033" actId="478"/>
          <ac:spMkLst>
            <pc:docMk/>
            <pc:sldMk cId="3189754298" sldId="750"/>
            <ac:spMk id="8" creationId="{8BCD8E62-5750-46B0-8D86-CE77880455BD}"/>
          </ac:spMkLst>
        </pc:spChg>
        <pc:spChg chg="mod">
          <ac:chgData name="Alexandra Stefan" userId="31e1a6b8-5232-42c3-b6d4-9595b200ff55" providerId="ADAL" clId="{79421E65-6710-4703-8C17-B90991D83DCD}" dt="2023-04-06T14:16:50.816" v="2004" actId="1037"/>
          <ac:spMkLst>
            <pc:docMk/>
            <pc:sldMk cId="3189754298" sldId="750"/>
            <ac:spMk id="9" creationId="{00000000-0000-0000-0000-000000000000}"/>
          </ac:spMkLst>
        </pc:spChg>
        <pc:spChg chg="mod">
          <ac:chgData name="Alexandra Stefan" userId="31e1a6b8-5232-42c3-b6d4-9595b200ff55" providerId="ADAL" clId="{79421E65-6710-4703-8C17-B90991D83DCD}" dt="2023-04-06T14:18:09.782" v="2032" actId="20577"/>
          <ac:spMkLst>
            <pc:docMk/>
            <pc:sldMk cId="3189754298" sldId="750"/>
            <ac:spMk id="10" creationId="{00000000-0000-0000-0000-000000000000}"/>
          </ac:spMkLst>
        </pc:spChg>
        <pc:spChg chg="add mod">
          <ac:chgData name="Alexandra Stefan" userId="31e1a6b8-5232-42c3-b6d4-9595b200ff55" providerId="ADAL" clId="{79421E65-6710-4703-8C17-B90991D83DCD}" dt="2023-04-06T13:59:50.964" v="1556" actId="1038"/>
          <ac:spMkLst>
            <pc:docMk/>
            <pc:sldMk cId="3189754298" sldId="750"/>
            <ac:spMk id="11" creationId="{51F7963F-F51E-4E95-9CD5-0ABFC926C2E0}"/>
          </ac:spMkLst>
        </pc:spChg>
        <pc:spChg chg="add">
          <ac:chgData name="Alexandra Stefan" userId="31e1a6b8-5232-42c3-b6d4-9595b200ff55" providerId="ADAL" clId="{79421E65-6710-4703-8C17-B90991D83DCD}" dt="2023-04-06T14:15:30.436" v="1973"/>
          <ac:spMkLst>
            <pc:docMk/>
            <pc:sldMk cId="3189754298" sldId="750"/>
            <ac:spMk id="13" creationId="{42CDCCFB-34BD-4229-B4AE-E1EF9D9FF14B}"/>
          </ac:spMkLst>
        </pc:spChg>
        <pc:spChg chg="add mod">
          <ac:chgData name="Alexandra Stefan" userId="31e1a6b8-5232-42c3-b6d4-9595b200ff55" providerId="ADAL" clId="{79421E65-6710-4703-8C17-B90991D83DCD}" dt="2023-04-06T14:18:32.745" v="2050" actId="20577"/>
          <ac:spMkLst>
            <pc:docMk/>
            <pc:sldMk cId="3189754298" sldId="750"/>
            <ac:spMk id="14" creationId="{4DAEFD70-6E68-4E86-A9FA-7B84B5027D5A}"/>
          </ac:spMkLst>
        </pc:spChg>
        <pc:graphicFrameChg chg="add del mod modGraphic">
          <ac:chgData name="Alexandra Stefan" userId="31e1a6b8-5232-42c3-b6d4-9595b200ff55" providerId="ADAL" clId="{79421E65-6710-4703-8C17-B90991D83DCD}" dt="2023-04-06T13:54:08.463" v="1322" actId="478"/>
          <ac:graphicFrameMkLst>
            <pc:docMk/>
            <pc:sldMk cId="3189754298" sldId="750"/>
            <ac:graphicFrameMk id="6" creationId="{3FB1704F-F05C-40CF-9BFE-FCE9A9C95F42}"/>
          </ac:graphicFrameMkLst>
        </pc:graphicFrameChg>
        <pc:picChg chg="add del mod">
          <ac:chgData name="Alexandra Stefan" userId="31e1a6b8-5232-42c3-b6d4-9595b200ff55" providerId="ADAL" clId="{79421E65-6710-4703-8C17-B90991D83DCD}" dt="2023-04-06T13:53:30.691" v="1318" actId="478"/>
          <ac:picMkLst>
            <pc:docMk/>
            <pc:sldMk cId="3189754298" sldId="750"/>
            <ac:picMk id="7" creationId="{68A8B41E-957F-4481-BF24-9F160FCF3451}"/>
          </ac:picMkLst>
        </pc:picChg>
        <pc:picChg chg="add mod">
          <ac:chgData name="Alexandra Stefan" userId="31e1a6b8-5232-42c3-b6d4-9595b200ff55" providerId="ADAL" clId="{79421E65-6710-4703-8C17-B90991D83DCD}" dt="2023-04-06T13:59:09.936" v="1539" actId="1076"/>
          <ac:picMkLst>
            <pc:docMk/>
            <pc:sldMk cId="3189754298" sldId="750"/>
            <ac:picMk id="12" creationId="{0E2BB4FF-F4F9-49AE-923A-53CC702BAC62}"/>
          </ac:picMkLst>
        </pc:picChg>
      </pc:sldChg>
      <pc:sldChg chg="modSp add">
        <pc:chgData name="Alexandra Stefan" userId="31e1a6b8-5232-42c3-b6d4-9595b200ff55" providerId="ADAL" clId="{79421E65-6710-4703-8C17-B90991D83DCD}" dt="2023-04-06T14:08:06.466" v="1833" actId="20577"/>
        <pc:sldMkLst>
          <pc:docMk/>
          <pc:sldMk cId="1194477991" sldId="751"/>
        </pc:sldMkLst>
        <pc:spChg chg="mod">
          <ac:chgData name="Alexandra Stefan" userId="31e1a6b8-5232-42c3-b6d4-9595b200ff55" providerId="ADAL" clId="{79421E65-6710-4703-8C17-B90991D83DCD}" dt="2023-04-06T14:08:06.466" v="1833" actId="20577"/>
          <ac:spMkLst>
            <pc:docMk/>
            <pc:sldMk cId="1194477991" sldId="751"/>
            <ac:spMk id="2" creationId="{00000000-0000-0000-0000-000000000000}"/>
          </ac:spMkLst>
        </pc:spChg>
        <pc:spChg chg="mod">
          <ac:chgData name="Alexandra Stefan" userId="31e1a6b8-5232-42c3-b6d4-9595b200ff55" providerId="ADAL" clId="{79421E65-6710-4703-8C17-B90991D83DCD}" dt="2023-04-06T14:06:35.703" v="1717" actId="20577"/>
          <ac:spMkLst>
            <pc:docMk/>
            <pc:sldMk cId="1194477991" sldId="751"/>
            <ac:spMk id="6" creationId="{00000000-0000-0000-0000-000000000000}"/>
          </ac:spMkLst>
        </pc:spChg>
        <pc:graphicFrameChg chg="modGraphic">
          <ac:chgData name="Alexandra Stefan" userId="31e1a6b8-5232-42c3-b6d4-9595b200ff55" providerId="ADAL" clId="{79421E65-6710-4703-8C17-B90991D83DCD}" dt="2023-04-06T14:06:23.089" v="1705" actId="6549"/>
          <ac:graphicFrameMkLst>
            <pc:docMk/>
            <pc:sldMk cId="1194477991" sldId="751"/>
            <ac:graphicFrameMk id="5" creationId="{00000000-0000-0000-0000-000000000000}"/>
          </ac:graphicFrameMkLst>
        </pc:graphicFrameChg>
      </pc:sldChg>
      <pc:sldChg chg="add del">
        <pc:chgData name="Alexandra Stefan" userId="31e1a6b8-5232-42c3-b6d4-9595b200ff55" providerId="ADAL" clId="{79421E65-6710-4703-8C17-B90991D83DCD}" dt="2023-04-06T13:31:16.891" v="1175" actId="2696"/>
        <pc:sldMkLst>
          <pc:docMk/>
          <pc:sldMk cId="2644232320" sldId="751"/>
        </pc:sldMkLst>
      </pc:sldChg>
      <pc:sldChg chg="modSp add">
        <pc:chgData name="Alexandra Stefan" userId="31e1a6b8-5232-42c3-b6d4-9595b200ff55" providerId="ADAL" clId="{79421E65-6710-4703-8C17-B90991D83DCD}" dt="2023-04-06T14:25:32.893" v="2054" actId="207"/>
        <pc:sldMkLst>
          <pc:docMk/>
          <pc:sldMk cId="4098128792" sldId="752"/>
        </pc:sldMkLst>
        <pc:spChg chg="mod">
          <ac:chgData name="Alexandra Stefan" userId="31e1a6b8-5232-42c3-b6d4-9595b200ff55" providerId="ADAL" clId="{79421E65-6710-4703-8C17-B90991D83DCD}" dt="2023-04-06T14:13:08.300" v="1918" actId="20577"/>
          <ac:spMkLst>
            <pc:docMk/>
            <pc:sldMk cId="4098128792" sldId="752"/>
            <ac:spMk id="3" creationId="{00000000-0000-0000-0000-000000000000}"/>
          </ac:spMkLst>
        </pc:spChg>
        <pc:spChg chg="mod">
          <ac:chgData name="Alexandra Stefan" userId="31e1a6b8-5232-42c3-b6d4-9595b200ff55" providerId="ADAL" clId="{79421E65-6710-4703-8C17-B90991D83DCD}" dt="2023-04-06T14:15:19.421" v="1971" actId="6549"/>
          <ac:spMkLst>
            <pc:docMk/>
            <pc:sldMk cId="4098128792" sldId="752"/>
            <ac:spMk id="5" creationId="{16A489D7-6683-4228-9C69-2B79AFC66D57}"/>
          </ac:spMkLst>
        </pc:spChg>
        <pc:spChg chg="mod">
          <ac:chgData name="Alexandra Stefan" userId="31e1a6b8-5232-42c3-b6d4-9595b200ff55" providerId="ADAL" clId="{79421E65-6710-4703-8C17-B90991D83DCD}" dt="2023-04-06T14:25:32.893" v="2054" actId="207"/>
          <ac:spMkLst>
            <pc:docMk/>
            <pc:sldMk cId="4098128792" sldId="752"/>
            <ac:spMk id="8" creationId="{8BCD8E62-5750-46B0-8D86-CE77880455BD}"/>
          </ac:spMkLst>
        </pc:spChg>
        <pc:spChg chg="mod">
          <ac:chgData name="Alexandra Stefan" userId="31e1a6b8-5232-42c3-b6d4-9595b200ff55" providerId="ADAL" clId="{79421E65-6710-4703-8C17-B90991D83DCD}" dt="2023-04-06T14:14:52.800" v="1956" actId="1076"/>
          <ac:spMkLst>
            <pc:docMk/>
            <pc:sldMk cId="4098128792" sldId="752"/>
            <ac:spMk id="9" creationId="{00000000-0000-0000-0000-000000000000}"/>
          </ac:spMkLst>
        </pc:spChg>
        <pc:spChg chg="mod">
          <ac:chgData name="Alexandra Stefan" userId="31e1a6b8-5232-42c3-b6d4-9595b200ff55" providerId="ADAL" clId="{79421E65-6710-4703-8C17-B90991D83DCD}" dt="2023-04-06T14:25:26.459" v="2052" actId="207"/>
          <ac:spMkLst>
            <pc:docMk/>
            <pc:sldMk cId="4098128792" sldId="752"/>
            <ac:spMk id="10" creationId="{00000000-0000-0000-0000-000000000000}"/>
          </ac:spMkLst>
        </pc:spChg>
        <pc:spChg chg="mod">
          <ac:chgData name="Alexandra Stefan" userId="31e1a6b8-5232-42c3-b6d4-9595b200ff55" providerId="ADAL" clId="{79421E65-6710-4703-8C17-B90991D83DCD}" dt="2023-04-06T14:14:51.992" v="1954" actId="1076"/>
          <ac:spMkLst>
            <pc:docMk/>
            <pc:sldMk cId="4098128792" sldId="752"/>
            <ac:spMk id="11" creationId="{51F7963F-F51E-4E95-9CD5-0ABFC926C2E0}"/>
          </ac:spMkLst>
        </pc:spChg>
      </pc:sldChg>
      <pc:sldChg chg="addSp delSp modSp add">
        <pc:chgData name="Alexandra Stefan" userId="31e1a6b8-5232-42c3-b6d4-9595b200ff55" providerId="ADAL" clId="{79421E65-6710-4703-8C17-B90991D83DCD}" dt="2023-04-06T14:17:51.340" v="2030" actId="20577"/>
        <pc:sldMkLst>
          <pc:docMk/>
          <pc:sldMk cId="2384809961" sldId="753"/>
        </pc:sldMkLst>
        <pc:spChg chg="del">
          <ac:chgData name="Alexandra Stefan" userId="31e1a6b8-5232-42c3-b6d4-9595b200ff55" providerId="ADAL" clId="{79421E65-6710-4703-8C17-B90991D83DCD}" dt="2023-04-06T14:15:34.499" v="1974" actId="478"/>
          <ac:spMkLst>
            <pc:docMk/>
            <pc:sldMk cId="2384809961" sldId="753"/>
            <ac:spMk id="5" creationId="{16A489D7-6683-4228-9C69-2B79AFC66D57}"/>
          </ac:spMkLst>
        </pc:spChg>
        <pc:spChg chg="mod">
          <ac:chgData name="Alexandra Stefan" userId="31e1a6b8-5232-42c3-b6d4-9595b200ff55" providerId="ADAL" clId="{79421E65-6710-4703-8C17-B90991D83DCD}" dt="2023-04-06T14:17:51.340" v="2030" actId="20577"/>
          <ac:spMkLst>
            <pc:docMk/>
            <pc:sldMk cId="2384809961" sldId="753"/>
            <ac:spMk id="8" creationId="{8BCD8E62-5750-46B0-8D86-CE77880455BD}"/>
          </ac:spMkLst>
        </pc:spChg>
        <pc:spChg chg="del">
          <ac:chgData name="Alexandra Stefan" userId="31e1a6b8-5232-42c3-b6d4-9595b200ff55" providerId="ADAL" clId="{79421E65-6710-4703-8C17-B90991D83DCD}" dt="2023-04-06T14:17:10.791" v="2005" actId="478"/>
          <ac:spMkLst>
            <pc:docMk/>
            <pc:sldMk cId="2384809961" sldId="753"/>
            <ac:spMk id="10" creationId="{00000000-0000-0000-0000-000000000000}"/>
          </ac:spMkLst>
        </pc:spChg>
        <pc:spChg chg="add">
          <ac:chgData name="Alexandra Stefan" userId="31e1a6b8-5232-42c3-b6d4-9595b200ff55" providerId="ADAL" clId="{79421E65-6710-4703-8C17-B90991D83DCD}" dt="2023-04-06T14:15:35.042" v="1975"/>
          <ac:spMkLst>
            <pc:docMk/>
            <pc:sldMk cId="2384809961" sldId="753"/>
            <ac:spMk id="13" creationId="{C2E3E9FA-37A6-469A-BCA6-A7F3FAB4C823}"/>
          </ac:spMkLst>
        </pc:spChg>
        <pc:spChg chg="add mod">
          <ac:chgData name="Alexandra Stefan" userId="31e1a6b8-5232-42c3-b6d4-9595b200ff55" providerId="ADAL" clId="{79421E65-6710-4703-8C17-B90991D83DCD}" dt="2023-04-06T14:17:33.707" v="2016" actId="20577"/>
          <ac:spMkLst>
            <pc:docMk/>
            <pc:sldMk cId="2384809961" sldId="753"/>
            <ac:spMk id="14" creationId="{9555F6B4-634C-4FEB-B180-9EDAAD28C593}"/>
          </ac:spMkLst>
        </pc:spChg>
      </pc:sldChg>
    </pc:docChg>
  </pc:docChgLst>
  <pc:docChgLst>
    <pc:chgData name="Stefan, Alexandra" userId="31e1a6b8-5232-42c3-b6d4-9595b200ff55" providerId="ADAL" clId="{43C24204-E4E8-4F81-9A46-17D3A5FBA0D3}"/>
    <pc:docChg chg="undo custSel addSld delSld modSld modSection">
      <pc:chgData name="Stefan, Alexandra" userId="31e1a6b8-5232-42c3-b6d4-9595b200ff55" providerId="ADAL" clId="{43C24204-E4E8-4F81-9A46-17D3A5FBA0D3}" dt="2024-04-01T09:34:05.989" v="3106" actId="20577"/>
      <pc:docMkLst>
        <pc:docMk/>
      </pc:docMkLst>
      <pc:sldChg chg="addSp">
        <pc:chgData name="Stefan, Alexandra" userId="31e1a6b8-5232-42c3-b6d4-9595b200ff55" providerId="ADAL" clId="{43C24204-E4E8-4F81-9A46-17D3A5FBA0D3}" dt="2024-03-26T17:18:16.549" v="2138"/>
        <pc:sldMkLst>
          <pc:docMk/>
          <pc:sldMk cId="1495513694" sldId="577"/>
        </pc:sldMkLst>
        <pc:inkChg chg="add">
          <ac:chgData name="Stefan, Alexandra" userId="31e1a6b8-5232-42c3-b6d4-9595b200ff55" providerId="ADAL" clId="{43C24204-E4E8-4F81-9A46-17D3A5FBA0D3}" dt="2024-03-26T15:52:57.752" v="2118"/>
          <ac:inkMkLst>
            <pc:docMk/>
            <pc:sldMk cId="1495513694" sldId="577"/>
            <ac:inkMk id="5" creationId="{5918B2FB-52D6-8DAE-C7D4-7FFE8C5125E3}"/>
          </ac:inkMkLst>
        </pc:inkChg>
        <pc:inkChg chg="add">
          <ac:chgData name="Stefan, Alexandra" userId="31e1a6b8-5232-42c3-b6d4-9595b200ff55" providerId="ADAL" clId="{43C24204-E4E8-4F81-9A46-17D3A5FBA0D3}" dt="2024-03-26T17:18:16.549" v="2138"/>
          <ac:inkMkLst>
            <pc:docMk/>
            <pc:sldMk cId="1495513694" sldId="577"/>
            <ac:inkMk id="6" creationId="{275E7472-373F-76B2-59EE-DE3BECC5F627}"/>
          </ac:inkMkLst>
        </pc:inkChg>
      </pc:sldChg>
      <pc:sldChg chg="addSp">
        <pc:chgData name="Stefan, Alexandra" userId="31e1a6b8-5232-42c3-b6d4-9595b200ff55" providerId="ADAL" clId="{43C24204-E4E8-4F81-9A46-17D3A5FBA0D3}" dt="2024-03-26T17:18:16.549" v="2138"/>
        <pc:sldMkLst>
          <pc:docMk/>
          <pc:sldMk cId="4019096001" sldId="578"/>
        </pc:sldMkLst>
        <pc:inkChg chg="add">
          <ac:chgData name="Stefan, Alexandra" userId="31e1a6b8-5232-42c3-b6d4-9595b200ff55" providerId="ADAL" clId="{43C24204-E4E8-4F81-9A46-17D3A5FBA0D3}" dt="2024-03-26T15:52:57.752" v="2118"/>
          <ac:inkMkLst>
            <pc:docMk/>
            <pc:sldMk cId="4019096001" sldId="578"/>
            <ac:inkMk id="5" creationId="{2185D779-2919-AA89-E8C8-BDFF6E231B70}"/>
          </ac:inkMkLst>
        </pc:inkChg>
        <pc:inkChg chg="add">
          <ac:chgData name="Stefan, Alexandra" userId="31e1a6b8-5232-42c3-b6d4-9595b200ff55" providerId="ADAL" clId="{43C24204-E4E8-4F81-9A46-17D3A5FBA0D3}" dt="2024-03-26T17:18:16.549" v="2138"/>
          <ac:inkMkLst>
            <pc:docMk/>
            <pc:sldMk cId="4019096001" sldId="578"/>
            <ac:inkMk id="8" creationId="{023FE0B9-F2E0-A6B6-34B7-2760984D0414}"/>
          </ac:inkMkLst>
        </pc:inkChg>
      </pc:sldChg>
      <pc:sldChg chg="addSp delSp modSp mod">
        <pc:chgData name="Stefan, Alexandra" userId="31e1a6b8-5232-42c3-b6d4-9595b200ff55" providerId="ADAL" clId="{43C24204-E4E8-4F81-9A46-17D3A5FBA0D3}" dt="2024-03-28T16:18:13.757" v="3102"/>
        <pc:sldMkLst>
          <pc:docMk/>
          <pc:sldMk cId="472397854" sldId="580"/>
        </pc:sldMkLst>
        <pc:grpChg chg="mod">
          <ac:chgData name="Stefan, Alexandra" userId="31e1a6b8-5232-42c3-b6d4-9595b200ff55" providerId="ADAL" clId="{43C24204-E4E8-4F81-9A46-17D3A5FBA0D3}" dt="2024-03-28T16:12:28.267" v="3085"/>
          <ac:grpSpMkLst>
            <pc:docMk/>
            <pc:sldMk cId="472397854" sldId="580"/>
            <ac:grpSpMk id="14" creationId="{EF12C74D-8F66-3FED-6ED2-25D60FFB0201}"/>
          </ac:grpSpMkLst>
        </pc:grpChg>
        <pc:grpChg chg="del mod">
          <ac:chgData name="Stefan, Alexandra" userId="31e1a6b8-5232-42c3-b6d4-9595b200ff55" providerId="ADAL" clId="{43C24204-E4E8-4F81-9A46-17D3A5FBA0D3}" dt="2024-03-28T16:12:40.976" v="3101"/>
          <ac:grpSpMkLst>
            <pc:docMk/>
            <pc:sldMk cId="472397854" sldId="580"/>
            <ac:grpSpMk id="27" creationId="{BEE0F747-06D0-8517-461D-8CF6DE279445}"/>
          </ac:grpSpMkLst>
        </pc:grpChg>
        <pc:grpChg chg="mod">
          <ac:chgData name="Stefan, Alexandra" userId="31e1a6b8-5232-42c3-b6d4-9595b200ff55" providerId="ADAL" clId="{43C24204-E4E8-4F81-9A46-17D3A5FBA0D3}" dt="2024-03-28T16:12:39.480" v="3098"/>
          <ac:grpSpMkLst>
            <pc:docMk/>
            <pc:sldMk cId="472397854" sldId="580"/>
            <ac:grpSpMk id="28" creationId="{5E316D60-0A2A-FFD0-84E8-C911CAD8D660}"/>
          </ac:grpSpMkLst>
        </pc:grpChg>
        <pc:grpChg chg="mod">
          <ac:chgData name="Stefan, Alexandra" userId="31e1a6b8-5232-42c3-b6d4-9595b200ff55" providerId="ADAL" clId="{43C24204-E4E8-4F81-9A46-17D3A5FBA0D3}" dt="2024-03-28T16:12:39.480" v="3098"/>
          <ac:grpSpMkLst>
            <pc:docMk/>
            <pc:sldMk cId="472397854" sldId="580"/>
            <ac:grpSpMk id="29" creationId="{F7A89C45-A61F-5367-ED3D-04292DEFDAD5}"/>
          </ac:grpSpMkLst>
        </pc:grpChg>
        <pc:grpChg chg="mod">
          <ac:chgData name="Stefan, Alexandra" userId="31e1a6b8-5232-42c3-b6d4-9595b200ff55" providerId="ADAL" clId="{43C24204-E4E8-4F81-9A46-17D3A5FBA0D3}" dt="2024-03-28T16:12:39.480" v="3098"/>
          <ac:grpSpMkLst>
            <pc:docMk/>
            <pc:sldMk cId="472397854" sldId="580"/>
            <ac:grpSpMk id="30" creationId="{4A85177F-C963-B0E2-80BB-20C3D1F1E265}"/>
          </ac:grpSpMkLst>
        </pc:grpChg>
        <pc:grpChg chg="mod">
          <ac:chgData name="Stefan, Alexandra" userId="31e1a6b8-5232-42c3-b6d4-9595b200ff55" providerId="ADAL" clId="{43C24204-E4E8-4F81-9A46-17D3A5FBA0D3}" dt="2024-03-28T16:12:40.976" v="3101"/>
          <ac:grpSpMkLst>
            <pc:docMk/>
            <pc:sldMk cId="472397854" sldId="580"/>
            <ac:grpSpMk id="33" creationId="{7E5E0E56-E70A-AD29-0C02-DBC457BD8C30}"/>
          </ac:grpSpMkLst>
        </pc:grpChg>
        <pc:inkChg chg="add">
          <ac:chgData name="Stefan, Alexandra" userId="31e1a6b8-5232-42c3-b6d4-9595b200ff55" providerId="ADAL" clId="{43C24204-E4E8-4F81-9A46-17D3A5FBA0D3}" dt="2024-03-26T15:52:57.752" v="2118"/>
          <ac:inkMkLst>
            <pc:docMk/>
            <pc:sldMk cId="472397854" sldId="580"/>
            <ac:inkMk id="9" creationId="{B9CCD4AB-9F06-BEB3-9F38-41C30AA7C3F0}"/>
          </ac:inkMkLst>
        </pc:inkChg>
        <pc:inkChg chg="add">
          <ac:chgData name="Stefan, Alexandra" userId="31e1a6b8-5232-42c3-b6d4-9595b200ff55" providerId="ADAL" clId="{43C24204-E4E8-4F81-9A46-17D3A5FBA0D3}" dt="2024-03-26T17:18:16.549" v="2138"/>
          <ac:inkMkLst>
            <pc:docMk/>
            <pc:sldMk cId="472397854" sldId="580"/>
            <ac:inkMk id="10" creationId="{A70C24B9-830A-0CC3-E6E9-DD1C15A7C267}"/>
          </ac:inkMkLst>
        </pc:inkChg>
        <pc:inkChg chg="add">
          <ac:chgData name="Stefan, Alexandra" userId="31e1a6b8-5232-42c3-b6d4-9595b200ff55" providerId="ADAL" clId="{43C24204-E4E8-4F81-9A46-17D3A5FBA0D3}" dt="2024-03-28T16:12:25.991" v="3082" actId="9405"/>
          <ac:inkMkLst>
            <pc:docMk/>
            <pc:sldMk cId="472397854" sldId="580"/>
            <ac:inkMk id="11" creationId="{EB4FD252-C52F-D503-4CEA-F4050D46D6C3}"/>
          </ac:inkMkLst>
        </pc:inkChg>
        <pc:inkChg chg="add mod">
          <ac:chgData name="Stefan, Alexandra" userId="31e1a6b8-5232-42c3-b6d4-9595b200ff55" providerId="ADAL" clId="{43C24204-E4E8-4F81-9A46-17D3A5FBA0D3}" dt="2024-03-28T16:12:28.267" v="3085"/>
          <ac:inkMkLst>
            <pc:docMk/>
            <pc:sldMk cId="472397854" sldId="580"/>
            <ac:inkMk id="12" creationId="{41FCE277-9C24-99A3-968F-E0A6BAB7F08F}"/>
          </ac:inkMkLst>
        </pc:inkChg>
        <pc:inkChg chg="add mod">
          <ac:chgData name="Stefan, Alexandra" userId="31e1a6b8-5232-42c3-b6d4-9595b200ff55" providerId="ADAL" clId="{43C24204-E4E8-4F81-9A46-17D3A5FBA0D3}" dt="2024-03-28T16:12:28.267" v="3085"/>
          <ac:inkMkLst>
            <pc:docMk/>
            <pc:sldMk cId="472397854" sldId="580"/>
            <ac:inkMk id="13" creationId="{FC0E472C-AA9D-7CD3-6B05-C08789E851BF}"/>
          </ac:inkMkLst>
        </pc:inkChg>
        <pc:inkChg chg="add mod">
          <ac:chgData name="Stefan, Alexandra" userId="31e1a6b8-5232-42c3-b6d4-9595b200ff55" providerId="ADAL" clId="{43C24204-E4E8-4F81-9A46-17D3A5FBA0D3}" dt="2024-03-28T16:12:39.480" v="3098"/>
          <ac:inkMkLst>
            <pc:docMk/>
            <pc:sldMk cId="472397854" sldId="580"/>
            <ac:inkMk id="15" creationId="{B9541D52-543D-1BCE-680D-DFC17DA12832}"/>
          </ac:inkMkLst>
        </pc:inkChg>
        <pc:inkChg chg="add mod">
          <ac:chgData name="Stefan, Alexandra" userId="31e1a6b8-5232-42c3-b6d4-9595b200ff55" providerId="ADAL" clId="{43C24204-E4E8-4F81-9A46-17D3A5FBA0D3}" dt="2024-03-28T16:12:39.480" v="3098"/>
          <ac:inkMkLst>
            <pc:docMk/>
            <pc:sldMk cId="472397854" sldId="580"/>
            <ac:inkMk id="16" creationId="{438965BB-974F-E21F-55EA-B4784DB4DCCB}"/>
          </ac:inkMkLst>
        </pc:inkChg>
        <pc:inkChg chg="add mod">
          <ac:chgData name="Stefan, Alexandra" userId="31e1a6b8-5232-42c3-b6d4-9595b200ff55" providerId="ADAL" clId="{43C24204-E4E8-4F81-9A46-17D3A5FBA0D3}" dt="2024-03-28T16:12:39.480" v="3098"/>
          <ac:inkMkLst>
            <pc:docMk/>
            <pc:sldMk cId="472397854" sldId="580"/>
            <ac:inkMk id="17" creationId="{89CDA2F1-C40A-3DF3-453D-87D04119BDC1}"/>
          </ac:inkMkLst>
        </pc:inkChg>
        <pc:inkChg chg="add mod">
          <ac:chgData name="Stefan, Alexandra" userId="31e1a6b8-5232-42c3-b6d4-9595b200ff55" providerId="ADAL" clId="{43C24204-E4E8-4F81-9A46-17D3A5FBA0D3}" dt="2024-03-28T16:12:39.480" v="3098"/>
          <ac:inkMkLst>
            <pc:docMk/>
            <pc:sldMk cId="472397854" sldId="580"/>
            <ac:inkMk id="18" creationId="{167FFA23-9957-ED0C-9FC1-F2680AB4159F}"/>
          </ac:inkMkLst>
        </pc:inkChg>
        <pc:inkChg chg="add mod">
          <ac:chgData name="Stefan, Alexandra" userId="31e1a6b8-5232-42c3-b6d4-9595b200ff55" providerId="ADAL" clId="{43C24204-E4E8-4F81-9A46-17D3A5FBA0D3}" dt="2024-03-28T16:12:39.480" v="3098"/>
          <ac:inkMkLst>
            <pc:docMk/>
            <pc:sldMk cId="472397854" sldId="580"/>
            <ac:inkMk id="19" creationId="{89EC59DF-3CD2-F2DC-492F-9876734634D0}"/>
          </ac:inkMkLst>
        </pc:inkChg>
        <pc:inkChg chg="add mod">
          <ac:chgData name="Stefan, Alexandra" userId="31e1a6b8-5232-42c3-b6d4-9595b200ff55" providerId="ADAL" clId="{43C24204-E4E8-4F81-9A46-17D3A5FBA0D3}" dt="2024-03-28T16:12:39.480" v="3098"/>
          <ac:inkMkLst>
            <pc:docMk/>
            <pc:sldMk cId="472397854" sldId="580"/>
            <ac:inkMk id="20" creationId="{0E092C9D-B6B9-9D23-0A74-4337E92FC806}"/>
          </ac:inkMkLst>
        </pc:inkChg>
        <pc:inkChg chg="add mod">
          <ac:chgData name="Stefan, Alexandra" userId="31e1a6b8-5232-42c3-b6d4-9595b200ff55" providerId="ADAL" clId="{43C24204-E4E8-4F81-9A46-17D3A5FBA0D3}" dt="2024-03-28T16:12:39.480" v="3098"/>
          <ac:inkMkLst>
            <pc:docMk/>
            <pc:sldMk cId="472397854" sldId="580"/>
            <ac:inkMk id="21" creationId="{77D3454B-BA9C-1B97-1B5E-B9E127FA661D}"/>
          </ac:inkMkLst>
        </pc:inkChg>
        <pc:inkChg chg="add mod">
          <ac:chgData name="Stefan, Alexandra" userId="31e1a6b8-5232-42c3-b6d4-9595b200ff55" providerId="ADAL" clId="{43C24204-E4E8-4F81-9A46-17D3A5FBA0D3}" dt="2024-03-28T16:12:39.480" v="3098"/>
          <ac:inkMkLst>
            <pc:docMk/>
            <pc:sldMk cId="472397854" sldId="580"/>
            <ac:inkMk id="22" creationId="{88751DF8-DEF4-7925-AC39-909836359D8D}"/>
          </ac:inkMkLst>
        </pc:inkChg>
        <pc:inkChg chg="add mod">
          <ac:chgData name="Stefan, Alexandra" userId="31e1a6b8-5232-42c3-b6d4-9595b200ff55" providerId="ADAL" clId="{43C24204-E4E8-4F81-9A46-17D3A5FBA0D3}" dt="2024-03-28T16:12:39.480" v="3098"/>
          <ac:inkMkLst>
            <pc:docMk/>
            <pc:sldMk cId="472397854" sldId="580"/>
            <ac:inkMk id="23" creationId="{848B91C9-F9EF-2EDF-9589-44C1A29884F8}"/>
          </ac:inkMkLst>
        </pc:inkChg>
        <pc:inkChg chg="add mod">
          <ac:chgData name="Stefan, Alexandra" userId="31e1a6b8-5232-42c3-b6d4-9595b200ff55" providerId="ADAL" clId="{43C24204-E4E8-4F81-9A46-17D3A5FBA0D3}" dt="2024-03-28T16:12:39.480" v="3098"/>
          <ac:inkMkLst>
            <pc:docMk/>
            <pc:sldMk cId="472397854" sldId="580"/>
            <ac:inkMk id="24" creationId="{BE56CCE3-992D-220A-791D-EFC6EEF17B13}"/>
          </ac:inkMkLst>
        </pc:inkChg>
        <pc:inkChg chg="add mod">
          <ac:chgData name="Stefan, Alexandra" userId="31e1a6b8-5232-42c3-b6d4-9595b200ff55" providerId="ADAL" clId="{43C24204-E4E8-4F81-9A46-17D3A5FBA0D3}" dt="2024-03-28T16:12:40.976" v="3101"/>
          <ac:inkMkLst>
            <pc:docMk/>
            <pc:sldMk cId="472397854" sldId="580"/>
            <ac:inkMk id="25" creationId="{0A1705EB-0E2B-A47C-F779-A249E7C95C04}"/>
          </ac:inkMkLst>
        </pc:inkChg>
        <pc:inkChg chg="add mod">
          <ac:chgData name="Stefan, Alexandra" userId="31e1a6b8-5232-42c3-b6d4-9595b200ff55" providerId="ADAL" clId="{43C24204-E4E8-4F81-9A46-17D3A5FBA0D3}" dt="2024-03-28T16:12:40.976" v="3101"/>
          <ac:inkMkLst>
            <pc:docMk/>
            <pc:sldMk cId="472397854" sldId="580"/>
            <ac:inkMk id="26" creationId="{1A9237AC-40C9-A891-6016-53C90FD51BFB}"/>
          </ac:inkMkLst>
        </pc:inkChg>
        <pc:inkChg chg="add mod">
          <ac:chgData name="Stefan, Alexandra" userId="31e1a6b8-5232-42c3-b6d4-9595b200ff55" providerId="ADAL" clId="{43C24204-E4E8-4F81-9A46-17D3A5FBA0D3}" dt="2024-03-28T16:12:40.976" v="3101"/>
          <ac:inkMkLst>
            <pc:docMk/>
            <pc:sldMk cId="472397854" sldId="580"/>
            <ac:inkMk id="31" creationId="{F9DFAFB4-8183-AD75-AFAD-7EDBA3FED137}"/>
          </ac:inkMkLst>
        </pc:inkChg>
        <pc:inkChg chg="add mod">
          <ac:chgData name="Stefan, Alexandra" userId="31e1a6b8-5232-42c3-b6d4-9595b200ff55" providerId="ADAL" clId="{43C24204-E4E8-4F81-9A46-17D3A5FBA0D3}" dt="2024-03-28T16:12:40.976" v="3101"/>
          <ac:inkMkLst>
            <pc:docMk/>
            <pc:sldMk cId="472397854" sldId="580"/>
            <ac:inkMk id="32" creationId="{D179D5BC-CAE6-BFA5-0091-E71721350E2F}"/>
          </ac:inkMkLst>
        </pc:inkChg>
        <pc:inkChg chg="add">
          <ac:chgData name="Stefan, Alexandra" userId="31e1a6b8-5232-42c3-b6d4-9595b200ff55" providerId="ADAL" clId="{43C24204-E4E8-4F81-9A46-17D3A5FBA0D3}" dt="2024-03-28T16:18:13.757" v="3102"/>
          <ac:inkMkLst>
            <pc:docMk/>
            <pc:sldMk cId="472397854" sldId="580"/>
            <ac:inkMk id="34" creationId="{E92E1629-506B-8CFF-2C2B-DA0B3FC126F7}"/>
          </ac:inkMkLst>
        </pc:inkChg>
      </pc:sldChg>
      <pc:sldChg chg="addSp modSp mod">
        <pc:chgData name="Stefan, Alexandra" userId="31e1a6b8-5232-42c3-b6d4-9595b200ff55" providerId="ADAL" clId="{43C24204-E4E8-4F81-9A46-17D3A5FBA0D3}" dt="2024-03-26T16:35:50.912" v="2130"/>
        <pc:sldMkLst>
          <pc:docMk/>
          <pc:sldMk cId="2511968563" sldId="642"/>
        </pc:sldMkLst>
        <pc:spChg chg="mod">
          <ac:chgData name="Stefan, Alexandra" userId="31e1a6b8-5232-42c3-b6d4-9595b200ff55" providerId="ADAL" clId="{43C24204-E4E8-4F81-9A46-17D3A5FBA0D3}" dt="2024-03-26T13:04:14.869" v="498" actId="1076"/>
          <ac:spMkLst>
            <pc:docMk/>
            <pc:sldMk cId="2511968563" sldId="642"/>
            <ac:spMk id="11" creationId="{00000000-0000-0000-0000-000000000000}"/>
          </ac:spMkLst>
        </pc:spChg>
        <pc:spChg chg="mod">
          <ac:chgData name="Stefan, Alexandra" userId="31e1a6b8-5232-42c3-b6d4-9595b200ff55" providerId="ADAL" clId="{43C24204-E4E8-4F81-9A46-17D3A5FBA0D3}" dt="2024-03-26T13:03:18.372" v="496" actId="1076"/>
          <ac:spMkLst>
            <pc:docMk/>
            <pc:sldMk cId="2511968563" sldId="642"/>
            <ac:spMk id="12" creationId="{6361CE95-1102-45AF-A7AC-68D77D3B2670}"/>
          </ac:spMkLst>
        </pc:spChg>
        <pc:inkChg chg="add">
          <ac:chgData name="Stefan, Alexandra" userId="31e1a6b8-5232-42c3-b6d4-9595b200ff55" providerId="ADAL" clId="{43C24204-E4E8-4F81-9A46-17D3A5FBA0D3}" dt="2024-03-26T14:54:06.338" v="2097"/>
          <ac:inkMkLst>
            <pc:docMk/>
            <pc:sldMk cId="2511968563" sldId="642"/>
            <ac:inkMk id="9" creationId="{46D77BD0-2A50-8D1E-35D2-B10C62338B08}"/>
          </ac:inkMkLst>
        </pc:inkChg>
        <pc:inkChg chg="add">
          <ac:chgData name="Stefan, Alexandra" userId="31e1a6b8-5232-42c3-b6d4-9595b200ff55" providerId="ADAL" clId="{43C24204-E4E8-4F81-9A46-17D3A5FBA0D3}" dt="2024-03-26T16:35:50.912" v="2130"/>
          <ac:inkMkLst>
            <pc:docMk/>
            <pc:sldMk cId="2511968563" sldId="642"/>
            <ac:inkMk id="13" creationId="{FD569CA4-4ED5-0F2A-BF92-044CF32BD95B}"/>
          </ac:inkMkLst>
        </pc:inkChg>
      </pc:sldChg>
      <pc:sldChg chg="addSp delSp modSp mod">
        <pc:chgData name="Stefan, Alexandra" userId="31e1a6b8-5232-42c3-b6d4-9595b200ff55" providerId="ADAL" clId="{43C24204-E4E8-4F81-9A46-17D3A5FBA0D3}" dt="2024-04-01T09:34:05.989" v="3106" actId="20577"/>
        <pc:sldMkLst>
          <pc:docMk/>
          <pc:sldMk cId="1381964284" sldId="644"/>
        </pc:sldMkLst>
        <pc:graphicFrameChg chg="modGraphic">
          <ac:chgData name="Stefan, Alexandra" userId="31e1a6b8-5232-42c3-b6d4-9595b200ff55" providerId="ADAL" clId="{43C24204-E4E8-4F81-9A46-17D3A5FBA0D3}" dt="2024-04-01T09:34:05.989" v="3106" actId="20577"/>
          <ac:graphicFrameMkLst>
            <pc:docMk/>
            <pc:sldMk cId="1381964284" sldId="644"/>
            <ac:graphicFrameMk id="3" creationId="{00000000-0000-0000-0000-000000000000}"/>
          </ac:graphicFrameMkLst>
        </pc:graphicFrameChg>
        <pc:inkChg chg="add del">
          <ac:chgData name="Stefan, Alexandra" userId="31e1a6b8-5232-42c3-b6d4-9595b200ff55" providerId="ADAL" clId="{43C24204-E4E8-4F81-9A46-17D3A5FBA0D3}" dt="2024-03-26T17:51:59.177" v="2139" actId="478"/>
          <ac:inkMkLst>
            <pc:docMk/>
            <pc:sldMk cId="1381964284" sldId="644"/>
            <ac:inkMk id="5" creationId="{302E01FE-628F-F747-DFA4-B2561C0C130C}"/>
          </ac:inkMkLst>
        </pc:inkChg>
        <pc:inkChg chg="add">
          <ac:chgData name="Stefan, Alexandra" userId="31e1a6b8-5232-42c3-b6d4-9595b200ff55" providerId="ADAL" clId="{43C24204-E4E8-4F81-9A46-17D3A5FBA0D3}" dt="2024-03-26T17:53:12.227" v="2140"/>
          <ac:inkMkLst>
            <pc:docMk/>
            <pc:sldMk cId="1381964284" sldId="644"/>
            <ac:inkMk id="8" creationId="{A830A882-D22A-21D2-9AC4-9C6BDBCA10C7}"/>
          </ac:inkMkLst>
        </pc:inkChg>
      </pc:sldChg>
      <pc:sldChg chg="addSp delSp modSp mod">
        <pc:chgData name="Stefan, Alexandra" userId="31e1a6b8-5232-42c3-b6d4-9595b200ff55" providerId="ADAL" clId="{43C24204-E4E8-4F81-9A46-17D3A5FBA0D3}" dt="2024-04-01T09:34:02.314" v="3104" actId="20577"/>
        <pc:sldMkLst>
          <pc:docMk/>
          <pc:sldMk cId="950564572" sldId="645"/>
        </pc:sldMkLst>
        <pc:graphicFrameChg chg="modGraphic">
          <ac:chgData name="Stefan, Alexandra" userId="31e1a6b8-5232-42c3-b6d4-9595b200ff55" providerId="ADAL" clId="{43C24204-E4E8-4F81-9A46-17D3A5FBA0D3}" dt="2024-03-27T11:13:45.497" v="2599" actId="20577"/>
          <ac:graphicFrameMkLst>
            <pc:docMk/>
            <pc:sldMk cId="950564572" sldId="645"/>
            <ac:graphicFrameMk id="6" creationId="{00000000-0000-0000-0000-000000000000}"/>
          </ac:graphicFrameMkLst>
        </pc:graphicFrameChg>
        <pc:graphicFrameChg chg="modGraphic">
          <ac:chgData name="Stefan, Alexandra" userId="31e1a6b8-5232-42c3-b6d4-9595b200ff55" providerId="ADAL" clId="{43C24204-E4E8-4F81-9A46-17D3A5FBA0D3}" dt="2024-04-01T09:34:02.314" v="3104" actId="20577"/>
          <ac:graphicFrameMkLst>
            <pc:docMk/>
            <pc:sldMk cId="950564572" sldId="645"/>
            <ac:graphicFrameMk id="18" creationId="{674EE52D-0F2E-4483-B46A-B6D0B292EB36}"/>
          </ac:graphicFrameMkLst>
        </pc:graphicFrameChg>
        <pc:inkChg chg="add del">
          <ac:chgData name="Stefan, Alexandra" userId="31e1a6b8-5232-42c3-b6d4-9595b200ff55" providerId="ADAL" clId="{43C24204-E4E8-4F81-9A46-17D3A5FBA0D3}" dt="2024-03-26T16:16:48.200" v="2119" actId="478"/>
          <ac:inkMkLst>
            <pc:docMk/>
            <pc:sldMk cId="950564572" sldId="645"/>
            <ac:inkMk id="10" creationId="{625C3708-172A-78A5-E8AE-9953C8FEEBD5}"/>
          </ac:inkMkLst>
        </pc:inkChg>
      </pc:sldChg>
      <pc:sldChg chg="addSp">
        <pc:chgData name="Stefan, Alexandra" userId="31e1a6b8-5232-42c3-b6d4-9595b200ff55" providerId="ADAL" clId="{43C24204-E4E8-4F81-9A46-17D3A5FBA0D3}" dt="2024-03-26T17:18:16.549" v="2138"/>
        <pc:sldMkLst>
          <pc:docMk/>
          <pc:sldMk cId="1432865453" sldId="697"/>
        </pc:sldMkLst>
        <pc:inkChg chg="add">
          <ac:chgData name="Stefan, Alexandra" userId="31e1a6b8-5232-42c3-b6d4-9595b200ff55" providerId="ADAL" clId="{43C24204-E4E8-4F81-9A46-17D3A5FBA0D3}" dt="2024-03-26T15:52:57.752" v="2118"/>
          <ac:inkMkLst>
            <pc:docMk/>
            <pc:sldMk cId="1432865453" sldId="697"/>
            <ac:inkMk id="5" creationId="{7509F0F9-9043-A2FE-7580-A5ACC8D8A737}"/>
          </ac:inkMkLst>
        </pc:inkChg>
        <pc:inkChg chg="add">
          <ac:chgData name="Stefan, Alexandra" userId="31e1a6b8-5232-42c3-b6d4-9595b200ff55" providerId="ADAL" clId="{43C24204-E4E8-4F81-9A46-17D3A5FBA0D3}" dt="2024-03-26T17:18:16.549" v="2138"/>
          <ac:inkMkLst>
            <pc:docMk/>
            <pc:sldMk cId="1432865453" sldId="697"/>
            <ac:inkMk id="6" creationId="{9E2A281B-411D-F3AA-1955-53791F1664A7}"/>
          </ac:inkMkLst>
        </pc:inkChg>
      </pc:sldChg>
      <pc:sldChg chg="addSp delSp mod">
        <pc:chgData name="Stefan, Alexandra" userId="31e1a6b8-5232-42c3-b6d4-9595b200ff55" providerId="ADAL" clId="{43C24204-E4E8-4F81-9A46-17D3A5FBA0D3}" dt="2024-03-26T17:18:16.549" v="2138"/>
        <pc:sldMkLst>
          <pc:docMk/>
          <pc:sldMk cId="1454704224" sldId="698"/>
        </pc:sldMkLst>
        <pc:inkChg chg="add del">
          <ac:chgData name="Stefan, Alexandra" userId="31e1a6b8-5232-42c3-b6d4-9595b200ff55" providerId="ADAL" clId="{43C24204-E4E8-4F81-9A46-17D3A5FBA0D3}" dt="2024-03-26T16:16:57.878" v="2121" actId="478"/>
          <ac:inkMkLst>
            <pc:docMk/>
            <pc:sldMk cId="1454704224" sldId="698"/>
            <ac:inkMk id="5" creationId="{B5AABC05-B972-4DD4-41AC-2014C7CE35DA}"/>
          </ac:inkMkLst>
        </pc:inkChg>
        <pc:inkChg chg="add">
          <ac:chgData name="Stefan, Alexandra" userId="31e1a6b8-5232-42c3-b6d4-9595b200ff55" providerId="ADAL" clId="{43C24204-E4E8-4F81-9A46-17D3A5FBA0D3}" dt="2024-03-26T17:18:16.549" v="2138"/>
          <ac:inkMkLst>
            <pc:docMk/>
            <pc:sldMk cId="1454704224" sldId="698"/>
            <ac:inkMk id="6" creationId="{AD5B0D3F-DD6C-C5F4-6C01-06F3EB2B98B5}"/>
          </ac:inkMkLst>
        </pc:inkChg>
      </pc:sldChg>
      <pc:sldChg chg="addSp delSp modSp mod">
        <pc:chgData name="Stefan, Alexandra" userId="31e1a6b8-5232-42c3-b6d4-9595b200ff55" providerId="ADAL" clId="{43C24204-E4E8-4F81-9A46-17D3A5FBA0D3}" dt="2024-03-26T17:18:16.549" v="2138"/>
        <pc:sldMkLst>
          <pc:docMk/>
          <pc:sldMk cId="247950783" sldId="705"/>
        </pc:sldMkLst>
        <pc:spChg chg="mod">
          <ac:chgData name="Stefan, Alexandra" userId="31e1a6b8-5232-42c3-b6d4-9595b200ff55" providerId="ADAL" clId="{43C24204-E4E8-4F81-9A46-17D3A5FBA0D3}" dt="2024-03-26T15:45:02.605" v="2117" actId="120"/>
          <ac:spMkLst>
            <pc:docMk/>
            <pc:sldMk cId="247950783" sldId="705"/>
            <ac:spMk id="2" creationId="{00000000-0000-0000-0000-000000000000}"/>
          </ac:spMkLst>
        </pc:spChg>
        <pc:inkChg chg="add del">
          <ac:chgData name="Stefan, Alexandra" userId="31e1a6b8-5232-42c3-b6d4-9595b200ff55" providerId="ADAL" clId="{43C24204-E4E8-4F81-9A46-17D3A5FBA0D3}" dt="2024-03-26T16:17:02.918" v="2123" actId="478"/>
          <ac:inkMkLst>
            <pc:docMk/>
            <pc:sldMk cId="247950783" sldId="705"/>
            <ac:inkMk id="6" creationId="{E406AA9D-FB3D-5A23-0B2A-6F6044A9ADA2}"/>
          </ac:inkMkLst>
        </pc:inkChg>
        <pc:inkChg chg="add del">
          <ac:chgData name="Stefan, Alexandra" userId="31e1a6b8-5232-42c3-b6d4-9595b200ff55" providerId="ADAL" clId="{43C24204-E4E8-4F81-9A46-17D3A5FBA0D3}" dt="2024-03-26T16:17:01.209" v="2122" actId="478"/>
          <ac:inkMkLst>
            <pc:docMk/>
            <pc:sldMk cId="247950783" sldId="705"/>
            <ac:inkMk id="8" creationId="{44151D07-347B-AFD2-E0DE-A61D52D80701}"/>
          </ac:inkMkLst>
        </pc:inkChg>
        <pc:inkChg chg="add">
          <ac:chgData name="Stefan, Alexandra" userId="31e1a6b8-5232-42c3-b6d4-9595b200ff55" providerId="ADAL" clId="{43C24204-E4E8-4F81-9A46-17D3A5FBA0D3}" dt="2024-03-26T17:18:16.549" v="2138"/>
          <ac:inkMkLst>
            <pc:docMk/>
            <pc:sldMk cId="247950783" sldId="705"/>
            <ac:inkMk id="9" creationId="{4CAB97ED-A4AD-3F17-E176-9C92053F820D}"/>
          </ac:inkMkLst>
        </pc:inkChg>
      </pc:sldChg>
      <pc:sldChg chg="addSp delSp mod">
        <pc:chgData name="Stefan, Alexandra" userId="31e1a6b8-5232-42c3-b6d4-9595b200ff55" providerId="ADAL" clId="{43C24204-E4E8-4F81-9A46-17D3A5FBA0D3}" dt="2024-03-21T16:00:22.915" v="485" actId="478"/>
        <pc:sldMkLst>
          <pc:docMk/>
          <pc:sldMk cId="2591217744" sldId="717"/>
        </pc:sldMkLst>
        <pc:inkChg chg="add del">
          <ac:chgData name="Stefan, Alexandra" userId="31e1a6b8-5232-42c3-b6d4-9595b200ff55" providerId="ADAL" clId="{43C24204-E4E8-4F81-9A46-17D3A5FBA0D3}" dt="2024-03-21T16:00:22.915" v="485" actId="478"/>
          <ac:inkMkLst>
            <pc:docMk/>
            <pc:sldMk cId="2591217744" sldId="717"/>
            <ac:inkMk id="2" creationId="{2BCE084E-8AC2-558E-9205-0E3E09CC8ADE}"/>
          </ac:inkMkLst>
        </pc:inkChg>
      </pc:sldChg>
      <pc:sldChg chg="addSp delSp mod">
        <pc:chgData name="Stefan, Alexandra" userId="31e1a6b8-5232-42c3-b6d4-9595b200ff55" providerId="ADAL" clId="{43C24204-E4E8-4F81-9A46-17D3A5FBA0D3}" dt="2024-03-21T17:19:04.901" v="491"/>
        <pc:sldMkLst>
          <pc:docMk/>
          <pc:sldMk cId="2387014509" sldId="723"/>
        </pc:sldMkLst>
        <pc:inkChg chg="add del">
          <ac:chgData name="Stefan, Alexandra" userId="31e1a6b8-5232-42c3-b6d4-9595b200ff55" providerId="ADAL" clId="{43C24204-E4E8-4F81-9A46-17D3A5FBA0D3}" dt="2024-03-21T15:59:43.287" v="476" actId="478"/>
          <ac:inkMkLst>
            <pc:docMk/>
            <pc:sldMk cId="2387014509" sldId="723"/>
            <ac:inkMk id="8" creationId="{7E365871-B2F5-D5B2-9F8B-8C7C11C3D281}"/>
          </ac:inkMkLst>
        </pc:inkChg>
        <pc:inkChg chg="add">
          <ac:chgData name="Stefan, Alexandra" userId="31e1a6b8-5232-42c3-b6d4-9595b200ff55" providerId="ADAL" clId="{43C24204-E4E8-4F81-9A46-17D3A5FBA0D3}" dt="2024-03-21T17:19:04.901" v="491"/>
          <ac:inkMkLst>
            <pc:docMk/>
            <pc:sldMk cId="2387014509" sldId="723"/>
            <ac:inkMk id="11" creationId="{A75ADB2C-A37C-5D86-3D5D-E26355BB242A}"/>
          </ac:inkMkLst>
        </pc:inkChg>
      </pc:sldChg>
      <pc:sldChg chg="addSp delSp modSp add del mod">
        <pc:chgData name="Stefan, Alexandra" userId="31e1a6b8-5232-42c3-b6d4-9595b200ff55" providerId="ADAL" clId="{43C24204-E4E8-4F81-9A46-17D3A5FBA0D3}" dt="2024-03-27T11:59:00.030" v="2974" actId="47"/>
        <pc:sldMkLst>
          <pc:docMk/>
          <pc:sldMk cId="2372330400" sldId="724"/>
        </pc:sldMkLst>
        <pc:spChg chg="mod">
          <ac:chgData name="Stefan, Alexandra" userId="31e1a6b8-5232-42c3-b6d4-9595b200ff55" providerId="ADAL" clId="{43C24204-E4E8-4F81-9A46-17D3A5FBA0D3}" dt="2024-03-21T15:49:27.645" v="475" actId="20577"/>
          <ac:spMkLst>
            <pc:docMk/>
            <pc:sldMk cId="2372330400" sldId="724"/>
            <ac:spMk id="2" creationId="{00000000-0000-0000-0000-000000000000}"/>
          </ac:spMkLst>
        </pc:spChg>
        <pc:spChg chg="del mod">
          <ac:chgData name="Stefan, Alexandra" userId="31e1a6b8-5232-42c3-b6d4-9595b200ff55" providerId="ADAL" clId="{43C24204-E4E8-4F81-9A46-17D3A5FBA0D3}" dt="2024-03-21T17:42:12.471" v="494" actId="478"/>
          <ac:spMkLst>
            <pc:docMk/>
            <pc:sldMk cId="2372330400" sldId="724"/>
            <ac:spMk id="8" creationId="{00000000-0000-0000-0000-000000000000}"/>
          </ac:spMkLst>
        </pc:spChg>
        <pc:graphicFrameChg chg="add del modGraphic">
          <ac:chgData name="Stefan, Alexandra" userId="31e1a6b8-5232-42c3-b6d4-9595b200ff55" providerId="ADAL" clId="{43C24204-E4E8-4F81-9A46-17D3A5FBA0D3}" dt="2024-03-27T11:50:00.348" v="2786" actId="2166"/>
          <ac:graphicFrameMkLst>
            <pc:docMk/>
            <pc:sldMk cId="2372330400" sldId="724"/>
            <ac:graphicFrameMk id="7" creationId="{00000000-0000-0000-0000-000000000000}"/>
          </ac:graphicFrameMkLst>
        </pc:graphicFrameChg>
        <pc:inkChg chg="add">
          <ac:chgData name="Stefan, Alexandra" userId="31e1a6b8-5232-42c3-b6d4-9595b200ff55" providerId="ADAL" clId="{43C24204-E4E8-4F81-9A46-17D3A5FBA0D3}" dt="2024-03-21T17:19:04.901" v="491"/>
          <ac:inkMkLst>
            <pc:docMk/>
            <pc:sldMk cId="2372330400" sldId="724"/>
            <ac:inkMk id="12" creationId="{AEB3B511-09FA-A9EF-24CC-BCFE1FCE88A1}"/>
          </ac:inkMkLst>
        </pc:inkChg>
      </pc:sldChg>
      <pc:sldChg chg="addSp delSp mod">
        <pc:chgData name="Stefan, Alexandra" userId="31e1a6b8-5232-42c3-b6d4-9595b200ff55" providerId="ADAL" clId="{43C24204-E4E8-4F81-9A46-17D3A5FBA0D3}" dt="2024-03-21T17:19:04.901" v="491"/>
        <pc:sldMkLst>
          <pc:docMk/>
          <pc:sldMk cId="3958132964" sldId="725"/>
        </pc:sldMkLst>
        <pc:inkChg chg="add del">
          <ac:chgData name="Stefan, Alexandra" userId="31e1a6b8-5232-42c3-b6d4-9595b200ff55" providerId="ADAL" clId="{43C24204-E4E8-4F81-9A46-17D3A5FBA0D3}" dt="2024-03-21T15:59:50.465" v="478" actId="478"/>
          <ac:inkMkLst>
            <pc:docMk/>
            <pc:sldMk cId="3958132964" sldId="725"/>
            <ac:inkMk id="7" creationId="{7F89EC62-6D20-7CD4-2D89-96664BAA0B5F}"/>
          </ac:inkMkLst>
        </pc:inkChg>
        <pc:inkChg chg="add">
          <ac:chgData name="Stefan, Alexandra" userId="31e1a6b8-5232-42c3-b6d4-9595b200ff55" providerId="ADAL" clId="{43C24204-E4E8-4F81-9A46-17D3A5FBA0D3}" dt="2024-03-21T17:19:04.901" v="491"/>
          <ac:inkMkLst>
            <pc:docMk/>
            <pc:sldMk cId="3958132964" sldId="725"/>
            <ac:inkMk id="8" creationId="{89D4B544-D9FC-03F3-60A9-7ABFE6F866E9}"/>
          </ac:inkMkLst>
        </pc:inkChg>
      </pc:sldChg>
      <pc:sldChg chg="addSp delSp modSp mod">
        <pc:chgData name="Stefan, Alexandra" userId="31e1a6b8-5232-42c3-b6d4-9595b200ff55" providerId="ADAL" clId="{43C24204-E4E8-4F81-9A46-17D3A5FBA0D3}" dt="2024-03-27T12:05:48.901" v="3081" actId="403"/>
        <pc:sldMkLst>
          <pc:docMk/>
          <pc:sldMk cId="1905611341" sldId="726"/>
        </pc:sldMkLst>
        <pc:spChg chg="mod">
          <ac:chgData name="Stefan, Alexandra" userId="31e1a6b8-5232-42c3-b6d4-9595b200ff55" providerId="ADAL" clId="{43C24204-E4E8-4F81-9A46-17D3A5FBA0D3}" dt="2024-03-27T11:23:59.266" v="2609" actId="20577"/>
          <ac:spMkLst>
            <pc:docMk/>
            <pc:sldMk cId="1905611341" sldId="726"/>
            <ac:spMk id="6" creationId="{00000000-0000-0000-0000-000000000000}"/>
          </ac:spMkLst>
        </pc:spChg>
        <pc:spChg chg="del">
          <ac:chgData name="Stefan, Alexandra" userId="31e1a6b8-5232-42c3-b6d4-9595b200ff55" providerId="ADAL" clId="{43C24204-E4E8-4F81-9A46-17D3A5FBA0D3}" dt="2024-03-27T11:24:13.142" v="2612" actId="478"/>
          <ac:spMkLst>
            <pc:docMk/>
            <pc:sldMk cId="1905611341" sldId="726"/>
            <ac:spMk id="7" creationId="{00000000-0000-0000-0000-000000000000}"/>
          </ac:spMkLst>
        </pc:spChg>
        <pc:spChg chg="add mod">
          <ac:chgData name="Stefan, Alexandra" userId="31e1a6b8-5232-42c3-b6d4-9595b200ff55" providerId="ADAL" clId="{43C24204-E4E8-4F81-9A46-17D3A5FBA0D3}" dt="2024-03-27T12:05:18.590" v="3078" actId="1076"/>
          <ac:spMkLst>
            <pc:docMk/>
            <pc:sldMk cId="1905611341" sldId="726"/>
            <ac:spMk id="7" creationId="{29A9BD55-471C-6A93-55DE-72464C1066FC}"/>
          </ac:spMkLst>
        </pc:spChg>
        <pc:spChg chg="del">
          <ac:chgData name="Stefan, Alexandra" userId="31e1a6b8-5232-42c3-b6d4-9595b200ff55" providerId="ADAL" clId="{43C24204-E4E8-4F81-9A46-17D3A5FBA0D3}" dt="2024-03-27T11:24:16.964" v="2613" actId="478"/>
          <ac:spMkLst>
            <pc:docMk/>
            <pc:sldMk cId="1905611341" sldId="726"/>
            <ac:spMk id="8" creationId="{00000000-0000-0000-0000-000000000000}"/>
          </ac:spMkLst>
        </pc:spChg>
        <pc:spChg chg="mod">
          <ac:chgData name="Stefan, Alexandra" userId="31e1a6b8-5232-42c3-b6d4-9595b200ff55" providerId="ADAL" clId="{43C24204-E4E8-4F81-9A46-17D3A5FBA0D3}" dt="2024-03-27T11:25:52.834" v="2656" actId="6549"/>
          <ac:spMkLst>
            <pc:docMk/>
            <pc:sldMk cId="1905611341" sldId="726"/>
            <ac:spMk id="10" creationId="{00000000-0000-0000-0000-000000000000}"/>
          </ac:spMkLst>
        </pc:spChg>
        <pc:spChg chg="mod">
          <ac:chgData name="Stefan, Alexandra" userId="31e1a6b8-5232-42c3-b6d4-9595b200ff55" providerId="ADAL" clId="{43C24204-E4E8-4F81-9A46-17D3A5FBA0D3}" dt="2024-03-27T11:24:25.502" v="2615" actId="1076"/>
          <ac:spMkLst>
            <pc:docMk/>
            <pc:sldMk cId="1905611341" sldId="726"/>
            <ac:spMk id="13" creationId="{00000000-0000-0000-0000-000000000000}"/>
          </ac:spMkLst>
        </pc:spChg>
        <pc:spChg chg="del">
          <ac:chgData name="Stefan, Alexandra" userId="31e1a6b8-5232-42c3-b6d4-9595b200ff55" providerId="ADAL" clId="{43C24204-E4E8-4F81-9A46-17D3A5FBA0D3}" dt="2024-03-27T11:24:33.244" v="2619" actId="478"/>
          <ac:spMkLst>
            <pc:docMk/>
            <pc:sldMk cId="1905611341" sldId="726"/>
            <ac:spMk id="15" creationId="{00000000-0000-0000-0000-000000000000}"/>
          </ac:spMkLst>
        </pc:spChg>
        <pc:spChg chg="del">
          <ac:chgData name="Stefan, Alexandra" userId="31e1a6b8-5232-42c3-b6d4-9595b200ff55" providerId="ADAL" clId="{43C24204-E4E8-4F81-9A46-17D3A5FBA0D3}" dt="2024-03-27T11:24:31.135" v="2617" actId="478"/>
          <ac:spMkLst>
            <pc:docMk/>
            <pc:sldMk cId="1905611341" sldId="726"/>
            <ac:spMk id="16" creationId="{00000000-0000-0000-0000-000000000000}"/>
          </ac:spMkLst>
        </pc:spChg>
        <pc:spChg chg="mod">
          <ac:chgData name="Stefan, Alexandra" userId="31e1a6b8-5232-42c3-b6d4-9595b200ff55" providerId="ADAL" clId="{43C24204-E4E8-4F81-9A46-17D3A5FBA0D3}" dt="2024-03-27T11:24:02.999" v="2611" actId="20577"/>
          <ac:spMkLst>
            <pc:docMk/>
            <pc:sldMk cId="1905611341" sldId="726"/>
            <ac:spMk id="18" creationId="{00000000-0000-0000-0000-000000000000}"/>
          </ac:spMkLst>
        </pc:spChg>
        <pc:spChg chg="mod">
          <ac:chgData name="Stefan, Alexandra" userId="31e1a6b8-5232-42c3-b6d4-9595b200ff55" providerId="ADAL" clId="{43C24204-E4E8-4F81-9A46-17D3A5FBA0D3}" dt="2024-03-27T11:26:04.137" v="2658" actId="20577"/>
          <ac:spMkLst>
            <pc:docMk/>
            <pc:sldMk cId="1905611341" sldId="726"/>
            <ac:spMk id="22" creationId="{00000000-0000-0000-0000-000000000000}"/>
          </ac:spMkLst>
        </pc:spChg>
        <pc:spChg chg="mod">
          <ac:chgData name="Stefan, Alexandra" userId="31e1a6b8-5232-42c3-b6d4-9595b200ff55" providerId="ADAL" clId="{43C24204-E4E8-4F81-9A46-17D3A5FBA0D3}" dt="2024-03-27T11:26:09.618" v="2660" actId="6549"/>
          <ac:spMkLst>
            <pc:docMk/>
            <pc:sldMk cId="1905611341" sldId="726"/>
            <ac:spMk id="23" creationId="{00000000-0000-0000-0000-000000000000}"/>
          </ac:spMkLst>
        </pc:spChg>
        <pc:spChg chg="del">
          <ac:chgData name="Stefan, Alexandra" userId="31e1a6b8-5232-42c3-b6d4-9595b200ff55" providerId="ADAL" clId="{43C24204-E4E8-4F81-9A46-17D3A5FBA0D3}" dt="2024-03-27T11:26:25.352" v="2666" actId="478"/>
          <ac:spMkLst>
            <pc:docMk/>
            <pc:sldMk cId="1905611341" sldId="726"/>
            <ac:spMk id="25" creationId="{00000000-0000-0000-0000-000000000000}"/>
          </ac:spMkLst>
        </pc:spChg>
        <pc:spChg chg="del">
          <ac:chgData name="Stefan, Alexandra" userId="31e1a6b8-5232-42c3-b6d4-9595b200ff55" providerId="ADAL" clId="{43C24204-E4E8-4F81-9A46-17D3A5FBA0D3}" dt="2024-03-27T11:26:24.399" v="2665" actId="478"/>
          <ac:spMkLst>
            <pc:docMk/>
            <pc:sldMk cId="1905611341" sldId="726"/>
            <ac:spMk id="26" creationId="{00000000-0000-0000-0000-000000000000}"/>
          </ac:spMkLst>
        </pc:spChg>
        <pc:spChg chg="mod">
          <ac:chgData name="Stefan, Alexandra" userId="31e1a6b8-5232-42c3-b6d4-9595b200ff55" providerId="ADAL" clId="{43C24204-E4E8-4F81-9A46-17D3A5FBA0D3}" dt="2024-03-27T11:26:13.829" v="2662" actId="20577"/>
          <ac:spMkLst>
            <pc:docMk/>
            <pc:sldMk cId="1905611341" sldId="726"/>
            <ac:spMk id="28" creationId="{00000000-0000-0000-0000-000000000000}"/>
          </ac:spMkLst>
        </pc:spChg>
        <pc:spChg chg="mod">
          <ac:chgData name="Stefan, Alexandra" userId="31e1a6b8-5232-42c3-b6d4-9595b200ff55" providerId="ADAL" clId="{43C24204-E4E8-4F81-9A46-17D3A5FBA0D3}" dt="2024-03-27T11:27:09.016" v="2686" actId="6549"/>
          <ac:spMkLst>
            <pc:docMk/>
            <pc:sldMk cId="1905611341" sldId="726"/>
            <ac:spMk id="29" creationId="{00000000-0000-0000-0000-000000000000}"/>
          </ac:spMkLst>
        </pc:spChg>
        <pc:spChg chg="mod">
          <ac:chgData name="Stefan, Alexandra" userId="31e1a6b8-5232-42c3-b6d4-9595b200ff55" providerId="ADAL" clId="{43C24204-E4E8-4F81-9A46-17D3A5FBA0D3}" dt="2024-03-27T11:26:57.478" v="2682" actId="1036"/>
          <ac:spMkLst>
            <pc:docMk/>
            <pc:sldMk cId="1905611341" sldId="726"/>
            <ac:spMk id="30" creationId="{00000000-0000-0000-0000-000000000000}"/>
          </ac:spMkLst>
        </pc:spChg>
        <pc:spChg chg="del">
          <ac:chgData name="Stefan, Alexandra" userId="31e1a6b8-5232-42c3-b6d4-9595b200ff55" providerId="ADAL" clId="{43C24204-E4E8-4F81-9A46-17D3A5FBA0D3}" dt="2024-03-27T11:26:30.109" v="2671" actId="478"/>
          <ac:spMkLst>
            <pc:docMk/>
            <pc:sldMk cId="1905611341" sldId="726"/>
            <ac:spMk id="31" creationId="{00000000-0000-0000-0000-000000000000}"/>
          </ac:spMkLst>
        </pc:spChg>
        <pc:spChg chg="del">
          <ac:chgData name="Stefan, Alexandra" userId="31e1a6b8-5232-42c3-b6d4-9595b200ff55" providerId="ADAL" clId="{43C24204-E4E8-4F81-9A46-17D3A5FBA0D3}" dt="2024-03-27T11:26:28.322" v="2670" actId="478"/>
          <ac:spMkLst>
            <pc:docMk/>
            <pc:sldMk cId="1905611341" sldId="726"/>
            <ac:spMk id="32" creationId="{00000000-0000-0000-0000-000000000000}"/>
          </ac:spMkLst>
        </pc:spChg>
        <pc:spChg chg="mod">
          <ac:chgData name="Stefan, Alexandra" userId="31e1a6b8-5232-42c3-b6d4-9595b200ff55" providerId="ADAL" clId="{43C24204-E4E8-4F81-9A46-17D3A5FBA0D3}" dt="2024-03-27T11:27:19.400" v="2689" actId="6549"/>
          <ac:spMkLst>
            <pc:docMk/>
            <pc:sldMk cId="1905611341" sldId="726"/>
            <ac:spMk id="33" creationId="{00000000-0000-0000-0000-000000000000}"/>
          </ac:spMkLst>
        </pc:spChg>
        <pc:spChg chg="mod">
          <ac:chgData name="Stefan, Alexandra" userId="31e1a6b8-5232-42c3-b6d4-9595b200ff55" providerId="ADAL" clId="{43C24204-E4E8-4F81-9A46-17D3A5FBA0D3}" dt="2024-03-27T11:26:17.920" v="2664" actId="20577"/>
          <ac:spMkLst>
            <pc:docMk/>
            <pc:sldMk cId="1905611341" sldId="726"/>
            <ac:spMk id="36" creationId="{00000000-0000-0000-0000-000000000000}"/>
          </ac:spMkLst>
        </pc:spChg>
        <pc:spChg chg="del">
          <ac:chgData name="Stefan, Alexandra" userId="31e1a6b8-5232-42c3-b6d4-9595b200ff55" providerId="ADAL" clId="{43C24204-E4E8-4F81-9A46-17D3A5FBA0D3}" dt="2024-03-27T11:27:28.394" v="2691" actId="478"/>
          <ac:spMkLst>
            <pc:docMk/>
            <pc:sldMk cId="1905611341" sldId="726"/>
            <ac:spMk id="39" creationId="{00000000-0000-0000-0000-000000000000}"/>
          </ac:spMkLst>
        </pc:spChg>
        <pc:spChg chg="del">
          <ac:chgData name="Stefan, Alexandra" userId="31e1a6b8-5232-42c3-b6d4-9595b200ff55" providerId="ADAL" clId="{43C24204-E4E8-4F81-9A46-17D3A5FBA0D3}" dt="2024-03-27T11:27:27.215" v="2690" actId="478"/>
          <ac:spMkLst>
            <pc:docMk/>
            <pc:sldMk cId="1905611341" sldId="726"/>
            <ac:spMk id="40" creationId="{00000000-0000-0000-0000-000000000000}"/>
          </ac:spMkLst>
        </pc:spChg>
        <pc:spChg chg="del">
          <ac:chgData name="Stefan, Alexandra" userId="31e1a6b8-5232-42c3-b6d4-9595b200ff55" providerId="ADAL" clId="{43C24204-E4E8-4F81-9A46-17D3A5FBA0D3}" dt="2024-03-27T11:27:31.504" v="2694" actId="478"/>
          <ac:spMkLst>
            <pc:docMk/>
            <pc:sldMk cId="1905611341" sldId="726"/>
            <ac:spMk id="49" creationId="{00000000-0000-0000-0000-000000000000}"/>
          </ac:spMkLst>
        </pc:spChg>
        <pc:spChg chg="del">
          <ac:chgData name="Stefan, Alexandra" userId="31e1a6b8-5232-42c3-b6d4-9595b200ff55" providerId="ADAL" clId="{43C24204-E4E8-4F81-9A46-17D3A5FBA0D3}" dt="2024-03-27T11:27:34.102" v="2696" actId="478"/>
          <ac:spMkLst>
            <pc:docMk/>
            <pc:sldMk cId="1905611341" sldId="726"/>
            <ac:spMk id="50" creationId="{00000000-0000-0000-0000-000000000000}"/>
          </ac:spMkLst>
        </pc:spChg>
        <pc:spChg chg="mod">
          <ac:chgData name="Stefan, Alexandra" userId="31e1a6b8-5232-42c3-b6d4-9595b200ff55" providerId="ADAL" clId="{43C24204-E4E8-4F81-9A46-17D3A5FBA0D3}" dt="2024-03-27T11:27:49.042" v="2701" actId="1076"/>
          <ac:spMkLst>
            <pc:docMk/>
            <pc:sldMk cId="1905611341" sldId="726"/>
            <ac:spMk id="51" creationId="{00000000-0000-0000-0000-000000000000}"/>
          </ac:spMkLst>
        </pc:spChg>
        <pc:spChg chg="mod">
          <ac:chgData name="Stefan, Alexandra" userId="31e1a6b8-5232-42c3-b6d4-9595b200ff55" providerId="ADAL" clId="{43C24204-E4E8-4F81-9A46-17D3A5FBA0D3}" dt="2024-03-27T11:27:44.850" v="2700" actId="1076"/>
          <ac:spMkLst>
            <pc:docMk/>
            <pc:sldMk cId="1905611341" sldId="726"/>
            <ac:spMk id="52" creationId="{00000000-0000-0000-0000-000000000000}"/>
          </ac:spMkLst>
        </pc:spChg>
        <pc:spChg chg="del">
          <ac:chgData name="Stefan, Alexandra" userId="31e1a6b8-5232-42c3-b6d4-9595b200ff55" providerId="ADAL" clId="{43C24204-E4E8-4F81-9A46-17D3A5FBA0D3}" dt="2024-03-27T11:27:54.927" v="2703" actId="478"/>
          <ac:spMkLst>
            <pc:docMk/>
            <pc:sldMk cId="1905611341" sldId="726"/>
            <ac:spMk id="53" creationId="{00000000-0000-0000-0000-000000000000}"/>
          </ac:spMkLst>
        </pc:spChg>
        <pc:spChg chg="del">
          <ac:chgData name="Stefan, Alexandra" userId="31e1a6b8-5232-42c3-b6d4-9595b200ff55" providerId="ADAL" clId="{43C24204-E4E8-4F81-9A46-17D3A5FBA0D3}" dt="2024-03-27T11:27:51.078" v="2702" actId="478"/>
          <ac:spMkLst>
            <pc:docMk/>
            <pc:sldMk cId="1905611341" sldId="726"/>
            <ac:spMk id="54" creationId="{00000000-0000-0000-0000-000000000000}"/>
          </ac:spMkLst>
        </pc:spChg>
        <pc:spChg chg="del">
          <ac:chgData name="Stefan, Alexandra" userId="31e1a6b8-5232-42c3-b6d4-9595b200ff55" providerId="ADAL" clId="{43C24204-E4E8-4F81-9A46-17D3A5FBA0D3}" dt="2024-03-27T11:27:37.799" v="2698" actId="478"/>
          <ac:spMkLst>
            <pc:docMk/>
            <pc:sldMk cId="1905611341" sldId="726"/>
            <ac:spMk id="55" creationId="{00000000-0000-0000-0000-000000000000}"/>
          </ac:spMkLst>
        </pc:spChg>
        <pc:spChg chg="del">
          <ac:chgData name="Stefan, Alexandra" userId="31e1a6b8-5232-42c3-b6d4-9595b200ff55" providerId="ADAL" clId="{43C24204-E4E8-4F81-9A46-17D3A5FBA0D3}" dt="2024-03-27T11:27:39.323" v="2699" actId="478"/>
          <ac:spMkLst>
            <pc:docMk/>
            <pc:sldMk cId="1905611341" sldId="726"/>
            <ac:spMk id="56" creationId="{00000000-0000-0000-0000-000000000000}"/>
          </ac:spMkLst>
        </pc:spChg>
        <pc:spChg chg="del">
          <ac:chgData name="Stefan, Alexandra" userId="31e1a6b8-5232-42c3-b6d4-9595b200ff55" providerId="ADAL" clId="{43C24204-E4E8-4F81-9A46-17D3A5FBA0D3}" dt="2024-03-27T11:28:01.481" v="2704" actId="478"/>
          <ac:spMkLst>
            <pc:docMk/>
            <pc:sldMk cId="1905611341" sldId="726"/>
            <ac:spMk id="81" creationId="{00000000-0000-0000-0000-000000000000}"/>
          </ac:spMkLst>
        </pc:spChg>
        <pc:spChg chg="mod">
          <ac:chgData name="Stefan, Alexandra" userId="31e1a6b8-5232-42c3-b6d4-9595b200ff55" providerId="ADAL" clId="{43C24204-E4E8-4F81-9A46-17D3A5FBA0D3}" dt="2024-03-27T11:37:13.844" v="2746" actId="207"/>
          <ac:spMkLst>
            <pc:docMk/>
            <pc:sldMk cId="1905611341" sldId="726"/>
            <ac:spMk id="123" creationId="{00000000-0000-0000-0000-000000000000}"/>
          </ac:spMkLst>
        </pc:spChg>
        <pc:spChg chg="mod">
          <ac:chgData name="Stefan, Alexandra" userId="31e1a6b8-5232-42c3-b6d4-9595b200ff55" providerId="ADAL" clId="{43C24204-E4E8-4F81-9A46-17D3A5FBA0D3}" dt="2024-03-27T11:37:19.093" v="2748" actId="207"/>
          <ac:spMkLst>
            <pc:docMk/>
            <pc:sldMk cId="1905611341" sldId="726"/>
            <ac:spMk id="124" creationId="{00000000-0000-0000-0000-000000000000}"/>
          </ac:spMkLst>
        </pc:spChg>
        <pc:spChg chg="mod">
          <ac:chgData name="Stefan, Alexandra" userId="31e1a6b8-5232-42c3-b6d4-9595b200ff55" providerId="ADAL" clId="{43C24204-E4E8-4F81-9A46-17D3A5FBA0D3}" dt="2024-03-27T11:29:29.204" v="2716"/>
          <ac:spMkLst>
            <pc:docMk/>
            <pc:sldMk cId="1905611341" sldId="726"/>
            <ac:spMk id="128" creationId="{00000000-0000-0000-0000-000000000000}"/>
          </ac:spMkLst>
        </pc:spChg>
        <pc:spChg chg="mod">
          <ac:chgData name="Stefan, Alexandra" userId="31e1a6b8-5232-42c3-b6d4-9595b200ff55" providerId="ADAL" clId="{43C24204-E4E8-4F81-9A46-17D3A5FBA0D3}" dt="2024-03-27T11:29:23.400" v="2712" actId="6549"/>
          <ac:spMkLst>
            <pc:docMk/>
            <pc:sldMk cId="1905611341" sldId="726"/>
            <ac:spMk id="130" creationId="{00000000-0000-0000-0000-000000000000}"/>
          </ac:spMkLst>
        </pc:spChg>
        <pc:spChg chg="mod">
          <ac:chgData name="Stefan, Alexandra" userId="31e1a6b8-5232-42c3-b6d4-9595b200ff55" providerId="ADAL" clId="{43C24204-E4E8-4F81-9A46-17D3A5FBA0D3}" dt="2024-03-27T11:37:29.686" v="2752" actId="207"/>
          <ac:spMkLst>
            <pc:docMk/>
            <pc:sldMk cId="1905611341" sldId="726"/>
            <ac:spMk id="133" creationId="{00000000-0000-0000-0000-000000000000}"/>
          </ac:spMkLst>
        </pc:spChg>
        <pc:spChg chg="mod">
          <ac:chgData name="Stefan, Alexandra" userId="31e1a6b8-5232-42c3-b6d4-9595b200ff55" providerId="ADAL" clId="{43C24204-E4E8-4F81-9A46-17D3A5FBA0D3}" dt="2024-03-27T11:37:24.476" v="2750" actId="207"/>
          <ac:spMkLst>
            <pc:docMk/>
            <pc:sldMk cId="1905611341" sldId="726"/>
            <ac:spMk id="134" creationId="{00000000-0000-0000-0000-000000000000}"/>
          </ac:spMkLst>
        </pc:spChg>
        <pc:spChg chg="mod">
          <ac:chgData name="Stefan, Alexandra" userId="31e1a6b8-5232-42c3-b6d4-9595b200ff55" providerId="ADAL" clId="{43C24204-E4E8-4F81-9A46-17D3A5FBA0D3}" dt="2024-03-27T11:33:15.059" v="2736" actId="20577"/>
          <ac:spMkLst>
            <pc:docMk/>
            <pc:sldMk cId="1905611341" sldId="726"/>
            <ac:spMk id="135" creationId="{00000000-0000-0000-0000-000000000000}"/>
          </ac:spMkLst>
        </pc:spChg>
        <pc:graphicFrameChg chg="add mod modGraphic">
          <ac:chgData name="Stefan, Alexandra" userId="31e1a6b8-5232-42c3-b6d4-9595b200ff55" providerId="ADAL" clId="{43C24204-E4E8-4F81-9A46-17D3A5FBA0D3}" dt="2024-03-27T12:05:48.901" v="3081" actId="403"/>
          <ac:graphicFrameMkLst>
            <pc:docMk/>
            <pc:sldMk cId="1905611341" sldId="726"/>
            <ac:graphicFrameMk id="2" creationId="{A27090BA-CF0E-05A1-FD28-853C79992550}"/>
          </ac:graphicFrameMkLst>
        </pc:graphicFrameChg>
        <pc:graphicFrameChg chg="mod modGraphic">
          <ac:chgData name="Stefan, Alexandra" userId="31e1a6b8-5232-42c3-b6d4-9595b200ff55" providerId="ADAL" clId="{43C24204-E4E8-4F81-9A46-17D3A5FBA0D3}" dt="2024-03-27T11:34:27.650" v="2740" actId="20577"/>
          <ac:graphicFrameMkLst>
            <pc:docMk/>
            <pc:sldMk cId="1905611341" sldId="726"/>
            <ac:graphicFrameMk id="3" creationId="{00000000-0000-0000-0000-000000000000}"/>
          </ac:graphicFrameMkLst>
        </pc:graphicFrameChg>
        <pc:inkChg chg="del">
          <ac:chgData name="Stefan, Alexandra" userId="31e1a6b8-5232-42c3-b6d4-9595b200ff55" providerId="ADAL" clId="{43C24204-E4E8-4F81-9A46-17D3A5FBA0D3}" dt="2024-03-27T11:25:48.302" v="2654" actId="478"/>
          <ac:inkMkLst>
            <pc:docMk/>
            <pc:sldMk cId="1905611341" sldId="726"/>
            <ac:inkMk id="2" creationId="{9B330844-C95C-4725-B455-FDBF1F0C8C59}"/>
          </ac:inkMkLst>
        </pc:inkChg>
        <pc:inkChg chg="add del">
          <ac:chgData name="Stefan, Alexandra" userId="31e1a6b8-5232-42c3-b6d4-9595b200ff55" providerId="ADAL" clId="{43C24204-E4E8-4F81-9A46-17D3A5FBA0D3}" dt="2024-03-27T11:22:51.365" v="2602" actId="478"/>
          <ac:inkMkLst>
            <pc:docMk/>
            <pc:sldMk cId="1905611341" sldId="726"/>
            <ac:inkMk id="9" creationId="{8702E4E7-0B14-46B7-ABAB-612B1CC770AC}"/>
          </ac:inkMkLst>
        </pc:inkChg>
        <pc:cxnChg chg="mod">
          <ac:chgData name="Stefan, Alexandra" userId="31e1a6b8-5232-42c3-b6d4-9595b200ff55" providerId="ADAL" clId="{43C24204-E4E8-4F81-9A46-17D3A5FBA0D3}" dt="2024-03-27T11:24:13.142" v="2612" actId="478"/>
          <ac:cxnSpMkLst>
            <pc:docMk/>
            <pc:sldMk cId="1905611341" sldId="726"/>
            <ac:cxnSpMk id="59" creationId="{00000000-0000-0000-0000-000000000000}"/>
          </ac:cxnSpMkLst>
        </pc:cxnChg>
        <pc:cxnChg chg="del mod">
          <ac:chgData name="Stefan, Alexandra" userId="31e1a6b8-5232-42c3-b6d4-9595b200ff55" providerId="ADAL" clId="{43C24204-E4E8-4F81-9A46-17D3A5FBA0D3}" dt="2024-03-27T11:27:29.788" v="2692" actId="478"/>
          <ac:cxnSpMkLst>
            <pc:docMk/>
            <pc:sldMk cId="1905611341" sldId="726"/>
            <ac:cxnSpMk id="85" creationId="{00000000-0000-0000-0000-000000000000}"/>
          </ac:cxnSpMkLst>
        </pc:cxnChg>
        <pc:cxnChg chg="del mod">
          <ac:chgData name="Stefan, Alexandra" userId="31e1a6b8-5232-42c3-b6d4-9595b200ff55" providerId="ADAL" clId="{43C24204-E4E8-4F81-9A46-17D3A5FBA0D3}" dt="2024-03-27T11:27:30.861" v="2693" actId="478"/>
          <ac:cxnSpMkLst>
            <pc:docMk/>
            <pc:sldMk cId="1905611341" sldId="726"/>
            <ac:cxnSpMk id="88" creationId="{00000000-0000-0000-0000-000000000000}"/>
          </ac:cxnSpMkLst>
        </pc:cxnChg>
        <pc:cxnChg chg="del mod">
          <ac:chgData name="Stefan, Alexandra" userId="31e1a6b8-5232-42c3-b6d4-9595b200ff55" providerId="ADAL" clId="{43C24204-E4E8-4F81-9A46-17D3A5FBA0D3}" dt="2024-03-27T11:27:36.235" v="2697" actId="478"/>
          <ac:cxnSpMkLst>
            <pc:docMk/>
            <pc:sldMk cId="1905611341" sldId="726"/>
            <ac:cxnSpMk id="91" creationId="{00000000-0000-0000-0000-000000000000}"/>
          </ac:cxnSpMkLst>
        </pc:cxnChg>
        <pc:cxnChg chg="del mod">
          <ac:chgData name="Stefan, Alexandra" userId="31e1a6b8-5232-42c3-b6d4-9595b200ff55" providerId="ADAL" clId="{43C24204-E4E8-4F81-9A46-17D3A5FBA0D3}" dt="2024-03-27T11:27:32.610" v="2695" actId="478"/>
          <ac:cxnSpMkLst>
            <pc:docMk/>
            <pc:sldMk cId="1905611341" sldId="726"/>
            <ac:cxnSpMk id="94" creationId="{00000000-0000-0000-0000-000000000000}"/>
          </ac:cxnSpMkLst>
        </pc:cxnChg>
        <pc:cxnChg chg="mod">
          <ac:chgData name="Stefan, Alexandra" userId="31e1a6b8-5232-42c3-b6d4-9595b200ff55" providerId="ADAL" clId="{43C24204-E4E8-4F81-9A46-17D3A5FBA0D3}" dt="2024-03-27T11:27:28.394" v="2691" actId="478"/>
          <ac:cxnSpMkLst>
            <pc:docMk/>
            <pc:sldMk cId="1905611341" sldId="726"/>
            <ac:cxnSpMk id="97" creationId="{00000000-0000-0000-0000-000000000000}"/>
          </ac:cxnSpMkLst>
        </pc:cxnChg>
        <pc:cxnChg chg="mod">
          <ac:chgData name="Stefan, Alexandra" userId="31e1a6b8-5232-42c3-b6d4-9595b200ff55" providerId="ADAL" clId="{43C24204-E4E8-4F81-9A46-17D3A5FBA0D3}" dt="2024-03-27T11:27:19.400" v="2689" actId="6549"/>
          <ac:cxnSpMkLst>
            <pc:docMk/>
            <pc:sldMk cId="1905611341" sldId="726"/>
            <ac:cxnSpMk id="100" creationId="{00000000-0000-0000-0000-000000000000}"/>
          </ac:cxnSpMkLst>
        </pc:cxnChg>
        <pc:cxnChg chg="del mod">
          <ac:chgData name="Stefan, Alexandra" userId="31e1a6b8-5232-42c3-b6d4-9595b200ff55" providerId="ADAL" clId="{43C24204-E4E8-4F81-9A46-17D3A5FBA0D3}" dt="2024-03-27T11:26:27.560" v="2669" actId="478"/>
          <ac:cxnSpMkLst>
            <pc:docMk/>
            <pc:sldMk cId="1905611341" sldId="726"/>
            <ac:cxnSpMk id="103" creationId="{00000000-0000-0000-0000-000000000000}"/>
          </ac:cxnSpMkLst>
        </pc:cxnChg>
        <pc:cxnChg chg="del mod">
          <ac:chgData name="Stefan, Alexandra" userId="31e1a6b8-5232-42c3-b6d4-9595b200ff55" providerId="ADAL" clId="{43C24204-E4E8-4F81-9A46-17D3A5FBA0D3}" dt="2024-03-27T11:26:26.490" v="2667" actId="478"/>
          <ac:cxnSpMkLst>
            <pc:docMk/>
            <pc:sldMk cId="1905611341" sldId="726"/>
            <ac:cxnSpMk id="106" creationId="{00000000-0000-0000-0000-000000000000}"/>
          </ac:cxnSpMkLst>
        </pc:cxnChg>
        <pc:cxnChg chg="mod">
          <ac:chgData name="Stefan, Alexandra" userId="31e1a6b8-5232-42c3-b6d4-9595b200ff55" providerId="ADAL" clId="{43C24204-E4E8-4F81-9A46-17D3A5FBA0D3}" dt="2024-03-27T11:27:12.512" v="2687" actId="14100"/>
          <ac:cxnSpMkLst>
            <pc:docMk/>
            <pc:sldMk cId="1905611341" sldId="726"/>
            <ac:cxnSpMk id="109" creationId="{00000000-0000-0000-0000-000000000000}"/>
          </ac:cxnSpMkLst>
        </pc:cxnChg>
        <pc:cxnChg chg="del mod">
          <ac:chgData name="Stefan, Alexandra" userId="31e1a6b8-5232-42c3-b6d4-9595b200ff55" providerId="ADAL" clId="{43C24204-E4E8-4F81-9A46-17D3A5FBA0D3}" dt="2024-03-27T11:24:32.019" v="2618" actId="478"/>
          <ac:cxnSpMkLst>
            <pc:docMk/>
            <pc:sldMk cId="1905611341" sldId="726"/>
            <ac:cxnSpMk id="115" creationId="{00000000-0000-0000-0000-000000000000}"/>
          </ac:cxnSpMkLst>
        </pc:cxnChg>
        <pc:cxnChg chg="del mod">
          <ac:chgData name="Stefan, Alexandra" userId="31e1a6b8-5232-42c3-b6d4-9595b200ff55" providerId="ADAL" clId="{43C24204-E4E8-4F81-9A46-17D3A5FBA0D3}" dt="2024-03-27T11:24:19.892" v="2614" actId="478"/>
          <ac:cxnSpMkLst>
            <pc:docMk/>
            <pc:sldMk cId="1905611341" sldId="726"/>
            <ac:cxnSpMk id="118" creationId="{00000000-0000-0000-0000-000000000000}"/>
          </ac:cxnSpMkLst>
        </pc:cxnChg>
      </pc:sldChg>
      <pc:sldChg chg="addSp delSp mod">
        <pc:chgData name="Stefan, Alexandra" userId="31e1a6b8-5232-42c3-b6d4-9595b200ff55" providerId="ADAL" clId="{43C24204-E4E8-4F81-9A46-17D3A5FBA0D3}" dt="2024-03-21T17:19:04.901" v="491"/>
        <pc:sldMkLst>
          <pc:docMk/>
          <pc:sldMk cId="3096876646" sldId="740"/>
        </pc:sldMkLst>
        <pc:inkChg chg="add del">
          <ac:chgData name="Stefan, Alexandra" userId="31e1a6b8-5232-42c3-b6d4-9595b200ff55" providerId="ADAL" clId="{43C24204-E4E8-4F81-9A46-17D3A5FBA0D3}" dt="2024-03-21T15:59:46.623" v="477" actId="478"/>
          <ac:inkMkLst>
            <pc:docMk/>
            <pc:sldMk cId="3096876646" sldId="740"/>
            <ac:inkMk id="6" creationId="{E9AB4325-5709-C0EF-CF6B-A4869AAA36A8}"/>
          </ac:inkMkLst>
        </pc:inkChg>
        <pc:inkChg chg="add">
          <ac:chgData name="Stefan, Alexandra" userId="31e1a6b8-5232-42c3-b6d4-9595b200ff55" providerId="ADAL" clId="{43C24204-E4E8-4F81-9A46-17D3A5FBA0D3}" dt="2024-03-21T17:19:04.901" v="491"/>
          <ac:inkMkLst>
            <pc:docMk/>
            <pc:sldMk cId="3096876646" sldId="740"/>
            <ac:inkMk id="18" creationId="{7739B138-4FAC-A400-98A3-CD1429DE29FC}"/>
          </ac:inkMkLst>
        </pc:inkChg>
      </pc:sldChg>
      <pc:sldChg chg="add del">
        <pc:chgData name="Stefan, Alexandra" userId="31e1a6b8-5232-42c3-b6d4-9595b200ff55" providerId="ADAL" clId="{43C24204-E4E8-4F81-9A46-17D3A5FBA0D3}" dt="2024-03-26T17:58:14.241" v="2141" actId="2696"/>
        <pc:sldMkLst>
          <pc:docMk/>
          <pc:sldMk cId="1287073887" sldId="741"/>
        </pc:sldMkLst>
      </pc:sldChg>
      <pc:sldChg chg="del">
        <pc:chgData name="Stefan, Alexandra" userId="31e1a6b8-5232-42c3-b6d4-9595b200ff55" providerId="ADAL" clId="{43C24204-E4E8-4F81-9A46-17D3A5FBA0D3}" dt="2024-03-26T13:49:07.767" v="2018" actId="2696"/>
        <pc:sldMkLst>
          <pc:docMk/>
          <pc:sldMk cId="4196941394" sldId="741"/>
        </pc:sldMkLst>
      </pc:sldChg>
      <pc:sldChg chg="modSp del mod">
        <pc:chgData name="Stefan, Alexandra" userId="31e1a6b8-5232-42c3-b6d4-9595b200ff55" providerId="ADAL" clId="{43C24204-E4E8-4F81-9A46-17D3A5FBA0D3}" dt="2024-03-26T13:49:07.767" v="2018" actId="2696"/>
        <pc:sldMkLst>
          <pc:docMk/>
          <pc:sldMk cId="56872261" sldId="743"/>
        </pc:sldMkLst>
        <pc:spChg chg="mod">
          <ac:chgData name="Stefan, Alexandra" userId="31e1a6b8-5232-42c3-b6d4-9595b200ff55" providerId="ADAL" clId="{43C24204-E4E8-4F81-9A46-17D3A5FBA0D3}" dt="2024-03-26T13:05:03.142" v="499" actId="20577"/>
          <ac:spMkLst>
            <pc:docMk/>
            <pc:sldMk cId="56872261" sldId="743"/>
            <ac:spMk id="13" creationId="{7EE39B7D-7D49-451C-BB41-001DA27BA8D2}"/>
          </ac:spMkLst>
        </pc:spChg>
        <pc:spChg chg="mod">
          <ac:chgData name="Stefan, Alexandra" userId="31e1a6b8-5232-42c3-b6d4-9595b200ff55" providerId="ADAL" clId="{43C24204-E4E8-4F81-9A46-17D3A5FBA0D3}" dt="2024-03-26T13:10:31.981" v="500" actId="1076"/>
          <ac:spMkLst>
            <pc:docMk/>
            <pc:sldMk cId="56872261" sldId="743"/>
            <ac:spMk id="16" creationId="{D383AA67-9FC1-493E-A83C-DC3C7AC7D1F8}"/>
          </ac:spMkLst>
        </pc:spChg>
      </pc:sldChg>
      <pc:sldChg chg="add del">
        <pc:chgData name="Stefan, Alexandra" userId="31e1a6b8-5232-42c3-b6d4-9595b200ff55" providerId="ADAL" clId="{43C24204-E4E8-4F81-9A46-17D3A5FBA0D3}" dt="2024-03-26T17:58:14.241" v="2141" actId="2696"/>
        <pc:sldMkLst>
          <pc:docMk/>
          <pc:sldMk cId="1817883042" sldId="743"/>
        </pc:sldMkLst>
      </pc:sldChg>
      <pc:sldChg chg="addSp delSp modSp mod">
        <pc:chgData name="Stefan, Alexandra" userId="31e1a6b8-5232-42c3-b6d4-9595b200ff55" providerId="ADAL" clId="{43C24204-E4E8-4F81-9A46-17D3A5FBA0D3}" dt="2024-03-27T11:11:06.487" v="2511"/>
        <pc:sldMkLst>
          <pc:docMk/>
          <pc:sldMk cId="4189133614" sldId="744"/>
        </pc:sldMkLst>
        <pc:graphicFrameChg chg="mod modGraphic">
          <ac:chgData name="Stefan, Alexandra" userId="31e1a6b8-5232-42c3-b6d4-9595b200ff55" providerId="ADAL" clId="{43C24204-E4E8-4F81-9A46-17D3A5FBA0D3}" dt="2024-03-27T11:11:06.487" v="2511"/>
          <ac:graphicFrameMkLst>
            <pc:docMk/>
            <pc:sldMk cId="4189133614" sldId="744"/>
            <ac:graphicFrameMk id="6" creationId="{00000000-0000-0000-0000-000000000000}"/>
          </ac:graphicFrameMkLst>
        </pc:graphicFrameChg>
        <pc:inkChg chg="add del">
          <ac:chgData name="Stefan, Alexandra" userId="31e1a6b8-5232-42c3-b6d4-9595b200ff55" providerId="ADAL" clId="{43C24204-E4E8-4F81-9A46-17D3A5FBA0D3}" dt="2024-03-26T16:16:51.482" v="2120" actId="478"/>
          <ac:inkMkLst>
            <pc:docMk/>
            <pc:sldMk cId="4189133614" sldId="744"/>
            <ac:inkMk id="3" creationId="{A43EEFBF-AF4B-4601-0887-B16E943A88B7}"/>
          </ac:inkMkLst>
        </pc:inkChg>
        <pc:inkChg chg="add">
          <ac:chgData name="Stefan, Alexandra" userId="31e1a6b8-5232-42c3-b6d4-9595b200ff55" providerId="ADAL" clId="{43C24204-E4E8-4F81-9A46-17D3A5FBA0D3}" dt="2024-03-26T17:18:16.549" v="2138"/>
          <ac:inkMkLst>
            <pc:docMk/>
            <pc:sldMk cId="4189133614" sldId="744"/>
            <ac:inkMk id="10" creationId="{1479A491-2FAB-2460-8CF2-0FC997F3D752}"/>
          </ac:inkMkLst>
        </pc:inkChg>
        <pc:cxnChg chg="add mod">
          <ac:chgData name="Stefan, Alexandra" userId="31e1a6b8-5232-42c3-b6d4-9595b200ff55" providerId="ADAL" clId="{43C24204-E4E8-4F81-9A46-17D3A5FBA0D3}" dt="2024-03-26T13:53:38.943" v="2028" actId="1582"/>
          <ac:cxnSpMkLst>
            <pc:docMk/>
            <pc:sldMk cId="4189133614" sldId="744"/>
            <ac:cxnSpMk id="5" creationId="{ECBF6748-F70E-87CC-6213-B9DFCE28FE9E}"/>
          </ac:cxnSpMkLst>
        </pc:cxnChg>
        <pc:cxnChg chg="add mod">
          <ac:chgData name="Stefan, Alexandra" userId="31e1a6b8-5232-42c3-b6d4-9595b200ff55" providerId="ADAL" clId="{43C24204-E4E8-4F81-9A46-17D3A5FBA0D3}" dt="2024-03-26T13:53:46.855" v="2031" actId="14100"/>
          <ac:cxnSpMkLst>
            <pc:docMk/>
            <pc:sldMk cId="4189133614" sldId="744"/>
            <ac:cxnSpMk id="9" creationId="{7D3C242A-A80D-DE53-7400-AFEFDA251655}"/>
          </ac:cxnSpMkLst>
        </pc:cxnChg>
        <pc:cxnChg chg="add mod">
          <ac:chgData name="Stefan, Alexandra" userId="31e1a6b8-5232-42c3-b6d4-9595b200ff55" providerId="ADAL" clId="{43C24204-E4E8-4F81-9A46-17D3A5FBA0D3}" dt="2024-03-26T13:53:57.268" v="2034" actId="14100"/>
          <ac:cxnSpMkLst>
            <pc:docMk/>
            <pc:sldMk cId="4189133614" sldId="744"/>
            <ac:cxnSpMk id="14" creationId="{54861FDA-959D-66A0-E3A8-C28EDF7AC949}"/>
          </ac:cxnSpMkLst>
        </pc:cxnChg>
      </pc:sldChg>
      <pc:sldChg chg="addSp delSp modSp mod">
        <pc:chgData name="Stefan, Alexandra" userId="31e1a6b8-5232-42c3-b6d4-9595b200ff55" providerId="ADAL" clId="{43C24204-E4E8-4F81-9A46-17D3A5FBA0D3}" dt="2024-03-27T11:09:40.351" v="2482"/>
        <pc:sldMkLst>
          <pc:docMk/>
          <pc:sldMk cId="3225114221" sldId="745"/>
        </pc:sldMkLst>
        <pc:graphicFrameChg chg="mod modGraphic">
          <ac:chgData name="Stefan, Alexandra" userId="31e1a6b8-5232-42c3-b6d4-9595b200ff55" providerId="ADAL" clId="{43C24204-E4E8-4F81-9A46-17D3A5FBA0D3}" dt="2024-03-27T11:09:40.351" v="2482"/>
          <ac:graphicFrameMkLst>
            <pc:docMk/>
            <pc:sldMk cId="3225114221" sldId="745"/>
            <ac:graphicFrameMk id="6" creationId="{00000000-0000-0000-0000-000000000000}"/>
          </ac:graphicFrameMkLst>
        </pc:graphicFrameChg>
        <pc:inkChg chg="add del">
          <ac:chgData name="Stefan, Alexandra" userId="31e1a6b8-5232-42c3-b6d4-9595b200ff55" providerId="ADAL" clId="{43C24204-E4E8-4F81-9A46-17D3A5FBA0D3}" dt="2024-03-26T16:17:33.502" v="2129" actId="478"/>
          <ac:inkMkLst>
            <pc:docMk/>
            <pc:sldMk cId="3225114221" sldId="745"/>
            <ac:inkMk id="3" creationId="{C9B1B5DE-FA99-8537-3686-95999C7E718D}"/>
          </ac:inkMkLst>
        </pc:inkChg>
        <pc:inkChg chg="add del">
          <ac:chgData name="Stefan, Alexandra" userId="31e1a6b8-5232-42c3-b6d4-9595b200ff55" providerId="ADAL" clId="{43C24204-E4E8-4F81-9A46-17D3A5FBA0D3}" dt="2024-03-26T18:37:19.894" v="2451" actId="478"/>
          <ac:inkMkLst>
            <pc:docMk/>
            <pc:sldMk cId="3225114221" sldId="745"/>
            <ac:inkMk id="5" creationId="{E1E93988-1CFD-5ECD-7110-B8A5E5C54557}"/>
          </ac:inkMkLst>
        </pc:inkChg>
      </pc:sldChg>
      <pc:sldChg chg="addSp delSp modSp mod">
        <pc:chgData name="Stefan, Alexandra" userId="31e1a6b8-5232-42c3-b6d4-9595b200ff55" providerId="ADAL" clId="{43C24204-E4E8-4F81-9A46-17D3A5FBA0D3}" dt="2024-03-26T18:35:52.533" v="2450" actId="20577"/>
        <pc:sldMkLst>
          <pc:docMk/>
          <pc:sldMk cId="1391110894" sldId="747"/>
        </pc:sldMkLst>
        <pc:spChg chg="mod">
          <ac:chgData name="Stefan, Alexandra" userId="31e1a6b8-5232-42c3-b6d4-9595b200ff55" providerId="ADAL" clId="{43C24204-E4E8-4F81-9A46-17D3A5FBA0D3}" dt="2024-03-26T18:35:52.533" v="2450" actId="20577"/>
          <ac:spMkLst>
            <pc:docMk/>
            <pc:sldMk cId="1391110894" sldId="747"/>
            <ac:spMk id="6" creationId="{89F1D2A6-427E-4968-A541-AA80AE9A2ADF}"/>
          </ac:spMkLst>
        </pc:spChg>
        <pc:graphicFrameChg chg="mod modGraphic">
          <ac:chgData name="Stefan, Alexandra" userId="31e1a6b8-5232-42c3-b6d4-9595b200ff55" providerId="ADAL" clId="{43C24204-E4E8-4F81-9A46-17D3A5FBA0D3}" dt="2024-03-26T18:23:16.826" v="2344" actId="20577"/>
          <ac:graphicFrameMkLst>
            <pc:docMk/>
            <pc:sldMk cId="1391110894" sldId="747"/>
            <ac:graphicFrameMk id="11" creationId="{5E88CAFA-D162-44B8-8E12-E69CB8229BBD}"/>
          </ac:graphicFrameMkLst>
        </pc:graphicFrameChg>
        <pc:inkChg chg="add del">
          <ac:chgData name="Stefan, Alexandra" userId="31e1a6b8-5232-42c3-b6d4-9595b200ff55" providerId="ADAL" clId="{43C24204-E4E8-4F81-9A46-17D3A5FBA0D3}" dt="2024-03-26T16:35:57.248" v="2133" actId="478"/>
          <ac:inkMkLst>
            <pc:docMk/>
            <pc:sldMk cId="1391110894" sldId="747"/>
            <ac:inkMk id="3" creationId="{51539B35-19A6-532E-DCA4-44BD02F84786}"/>
          </ac:inkMkLst>
        </pc:inkChg>
        <pc:inkChg chg="add del">
          <ac:chgData name="Stefan, Alexandra" userId="31e1a6b8-5232-42c3-b6d4-9595b200ff55" providerId="ADAL" clId="{43C24204-E4E8-4F81-9A46-17D3A5FBA0D3}" dt="2024-03-26T18:18:28.148" v="2149" actId="478"/>
          <ac:inkMkLst>
            <pc:docMk/>
            <pc:sldMk cId="1391110894" sldId="747"/>
            <ac:inkMk id="5" creationId="{9B4C28C1-AEC5-C709-83EB-AEE5EE8F208B}"/>
          </ac:inkMkLst>
        </pc:inkChg>
        <pc:inkChg chg="add del">
          <ac:chgData name="Stefan, Alexandra" userId="31e1a6b8-5232-42c3-b6d4-9595b200ff55" providerId="ADAL" clId="{43C24204-E4E8-4F81-9A46-17D3A5FBA0D3}" dt="2024-03-26T16:35:55.926" v="2132" actId="478"/>
          <ac:inkMkLst>
            <pc:docMk/>
            <pc:sldMk cId="1391110894" sldId="747"/>
            <ac:inkMk id="7" creationId="{405F53B2-E766-442A-30E7-7462D78D3C1C}"/>
          </ac:inkMkLst>
        </pc:inkChg>
        <pc:inkChg chg="add del">
          <ac:chgData name="Stefan, Alexandra" userId="31e1a6b8-5232-42c3-b6d4-9595b200ff55" providerId="ADAL" clId="{43C24204-E4E8-4F81-9A46-17D3A5FBA0D3}" dt="2024-03-26T16:35:54.550" v="2131" actId="478"/>
          <ac:inkMkLst>
            <pc:docMk/>
            <pc:sldMk cId="1391110894" sldId="747"/>
            <ac:inkMk id="8" creationId="{16180DE6-48C4-7AA3-2B14-B8461E90C995}"/>
          </ac:inkMkLst>
        </pc:inkChg>
        <pc:inkChg chg="add del">
          <ac:chgData name="Stefan, Alexandra" userId="31e1a6b8-5232-42c3-b6d4-9595b200ff55" providerId="ADAL" clId="{43C24204-E4E8-4F81-9A46-17D3A5FBA0D3}" dt="2024-03-26T16:35:58.614" v="2134" actId="478"/>
          <ac:inkMkLst>
            <pc:docMk/>
            <pc:sldMk cId="1391110894" sldId="747"/>
            <ac:inkMk id="10" creationId="{83C86AFE-AC29-5D0A-B63F-41EF884CBBC3}"/>
          </ac:inkMkLst>
        </pc:inkChg>
        <pc:inkChg chg="add del">
          <ac:chgData name="Stefan, Alexandra" userId="31e1a6b8-5232-42c3-b6d4-9595b200ff55" providerId="ADAL" clId="{43C24204-E4E8-4F81-9A46-17D3A5FBA0D3}" dt="2024-03-26T16:36:00.356" v="2135" actId="478"/>
          <ac:inkMkLst>
            <pc:docMk/>
            <pc:sldMk cId="1391110894" sldId="747"/>
            <ac:inkMk id="13" creationId="{2A1517BC-A9BF-C949-D213-47A3AAC1B5A1}"/>
          </ac:inkMkLst>
        </pc:inkChg>
        <pc:inkChg chg="add del">
          <ac:chgData name="Stefan, Alexandra" userId="31e1a6b8-5232-42c3-b6d4-9595b200ff55" providerId="ADAL" clId="{43C24204-E4E8-4F81-9A46-17D3A5FBA0D3}" dt="2024-03-26T16:36:01.996" v="2136" actId="478"/>
          <ac:inkMkLst>
            <pc:docMk/>
            <pc:sldMk cId="1391110894" sldId="747"/>
            <ac:inkMk id="14" creationId="{6981B897-9511-A387-5A28-6E51CA40AB87}"/>
          </ac:inkMkLst>
        </pc:inkChg>
        <pc:inkChg chg="add del">
          <ac:chgData name="Stefan, Alexandra" userId="31e1a6b8-5232-42c3-b6d4-9595b200ff55" providerId="ADAL" clId="{43C24204-E4E8-4F81-9A46-17D3A5FBA0D3}" dt="2024-03-26T16:36:04.248" v="2137" actId="478"/>
          <ac:inkMkLst>
            <pc:docMk/>
            <pc:sldMk cId="1391110894" sldId="747"/>
            <ac:inkMk id="15" creationId="{0F8364D2-BC25-131B-1B7C-25A6FFE14036}"/>
          </ac:inkMkLst>
        </pc:inkChg>
        <pc:inkChg chg="add del">
          <ac:chgData name="Stefan, Alexandra" userId="31e1a6b8-5232-42c3-b6d4-9595b200ff55" providerId="ADAL" clId="{43C24204-E4E8-4F81-9A46-17D3A5FBA0D3}" dt="2024-03-26T16:17:28.570" v="2128" actId="478"/>
          <ac:inkMkLst>
            <pc:docMk/>
            <pc:sldMk cId="1391110894" sldId="747"/>
            <ac:inkMk id="16" creationId="{6F758AB1-6198-3197-49AF-7E4B61E9E6C5}"/>
          </ac:inkMkLst>
        </pc:inkChg>
        <pc:inkChg chg="add del">
          <ac:chgData name="Stefan, Alexandra" userId="31e1a6b8-5232-42c3-b6d4-9595b200ff55" providerId="ADAL" clId="{43C24204-E4E8-4F81-9A46-17D3A5FBA0D3}" dt="2024-03-26T18:18:25.895" v="2148" actId="478"/>
          <ac:inkMkLst>
            <pc:docMk/>
            <pc:sldMk cId="1391110894" sldId="747"/>
            <ac:inkMk id="17" creationId="{590C8A19-0BB7-69DD-CAA9-E3EF766223B3}"/>
          </ac:inkMkLst>
        </pc:inkChg>
        <pc:inkChg chg="add del">
          <ac:chgData name="Stefan, Alexandra" userId="31e1a6b8-5232-42c3-b6d4-9595b200ff55" providerId="ADAL" clId="{43C24204-E4E8-4F81-9A46-17D3A5FBA0D3}" dt="2024-03-26T18:18:24.205" v="2147" actId="478"/>
          <ac:inkMkLst>
            <pc:docMk/>
            <pc:sldMk cId="1391110894" sldId="747"/>
            <ac:inkMk id="18" creationId="{21309415-0930-B8ED-F17F-D2D2F3BCCB8A}"/>
          </ac:inkMkLst>
        </pc:inkChg>
        <pc:inkChg chg="add del">
          <ac:chgData name="Stefan, Alexandra" userId="31e1a6b8-5232-42c3-b6d4-9595b200ff55" providerId="ADAL" clId="{43C24204-E4E8-4F81-9A46-17D3A5FBA0D3}" dt="2024-03-26T18:18:22.718" v="2146" actId="478"/>
          <ac:inkMkLst>
            <pc:docMk/>
            <pc:sldMk cId="1391110894" sldId="747"/>
            <ac:inkMk id="19" creationId="{D4F7C443-DB75-B981-E9AB-392E80E71BFB}"/>
          </ac:inkMkLst>
        </pc:inkChg>
        <pc:inkChg chg="add del">
          <ac:chgData name="Stefan, Alexandra" userId="31e1a6b8-5232-42c3-b6d4-9595b200ff55" providerId="ADAL" clId="{43C24204-E4E8-4F81-9A46-17D3A5FBA0D3}" dt="2024-03-26T18:18:30.247" v="2150" actId="478"/>
          <ac:inkMkLst>
            <pc:docMk/>
            <pc:sldMk cId="1391110894" sldId="747"/>
            <ac:inkMk id="20" creationId="{194DB9F8-DD04-0981-18E3-8E4F6EEC9705}"/>
          </ac:inkMkLst>
        </pc:inkChg>
        <pc:inkChg chg="add del">
          <ac:chgData name="Stefan, Alexandra" userId="31e1a6b8-5232-42c3-b6d4-9595b200ff55" providerId="ADAL" clId="{43C24204-E4E8-4F81-9A46-17D3A5FBA0D3}" dt="2024-03-26T18:18:32.099" v="2151" actId="478"/>
          <ac:inkMkLst>
            <pc:docMk/>
            <pc:sldMk cId="1391110894" sldId="747"/>
            <ac:inkMk id="21" creationId="{FE4CDF0D-836E-F97E-5CF8-C64F70726DB9}"/>
          </ac:inkMkLst>
        </pc:inkChg>
        <pc:inkChg chg="add del">
          <ac:chgData name="Stefan, Alexandra" userId="31e1a6b8-5232-42c3-b6d4-9595b200ff55" providerId="ADAL" clId="{43C24204-E4E8-4F81-9A46-17D3A5FBA0D3}" dt="2024-03-26T18:18:20.196" v="2145" actId="478"/>
          <ac:inkMkLst>
            <pc:docMk/>
            <pc:sldMk cId="1391110894" sldId="747"/>
            <ac:inkMk id="22" creationId="{E2E192CB-245F-DE44-0951-1606DFCA533D}"/>
          </ac:inkMkLst>
        </pc:inkChg>
      </pc:sldChg>
      <pc:sldChg chg="addSp delSp modSp mod">
        <pc:chgData name="Stefan, Alexandra" userId="31e1a6b8-5232-42c3-b6d4-9595b200ff55" providerId="ADAL" clId="{43C24204-E4E8-4F81-9A46-17D3A5FBA0D3}" dt="2024-03-26T18:18:12.877" v="2144" actId="478"/>
        <pc:sldMkLst>
          <pc:docMk/>
          <pc:sldMk cId="713082507" sldId="749"/>
        </pc:sldMkLst>
        <pc:spChg chg="del mod">
          <ac:chgData name="Stefan, Alexandra" userId="31e1a6b8-5232-42c3-b6d4-9595b200ff55" providerId="ADAL" clId="{43C24204-E4E8-4F81-9A46-17D3A5FBA0D3}" dt="2024-03-26T14:54:22.113" v="2099" actId="478"/>
          <ac:spMkLst>
            <pc:docMk/>
            <pc:sldMk cId="713082507" sldId="749"/>
            <ac:spMk id="14" creationId="{9391F3B4-B2C0-47B3-A2B2-BBAB7D21A002}"/>
          </ac:spMkLst>
        </pc:spChg>
        <pc:inkChg chg="add del">
          <ac:chgData name="Stefan, Alexandra" userId="31e1a6b8-5232-42c3-b6d4-9595b200ff55" providerId="ADAL" clId="{43C24204-E4E8-4F81-9A46-17D3A5FBA0D3}" dt="2024-03-26T16:17:17.813" v="2126" actId="478"/>
          <ac:inkMkLst>
            <pc:docMk/>
            <pc:sldMk cId="713082507" sldId="749"/>
            <ac:inkMk id="5" creationId="{E9F332E2-D6C1-886A-3DBA-7A75BAB5AFD6}"/>
          </ac:inkMkLst>
        </pc:inkChg>
        <pc:inkChg chg="add del">
          <ac:chgData name="Stefan, Alexandra" userId="31e1a6b8-5232-42c3-b6d4-9595b200ff55" providerId="ADAL" clId="{43C24204-E4E8-4F81-9A46-17D3A5FBA0D3}" dt="2024-03-26T18:18:12.877" v="2144" actId="478"/>
          <ac:inkMkLst>
            <pc:docMk/>
            <pc:sldMk cId="713082507" sldId="749"/>
            <ac:inkMk id="9" creationId="{BF0F2D4E-6A22-5016-7F22-6D0163E1A64B}"/>
          </ac:inkMkLst>
        </pc:inkChg>
      </pc:sldChg>
      <pc:sldChg chg="addSp delSp mod">
        <pc:chgData name="Stefan, Alexandra" userId="31e1a6b8-5232-42c3-b6d4-9595b200ff55" providerId="ADAL" clId="{43C24204-E4E8-4F81-9A46-17D3A5FBA0D3}" dt="2024-03-21T17:19:04.901" v="491"/>
        <pc:sldMkLst>
          <pc:docMk/>
          <pc:sldMk cId="3189754298" sldId="750"/>
        </pc:sldMkLst>
        <pc:inkChg chg="add del">
          <ac:chgData name="Stefan, Alexandra" userId="31e1a6b8-5232-42c3-b6d4-9595b200ff55" providerId="ADAL" clId="{43C24204-E4E8-4F81-9A46-17D3A5FBA0D3}" dt="2024-03-21T16:00:30.362" v="487" actId="478"/>
          <ac:inkMkLst>
            <pc:docMk/>
            <pc:sldMk cId="3189754298" sldId="750"/>
            <ac:inkMk id="5" creationId="{8D6A3AB8-ED63-1D67-0B4F-75B48BD0134B}"/>
          </ac:inkMkLst>
        </pc:inkChg>
        <pc:inkChg chg="add del">
          <ac:chgData name="Stefan, Alexandra" userId="31e1a6b8-5232-42c3-b6d4-9595b200ff55" providerId="ADAL" clId="{43C24204-E4E8-4F81-9A46-17D3A5FBA0D3}" dt="2024-03-21T16:00:28.356" v="486" actId="478"/>
          <ac:inkMkLst>
            <pc:docMk/>
            <pc:sldMk cId="3189754298" sldId="750"/>
            <ac:inkMk id="6" creationId="{EE269C34-B83F-F8E2-8457-9F6C568F818C}"/>
          </ac:inkMkLst>
        </pc:inkChg>
        <pc:inkChg chg="add">
          <ac:chgData name="Stefan, Alexandra" userId="31e1a6b8-5232-42c3-b6d4-9595b200ff55" providerId="ADAL" clId="{43C24204-E4E8-4F81-9A46-17D3A5FBA0D3}" dt="2024-03-21T17:19:04.901" v="491"/>
          <ac:inkMkLst>
            <pc:docMk/>
            <pc:sldMk cId="3189754298" sldId="750"/>
            <ac:inkMk id="7" creationId="{B72F1D8A-3F43-1067-B45A-5C5EF840A209}"/>
          </ac:inkMkLst>
        </pc:inkChg>
      </pc:sldChg>
      <pc:sldChg chg="modSp del mod">
        <pc:chgData name="Stefan, Alexandra" userId="31e1a6b8-5232-42c3-b6d4-9595b200ff55" providerId="ADAL" clId="{43C24204-E4E8-4F81-9A46-17D3A5FBA0D3}" dt="2024-03-20T01:28:37.507" v="324" actId="47"/>
        <pc:sldMkLst>
          <pc:docMk/>
          <pc:sldMk cId="1194477991" sldId="751"/>
        </pc:sldMkLst>
        <pc:graphicFrameChg chg="mod modGraphic">
          <ac:chgData name="Stefan, Alexandra" userId="31e1a6b8-5232-42c3-b6d4-9595b200ff55" providerId="ADAL" clId="{43C24204-E4E8-4F81-9A46-17D3A5FBA0D3}" dt="2024-03-20T00:46:07.358" v="10" actId="14734"/>
          <ac:graphicFrameMkLst>
            <pc:docMk/>
            <pc:sldMk cId="1194477991" sldId="751"/>
            <ac:graphicFrameMk id="5" creationId="{00000000-0000-0000-0000-000000000000}"/>
          </ac:graphicFrameMkLst>
        </pc:graphicFrameChg>
      </pc:sldChg>
      <pc:sldChg chg="addSp delSp mod">
        <pc:chgData name="Stefan, Alexandra" userId="31e1a6b8-5232-42c3-b6d4-9595b200ff55" providerId="ADAL" clId="{43C24204-E4E8-4F81-9A46-17D3A5FBA0D3}" dt="2024-03-21T17:19:04.901" v="491"/>
        <pc:sldMkLst>
          <pc:docMk/>
          <pc:sldMk cId="4098128792" sldId="752"/>
        </pc:sldMkLst>
        <pc:inkChg chg="add del">
          <ac:chgData name="Stefan, Alexandra" userId="31e1a6b8-5232-42c3-b6d4-9595b200ff55" providerId="ADAL" clId="{43C24204-E4E8-4F81-9A46-17D3A5FBA0D3}" dt="2024-03-21T16:00:33.643" v="488" actId="478"/>
          <ac:inkMkLst>
            <pc:docMk/>
            <pc:sldMk cId="4098128792" sldId="752"/>
            <ac:inkMk id="6" creationId="{D465C89C-FDA3-31E6-668A-545719C9367A}"/>
          </ac:inkMkLst>
        </pc:inkChg>
        <pc:inkChg chg="add">
          <ac:chgData name="Stefan, Alexandra" userId="31e1a6b8-5232-42c3-b6d4-9595b200ff55" providerId="ADAL" clId="{43C24204-E4E8-4F81-9A46-17D3A5FBA0D3}" dt="2024-03-21T17:19:04.901" v="491"/>
          <ac:inkMkLst>
            <pc:docMk/>
            <pc:sldMk cId="4098128792" sldId="752"/>
            <ac:inkMk id="7" creationId="{B159E5C1-98AB-5CA2-32F6-39D0C548C3CB}"/>
          </ac:inkMkLst>
        </pc:inkChg>
      </pc:sldChg>
      <pc:sldChg chg="addSp delSp modSp mod">
        <pc:chgData name="Stefan, Alexandra" userId="31e1a6b8-5232-42c3-b6d4-9595b200ff55" providerId="ADAL" clId="{43C24204-E4E8-4F81-9A46-17D3A5FBA0D3}" dt="2024-03-21T16:21:09.892" v="490" actId="1035"/>
        <pc:sldMkLst>
          <pc:docMk/>
          <pc:sldMk cId="2384809961" sldId="753"/>
        </pc:sldMkLst>
        <pc:spChg chg="mod">
          <ac:chgData name="Stefan, Alexandra" userId="31e1a6b8-5232-42c3-b6d4-9595b200ff55" providerId="ADAL" clId="{43C24204-E4E8-4F81-9A46-17D3A5FBA0D3}" dt="2024-03-20T01:31:37.143" v="346"/>
          <ac:spMkLst>
            <pc:docMk/>
            <pc:sldMk cId="2384809961" sldId="753"/>
            <ac:spMk id="23" creationId="{61E9B47B-AAD3-81EC-66D6-9F53069748EF}"/>
          </ac:spMkLst>
        </pc:spChg>
        <pc:spChg chg="mod">
          <ac:chgData name="Stefan, Alexandra" userId="31e1a6b8-5232-42c3-b6d4-9595b200ff55" providerId="ADAL" clId="{43C24204-E4E8-4F81-9A46-17D3A5FBA0D3}" dt="2024-03-20T01:31:37.143" v="346"/>
          <ac:spMkLst>
            <pc:docMk/>
            <pc:sldMk cId="2384809961" sldId="753"/>
            <ac:spMk id="24" creationId="{245878F3-1CA3-3672-E7C9-AE41E3DE7412}"/>
          </ac:spMkLst>
        </pc:spChg>
        <pc:spChg chg="mod">
          <ac:chgData name="Stefan, Alexandra" userId="31e1a6b8-5232-42c3-b6d4-9595b200ff55" providerId="ADAL" clId="{43C24204-E4E8-4F81-9A46-17D3A5FBA0D3}" dt="2024-03-20T01:31:37.143" v="346"/>
          <ac:spMkLst>
            <pc:docMk/>
            <pc:sldMk cId="2384809961" sldId="753"/>
            <ac:spMk id="25" creationId="{8C5CA456-FBF9-731D-D3FF-B35BC8FD77D2}"/>
          </ac:spMkLst>
        </pc:spChg>
        <pc:spChg chg="mod">
          <ac:chgData name="Stefan, Alexandra" userId="31e1a6b8-5232-42c3-b6d4-9595b200ff55" providerId="ADAL" clId="{43C24204-E4E8-4F81-9A46-17D3A5FBA0D3}" dt="2024-03-20T01:31:37.143" v="346"/>
          <ac:spMkLst>
            <pc:docMk/>
            <pc:sldMk cId="2384809961" sldId="753"/>
            <ac:spMk id="26" creationId="{C775284E-1758-F259-0905-D84CBFE1EEC9}"/>
          </ac:spMkLst>
        </pc:spChg>
        <pc:spChg chg="mod">
          <ac:chgData name="Stefan, Alexandra" userId="31e1a6b8-5232-42c3-b6d4-9595b200ff55" providerId="ADAL" clId="{43C24204-E4E8-4F81-9A46-17D3A5FBA0D3}" dt="2024-03-20T01:31:37.143" v="346"/>
          <ac:spMkLst>
            <pc:docMk/>
            <pc:sldMk cId="2384809961" sldId="753"/>
            <ac:spMk id="27" creationId="{C059F9C7-3F53-231A-5978-57B119509444}"/>
          </ac:spMkLst>
        </pc:spChg>
        <pc:spChg chg="mod">
          <ac:chgData name="Stefan, Alexandra" userId="31e1a6b8-5232-42c3-b6d4-9595b200ff55" providerId="ADAL" clId="{43C24204-E4E8-4F81-9A46-17D3A5FBA0D3}" dt="2024-03-20T01:31:37.143" v="346"/>
          <ac:spMkLst>
            <pc:docMk/>
            <pc:sldMk cId="2384809961" sldId="753"/>
            <ac:spMk id="28" creationId="{8B754F8B-D9B7-5BFE-A96F-9CD9811AE22E}"/>
          </ac:spMkLst>
        </pc:spChg>
        <pc:spChg chg="mod">
          <ac:chgData name="Stefan, Alexandra" userId="31e1a6b8-5232-42c3-b6d4-9595b200ff55" providerId="ADAL" clId="{43C24204-E4E8-4F81-9A46-17D3A5FBA0D3}" dt="2024-03-20T01:31:37.143" v="346"/>
          <ac:spMkLst>
            <pc:docMk/>
            <pc:sldMk cId="2384809961" sldId="753"/>
            <ac:spMk id="29" creationId="{AB40DCCA-6B19-76B5-E6B4-7617CAAB242E}"/>
          </ac:spMkLst>
        </pc:spChg>
        <pc:spChg chg="mod">
          <ac:chgData name="Stefan, Alexandra" userId="31e1a6b8-5232-42c3-b6d4-9595b200ff55" providerId="ADAL" clId="{43C24204-E4E8-4F81-9A46-17D3A5FBA0D3}" dt="2024-03-20T01:31:37.143" v="346"/>
          <ac:spMkLst>
            <pc:docMk/>
            <pc:sldMk cId="2384809961" sldId="753"/>
            <ac:spMk id="30" creationId="{7789961B-A87D-48EE-AA32-C9E3308BE324}"/>
          </ac:spMkLst>
        </pc:spChg>
        <pc:spChg chg="mod">
          <ac:chgData name="Stefan, Alexandra" userId="31e1a6b8-5232-42c3-b6d4-9595b200ff55" providerId="ADAL" clId="{43C24204-E4E8-4F81-9A46-17D3A5FBA0D3}" dt="2024-03-20T01:31:37.143" v="346"/>
          <ac:spMkLst>
            <pc:docMk/>
            <pc:sldMk cId="2384809961" sldId="753"/>
            <ac:spMk id="31" creationId="{283F5ECB-F902-B195-7ADD-D8157F21DF1B}"/>
          </ac:spMkLst>
        </pc:spChg>
        <pc:spChg chg="mod">
          <ac:chgData name="Stefan, Alexandra" userId="31e1a6b8-5232-42c3-b6d4-9595b200ff55" providerId="ADAL" clId="{43C24204-E4E8-4F81-9A46-17D3A5FBA0D3}" dt="2024-03-20T01:31:37.143" v="346"/>
          <ac:spMkLst>
            <pc:docMk/>
            <pc:sldMk cId="2384809961" sldId="753"/>
            <ac:spMk id="32" creationId="{0D3A81E5-69D2-3D46-C683-29D63A16BF1B}"/>
          </ac:spMkLst>
        </pc:spChg>
        <pc:spChg chg="mod">
          <ac:chgData name="Stefan, Alexandra" userId="31e1a6b8-5232-42c3-b6d4-9595b200ff55" providerId="ADAL" clId="{43C24204-E4E8-4F81-9A46-17D3A5FBA0D3}" dt="2024-03-20T01:31:37.143" v="346"/>
          <ac:spMkLst>
            <pc:docMk/>
            <pc:sldMk cId="2384809961" sldId="753"/>
            <ac:spMk id="33" creationId="{90F9B68C-6014-6F9C-515E-A29B5DFCF5B2}"/>
          </ac:spMkLst>
        </pc:spChg>
        <pc:spChg chg="mod">
          <ac:chgData name="Stefan, Alexandra" userId="31e1a6b8-5232-42c3-b6d4-9595b200ff55" providerId="ADAL" clId="{43C24204-E4E8-4F81-9A46-17D3A5FBA0D3}" dt="2024-03-20T01:31:37.143" v="346"/>
          <ac:spMkLst>
            <pc:docMk/>
            <pc:sldMk cId="2384809961" sldId="753"/>
            <ac:spMk id="41" creationId="{809B5673-C506-470F-932F-A6D5C2FE0292}"/>
          </ac:spMkLst>
        </pc:spChg>
        <pc:spChg chg="mod">
          <ac:chgData name="Stefan, Alexandra" userId="31e1a6b8-5232-42c3-b6d4-9595b200ff55" providerId="ADAL" clId="{43C24204-E4E8-4F81-9A46-17D3A5FBA0D3}" dt="2024-03-20T01:31:37.143" v="346"/>
          <ac:spMkLst>
            <pc:docMk/>
            <pc:sldMk cId="2384809961" sldId="753"/>
            <ac:spMk id="42" creationId="{1638CD27-9CCE-4B58-31F0-43DE0087A283}"/>
          </ac:spMkLst>
        </pc:spChg>
        <pc:spChg chg="mod">
          <ac:chgData name="Stefan, Alexandra" userId="31e1a6b8-5232-42c3-b6d4-9595b200ff55" providerId="ADAL" clId="{43C24204-E4E8-4F81-9A46-17D3A5FBA0D3}" dt="2024-03-20T01:31:37.143" v="346"/>
          <ac:spMkLst>
            <pc:docMk/>
            <pc:sldMk cId="2384809961" sldId="753"/>
            <ac:spMk id="43" creationId="{6DD257F0-2B4F-DFA7-3DAE-3CD2D4057615}"/>
          </ac:spMkLst>
        </pc:spChg>
        <pc:spChg chg="mod">
          <ac:chgData name="Stefan, Alexandra" userId="31e1a6b8-5232-42c3-b6d4-9595b200ff55" providerId="ADAL" clId="{43C24204-E4E8-4F81-9A46-17D3A5FBA0D3}" dt="2024-03-20T01:31:37.143" v="346"/>
          <ac:spMkLst>
            <pc:docMk/>
            <pc:sldMk cId="2384809961" sldId="753"/>
            <ac:spMk id="44" creationId="{0186B5D6-A174-C54A-D02E-7F7A26B43749}"/>
          </ac:spMkLst>
        </pc:spChg>
        <pc:spChg chg="mod">
          <ac:chgData name="Stefan, Alexandra" userId="31e1a6b8-5232-42c3-b6d4-9595b200ff55" providerId="ADAL" clId="{43C24204-E4E8-4F81-9A46-17D3A5FBA0D3}" dt="2024-03-20T01:31:37.143" v="346"/>
          <ac:spMkLst>
            <pc:docMk/>
            <pc:sldMk cId="2384809961" sldId="753"/>
            <ac:spMk id="45" creationId="{21EBA2B4-D271-AB4F-DDC0-D96A4EBB6357}"/>
          </ac:spMkLst>
        </pc:spChg>
        <pc:spChg chg="mod">
          <ac:chgData name="Stefan, Alexandra" userId="31e1a6b8-5232-42c3-b6d4-9595b200ff55" providerId="ADAL" clId="{43C24204-E4E8-4F81-9A46-17D3A5FBA0D3}" dt="2024-03-20T01:31:37.143" v="346"/>
          <ac:spMkLst>
            <pc:docMk/>
            <pc:sldMk cId="2384809961" sldId="753"/>
            <ac:spMk id="46" creationId="{CEE3BB86-5464-5E37-DAAA-E5D240503F7D}"/>
          </ac:spMkLst>
        </pc:spChg>
        <pc:grpChg chg="add mod">
          <ac:chgData name="Stefan, Alexandra" userId="31e1a6b8-5232-42c3-b6d4-9595b200ff55" providerId="ADAL" clId="{43C24204-E4E8-4F81-9A46-17D3A5FBA0D3}" dt="2024-03-21T16:21:09.892" v="490" actId="1035"/>
          <ac:grpSpMkLst>
            <pc:docMk/>
            <pc:sldMk cId="2384809961" sldId="753"/>
            <ac:grpSpMk id="5" creationId="{B30AFA97-8CE3-A103-A6B1-CDB4F98F2BD4}"/>
          </ac:grpSpMkLst>
        </pc:grpChg>
        <pc:picChg chg="mod">
          <ac:chgData name="Stefan, Alexandra" userId="31e1a6b8-5232-42c3-b6d4-9595b200ff55" providerId="ADAL" clId="{43C24204-E4E8-4F81-9A46-17D3A5FBA0D3}" dt="2024-03-20T01:31:37.143" v="346"/>
          <ac:picMkLst>
            <pc:docMk/>
            <pc:sldMk cId="2384809961" sldId="753"/>
            <ac:picMk id="6" creationId="{9026B7A9-F5CE-24C6-3C98-FD07ACD01CDB}"/>
          </ac:picMkLst>
        </pc:picChg>
        <pc:picChg chg="del mod">
          <ac:chgData name="Stefan, Alexandra" userId="31e1a6b8-5232-42c3-b6d4-9595b200ff55" providerId="ADAL" clId="{43C24204-E4E8-4F81-9A46-17D3A5FBA0D3}" dt="2024-03-20T01:31:36.733" v="345" actId="478"/>
          <ac:picMkLst>
            <pc:docMk/>
            <pc:sldMk cId="2384809961" sldId="753"/>
            <ac:picMk id="12" creationId="{0E2BB4FF-F4F9-49AE-923A-53CC702BAC62}"/>
          </ac:picMkLst>
        </pc:picChg>
        <pc:inkChg chg="add">
          <ac:chgData name="Stefan, Alexandra" userId="31e1a6b8-5232-42c3-b6d4-9595b200ff55" providerId="ADAL" clId="{43C24204-E4E8-4F81-9A46-17D3A5FBA0D3}" dt="2024-03-21T14:57:31.535" v="459"/>
          <ac:inkMkLst>
            <pc:docMk/>
            <pc:sldMk cId="2384809961" sldId="753"/>
            <ac:inkMk id="12" creationId="{BBD64382-EFC2-2CBE-AAE8-591659B3C2EE}"/>
          </ac:inkMkLst>
        </pc:inkChg>
        <pc:cxnChg chg="mod">
          <ac:chgData name="Stefan, Alexandra" userId="31e1a6b8-5232-42c3-b6d4-9595b200ff55" providerId="ADAL" clId="{43C24204-E4E8-4F81-9A46-17D3A5FBA0D3}" dt="2024-03-20T01:31:37.143" v="346"/>
          <ac:cxnSpMkLst>
            <pc:docMk/>
            <pc:sldMk cId="2384809961" sldId="753"/>
            <ac:cxnSpMk id="7" creationId="{B98D123B-42B1-03EF-65DC-B79C14C21DAD}"/>
          </ac:cxnSpMkLst>
        </pc:cxnChg>
        <pc:cxnChg chg="mod">
          <ac:chgData name="Stefan, Alexandra" userId="31e1a6b8-5232-42c3-b6d4-9595b200ff55" providerId="ADAL" clId="{43C24204-E4E8-4F81-9A46-17D3A5FBA0D3}" dt="2024-03-20T01:31:37.143" v="346"/>
          <ac:cxnSpMkLst>
            <pc:docMk/>
            <pc:sldMk cId="2384809961" sldId="753"/>
            <ac:cxnSpMk id="10" creationId="{AD8452E2-2523-EFFC-42FD-33DBCBCF3C5A}"/>
          </ac:cxnSpMkLst>
        </pc:cxnChg>
        <pc:cxnChg chg="mod">
          <ac:chgData name="Stefan, Alexandra" userId="31e1a6b8-5232-42c3-b6d4-9595b200ff55" providerId="ADAL" clId="{43C24204-E4E8-4F81-9A46-17D3A5FBA0D3}" dt="2024-03-20T01:31:37.143" v="346"/>
          <ac:cxnSpMkLst>
            <pc:docMk/>
            <pc:sldMk cId="2384809961" sldId="753"/>
            <ac:cxnSpMk id="15" creationId="{00B20955-987F-3C89-E633-65FD93F3339B}"/>
          </ac:cxnSpMkLst>
        </pc:cxnChg>
        <pc:cxnChg chg="mod">
          <ac:chgData name="Stefan, Alexandra" userId="31e1a6b8-5232-42c3-b6d4-9595b200ff55" providerId="ADAL" clId="{43C24204-E4E8-4F81-9A46-17D3A5FBA0D3}" dt="2024-03-20T01:31:37.143" v="346"/>
          <ac:cxnSpMkLst>
            <pc:docMk/>
            <pc:sldMk cId="2384809961" sldId="753"/>
            <ac:cxnSpMk id="16" creationId="{AF077477-F9D7-3C01-BF02-436BD543EFBC}"/>
          </ac:cxnSpMkLst>
        </pc:cxnChg>
        <pc:cxnChg chg="mod">
          <ac:chgData name="Stefan, Alexandra" userId="31e1a6b8-5232-42c3-b6d4-9595b200ff55" providerId="ADAL" clId="{43C24204-E4E8-4F81-9A46-17D3A5FBA0D3}" dt="2024-03-20T01:31:37.143" v="346"/>
          <ac:cxnSpMkLst>
            <pc:docMk/>
            <pc:sldMk cId="2384809961" sldId="753"/>
            <ac:cxnSpMk id="17" creationId="{C9CAC48A-4B79-13A3-BA9F-EDE3E6074443}"/>
          </ac:cxnSpMkLst>
        </pc:cxnChg>
        <pc:cxnChg chg="mod">
          <ac:chgData name="Stefan, Alexandra" userId="31e1a6b8-5232-42c3-b6d4-9595b200ff55" providerId="ADAL" clId="{43C24204-E4E8-4F81-9A46-17D3A5FBA0D3}" dt="2024-03-20T01:31:37.143" v="346"/>
          <ac:cxnSpMkLst>
            <pc:docMk/>
            <pc:sldMk cId="2384809961" sldId="753"/>
            <ac:cxnSpMk id="18" creationId="{2F48001E-F7A8-5430-33EE-190AF7085413}"/>
          </ac:cxnSpMkLst>
        </pc:cxnChg>
        <pc:cxnChg chg="mod">
          <ac:chgData name="Stefan, Alexandra" userId="31e1a6b8-5232-42c3-b6d4-9595b200ff55" providerId="ADAL" clId="{43C24204-E4E8-4F81-9A46-17D3A5FBA0D3}" dt="2024-03-20T01:31:37.143" v="346"/>
          <ac:cxnSpMkLst>
            <pc:docMk/>
            <pc:sldMk cId="2384809961" sldId="753"/>
            <ac:cxnSpMk id="19" creationId="{5CE14177-03E3-5323-8BC3-409516061089}"/>
          </ac:cxnSpMkLst>
        </pc:cxnChg>
        <pc:cxnChg chg="mod">
          <ac:chgData name="Stefan, Alexandra" userId="31e1a6b8-5232-42c3-b6d4-9595b200ff55" providerId="ADAL" clId="{43C24204-E4E8-4F81-9A46-17D3A5FBA0D3}" dt="2024-03-20T01:31:37.143" v="346"/>
          <ac:cxnSpMkLst>
            <pc:docMk/>
            <pc:sldMk cId="2384809961" sldId="753"/>
            <ac:cxnSpMk id="20" creationId="{4C507398-AEDD-2C4D-31DB-7308B0F392AE}"/>
          </ac:cxnSpMkLst>
        </pc:cxnChg>
        <pc:cxnChg chg="mod">
          <ac:chgData name="Stefan, Alexandra" userId="31e1a6b8-5232-42c3-b6d4-9595b200ff55" providerId="ADAL" clId="{43C24204-E4E8-4F81-9A46-17D3A5FBA0D3}" dt="2024-03-20T01:31:37.143" v="346"/>
          <ac:cxnSpMkLst>
            <pc:docMk/>
            <pc:sldMk cId="2384809961" sldId="753"/>
            <ac:cxnSpMk id="21" creationId="{10E89EA3-58E8-F931-F0D5-E405988FC899}"/>
          </ac:cxnSpMkLst>
        </pc:cxnChg>
        <pc:cxnChg chg="mod">
          <ac:chgData name="Stefan, Alexandra" userId="31e1a6b8-5232-42c3-b6d4-9595b200ff55" providerId="ADAL" clId="{43C24204-E4E8-4F81-9A46-17D3A5FBA0D3}" dt="2024-03-20T01:31:37.143" v="346"/>
          <ac:cxnSpMkLst>
            <pc:docMk/>
            <pc:sldMk cId="2384809961" sldId="753"/>
            <ac:cxnSpMk id="22" creationId="{BF974F36-7283-1CB4-2EB4-E54A365A4571}"/>
          </ac:cxnSpMkLst>
        </pc:cxnChg>
        <pc:cxnChg chg="mod">
          <ac:chgData name="Stefan, Alexandra" userId="31e1a6b8-5232-42c3-b6d4-9595b200ff55" providerId="ADAL" clId="{43C24204-E4E8-4F81-9A46-17D3A5FBA0D3}" dt="2024-03-20T01:31:37.143" v="346"/>
          <ac:cxnSpMkLst>
            <pc:docMk/>
            <pc:sldMk cId="2384809961" sldId="753"/>
            <ac:cxnSpMk id="34" creationId="{F8CEAE5E-5310-4414-6161-B124FAC96AD2}"/>
          </ac:cxnSpMkLst>
        </pc:cxnChg>
        <pc:cxnChg chg="mod">
          <ac:chgData name="Stefan, Alexandra" userId="31e1a6b8-5232-42c3-b6d4-9595b200ff55" providerId="ADAL" clId="{43C24204-E4E8-4F81-9A46-17D3A5FBA0D3}" dt="2024-03-20T01:31:37.143" v="346"/>
          <ac:cxnSpMkLst>
            <pc:docMk/>
            <pc:sldMk cId="2384809961" sldId="753"/>
            <ac:cxnSpMk id="35" creationId="{ED54F2FC-BDC1-AC24-855F-B4935585249C}"/>
          </ac:cxnSpMkLst>
        </pc:cxnChg>
        <pc:cxnChg chg="mod">
          <ac:chgData name="Stefan, Alexandra" userId="31e1a6b8-5232-42c3-b6d4-9595b200ff55" providerId="ADAL" clId="{43C24204-E4E8-4F81-9A46-17D3A5FBA0D3}" dt="2024-03-20T01:31:37.143" v="346"/>
          <ac:cxnSpMkLst>
            <pc:docMk/>
            <pc:sldMk cId="2384809961" sldId="753"/>
            <ac:cxnSpMk id="36" creationId="{F2A09334-56FF-E7DD-6E4C-71B699D478B6}"/>
          </ac:cxnSpMkLst>
        </pc:cxnChg>
        <pc:cxnChg chg="mod">
          <ac:chgData name="Stefan, Alexandra" userId="31e1a6b8-5232-42c3-b6d4-9595b200ff55" providerId="ADAL" clId="{43C24204-E4E8-4F81-9A46-17D3A5FBA0D3}" dt="2024-03-20T01:31:37.143" v="346"/>
          <ac:cxnSpMkLst>
            <pc:docMk/>
            <pc:sldMk cId="2384809961" sldId="753"/>
            <ac:cxnSpMk id="37" creationId="{7BA5C6E7-6798-C4E9-FB30-1BB713414776}"/>
          </ac:cxnSpMkLst>
        </pc:cxnChg>
        <pc:cxnChg chg="mod">
          <ac:chgData name="Stefan, Alexandra" userId="31e1a6b8-5232-42c3-b6d4-9595b200ff55" providerId="ADAL" clId="{43C24204-E4E8-4F81-9A46-17D3A5FBA0D3}" dt="2024-03-20T01:31:37.143" v="346"/>
          <ac:cxnSpMkLst>
            <pc:docMk/>
            <pc:sldMk cId="2384809961" sldId="753"/>
            <ac:cxnSpMk id="38" creationId="{5F0E5E1A-D0DD-02F3-56CC-BB5F787669D6}"/>
          </ac:cxnSpMkLst>
        </pc:cxnChg>
        <pc:cxnChg chg="mod">
          <ac:chgData name="Stefan, Alexandra" userId="31e1a6b8-5232-42c3-b6d4-9595b200ff55" providerId="ADAL" clId="{43C24204-E4E8-4F81-9A46-17D3A5FBA0D3}" dt="2024-03-20T01:31:37.143" v="346"/>
          <ac:cxnSpMkLst>
            <pc:docMk/>
            <pc:sldMk cId="2384809961" sldId="753"/>
            <ac:cxnSpMk id="39" creationId="{5BA2DCB8-2E47-9894-2BD2-1822E80F6E86}"/>
          </ac:cxnSpMkLst>
        </pc:cxnChg>
        <pc:cxnChg chg="mod">
          <ac:chgData name="Stefan, Alexandra" userId="31e1a6b8-5232-42c3-b6d4-9595b200ff55" providerId="ADAL" clId="{43C24204-E4E8-4F81-9A46-17D3A5FBA0D3}" dt="2024-03-20T01:31:37.143" v="346"/>
          <ac:cxnSpMkLst>
            <pc:docMk/>
            <pc:sldMk cId="2384809961" sldId="753"/>
            <ac:cxnSpMk id="40" creationId="{877CEC1C-8772-EF28-46AC-5CD33213D8D4}"/>
          </ac:cxnSpMkLst>
        </pc:cxnChg>
      </pc:sldChg>
      <pc:sldChg chg="addSp modSp new mod">
        <pc:chgData name="Stefan, Alexandra" userId="31e1a6b8-5232-42c3-b6d4-9595b200ff55" providerId="ADAL" clId="{43C24204-E4E8-4F81-9A46-17D3A5FBA0D3}" dt="2024-03-26T14:54:06.338" v="2097"/>
        <pc:sldMkLst>
          <pc:docMk/>
          <pc:sldMk cId="2070336130" sldId="754"/>
        </pc:sldMkLst>
        <pc:spChg chg="mod">
          <ac:chgData name="Stefan, Alexandra" userId="31e1a6b8-5232-42c3-b6d4-9595b200ff55" providerId="ADAL" clId="{43C24204-E4E8-4F81-9A46-17D3A5FBA0D3}" dt="2024-03-20T01:12:01.501" v="22" actId="14100"/>
          <ac:spMkLst>
            <pc:docMk/>
            <pc:sldMk cId="2070336130" sldId="754"/>
            <ac:spMk id="2" creationId="{DF5D58D6-8C4F-5D31-BC5D-6A62FA8BA708}"/>
          </ac:spMkLst>
        </pc:spChg>
        <pc:spChg chg="mod">
          <ac:chgData name="Stefan, Alexandra" userId="31e1a6b8-5232-42c3-b6d4-9595b200ff55" providerId="ADAL" clId="{43C24204-E4E8-4F81-9A46-17D3A5FBA0D3}" dt="2024-03-20T01:25:06.946" v="317" actId="14100"/>
          <ac:spMkLst>
            <pc:docMk/>
            <pc:sldMk cId="2070336130" sldId="754"/>
            <ac:spMk id="3" creationId="{05067C60-B86C-E25A-0744-A57B78340293}"/>
          </ac:spMkLst>
        </pc:spChg>
        <pc:spChg chg="mod">
          <ac:chgData name="Stefan, Alexandra" userId="31e1a6b8-5232-42c3-b6d4-9595b200ff55" providerId="ADAL" clId="{43C24204-E4E8-4F81-9A46-17D3A5FBA0D3}" dt="2024-03-20T01:11:40.815" v="13"/>
          <ac:spMkLst>
            <pc:docMk/>
            <pc:sldMk cId="2070336130" sldId="754"/>
            <ac:spMk id="17" creationId="{7C116C2E-B60A-C6B5-4F0B-D1D28CB63AFE}"/>
          </ac:spMkLst>
        </pc:spChg>
        <pc:spChg chg="mod">
          <ac:chgData name="Stefan, Alexandra" userId="31e1a6b8-5232-42c3-b6d4-9595b200ff55" providerId="ADAL" clId="{43C24204-E4E8-4F81-9A46-17D3A5FBA0D3}" dt="2024-03-20T01:11:40.815" v="13"/>
          <ac:spMkLst>
            <pc:docMk/>
            <pc:sldMk cId="2070336130" sldId="754"/>
            <ac:spMk id="18" creationId="{708DD660-4DE9-BE90-F769-8E4A336FD187}"/>
          </ac:spMkLst>
        </pc:spChg>
        <pc:spChg chg="mod">
          <ac:chgData name="Stefan, Alexandra" userId="31e1a6b8-5232-42c3-b6d4-9595b200ff55" providerId="ADAL" clId="{43C24204-E4E8-4F81-9A46-17D3A5FBA0D3}" dt="2024-03-20T01:11:40.815" v="13"/>
          <ac:spMkLst>
            <pc:docMk/>
            <pc:sldMk cId="2070336130" sldId="754"/>
            <ac:spMk id="19" creationId="{9A71B9E5-D66E-E620-8169-15141D371916}"/>
          </ac:spMkLst>
        </pc:spChg>
        <pc:spChg chg="mod">
          <ac:chgData name="Stefan, Alexandra" userId="31e1a6b8-5232-42c3-b6d4-9595b200ff55" providerId="ADAL" clId="{43C24204-E4E8-4F81-9A46-17D3A5FBA0D3}" dt="2024-03-20T01:11:40.815" v="13"/>
          <ac:spMkLst>
            <pc:docMk/>
            <pc:sldMk cId="2070336130" sldId="754"/>
            <ac:spMk id="20" creationId="{51611B98-832C-A66C-0B77-15B58FA48633}"/>
          </ac:spMkLst>
        </pc:spChg>
        <pc:spChg chg="mod">
          <ac:chgData name="Stefan, Alexandra" userId="31e1a6b8-5232-42c3-b6d4-9595b200ff55" providerId="ADAL" clId="{43C24204-E4E8-4F81-9A46-17D3A5FBA0D3}" dt="2024-03-20T01:11:40.815" v="13"/>
          <ac:spMkLst>
            <pc:docMk/>
            <pc:sldMk cId="2070336130" sldId="754"/>
            <ac:spMk id="21" creationId="{D6B94370-015F-55FA-C3D1-76E116500110}"/>
          </ac:spMkLst>
        </pc:spChg>
        <pc:spChg chg="mod">
          <ac:chgData name="Stefan, Alexandra" userId="31e1a6b8-5232-42c3-b6d4-9595b200ff55" providerId="ADAL" clId="{43C24204-E4E8-4F81-9A46-17D3A5FBA0D3}" dt="2024-03-20T01:11:40.815" v="13"/>
          <ac:spMkLst>
            <pc:docMk/>
            <pc:sldMk cId="2070336130" sldId="754"/>
            <ac:spMk id="22" creationId="{ADCB45E4-A764-0698-BC09-E6B5C6834909}"/>
          </ac:spMkLst>
        </pc:spChg>
        <pc:spChg chg="mod">
          <ac:chgData name="Stefan, Alexandra" userId="31e1a6b8-5232-42c3-b6d4-9595b200ff55" providerId="ADAL" clId="{43C24204-E4E8-4F81-9A46-17D3A5FBA0D3}" dt="2024-03-20T01:11:40.815" v="13"/>
          <ac:spMkLst>
            <pc:docMk/>
            <pc:sldMk cId="2070336130" sldId="754"/>
            <ac:spMk id="23" creationId="{1C4DB941-1907-3F30-88EA-16173D9561EF}"/>
          </ac:spMkLst>
        </pc:spChg>
        <pc:spChg chg="mod">
          <ac:chgData name="Stefan, Alexandra" userId="31e1a6b8-5232-42c3-b6d4-9595b200ff55" providerId="ADAL" clId="{43C24204-E4E8-4F81-9A46-17D3A5FBA0D3}" dt="2024-03-20T01:11:40.815" v="13"/>
          <ac:spMkLst>
            <pc:docMk/>
            <pc:sldMk cId="2070336130" sldId="754"/>
            <ac:spMk id="24" creationId="{E90CE092-562E-6291-A2E6-81D1CE1BF03F}"/>
          </ac:spMkLst>
        </pc:spChg>
        <pc:spChg chg="mod">
          <ac:chgData name="Stefan, Alexandra" userId="31e1a6b8-5232-42c3-b6d4-9595b200ff55" providerId="ADAL" clId="{43C24204-E4E8-4F81-9A46-17D3A5FBA0D3}" dt="2024-03-20T01:11:40.815" v="13"/>
          <ac:spMkLst>
            <pc:docMk/>
            <pc:sldMk cId="2070336130" sldId="754"/>
            <ac:spMk id="25" creationId="{56B00F1F-BE30-9DF7-3176-4A1E6FD37B10}"/>
          </ac:spMkLst>
        </pc:spChg>
        <pc:spChg chg="mod">
          <ac:chgData name="Stefan, Alexandra" userId="31e1a6b8-5232-42c3-b6d4-9595b200ff55" providerId="ADAL" clId="{43C24204-E4E8-4F81-9A46-17D3A5FBA0D3}" dt="2024-03-20T01:11:40.815" v="13"/>
          <ac:spMkLst>
            <pc:docMk/>
            <pc:sldMk cId="2070336130" sldId="754"/>
            <ac:spMk id="26" creationId="{37FACC66-7DFD-A003-0BCF-78A3A11FC0FD}"/>
          </ac:spMkLst>
        </pc:spChg>
        <pc:spChg chg="mod">
          <ac:chgData name="Stefan, Alexandra" userId="31e1a6b8-5232-42c3-b6d4-9595b200ff55" providerId="ADAL" clId="{43C24204-E4E8-4F81-9A46-17D3A5FBA0D3}" dt="2024-03-20T01:11:40.815" v="13"/>
          <ac:spMkLst>
            <pc:docMk/>
            <pc:sldMk cId="2070336130" sldId="754"/>
            <ac:spMk id="27" creationId="{D52AA59A-42E2-D09B-E066-F516E80F05BF}"/>
          </ac:spMkLst>
        </pc:spChg>
        <pc:spChg chg="mod">
          <ac:chgData name="Stefan, Alexandra" userId="31e1a6b8-5232-42c3-b6d4-9595b200ff55" providerId="ADAL" clId="{43C24204-E4E8-4F81-9A46-17D3A5FBA0D3}" dt="2024-03-20T01:11:40.815" v="13"/>
          <ac:spMkLst>
            <pc:docMk/>
            <pc:sldMk cId="2070336130" sldId="754"/>
            <ac:spMk id="35" creationId="{559CC622-6D08-24E5-5440-195A2BDC6980}"/>
          </ac:spMkLst>
        </pc:spChg>
        <pc:spChg chg="mod">
          <ac:chgData name="Stefan, Alexandra" userId="31e1a6b8-5232-42c3-b6d4-9595b200ff55" providerId="ADAL" clId="{43C24204-E4E8-4F81-9A46-17D3A5FBA0D3}" dt="2024-03-20T01:11:40.815" v="13"/>
          <ac:spMkLst>
            <pc:docMk/>
            <pc:sldMk cId="2070336130" sldId="754"/>
            <ac:spMk id="36" creationId="{2B053498-20AE-BDB6-0CEA-F7CDE4C58611}"/>
          </ac:spMkLst>
        </pc:spChg>
        <pc:spChg chg="mod">
          <ac:chgData name="Stefan, Alexandra" userId="31e1a6b8-5232-42c3-b6d4-9595b200ff55" providerId="ADAL" clId="{43C24204-E4E8-4F81-9A46-17D3A5FBA0D3}" dt="2024-03-20T01:11:40.815" v="13"/>
          <ac:spMkLst>
            <pc:docMk/>
            <pc:sldMk cId="2070336130" sldId="754"/>
            <ac:spMk id="37" creationId="{714DDE8A-DB93-E7FD-1B4A-124B60BFE998}"/>
          </ac:spMkLst>
        </pc:spChg>
        <pc:spChg chg="mod">
          <ac:chgData name="Stefan, Alexandra" userId="31e1a6b8-5232-42c3-b6d4-9595b200ff55" providerId="ADAL" clId="{43C24204-E4E8-4F81-9A46-17D3A5FBA0D3}" dt="2024-03-20T01:11:40.815" v="13"/>
          <ac:spMkLst>
            <pc:docMk/>
            <pc:sldMk cId="2070336130" sldId="754"/>
            <ac:spMk id="38" creationId="{A9118A3F-1806-7CB5-516D-C3AD2DCB77CC}"/>
          </ac:spMkLst>
        </pc:spChg>
        <pc:spChg chg="mod">
          <ac:chgData name="Stefan, Alexandra" userId="31e1a6b8-5232-42c3-b6d4-9595b200ff55" providerId="ADAL" clId="{43C24204-E4E8-4F81-9A46-17D3A5FBA0D3}" dt="2024-03-20T01:11:40.815" v="13"/>
          <ac:spMkLst>
            <pc:docMk/>
            <pc:sldMk cId="2070336130" sldId="754"/>
            <ac:spMk id="39" creationId="{8EB2EA24-CC11-62C7-871D-27F1903F9095}"/>
          </ac:spMkLst>
        </pc:spChg>
        <pc:spChg chg="mod">
          <ac:chgData name="Stefan, Alexandra" userId="31e1a6b8-5232-42c3-b6d4-9595b200ff55" providerId="ADAL" clId="{43C24204-E4E8-4F81-9A46-17D3A5FBA0D3}" dt="2024-03-20T01:11:40.815" v="13"/>
          <ac:spMkLst>
            <pc:docMk/>
            <pc:sldMk cId="2070336130" sldId="754"/>
            <ac:spMk id="40" creationId="{55725ED2-F10D-EB5A-5F1E-E88BA98A6F18}"/>
          </ac:spMkLst>
        </pc:spChg>
        <pc:spChg chg="add mod">
          <ac:chgData name="Stefan, Alexandra" userId="31e1a6b8-5232-42c3-b6d4-9595b200ff55" providerId="ADAL" clId="{43C24204-E4E8-4F81-9A46-17D3A5FBA0D3}" dt="2024-03-20T01:12:06.912" v="31" actId="1035"/>
          <ac:spMkLst>
            <pc:docMk/>
            <pc:sldMk cId="2070336130" sldId="754"/>
            <ac:spMk id="41" creationId="{06BBB411-9A5D-DF32-03C4-3DFD1BA33CA8}"/>
          </ac:spMkLst>
        </pc:spChg>
        <pc:spChg chg="add mod">
          <ac:chgData name="Stefan, Alexandra" userId="31e1a6b8-5232-42c3-b6d4-9595b200ff55" providerId="ADAL" clId="{43C24204-E4E8-4F81-9A46-17D3A5FBA0D3}" dt="2024-03-20T01:25:13.586" v="318" actId="1076"/>
          <ac:spMkLst>
            <pc:docMk/>
            <pc:sldMk cId="2070336130" sldId="754"/>
            <ac:spMk id="42" creationId="{FAC631DC-23A4-7BD8-F3B4-F3BD48D47EF7}"/>
          </ac:spMkLst>
        </pc:spChg>
        <pc:grpChg chg="add mod">
          <ac:chgData name="Stefan, Alexandra" userId="31e1a6b8-5232-42c3-b6d4-9595b200ff55" providerId="ADAL" clId="{43C24204-E4E8-4F81-9A46-17D3A5FBA0D3}" dt="2024-03-20T01:31:29.022" v="343" actId="1076"/>
          <ac:grpSpMkLst>
            <pc:docMk/>
            <pc:sldMk cId="2070336130" sldId="754"/>
            <ac:grpSpMk id="5" creationId="{5E197D58-45F2-01CD-7A96-0AF113E45DCB}"/>
          </ac:grpSpMkLst>
        </pc:grpChg>
        <pc:picChg chg="mod">
          <ac:chgData name="Stefan, Alexandra" userId="31e1a6b8-5232-42c3-b6d4-9595b200ff55" providerId="ADAL" clId="{43C24204-E4E8-4F81-9A46-17D3A5FBA0D3}" dt="2024-03-20T01:11:40.815" v="13"/>
          <ac:picMkLst>
            <pc:docMk/>
            <pc:sldMk cId="2070336130" sldId="754"/>
            <ac:picMk id="6" creationId="{6C113BDE-B120-0FED-7204-DC81CC93B427}"/>
          </ac:picMkLst>
        </pc:picChg>
        <pc:inkChg chg="add">
          <ac:chgData name="Stefan, Alexandra" userId="31e1a6b8-5232-42c3-b6d4-9595b200ff55" providerId="ADAL" clId="{43C24204-E4E8-4F81-9A46-17D3A5FBA0D3}" dt="2024-03-26T14:54:06.338" v="2097"/>
          <ac:inkMkLst>
            <pc:docMk/>
            <pc:sldMk cId="2070336130" sldId="754"/>
            <ac:inkMk id="43" creationId="{CC805EB9-DFE8-626F-AA7F-E1AA7B5A0F47}"/>
          </ac:inkMkLst>
        </pc:inkChg>
        <pc:cxnChg chg="mod">
          <ac:chgData name="Stefan, Alexandra" userId="31e1a6b8-5232-42c3-b6d4-9595b200ff55" providerId="ADAL" clId="{43C24204-E4E8-4F81-9A46-17D3A5FBA0D3}" dt="2024-03-20T01:11:40.815" v="13"/>
          <ac:cxnSpMkLst>
            <pc:docMk/>
            <pc:sldMk cId="2070336130" sldId="754"/>
            <ac:cxnSpMk id="7" creationId="{2DDE2582-5AEE-BA5C-0D40-55F2E301CE29}"/>
          </ac:cxnSpMkLst>
        </pc:cxnChg>
        <pc:cxnChg chg="mod">
          <ac:chgData name="Stefan, Alexandra" userId="31e1a6b8-5232-42c3-b6d4-9595b200ff55" providerId="ADAL" clId="{43C24204-E4E8-4F81-9A46-17D3A5FBA0D3}" dt="2024-03-20T01:11:40.815" v="13"/>
          <ac:cxnSpMkLst>
            <pc:docMk/>
            <pc:sldMk cId="2070336130" sldId="754"/>
            <ac:cxnSpMk id="8" creationId="{72AAA1B6-74E3-3813-36D1-E22C1B66849E}"/>
          </ac:cxnSpMkLst>
        </pc:cxnChg>
        <pc:cxnChg chg="mod">
          <ac:chgData name="Stefan, Alexandra" userId="31e1a6b8-5232-42c3-b6d4-9595b200ff55" providerId="ADAL" clId="{43C24204-E4E8-4F81-9A46-17D3A5FBA0D3}" dt="2024-03-20T01:11:40.815" v="13"/>
          <ac:cxnSpMkLst>
            <pc:docMk/>
            <pc:sldMk cId="2070336130" sldId="754"/>
            <ac:cxnSpMk id="9" creationId="{EDB5F7C3-1E63-E1F1-4F1B-C2896E9891F3}"/>
          </ac:cxnSpMkLst>
        </pc:cxnChg>
        <pc:cxnChg chg="mod">
          <ac:chgData name="Stefan, Alexandra" userId="31e1a6b8-5232-42c3-b6d4-9595b200ff55" providerId="ADAL" clId="{43C24204-E4E8-4F81-9A46-17D3A5FBA0D3}" dt="2024-03-20T01:11:40.815" v="13"/>
          <ac:cxnSpMkLst>
            <pc:docMk/>
            <pc:sldMk cId="2070336130" sldId="754"/>
            <ac:cxnSpMk id="10" creationId="{648FBB7A-8DFE-2ACD-91F9-7848B8AE2046}"/>
          </ac:cxnSpMkLst>
        </pc:cxnChg>
        <pc:cxnChg chg="mod">
          <ac:chgData name="Stefan, Alexandra" userId="31e1a6b8-5232-42c3-b6d4-9595b200ff55" providerId="ADAL" clId="{43C24204-E4E8-4F81-9A46-17D3A5FBA0D3}" dt="2024-03-20T01:11:40.815" v="13"/>
          <ac:cxnSpMkLst>
            <pc:docMk/>
            <pc:sldMk cId="2070336130" sldId="754"/>
            <ac:cxnSpMk id="11" creationId="{575511F4-44F7-2DD2-E77D-3602904BE3F9}"/>
          </ac:cxnSpMkLst>
        </pc:cxnChg>
        <pc:cxnChg chg="mod">
          <ac:chgData name="Stefan, Alexandra" userId="31e1a6b8-5232-42c3-b6d4-9595b200ff55" providerId="ADAL" clId="{43C24204-E4E8-4F81-9A46-17D3A5FBA0D3}" dt="2024-03-20T01:11:40.815" v="13"/>
          <ac:cxnSpMkLst>
            <pc:docMk/>
            <pc:sldMk cId="2070336130" sldId="754"/>
            <ac:cxnSpMk id="12" creationId="{866ABFB9-3D7B-C072-4F99-A9EA20B50E90}"/>
          </ac:cxnSpMkLst>
        </pc:cxnChg>
        <pc:cxnChg chg="mod">
          <ac:chgData name="Stefan, Alexandra" userId="31e1a6b8-5232-42c3-b6d4-9595b200ff55" providerId="ADAL" clId="{43C24204-E4E8-4F81-9A46-17D3A5FBA0D3}" dt="2024-03-20T01:11:40.815" v="13"/>
          <ac:cxnSpMkLst>
            <pc:docMk/>
            <pc:sldMk cId="2070336130" sldId="754"/>
            <ac:cxnSpMk id="13" creationId="{9FDC72A8-DE71-5E1C-183A-97F187612BC4}"/>
          </ac:cxnSpMkLst>
        </pc:cxnChg>
        <pc:cxnChg chg="mod">
          <ac:chgData name="Stefan, Alexandra" userId="31e1a6b8-5232-42c3-b6d4-9595b200ff55" providerId="ADAL" clId="{43C24204-E4E8-4F81-9A46-17D3A5FBA0D3}" dt="2024-03-20T01:11:40.815" v="13"/>
          <ac:cxnSpMkLst>
            <pc:docMk/>
            <pc:sldMk cId="2070336130" sldId="754"/>
            <ac:cxnSpMk id="14" creationId="{A829F93F-D7CB-55E4-F080-B5E4A9F8B8CE}"/>
          </ac:cxnSpMkLst>
        </pc:cxnChg>
        <pc:cxnChg chg="mod">
          <ac:chgData name="Stefan, Alexandra" userId="31e1a6b8-5232-42c3-b6d4-9595b200ff55" providerId="ADAL" clId="{43C24204-E4E8-4F81-9A46-17D3A5FBA0D3}" dt="2024-03-20T01:11:40.815" v="13"/>
          <ac:cxnSpMkLst>
            <pc:docMk/>
            <pc:sldMk cId="2070336130" sldId="754"/>
            <ac:cxnSpMk id="15" creationId="{29555901-1431-212F-D8AD-BFBEB4ADE35B}"/>
          </ac:cxnSpMkLst>
        </pc:cxnChg>
        <pc:cxnChg chg="mod">
          <ac:chgData name="Stefan, Alexandra" userId="31e1a6b8-5232-42c3-b6d4-9595b200ff55" providerId="ADAL" clId="{43C24204-E4E8-4F81-9A46-17D3A5FBA0D3}" dt="2024-03-20T01:11:40.815" v="13"/>
          <ac:cxnSpMkLst>
            <pc:docMk/>
            <pc:sldMk cId="2070336130" sldId="754"/>
            <ac:cxnSpMk id="16" creationId="{A60D2931-A68C-4879-6EF4-09483332DE26}"/>
          </ac:cxnSpMkLst>
        </pc:cxnChg>
        <pc:cxnChg chg="mod">
          <ac:chgData name="Stefan, Alexandra" userId="31e1a6b8-5232-42c3-b6d4-9595b200ff55" providerId="ADAL" clId="{43C24204-E4E8-4F81-9A46-17D3A5FBA0D3}" dt="2024-03-20T01:11:40.815" v="13"/>
          <ac:cxnSpMkLst>
            <pc:docMk/>
            <pc:sldMk cId="2070336130" sldId="754"/>
            <ac:cxnSpMk id="28" creationId="{894EEECD-623A-044C-E252-6514137BC952}"/>
          </ac:cxnSpMkLst>
        </pc:cxnChg>
        <pc:cxnChg chg="mod">
          <ac:chgData name="Stefan, Alexandra" userId="31e1a6b8-5232-42c3-b6d4-9595b200ff55" providerId="ADAL" clId="{43C24204-E4E8-4F81-9A46-17D3A5FBA0D3}" dt="2024-03-20T01:11:40.815" v="13"/>
          <ac:cxnSpMkLst>
            <pc:docMk/>
            <pc:sldMk cId="2070336130" sldId="754"/>
            <ac:cxnSpMk id="29" creationId="{5F3138E8-D7F9-EB72-A3FA-303663D64FF4}"/>
          </ac:cxnSpMkLst>
        </pc:cxnChg>
        <pc:cxnChg chg="mod">
          <ac:chgData name="Stefan, Alexandra" userId="31e1a6b8-5232-42c3-b6d4-9595b200ff55" providerId="ADAL" clId="{43C24204-E4E8-4F81-9A46-17D3A5FBA0D3}" dt="2024-03-20T01:11:40.815" v="13"/>
          <ac:cxnSpMkLst>
            <pc:docMk/>
            <pc:sldMk cId="2070336130" sldId="754"/>
            <ac:cxnSpMk id="30" creationId="{21548BE0-1276-E17E-EE16-D490616B5F31}"/>
          </ac:cxnSpMkLst>
        </pc:cxnChg>
        <pc:cxnChg chg="mod">
          <ac:chgData name="Stefan, Alexandra" userId="31e1a6b8-5232-42c3-b6d4-9595b200ff55" providerId="ADAL" clId="{43C24204-E4E8-4F81-9A46-17D3A5FBA0D3}" dt="2024-03-20T01:11:40.815" v="13"/>
          <ac:cxnSpMkLst>
            <pc:docMk/>
            <pc:sldMk cId="2070336130" sldId="754"/>
            <ac:cxnSpMk id="31" creationId="{08792F35-0C5E-A0BE-AE30-20E23DC33818}"/>
          </ac:cxnSpMkLst>
        </pc:cxnChg>
        <pc:cxnChg chg="mod">
          <ac:chgData name="Stefan, Alexandra" userId="31e1a6b8-5232-42c3-b6d4-9595b200ff55" providerId="ADAL" clId="{43C24204-E4E8-4F81-9A46-17D3A5FBA0D3}" dt="2024-03-20T01:11:40.815" v="13"/>
          <ac:cxnSpMkLst>
            <pc:docMk/>
            <pc:sldMk cId="2070336130" sldId="754"/>
            <ac:cxnSpMk id="32" creationId="{C9BF8E5D-7F98-2B67-55A7-D95386D8E33A}"/>
          </ac:cxnSpMkLst>
        </pc:cxnChg>
        <pc:cxnChg chg="mod">
          <ac:chgData name="Stefan, Alexandra" userId="31e1a6b8-5232-42c3-b6d4-9595b200ff55" providerId="ADAL" clId="{43C24204-E4E8-4F81-9A46-17D3A5FBA0D3}" dt="2024-03-20T01:11:40.815" v="13"/>
          <ac:cxnSpMkLst>
            <pc:docMk/>
            <pc:sldMk cId="2070336130" sldId="754"/>
            <ac:cxnSpMk id="33" creationId="{D7FF631B-9BA0-DD89-F6E3-9A5EF15E8C73}"/>
          </ac:cxnSpMkLst>
        </pc:cxnChg>
        <pc:cxnChg chg="mod">
          <ac:chgData name="Stefan, Alexandra" userId="31e1a6b8-5232-42c3-b6d4-9595b200ff55" providerId="ADAL" clId="{43C24204-E4E8-4F81-9A46-17D3A5FBA0D3}" dt="2024-03-20T01:11:40.815" v="13"/>
          <ac:cxnSpMkLst>
            <pc:docMk/>
            <pc:sldMk cId="2070336130" sldId="754"/>
            <ac:cxnSpMk id="34" creationId="{8AF66326-9BA2-E9A0-8741-06A1D20CC476}"/>
          </ac:cxnSpMkLst>
        </pc:cxnChg>
      </pc:sldChg>
      <pc:sldChg chg="addSp delSp modSp add mod">
        <pc:chgData name="Stefan, Alexandra" userId="31e1a6b8-5232-42c3-b6d4-9595b200ff55" providerId="ADAL" clId="{43C24204-E4E8-4F81-9A46-17D3A5FBA0D3}" dt="2024-03-21T17:19:04.901" v="491"/>
        <pc:sldMkLst>
          <pc:docMk/>
          <pc:sldMk cId="1113901384" sldId="755"/>
        </pc:sldMkLst>
        <pc:spChg chg="mod">
          <ac:chgData name="Stefan, Alexandra" userId="31e1a6b8-5232-42c3-b6d4-9595b200ff55" providerId="ADAL" clId="{43C24204-E4E8-4F81-9A46-17D3A5FBA0D3}" dt="2024-03-20T01:29:39.272" v="328" actId="1076"/>
          <ac:spMkLst>
            <pc:docMk/>
            <pc:sldMk cId="1113901384" sldId="755"/>
            <ac:spMk id="2" creationId="{00000000-0000-0000-0000-000000000000}"/>
          </ac:spMkLst>
        </pc:spChg>
        <pc:spChg chg="mod">
          <ac:chgData name="Stefan, Alexandra" userId="31e1a6b8-5232-42c3-b6d4-9595b200ff55" providerId="ADAL" clId="{43C24204-E4E8-4F81-9A46-17D3A5FBA0D3}" dt="2024-03-20T01:29:43.087" v="329" actId="1076"/>
          <ac:spMkLst>
            <pc:docMk/>
            <pc:sldMk cId="1113901384" sldId="755"/>
            <ac:spMk id="8" creationId="{00000000-0000-0000-0000-000000000000}"/>
          </ac:spMkLst>
        </pc:spChg>
        <pc:spChg chg="del mod">
          <ac:chgData name="Stefan, Alexandra" userId="31e1a6b8-5232-42c3-b6d4-9595b200ff55" providerId="ADAL" clId="{43C24204-E4E8-4F81-9A46-17D3A5FBA0D3}" dt="2024-03-20T01:29:24.437" v="327" actId="478"/>
          <ac:spMkLst>
            <pc:docMk/>
            <pc:sldMk cId="1113901384" sldId="755"/>
            <ac:spMk id="10" creationId="{00000000-0000-0000-0000-000000000000}"/>
          </ac:spMkLst>
        </pc:spChg>
        <pc:spChg chg="mod">
          <ac:chgData name="Stefan, Alexandra" userId="31e1a6b8-5232-42c3-b6d4-9595b200ff55" providerId="ADAL" clId="{43C24204-E4E8-4F81-9A46-17D3A5FBA0D3}" dt="2024-03-20T01:29:49.715" v="330"/>
          <ac:spMkLst>
            <pc:docMk/>
            <pc:sldMk cId="1113901384" sldId="755"/>
            <ac:spMk id="20" creationId="{2922A43E-2B27-44D2-4EF4-BB9213CDBA33}"/>
          </ac:spMkLst>
        </pc:spChg>
        <pc:spChg chg="mod">
          <ac:chgData name="Stefan, Alexandra" userId="31e1a6b8-5232-42c3-b6d4-9595b200ff55" providerId="ADAL" clId="{43C24204-E4E8-4F81-9A46-17D3A5FBA0D3}" dt="2024-03-20T01:29:49.715" v="330"/>
          <ac:spMkLst>
            <pc:docMk/>
            <pc:sldMk cId="1113901384" sldId="755"/>
            <ac:spMk id="21" creationId="{BFE23D2D-6525-BBD6-2DF0-5DD821A8F23C}"/>
          </ac:spMkLst>
        </pc:spChg>
        <pc:spChg chg="mod">
          <ac:chgData name="Stefan, Alexandra" userId="31e1a6b8-5232-42c3-b6d4-9595b200ff55" providerId="ADAL" clId="{43C24204-E4E8-4F81-9A46-17D3A5FBA0D3}" dt="2024-03-20T01:29:49.715" v="330"/>
          <ac:spMkLst>
            <pc:docMk/>
            <pc:sldMk cId="1113901384" sldId="755"/>
            <ac:spMk id="22" creationId="{D2635DAB-F6B0-D9C2-149B-6390701A6313}"/>
          </ac:spMkLst>
        </pc:spChg>
        <pc:spChg chg="mod">
          <ac:chgData name="Stefan, Alexandra" userId="31e1a6b8-5232-42c3-b6d4-9595b200ff55" providerId="ADAL" clId="{43C24204-E4E8-4F81-9A46-17D3A5FBA0D3}" dt="2024-03-20T01:29:49.715" v="330"/>
          <ac:spMkLst>
            <pc:docMk/>
            <pc:sldMk cId="1113901384" sldId="755"/>
            <ac:spMk id="23" creationId="{8BCE7C00-90D8-616B-5961-4B54411830AA}"/>
          </ac:spMkLst>
        </pc:spChg>
        <pc:spChg chg="mod">
          <ac:chgData name="Stefan, Alexandra" userId="31e1a6b8-5232-42c3-b6d4-9595b200ff55" providerId="ADAL" clId="{43C24204-E4E8-4F81-9A46-17D3A5FBA0D3}" dt="2024-03-20T01:29:49.715" v="330"/>
          <ac:spMkLst>
            <pc:docMk/>
            <pc:sldMk cId="1113901384" sldId="755"/>
            <ac:spMk id="24" creationId="{6B066819-BF91-911E-F00D-CF16ED09BCA5}"/>
          </ac:spMkLst>
        </pc:spChg>
        <pc:spChg chg="mod">
          <ac:chgData name="Stefan, Alexandra" userId="31e1a6b8-5232-42c3-b6d4-9595b200ff55" providerId="ADAL" clId="{43C24204-E4E8-4F81-9A46-17D3A5FBA0D3}" dt="2024-03-20T01:29:49.715" v="330"/>
          <ac:spMkLst>
            <pc:docMk/>
            <pc:sldMk cId="1113901384" sldId="755"/>
            <ac:spMk id="25" creationId="{01236045-0281-DFB7-011A-1966940686A5}"/>
          </ac:spMkLst>
        </pc:spChg>
        <pc:spChg chg="mod">
          <ac:chgData name="Stefan, Alexandra" userId="31e1a6b8-5232-42c3-b6d4-9595b200ff55" providerId="ADAL" clId="{43C24204-E4E8-4F81-9A46-17D3A5FBA0D3}" dt="2024-03-20T01:29:49.715" v="330"/>
          <ac:spMkLst>
            <pc:docMk/>
            <pc:sldMk cId="1113901384" sldId="755"/>
            <ac:spMk id="26" creationId="{92C2B0F1-D8FD-5795-6C64-ABB7CF22EDDC}"/>
          </ac:spMkLst>
        </pc:spChg>
        <pc:spChg chg="mod">
          <ac:chgData name="Stefan, Alexandra" userId="31e1a6b8-5232-42c3-b6d4-9595b200ff55" providerId="ADAL" clId="{43C24204-E4E8-4F81-9A46-17D3A5FBA0D3}" dt="2024-03-20T01:29:49.715" v="330"/>
          <ac:spMkLst>
            <pc:docMk/>
            <pc:sldMk cId="1113901384" sldId="755"/>
            <ac:spMk id="27" creationId="{63AD8618-DC51-5FDD-B7FD-709EA5869EEC}"/>
          </ac:spMkLst>
        </pc:spChg>
        <pc:spChg chg="mod">
          <ac:chgData name="Stefan, Alexandra" userId="31e1a6b8-5232-42c3-b6d4-9595b200ff55" providerId="ADAL" clId="{43C24204-E4E8-4F81-9A46-17D3A5FBA0D3}" dt="2024-03-20T01:29:49.715" v="330"/>
          <ac:spMkLst>
            <pc:docMk/>
            <pc:sldMk cId="1113901384" sldId="755"/>
            <ac:spMk id="28" creationId="{1B316983-CAC4-7877-17EA-34692FFD4090}"/>
          </ac:spMkLst>
        </pc:spChg>
        <pc:spChg chg="mod">
          <ac:chgData name="Stefan, Alexandra" userId="31e1a6b8-5232-42c3-b6d4-9595b200ff55" providerId="ADAL" clId="{43C24204-E4E8-4F81-9A46-17D3A5FBA0D3}" dt="2024-03-20T01:29:49.715" v="330"/>
          <ac:spMkLst>
            <pc:docMk/>
            <pc:sldMk cId="1113901384" sldId="755"/>
            <ac:spMk id="29" creationId="{B4E01691-8774-A480-2E18-246E0559AD6F}"/>
          </ac:spMkLst>
        </pc:spChg>
        <pc:spChg chg="mod">
          <ac:chgData name="Stefan, Alexandra" userId="31e1a6b8-5232-42c3-b6d4-9595b200ff55" providerId="ADAL" clId="{43C24204-E4E8-4F81-9A46-17D3A5FBA0D3}" dt="2024-03-20T01:29:49.715" v="330"/>
          <ac:spMkLst>
            <pc:docMk/>
            <pc:sldMk cId="1113901384" sldId="755"/>
            <ac:spMk id="30" creationId="{C067389D-E9D1-DA38-35D7-9C978D056D2F}"/>
          </ac:spMkLst>
        </pc:spChg>
        <pc:spChg chg="mod">
          <ac:chgData name="Stefan, Alexandra" userId="31e1a6b8-5232-42c3-b6d4-9595b200ff55" providerId="ADAL" clId="{43C24204-E4E8-4F81-9A46-17D3A5FBA0D3}" dt="2024-03-20T01:30:22.207" v="339" actId="1035"/>
          <ac:spMkLst>
            <pc:docMk/>
            <pc:sldMk cId="1113901384" sldId="755"/>
            <ac:spMk id="38" creationId="{FE7A07D0-10FD-2C19-0AF7-0EAAD0CEE77A}"/>
          </ac:spMkLst>
        </pc:spChg>
        <pc:spChg chg="mod">
          <ac:chgData name="Stefan, Alexandra" userId="31e1a6b8-5232-42c3-b6d4-9595b200ff55" providerId="ADAL" clId="{43C24204-E4E8-4F81-9A46-17D3A5FBA0D3}" dt="2024-03-20T01:30:20.256" v="338" actId="1035"/>
          <ac:spMkLst>
            <pc:docMk/>
            <pc:sldMk cId="1113901384" sldId="755"/>
            <ac:spMk id="39" creationId="{C1B6CF45-DD5B-B5EF-2040-8429251ED7A4}"/>
          </ac:spMkLst>
        </pc:spChg>
        <pc:spChg chg="mod">
          <ac:chgData name="Stefan, Alexandra" userId="31e1a6b8-5232-42c3-b6d4-9595b200ff55" providerId="ADAL" clId="{43C24204-E4E8-4F81-9A46-17D3A5FBA0D3}" dt="2024-03-20T01:30:18.109" v="337" actId="1035"/>
          <ac:spMkLst>
            <pc:docMk/>
            <pc:sldMk cId="1113901384" sldId="755"/>
            <ac:spMk id="40" creationId="{0316A6F5-39AD-22CF-8E91-51AFF85A200C}"/>
          </ac:spMkLst>
        </pc:spChg>
        <pc:spChg chg="mod">
          <ac:chgData name="Stefan, Alexandra" userId="31e1a6b8-5232-42c3-b6d4-9595b200ff55" providerId="ADAL" clId="{43C24204-E4E8-4F81-9A46-17D3A5FBA0D3}" dt="2024-03-20T01:30:14.761" v="336" actId="1035"/>
          <ac:spMkLst>
            <pc:docMk/>
            <pc:sldMk cId="1113901384" sldId="755"/>
            <ac:spMk id="41" creationId="{FAE89A19-8954-90C9-192C-4BA282B6A98F}"/>
          </ac:spMkLst>
        </pc:spChg>
        <pc:spChg chg="mod">
          <ac:chgData name="Stefan, Alexandra" userId="31e1a6b8-5232-42c3-b6d4-9595b200ff55" providerId="ADAL" clId="{43C24204-E4E8-4F81-9A46-17D3A5FBA0D3}" dt="2024-03-20T01:30:10.882" v="335" actId="1036"/>
          <ac:spMkLst>
            <pc:docMk/>
            <pc:sldMk cId="1113901384" sldId="755"/>
            <ac:spMk id="42" creationId="{D3A64425-3D8A-708B-B9CD-E6C25DD313B1}"/>
          </ac:spMkLst>
        </pc:spChg>
        <pc:spChg chg="mod">
          <ac:chgData name="Stefan, Alexandra" userId="31e1a6b8-5232-42c3-b6d4-9595b200ff55" providerId="ADAL" clId="{43C24204-E4E8-4F81-9A46-17D3A5FBA0D3}" dt="2024-03-20T01:30:24.330" v="340" actId="1035"/>
          <ac:spMkLst>
            <pc:docMk/>
            <pc:sldMk cId="1113901384" sldId="755"/>
            <ac:spMk id="43" creationId="{D185E3ED-A362-2DF2-71CC-4F4661DEF0C4}"/>
          </ac:spMkLst>
        </pc:spChg>
        <pc:grpChg chg="add mod">
          <ac:chgData name="Stefan, Alexandra" userId="31e1a6b8-5232-42c3-b6d4-9595b200ff55" providerId="ADAL" clId="{43C24204-E4E8-4F81-9A46-17D3A5FBA0D3}" dt="2024-03-20T01:29:57.224" v="332" actId="14100"/>
          <ac:grpSpMkLst>
            <pc:docMk/>
            <pc:sldMk cId="1113901384" sldId="755"/>
            <ac:grpSpMk id="3" creationId="{08305516-D0CD-F12C-53CC-E1EDCAB54BF3}"/>
          </ac:grpSpMkLst>
        </pc:grpChg>
        <pc:graphicFrameChg chg="mod modGraphic">
          <ac:chgData name="Stefan, Alexandra" userId="31e1a6b8-5232-42c3-b6d4-9595b200ff55" providerId="ADAL" clId="{43C24204-E4E8-4F81-9A46-17D3A5FBA0D3}" dt="2024-03-20T01:18:57.409" v="114" actId="14734"/>
          <ac:graphicFrameMkLst>
            <pc:docMk/>
            <pc:sldMk cId="1113901384" sldId="755"/>
            <ac:graphicFrameMk id="5" creationId="{00000000-0000-0000-0000-000000000000}"/>
          </ac:graphicFrameMkLst>
        </pc:graphicFrameChg>
        <pc:picChg chg="mod">
          <ac:chgData name="Stefan, Alexandra" userId="31e1a6b8-5232-42c3-b6d4-9595b200ff55" providerId="ADAL" clId="{43C24204-E4E8-4F81-9A46-17D3A5FBA0D3}" dt="2024-03-20T01:29:49.715" v="330"/>
          <ac:picMkLst>
            <pc:docMk/>
            <pc:sldMk cId="1113901384" sldId="755"/>
            <ac:picMk id="7" creationId="{E01DCAE8-16CB-FD36-F61A-0AC72C427D62}"/>
          </ac:picMkLst>
        </pc:picChg>
        <pc:inkChg chg="add del">
          <ac:chgData name="Stefan, Alexandra" userId="31e1a6b8-5232-42c3-b6d4-9595b200ff55" providerId="ADAL" clId="{43C24204-E4E8-4F81-9A46-17D3A5FBA0D3}" dt="2024-03-21T16:00:13.132" v="481" actId="478"/>
          <ac:inkMkLst>
            <pc:docMk/>
            <pc:sldMk cId="1113901384" sldId="755"/>
            <ac:inkMk id="10" creationId="{65F9A67D-BA98-0C7A-F6B2-4FF5F50C551F}"/>
          </ac:inkMkLst>
        </pc:inkChg>
        <pc:inkChg chg="add del">
          <ac:chgData name="Stefan, Alexandra" userId="31e1a6b8-5232-42c3-b6d4-9595b200ff55" providerId="ADAL" clId="{43C24204-E4E8-4F81-9A46-17D3A5FBA0D3}" dt="2024-03-21T16:00:14.949" v="482" actId="478"/>
          <ac:inkMkLst>
            <pc:docMk/>
            <pc:sldMk cId="1113901384" sldId="755"/>
            <ac:inkMk id="44" creationId="{FA550E9B-785D-D66B-6EFA-643579669C2E}"/>
          </ac:inkMkLst>
        </pc:inkChg>
        <pc:inkChg chg="add">
          <ac:chgData name="Stefan, Alexandra" userId="31e1a6b8-5232-42c3-b6d4-9595b200ff55" providerId="ADAL" clId="{43C24204-E4E8-4F81-9A46-17D3A5FBA0D3}" dt="2024-03-21T15:26:12.553" v="460"/>
          <ac:inkMkLst>
            <pc:docMk/>
            <pc:sldMk cId="1113901384" sldId="755"/>
            <ac:inkMk id="45" creationId="{BDC1CBA7-E2CA-4050-5BFA-AF1DE98B1CE9}"/>
          </ac:inkMkLst>
        </pc:inkChg>
        <pc:inkChg chg="add del">
          <ac:chgData name="Stefan, Alexandra" userId="31e1a6b8-5232-42c3-b6d4-9595b200ff55" providerId="ADAL" clId="{43C24204-E4E8-4F81-9A46-17D3A5FBA0D3}" dt="2024-03-21T16:00:16.902" v="483" actId="478"/>
          <ac:inkMkLst>
            <pc:docMk/>
            <pc:sldMk cId="1113901384" sldId="755"/>
            <ac:inkMk id="46" creationId="{21F40F09-A85D-9BB5-26DB-E53A3EC4928E}"/>
          </ac:inkMkLst>
        </pc:inkChg>
        <pc:inkChg chg="add">
          <ac:chgData name="Stefan, Alexandra" userId="31e1a6b8-5232-42c3-b6d4-9595b200ff55" providerId="ADAL" clId="{43C24204-E4E8-4F81-9A46-17D3A5FBA0D3}" dt="2024-03-21T15:26:12.553" v="460"/>
          <ac:inkMkLst>
            <pc:docMk/>
            <pc:sldMk cId="1113901384" sldId="755"/>
            <ac:inkMk id="47" creationId="{665262B2-9B37-25E1-7561-7145217225F6}"/>
          </ac:inkMkLst>
        </pc:inkChg>
        <pc:inkChg chg="add del">
          <ac:chgData name="Stefan, Alexandra" userId="31e1a6b8-5232-42c3-b6d4-9595b200ff55" providerId="ADAL" clId="{43C24204-E4E8-4F81-9A46-17D3A5FBA0D3}" dt="2024-03-21T16:00:18.835" v="484" actId="478"/>
          <ac:inkMkLst>
            <pc:docMk/>
            <pc:sldMk cId="1113901384" sldId="755"/>
            <ac:inkMk id="48" creationId="{B069B369-DD9F-D4CE-39C1-8D1AF6F04FEC}"/>
          </ac:inkMkLst>
        </pc:inkChg>
        <pc:inkChg chg="add del">
          <ac:chgData name="Stefan, Alexandra" userId="31e1a6b8-5232-42c3-b6d4-9595b200ff55" providerId="ADAL" clId="{43C24204-E4E8-4F81-9A46-17D3A5FBA0D3}" dt="2024-03-21T15:59:57.876" v="479" actId="478"/>
          <ac:inkMkLst>
            <pc:docMk/>
            <pc:sldMk cId="1113901384" sldId="755"/>
            <ac:inkMk id="49" creationId="{FBA95911-C696-1ACC-2FD7-9857AF3B35A9}"/>
          </ac:inkMkLst>
        </pc:inkChg>
        <pc:inkChg chg="add del">
          <ac:chgData name="Stefan, Alexandra" userId="31e1a6b8-5232-42c3-b6d4-9595b200ff55" providerId="ADAL" clId="{43C24204-E4E8-4F81-9A46-17D3A5FBA0D3}" dt="2024-03-21T16:00:00.462" v="480" actId="478"/>
          <ac:inkMkLst>
            <pc:docMk/>
            <pc:sldMk cId="1113901384" sldId="755"/>
            <ac:inkMk id="50" creationId="{B5863A62-8BA9-B607-E876-9D3E9C494389}"/>
          </ac:inkMkLst>
        </pc:inkChg>
        <pc:inkChg chg="add">
          <ac:chgData name="Stefan, Alexandra" userId="31e1a6b8-5232-42c3-b6d4-9595b200ff55" providerId="ADAL" clId="{43C24204-E4E8-4F81-9A46-17D3A5FBA0D3}" dt="2024-03-21T17:19:04.901" v="491"/>
          <ac:inkMkLst>
            <pc:docMk/>
            <pc:sldMk cId="1113901384" sldId="755"/>
            <ac:inkMk id="51" creationId="{D557A1DB-99D7-4206-418A-FE90A13B8027}"/>
          </ac:inkMkLst>
        </pc:inkChg>
        <pc:inkChg chg="add">
          <ac:chgData name="Stefan, Alexandra" userId="31e1a6b8-5232-42c3-b6d4-9595b200ff55" providerId="ADAL" clId="{43C24204-E4E8-4F81-9A46-17D3A5FBA0D3}" dt="2024-03-21T17:19:04.901" v="491"/>
          <ac:inkMkLst>
            <pc:docMk/>
            <pc:sldMk cId="1113901384" sldId="755"/>
            <ac:inkMk id="52" creationId="{89786BF5-025F-B3C9-5E83-1894BE6FF1E8}"/>
          </ac:inkMkLst>
        </pc:inkChg>
        <pc:inkChg chg="add">
          <ac:chgData name="Stefan, Alexandra" userId="31e1a6b8-5232-42c3-b6d4-9595b200ff55" providerId="ADAL" clId="{43C24204-E4E8-4F81-9A46-17D3A5FBA0D3}" dt="2024-03-21T17:19:04.901" v="491"/>
          <ac:inkMkLst>
            <pc:docMk/>
            <pc:sldMk cId="1113901384" sldId="755"/>
            <ac:inkMk id="53" creationId="{92008DC8-3574-BE1B-2DCF-3F3062A3332B}"/>
          </ac:inkMkLst>
        </pc:inkChg>
        <pc:inkChg chg="add">
          <ac:chgData name="Stefan, Alexandra" userId="31e1a6b8-5232-42c3-b6d4-9595b200ff55" providerId="ADAL" clId="{43C24204-E4E8-4F81-9A46-17D3A5FBA0D3}" dt="2024-03-21T17:19:04.901" v="491"/>
          <ac:inkMkLst>
            <pc:docMk/>
            <pc:sldMk cId="1113901384" sldId="755"/>
            <ac:inkMk id="54" creationId="{11B4C241-E53A-D303-6FED-839FD16F3BF2}"/>
          </ac:inkMkLst>
        </pc:inkChg>
        <pc:inkChg chg="add">
          <ac:chgData name="Stefan, Alexandra" userId="31e1a6b8-5232-42c3-b6d4-9595b200ff55" providerId="ADAL" clId="{43C24204-E4E8-4F81-9A46-17D3A5FBA0D3}" dt="2024-03-21T17:19:04.901" v="491"/>
          <ac:inkMkLst>
            <pc:docMk/>
            <pc:sldMk cId="1113901384" sldId="755"/>
            <ac:inkMk id="55" creationId="{D84D1FB4-9B86-43F3-6E0C-F46D8AAFE915}"/>
          </ac:inkMkLst>
        </pc:inkChg>
        <pc:inkChg chg="add">
          <ac:chgData name="Stefan, Alexandra" userId="31e1a6b8-5232-42c3-b6d4-9595b200ff55" providerId="ADAL" clId="{43C24204-E4E8-4F81-9A46-17D3A5FBA0D3}" dt="2024-03-21T17:19:04.901" v="491"/>
          <ac:inkMkLst>
            <pc:docMk/>
            <pc:sldMk cId="1113901384" sldId="755"/>
            <ac:inkMk id="56" creationId="{4595885F-FDB1-E860-0E9C-9D872E10CAA3}"/>
          </ac:inkMkLst>
        </pc:inkChg>
        <pc:inkChg chg="add">
          <ac:chgData name="Stefan, Alexandra" userId="31e1a6b8-5232-42c3-b6d4-9595b200ff55" providerId="ADAL" clId="{43C24204-E4E8-4F81-9A46-17D3A5FBA0D3}" dt="2024-03-21T17:19:04.901" v="491"/>
          <ac:inkMkLst>
            <pc:docMk/>
            <pc:sldMk cId="1113901384" sldId="755"/>
            <ac:inkMk id="57" creationId="{E9B9750A-4FAE-EB18-5D80-829A4326C11A}"/>
          </ac:inkMkLst>
        </pc:inkChg>
        <pc:inkChg chg="add">
          <ac:chgData name="Stefan, Alexandra" userId="31e1a6b8-5232-42c3-b6d4-9595b200ff55" providerId="ADAL" clId="{43C24204-E4E8-4F81-9A46-17D3A5FBA0D3}" dt="2024-03-21T17:19:04.901" v="491"/>
          <ac:inkMkLst>
            <pc:docMk/>
            <pc:sldMk cId="1113901384" sldId="755"/>
            <ac:inkMk id="58" creationId="{3E894833-2AF5-8BC7-7041-487B6D01924D}"/>
          </ac:inkMkLst>
        </pc:inkChg>
        <pc:inkChg chg="add">
          <ac:chgData name="Stefan, Alexandra" userId="31e1a6b8-5232-42c3-b6d4-9595b200ff55" providerId="ADAL" clId="{43C24204-E4E8-4F81-9A46-17D3A5FBA0D3}" dt="2024-03-21T17:19:04.901" v="491"/>
          <ac:inkMkLst>
            <pc:docMk/>
            <pc:sldMk cId="1113901384" sldId="755"/>
            <ac:inkMk id="59" creationId="{D3672774-6546-ADB7-5503-009301CE2FEF}"/>
          </ac:inkMkLst>
        </pc:inkChg>
        <pc:cxnChg chg="mod">
          <ac:chgData name="Stefan, Alexandra" userId="31e1a6b8-5232-42c3-b6d4-9595b200ff55" providerId="ADAL" clId="{43C24204-E4E8-4F81-9A46-17D3A5FBA0D3}" dt="2024-03-20T01:29:49.715" v="330"/>
          <ac:cxnSpMkLst>
            <pc:docMk/>
            <pc:sldMk cId="1113901384" sldId="755"/>
            <ac:cxnSpMk id="9" creationId="{157AF83E-5EEE-DA59-BAA5-856B9C5D75D6}"/>
          </ac:cxnSpMkLst>
        </pc:cxnChg>
        <pc:cxnChg chg="mod">
          <ac:chgData name="Stefan, Alexandra" userId="31e1a6b8-5232-42c3-b6d4-9595b200ff55" providerId="ADAL" clId="{43C24204-E4E8-4F81-9A46-17D3A5FBA0D3}" dt="2024-03-20T01:29:49.715" v="330"/>
          <ac:cxnSpMkLst>
            <pc:docMk/>
            <pc:sldMk cId="1113901384" sldId="755"/>
            <ac:cxnSpMk id="11" creationId="{5C2FD2E1-580A-4EB4-1DAF-4E860C242DB4}"/>
          </ac:cxnSpMkLst>
        </pc:cxnChg>
        <pc:cxnChg chg="mod">
          <ac:chgData name="Stefan, Alexandra" userId="31e1a6b8-5232-42c3-b6d4-9595b200ff55" providerId="ADAL" clId="{43C24204-E4E8-4F81-9A46-17D3A5FBA0D3}" dt="2024-03-20T01:29:49.715" v="330"/>
          <ac:cxnSpMkLst>
            <pc:docMk/>
            <pc:sldMk cId="1113901384" sldId="755"/>
            <ac:cxnSpMk id="12" creationId="{3ABB379D-1B2C-1308-67F3-80E30B594A06}"/>
          </ac:cxnSpMkLst>
        </pc:cxnChg>
        <pc:cxnChg chg="mod">
          <ac:chgData name="Stefan, Alexandra" userId="31e1a6b8-5232-42c3-b6d4-9595b200ff55" providerId="ADAL" clId="{43C24204-E4E8-4F81-9A46-17D3A5FBA0D3}" dt="2024-03-20T01:29:49.715" v="330"/>
          <ac:cxnSpMkLst>
            <pc:docMk/>
            <pc:sldMk cId="1113901384" sldId="755"/>
            <ac:cxnSpMk id="13" creationId="{63A378F6-FB6E-295A-F32E-B0D74D1FC7CC}"/>
          </ac:cxnSpMkLst>
        </pc:cxnChg>
        <pc:cxnChg chg="mod">
          <ac:chgData name="Stefan, Alexandra" userId="31e1a6b8-5232-42c3-b6d4-9595b200ff55" providerId="ADAL" clId="{43C24204-E4E8-4F81-9A46-17D3A5FBA0D3}" dt="2024-03-20T01:29:49.715" v="330"/>
          <ac:cxnSpMkLst>
            <pc:docMk/>
            <pc:sldMk cId="1113901384" sldId="755"/>
            <ac:cxnSpMk id="14" creationId="{CF754EDC-C6DC-783E-3A34-0D5030DED547}"/>
          </ac:cxnSpMkLst>
        </pc:cxnChg>
        <pc:cxnChg chg="mod">
          <ac:chgData name="Stefan, Alexandra" userId="31e1a6b8-5232-42c3-b6d4-9595b200ff55" providerId="ADAL" clId="{43C24204-E4E8-4F81-9A46-17D3A5FBA0D3}" dt="2024-03-20T01:29:49.715" v="330"/>
          <ac:cxnSpMkLst>
            <pc:docMk/>
            <pc:sldMk cId="1113901384" sldId="755"/>
            <ac:cxnSpMk id="15" creationId="{4B32833F-DE31-6085-0D5E-37CF64C2ACC8}"/>
          </ac:cxnSpMkLst>
        </pc:cxnChg>
        <pc:cxnChg chg="mod">
          <ac:chgData name="Stefan, Alexandra" userId="31e1a6b8-5232-42c3-b6d4-9595b200ff55" providerId="ADAL" clId="{43C24204-E4E8-4F81-9A46-17D3A5FBA0D3}" dt="2024-03-20T01:29:49.715" v="330"/>
          <ac:cxnSpMkLst>
            <pc:docMk/>
            <pc:sldMk cId="1113901384" sldId="755"/>
            <ac:cxnSpMk id="16" creationId="{C5D688B1-99C2-3659-1C82-58BDE82CD21E}"/>
          </ac:cxnSpMkLst>
        </pc:cxnChg>
        <pc:cxnChg chg="mod">
          <ac:chgData name="Stefan, Alexandra" userId="31e1a6b8-5232-42c3-b6d4-9595b200ff55" providerId="ADAL" clId="{43C24204-E4E8-4F81-9A46-17D3A5FBA0D3}" dt="2024-03-20T01:29:49.715" v="330"/>
          <ac:cxnSpMkLst>
            <pc:docMk/>
            <pc:sldMk cId="1113901384" sldId="755"/>
            <ac:cxnSpMk id="17" creationId="{6BE8DAF6-3D88-09DA-192F-69A18264FFE8}"/>
          </ac:cxnSpMkLst>
        </pc:cxnChg>
        <pc:cxnChg chg="mod">
          <ac:chgData name="Stefan, Alexandra" userId="31e1a6b8-5232-42c3-b6d4-9595b200ff55" providerId="ADAL" clId="{43C24204-E4E8-4F81-9A46-17D3A5FBA0D3}" dt="2024-03-20T01:29:49.715" v="330"/>
          <ac:cxnSpMkLst>
            <pc:docMk/>
            <pc:sldMk cId="1113901384" sldId="755"/>
            <ac:cxnSpMk id="18" creationId="{F89D94D3-B325-EBE6-56BF-F37E0E3368CC}"/>
          </ac:cxnSpMkLst>
        </pc:cxnChg>
        <pc:cxnChg chg="mod">
          <ac:chgData name="Stefan, Alexandra" userId="31e1a6b8-5232-42c3-b6d4-9595b200ff55" providerId="ADAL" clId="{43C24204-E4E8-4F81-9A46-17D3A5FBA0D3}" dt="2024-03-20T01:29:49.715" v="330"/>
          <ac:cxnSpMkLst>
            <pc:docMk/>
            <pc:sldMk cId="1113901384" sldId="755"/>
            <ac:cxnSpMk id="19" creationId="{CB059E0B-BE90-18E4-065B-57C33BD94804}"/>
          </ac:cxnSpMkLst>
        </pc:cxnChg>
        <pc:cxnChg chg="mod">
          <ac:chgData name="Stefan, Alexandra" userId="31e1a6b8-5232-42c3-b6d4-9595b200ff55" providerId="ADAL" clId="{43C24204-E4E8-4F81-9A46-17D3A5FBA0D3}" dt="2024-03-20T01:29:49.715" v="330"/>
          <ac:cxnSpMkLst>
            <pc:docMk/>
            <pc:sldMk cId="1113901384" sldId="755"/>
            <ac:cxnSpMk id="31" creationId="{DC99E0DB-FECE-99CC-6314-A841BD1B793A}"/>
          </ac:cxnSpMkLst>
        </pc:cxnChg>
        <pc:cxnChg chg="mod">
          <ac:chgData name="Stefan, Alexandra" userId="31e1a6b8-5232-42c3-b6d4-9595b200ff55" providerId="ADAL" clId="{43C24204-E4E8-4F81-9A46-17D3A5FBA0D3}" dt="2024-03-20T01:29:49.715" v="330"/>
          <ac:cxnSpMkLst>
            <pc:docMk/>
            <pc:sldMk cId="1113901384" sldId="755"/>
            <ac:cxnSpMk id="32" creationId="{7F69AC17-BE7B-BFE4-A9C3-E501B1F156FB}"/>
          </ac:cxnSpMkLst>
        </pc:cxnChg>
        <pc:cxnChg chg="mod">
          <ac:chgData name="Stefan, Alexandra" userId="31e1a6b8-5232-42c3-b6d4-9595b200ff55" providerId="ADAL" clId="{43C24204-E4E8-4F81-9A46-17D3A5FBA0D3}" dt="2024-03-20T01:29:49.715" v="330"/>
          <ac:cxnSpMkLst>
            <pc:docMk/>
            <pc:sldMk cId="1113901384" sldId="755"/>
            <ac:cxnSpMk id="33" creationId="{09AE71E2-7E31-9291-B5A2-456A45607834}"/>
          </ac:cxnSpMkLst>
        </pc:cxnChg>
        <pc:cxnChg chg="mod">
          <ac:chgData name="Stefan, Alexandra" userId="31e1a6b8-5232-42c3-b6d4-9595b200ff55" providerId="ADAL" clId="{43C24204-E4E8-4F81-9A46-17D3A5FBA0D3}" dt="2024-03-20T01:29:49.715" v="330"/>
          <ac:cxnSpMkLst>
            <pc:docMk/>
            <pc:sldMk cId="1113901384" sldId="755"/>
            <ac:cxnSpMk id="34" creationId="{5EBC62AB-4BF9-D054-2949-60170D533D34}"/>
          </ac:cxnSpMkLst>
        </pc:cxnChg>
        <pc:cxnChg chg="mod">
          <ac:chgData name="Stefan, Alexandra" userId="31e1a6b8-5232-42c3-b6d4-9595b200ff55" providerId="ADAL" clId="{43C24204-E4E8-4F81-9A46-17D3A5FBA0D3}" dt="2024-03-20T01:29:49.715" v="330"/>
          <ac:cxnSpMkLst>
            <pc:docMk/>
            <pc:sldMk cId="1113901384" sldId="755"/>
            <ac:cxnSpMk id="35" creationId="{C35CAA78-188F-9052-1414-0F6B52577E0F}"/>
          </ac:cxnSpMkLst>
        </pc:cxnChg>
        <pc:cxnChg chg="mod">
          <ac:chgData name="Stefan, Alexandra" userId="31e1a6b8-5232-42c3-b6d4-9595b200ff55" providerId="ADAL" clId="{43C24204-E4E8-4F81-9A46-17D3A5FBA0D3}" dt="2024-03-20T01:29:49.715" v="330"/>
          <ac:cxnSpMkLst>
            <pc:docMk/>
            <pc:sldMk cId="1113901384" sldId="755"/>
            <ac:cxnSpMk id="36" creationId="{66633604-B320-3BBC-C31D-1BFA486EB471}"/>
          </ac:cxnSpMkLst>
        </pc:cxnChg>
        <pc:cxnChg chg="mod">
          <ac:chgData name="Stefan, Alexandra" userId="31e1a6b8-5232-42c3-b6d4-9595b200ff55" providerId="ADAL" clId="{43C24204-E4E8-4F81-9A46-17D3A5FBA0D3}" dt="2024-03-20T01:29:49.715" v="330"/>
          <ac:cxnSpMkLst>
            <pc:docMk/>
            <pc:sldMk cId="1113901384" sldId="755"/>
            <ac:cxnSpMk id="37" creationId="{4B36BA6C-7E24-C2A1-3412-1779A4B96029}"/>
          </ac:cxnSpMkLst>
        </pc:cxnChg>
      </pc:sldChg>
      <pc:sldChg chg="add del">
        <pc:chgData name="Stefan, Alexandra" userId="31e1a6b8-5232-42c3-b6d4-9595b200ff55" providerId="ADAL" clId="{43C24204-E4E8-4F81-9A46-17D3A5FBA0D3}" dt="2024-03-20T01:24:40.263" v="116"/>
        <pc:sldMkLst>
          <pc:docMk/>
          <pc:sldMk cId="1346743185" sldId="756"/>
        </pc:sldMkLst>
      </pc:sldChg>
      <pc:sldChg chg="add">
        <pc:chgData name="Stefan, Alexandra" userId="31e1a6b8-5232-42c3-b6d4-9595b200ff55" providerId="ADAL" clId="{43C24204-E4E8-4F81-9A46-17D3A5FBA0D3}" dt="2024-03-20T01:31:01.486" v="341"/>
        <pc:sldMkLst>
          <pc:docMk/>
          <pc:sldMk cId="1573735402" sldId="756"/>
        </pc:sldMkLst>
      </pc:sldChg>
      <pc:sldChg chg="addSp delSp modSp new mod">
        <pc:chgData name="Stefan, Alexandra" userId="31e1a6b8-5232-42c3-b6d4-9595b200ff55" providerId="ADAL" clId="{43C24204-E4E8-4F81-9A46-17D3A5FBA0D3}" dt="2024-03-26T18:18:09.537" v="2143" actId="478"/>
        <pc:sldMkLst>
          <pc:docMk/>
          <pc:sldMk cId="1554202208" sldId="757"/>
        </pc:sldMkLst>
        <pc:spChg chg="mod">
          <ac:chgData name="Stefan, Alexandra" userId="31e1a6b8-5232-42c3-b6d4-9595b200ff55" providerId="ADAL" clId="{43C24204-E4E8-4F81-9A46-17D3A5FBA0D3}" dt="2024-03-26T13:42:00.259" v="1590" actId="20577"/>
          <ac:spMkLst>
            <pc:docMk/>
            <pc:sldMk cId="1554202208" sldId="757"/>
            <ac:spMk id="2" creationId="{7DD9952A-3EAB-0687-0759-0822CEC648A0}"/>
          </ac:spMkLst>
        </pc:spChg>
        <pc:spChg chg="mod">
          <ac:chgData name="Stefan, Alexandra" userId="31e1a6b8-5232-42c3-b6d4-9595b200ff55" providerId="ADAL" clId="{43C24204-E4E8-4F81-9A46-17D3A5FBA0D3}" dt="2024-03-26T13:48:07.213" v="2017" actId="11"/>
          <ac:spMkLst>
            <pc:docMk/>
            <pc:sldMk cId="1554202208" sldId="757"/>
            <ac:spMk id="3" creationId="{AE31954C-4A17-25DB-0D5B-DEED549EB712}"/>
          </ac:spMkLst>
        </pc:spChg>
        <pc:graphicFrameChg chg="add del">
          <ac:chgData name="Stefan, Alexandra" userId="31e1a6b8-5232-42c3-b6d4-9595b200ff55" providerId="ADAL" clId="{43C24204-E4E8-4F81-9A46-17D3A5FBA0D3}" dt="2024-03-26T13:44:45.188" v="1837" actId="478"/>
          <ac:graphicFrameMkLst>
            <pc:docMk/>
            <pc:sldMk cId="1554202208" sldId="757"/>
            <ac:graphicFrameMk id="5" creationId="{3D70BDCE-D257-F3D3-B02A-1D28F440711F}"/>
          </ac:graphicFrameMkLst>
        </pc:graphicFrameChg>
        <pc:graphicFrameChg chg="add mod">
          <ac:chgData name="Stefan, Alexandra" userId="31e1a6b8-5232-42c3-b6d4-9595b200ff55" providerId="ADAL" clId="{43C24204-E4E8-4F81-9A46-17D3A5FBA0D3}" dt="2024-03-26T13:44:51.840" v="1868" actId="1035"/>
          <ac:graphicFrameMkLst>
            <pc:docMk/>
            <pc:sldMk cId="1554202208" sldId="757"/>
            <ac:graphicFrameMk id="6" creationId="{1C34E808-B8C1-9DC1-9FC1-78111F565D0A}"/>
          </ac:graphicFrameMkLst>
        </pc:graphicFrameChg>
        <pc:picChg chg="add mod">
          <ac:chgData name="Stefan, Alexandra" userId="31e1a6b8-5232-42c3-b6d4-9595b200ff55" providerId="ADAL" clId="{43C24204-E4E8-4F81-9A46-17D3A5FBA0D3}" dt="2024-03-26T13:42:44.798" v="1641" actId="1076"/>
          <ac:picMkLst>
            <pc:docMk/>
            <pc:sldMk cId="1554202208" sldId="757"/>
            <ac:picMk id="1026" creationId="{9A1CFA8D-6743-DC1A-00FC-0F04E23B5BDF}"/>
          </ac:picMkLst>
        </pc:picChg>
        <pc:inkChg chg="add del">
          <ac:chgData name="Stefan, Alexandra" userId="31e1a6b8-5232-42c3-b6d4-9595b200ff55" providerId="ADAL" clId="{43C24204-E4E8-4F81-9A46-17D3A5FBA0D3}" dt="2024-03-26T16:17:14.512" v="2125" actId="478"/>
          <ac:inkMkLst>
            <pc:docMk/>
            <pc:sldMk cId="1554202208" sldId="757"/>
            <ac:inkMk id="5" creationId="{73EB65B4-053D-B71B-C3DD-D29A492AB613}"/>
          </ac:inkMkLst>
        </pc:inkChg>
        <pc:inkChg chg="add del">
          <ac:chgData name="Stefan, Alexandra" userId="31e1a6b8-5232-42c3-b6d4-9595b200ff55" providerId="ADAL" clId="{43C24204-E4E8-4F81-9A46-17D3A5FBA0D3}" dt="2024-03-26T18:18:09.537" v="2143" actId="478"/>
          <ac:inkMkLst>
            <pc:docMk/>
            <pc:sldMk cId="1554202208" sldId="757"/>
            <ac:inkMk id="7" creationId="{0DF59A71-E45F-5797-D496-F6DEB81A12E4}"/>
          </ac:inkMkLst>
        </pc:inkChg>
      </pc:sldChg>
      <pc:sldChg chg="addSp delSp modSp new mod modNotesTx">
        <pc:chgData name="Stefan, Alexandra" userId="31e1a6b8-5232-42c3-b6d4-9595b200ff55" providerId="ADAL" clId="{43C24204-E4E8-4F81-9A46-17D3A5FBA0D3}" dt="2024-03-26T18:18:06.292" v="2142" actId="478"/>
        <pc:sldMkLst>
          <pc:docMk/>
          <pc:sldMk cId="2272762757" sldId="758"/>
        </pc:sldMkLst>
        <pc:spChg chg="mod">
          <ac:chgData name="Stefan, Alexandra" userId="31e1a6b8-5232-42c3-b6d4-9595b200ff55" providerId="ADAL" clId="{43C24204-E4E8-4F81-9A46-17D3A5FBA0D3}" dt="2024-03-26T13:35:44.605" v="992" actId="20577"/>
          <ac:spMkLst>
            <pc:docMk/>
            <pc:sldMk cId="2272762757" sldId="758"/>
            <ac:spMk id="2" creationId="{CA4BD175-5EF1-E659-2812-B8D4C10330DD}"/>
          </ac:spMkLst>
        </pc:spChg>
        <pc:spChg chg="mod">
          <ac:chgData name="Stefan, Alexandra" userId="31e1a6b8-5232-42c3-b6d4-9595b200ff55" providerId="ADAL" clId="{43C24204-E4E8-4F81-9A46-17D3A5FBA0D3}" dt="2024-03-26T13:46:35.451" v="1994" actId="20577"/>
          <ac:spMkLst>
            <pc:docMk/>
            <pc:sldMk cId="2272762757" sldId="758"/>
            <ac:spMk id="3" creationId="{4E6FD7B8-FC6A-ACA2-40C6-AEFBF6511DBF}"/>
          </ac:spMkLst>
        </pc:spChg>
        <pc:graphicFrameChg chg="add mod">
          <ac:chgData name="Stefan, Alexandra" userId="31e1a6b8-5232-42c3-b6d4-9595b200ff55" providerId="ADAL" clId="{43C24204-E4E8-4F81-9A46-17D3A5FBA0D3}" dt="2024-03-26T13:45:45.560" v="1885" actId="1076"/>
          <ac:graphicFrameMkLst>
            <pc:docMk/>
            <pc:sldMk cId="2272762757" sldId="758"/>
            <ac:graphicFrameMk id="5" creationId="{BDC3FF65-F56C-E74B-5CA7-E01325D6C2BA}"/>
          </ac:graphicFrameMkLst>
        </pc:graphicFrameChg>
        <pc:picChg chg="add del">
          <ac:chgData name="Stefan, Alexandra" userId="31e1a6b8-5232-42c3-b6d4-9595b200ff55" providerId="ADAL" clId="{43C24204-E4E8-4F81-9A46-17D3A5FBA0D3}" dt="2024-03-26T13:36:24.039" v="1030"/>
          <ac:picMkLst>
            <pc:docMk/>
            <pc:sldMk cId="2272762757" sldId="758"/>
            <ac:picMk id="2050" creationId="{68F2706D-C18D-7706-E837-52DB572CD20D}"/>
          </ac:picMkLst>
        </pc:picChg>
        <pc:inkChg chg="add del">
          <ac:chgData name="Stefan, Alexandra" userId="31e1a6b8-5232-42c3-b6d4-9595b200ff55" providerId="ADAL" clId="{43C24204-E4E8-4F81-9A46-17D3A5FBA0D3}" dt="2024-03-26T16:17:10.016" v="2124" actId="478"/>
          <ac:inkMkLst>
            <pc:docMk/>
            <pc:sldMk cId="2272762757" sldId="758"/>
            <ac:inkMk id="6" creationId="{4FDA17AB-4369-8859-A23B-C0037F1144FA}"/>
          </ac:inkMkLst>
        </pc:inkChg>
        <pc:inkChg chg="add del">
          <ac:chgData name="Stefan, Alexandra" userId="31e1a6b8-5232-42c3-b6d4-9595b200ff55" providerId="ADAL" clId="{43C24204-E4E8-4F81-9A46-17D3A5FBA0D3}" dt="2024-03-26T18:18:06.292" v="2142" actId="478"/>
          <ac:inkMkLst>
            <pc:docMk/>
            <pc:sldMk cId="2272762757" sldId="758"/>
            <ac:inkMk id="7" creationId="{546EA0F8-C5CF-D3D7-75C1-CEACB9ABA38A}"/>
          </ac:inkMkLst>
        </pc:inkChg>
      </pc:sldChg>
      <pc:sldChg chg="addSp modSp new mod">
        <pc:chgData name="Stefan, Alexandra" userId="31e1a6b8-5232-42c3-b6d4-9595b200ff55" providerId="ADAL" clId="{43C24204-E4E8-4F81-9A46-17D3A5FBA0D3}" dt="2024-03-26T17:18:16.549" v="2138"/>
        <pc:sldMkLst>
          <pc:docMk/>
          <pc:sldMk cId="4278835592" sldId="759"/>
        </pc:sldMkLst>
        <pc:spChg chg="mod">
          <ac:chgData name="Stefan, Alexandra" userId="31e1a6b8-5232-42c3-b6d4-9595b200ff55" providerId="ADAL" clId="{43C24204-E4E8-4F81-9A46-17D3A5FBA0D3}" dt="2024-03-26T13:54:59.254" v="2096" actId="20577"/>
          <ac:spMkLst>
            <pc:docMk/>
            <pc:sldMk cId="4278835592" sldId="759"/>
            <ac:spMk id="2" creationId="{37BB60B5-E91A-D638-F28F-E70BB240C871}"/>
          </ac:spMkLst>
        </pc:spChg>
        <pc:inkChg chg="add">
          <ac:chgData name="Stefan, Alexandra" userId="31e1a6b8-5232-42c3-b6d4-9595b200ff55" providerId="ADAL" clId="{43C24204-E4E8-4F81-9A46-17D3A5FBA0D3}" dt="2024-03-26T15:44:33.608" v="2105"/>
          <ac:inkMkLst>
            <pc:docMk/>
            <pc:sldMk cId="4278835592" sldId="759"/>
            <ac:inkMk id="5" creationId="{F834CDD1-F7BE-729F-9E1C-35F7E9F61240}"/>
          </ac:inkMkLst>
        </pc:inkChg>
        <pc:inkChg chg="add">
          <ac:chgData name="Stefan, Alexandra" userId="31e1a6b8-5232-42c3-b6d4-9595b200ff55" providerId="ADAL" clId="{43C24204-E4E8-4F81-9A46-17D3A5FBA0D3}" dt="2024-03-26T17:18:16.549" v="2138"/>
          <ac:inkMkLst>
            <pc:docMk/>
            <pc:sldMk cId="4278835592" sldId="759"/>
            <ac:inkMk id="6" creationId="{A6E15FE7-4CD2-3BEF-6BD6-AF207C675D2F}"/>
          </ac:inkMkLst>
        </pc:inkChg>
      </pc:sldChg>
      <pc:sldChg chg="addSp delSp add mod">
        <pc:chgData name="Stefan, Alexandra" userId="31e1a6b8-5232-42c3-b6d4-9595b200ff55" providerId="ADAL" clId="{43C24204-E4E8-4F81-9A46-17D3A5FBA0D3}" dt="2024-03-26T16:17:21.492" v="2127" actId="478"/>
        <pc:sldMkLst>
          <pc:docMk/>
          <pc:sldMk cId="3553746673" sldId="760"/>
        </pc:sldMkLst>
        <pc:inkChg chg="del">
          <ac:chgData name="Stefan, Alexandra" userId="31e1a6b8-5232-42c3-b6d4-9595b200ff55" providerId="ADAL" clId="{43C24204-E4E8-4F81-9A46-17D3A5FBA0D3}" dt="2024-03-26T14:57:19.014" v="2102" actId="478"/>
          <ac:inkMkLst>
            <pc:docMk/>
            <pc:sldMk cId="3553746673" sldId="760"/>
            <ac:inkMk id="5" creationId="{E9F332E2-D6C1-886A-3DBA-7A75BAB5AFD6}"/>
          </ac:inkMkLst>
        </pc:inkChg>
        <pc:inkChg chg="add del">
          <ac:chgData name="Stefan, Alexandra" userId="31e1a6b8-5232-42c3-b6d4-9595b200ff55" providerId="ADAL" clId="{43C24204-E4E8-4F81-9A46-17D3A5FBA0D3}" dt="2024-03-26T16:17:21.492" v="2127" actId="478"/>
          <ac:inkMkLst>
            <pc:docMk/>
            <pc:sldMk cId="3553746673" sldId="760"/>
            <ac:inkMk id="9" creationId="{FC2369CC-68E1-8D27-C1AB-F7F748F43227}"/>
          </ac:inkMkLst>
        </pc:inkChg>
      </pc:sldChg>
      <pc:sldChg chg="add">
        <pc:chgData name="Stefan, Alexandra" userId="31e1a6b8-5232-42c3-b6d4-9595b200ff55" providerId="ADAL" clId="{43C24204-E4E8-4F81-9A46-17D3A5FBA0D3}" dt="2024-03-26T18:18:48.075" v="2152"/>
        <pc:sldMkLst>
          <pc:docMk/>
          <pc:sldMk cId="2619533986" sldId="761"/>
        </pc:sldMkLst>
      </pc:sldChg>
      <pc:sldChg chg="delSp modSp add del mod">
        <pc:chgData name="Stefan, Alexandra" userId="31e1a6b8-5232-42c3-b6d4-9595b200ff55" providerId="ADAL" clId="{43C24204-E4E8-4F81-9A46-17D3A5FBA0D3}" dt="2024-03-27T11:34:54.311" v="2745" actId="20577"/>
        <pc:sldMkLst>
          <pc:docMk/>
          <pc:sldMk cId="3816873590" sldId="762"/>
        </pc:sldMkLst>
        <pc:spChg chg="del mod">
          <ac:chgData name="Stefan, Alexandra" userId="31e1a6b8-5232-42c3-b6d4-9595b200ff55" providerId="ADAL" clId="{43C24204-E4E8-4F81-9A46-17D3A5FBA0D3}" dt="2024-03-27T11:30:14.138" v="2725" actId="478"/>
          <ac:spMkLst>
            <pc:docMk/>
            <pc:sldMk cId="3816873590" sldId="762"/>
            <ac:spMk id="81" creationId="{00000000-0000-0000-0000-000000000000}"/>
          </ac:spMkLst>
        </pc:spChg>
        <pc:spChg chg="mod">
          <ac:chgData name="Stefan, Alexandra" userId="31e1a6b8-5232-42c3-b6d4-9595b200ff55" providerId="ADAL" clId="{43C24204-E4E8-4F81-9A46-17D3A5FBA0D3}" dt="2024-03-27T11:30:50.301" v="2730" actId="207"/>
          <ac:spMkLst>
            <pc:docMk/>
            <pc:sldMk cId="3816873590" sldId="762"/>
            <ac:spMk id="123" creationId="{00000000-0000-0000-0000-000000000000}"/>
          </ac:spMkLst>
        </pc:spChg>
        <pc:spChg chg="mod">
          <ac:chgData name="Stefan, Alexandra" userId="31e1a6b8-5232-42c3-b6d4-9595b200ff55" providerId="ADAL" clId="{43C24204-E4E8-4F81-9A46-17D3A5FBA0D3}" dt="2024-03-27T11:30:59.110" v="2733" actId="207"/>
          <ac:spMkLst>
            <pc:docMk/>
            <pc:sldMk cId="3816873590" sldId="762"/>
            <ac:spMk id="124" creationId="{00000000-0000-0000-0000-000000000000}"/>
          </ac:spMkLst>
        </pc:spChg>
        <pc:graphicFrameChg chg="mod modGraphic">
          <ac:chgData name="Stefan, Alexandra" userId="31e1a6b8-5232-42c3-b6d4-9595b200ff55" providerId="ADAL" clId="{43C24204-E4E8-4F81-9A46-17D3A5FBA0D3}" dt="2024-03-27T11:34:54.311" v="2745" actId="20577"/>
          <ac:graphicFrameMkLst>
            <pc:docMk/>
            <pc:sldMk cId="3816873590" sldId="762"/>
            <ac:graphicFrameMk id="3" creationId="{00000000-0000-0000-0000-000000000000}"/>
          </ac:graphicFrameMkLst>
        </pc:graphicFrameChg>
        <pc:inkChg chg="del">
          <ac:chgData name="Stefan, Alexandra" userId="31e1a6b8-5232-42c3-b6d4-9595b200ff55" providerId="ADAL" clId="{43C24204-E4E8-4F81-9A46-17D3A5FBA0D3}" dt="2024-03-27T11:30:16.294" v="2726" actId="478"/>
          <ac:inkMkLst>
            <pc:docMk/>
            <pc:sldMk cId="3816873590" sldId="762"/>
            <ac:inkMk id="2" creationId="{9B330844-C95C-4725-B455-FDBF1F0C8C59}"/>
          </ac:inkMkLst>
        </pc:inkChg>
        <pc:inkChg chg="del">
          <ac:chgData name="Stefan, Alexandra" userId="31e1a6b8-5232-42c3-b6d4-9595b200ff55" providerId="ADAL" clId="{43C24204-E4E8-4F81-9A46-17D3A5FBA0D3}" dt="2024-03-27T11:22:42.448" v="2601" actId="478"/>
          <ac:inkMkLst>
            <pc:docMk/>
            <pc:sldMk cId="3816873590" sldId="762"/>
            <ac:inkMk id="9" creationId="{8702E4E7-0B14-46B7-ABAB-612B1CC770AC}"/>
          </ac:inkMkLst>
        </pc:inkChg>
      </pc:sldChg>
      <pc:sldChg chg="addSp delSp modSp add mod">
        <pc:chgData name="Stefan, Alexandra" userId="31e1a6b8-5232-42c3-b6d4-9595b200ff55" providerId="ADAL" clId="{43C24204-E4E8-4F81-9A46-17D3A5FBA0D3}" dt="2024-03-27T11:56:52.950" v="2973" actId="1035"/>
        <pc:sldMkLst>
          <pc:docMk/>
          <pc:sldMk cId="2400221372" sldId="763"/>
        </pc:sldMkLst>
        <pc:spChg chg="mod">
          <ac:chgData name="Stefan, Alexandra" userId="31e1a6b8-5232-42c3-b6d4-9595b200ff55" providerId="ADAL" clId="{43C24204-E4E8-4F81-9A46-17D3A5FBA0D3}" dt="2024-03-27T11:52:08.824" v="2815" actId="1036"/>
          <ac:spMkLst>
            <pc:docMk/>
            <pc:sldMk cId="2400221372" sldId="763"/>
            <ac:spMk id="3" creationId="{00000000-0000-0000-0000-000000000000}"/>
          </ac:spMkLst>
        </pc:spChg>
        <pc:spChg chg="mod">
          <ac:chgData name="Stefan, Alexandra" userId="31e1a6b8-5232-42c3-b6d4-9595b200ff55" providerId="ADAL" clId="{43C24204-E4E8-4F81-9A46-17D3A5FBA0D3}" dt="2024-03-27T11:52:08.824" v="2815" actId="1036"/>
          <ac:spMkLst>
            <pc:docMk/>
            <pc:sldMk cId="2400221372" sldId="763"/>
            <ac:spMk id="5" creationId="{00000000-0000-0000-0000-000000000000}"/>
          </ac:spMkLst>
        </pc:spChg>
        <pc:spChg chg="mod">
          <ac:chgData name="Stefan, Alexandra" userId="31e1a6b8-5232-42c3-b6d4-9595b200ff55" providerId="ADAL" clId="{43C24204-E4E8-4F81-9A46-17D3A5FBA0D3}" dt="2024-03-27T11:55:48.857" v="2970" actId="20577"/>
          <ac:spMkLst>
            <pc:docMk/>
            <pc:sldMk cId="2400221372" sldId="763"/>
            <ac:spMk id="6" creationId="{00000000-0000-0000-0000-000000000000}"/>
          </ac:spMkLst>
        </pc:spChg>
        <pc:graphicFrameChg chg="del">
          <ac:chgData name="Stefan, Alexandra" userId="31e1a6b8-5232-42c3-b6d4-9595b200ff55" providerId="ADAL" clId="{43C24204-E4E8-4F81-9A46-17D3A5FBA0D3}" dt="2024-03-27T11:48:29.522" v="2755" actId="478"/>
          <ac:graphicFrameMkLst>
            <pc:docMk/>
            <pc:sldMk cId="2400221372" sldId="763"/>
            <ac:graphicFrameMk id="7" creationId="{00000000-0000-0000-0000-000000000000}"/>
          </ac:graphicFrameMkLst>
        </pc:graphicFrameChg>
        <pc:graphicFrameChg chg="add mod">
          <ac:chgData name="Stefan, Alexandra" userId="31e1a6b8-5232-42c3-b6d4-9595b200ff55" providerId="ADAL" clId="{43C24204-E4E8-4F81-9A46-17D3A5FBA0D3}" dt="2024-03-27T11:56:52.950" v="2973" actId="1035"/>
          <ac:graphicFrameMkLst>
            <pc:docMk/>
            <pc:sldMk cId="2400221372" sldId="763"/>
            <ac:graphicFrameMk id="14" creationId="{3CC13D83-A70F-4F81-C7E1-0127DB0EC3CE}"/>
          </ac:graphicFrameMkLst>
        </pc:graphicFrameChg>
        <pc:picChg chg="add mod">
          <ac:chgData name="Stefan, Alexandra" userId="31e1a6b8-5232-42c3-b6d4-9595b200ff55" providerId="ADAL" clId="{43C24204-E4E8-4F81-9A46-17D3A5FBA0D3}" dt="2024-03-27T11:56:52.950" v="2973" actId="1035"/>
          <ac:picMkLst>
            <pc:docMk/>
            <pc:sldMk cId="2400221372" sldId="763"/>
            <ac:picMk id="13" creationId="{98E93B9F-E89D-B38A-AE1D-CC0F742D3799}"/>
          </ac:picMkLst>
        </pc:picChg>
        <pc:inkChg chg="mod">
          <ac:chgData name="Stefan, Alexandra" userId="31e1a6b8-5232-42c3-b6d4-9595b200ff55" providerId="ADAL" clId="{43C24204-E4E8-4F81-9A46-17D3A5FBA0D3}" dt="2024-03-27T11:52:08.824" v="2815" actId="1036"/>
          <ac:inkMkLst>
            <pc:docMk/>
            <pc:sldMk cId="2400221372" sldId="763"/>
            <ac:inkMk id="9" creationId="{E7D9806E-AA0C-405C-B609-B7F6C4F839C6}"/>
          </ac:inkMkLst>
        </pc:inkChg>
        <pc:inkChg chg="mod">
          <ac:chgData name="Stefan, Alexandra" userId="31e1a6b8-5232-42c3-b6d4-9595b200ff55" providerId="ADAL" clId="{43C24204-E4E8-4F81-9A46-17D3A5FBA0D3}" dt="2024-03-27T11:56:52.950" v="2973" actId="1035"/>
          <ac:inkMkLst>
            <pc:docMk/>
            <pc:sldMk cId="2400221372" sldId="763"/>
            <ac:inkMk id="10" creationId="{B8A75C46-0667-4F3B-8521-A4917A0933E0}"/>
          </ac:inkMkLst>
        </pc:inkChg>
        <pc:inkChg chg="mod">
          <ac:chgData name="Stefan, Alexandra" userId="31e1a6b8-5232-42c3-b6d4-9595b200ff55" providerId="ADAL" clId="{43C24204-E4E8-4F81-9A46-17D3A5FBA0D3}" dt="2024-03-27T11:56:52.950" v="2973" actId="1035"/>
          <ac:inkMkLst>
            <pc:docMk/>
            <pc:sldMk cId="2400221372" sldId="763"/>
            <ac:inkMk id="11" creationId="{062D70C9-2E56-4111-B34C-B715615E12EA}"/>
          </ac:inkMkLst>
        </pc:inkChg>
        <pc:inkChg chg="del mod">
          <ac:chgData name="Stefan, Alexandra" userId="31e1a6b8-5232-42c3-b6d4-9595b200ff55" providerId="ADAL" clId="{43C24204-E4E8-4F81-9A46-17D3A5FBA0D3}" dt="2024-03-27T11:49:05.645" v="2781" actId="478"/>
          <ac:inkMkLst>
            <pc:docMk/>
            <pc:sldMk cId="2400221372" sldId="763"/>
            <ac:inkMk id="12" creationId="{AEB3B511-09FA-A9EF-24CC-BCFE1FCE88A1}"/>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8048" cy="468803"/>
          </a:xfrm>
          <a:prstGeom prst="rect">
            <a:avLst/>
          </a:prstGeom>
        </p:spPr>
        <p:txBody>
          <a:bodyPr vert="horz" lIns="89119" tIns="44560" rIns="89119" bIns="44560" rtlCol="0"/>
          <a:lstStyle>
            <a:lvl1pPr algn="l">
              <a:defRPr sz="1200"/>
            </a:lvl1pPr>
          </a:lstStyle>
          <a:p>
            <a:endParaRPr lang="en-US"/>
          </a:p>
        </p:txBody>
      </p:sp>
      <p:sp>
        <p:nvSpPr>
          <p:cNvPr id="3" name="Date Placeholder 2"/>
          <p:cNvSpPr>
            <a:spLocks noGrp="1"/>
          </p:cNvSpPr>
          <p:nvPr>
            <p:ph type="dt" sz="quarter" idx="1"/>
          </p:nvPr>
        </p:nvSpPr>
        <p:spPr>
          <a:xfrm>
            <a:off x="4022887" y="1"/>
            <a:ext cx="3078048" cy="468803"/>
          </a:xfrm>
          <a:prstGeom prst="rect">
            <a:avLst/>
          </a:prstGeom>
        </p:spPr>
        <p:txBody>
          <a:bodyPr vert="horz" lIns="89119" tIns="44560" rIns="89119" bIns="44560" rtlCol="0"/>
          <a:lstStyle>
            <a:lvl1pPr algn="r">
              <a:defRPr sz="1200"/>
            </a:lvl1pPr>
          </a:lstStyle>
          <a:p>
            <a:fld id="{144655BB-DB7D-4259-A68E-202CF9A0DF0E}" type="datetimeFigureOut">
              <a:rPr lang="en-US" smtClean="0"/>
              <a:t>3/28/2024</a:t>
            </a:fld>
            <a:endParaRPr lang="en-US"/>
          </a:p>
        </p:txBody>
      </p:sp>
      <p:sp>
        <p:nvSpPr>
          <p:cNvPr id="4" name="Footer Placeholder 3"/>
          <p:cNvSpPr>
            <a:spLocks noGrp="1"/>
          </p:cNvSpPr>
          <p:nvPr>
            <p:ph type="ftr" sz="quarter" idx="2"/>
          </p:nvPr>
        </p:nvSpPr>
        <p:spPr>
          <a:xfrm>
            <a:off x="2" y="8918122"/>
            <a:ext cx="3078048" cy="468803"/>
          </a:xfrm>
          <a:prstGeom prst="rect">
            <a:avLst/>
          </a:prstGeom>
        </p:spPr>
        <p:txBody>
          <a:bodyPr vert="horz" lIns="89119" tIns="44560" rIns="89119" bIns="44560" rtlCol="0" anchor="b"/>
          <a:lstStyle>
            <a:lvl1pPr algn="l">
              <a:defRPr sz="1200"/>
            </a:lvl1pPr>
          </a:lstStyle>
          <a:p>
            <a:endParaRPr lang="en-US"/>
          </a:p>
        </p:txBody>
      </p:sp>
      <p:sp>
        <p:nvSpPr>
          <p:cNvPr id="5" name="Slide Number Placeholder 4"/>
          <p:cNvSpPr>
            <a:spLocks noGrp="1"/>
          </p:cNvSpPr>
          <p:nvPr>
            <p:ph type="sldNum" sz="quarter" idx="3"/>
          </p:nvPr>
        </p:nvSpPr>
        <p:spPr>
          <a:xfrm>
            <a:off x="4022887" y="8918122"/>
            <a:ext cx="3078048" cy="468803"/>
          </a:xfrm>
          <a:prstGeom prst="rect">
            <a:avLst/>
          </a:prstGeom>
        </p:spPr>
        <p:txBody>
          <a:bodyPr vert="horz" lIns="89119" tIns="44560" rIns="89119" bIns="44560" rtlCol="0" anchor="b"/>
          <a:lstStyle>
            <a:lvl1pPr algn="r">
              <a:defRPr sz="1200"/>
            </a:lvl1pPr>
          </a:lstStyle>
          <a:p>
            <a:fld id="{B8B64A61-A641-44C9-B120-98C0BCF5C721}" type="slidenum">
              <a:rPr lang="en-US" smtClean="0"/>
              <a:t>‹#›</a:t>
            </a:fld>
            <a:endParaRPr lang="en-US"/>
          </a:p>
        </p:txBody>
      </p:sp>
    </p:spTree>
    <p:extLst>
      <p:ext uri="{BB962C8B-B14F-4D97-AF65-F5344CB8AC3E}">
        <p14:creationId xmlns:p14="http://schemas.microsoft.com/office/powerpoint/2010/main" val="176688064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4:36:49.254"/>
    </inkml:context>
    <inkml:brush xml:id="br0">
      <inkml:brushProperty name="width" value="0.05292" units="cm"/>
      <inkml:brushProperty name="height" value="0.05292" units="cm"/>
      <inkml:brushProperty name="color" value="#FF0000"/>
    </inkml:brush>
  </inkml:definitions>
  <inkml:trace contextRef="#ctx0" brushRef="#br0">5734 5992 1261 0,'0'0'23'16,"0"0"-6"-16,0 0 0 15,0 0 18-15,0 0 8 16,0 0-20-16,0 0-23 15,5-18-2-15,-3 14 2 0,0 1-5 16,1-1 5 0,-3 2 5-16,0 0 13 0,0-2 10 15,0-2-6-15,-18-2-19 16,-7 1 6-16,-4-6-6 16,-2 3-2-16,2-4 15 15,-2 0-3-15,-3 2 22 16,1-2-12-16,-2 6-11 15,-11 0-8-15,-2 6-3 16,-10 2-1-16,-9 0 1 16,-2 4 0-16,-2 14-1 15,2 2 1-15,2 0 1 16,2 2 5-16,5 4 5 0,7-4-1 16,4-1-5-16,8-2 1 15,4-1-4-15,5 3-1 16,-1-1-1-1,0 6 2-15,2 0-3 0,-5 10 1 16,3 4-1-16,2 4 1 16,6 2-1-16,5-4 0 15,9-4 0-15,6-6 0 16,5 3-1-16,0-7 1 16,5 0 0-16,8-4 1 15,-2 0-1-15,0 0 1 16,-4 2-1-16,3 2 0 15,4 0 0-15,11 2 0 16,13-2 0-16,13 3 0 16,16-9 0-16,15-7-1 0,7-7-1 15,10-3 2-15,-1-5-1 16,0 0 0-16,-7 0 1 16,-4 0 0-16,-3-6 0 15,-1-7 2-15,2 0-2 16,2-8 0-16,-6-1 0 15,-2-6 0-15,-6 0 0 16,-8-4 2-16,-3 2-1 16,-6-2 0-16,-5 4-1 15,-6-4 0-15,-3 1 0 0,-4 4-1 16,-7 3 1 0,-4 2 0-16,-10 4 1 0,0-5 0 15,-9-3 0 1,1-6-1-16,-9-12 0 0,0-8 0 15,0-8 0-15,-22-5 3 16,-9 0-3-16,-12 2 0 16,-1 3 1-16,-1 6 2 15,-1 4 3-15,4 4 8 16,-6 8-14-16,-3 2 0 16,-4 9 0-16,-15 11 0 15,-7 9-4-15,-10 7-5 16,-5 0-5-16,5 14-24 15,2 19-32-15,3 14-50 0,8 5-242 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13:14.553"/>
    </inkml:context>
    <inkml:brush xml:id="br0">
      <inkml:brushProperty name="width" value="0.05292" units="cm"/>
      <inkml:brushProperty name="height" value="0.05292" units="cm"/>
      <inkml:brushProperty name="color" value="#002060"/>
    </inkml:brush>
  </inkml:definitions>
  <inkml:trace contextRef="#ctx0" brushRef="#br0">6145 12841 568 0,'0'0'244'15,"0"0"42"-15,0 0-58 0,0 0-96 16,0 0-42-16,-74-130-21 16,67 112-20-16,1 2-2 15,4 10-4-15,0 2-11 16,-2 4-9-16,4 0-11 16,0 0-5-16,0 0-5 15,0 0-2-15,29 0-2 16,27 0 2-16,23-6 2 15,14 2-1-15,5 0-1 16,2-2 0-16,-4 6 0 0,-3 0 0 16,-10 0-1-1,-14 2 1-15,-17 6 0 0,-19 2 0 16,-15-4 0 0,-11-2 1-16,-7-2-1 0,0-2 1 15,0 2 2-15,-23-2-2 16,-28 0 0-16,-18 0-1 15,-13 0 0-15,-1 0 0 16,-2-4 1-16,0-4-1 16,-1-2 0-16,-3 8 1 15,0 2 0-15,4 0 2 16,14 0 2-16,9 8-2 16,16 2 0-16,17 0 0 15,14-6-3-15,13 2 0 16,2 0 0-16,11 4-3 0,38 0 3 15,27 0 0 1,24-6 2-16,16-4-1 0,6 0-1 16,1-6-1-16,-3-8 1 15,-8 4-1-15,-10 0 1 16,-17 8 0-16,-25 2 0 16,-24 0 0-16,-21 0 0 15,-11 0 0-15,-4 0 0 16,0 0 1-16,-17 2 0 15,-37 16-1-15,-21 0-1 16,-12-2 1-16,-4-6 1 16,1-2-1-16,1-4 0 15,4-2 1-15,3-2-1 16,10 4 0-16,18 0 0 0,15 2 0 16,22 2 0-16,12-2 0 15,5 6 0-15,32-4-3 16,36 1 3-16,30-8-1 15,16-1 1-15,9 0-1 16,4-8 1-16,-3-4 0 16,-3 0 0-16,-15 4-1 15,-25 8-14-15,-33 0-21 16,-40 0-132-16</inkml:trace>
  <inkml:trace contextRef="#ctx0" brushRef="#br0" timeOffset="5831.4">4433 12930 1451 0,'0'0'0'0,"0"0"-9"16,0 0 9-16,0 0 78 16,0 0-52-16,0 0-16 15,0 0 3-15,78-25 4 16,-42 17 15-16,6 2-11 16,12 2-7-16,11-5 4 15,10 0-3-15,5-5-4 16,3 5-6-16,-7-8-3 15,-14 6 0-15,-17 2-2 16,-14 1 0-16,-18 4 0 16,-6 3 0-16,-7-2 2 15,0 3 0-15,-5 0-2 0,-28 0 1 16,-17 0-1-16,-12 0 0 16,-9 0 1-16,-4 0 0 15,-1 0 0-15,0 0 0 16,6-2-1-16,10 0 1 15,10 0 4-15,14 2 1 16,11-2 2-16,14 2-3 16,6 0 0-16,5 0-3 15,0 0-2-15,0 0-3 16,0 0-1-16,10 0 3 16,9 0 1-16,8 6 0 0,7-1-1 15,9-5 1 1,14 0-1-16,12 0 0 0,11 0-16 15,5-5-17-15,-4-5-35 16,-15 2-113-16</inkml:trace>
  <inkml:trace contextRef="#ctx0" brushRef="#br0" timeOffset="7848.13">27741 10046 753 0,'0'0'13'15,"0"0"141"-15,0 0 179 16,0 0-192-16,0 0-75 16,0 0-22-16,0 0-28 15,-165-102-9-15,96 110 5 16,-6 22-6-16,1 6 4 16,3 0 0-16,6 2-5 15,11 1-3-15,12-3 0 0,11-3-2 16,17 0 0-16,12 1 0 15,2 0 0-15,25 0-4 16,29 4 3-16,23-2 1 16,22-4 11-16,20-8-3 15,18-10-4-15,3-14-1 16,5 0-3-16,-4-20 5 16,-6-24 3-16,-8-10 4 15,-20-16-6-15,-23-6-6 16,-30-1 1-16,-36 1-2 15,-18 8 1-15,-47 18-4 16,-38 12-24-16,-23 15-18 0,-9 18-96 16,11 5-590-16</inkml:trace>
  <inkml:trace contextRef="#ctx0" brushRef="#br0" timeOffset="8642.12">28902 11285 1440 0,'0'0'23'0,"0"0"11"0,0 0 27 16,0 0-42-1,-125-74-5-15,39 74-4 0,-20 4 7 16,-4 28-2-16,-4 6 5 16,0 10-5-16,7 9-2 15,9 5-5-15,16 4-4 16,15 2-1-16,22-1-1 16,18-6-1-16,21-4-1 15,6-5 0-15,29-4 0 16,35-8 0-16,32-8 3 15,29-12 4-15,22-14-3 16,9-6-2-16,-3-4-1 16,-10-32 0-16,-22-16 1 15,-23-14-1-15,-30-16-1 0,-25-11-9 16,-32 1-67-16,-11 2-248 16</inkml:trace>
  <inkml:trace contextRef="#ctx0" brushRef="#br0" timeOffset="9925.23">27891 8871 262 0,'0'0'424'0,"0"0"-140"15,0 0-21-15,0 0-119 16,0 0-94-16,0 0-33 16,-8-8-8-16,2 32 36 0,-5 8-9 15,-5 6-5-15,-1 2-8 16,-1 1-15-16,2-8-3 15,5-3-2-15,4-9-1 16,5-11-2-16,0-4 2 16,2-6-2-16,0 0 3 15,2 0-1-15,27-14 10 16,15-14-6-16,14-11-6 16,5 1 1-16,-3 0 0 15,-9 12-1-15,-15 10 0 16,-16 8 1-16,-15 8-1 15,-5 0-5-15,0 12 5 16,-3 16 5-16,-15 8-2 16,1-1-1-16,3-6 1 15,8-4-2-15,3-11-1 0,3-5 0 16,0-6-2-16,0-3-5 16,25 0 7-16,17-22 3 15,12-10 0-15,6-8-2 16,2 0-1-16,-1 7 0 15,-15 7 0-15,-13 8 0 16,-17 12 0-16,-14 6-1 16,-2 0-7-16,0 14 8 15,0 16 5-15,0 9-5 16,-6-2 1-16,2 2 0 16,0-3 0-16,4-4-1 15,0-2-4-15,0-6-38 0,12-6-103 16,11-12-442-16</inkml:trace>
  <inkml:trace contextRef="#ctx0" brushRef="#br0" timeOffset="10338.52">29176 9029 1513 0,'0'0'9'16,"0"0"49"-16,0 0-1 15,0 0-35-15,0 0-10 16,0 0 9-16,-69-92-21 0,17 96 0 16,-7 22 0-16,-1 4 1 15,10 1-1-15,8 1 0 16,16-4 0-16,10-5 0 16,9-2-1-16,7-5-2 15,0-4-3-15,9-10 3 16,18-2 3-16,8 0 5 15,8-12-3-15,-3-14 1 16,-3-6-2-16,-3 1-1 16,-9 5 0-16,-9 8 0 15,-10 8 2-15,-4 10 0 16,-2 0-2-16,0 0-3 16,0 28-1-16,0 5 4 0,0 9 1 15,0-1 0 1,0 4-1-16,0-9 0 0,11-4-1 15,5-6-2-15,-1-6-5 16,8-8-70-16,-1-12-174 16</inkml:trace>
  <inkml:trace contextRef="#ctx0" brushRef="#br0" timeOffset="10563.15">29477 9056 562 0,'0'0'1013'0,"0"0"-1010"0,0 0 2 15,0 0 12-15,18 142 4 16,9-104-14-16,2-6-6 16,-1-2-1-16,6-4-3 15,2-4-18-15,4-8-68 16,4-4-84-16,1-8-285 15</inkml:trace>
  <inkml:trace contextRef="#ctx0" brushRef="#br0" timeOffset="10706.37">29818 9238 1371 0,'0'0'80'0,"0"0"17"15,-169 0-48-15,111 14-28 16,6 6-17-16,6 4-2 0,7-2-2 15,15 2-16-15,8-3-52 16,12-3-156-16</inkml:trace>
  <inkml:trace contextRef="#ctx0" brushRef="#br0" timeOffset="10995.47">30640 9051 1570 0,'0'0'2'0,"0"0"0"16,0 0 13-16,0 0-8 16,0 0 3-16,-149 113 1 15,71-67 0-15,-7 2-2 16,0 0 3-16,3 2-6 15,6-6-4-15,14-4-1 16,10 1-1-16,10-5-1 16,11-4 0-16,4 2-27 15,11-6-73-15,8-2-182 16</inkml:trace>
  <inkml:trace contextRef="#ctx0" brushRef="#br0" timeOffset="11753.03">30567 9577 1567 0,'0'0'9'0,"0"0"-6"16,0 0-3-16,0 0 9 15,0 0 9-15,0 0-11 0,-47 134-2 16,24-114 0 0,4-6 3-16,3-2-5 0,9-9 1 15,7-2 0-15,0-1 0 16,0 0 11-16,23-4 8 16,16-16-19-16,15-6-2 15,1 4-2-15,-3 6 0 16,-13 4 0-16,-12 8 0 15,-13 0-1-15,-7 4 1 16,-3 0-3-16,-4 8 3 16,2 10 4-16,-2 2-4 15,0 2 4-15,0-4-2 16,0-4-1-16,0 0-1 16,0-7 0-16,0-2 0 15,9-1-2-15,9-2-2 0,11-2 4 16,11 0 1-16,7 0 0 15,-1 0-1-15,-5 0-1 16,-12 0 1 0,-16 0 1-16,-4 0-1 0,-9 0-3 15,0 2 1-15,0 17 0 16,-4 4 2-16,-9 2 2 16,5-1-1-16,2-2 0 15,6-8-1-15,0 0 0 16,0-8-2-16,11 0 2 0,21-6 0 15,12 0 5 1,9 0-1-16,6-2-1 0,-7-10-3 16,-4-4 0-1,-9 0 0-15,-12 4 0 0,-11 4 1 16,-9 6 0-16,-5 2 0 16,-2 0 1-16,0 0-2 15,0 0-2-15,0 20 2 16,-4 6 0-16,-10 0 3 15,5 0-3-15,0-2 1 16,5 0 0-16,4-4-1 16,0-6-1-16,0-2-3 15,13-4-24-15,16-6-48 16,9-2-91-16</inkml:trace>
  <inkml:trace contextRef="#ctx0" brushRef="#br0" timeOffset="11914.23">31903 9505 1650 0,'0'0'1'16,"0"0"0"-16,0 0-2 16,0 0-39-16,0 0-99 15,0 0-653-15</inkml:trace>
  <inkml:trace contextRef="#ctx0" brushRef="#br0" timeOffset="12214.54">31743 10131 1592 0,'0'0'15'16,"0"0"-11"-16,0 0 80 15,0 0-68-15,0 0-9 16,0 0-4-16,-74 90-3 15,74-80 0-15,0 2-1 16,12-4-4-16,19-1-2 16,13-3-18-16,12-1-28 15,2-1-37-15,-4-2-16 16,-10 0-44-16,-15 0 107 16,-18 4 43-16,-9 8 70 15,-2 10-2-15,-5 6 33 0,-16 10-21 16,-6 6-60-16,4 2 19 15,5 4-37-15,16 7-2 16,2-1-8-16,0-11-171 16</inkml:trace>
  <inkml:trace contextRef="#ctx0" brushRef="#br0" timeOffset="14522.76">4322 14141 994 0,'0'0'202'0,"0"0"-67"15,0 0-3-15,0 0-40 16,0 0-24-16,0 0-26 16,0 0-6-16,-121-44-11 15,115 44-4-15,6-2-6 16,0 2-6-16,0 0-4 0,0 0-3 16,0-2-2-1,18 0-5-15,36 2 5 0,27-2 1 16,25 2 1-16,19-6-2 15,12 2 0-15,6-2 0 16,-3 2 0-16,-20 0 0 16,-28 1 0-16,-32 3 0 15,-31 0 0-15,-23-1 0 16,-6 1 1-16,-37-4 4 16,-39 2-5-16,-37-1 0 15,-28 3 0-15,-15 0 0 16,-13 0 0-16,-9 9 1 15,1 10 0-15,4 12 0 0,8 1 2 16,13 6 8-16,19 2-1 16,28-4 1-16,35-12-4 15,37-4-5-15,27-2-2 16,6-5-2-16,47-8 0 16,35-5 1-16,38 0 1 15,25-12 1-15,24-12-1 16,23-6 0-16,8 2 1 15,14 2-1-15,-4-2-1 16,-25 10 1-16,-27 6 0 16,-38 2-4-16,-35 2-7 15,-32 4 0-15,-26 4 4 16,-15-2 5-16,-10 2 2 0,-2 0 1 16,-2 0 1-16,-35 0-2 15,-15 0 0 1,-23 6 1-16,-14 8 0 0,-11 2-1 15,-6-2 0-15,-2 0 2 16,8-8 0-16,13-2 0 16,18-2 0-16,18-2 3 15,20 0-3-15,18 0 2 16,10 0-2-16,3 0-2 16,25 0-5-16,35 2 5 15,36-2 0-15,27 0 0 16,21 0 0-16,14-14 0 15,9-8 0-15,-4 4 0 16,-14-6 0-16,-24 8 0 0,-34-1 0 16,-35 10 0-16,-29 3 0 15,-25-3 0-15,-2 7 2 16,-47 0-2 0,-30 0-3-16,-27 11 1 0,-13 5 0 15,-9-2 2-15,-3-2 0 16,5 0 1-16,-3-8-1 15,9 2 0-15,18-6 1 16,29 0 0-16,30 0 1 16,26 0 0-16,15 0-2 15,0 0-1-15,46 0-9 16,30-8 9-16,36 2-19 16,21 2-66-16,7-6-130 15</inkml:trace>
</inkml:ink>
</file>

<file path=ppt/ink/ink1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50:25.529"/>
    </inkml:context>
    <inkml:brush xml:id="br0">
      <inkml:brushProperty name="width" value="0.05292" units="cm"/>
      <inkml:brushProperty name="height" value="0.05292" units="cm"/>
      <inkml:brushProperty name="color" value="#00B050"/>
    </inkml:brush>
  </inkml:definitions>
  <inkml:trace contextRef="#ctx0" brushRef="#br0">3549 4543 1061 0,'0'0'267'0,"0"0"-110"16,0 0-37-16,0 0-55 15,0 0-26-15,0 0-6 16,0 0-20-16,-3-54 0 16,-3 42 3-16,2 1-3 15,-1-6-5-15,3-2-1 16,0-4-2-16,-1-1-2 0,-4-4-2 16,-3 2 4-1,-9-4-1-15,-2 2-2 0,-4 2-1 16,-2 0-1-16,3 6 0 15,1 6 0-15,6 2 1 16,3 3-1-16,3 4 0 16,0 1 0-16,-5 4-1 15,-6 0 0-15,-2 0 0 16,-7 0 0-16,-8 0 1 16,-1 13 0-16,-2 1 1 15,4 3 0-15,2 1-1 16,3-2 0-16,-1 2 0 15,5 0 0-15,-2-2 0 16,4 4 0-16,4 0 0 16,0 2 0-16,5 2 0 0,3 3-1 15,-1 5 1-15,3-3 0 16,-1 4-1-16,1-1 1 16,-3-2 0-16,-1 4 0 15,-6-2 0-15,0 2 0 16,4 0 0-16,1-2 0 15,3 0 0-15,1 2 0 16,3 4 0-16,5 5-1 16,-4 0 1-16,6 2-1 15,-3-3 1-15,3 0 0 16,2 0 1-16,2 2-1 16,0-3 0-16,0-1-1 15,0-4 1-15,0-3 1 0,4 2-1 16,2-9 0-16,1 4 0 15,0 0 0-15,2 4 1 16,-3 2-1-16,1-2 0 16,-3 4 2-16,-4 2-1 15,2-4 0-15,2 0-1 16,-2-5 1-16,-2 3 0 16,0 0-1-16,0 0 0 15,0 10 1-15,0 0 1 16,2 6 0-16,2 4 0 15,0 0 2-15,-1-4-2 16,-1-1 1-16,-2-3-2 16,2-4 0-16,-2 0 1 15,0 2 0-15,0 4-1 0,0 2 3 16,2 4-1-16,0 3 1 16,0 3-4-16,-2 0 1 15,0-2 0-15,0-4 0 16,0-1-1-16,-2-9 0 15,-6-4 0-15,-3-2 1 16,1-2 1-16,2 4-1 16,3 6 1-16,1 6-2 15,2 2 1-15,2 4 0 16,-2-1-1-16,0-1 1 0,-4-8-1 16,4 0 0-1,-4-2 0-15,1 1 0 0,-1 3 0 16,-1 2 1-16,2 2 0 15,1 4 2-15,-1 2-2 16,5 5-1-16,-2-6 0 16,2 4 1-16,0-5-1 15,0-2 0-15,0 4 1 16,0-4-1-16,0 4 0 16,0 3 0-16,0-1 0 15,-4 4 0-15,0 4 1 16,1-2-1-16,1 0 0 15,0-5 0-15,2-5 1 16,0-6-1-16,0 2 0 16,0 0 0-16,-7-1 0 0,0 1 1 15,1 1-1-15,-1-2 0 16,3 1 0-16,2 0 0 16,2 0 0-16,0 2 1 15,0 1-1-15,4-10 0 16,5 2 0-16,-1-13 0 15,-1-4 0-15,0 2 1 16,-2 0-1-16,-3 0 0 16,2 2 0-16,0-3 0 15,3-8 0-15,2 0 0 16,9-7 0-16,2-4 0 16,11-6 0-16,7-7 1 15,5-1 1-15,-3 0-1 0,-3 0-1 16,-5 0 1-16,-10 0-1 15,1 0 0-15,-4 0 1 16,1 0-1-16,3-9 0 16,1-12 3-16,7-13-2 15,4-10 0-15,6-8-1 16,1-2 0-16,-2-2 1 16,-1 4 0-16,-8 6-1 15,-2 2 1-15,-2-3 0 16,-4 3-1-16,2 0 0 15,-2 0 0-15,1-4 1 16,3 4-1-16,-1-2 0 0,-1 3 0 16,0 7 0-1,-5 4 0-15,-3 9 0 0,-5 2 0 16,-1-1 0-16,-5-2 0 16,1-6 1-16,2-10 0 15,0-12 1-15,4-12-2 16,3-8 0-16,-1-3 0 15,-1 9 0-15,-5 8 1 16,-5 4-1-16,-2 9 0 16,-2 4 0-16,0 0 0 15,0 1 1-15,0-2 0 16,0-10-1-16,0-2 0 0,0-12 1 16,0-5-1-1,0 1-1-15,0 6 1 0,0 8 1 16,-2 12-1-16,-5 6 0 15,3 8 1-15,2 2-1 16,0 2 2-16,2 2-2 16,-2-8 0-16,2-1 1 15,0-6-1-15,0-8 0 16,0 1 0-16,0-8 0 16,0-2 0-16,0-4 0 15,0 2 0-15,0 0 0 16,0 3 1-16,0 1-1 15,-2 2 0-15,-1-4 0 16,3-2 0-16,0-2 0 16,0-5 0-16,0-5 0 0,9 2 0 15,2 2-1-15,1 4 1 16,-6 3 0-16,0 5 0 16,-3 6 0-16,-3 2 0 15,0 4 0-15,0 0 0 16,0-4 0-16,0-3 0 15,0-5 0-15,0-4 0 16,2 2 1-16,2-2-1 16,6 4 0-16,-4 2 0 15,1-2 0-15,1 7-1 16,0 3 1-16,0 6 0 16,1-2 0-16,2 2-1 15,3 0 1-15,-1-2 0 16,-2-4 0-16,-2-2 0 0,-7-2-1 15,-2-1 1-15,0 3 0 16,0 4 0-16,0 2 0 16,0 4 0-16,0 2 0 15,0 2 0-15,0-2 0 16,0-1 0-16,0-5 0 16,0-8 0-16,0 2 0 15,0-2-1-15,0 4 1 16,0 2 0-16,0 4 0 15,0 1 0-15,0 1 0 16,0 6-1-16,0 5 0 0,0 3 0 16,0 1-2-1,0 1-2-15,0 2 1 0,0 2-5 16,0 6-8-16,-11 4-13 16,-22 2-77-16</inkml:trace>
  <inkml:trace contextRef="#ctx0" brushRef="#br0" timeOffset="4215.52">2760 8067 1061 0,'0'0'223'0,"0"0"-119"15,0 0 41-15,0 0-81 16,0 0-25-16,0 0-2 15,0 0-2-15,-5-26-6 16,5 20-2-16,0 0-3 0,0 3-11 16,0 3-4-1,0 0-5-15,0 0-3 0,0 0-1 16,0 0 0-16,0 0 0 16,0 0-1-16,0 0 1 15,0 7 0-15,0-3 1 16,0-2-1-16,0-2 0 15,0 0 1-15,0 0 0 16,0 0 2-16,0 0 0 16,0-2 4-16,0-9-6 15,0 6 0-15,0 1-1 16,0 2 0-16,0 2 1 0,0 0-1 16,0 0 1-16,0 0-1 15,0 0 0-15,0 0 0 16,0 0-1-16,0 0 1 15,0 0 0-15,0 0 0 16,0 0 0-16,0 0 0 16,0 0 0-16,0 0 0 15,0 0 0-15,0 0 0 16,0 0 0-16,0-2-1 16,0 2 1-16,0 0 0 15,0 0 0-15,0 0 0 16,0 0-1-16,0 0-1 15,0 0 1-15,0 0 0 16,0 0 1-16,0 0-2 16,0 0 0-16,0 0 0 0,0 0-2 15,0 0 0-15,0-5 1 16,0 5 3-16,0 0-2 16,0 0 1-16,0 0 0 15,0 0 1-15,0 0 0 16,0 0-1-16,0 0-1 15,0 0-7-15,0 0-16 16,0 0-7-16,0 5-8 16,0 1-74-16,0-4-250 15</inkml:trace>
  <inkml:trace contextRef="#ctx0" brushRef="#br0" timeOffset="12441.08">12403 5414 464 0,'0'0'326'0,"0"0"-68"16,0 0-45-16,0 0-68 16,0 0-31-16,0 0-23 15,13 4-23-15,-10-4-18 16,-1 0-10-16,5 0-13 16,8-20-12-16,3-6-11 15,6-10-3-15,1 0 0 0,-3 2-1 16,-1 3 0-1,-8 13 0-15,-7 8 0 0,-6 5 1 16,0 5-1-16,0 0 0 16,0 0 0-16,0 0-2 15,0 9-1-15,0 19 1 16,-6 8 2-16,-9 3 0 16,1 1 0-16,-1 0 0 15,-1-4 0-15,3 0 0 16,-1-6 0-16,5 0-16 15,0-8-13-15,4-2-17 16,5-10-90-16,0-6-558 16</inkml:trace>
  <inkml:trace contextRef="#ctx0" brushRef="#br0" timeOffset="12713.51">12944 5581 1630 0,'0'0'82'15,"0"0"-81"-15,0 0 20 16,0 0 5-16,0 0-22 16,0 0 2-16,12 61 2 15,-12-40-1-15,0-3-1 16,-14 4-4-16,-5 2 0 0,-4-4-2 15,-2-4 0-15,-1-2 0 16,3-4-30-16,1-4-44 16,2-6-110-16,3 0-988 15</inkml:trace>
  <inkml:trace contextRef="#ctx0" brushRef="#br0" timeOffset="13380.6">13397 5195 1345 0,'0'0'172'0,"0"0"-156"15,0 0 49-15,0 0-39 16,0 0-17-16,0 0 25 16,4-2 10-16,-2 2-13 15,-2 0-6-15,0 0-11 0,0 0-6 16,0 0-6-16,0 5-2 15,0 14 1-15,0 3 1 16,-4 0 0-16,0-1-1 16,-5-3 0-16,5 0-1 15,-6 0 1-15,2 0-1 16,-1 2 0-16,-1 0 1 16,6 0-1-16,-2-4 1 15,3 0-2-15,3-6 1 16,0-4 0-16,0 2 0 15,5-4-1-15,15-4 1 16,5 0 0-16,6 0 0 16,0 0 0-16,-3-6-1 15,1-8-2-15,-2 2 0 16,-4 2 1-16,-3 0 1 0,-7 6 1 16,-4 4 0-16,-4 0 0 15,-5 0 0-15,4 0-1 16,1 0-1-16,-5 4 1 15,0 16 1-15,0 4 1 16,0 0 0-16,-5 0 0 16,-11 0-1-16,1-2 0 15,-1 6 0-15,3-3-2 16,1-3-47-16,10-3-72 16,2-5-286-16</inkml:trace>
  <inkml:trace contextRef="#ctx0" brushRef="#br0" timeOffset="13576.58">13883 5721 1500 0,'0'0'86'16,"0"0"-60"-16,0 0 68 16,0 0-56-16,0 0-18 15,0 0-6-15,4 74-6 16,-20-52-3-16,1-2-4 15,-3-4-1-15,3-2-8 16,1-10-50-16,3-4-114 16,4 0-1345-16</inkml:trace>
  <inkml:trace contextRef="#ctx0" brushRef="#br0" timeOffset="14294.34">14589 5242 1379 0,'0'0'113'15,"0"0"7"-15,0 0-37 16,0 0-54-16,0 0-13 16,0 0 4-16,0-67-2 0,0 61-3 15,0 3-4 1,0-4 2-16,-12 7-5 0,-9 0-5 16,-8 0-2-16,0 0 0 15,-2 14-1-15,6 2 0 16,4-6 1-16,6 2-1 15,4-2 0-15,2 0 0 16,3 1 0-16,1 0-1 16,1 2 1-16,2-4 0 15,2 8 0-15,0-2 0 16,0 3 0-16,4 3-1 16,20-1 1-16,5-4 0 15,0-2 1-15,-2-2-1 16,-7-2 0-16,-3 0 0 15,-1-2 0-15,-7 4 0 0,1-4 0 16,-4 6 1-16,-6 2-1 16,0-2 0-16,0 2 1 15,-12 0-1-15,-9-2 0 16,-4-6 1-16,-4-2-1 16,0-6 0-16,-6 0 0 15,-5 0 0-15,-3-1-8 16,5-17-22-16,5-5-50 15,12-3-203-15</inkml:trace>
  <inkml:trace contextRef="#ctx0" brushRef="#br0" timeOffset="14577.21">14645 5073 1713 0,'0'0'46'0,"0"0"21"16,0 0-38-16,0 0-25 16,0 0-4-16,0 0-1 15,-3 16 0-15,-10 24 1 16,-10 8 1-16,-6 9 0 16,-4-2-1-16,-5 4 1 15,-1-1-1-15,1-8 0 0,4-4 0 16,12-6-1-16,8-8-4 15,12-6-19-15,2-9-24 16,20-17-108-16,14 0-922 16</inkml:trace>
  <inkml:trace contextRef="#ctx0" brushRef="#br0" timeOffset="15027.67">14872 5270 1365 0,'0'0'268'0,"0"0"-259"16,0 0 81-16,0 0-55 0,0 0-28 16,0 0 4-16,-2 0 1 15,2 4-5-15,-7 0-2 16,-2 6-2-16,-2 0 3 15,-2 2-2-15,3-2-3 16,4-1 0-16,-3 0-1 16,7 1 0-16,-2-4 0 15,1 2 0-15,3 0 0 16,0-2-1-16,0-2-1 16,14 4 2-16,12-4 0 15,10 0 0-15,2 0-1 16,-7-2-1-16,-4 6 1 0,-9 0-1 15,-3 4 2 1,-4 4-2-16,-2 0 1 0,-9 2 1 16,0 0 1-16,-4-2-1 15,-18-2 1-15,-1-1 0 16,-6-2 0-16,0-4-1 16,0-6 0-16,-2-1 0 15,4 0-22-15,5 0-45 16,4-19-116-16</inkml:trace>
  <inkml:trace contextRef="#ctx0" brushRef="#br0" timeOffset="15222.7">14836 5221 371 0,'0'0'1351'16,"0"0"-1336"-16,0 0 4 15,0 0-5-15,0 0-12 16,0 0-2-16,129 0 0 16,-87 0 0-16,-6 0-55 15,-9 0-180-15</inkml:trace>
  <inkml:trace contextRef="#ctx0" brushRef="#br0" timeOffset="15471.11">15593 5005 1555 0,'0'0'9'16,"0"0"58"-16,133 128 21 15,-100-74-39-15,-12 4-28 16,-13 4-10-16,-8 3-5 15,-41 1 4-15,-30 4-5 16,-20-1-3-16,-16-5-2 16,-9-5-2-16,-6-6-86 15,-3-17-838-15</inkml:trace>
  <inkml:trace contextRef="#ctx0" brushRef="#br0" timeOffset="16628.43">12483 4351 1278 0,'0'0'145'0,"0"0"-48"16,0 0 4-16,0 0-56 16,0 0-13-16,0 0 0 15,10-58-2-15,-10 58-12 16,0 0-6-16,0 0-4 16,0 0 0-16,0 0-3 0,-8 0-5 15,-13 16 0 1,-11 12-1-16,3 8 1 0,3 4 0 15,5-1-1 1,8-6 0-16,7-1 1 0,6-1-2 16,0-5 1-16,0 0 1 15,13-8-1-15,9-2 0 16,5-10 1-16,-1-2 0 16,1-4 0-16,0 0 2 15,2-18-2-15,4-12 1 16,3-10-1-16,0-5 0 15,0 0 0-15,-13-4 0 16,-9 9 0-16,-14 10 0 16,0 2 0-16,-14 12 2 15,-19 4-2-15,-11 12-4 0,-3 0-16 16,0 4-41 0,12 20-79-16,8-6-295 0</inkml:trace>
  <inkml:trace contextRef="#ctx0" brushRef="#br0" timeOffset="16879.24">12958 4766 1331 0,'0'0'342'0,"0"0"-330"0,0 0 41 15,0 0-24-15,0 0-27 16,0 0-1-16,-78 65-1 16,47-46 1-16,4 4-1 15,3-4-1-15,4 3-8 16,1-1-57-16,4-3-134 16,3-6-674-16</inkml:trace>
  <inkml:trace contextRef="#ctx0" brushRef="#br0" timeOffset="17373.23">13290 4357 1261 0,'0'0'26'0,"0"0"87"16,0 0 20-16,0 0-82 16,0 0-7-16,0 0-4 15,0-38-13-15,0 38-16 16,0 0-3-16,-9 6-8 16,-8 14 1-16,-2 2 0 0,2 2 0 15,1 2-1 1,3 5 0-16,-1-4 0 0,1 5 1 15,4-1 0-15,4 1-1 16,3-4 0-16,2 0-2 16,0-6 1-16,9-6 1 15,11-4-2-15,5-8 1 16,6-4 1-16,7 0 1 16,5-12 0-16,-1-18 0 15,-3-4-1-15,-3-6 1 16,-5-8-1-16,-4 2 0 15,-5-5-3-15,-5 3 3 16,-7 2 0-16,-5 4 0 16,-5 8 0-16,0 8 0 15,-29 14 0-15,-18 12-6 0,-13 0-49 16,-8 24-173 0</inkml:trace>
  <inkml:trace contextRef="#ctx0" brushRef="#br0" timeOffset="17739.34">13902 4728 1497 0,'0'0'198'16,"0"0"-197"-16,0 0-1 15,0 0 9-15,0 0 11 16,0 0 10-16,77 88-12 15,-71-70-9-15,-2 0-6 16,-4 3-1-16,0 2 2 16,-13 6-2-16,-20-1 0 15,-10 4-2-15,-8-8-14 16,0-6-61-16,5-14-217 0</inkml:trace>
  <inkml:trace contextRef="#ctx0" brushRef="#br0" timeOffset="18871.16">14544 4255 1314 0,'0'0'36'0,"0"0"-29"15,0 0 26-15,0 0-33 0,0 0-184 16,0 0-160-16,-27-30-294 16</inkml:trace>
  <inkml:trace contextRef="#ctx0" brushRef="#br0" timeOffset="19456.2">14538 4068 1523 0,'0'0'22'15,"0"0"22"-15,0 0 63 16,0 0-64-16,0 0-25 16,0 0-5-16,-23-40-8 15,1 40-4-15,-4 14 1 16,-1 0 0-16,-2 4 0 15,0 3-1-15,2-3 0 16,2 1 0-16,4 2 0 16,2 1-1-16,4 0 0 15,3 4-1-15,8-4 1 16,2-2 0-16,2-6-1 16,0 2-1-16,0 0 1 15,20-2 0-15,6-2 1 0,5 2 1 16,6-2-1-16,-4-2 1 15,-2 4-1-15,-2-3 0 16,-5 0 1-16,-6-3-1 16,-9 6 0-16,-1-2 0 15,-6 2 0-15,-2 4 1 16,0 0-1-16,-8 5 2 16,-21 0 0-16,-11 2 1 15,-6-5-2-15,-3-4-1 16,2-2 1-16,2-2-1 0,5-6 0 15,3-4 0-15,-2-2-20 16,8 0-54-16,9 0-121 16,13-18-1257-16</inkml:trace>
  <inkml:trace contextRef="#ctx0" brushRef="#br0" timeOffset="19717.86">14529 4037 1685 0,'0'0'23'0,"0"0"48"15,0 0-33-15,0 0-30 0,0 0-8 16,0 0-2-16,2 25 1 16,-8 27 1-16,-15 13 1 15,-3 7 0-15,-5 2-1 16,-1-6 1-16,4-4-1 15,0-4 0-15,3-5 0 16,1-9-2-16,1-6-25 16,6-6-26-16,4-10-78 15,11-14-482-15</inkml:trace>
  <inkml:trace contextRef="#ctx0" brushRef="#br0" timeOffset="20176.54">15053 4311 1412 0,'0'0'55'0,"0"0"60"16,0 0-14-16,0 0-70 15,0 0-17-15,0 0 10 16,-50-4-18-16,21 28-4 16,2-2-1-16,4 2-1 15,2 4 1-15,1-3 0 16,2 1-1-16,2 2 1 0,6-5-1 16,5 0 1-16,3-3-1 15,2 0 0-15,0 0 1 16,0-4 0-16,15-2 0 15,14-2-1-15,7-8 0 16,7-4 3-16,-1 0-1 16,-5 0 0-16,-5-18 3 15,-8-8 3-15,-3-9-1 16,-6-5-3-16,-5-2-1 16,-2 2-3-16,-6 0 0 0,-2 8 0 15,0 8-1 1,-18 12-6-16,-20 12-27 15,-9 0-102-15,5 2-269 16</inkml:trace>
  <inkml:trace contextRef="#ctx0" brushRef="#br0" timeOffset="20550.7">15527 4062 1470 0,'0'0'76'0,"0"0"6"16,0 0-6-16,0 0-54 15,0 0-10-15,0 0 2 16,131 8 1-16,-104 31-5 16,-7 11-3-16,-11 14-3 15,-7 6 0-15,-2 4-1 16,-4-7-2-16,-19-5 0 16,-8-8-1-16,-5-6 0 15,-6 0 1-15,-5-4-2 16,-1-2-17-16,-2-6-45 15,4-8-124-15,3-12-1335 0</inkml:trace>
  <inkml:trace contextRef="#ctx0" brushRef="#br0" timeOffset="26965.37">1329 8017 1375 0,'0'0'11'15,"0"0"30"-15,0 0 42 16,0 0-34-16,0 0-33 0,0 0-6 15,0 0 2-15,25-81 5 16,-18 73 1 0,-5 5-12-16,2 0-5 0,-2 3-1 15,6 0-4-15,-4 13 4 16,0 13 2-16,-1 10-1 16,-3-4 2-16,0 0-2 15,0-10 2-15,0-8-1 16,-3-8 16-16,-3-2 23 15,-4-4-5-15,-1 0-11 16,3-2-7-16,-1-20-8 16,2-8-6-16,5-6-3 15,2 0 0-15,0 4-1 0,0 10 0 16,0 8 1-16,0 8-1 16,0 3-1-16,0 3-1 15,2 0-2-15,14 0 1 16,-1 13 3-16,3 2 0 15,-5 2 0-15,-5-3 0 16,-4-5 0-16,-4-4 0 16,0-3 0-16,0-2 2 15,0 0 0-15,0 0 3 16,0 0 7-16,0 0 3 16,-10-2-10-16,-5-12-3 15,-1-2 0-15,5 5-2 0,3 3 0 16,3 2 2-16,3 6-2 15,2 0-1-15,0 0-1 16,0 0-2-16,0 0-6 16,17 0 3-16,6 0 7 15,-4 6-1-15,0 1-3 16,-11-7-1-16,-2 1 2 16,-4-1 3-16,-2 0 2 15,0 0 5-15,0 0 8 16,-12-4-13-16,-1-7 0 15,-1 3 0-15,6 2-2 16,1 6-3-16,5 0-23 16,0 0-118-16,2 0-1515 0</inkml:trace>
  <inkml:trace contextRef="#ctx0" brushRef="#br0" timeOffset="27781.9">2731 8045 661 0,'0'0'289'16,"0"0"-70"-16,0 0-70 15,0 0-61-15,0 0-43 16,0 0-1-16,0 0 10 16,18-6-5-16,4-12-18 15,18-6-10-15,16-10-12 0,22-8-8 16,22-11-1-16,23-9-3 16,19-6-29-16,12-2-55 15,-9 6-70-15,-31 7-507 16</inkml:trace>
  <inkml:trace contextRef="#ctx0" brushRef="#br0" timeOffset="30767.04">2856 5713 1025 0,'0'0'40'0,"0"0"74"16,0 0 111-16,0 0-147 15,0 0-33-15,0 0-8 16,115-118-4-16,-105 105-5 0,3 5-8 16,9 0-10-1,5 1-7-15,11 0-3 0,6 3 0 16,3-2 0-16,7 2-26 16,-1-4-52-16,3-4-90 15,-3-6-288-15</inkml:trace>
  <inkml:trace contextRef="#ctx0" brushRef="#br0" timeOffset="32360.58">12345 6088 1148 0,'0'0'197'16,"0"0"-136"-16,0 0 76 16,0 0-55-16,0 0-33 15,0 0-17-15,0 0 2 16,-87-49-8-16,85 48-1 15,2 1-7-15,0 0-4 16,0 0-2-16,0 0-5 16,0-3-4-16,0 3-2 15,0-3 0-15,0 0-1 16,15 2 0-16,6-3-1 16,-1 4 0-16,-1 0 1 15,0 0-1-15,-3 11 1 0,-3 10-1 16,-5 1 1-16,-3 4 0 15,-5 2 0-15,0 2 0 16,0 6 0-16,-11-2 0 16,-12 2 0-16,2-2 1 15,-2-4-1-15,5-6 0 16,5-3 0-16,4-7 0 16,2-2 0-16,5-2 0 15,-3-1 0-15,5 1 0 16,0-3 0-16,0 3-1 15,0-2 0-15,0 0 0 0,14 2 1 16,10-4-1 0,13-4 1-16,9-2-1 15,8 0-6-15,-2 0-17 0,0-2-40 16,-14-11-132-16</inkml:trace>
  <inkml:trace contextRef="#ctx0" brushRef="#br0" timeOffset="32609.65">12759 6513 1121 0,'0'0'499'0,"0"0"-492"16,0 0 57-16,0 0-15 0,0 0-35 15,0 0-8-15,36 22-1 16,-36-12 0-16,0 10 2 15,-15 6 3-15,-10 0-6 16,0 0-3-16,4 0-1 16,3-6-6-16,2 0-33 15,5-4-40-15,2 1-92 16,3-10-386-16</inkml:trace>
  <inkml:trace contextRef="#ctx0" brushRef="#br0" timeOffset="33335.71">13158 6164 291 0,'0'0'44'0,"0"0"326"0,0 0-180 16,0 0-140-16,0 0-5 16,0 0 63-16,0 4 35 15,0-4 10-15,0 0-53 16,0 0-22-16,0 0-15 16,0 0-15-16,0 0-23 15,0 0-10-15,0 0-5 16,0 2-3-16,0 2-3 15,0 4-1-15,0 4 1 16,0 2 1-16,-2 0-1 0,-7 2-1 16,-1 2-2-16,2-2 1 15,4-4-1-15,2-2-1 16,2-2-1 0,0 0-1-16,0-4-1 0,27-4 2 15,8 0 1-15,10 0 2 16,-1-4-2-16,-4-4 0 15,-7 4 0-15,-10 4 0 16,-7 0-1-16,-7 0 0 16,-1 16 1-16,-3 6 1 15,2 2 0-15,-5 5 0 16,-2-4-1-16,0-3 1 16,0 1 0-16,0-3 0 0,-9 2 1 15,-11-2 0-15,-2 2 0 16,-5-4-2-16,0-4 1 15,5-4 0-15,4 0-2 16,5-6 1-16,1-4-21 16,4 0-41-16,1 0-131 15</inkml:trace>
  <inkml:trace contextRef="#ctx0" brushRef="#br0" timeOffset="33561.87">13232 6097 464 0,'0'0'1076'15,"0"0"-1036"-15,0 0 62 16,0 0-55-16,0 0-39 16,0 0-7-16,27-27-1 15,13 18-1-15,4 5 1 16,10 3-1-16,2 1-2 15,-6 0-26-15,-7 1-116 16,-12 17-624-16</inkml:trace>
  <inkml:trace contextRef="#ctx0" brushRef="#br0" timeOffset="33778.87">14012 6617 1551 0,'0'0'5'0,"0"0"99"16,0 0-45-16,0 0-39 15,-18 114-10-15,5-93-6 16,-3 1-1-16,-4-4-1 16,-2-4-2-16,-3 2-2 15,0-2-48-15,6-10-120 16,5-4-825-16</inkml:trace>
  <inkml:trace contextRef="#ctx0" brushRef="#br0" timeOffset="34934.21">14681 6096 1434 0,'0'0'91'0,"0"0"29"0,0 0-61 16,0 0-26-16,0 0-12 16,0 0-6-16,0-58-4 15,0 44 0-15,-5 6-4 16,-4-1-1-16,-2 4-3 16,-5 5-1-16,1 0-1 15,-6 0-1-15,0 0-1 16,-2 9 1-16,3 4 0 15,-1-2 0-15,8 4 0 16,0-4 0-16,6 2 0 16,3 1-1-16,-1-2 1 15,5 4-1-15,0 0 1 0,0 0-1 16,7-2 1 0,9 2-1-16,1 0 1 15,1-6-1-15,-2 2 1 0,-5-6 0 16,-6 6 1-16,-3-2-1 15,-2 6 0-15,0 8 1 16,0 8 0-16,-18 4 0 16,-8 3 0-16,-6-5 0 15,-1-2 0-15,-8-6 0 16,6-4 0-16,2-6-1 16,6-6 1-16,6-8-1 15,8-2 0-15,3 0 0 16,2 0 0-16,4-20-7 15,4-8-34-15,0-4-87 0,0-12-308 16</inkml:trace>
  <inkml:trace contextRef="#ctx0" brushRef="#br0" timeOffset="35217.58">14593 5769 1323 0,'0'0'285'16,"0"0"-228"-16,0 0 25 16,0 0-66-16,0 0-16 15,0 0 0-15,-45 120 2 16,22-66 0-16,-2 5 0 0,-2-4 6 16,0 2-2-1,0-1-3-15,0-2-1 0,1 4 0 16,6 1-1-16,6-8-1 15,6-2 0-15,8-11 0 16,0-6-2-16,0-6-6 16,0-8-44-16,0-10-66 15,0-6-368-15</inkml:trace>
  <inkml:trace contextRef="#ctx0" brushRef="#br0" timeOffset="35915.35">15088 6054 1482 0,'0'0'90'0,"0"0"16"16,0 0-41-16,0 0-40 15,0 0-6-15,0 0-1 16,0-16-8-16,0 16-2 16,0 0-3-16,0 0 1 15,-18 1-4-15,-13 21-2 0,-11 9 0 16,2 5-1-1,3-2 1-15,9 6 0 16,1 2 0-16,9-2 1 16,3 4-1-16,8-8-1 0,7 0 1 15,0-4 0-15,0-3 0 16,0-7 1-16,0-6-1 16,7-4 0-16,0-6 0 15,3-2 0-15,6-4 0 16,6 0 0-16,3 0 0 15,8-2 0-15,3-20 0 16,-5 2 0-16,-4-3-9 16,-16 1 5-16,-6 4 2 15,-5 3 2-15,0 1 0 16,-12 3 0-16,-12 5 0 16,-3 2 0-16,-4 4-1 0,0 0 0 15,2 6-9 1,6 13-36-16,8-5-93 0,8-3-650 15</inkml:trace>
  <inkml:trace contextRef="#ctx0" brushRef="#br0" timeOffset="36211.3">15533 5873 1649 0,'0'0'24'16,"0"0"-22"-16,0 0 19 16,0 0 15-16,121 56-20 15,-99-10-12-15,-13 14-1 16,-9 17 2-16,-15 5-1 15,-30 2-3-15,-10 2-1 16,-13-5 0-16,-9-7-26 16,-13-10-85-16,-8-16-284 15</inkml:trace>
  <inkml:trace contextRef="#ctx0" brushRef="#br0" timeOffset="39240.04">3284 6912 1353 0,'0'0'18'16,"0"0"-8"-16,0 0 77 0,0 0-32 15,0 0-33-15,0 0-5 16,-118 120 1-16,80-82-3 16,-1-2 5-16,4-2-6 15,4-2-7-15,2-5-6 16,4-4 1-16,4 2-2 15,-4 5 0-15,-2 0-2 16,-4 10-7-16,-5 4-13 16,3-8-19-16,4-2-20 15,9-12-4-15,11-10-14 16,9-12-129-16,0 0-944 16</inkml:trace>
  <inkml:trace contextRef="#ctx0" brushRef="#br0" timeOffset="40626.35">12260 7050 680 0,'0'0'205'16,"0"0"-110"-16,0 0 81 15,0 0-103-15,0 0-21 16,0 0 63-16,69-124-14 16,-63 110-37-16,-2 0-17 15,-2 6 3-15,-2 0-8 16,0 6-18-16,2 0-9 15,-2 2-3-15,0 0-4 16,0 0-4-16,0 0 2 16,0 0-1-16,-4 6-3 0,-12 16 1 15,-1 4 2-15,-4 0 0 16,3-2-2-16,1 0-1 16,1-4 0-16,5-6-2 15,6-4 1-15,3-6-1 16,2-2-1-16,0-2 1 15,0 0-1-15,0 0-2 16,22 0 2-16,9 0 1 16,0 0 1-16,-2-2-1 15,-6-2 1-15,-5 4-1 16,-5 0 0-16,-2 0 0 16,1 9-1-16,-4 10 1 15,-1 5 0-15,0 5 2 16,-7-6-1-16,0 4-1 15,0-5 1-15,0-4 0 0,-12 4 0 16,-12-4 0-16,-8 0 0 16,-5 2-1-16,-1-4 1 15,-2-4-1-15,2-4-1 16,9-6-24-16,7-2-37 16,8 0-112-16</inkml:trace>
  <inkml:trace contextRef="#ctx0" brushRef="#br0" timeOffset="40836.33">12294 6922 1596 0,'0'0'78'16,"0"0"-44"-16,0 0 29 15,0 0-45-15,0 0-18 16,0 0 0-16,47-8 1 15,-5 0 3-15,10 4-3 16,-2 2-1-16,-3 2 0 16,-7 0-47-16,-13 0-120 15</inkml:trace>
  <inkml:trace contextRef="#ctx0" brushRef="#br0" timeOffset="41050.31">12824 7255 1601 0,'0'0'25'0,"0"0"25"0,0 0 26 15,0 0-43-15,0 0-17 16,0 0-9-16,0 122-1 16,-31-84 0-16,-5 0-5 15,-1 1 0-15,3-6-1 16,5-5-7-16,11-7-31 15,9-16-65-15,9-5-298 16</inkml:trace>
  <inkml:trace contextRef="#ctx0" brushRef="#br0" timeOffset="41727.14">13459 6896 1597 0,'0'0'48'15,"0"0"47"-15,0 0-50 16,0 0-34-16,0 0-6 15,0 0 0-15,7-40 1 16,-7 40 2-16,0 0 0 0,0 0-4 16,0 0-1-1,-25 4-3-15,-13 16 1 0,-8 12 0 16,-1-2-1-16,3 4 0 16,6 2 0-16,6-2 1 15,12 0-1-15,7 0 0 16,8-6 1-16,5-3-1 15,0 1 0-15,0-6-1 16,0-2 1-16,21-6 0 16,5-2-1-16,8-6 1 15,8-3 0-15,5-1 3 16,-5 0-2-16,-9-5 0 16,-12-9 0-16,-10 2 0 15,-9 0 1-15,-2-4 0 16,0 2 2-16,-24 1-3 15,-13 4 0-15,-4 9-1 16,-9 0-1-16,-1 0-3 0,11 12-6 16,6 8-13-16,17 2-28 15,13-2-74-15,4-6-414 16</inkml:trace>
  <inkml:trace contextRef="#ctx0" brushRef="#br0" timeOffset="42043.99">13891 7217 1758 0,'0'0'7'16,"0"0"-3"-16,0 0 28 16,0 0-23-16,0 0 2 15,0 0-1-15,0 0-4 16,58 110-3-16,-58-80-1 16,-4 0-1-16,-25 4 1 0,-4-2-2 15,-3-4-8-15,5-10-31 16,9-15-53-1,8-3-249-15</inkml:trace>
  <inkml:trace contextRef="#ctx0" brushRef="#br0" timeOffset="42934.24">14571 6906 1527 0,'0'0'81'16,"0"0"-33"-16,0 0 46 16,0 0-72-16,0 0-19 15,0 0-3-15,-13 0 0 16,13 0-1-16,0 0 1 0,0 0 0 15,0 0 0-15,0 0 2 16,0 0 11-16,0 0 6 16,0 0 0-16,0 0-4 15,0 0-4-15,0 0-5 16,0 0 0-16,0 0-2 16,0 0-2-16,0 0-2 15,0 0 0-15,0 0-2 16,0 0-13-16,0 0-11 15,-2 0-26-15,0 0-105 16,-4 0-1245-16</inkml:trace>
  <inkml:trace contextRef="#ctx0" brushRef="#br0" timeOffset="43123.07">14571 6906 829 0</inkml:trace>
  <inkml:trace contextRef="#ctx0" brushRef="#br0" timeOffset="43535.1">14571 6906 829 0,'56'-46'750'0,"-56"42"-714"16,0 4 75-16,0-2-55 0,-2 2-37 0,0 0 2 15,-1-2-1-15,1 0-9 16,-5-2-1-16,0 1-4 16,1 2-4-16,-3 1 0 15,3-2-2-15,-6 2 0 16,1 0 0-16,-5 0 0 16,-3 0 0-16,-4 0 0 15,-2 10 0-15,3 0 0 16,5 4 0-16,5-4 0 15,5 0-1-15,5-2-1 16,2 2 1-16,0-2-1 16,2 2-1-16,19-2 1 0,1-2 2 15,0 4 0-15,3-2 1 16,-3 4-1-16,1-4 0 16,-2 6 0-16,-3 2 0 15,0 2 0-15,-4-2 0 16,-8 4 0-16,-2 0 1 15,-4 0-1-15,0 5 0 16,-15-3 2-16,-18 0-1 16,-10 0 1-16,1-4 1 15,-3-2-2-15,3-8 1 16,2 0-1-16,5-4-1 16,6-4 0-16,2 0 0 0,6 0-6 15,6-12-20 1,6-10-27-16,9-5-118 15</inkml:trace>
  <inkml:trace contextRef="#ctx0" brushRef="#br0" timeOffset="43806.3">14654 6757 1338 0,'0'0'405'16,"0"0"-368"-16,0 0 26 15,0 0-41-15,0 0-20 16,0 0-2-16,2 0-1 0,-2 32 1 16,0 8 1-16,-14 11 1 15,-10 1 2-15,-3 0-2 16,-2 2-2-16,0-8 1 16,-2 2-1-16,4-8 0 15,5-5 0-15,4-5-1 16,9-4-16-16,9-4-22 15,0-10-52-15,0-12-347 16</inkml:trace>
  <inkml:trace contextRef="#ctx0" brushRef="#br0" timeOffset="44417.5">14924 6878 1627 0,'0'0'31'16,"0"0"47"-16,0 0-11 16,0 0-42-16,0 0-16 15,0 0 2-15,-12-16-4 16,12 16-4-16,0 0-2 15,0 0-1-15,12 0 0 16,9 0 1-16,2 0 1 16,-3 0-2-16,-9 0 0 0,-5 14-1 15,-4 4 1-15,-2 6 2 16,0 2-2-16,0 2 1 16,-4-4 0-16,-9-2-1 15,-3-4 0-15,-5-2 1 16,-2-6-1-16,0 0 1 15,3-5-1-15,9-5 0 16,5 0 0-16,4 0 2 16,2 0-1-16,0 0-1 15,0 0-1-15,2-5-7 16,6-5 5-16,6 8-1 16,-1 2 2-16,-2 0 1 0,7 0 0 15,1 0-1 1,-2 14 2-16,3 2 0 0,-3-2 1 15,0 4-1-15,-7 2 0 16,-5-2-1-16,-5 3 1 16,0-2 0-16,0 3 1 15,-20-1 0-15,-2-1 2 16,-5-4-1-16,2-4 0 16,0-2-1-16,4-6 0 15,-2-4-1-15,1 0-8 16,2 0-23-16,6-12-47 15,6-16-343-15</inkml:trace>
  <inkml:trace contextRef="#ctx0" brushRef="#br0" timeOffset="44670.02">15512 6724 1713 0,'0'0'5'16,"0"0"30"-16,0 0 18 15,0 0-26-15,73 160-12 16,-65-100-3-16,-8 6-3 0,-10 4-1 16,-38 10-4-16,-16 7-3 15,-16 9-1-15,-13 2-5 16,-13-4-44-16,-7-11-150 15</inkml:trace>
  <inkml:trace contextRef="#ctx0" brushRef="#br0" timeOffset="47122.68">2956 8736 601 0,'0'0'261'0,"0"0"-14"0,0 0-33 16,0 0-105-16,0 0-76 15,0 0-18-15,0 0 18 16,-2 9 23-16,22-9-4 15,8-5 2-15,13-18-22 16,5-9-6-16,10-4-17 16,5-3-8-16,-1-3-1 15,0 2 0-15,0 0-14 16,-2 6-26-16,-9 2-72 16,-11 10-236-16</inkml:trace>
  <inkml:trace contextRef="#ctx0" brushRef="#br0" timeOffset="47746.94">12248 7718 1321 0,'0'0'36'16,"0"0"-26"-16,0 0-6 15,0 0-4-15,0 0-2 16,0 0-5-16,0 0-27 16,58-34 10-16,-58 34 21 15,0 0 3-15,0 10 5 16,-12 16-5-16,-8 6-2 16</inkml:trace>
  <inkml:trace contextRef="#ctx0" brushRef="#br0" timeOffset="48728.47">12354 7600 1008 0,'0'0'285'16,"0"0"-201"-16,0 0 50 16,0 0-55-16,0 0-47 0,0 0-9 15,12-17-3 1,-12 17-9-16,0 14 5 0,0 7-3 16,0-1 2-16,0 4-4 15,-10-2-4-15,-5 2-4 16,-1 2 1-16,-1 0-2 15,-4 2-1-15,-3 4 1 16,-1 4 5-16,3-6-3 16,6-2-2-16,5-6 0 15,7-9-1-15,4-4-1 16,0-4 0-16,0-3-2 16,9-2 1-16,13 0 1 0,5 0 6 15,4-12 0 1,1-9-3-16,-3 3-2 0,-4-1 0 15,0 1-1-15,-2 1 0 16,-6 3 0-16,-1 6 0 16,-7 4 1-16,-5 2-1 15,1 2-2-15,-5 0 1 16,5 2 0-16,-3 13 1 16,0 10 2-16,-2 1-1 15,0 2 1-15,0 7 0 16,0 1 0-16,-12 2 0 15,-3 2 0-15,-3-4-2 16,1-6 1-16,3 0-1 0,3-8 0 16,4-2-3-16,7-8-41 15,0-4-94-15,0-8-573 16</inkml:trace>
  <inkml:trace contextRef="#ctx0" brushRef="#br0" timeOffset="48930.57">12782 8189 1623 0,'0'0'53'16,"0"0"-49"-16,0 0 3 16,0 0 19-16,0 0-9 15,0 0-6-15,6 133-6 0,-25-108-3 16,-4 4-2-16,1-9-89 15,1-12-320-15</inkml:trace>
  <inkml:trace contextRef="#ctx0" brushRef="#br0" timeOffset="49398.68">13069 7752 1398 0,'0'0'143'0,"0"0"-134"16,0 0 75-16,0 0-55 15,0 0-16-15,0 0 8 16,101-12 2-16,-63 8-6 15,1-4-6-15,7 0 2 16,-2-4-6-16,1 0-2 16,-3-4-2-16,-5-2-2 15,-3 0-1-15,-10 6 0 16,-11-2 0-16,-7 10 2 16,-4 2 3-16,-2 2 1 0,0 0 12 15,-4 0-14-15,-19 0-4 16,-6 16 0-16,-2 10 0 15,-3 4 1-15,1 4-1 16,-6 8 0-16,-5 6 0 16,0 4 0-16,1 2 0 15,8-1 0-15,8-3-1 16,12-6 0-16,7-8 0 16,6-10-16-16,2-8-33 15,0-16-101-15,0-2-1099 16</inkml:trace>
  <inkml:trace contextRef="#ctx0" brushRef="#br0" timeOffset="49607.7">13163 7867 1176 0,'0'0'467'0,"0"0"-439"15,0 0 44-15,0 0-44 16,0 0-24-16,0 0-2 15,96-9 3-15,-50 9-2 16,2 0-3-16,-4-2 0 16,0 0-6-16,1 0-51 15,-5-1-107-15,3-4-616 16</inkml:trace>
  <inkml:trace contextRef="#ctx0" brushRef="#br0" timeOffset="49808.44">13871 7849 1258 0,'0'0'121'16,"0"0"41"-16,0 0-64 15,0 0-34-15,0 0-29 16,8 128-8-16,-31-100-10 16,-2 0-8-16,1 0-7 15,0-6-1-15,1-2 0 16,3-4-2-16,9-10-36 15,9-6-116-15,2 0-1422 0</inkml:trace>
  <inkml:trace contextRef="#ctx0" brushRef="#br0" timeOffset="50565.66">14673 7612 1333 0,'0'0'128'16,"0"0"-34"-16,0 0 39 16,0 0-76-16,0 0-20 0,0 0-8 15,12-65-7-15,-12 61-6 16,0 3-8-16,-12-3-6 16,-7 4-2-16,-6 0 0 15,-4 0-1-15,-4 8 2 16,4 10-1-16,2 0 0 15,7-4 0-15,6-6 0 16,8 3-1-16,2-2 0 16,-1 3 1-16,5 0-1 15,0 2 0-15,0 2 0 16,0 4 0-16,11 0 1 16,7 2-1-16,0-2 0 15,2-2 1-15,-1-4 0 0,0-4-1 16,-3 0 1-1,-8-2 0-15,-1-1 0 0,-5 2 0 16,-2 1 1-16,0 4-1 16,-9 4 1-16,-15 3 0 15,-10-2 0-15,1-2-1 16,-5-5 0-16,2-1 1 16,0-6-1-16,3-3 0 15,0-2 0-15,8 0-1 16,8 0-6-16,7-2-5 15,10-14-10-15,0-4-20 16,16-3-86-16,17-4-240 16</inkml:trace>
  <inkml:trace contextRef="#ctx0" brushRef="#br0" timeOffset="50801.24">14707 7515 1577 0,'0'0'72'0,"0"0"30"15,0 0-39-15,0 0-42 16,0 0-17-16,0 0-3 16,0 6-1-16,-3 29 0 15,-14 11 2-15,-8 6 0 16,-2-4-1-16,1-2 0 16,2-2-1-16,3-4 0 15,3-5 0-15,5-6-1 0,7-3-17 16,2-3-21-16,4-7-41 15,0-10-134-15</inkml:trace>
  <inkml:trace contextRef="#ctx0" brushRef="#br0" timeOffset="51210.99">15061 7688 1612 0,'0'0'45'0,"0"0"15"15,0 0 7-15,0 0-51 0,0 0-13 16,0 0-2-16,-8-6 1 16,8 6-2-16,4 0 0 15,18 0 1-15,2 0 0 16,-1 12-1-16,-5-4 1 15,-5 6-1-15,-4-4 1 16,-4 2 0-16,-5 4-1 16,0-2 1-16,0 12 1 15,-16 0 4-15,-9 3 4 16,-8 0 0-16,-1-3-6 16,7-2-3-16,6-5 0 15,9-3-1-15,10-7-1 0,2 0 1 16,0-1-3-1,18 0 1-15,20-2-1 0,10-4-2 16,8-2-10-16,4 0-24 16,-6 0-56-16,-2-20-310 15</inkml:trace>
  <inkml:trace contextRef="#ctx0" brushRef="#br0" timeOffset="51413.78">15850 7333 1710 0,'0'0'3'15,"0"0"24"-15,0 0 15 16,123 174-15-16,-108-89-19 16,-15 7-4-16,-25 12-3 15,-44 12 0-15,-31 6-1 16,-18-5-45-16,-4-17-378 15</inkml:trace>
  <inkml:trace contextRef="#ctx0" brushRef="#br0" timeOffset="53069">2813 4909 1090 0,'0'0'109'0,"0"0"-50"16,0 0 104-16,0 0-71 16,0 0-45-16,0 0-21 15,0 0 10-15,132-60 0 16,-94 39-12-16,2 2-11 16,7-4-8-16,4-3 3 15,7-2-4-15,11-4-3 16,5 0 0-16,-1-4 0 15,-4 0-1-15,-6 4-2 16,-15 0-48-16,-14 7-139 16</inkml:trace>
  <inkml:trace contextRef="#ctx0" brushRef="#br0" timeOffset="54714.02">12448 8446 1345 0,'0'0'109'15,"0"0"2"-15,0 0-43 16,0 0-35-16,0 0-29 16,0 0 16-16,0 0 0 15,11-66 3-15,-11 62 12 16,0 4-8-16,0 0-6 15,0-2-2-15,0 2-6 16,-5 0-8-16,-19 0-5 16,-9 12 0-16,-6 16 0 15,2 2-1-15,8 4 1 16,4-4 0-16,8 2 0 16,3-4-1-16,9 0 1 0,3-4-1 15,2-2 0-15,0 0 1 16,0-1-1-16,5-3 1 15,11-3-1-15,3-2 0 16,4-1-1-16,1-10 2 16,1 0-2-16,-10-2-4 15,1 0 3-15,-7-8-1 16,-3-13 3-16,-4-1 0 16,-2 4 0-16,0 4 1 15,0 4 0-15,-6 5 0 16,-14 5-1-16,-8 0 0 15,-13 0-4-15,-3 15-5 16,1 7-2-16,9-4-5 16,19 3-24-16,15-7-56 15,0-8-346-15</inkml:trace>
  <inkml:trace contextRef="#ctx0" brushRef="#br0" timeOffset="54939.98">12871 8803 1734 0,'0'0'17'16,"0"0"15"-16,0 0 9 0,0 0-32 16,0 0-8-1,0 0 2-15,-22 76-1 0,-10-46-1 16,-7 2 1-16,-7-4-2 15,5 0-25-15,5-8-56 16,9-12-286-16</inkml:trace>
  <inkml:trace contextRef="#ctx0" brushRef="#br0" timeOffset="55629.68">13390 8508 1538 0,'0'0'68'16,"0"0"-30"-16,0 0 48 15,0 0-48-15,0 0-27 16,0 0 5-16,7-32 1 16,-3 30-7-16,3-2-6 0,11 0-3 15,7 0 1 1,4 0-2-16,0 2 0 0,-8 2 1 15,-7 0-1-15,-10 0-1 16,-1 2 0-16,-3 6 0 16,0 6 1-16,-3 2 3 15,-19 2 0-15,-9 4-1 16,-5 2 2-16,-4 0-1 16,-3 0 0-16,8-1-1 15,4 0 0-15,8-6-1 16,12-2 0-16,3-1-1 15,8-3-1-15,0 3 1 16,0 0 0-16,19-4 0 16,12 2 0-16,6-4 0 15,-2-2 0-15,3-6 2 0,-13 0-2 16,-8 0 0-16,-7 0 1 16,-8 0 0-16,0-12 1 15,-2-12-1-15,0-7 0 16,-2-2-1-16,-16-4-1 15,0 3 0-15,-2 4 1 16,-1 4 0-16,4 6 1 16,3 8 0-16,4 2 0 15,5 6-1-15,5 2 0 16,0 2-16-16,0 0-35 0,0 0-130 16,11 8-623-1</inkml:trace>
  <inkml:trace contextRef="#ctx0" brushRef="#br0" timeOffset="55838.56">13925 8787 1367 0,'0'0'317'0,"0"0"-302"16,0 0 64-16,0 0-42 15,0 0-19-15,0 0-7 16,4 94-5-16,-35-68-1 15,-9 2-3-15,0-6-1 16,2-2-1-16,12-9-25 16,10-10-53-16,14-1-298 0</inkml:trace>
  <inkml:trace contextRef="#ctx0" brushRef="#br0" timeOffset="56582.73">14616 8410 1456 0,'0'0'127'0,"0"0"-18"15,0 0-37-15,0 0-41 0,0 0-5 16,0 0-1-16,0 0-8 16,0 0-3-16,0 0-6 15,-18 0-6-15,-5 0-2 16,-6 0 0-16,0 0 0 15,5 6-1-15,2 0 1 16,2 0 0-16,4 2 0 16,0-2 0-16,1 6 0 15,1 2-1-15,4 4 0 16,5 6 0-16,5-4 0 0,0 4-1 16,7-4 1-1,22-4-2-15,6-2 1 0,7-4 0 16,-3-4 0-1,-6-4 1-15,-8 2 0 0,-12 1 1 16,-7-1 0-16,-1 1 0 16,-5 1-1-16,0 6 0 15,-5 5 1-15,-14 3 0 16,-12 0 2-16,-8-4-2 16,-3-2 1-16,-7-2 0 15,0-6-1-15,4-2 0 16,3-4 1-16,9 0-1 15,8 0 0-15,10 0-2 16,8-12-11-16,7-8-22 16,2-7-80-16,27-5-838 0</inkml:trace>
  <inkml:trace contextRef="#ctx0" brushRef="#br0" timeOffset="56861.92">14707 8133 1705 0,'0'0'55'15,"0"0"-13"-15,0 0-3 16,0 0-33-16,0 0-6 16,0 0 2-16,-55 109 3 0,23-58 1 15,-1 2-3-15,-3 2-1 16,0 0-2-16,1-5 1 15,1-2 0-15,1-6-1 16,4-7 0-16,4-2-1 16,8-7-1-16,5-1-19 15,3-11-21-15,7-4-46 16,2-10-260-16</inkml:trace>
  <inkml:trace contextRef="#ctx0" brushRef="#br0" timeOffset="57287.46">15048 8382 1674 0,'0'0'58'0,"0"0"-21"15,0 0 27-15,0 0-41 16,0 0-19-16,0 0 1 16,34 0-4-16,-3 0 0 15,9 0 0-15,2 0-1 16,0 0 0-16,-6 6 0 16,-9 2-1-16,-8 0 1 15,-5 4-1-15,-9 0 0 16,-5 4-1-16,0 6 2 0,-23 6 1 15,-15 4 1-15,-2 0 1 16,0-2-2-16,9 0 2 16,9-6 2-16,8-3-2 15,10-2-1-15,4-1-2 16,0-1 1-16,0-3-1 16,20 2-1-16,9-2 1 15,9-4-1-15,6-5-15 16,-1-5-51-16,3 0-1493 15</inkml:trace>
  <inkml:trace contextRef="#ctx0" brushRef="#br0" timeOffset="57584.52">16055 8147 1755 0,'0'0'25'16,"0"0"-25"-16,0 0 35 0,0 0-11 15,109 132-11 1,-96-82-9-16,-13 9 2 0,0 7-4 15,-29 0-1-15,-29-2 0 16,-17 1-1-16,-23-6-29 16,-14-2-100-16</inkml:trace>
  <inkml:trace contextRef="#ctx0" brushRef="#br0" timeOffset="61036.35">12274 9184 1030 0,'0'0'75'0,"0"0"126"0,0 0-82 16,0 0-56-16,0 0 0 16,0 0-4-16,0 0-15 15,-22-96-2-15,22 87-10 16,0 1-4-16,0 6-11 16,0 2-3-16,0 0-6 15,0 0-8-15,0 0 0 16,4 0-2-16,7 2 1 15,3 13 1-15,-1-1 0 16,1 4 0-16,1 0 1 16,-1 2-1-16,-3 0 0 15,-5 2-1-15,-2-4 1 16,-2 2 0-16,-2-4 1 0,0 4 0 16,0-2 0-16,-12 0 0 15,-7 0 0-15,0-2-1 16,1-8 1-16,5 2-1 15,1-6 0-15,5-1 0 16,3-3 1-16,4 0-1 16,0 0 0-16,0-3-4 15,2-9-10-15,14 0 11 16,4 4 0-16,2 6 3 16,1 2 0-16,1 0-3 15,-2 12 3-15,3 4 0 16,0 4 0-16,-4-2 1 0,-7-4-1 15,-5 2 0-15,-5-3-2 16,-4-3 2-16,0 4 1 16,-6 4 2-16,-21 4 1 15,-2-2-1-15,-7 0 1 16,1-2-2-16,1-8-2 16,7 0 1-16,5-6-1 15,7-4-3-15,8 2-28 16,7-2-95-16,0 0-737 15</inkml:trace>
  <inkml:trace contextRef="#ctx0" brushRef="#br0" timeOffset="61228.18">12746 9643 1681 0,'0'0'60'0,"0"0"-57"16,0 0 10-16,0 0 12 15,0 0-17-15,-43 120-5 16,26-91-1-16,-3-2-2 16,3-4-1-16,3-5-38 15,5-13-70-15,7-5-273 16</inkml:trace>
  <inkml:trace contextRef="#ctx0" brushRef="#br0" timeOffset="61484.68">13189 9180 1357 0,'0'0'280'0,"0"0"-259"16,0 0 30-16,0 0-20 15,0 0-28-15,0 0-3 16,-33 32 0-16,29-2 0 15,-7-2 1-15,-1 6-1 16,-3 0 1-16,-3 0-1 16,1 2-7-16,-4-1-41 0,8-7-41 15,6-9-100-15,7-6-595 16</inkml:trace>
  <inkml:trace contextRef="#ctx0" brushRef="#br0" timeOffset="61718.81">13437 9186 1439 0,'0'0'75'0,"0"0"-14"16,0 0 34-16,0 0-67 15,0 0-23-15,0 0-2 16,24 32 4-16,-24 6 7 15,-8 4 2-15,-17 2-11 0,0-1-2 16,-4-3-3-16,2-2-1 16,4-2-36-16,0-6-47 15,9 0-190-15</inkml:trace>
  <inkml:trace contextRef="#ctx0" brushRef="#br0" timeOffset="61966.14">13956 9631 1719 0,'0'0'32'0,"0"0"-31"0,0 0 15 15,0 0 7-15,0 0-18 16,-2 154-1-16,-25-110-2 15,-9 5-2-15,-6-5 0 16,-7-2 0-16,5-4-24 16,7-14-52-16,16-12-184 15</inkml:trace>
  <inkml:trace contextRef="#ctx0" brushRef="#br0" timeOffset="64374.09">14745 9088 1369 0,'0'0'114'0,"0"0"-57"16,0 0 72-16,0 0-73 15,0 0-34-15,0 0-10 16,0 0-7-16,-25-24 2 15,15 24 4-15,-4 0-2 16,3-3-3-16,-3 3-1 16,-5 0-3-16,-4 0-1 15,-2 0-1-15,-2 4 0 0,6 6 0 16,0-2 0-16,9-1 1 16,2 0-1-16,8-3 0 15,2 1 0-15,0-1-1 16,0 5-1-16,0 2 1 15,8 5 1-15,11-2 0 16,-1 2 0-16,1-2 0 16,-1 0 0-16,0 2 0 15,-2-8 0-15,-3 4 1 16,-4-4 0-16,-4 2-1 16,-3 0 1-16,-2 2-1 15,0-2 3-15,0 4-3 16,-2 2 2-16,-19-4-2 15,-8 4 2-15,-11 0-2 0,-7 1 1 16,-3-2-1 0,-2-7 0-16,8-2-1 0,7 1-6 15,14-7-9-15,9 0-13 16,12 0-28-16,2-18-49 16,8-13-315-16</inkml:trace>
  <inkml:trace contextRef="#ctx0" brushRef="#br0" timeOffset="64652.77">14745 8869 1508 0,'0'0'116'16,"0"0"-48"-16,0 0 7 15,0 0-58-15,0 0-15 16,0 0-1-16,-54 112 6 15,21-50 8-15,-2-4-7 16,1 1-2-16,1-1-2 16,0-4-2-16,3-2-1 15,4-6-1-15,7-8 0 16,6-6 0-16,7-7 0 16,6-4-6-16,0 0-19 15,0-3-27-15,0-6-101 16,11-8-833-16</inkml:trace>
  <inkml:trace contextRef="#ctx0" brushRef="#br0" timeOffset="65133.54">15130 9083 661 0,'0'0'953'0,"0"0"-923"0,0 0 16 16,0 0-17-16,0 0-9 16,0 0-2-16,-115 63-4 15,88-45-2-15,7 0-4 16,7-2-6-16,1-2 0 15,5 0-1-15,1 2-1 16,4 0 0-16,2-4 0 16,0 2-1-16,11-6-2 15,22-2 2-15,12-6 1 16,6 0 0-16,0 0 0 16,-7-6-3-16,-10 4 1 15,-12 2 2-15,-8 0-1 16,-10 2 1-16,-4 14 0 15,0 8 0-15,0 4 1 0,-13-3 2 16,-14 0 0-16,-7 1-1 16,-5-1-1-16,-3-3 1 15,-1-4-2-15,9-6 0 16,7-4 0-16,8-8-8 16,3 0-51-16,3 0-174 15</inkml:trace>
  <inkml:trace contextRef="#ctx0" brushRef="#br0" timeOffset="65329.49">15059 9038 1636 0,'0'0'41'15,"0"0"-38"-15,0 0 12 16,0 0-1-16,145 0-8 15,-105 0-6-15,-5 0 0 16,-8 0-21-16,-12 0-122 16,-5 0-1408-16</inkml:trace>
  <inkml:trace contextRef="#ctx0" brushRef="#br0" timeOffset="65578.37">15988 8909 1693 0,'0'0'4'16,"0"0"16"-16,29 134 37 15,-29-55-19-15,-15 17-17 16,-37 12-12-16,-26 2 0 15,-20-3-5-15,-13-9-4 16,-1-10 0-16,5-10-30 16,9-20-91-16</inkml:trace>
  <inkml:trace contextRef="#ctx0" brushRef="#br0" timeOffset="67477.52">13361 10094 1590 0,'0'0'93'0,"0"0"-57"15,0 0 31-15,0 0-32 16,0 0-23-16,0 0-5 16,0 0-3-16,0 6-1 15,0 32 2-15,-6 14 6 16,-6 11 0-16,-9 5-4 16,-4-2-2-16,-4-4-3 15,-5-6 0-15,-1-6-2 16,-6-4 1-16,-3-5-1 15,-1-3 0-15,7-8 0 0,7-10-5 16,14-6-6-16,7-14-3 16,8 0-8-16,2-22-35 15,2-26-179-15,23-12-1310 16</inkml:trace>
  <inkml:trace contextRef="#ctx0" brushRef="#br0" timeOffset="67989.5">13395 9928 1675 0,'0'0'17'15,"0"0"12"-15,0 0 29 0,0 0-42 16,0 0-6-16,0 0 12 16,46-68 5-16,-46 68-7 15,-2 0-7-15,-27 23-9 16,-15 13-4-16,-8 9 1 15,-3-1 0-15,4 0 0 16,3-4 0-16,9-4 0 16,7-10 0-16,10-2-1 15,5-12 0-15,5-2 0 16,1-3 0-16,-2-6 0 16,1-1 1-16,2 0 0 15,-4 0-1-15,9 0-1 16,5-9-1-16,0-15-4 15,5-5 0-15,24 1 2 0,9 0 4 16,0 2-2 0,4 4 1-16,-2 2 1 0,3-2 0 15,3 2 0-15,1 2-1 16,-5 6 1-16,-3 10 0 16,-6 2 0-16,-2 0 0 15,0 16 1-15,1 12 1 16,-3 8 1-16,-6 0 0 15,0 0-2-15,-3-1 0 16,-2 1-1-16,-2-4 2 16,-3-6-2-16,-2-2 0 0,-4-4-5 15,-3 0-16 1,-4-6-43-16,0-6-417 0</inkml:trace>
</inkml:ink>
</file>

<file path=ppt/ink/ink1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51:48.851"/>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2060"/>
    </inkml:brush>
  </inkml:definitions>
  <inkml:trace contextRef="#ctx0" brushRef="#br0">28501 3387 1383 0,'0'0'0'0,"0"0"-87"15,0 0-96-15,0 0 175 0,0 0 8 16,0 0 8-16,13 134 0 15,-42-62-8-15,-13 26-16 16,-18 27-104-16,-18 17-394 16</inkml:trace>
  <inkml:trace contextRef="#ctx0" brushRef="#br1" timeOffset="8417.26">26603 3922 1203 0,'0'0'178'0,"0"0"-119"15,0 0 52-15,0 0-34 16,0 0-38-16,0 0-23 0,2-120 3 16,4 100-1-16,3 2-1 15,-4 0-7-15,-2-1 1 16,-3 4 3-16,0-6-5 16,0 1-4-16,-6 0-2 15,-5 2-1-15,1 2 1 16,-6 6 2-16,3 6 3 15,-8 4-2-15,-1 0-5 16,-9 0 0-16,-5 4-2 16,-4 16 1-16,-2-2 0 15,-1 0 1-15,1 0-1 16,3-6 0-16,2 4 1 16,6-1-1-16,9-4 0 15,4 3 0-15,5 1-1 0,4-1 1 16,4 0-1-16,-1 1 1 15,1 2 0-15,-1-3-1 16,-2 4 1-16,0 0 1 16,-1 2-1-16,1 8 0 15,-4 2 0-15,1 8 0 16,1 6 0-16,2 6 0 16,1 8 0-16,1-3 0 15,-1 3 1-15,2-2-1 16,3-4 0-16,-2-4 0 15,1-7 0-15,3-1 0 16,-2-2 1-16,2 4 0 16,0 6-1-16,0 8 1 15,0 6 0-15,0 5 0 0,0-5 0 16,0-8-1-16,0-2 0 16,0-10 0-16,0-6 1 15,0-6-1-15,0-2 0 16,-2-4 1-16,0 2 0 15,0 4-1-15,0 1 1 16,0 6-1-16,-1 2 0 16,1-1 0-16,-1 0 0 15,3-4 0-15,-2-6 0 16,0-2 0-16,0 0 0 16,-3-6 0-16,1 4 0 0,-2 0 0 15,3 4 0-15,-1 8 0 16,1 9 0-16,3 3 0 15,0 4 0-15,0 2 0 16,0-4 0-16,0-1 0 16,0-8 0-16,0 1 0 15,-4-3 1-15,-1-3-1 16,1 2 0-16,-5 4 0 16,0 6 1-16,-2 8-1 15,2 6 0-15,1 7 0 16,2 1 0-16,6 4 0 15,0-6 1-15,0-6-1 16,0-5 0-16,0-12 0 0,0 0 0 16,0-3 0-1,0-2 1-15,0 6-1 0,0 2 0 16,0 6 0-16,3 6 1 16,-3-1-1-16,0 0 1 15,0-4-1-15,0-9 0 16,0-6 0-16,0-6 1 15,0-8-1-15,0 0 0 16,0 0 0-16,0-2 1 16,0 1 0-16,-3-2 0 15,-1 8-1-15,-2-1 0 16,-1 6 0-16,1 4 1 16,-2 2-1-16,2 2 0 15,-1-2 0-15,5 2 1 0,-2-10-1 16,2 2 0-16,-1-4 0 15,0-1 0-15,1 1 1 16,0 0 0-16,-4 6-1 16,-1 4 1-16,-2 8-1 15,-2 6 2-15,2 2-1 16,0 5 0-16,-2-5-1 16,2-2 0-16,3 0 0 15,-1-6 0-15,2-2 0 16,0-1 0-16,-1-7 1 15,2 4-1-15,-3-2 1 16,1-2-1-16,-4 2 0 16,4 2-1-16,1 0 1 0,3 4 0 15,0-3 0-15,0 1 0 16,-2-2 0-16,0-4 0 16,2 0 1-16,2-4-1 15,-2-4 0-15,-2-4 0 16,0 4 0-16,-1-4 0 15,3 7 0-15,0-3 0 16,2 0 0-16,0 2 0 16,0-4 0-16,0-6 0 15,0 2-1-15,0-6 1 16,2-6 0-16,9 4 0 16,1 0-1-16,1 2 1 0,2 2 0 15,1 6 0-15,2-4 0 16,-3 2 0-16,-2-1 0 15,3-7 0-15,-3-3 0 16,1-8 0-16,3-3 0 16,6-4-1-16,1 0 1 15,5 0 0-15,5-8-2 16,1-5 0-16,-1-3 1 16,3-2 1-16,0 4-1 15,-6-4 1-15,-2-2 0 16,-5 0 0-16,0-4-1 15,-3-2 1-15,-4 4 0 16,-1-4 0-16,-1 4 0 16,1-2 0-16,2-6 0 0,4-8 1 15,1-5-1-15,-1 3 0 16,-2 3 0 0,-2 1 0-16,-5 3 0 0,-4 3 0 15,0 2 0-15,-2 4 1 16,-1 2-1-16,-2 2 1 15,4 0 0-15,-4 0-1 16,3-4 0-16,-1 1 0 16,0 0 0-16,2-4 0 15,-2 5 0-15,1-4 0 16,-3-3 0-16,3-4 0 16,0-3 0-16,-3 0 1 15,1 4-1-15,-1-2 0 0,-4 4 0 16,0 2 1-16,0 1 0 15,0-2 1-15,0-2 0 16,0-7-1-16,0-5-1 16,0-8 0-16,4-3 0 15,1 4 0-15,2 4 0 16,-3 6 0-16,1 6 0 16,1 3 0-16,-1 5 0 15,-1-2 0-15,1-2 1 16,0 0-1-16,-5-10 1 15,2-8 1-15,0 0-1 16,0-5-1-16,2 6 0 16,1 3 0-16,-1 3 0 0,-2 11 1 15,1 10-1 1,-1 4 0-16,-2 6 1 0,3-2-1 16,-3-2 0-16,2-2 0 15,0-6 1-15,2-6-1 16,0-4 0-16,3-4 0 15,3 0 0-15,-4 1 0 16,5 5 0-16,-3 1 0 16,2 0 0-16,-1-7 0 15,-1 0 0-15,6-4 0 16,-3-2 0-16,3 0 0 16,-1-3 0-16,0 2 0 0,-1 3 0 15,-4 4 0 1,1-1 0-16,-4 5 0 0,-1-6 1 15,1 0-1-15,-1-2 1 16,-4 0 1-16,2-2 1 16,-2-5-3-16,0 5 1 15,0-4-1-15,0 0 0 16,5-4 0-16,-3 4 0 16,2 2 1-16,-2 1-1 15,1 4 0-15,-3-5 1 16,0-3-1-16,5-3 1 15,-5-14-1-15,4-4 0 16,-2-6 0-16,0 2 0 0,3 1 0 16,-3 11 0-16,0 12 0 15,0 8 0-15,0 6 0 16,-2 4 1-16,0 0 0 16,0-4-1-16,0-2 2 15,0-10-2-15,0-7 0 16,0-9-1-16,0-6 1 15,0 4 1-15,10 5-1 16,-6 5 0-16,0 8-1 16,-1 6 1-16,-1 0 1 15,-2 0-1-15,0-2 0 16,0-4 0-16,0-8 0 0,0-10 0 16,0-9 0-1,0 5 0-15,0 0-1 0,2 18 1 16,0 10 0-16,-2 6 0 15,0 6 0-15,0 3 0 16,0 5 0-16,0 4 0 16,0-4 0-16,0-2 0 15,0-8 1-15,0-8-1 16,0-6 0-16,0 0 0 16,-6-3 0-16,-1 0 0 15,1 8 0-15,4 9 0 16,-4 1 0-16,6 2 0 15,0 1 0-15,-2 0 0 16,0 0 0-16,0 2 1 16,0-2-1-16,-1 0 0 0,-3 2 0 15,2-1 1-15,-1 2-1 16,-2-5 0-16,0 2 0 16,1 3 0-16,2 1 0 15,-3 4 1-15,2 0-1 16,-2 4 0-16,1 2 1 15,-1 0-1-15,-2 2-1 16,2-4 1-16,1 8-1 16,4 0-1-16,0 4-3 15,2 2-7-15,0 0-27 16,0 16-143-16,-3 12-1167 16</inkml:trace>
  <inkml:trace contextRef="#ctx0" brushRef="#br1" timeOffset="9544.2">28376 4185 150 0,'0'0'243'16,"0"0"-186"-16,0 0-50 15,0 0 0-15,0 0-7 16,0 0-7-16,0 0-233 16</inkml:trace>
  <inkml:trace contextRef="#ctx0" brushRef="#br1" timeOffset="10580.5">27926 4363 980 0,'0'0'186'15,"0"0"-183"-15,0 0 4 16,0 0-7-16,0 0-4 0,0 0-36 16,0 12-40-16,0-8-37 15,0 0-119-15,0-4-142 16,0 0 57-16,0 0 321 15,0 0 67-15,0 0 259 16,0 0-192-16,0-6 105 16,0 0-143-16,0 2-58 15,0 0-38-15,0 4-82 16,-2 0-75-16,-2 0-154 16,-1 0 118-16,2 0 193 15,1 0 342-15,2 0 129 16,0 0-180-16,0 0-154 15,0 0-56-15,0-4-26 0,0 4-19 16,0-2-15 0,0 2-2-16,5-4-5 0,13 2-3 15,4-4-3-15,3-4-6 16,3 4-1-16,1 0-1 16,0-2-11-16,-4 4-43 15,-5 2-39-15,-7 0-172 16</inkml:trace>
  <inkml:trace contextRef="#ctx0" brushRef="#br1" timeOffset="10864.83">28376 4117 1094 0,'0'0'348'0,"0"0"-318"15,0 0 5-15,0 0 33 16,0 0-60-16,0 0-5 16,5 50 8-16,-5-12 2 15,0 6 1-15,0 2-3 16,0-2-7-16,-7 2-4 15,-4-4 0-15,-2-2-42 16,-1-8-159-16</inkml:trace>
  <inkml:trace contextRef="#ctx0" brushRef="#br1" timeOffset="23678.27">24440 5494 400 0,'0'0'407'16,"0"0"-197"-16,0 0-24 15,0 0-61-15,0 0-55 16,0 0-12-16,0 0-10 16,-10 0-1-16,10 0-14 0,0 0-5 15,0 0-3-15,0 0-4 16,0 0-7-16,0 0-8 16,0 0-5-16,0 0-1 15,0 0-2-15,0 0-1 16,0 0-3-16,2 0 6 15,19 4 0-15,5 4 1 16,1-6 0-16,0 2-1 16,-1-2 0-16,-3 0 0 15,-5 0 0-15,-3-2-1 16,-3 0-2-16,-2 0-2 16,-5 0 0-16,-1 0 3 15,-4 0 1-15,0 0 1 0,0 0 0 16,0 0 4-1,0 2 0-15,-2-2-4 0,-15 0 0 16,-2 0-1-16,-1 0 1 16,5 0 0-16,-1 0 1 15,3 0-1-15,-3 0 0 16,1-2 0-16,2 2 0 16,1 0 0-16,3 0 0 15,3 0 0-15,2 0-1 16,4 0 1-16,-3 0-1 15,3 0 0-15,0 0 0 16,0 0 1-16,0 0 0 16,0 0-2-16,0-2-6 15,13 2-14-15,25 0 14 0,12 0 2 16,8 0-47 0,-4 0-91-16,-2 0-1016 0</inkml:trace>
  <inkml:trace contextRef="#ctx0" brushRef="#br1" timeOffset="31914.65">25352 5468 1270 0,'0'0'126'0,"0"0"-37"16,0 0-13-16,0 0-33 16,0 0-19-16,0 0 0 15,0 0 10-15,-8 0-1 16,8 0-5-16,-2 0-10 16,2 0-12-16,0 0-2 15,0 0-3-15,0 0-1 16,0 0 0-16,13 0 0 15,16 0 0-15,6 0 0 16,2 0 1-16,2 2-1 16,-1 2 1-16,-2 0-1 15,-5-2 0-15,-9 0 0 16,-9-2 0-16,-3 0 0 0,-8 4 1 16,-2-4 0-16,0 0 1 15,0 0 12-15,-23 0-1 16,-14 0-13-16,-8 0-1 15,-2 0-2-15,2 0 2 16,8 0-2-16,3 0 3 16,7 0 0-16,5 0 0 15,3 0 0-15,0 0 1 16,-5 4-1-16,-8 4 0 16,-1 4 0-16,2-4 0 15,7 2 0-15,10-6 0 0,10-2 0 16,2-2 0-1,2 0-2-15,0 0-2 0,0 0 0 16,24 0 1-16,10 0 3 16,6 0 0-16,5 0 0 15,-1-4 1-15,-4-6-1 16,0 4 0-16,-6 0 0 16,-7-2 0-16,-8 4 0 15,-5 2 1-15,-8 0-1 16,-3 0 0-16,-3 2 0 15,0 0 0-15,0 0 1 16,-19 0-1-16,-18 0-8 16,-7 2-5-16,-6 16 4 0,13-6-7 15,14 0 1-15,23-8-45 16,9-4-194-16</inkml:trace>
  <inkml:trace contextRef="#ctx0" brushRef="#br1" timeOffset="33840.28">25136 5606 172 0,'0'0'403'16,"0"0"-58"-16,0 0-89 16,0 0-82-16,0 0-80 15,0 0 15-15,-19-7-25 16,19 7-38-16,0 0-25 15,0-3-5-15,0 2-7 16,13-2 1-16,14-3 9 16,6 1-5-16,3-3-4 15,-3 3-8-15,-6-1-1 16,-7 4 0-16,-3 1-1 16,0 1 0-16,-2-3-1 15,1 1 1-15,1-2 1 16,-1 0-1-16,-3 0 0 0,-6 0 1 15,-4 4-1 1,-3 0 0-16,0 0 2 0,0 0 0 16,0 0 0-16,0 0 0 15,0 0-2-15,-8 0 0 16,-13 0 1-16,-6 0-1 16,-2 0 1-16,-5 0 0 15,3 0 0-15,2 3-1 16,4-3 1-16,7 0 0 15,5 0 2-15,7 0-2 16,4 0-1-16,2 0 1 16,0 0-1-16,0 0-1 0,0 0 1 15,0 0 0-15,0 0-2 16,0 0 0-16,0 0 1 16,0 0 0-16,0 5-2 15,6 1-6-15,1 10-30 16,-3-2-71-16,-4-4-369 15</inkml:trace>
  <inkml:trace contextRef="#ctx0" brushRef="#br1" timeOffset="44932.42">28305 5097 1253 0,'0'0'198'0,"0"0"-73"15,0 0-37-15,0 0-51 16,0 0-8-16,0 0-5 15,0 0-4-15,-11-20-4 16,11 20-3-16,-2 0-2 16,0 0-3-16,-6 0 2 15,-7 0-7-15,-10 0-3 16,-6 0 0-16,-2 10 0 16,4 2 0-16,4 4 0 15,6-4 0-15,7-2 0 16,3 4-2-16,7-4 1 15,-2 6 0-15,4 2 0 16,0 0 1-16,0 3-1 0,0 1 1 16,0 0 0-1,0-2 0-15,0-2 0 0,11 0-1 16,5-4 0-16,3-6 1 16,2 2-1-16,1-8-1 15,0 2 1-15,0-4 1 16,7 0 0-16,2 0 2 15,5-10-2-15,4-12 0 16,3-4 1-16,-6-3-1 16,-3 1 0-16,-12 5 0 15,-11 2 0-15,-7 3 1 16,-4 0 0-16,0 0 1 16,0-4 1-16,0 0 0 15,0-4 0-15,0-2-3 0,0 4 1 16,-4 4-1-16,-2 4 0 15,-1 6 2-15,-5 0-2 16,-5 8 0-16,-10 2-2 16,-4 0-1-16,-4 0-4 15,3 12-6-15,3 4-5 16,5 6-17-16,-3 0-39 16,2 0-122-16</inkml:trace>
  <inkml:trace contextRef="#ctx0" brushRef="#br1" timeOffset="47605.28">24123 6068 885 0,'0'0'287'0,"0"0"-161"15,0 0-26-15,0 0-54 16,0 0-29-16,0 0 8 15,0 0 6-15,0-16 12 16,0 16-20-16,0 0-12 16,0 0-7-16,0 0-1 15,0 0-3-15,0 0-1 0,0 0 1 16,0 0-1 0,0 0 1-16,0 0 0 0,0 0-1 15,0 0 1-15,0 0 0 16,0 0 1-16,0 0 1 15,0 0 1-15,0 0 3 16,-5 0 1-16,-3 0-3 16,-1 0-1-16,1 0-1 15,4 0 1-15,2 0 0 16,2-5 1-16,-2 5 4 16,2 0-2-16,0-4-3 15,0 4-3-15,0 0-1 16,0 0-9-16,0 0-27 15,0 0-70-15,0 0-141 16</inkml:trace>
  <inkml:trace contextRef="#ctx0" brushRef="#br1" timeOffset="48699.75">25036 6320 492 0,'0'0'354'0,"0"0"-285"16,0 0 251-16,0 0-116 0,0 0-103 15,0 0-25-15,0 0-17 16,-4 0-19-16,4 0-18 15,0 0-11-15,0 0-5 16,0 0-3-16,0 0-3 16,29 0 2-16,17 0 4 15,15-4 5-15,11-3-4 16,-1-2-6-16,-5 9-1 16,-8 0 2-16,-6 0-2 15,-15 0 0-15,-10 0-1 16,-12 0 1-16,-6 0 0 15,-4 0 0-15,-5 0 0 16,0 0 1-16,0 0-1 16,0 0 3-16,0 0 1 15,0 0-2-15,-16 0 2 0,-13 0-3 16,-8 0-1-16,-3 0 0 16,-5 0 0-16,5-2 1 15,0 2-1-15,4 0 1 16,4 0 4-16,7 0-1 15,4 0-3-15,5 0 0 16,10 0-1-16,3 0 0 16,1 0 1-16,2 0 0 15,0 0-1-15,0 0 0 16,0 0 0-16,0 0 0 0,0 0 0 16,0 0-2-1,25 0 1-15,10 0 1 0,12-4 1 16,6 1-1-16,-1-6 0 15,-6 3 1-15,-12 4-1 16,-12 0 0-16,-10 0-1 16,-10 2 0-16,-2 0-3 15,0 0 1-15,0 0 3 16,0 0-3-16,-14 0-9 16,-17 14-16-16,-4 11-34 15,-1-10-93-15,1-1-555 16</inkml:trace>
  <inkml:trace contextRef="#ctx0" brushRef="#br1" timeOffset="65543.22">28134 5743 1388 0,'0'0'103'15,"0"0"6"-15,0 0-31 16,0 0-43-16,0 0-9 16,0 0 5-16,0 0-8 15,0 0-7-15,8-22-4 16,-8 22-3-16,0 0 1 16,0 0-5-16,0 0-1 15,0 0-4-15,0 0 0 16,0 0 0-16,-16 12 1 15,-1 8-2-15,-3 2 1 16,-1 4 0-16,4 2 1 0,1 2-1 16,3 4 0-16,2 0-1 15,2-4 1-15,6 1-1 16,3-8 1-16,0 1-1 16,0-5 1-16,9-1-2 15,12-2 2-15,5-7 0 16,3 2 0-16,-2-9 0 15,0-2 0-15,-3 0 0 16,1 0 0-16,-3 0 1 16,3-6-1-16,2-14 1 15,0-4-1-15,-2-8-1 16,2-7 0-16,-6-1-2 16,-8-2 2-16,-4 2 1 15,-4 2 0-15,-5 4 0 16,0 6 1-16,0 4-1 0,0 4 0 15,-7 8 2-15,-9-2-2 16,-7 3-1-16,-3 2 0 16,-6 5-5-16,-3 4-15 15,-5 0-26-15,2 9-64 16,1 16-134-16</inkml:trace>
  <inkml:trace contextRef="#ctx0" brushRef="#br1" timeOffset="68736.63">24110 6803 1417 0,'0'0'36'0,"0"0"28"16,0 0 32-16,0 0-51 15,0 0-20-15,0 0-10 16,0 0-8-16,0-86 4 16,0 82 2-16,0 2-1 15,0 2-4-15,0 0-7 16,0 0-1-16,0 0-2 15,2 0 0-15,2 2 2 16,-2 6 0-16,0 5 1 16,-2-8-1-16,0 5 1 15,0-2 1-15,-8-1 1 16,-11 0 0-16,-2-4 0 16,3-3 1-16,-1 0 3 0,9 0 0 15,-1-3-1 1,4-7-3-16,2 2 0 0,3 0-2 15,2 5 1-15,0 0-1 16,0 3-1-16,0 0-1 16,0 0-3-16,12 0 0 15,9 0 4-15,2 0 0 16,-7 0 0-16,-10 0-1 16,-1 0-2-16,-5 0 1 15,0 6 1-15,0 10 1 16,0 5 1-16,-16-3 0 15,-2 0 0-15,2-4 0 0,3-8 0 16,5-4 2 0,3-2 4-16,0 0 5 0,-1 0 5 15,1-11-9-15,-1-15-6 16,-1-3-1-16,4-3-1 16,-1 7 0-16,2 7 0 15,2 10 0-15,0 8 0 16,-2 0-4-16,2 11-40 15,0 18-86-15,0 1-832 16</inkml:trace>
  <inkml:trace contextRef="#ctx0" brushRef="#br1" timeOffset="70225.17">25215 7036 1039 0,'0'0'304'16,"0"0"-172"-16,0 0-17 15,0 0-39-15,0 0-40 0,0 0-6 16,0 0 2-16,-2 0-11 15,2-2-7-15,0 0-5 16,17-4-2-16,12 4 2 16,4-2-1-16,8 0-3 15,-1 2-2-15,-5 0-2 16,-3 2 0-16,-10 0-1 16,-5 0 0-16,-5 0 0 15,-8 0 0-15,-1 0 0 16,-3 0 0-16,0 0 0 0,0 0 0 15,0 0 0 1,-3 0 2-16,-28 0 1 0,-20 10-2 16,-14 8-1-16,-6 1 1 15,-1-1-1-15,12-3 1 16,14-5 3 0,15-6 0-16,14 3-1 0,9-7 0 15,8 0-1-15,0 0 0 16,0 0 0-16,0 0-1 15,0 0 0-15,0 0 1 16,0 0-1-16,0 0 0 16,20 0 0-16,16-9 0 15,13 0 0-15,6-6 0 16,1 5 0-16,-2-1-1 16,-12 4 0-16,-9 1 0 0,-10 6 0 15,-10 0 0-15,-6 0 0 16,-5 0-1-16,-2 0 2 15,0 0-1-15,0 0 0 16,0 0 0-16,0 0 1 16,0 0-1-16,-22 0 0 15,-14 10 0-15,-6 4 1 16,-5-2-1-16,3-2 0 16,3-3 1-16,5-4-1 15,10-1 1-15,8 0-1 16,4-2 0-16,10 0 1 15,4 0-1-15,0 0 0 0,0 0 0 16,0 0 0-16,0 0-2 16,0 0 0-16,16 0 2 15,15 0-1-15,9 0 1 16,0 0 0-16,1 0 0 16,-8 0-2-16,-2 0-6 15,-7 0-11-15,-4 0-22 16,-4 0-67-16,-9 0-342 15</inkml:trace>
  <inkml:trace contextRef="#ctx0" brushRef="#br1" timeOffset="80192.61">28087 6565 1394 0,'0'0'185'0,"0"0"-89"15,0 0-18-15,0 0-45 16,0 0-14-16,0 0 1 16,0 0-3-16,-3 0-2 15,3-4 0-15,0 0-4 16,0 0-5-16,0 0-2 16,0 0-3-16,0 2 0 15,0 0-1-15,0 0 0 16,15 2 0-16,8-2-1 15,6 2 1-15,2 0-1 0,-4 0 1 16,-2 0 0-16,-10 0 0 16,-3 12-1-16,-6 0 1 15,-2 4-1-15,-4 6 1 16,0 2 0-16,-2 4 1 16,-18-4-1-16,-9 3 1 15,-4-4-1-15,-3 5 1 16,-2-3-1-16,1-3 0 15,-2 2 0-15,6-5 0 16,6-2 0-16,5-1 1 16,6-8-1-16,8-2-1 15,3-4 1-15,3-2 0 0,2 0 0 16,0 0 0-16,0 0 0 16,0 0-1-16,0 2 1 15,0-2-1-15,9 2 0 16,16 0 1-16,10-2 0 15,9 0 0-15,6 0 0 16,1 2 0-16,-5 0 0 16,-6 6 0-16,-5-2 0 15,-6 2 0-15,-8 0 0 16,0-2 0-16,-1 0-16 16,-5 0-19-16,1-6-55 15,-3 0-943-15</inkml:trace>
  <inkml:trace contextRef="#ctx0" brushRef="#br1" timeOffset="82839.58">24136 7465 1579 0,'0'0'50'0,"0"0"20"15,0 0-19-15,0 0-30 16,0 0-13-16,0 0-1 16,0 0 0-16,-2-52-1 15,2 42-3-15,0 4-1 0,0 0-2 16,2-2 1-16,3 4-1 15,-1 4 0-15,0 0-2 16,-1 0 0-16,1 0 2 16,-2 4 0-16,-2 12 0 15,0-2 0-15,0 0 1 16,0-2 0-16,-4 1-1 16,-3-10 2-16,3-1-1 15,0-2 1-15,-3 0 5 16,-2 0 6-16,-2 0-6 15,2-4-3-15,-1-10-2 16,4 0-1-16,2 4 0 16,2 2 0-16,2 6-1 15,0 0 0-15,0 2-1 0,0 0 0 16,0 0-4-16,0 0-8 16,0 0-12-16,10 0-6 15,11 0-34-15,-4 0-125 16,-5 0-1323-16</inkml:trace>
  <inkml:trace contextRef="#ctx0" brushRef="#br1" timeOffset="99815.5">24268 5009 97 0,'0'0'231'16,"0"0"-46"-16,0 0 109 15,0 0-111-15,0 0 40 16,-90 118-61-16,75-98-133 16,1 4 21-16,4 3-12 15,3-4 3-15,0 8-12 16,5-8-24-16,-1 4-3 15,3 3 1-15,0-4 0 16,0 2-3-16,9-2 0 16,9-2 1-16,5-4-1 15,-1-2-1-15,0-6 1 16,0-2 1-16,-1 2-1 16,0-6 0-16,-2 2 1 15,-1 2-1-15,-1-4 2 0,1 4-2 16,2-6 1-16,5-4 1 15,4 0 4-15,6 0-5 16,3 0 0-16,2-10 1 16,0-4-1-16,-2-2 1 15,-5 0-1-15,-2 2 0 16,-6 2 1-16,-7 0 9 16,-5 2-5-16,-1-2 4 15,-5-2 6-15,3-2-5 16,1-10-6-16,3-4-2 15,-1-6 1-15,1-7-3 0,-1-3-1 16,-3-2 0 0,-4 2-3-16,-4 4-2 0,-2 8 0 15,0 4 5-15,0 4-1 16,0 4 1-16,0 0 0 16,0-1-1-16,0 1-9 15,0-2 3-15,-4-3 2 16,-10 0 4-16,-3 4 0 15,-2 0-8-15,-1 7 6 16,-2 2 2-16,0 8 0 16,-5 4 0-16,-2 2 1 15,-2 0-2-15,-3 0-4 16,1 8-14-16,0 4-25 0,4 0-12 16,4 0-116-1,6-4-630-15</inkml:trace>
  <inkml:trace contextRef="#ctx0" brushRef="#br1" timeOffset="102530.57">25560 7341 408 0,'0'0'454'0,"0"0"-87"16,0 0-221-16,0 0-36 16,0 0-5-16,0 0-34 15,-2 0-20-15,0 0-9 16,-1 0-17-16,1 0-11 15,-2 0-2-15,1 0-1 16,3 0-4-16,0 0 0 16,0 0-2-16,0 0-2 15,0 0-1-15,0 0-2 16,0 0 0-16,0 0 0 16,0 0-1-16,0 0 0 0,5 0 1 15,10-4 0 1,1-6 0-16,-1 0-1 0,4-4-6 15,0-2 0-15,4 2 1 16,-3-4-2-16,-3 2-6 16,-5 2-6-16,-3 2-25 15,-9-1-48-15,0 6-184 16</inkml:trace>
  <inkml:trace contextRef="#ctx0" brushRef="#br1" timeOffset="103017.88">25689 7002 1169 0,'0'0'268'15,"0"0"-183"-15,0 0 8 16,0 0-57-16,0 0-29 16,0 0 9-16,12-2 14 15,3 4-10-15,7 2-3 16,3 4-3-16,-1-2-8 16,3-2-4-16,-3 4-1 15,-1-2-1-15,-6-2 0 0,-3 0 1 16,-5 2-1-16,-3-2 0 15,-1 2 0-15,0 4 0 16,-3 2 0-16,0 4 0 16,0 1 0-16,-2 1 0 15,0-3 0-15,0-2 0 16,0-4 1-16,-2 0-1 16,-12 0 0-16,-3-2 0 15,-1 0 1-15,3 2-1 16,-1-5 0-16,3 0-1 15,3 2 0-15,1 0 0 16,3 0-1-16,6-2-3 0,0 0-24 16,6-4-83-16,21 0-269 15</inkml:trace>
  <inkml:trace contextRef="#ctx0" brushRef="#br1" timeOffset="104007.18">25970 6637 1061 0,'0'0'248'0,"0"0"-96"16,0 0-31-16,0 0-59 0,0 0-20 16,0 0-2-16,0 0-7 15,-32-24-15-15,28 22-4 16,-2-6-3-16,1 2 0 16,-1-2-3-16,-4-8 0 15,2-2-2-15,-1-2-1 16,2-2-3-16,2 0 0 15,3 2 0-15,2-6-1 16,0 2 0-16,0-1 0 16,0 1-1-16,7 1 0 15,0 4 0-15,2 1 0 16,1 4 0-16,2 4-1 16,1-4 1-16,5 0-1 0,-3 4 1 15,-1-2 0 1,-3 6-1-16,-4-2-3 0,-3 2-10 15,-2 4-7-15,-2 2-6 16,0 0-30-16,0 0-91 16,0-2-559-16</inkml:trace>
  <inkml:trace contextRef="#ctx0" brushRef="#br1" timeOffset="104395.12">25963 6090 1465 0,'0'0'68'0,"0"0"28"0,0 0-25 16,0 0-51-16,0 0-1 16,0 0 6-16,0-29-7 15,2 24-6-15,9-1-9 16,5-2-3-16,5 0 0 15,-2 3 0-15,-3 0 0 16,-5 2-1-16,-5 3 0 16,-4 0 0-16,-2 0-1 15,0 0 2-15,4 0 0 16,-4 3 1-16,0 7-1 16,0-2 1-16,0 6 0 15,0 2-1-15,0 4 1 0,0 0-1 16,-8 4 0-16,0 2 1 15,-1 0-1-15,5-4 0 16,-4-4 0-16,4-4-6 16,2-2-45-16,2-10-86 15,0-2-799-15</inkml:trace>
  <inkml:trace contextRef="#ctx0" brushRef="#br1" timeOffset="105146.83">26059 5514 89 0,'0'0'658'0,"0"0"-627"0,0 0 48 16,0 0 54-16,0 0-14 15,0 0 65-15,-9 12-69 16,5-8-51-16,2-2-23 16,-4 0-13-16,2 0-11 15,4-2-5-15,-4 2-2 16,4-2 18-16,0 0 9 15,0 0-8-15,0 0-5 0,-2 0 5 16,2 0 2 0,-5 0-9-16,1 0-10 0,-2 0-6 15,0 0-2-15,4 0 0 16,0 0 0-16,2 0 1 16,0 0 2-16,0 0 0 15,0 0 2-15,0-4 3 16,0-10-7-16,0 0-5 15,0-4 0-15,0 0 0 16,0-2 0-16,0 0 0 16,4 0-1-16,6 6 1 15,-1 4 0-15,1 0-2 16,2 4 2-16,3 2-1 16,-1 4 0-16,-5 0 0 15,-1 0-1-15,0 0-2 0,-2 0-2 16,-1 0 1-16,-1 0-1 15,0 0-5-15,1 0-8 16,-1 0-2-16,1 0-29 16,-3 0-39-16,-2 2-80 15,0 0-388-15</inkml:trace>
  <inkml:trace contextRef="#ctx0" brushRef="#br1" timeOffset="105753.53">26106 5346 1343 0,'0'0'45'16,"0"0"14"-16,0 0 11 15,0 0-47-15,0 0 6 16,0 0 4-16,0-30-17 15,0 30-12-15,0 0 2 16,0 0-2-16,0-2 2 16,0 2 6-16,0 0 6 15,0 0-1-15,0 0-1 16,0 0 9-16,0 0-1 16,0 0-4-16,0 0-1 15,0 0-8-15,0 0-5 16,0 0-3-16,0 0-1 0,0 0-2 15,0 0 1-15,0 0 0 16,0 0-1-16,0 0-1 16,0 0 0-16,2-3 1 15,5 3 1-15,6 0 0 16,1 0 0-16,3 0-1 16,1 0 0-16,2 5 0 15,2 1 0-15,3 4 0 16,-1-6 1-16,-3-2-1 15,-6 0 0-15,-6 0 0 0,-7-2 1 16,-2 4-1-16,0-4 2 16,0 0 0-16,0 2-1 15,0 4 0-15,-7 6-1 16,-14 2 1-16,-6 2-1 16,2 0 0-16,0 0 0 15,3-4 0-15,5 4 0 16,5-6 0-16,8-2 0 15,4-2-2-15,0 0-11 16,0-4-25-16,16-2-49 16,3 0-150-16</inkml:trace>
  <inkml:trace contextRef="#ctx0" brushRef="#br1" timeOffset="106972.97">25051 4806 1132 0,'0'0'189'16,"0"0"-129"-16,0 0 24 0,0 0-57 16,0 0-5-1,0 0 5-15,-12 0-9 0,-5 12-2 16,-2 4-10-16,-4 6 2 16,-1 0 1-16,2 5 6 15,0-1-4-15,-1-4-2 16,6 0-4-16,1-2 5 15,5-2-5-15,1-4 0 16,4 0 4-16,2 0-2 16,4-2-3-16,0-2 0 15,0 0-2-15,0-2 0 0,0 2-1 16,14-6 2 0,7 0-3-16,4 0 0 0,6-4 3 15,9 0-3-15,3 0 0 16,5 0-31-16,4-10-50 15,-3-8-121 1</inkml:trace>
  <inkml:trace contextRef="#ctx0" brushRef="#br1" timeOffset="111162.75">28026 7353 89 0,'0'0'689'0,"0"0"-593"16,0 0 147-16,0 0 19 16,0 0-114-16,0 0-43 15,3-2-34-15,-3 2-26 16,0 0-17-16,0 0-11 15,0 0-5-15,0 0-3 0,0 0-2 16,0 0-2-16,0 0 1 16,0 0-1-16,0 0-3 15,0 0 1-15,2 0-1 16,0 0 3-16,2-4 0 16,1 2 0-16,2-2 0 15,-1-2 1-15,1-4 2 16,1 2-4-16,0-4-1 15,-4 4-2-15,1 4 1 16,-1-2 0-16,-4 4-2 16,0 2 1-16,0 0 1 15,0 0-1-15,0 0-1 16,0 0-3-16,0 6 2 16,0 20 1-16,-7 10 0 15,-7 6 0-15,4 0 1 0,1-5-1 16,3-8 0-16,0-8 0 15,4-6 0-15,2-8 0 16,0-1 0-16,0-6 0 16,0 0 0-16,0 0-5 15,0 0-12-15,0 0-28 16,0 0-149-16</inkml:trace>
  <inkml:trace contextRef="#ctx0" brushRef="#br1" timeOffset="119392.96">27917 8059 862 0,'0'0'664'15,"0"0"-604"-15,0 0 7 16,0 0-8-16,0 0-38 15,0 0-8-15,0 0 12 16,0 0 9-16,-2-14-6 0,2 14-7 16,0-2-6-16,0 0-5 15,0-2-5-15,0 0-1 16,0-3-3-16,0 0-1 16,9-4-1-16,11 6 1 15,6 1-2-15,6 2 2 16,-1 2-1-16,-2 0 0 15,-4 0-1-15,-5 11-1 16,-3 4-1-16,-5 1 1 16,-6-2-2-16,-3-4 1 15,-3 2 0-15,0 0 1 16,0 2 3-16,-14 0 0 16,-10 0 1-16,-3 0 0 15,-2-2-1-15,7-4 0 0,1-6 1 16,6 0-1-16,6-2 1 15,5 0-1-15,1 0 1 16,3 0-1-16,0 0 0 16,0 0 0-16,0 0-4 15,0 0 2-15,3 0 0 16,14 2 1-16,8 2 1 16,2 0 0-16,4 4 0 15,2 4 0-15,1 4 0 16,-3-2 0-16,-6 4-1 15,-8 0 1-15,-7 2 0 16,-8-2-1-16,-2 1 1 0,0-3 1 16,-2-5 1-16,-17 2-2 15,-5-5 3-15,-3-2-2 16,-4-2 1-16,-5-4 2 16,1 0-1-16,3 0 1 15,3 0-1-15,7-10-2 16,5 2 0-16,5 2-1 15,5-1 0-15,1 3-1 16,4 3-4-16,-1-1-5 16,1 2-14-16,2-2-36 15,0 2-166-15</inkml:trace>
  <inkml:trace contextRef="#ctx0" brushRef="#br1" timeOffset="134508.1">28211 8743 1550 0,'0'0'75'0,"0"0"-7"15,0 0-12-15,0 0-34 16,0 0-14-16,0 0-2 15,0 0 4-15,0-14 0 16,0 11 2-16,-2-1-2 16,-2 0-1-16,-1 3-1 15,-2-5-3-15,-4 2-2 0,-2 0-1 16,-11 4-2-16,-8 0 0 16,-1 0 0-16,-5 4 0 15,2 10 0-15,10 1 0 16,4 0 0-16,3 1-1 15,11-4 1-15,1 0 0 16,5 2 0-16,2 4-2 16,0 0 2-16,0 2-1 15,0 0 1-15,13 2-2 16,10-2 2-16,6-2 0 16,2-2-1-16,4-6 2 15,-1 0-2-15,-3-8 2 0,-2-2-1 16,2 0 0-16,2-8 0 15,1-14 0-15,1-6 0 16,4-8 0-16,-4-4 0 16,-6 2 0-16,-7 6-3 15,-8 2 1-15,-12 7 2 16,-2 0 0-16,0-8 1 16,-25 1-1-16,-6-4-1 15,-2 0 1-15,-1 4-1 16,5 0-3-16,5 6-1 15,3 12-2-15,4 8-13 16,-10 4-42-16,-8 14-131 16,-7 26-1246-16</inkml:trace>
  <inkml:trace contextRef="#ctx0" brushRef="#br1" timeOffset="149026.37">6231 8213 1644 0,'0'0'15'0,"0"0"-3"16,0 0 64-16,0 0-46 15,0 0-29-15,0 0-1 16,0 0 0-16,-4 12 0 15,4 26 1-15,2 14 6 16,-2 11 8-16,0 3-1 16,0 0-5-16,-7-2-5 15,-8-12-2-15,-1-10 1 16,5-11-2-16,2-15 0 0,7-10 0 16,2-6-1-16,0 0 1 15,0 0 0-15,0-35 1 16,16-16-2-16,1-22 0 15,-3-7-2-15,-5-6-1 16,-7-3-2-16,-2 5 4 16,0 16 1-16,0 18 0 15,0 20 0-15,0 16 6 16,0 12 4-16,0 2-5 16,0 0-5-16,8 8-3 15,15 24 3-15,6 6 0 16,2 8 0-16,0 0 0 15,3 3 0-15,-1-5 0 0,-6-1 0 16,2-4 1 0,-9-3-2-16,0-6 1 0,-2-6 0 15,-5-10 0-15,1-4 1 16,-6-8-1-16,1-2 0 16,-1 0 2-16,4-4 10 15,5-28 5-15,4-14-9 16,-3-12-6-16,-3-4-1 15,-3-3-1-15,-5 1-1 16,-1 14-9-16,4 14-6 16,-4 18-11-16,3 16-27 15,-1 2-121-15,-5 16-1425 0</inkml:trace>
  <inkml:trace contextRef="#ctx0" brushRef="#br1" timeOffset="149423.73">6935 8420 1725 0,'0'0'3'16,"0"0"22"-16,0 0 23 15,0 0-40-15,0 0-6 16,92-127 5-16,-63 79-4 15,-2 0 2-15,-3-6-3 0,-4 0 2 16,-9 8-3-16,-6 4-1 16,-5 13 1-16,0 10 0 15,0 5 0-15,-14 10-1 16,-6 4 0-16,-4 0-1 16,-7 12 0-16,-5 24 0 15,3 14 1-15,-3 6 0 16,7 8-1-16,7 4 1 15,6-4 0-15,11-3 0 16,5-7 0-16,0-6-1 16,0-6 0-16,18-2 1 15,7-4 0-15,2-7-1 16,9-6-1-16,1-10-41 16,3-9-108-16</inkml:trace>
  <inkml:trace contextRef="#ctx0" brushRef="#br1" timeOffset="150031.37">7401 8488 1672 0,'0'0'12'0,"0"0"34"15,0 0 13-15,87-112-40 16,-69 83-6-16,-7 10 5 15,-7 6-4-15,-4 8-2 16,0 5-2-16,0 0 1 0,-8 0-10 16,-21 0-1-16,-11 19-1 15,-5 16 0-15,3 2 1 16,4 6 0-16,7-5-1 16,10-2 0-16,11-6 1 15,4-8-1-15,6-6 0 16,0-4-1-16,0-6 2 15,4-2-2-15,11-4 1 16,11 0 1-16,10-6-4 16,2-16-7-16,2-2 0 15,-4 4-1-15,-11 4 2 16,-8 10 5-16,-8 6 4 16,-4 0 0-16,-3 4-4 15,-2 22 5-15,2 8 4 16,0 5 1-16,-2-2-2 0,2 4 1 15,3-7-3-15,-3 2 0 16,0-2 0-16,-2-4-1 16,0-2 1-16,0 0 0 15,-4-4-1-15,-17-4 2 16,0-4-1-16,-6-6 0 16,0-8 0-16,0-2 0 15,5 0 1-15,7-18-1 16,3-14-1-16,12-8 0 15,0-4-2-15,9 0-4 16,20 4-1-16,5 5 1 0,1 9-1 16,1 5-9-1,6 0-24-15,1 3-52 0,1 0-184 16</inkml:trace>
  <inkml:trace contextRef="#ctx0" brushRef="#br1" timeOffset="150670.53">7885 8081 1039 0,'0'0'601'0,"0"0"-583"0,0 0 71 15,0 0-49-15,0 0-32 16,0 0-3-16,20-26 0 15,-9 38 2-15,-5 22-1 16,1 12-1-16,-7 10 0 16,0 4 0-16,0 1-2 15,0-7-1-15,-9-10-1 16,3-6-1-16,-3-14 1 16,5-6-1-16,-2-10 0 15,2-2 0-15,4-6 0 16,-2 0 2-16,-5-2 1 15,3-28-1-15,0-12-2 0,4-12-3 16,0-12-4 0,0-7 0-16,8 7 1 0,5 8 3 15,-1 16 3-15,-3 14 0 16,-7 12 4-16,0 10 5 16,0 2-1-16,3 4-4 15,2 0-4-15,10 4-2 16,6 22 1-16,6 10 1 15,4 10 1-15,-2 2-1 16,3 2 0-16,-3-4 0 16,-2-3 1-16,-4-10-1 15,-6-6 0-15,1-7 0 0,-3-4 1 16,-2-6 0 0,-7-8 0-16,4-2 2 0,3 0 3 15,3-20 8-15,7-20-2 16,-1-16-8-16,0-11-2 15,-3-9-1-15,-6-4-1 16,-3 2 0-16,-8 13 0 16,-4 18-2-16,0 17-4 15,0 16-7-15,0 14-17 16,-20 9-65-16,-5 22-1365 16</inkml:trace>
  <inkml:trace contextRef="#ctx0" brushRef="#br1" timeOffset="186633.21">18622 8482 1569 0,'0'0'0'0,"0"0"9"16,0 0 48-16,0 0-15 15,0 0-38-15,0 0-4 16,0 0 0-16,-4 16 2 16,1 2-1-16,-2 2 3 15,1 6 5-15,-3 8 6 0,-5 8-2 16,-7 2-7-1,1 5 1-15,-4 1-4 0,0-4-2 16,6-6 0-16,5-8-1 16,2-12 0-16,9-12 1 15,0-6-1-15,0-2 0 16,0 0 4-16,0-20 12 16,5-20-8-16,12-8-8 15,8-8 2-15,-1-5-2 16,-3 6 0-16,-4 6-1 15,-3 9 1-15,-3 10 1 16,-5 14 0-16,-1 6 0 16,-2 8 0-16,-3 2 2 15,0 0-3-15,4 0-1 16,5 12-2-16,4 16 3 0,5 8 1 16,0 6-1-1,1 2 2-15,4 0-1 0,-3 3-1 16,2-11 0-16,-4-2 0 15,-3-8 0-15,1-8 0 16,-5-6 0-16,-1-6 0 16,-2-4 0-16,-1-2 0 15,-3 0 3-15,3 0 4 16,4 0 4-16,0-6-4 16,5-10-3-16,2-2-1 15,-2-4-1-15,-1-4 0 0,-1-6-1 16,-4-6 0-16,1-4 0 15,-1-2-1-15,-4-3-3 16,-1 3-24-16,-5 4-94 16,0 10-1363-16</inkml:trace>
  <inkml:trace contextRef="#ctx0" brushRef="#br1" timeOffset="187155.83">19297 8193 1365 0,'0'0'47'0,"0"0"27"15,0 0 45-15,0 0-60 16,0 0-49-16,0 0-10 16,0-14-3-16,7 14 3 15,8 0 2-15,9 0 11 16,3 0-6-16,2 0-3 16,0 0-3-16,-6 0-1 15,-6 10 1-15,-3 6-1 16,-5 0 1-16,-5-2 1 15,-4-4-1-15,0 2 0 16,0-2 2-16,0 6 0 0,-2 2 3 16,-14 3 4-16,1 3-3 15,-1 0 3 1,-2 2-3-16,4-4-3 0,6-2-1 16,-1-8-1-16,5-2-1 15,4-4-1-15,-2-4 1 16,2-2-1-16,0 0 1 15,0 0 0-15,0 0-1 16,0 0-2-16,13 2 1 16,14 4 0-16,6-2 0 0,9 2-41 15,-1-2-95 1,-2-4-658-16</inkml:trace>
  <inkml:trace contextRef="#ctx0" brushRef="#br1" timeOffset="-202640.58">25547 7958 1261 0,'0'0'135'15,"0"0"-70"-15,0 0 56 16,0 0-72-16,0 0-19 0,0 0 13 16,0 0-6-16,4 0-12 15,-4-5-9-15,0-1-4 16,0-1-4-16,0 3-2 15,0-5-3-15,0 0-2 16,-14-1-1-16,-10 5 0 16,-10-2-2-16,-5 6-2 15,-8 1 1-15,0 0 1 16,3 0 2-16,1 8-1 16,1 11 1-16,-1 6-1 15,-1 7 1-15,-6 4 0 16,4 6 0-16,-3 4 0 15,0 8 0-15,0 4 0 0,7-3 0 16,9 0 0 0,8-2 0-16,7-7 0 0,9-2 0 15,5-4 0-15,4 0 0 16,0-4 0-16,8-2 0 16,17-3 0-16,11-4 0 15,9 0 0-15,5-5 0 16,8-7 0-16,7-6 0 15,-1-7 0-15,1-2 1 16,-5 0 1-16,-4-22-1 16,-4-7 2-16,-2-7-1 15,-5-4 0-15,2-6-1 0,-7-4 0 16,-6 2-1 0,-10-4 0-16,-15 6 1 0,-9 2 1 15,0-1-2-15,-36 8-6 16,-15 10-13-16,-14 7-91 15,-3 6-562-15</inkml:trace>
  <inkml:trace contextRef="#ctx0" brushRef="#br1" timeOffset="-170677.25">20133 8769 1530 0,'0'0'56'16,"0"0"-5"-16,0 0 29 15,0 0-52-15,0 0-12 0,0 0 4 16,0 0-4 0,87-84-1-16,-72 59 0 0,1 1-3 15,-3-8-6-15,0-2-2 16,-1-6-3-16,-6-2-1 16,0-2 0-16,-6 1-1 15,0 3-2-15,0 7 1 16,0 6 0-16,0 11 1 15,0 9 1-15,-2 7 0 16,-6 0-1-16,-11 25-1 16,-7 18 1-16,-6 9 1 15,1 0 0-15,0 0 0 0,7-4 0 16,4 0 0 0,6-4 0-16,5-1 0 0,7-2 0 15,2-2-1-15,0-5 1 16,2-6-1-16,17-6 1 15,5-2 0-15,7-8-1 16,5-8 1-16,8-4 0 16,6-2 1-16,3-26-1 15,-4-8 1-15,-7-7-1 16,-13 2 1-16,-11-4 0 16,-12 4 0-16,-6 6-1 15,0 7 0-15,0 12 1 16,0 12 1-16,0 4 2 0,0 0-4 15,-4 0 0-15,-7 22-2 16,-5 8 1-16,8-2 1 16,1 4-1-16,5-7 1 15,2-2-1-15,0-4 0 16,13-6 0-16,18-6-8 16,11-7-22-16,10 0-48 15,1-22-323-15</inkml:trace>
  <inkml:trace contextRef="#ctx0" brushRef="#br1" timeOffset="-170518.18">20640 8289 1519 0,'0'0'225'15,"0"0"-218"-15,0 0 47 0,0 0-49 16,0 0-5-16,0 0-40 15,-42-40-220-15</inkml:trace>
  <inkml:trace contextRef="#ctx0" brushRef="#br1" timeOffset="-169862.28">20897 8480 1712 0,'0'0'22'0,"0"0"-9"0,0 0 28 16,0 0-25-16,0 0-2 15,0 0-7-15,0 134-2 16,0-110 1-16,0-2-1 16,-5-1-1-16,0-2-3 15,-1-2-1-15,4-8 0 16,0 1 0-16,2-6 0 15,0-4 0-15,0 0-1 16,0 0-2-16,10-5 1 16,15-22 1-16,6-5 0 15,3-4 0-15,1 2 1 0,-2 6 0 16,-8 8 0 0,-7 8-1-16,-9 12 1 0,-2 0-1 15,-1 0-1-15,1 12 1 16,0 10 1-16,-3 4 0 15,-2 3 0-15,3-6 0 16,-1 0 0-16,1-5 0 16,0-6 0-16,-1-2 0 15,2-2 0-15,1-1 1 16,5 0-1-16,5-5 0 16,8-2 0-16,6 0 0 15,6 0 1-15,6-16-1 16,-3-9 1-16,-6-3-1 15,-8-2 0-15,-11 2 0 16,-5-2 1-16,-10 6 0 0,0 6 2 16,0 6 3-16,0 4 0 15,-16 8-2-15,-7 0-3 16,-6 12-1-16,-4 16 0 16,2 8 0-16,5-2 0 15,10-2-1-15,10 0 0 16,6-6-1-16,4-3 1 15,29-3-4-15,17-6-4 16,8-8-9-16,6-6-27 16,1 0-61-16,-5-6-340 15</inkml:trace>
  <inkml:trace contextRef="#ctx0" brushRef="#br1" timeOffset="-169102.85">21814 8658 1581 0,'0'0'64'16,"0"0"47"-16,0 0-75 16,0 0-14-16,0 0-3 15,0 0-3-15,16-88-1 16,-14 86 1-16,-2 2-4 16,0 0-6-16,-8 0-6 15,-26 6 0-15,-11 16-1 16,-4 6 1-16,9 5 0 15,11-9 0-15,12-5-1 0,7-2 1 16,8-5-2 0,2-2-1-16,0-4 0 0,20-4 0 15,7-2 3-15,5 0 0 16,5-4 0-16,-3-17 0 16,-3-1-2-16,-4 3-1 15,-9 2 0-15,-12 11 3 16,-4 2 0-16,-2 4 0 15,0 0 0-15,0 0 0 16,0 0-1-16,0 0 0 16,0 9 0-16,0 4-1 15,11-3 1-15,12 3 0 0,6-8 1 16,11-2 0 0,3-3 0-16,3 0 0 0,-1 0 0 15,-7-8 0 1,-9-13 0-16,-10-7 0 0,-9-4 1 15,-10-4-1-15,0-6 1 16,0 0-1-16,-12 0 0 16,-5 2 1-16,-4 4-1 15,6 10 1-15,3 8-1 16,2 7 3-16,7 8 1 16,1 3 1-16,2 0-5 15,0 0 0-15,0 0-2 16,0 3-2-16,25 15 4 15,6-1 0-15,11-1 0 0,8-4 0 16,0 0 0-16,0-4 0 16,-4 4 0-16,-5-4 0 15,-12 4 0-15,-10-2 0 16,-7 2-1-16,-10 4 1 16,-2 0 0-16,0 6 0 15,-25 8 0-15,-10 2 0 16,-2 0 1-16,6 3 1 15,10-5-1-15,16-2-1 16,5-5 0-16,29 2-2 16,28-5-5-16,13-10-40 15,-8-10-382-15</inkml:trace>
  <inkml:trace contextRef="#ctx0" brushRef="#br1" timeOffset="-167451.72">23102 8410 1423 0,'0'0'104'16,"0"0"27"-16,0 0-63 16,0 0-40-16,0 0 0 0,0 0-11 15,-6-14-10 1,-5 14-4-16,-7 0-3 15,-9 0 0-15,-9 2-1 16,1 14 1-16,2-2 1 16,8 4 0-16,4-2-1 0,11-2 0 15,5-2 0-15,3 0-1 16,2-4 1-16,0 4-1 16,0-2 1-16,9 4 0 15,11-2 0-15,9-2 0 16,5 0 0-16,8-4 1 15,7 0-1-15,-1 1 0 16,-5-4 0-16,-17-1 1 16,-12 0-1-16,-12-2 0 15,-2 2 0-15,0-2 1 16,0 6-1-16,-20 4 2 0,-13 1-1 16,-9 3-1-16,-1-1 1 15,3-3-1-15,2 3 1 16,7-8 1-16,6-1 3 15,10 2-1-15,6-6 0 16,6 0-3-16,3 0 0 16,0 0 0-16,0 0-1 15,0 0-1-15,0 0 1 16,0 0 0-16,0 3 0 16,0-2 0-16,7 2 0 15,11 1 0-15,7-3 0 16,2-1 0-16,2 0 2 15,2 0 0-15,0 0-2 16,0 0 2-16,0 0-2 0,-2 0 0 16,-2-5 1-16,-1-3-1 15,1-5 0-15,4-2 1 16,0-6 0-16,5-5-1 16,0-4 0-16,0 2 1 15,-7-4 0-15,-8 8-1 16,-4 4 3-16,-11 2 8 15,-6 6 2-15,0 0-4 16,0 4 0-16,0 0-6 16,0 2 0-16,0 2-1 0,-9 4-1 15,-5 0-1 1,-5 0-1-16,-6 4 1 0,-6 18-1 16,0 4 1-1,4 2-1-15,5-2 1 0,9-4 0 16,6-2 0-16,5-2-1 15,2 2 0-15,0-4 0 16,2 2 1-16,13 2-2 16,8-3-3-16,10-6-12 15,5-1-19-15,5-10-43 16,-3 0-255-16</inkml:trace>
  <inkml:trace contextRef="#ctx0" brushRef="#br1" timeOffset="-166658.22">23697 8602 1613 0,'0'0'62'16,"0"0"37"-16,0 0-62 16,0 0-16-16,0 0 3 15,0 0-5-15,0 0-8 16,43-108 0-16,-43 100-4 15,0 6-2-15,0 0 0 16,0 2-4-16,-14 0-1 16,-10 0-1-16,-5 6 0 15,0 10 1-15,4 0 0 16,5-2 0-16,7-2-1 16,4-2 1-16,4-4-1 0,3-2 0 15,2 0 0-15,0 2 0 16,0-4 0-16,0 2 0 15,10-2-2-15,7 0 1 16,1-2 0-16,-1 0 0 16,-3 0 0-16,-5 0 2 15,-3-2 0-15,2-2 0 16,-6 2 0-16,-2 2 1 16,0 0-2-16,0 0 1 15,2 0-1-15,-2 0-1 16,4 0 0-16,1 8 2 15,1 4 0-15,8-4 0 16,-1 0 0-16,3-2-1 0,4-6 1 16,-2 0 0-16,3 0 0 15,4 0 1-15,0-16-1 16,-1-6-1-16,-6-2-2 16,-2-8 0-16,-10 2-1 15,-6-4 2-15,0 2 1 16,0 8 1-16,-6 4 3 15,-3 10-1-15,0 2 3 16,6 5-1-16,1 3-1 16,2 0-3-16,0 0 0 15,0 0-1-15,0 0 0 16,0 0-1-16,0 0-1 0,0 13 2 16,16-1 1-16,9 4-1 15,3 0 1-15,6 0 0 16,0-4-2-16,-5 2-3 15,-8 0 0-15,-7-4 0 16,-7 0 1-16,-7-2 1 16,0 0 3-16,0 2 0 15,-5 2 0-15,-11-2 1 16,-1 4-1-16,-3 0 0 16,2-2-1-16,4 4-11 0,6 0-21 15,8-3-23 1,0-2-106-16,13-4-287 15</inkml:trace>
  <inkml:trace contextRef="#ctx0" brushRef="#br1" timeOffset="-166324.22">24286 8516 1419 0,'0'0'55'15,"0"0"120"-15,0 0-107 16,0 0-28-16,0 0-5 16,0 0-9-16,9-38-9 15,-9 38-12-15,-17 0-3 0,-4 0-2 16,-8 0 0 0,0 12 0-16,-5 6 1 0,5 0 0 15,0 2-1-15,5-2 1 16,5-2-1-16,7 0 0 15,7-2 0-15,5 4 0 16,0 0-1-16,9-1 1 16,18-4 0-16,8-4 0 15,3-5-9-15,-2-4-24 16,-2 0-32-16,-8-11-235 16</inkml:trace>
  <inkml:trace contextRef="#ctx0" brushRef="#br1" timeOffset="-165967.98">24386 8300 1394 0,'0'0'123'0,"0"0"-32"16,0 0 14-16,0 0-52 15,0 0-19-15,0 134-6 16,-12-104-7-16,-3 4-4 15,-3-4-5-15,1-4-3 16,3-4-3-16,3-3-4 16,4-12-1-16,3-1-1 15,4 0 0-15,0-6 0 16,0 0 0-16,0 0-2 0,0 0-3 16,0 0-2-16,22-10-2 15,0-6 4-15,-1 4-3 16,-11 4 3-16,-3 6 2 15,-5 2 2-15,-2 0-3 16,0 24-1-16,0 17 5 16,0 13 1-16,0 6-1 15,-2 6-3-15,-18 0-71 16</inkml:trace>
  <inkml:trace contextRef="#ctx0" brushRef="#br1" timeOffset="-164895.68">18087 9224 1570 0,'0'0'66'15,"0"0"8"-15,0 0-39 16,0 0-16-16,0 0-2 15,27 164-2-15,-27-106-4 16,0-1-6-16,-9-9-2 16,-2-6 0-16,2-6-3 15,2-12 2-15,3-8-2 16,2-4 0-16,2-10 1 16,0-2-1-16,0-14 4 0,0-28 0 15,8-20-3 1,13-13-1-16,3-2 0 15,2 2 0-15,-5 9 0 0,-3 20 2 16,-10 18-1-16,-5 14 9 16,-3 10 7-16,0 4-7 15,0 0-10-15,0 0-1 16,2 28-2-16,0 16 3 16,0 6 0-16,0 4 0 15,5-4 1-15,2-6-1 16,2-5 0-16,1-9 0 15,-1-16-1-15,-3-6 1 16,4-8 0-16,1 0 0 16,5-22 3-16,8-21 2 15,5-12-1-15,0-6-2 16,-4 1 1-16,-8 4-3 0,-6 12 1 16,-9 10-1-16,-4 12-1 15,0 10-5-15,0 12-20 16,0 0-26-16,0 24-151 15,0 8-1221-15</inkml:trace>
  <inkml:trace contextRef="#ctx0" brushRef="#br1" timeOffset="-164529.39">18845 9547 1627 0,'0'0'44'16,"0"0"-38"0,0 0 79-16,0 0-69 0,0 0-7 15,118-143 6-15,-91 99 1 16,-6-4-6-16,2-4-2 16,-5-6 1-16,-3-2-7 15,-6 1-1-15,-4 11 0 16,-5 10-1-16,0 16 0 15,0 8 0-15,-10 12 2 16,-14 2-2-16,-7 2 0 16,-5 26-1-16,3 12 0 0,4 6 1 15,9 5 0 1,11 1-1-16,4 0 0 16,5-2 1-16,0-4-1 15,7-4 0-15,13-7-11 0,7-6-15 16,6-8-40-16,5-11-180 15</inkml:trace>
  <inkml:trace contextRef="#ctx0" brushRef="#br1" timeOffset="-164033.78">19480 9368 1668 0,'0'0'36'16,"0"0"33"-16,0 0-26 0,0 0-34 15,53-128 0-15,-47 100 0 16,-3 4-3-16,-3 5-1 16,0 10 2-16,0 0-2 15,-3 9-2-15,-21 0-3 16,-9 25-1-16,-10 15 0 16,3 6 1-16,7 2 0 15,10-6 0-15,13-6 0 16,8-7-1-16,2-14 1 15,0-3-3-15,4-6 2 16,13-6 1-16,10 0 0 16,4 0 1-16,3-6-1 15,-3-2 0-15,-7 4 0 16,-8 4-1-16,-5 11-3 16,-6 27-2-16,-5 7 6 0,0 12 0 15,0 1 0-15,0 2 0 16,0-4 0-16,0-7-1 15,0-12 2-15,-9-11-1 16,-9-5 1-16,-4-10 0 16,-5-6 1-16,-4-5 0 15,-2 0 3-15,2-6-2 16,6-12 1-16,7-4 0 16,11-6-3-16,7-3-1 15,4-9-6-15,34-2-16 16,14 0-30-16,-1 6-195 15</inkml:trace>
  <inkml:trace contextRef="#ctx0" brushRef="#br1" timeOffset="-163427.53">19940 9184 1645 0,'0'0'13'0,"0"0"91"16,0 0-83-16,0 0-21 16,0 0-1-16,0 0 1 15,0 36 0-15,0 4 2 16,0 6 8-16,0 8 4 0,-6-1-2 16,-7-3-4-16,1-6-3 15,1-4-4-15,-2-10 0 16,4-10-1-16,0-8 3 15,5-8 0-15,4 0 1 16,0-4 2-16,0 0 6 16,0 0 0-16,-2 0-8 15,2-20-4-15,0-4 0 16,0-6 0-16,8-6 0 16,8-6 0-16,-1-1 0 0,6-3 0 15,-4 0 0 1,-1 8 0-16,-5 10 0 0,-5 6 1 15,0 12 0-15,-6 6 5 16,2 4-4-16,-2 0-2 16,0 34-2-16,0 10 1 15,2 17 1-15,2-2 0 16,3-2 0-16,1-1-1 16,6-10 1-16,1-4 0 15,4-8 1-15,-1-8-1 16,-5-10-1-16,2-10 1 15,1-6 0-15,2-2 2 16,2-34 4-16,2-14 2 16,-1-14-4-16,-4-10-3 15,-1-5 0-15,-7 1-1 0,-3 12 0 16,-4 16 0 0,-2 20-6-16,0 16-8 0,0 14-26 15,5 0-190-15</inkml:trace>
  <inkml:trace contextRef="#ctx0" brushRef="#br1" timeOffset="-162631.58">21357 9097 1421 0,'0'0'64'16,"0"0"32"-16,0 0-11 16,0 0-55-16,0 0 0 15,0 0 10-15,0 0-15 16,0-47-16-16,0 62-6 16,-17 26 5-16,-3 11 12 15,-2 2-7-15,4 0-6 16,0-8-4-16,5-10-1 0,2-8-2 15,1-8 1-15,6-12-1 16,2-2 1-16,2-3 0 16,0-3-1-16,0 0 0 15,0 0 0-15,20-5 0 16,14-7-3-16,1-3 0 16,-2 4-3-16,-10 11 3 15,-4 0 2-15,0 0-1 16,-1 15 1-16,-1 6 0 15,-1 4 1-15,-1 1 0 16,-3-4 0-16,-8-2 0 16,-4 0 0-16,-2 2 0 15,-34 4 1-15,-15 4 1 0,-9-6 0 16,0-4 0 0,6-8-2-16,10-6 2 0,10-6-2 15,8 0 2-15,5 0 0 16,8-16-2-16,11-8-7 15,2-8-20-15,7 2-68 16,19-4-364-16</inkml:trace>
  <inkml:trace contextRef="#ctx0" brushRef="#br1" timeOffset="-162409.45">21777 9418 1453 0,'0'0'154'16,"0"0"-146"-16,0 0 87 16,0 0-53-16,0 0-21 15,0 0-5-15,-13 135-5 16,-3-107-3-16,-2-2-3 16,2-2-4-16,1-2-1 15,3-2-10-15,6-8-73 16,4-8-544-16</inkml:trace>
  <inkml:trace contextRef="#ctx0" brushRef="#br1" timeOffset="-162219.45">21939 9100 1751 0,'0'0'19'0,"0"0"24"16,0 0-22-16,0 0-21 16,0 0-14-16,0 0-25 15,22-3-58-15,-11 16-276 16</inkml:trace>
  <inkml:trace contextRef="#ctx0" brushRef="#br1" timeOffset="-161860.65">22115 9453 1549 0,'0'0'72'15,"0"0"49"-15,0 0-77 0,0 0-20 16,0 0-1-16,-33 120-5 16,29-108-6-16,1-6-1 15,3 0-3-15,0-4-3 16,0 0-3-16,0-2-1 15,0 0 1-15,0 0-1 16,18-16-1-16,9-10-5 16,4-2-1-16,-2 5 2 15,-5 5 2-15,-3 7 0 16,-8 3 1-16,-7 5 1 16,2 3-1-16,-6 0-7 0,0 22-1 15,-2 5 2-15,0-3 2 16,0 2 1-16,-4-2-7 15,-12 2-3-15,1-4 1 16,7-2-11-16,8-8-66 16,8-4-199-16</inkml:trace>
  <inkml:trace contextRef="#ctx0" brushRef="#br1" timeOffset="-161092.83">22684 9418 1267 0,'0'0'462'0,"0"0"-414"16,0 0 19-16,0 0-45 15,0 0-9-15,0 0-7 16,-34-78-3-16,25 78-2 16,-8 0-1-16,-8 4-1 15,-2 19 1-15,2 2 0 16,10 4-1-16,4 3 1 15,4 0-1-15,7-4 0 16,0 0 1-16,0-8-1 16,0-2 0-16,7-8 0 15,11-2 1-15,1-8-1 16,6 0 0-16,4 0-3 16,0-20 0-16,-4-8-1 15,-1 0 0-15,-6-4 0 0,-4 6 2 16,-6 3 3-16,-6 11 0 15,-2 6 0-15,0 5 2 16,0 1-1-16,0 0-1 16,0 4-1-16,0 20 0 15,0 3 1-15,0 2-1 16,7 3 1-16,9-8 0 16,3-2-1-16,2-6 0 15,-3-8 1-15,4-8 0 16,-2 0 0-16,2-4 1 0,-2-22 0 15,-4-10-1-15,-7-8 2 16,-5-9-2-16,-1-6 1 16,-3-4-1-16,0 5 0 15,0 6 1-15,0 16 0 16,0 10-1-16,0 14 3 16,0 6 4-16,0 6-4 15,0 0-2-15,0 0-1 16,4 6-3-16,5 14 3 15,4 4 0-15,7 0 0 16,7-4 0-16,4 0 1 16,3-2-1-16,1-6 0 15,-4-4 0-15,-4-2 1 0,-9 0-1 16,-9 0 0 0,-5 4-1-16,-4 4 0 0,0 4 1 15,-8 5 1-15,-17 0-1 16,0 5 1-16,3-2-1 15,2-2 0-15,9 1 0 16,2-1 0-16,7-2 0 16,2-4-15-16,0-4-18 15,18-4-33-15,9-8-152 16</inkml:trace>
  <inkml:trace contextRef="#ctx0" brushRef="#br1" timeOffset="-160584.83">23392 9320 1694 0,'0'0'8'0,"0"0"48"16,0 0-39-16,0 0-11 16,0 0 4-16,0 0 0 15,-18 124-3-15,18-101-4 16,0-5-2-16,0-2 1 15,0-6-2-15,11-2 1 16,7-6-1-16,11-2 0 16,2 0 0-16,3-22-1 15,-5-1-2-15,-7 4-1 16,-7 2 2-16,-8 5 2 0,-7 9 0 16,0 0 2-16,0 3 6 15,0 0-8-15,-9 28-1 16,-6 19 0-16,3 5 1 15,4 6 0-15,3 6 0 16,1-2-1-16,4-3 1 16,0-8 0-16,0-11 1 15,0-13-1-15,0-9 0 16,0-6 1-16,-9-6 1 16,-9-6 1-16,-6 0-2 15,-3-16 0-15,2-14 0 16,6-6 0-16,9-3 0 0,10 3 0 15,0 8 2 1,25 6-2-16,14 6-1 0,9 10-2 16,1 6 2-16,-5 0-11 15,-8 0-71-15,-3 0-1398 16</inkml:trace>
  <inkml:trace contextRef="#ctx0" brushRef="#br1" timeOffset="-160087.39">23044 10122 1677 0,'0'0'15'16,"0"0"70"-16,0 0-41 16,0 0-29-16,0 0 1 15,0 0-5-15,-21-8-3 16,7 8-4-16,3 0 1 16,4 6 1-16,2-2-3 15,1 0-2-15,2 6-1 0,-1 1 0 16,3 4 0-1,0 3 0-15,0 3 0 0,5-2 0 16,22 2 0 0,4-3 0-16,6-4-2 0,2 0 1 15,-3 0-3-15,-5-4 4 16,-10 2-2-16,-5-4 1 16,-7 0 0-16,-9 0-1 15,0 2-1-15,-19 2 2 16,-24 4 1-16,-8-4 0 15,-3-2 0-15,5-6 1 16,9-2-1-16,9-2 0 16,8 0 0-16,13 0-5 0,3-6-24 15,7-12-53 1,0 2-524-16</inkml:trace>
  <inkml:trace contextRef="#ctx0" brushRef="#br1" timeOffset="-159737.39">23337 10339 1247 0,'0'0'428'0,"0"0"-411"16,0 0 67-16,0 0-55 15,0 0-19-15,0 0-3 16,120-32 1-16,-105 14 1 0,-3-4-1 15,-4-2-1-15,1-1-5 16,-7 0 0-16,-2 10-1 16,0 5-1-16,0 10 0 15,-24 0-2-15,-6 13 1 16,-5 17 0-16,2 10 0 16,6 2 0-16,7-2 1 15,9-2 0-15,8-4 0 16,3-6-1-16,0-8 0 15,25-6 1-15,13-10-1 16,11-4-26-16,5 0-52 16,1-20-591-16</inkml:trace>
  <inkml:trace contextRef="#ctx0" brushRef="#br1" timeOffset="-158921.04">23860 10307 1706 0,'0'0'36'0,"0"0"33"15,0 0-35-15,0 0-20 16,0 0-3-16,0 0-2 16,13-82-2-16,-13 75-4 15,0 1-2-15,-15 6 0 0,-12 0-1 16,-4 0 0-1,-2 13-1-15,6 5 1 0,4 0 0 16,12-4 0-16,5 0 0 16,6-2-1-16,0-2 1 15,0 2 0-15,0-2 0 16,0 0 0-16,0 0-1 16,11 0 1-16,4-4-1 15,1-2-4-15,-1-4-4 16,1 0 4-16,1 0 0 15,-3 0 2-15,-1-2 0 16,-3-8 3-16,-4 0 0 16,-1 2 0-16,-1-2 0 0,-4 6 0 15,2 4 1 1,0 0-1-16,-2 0 0 0,2 0 0 16,6 0-1-16,3 0 1 15,4 0-1-15,7 0 2 16,5 4-1-16,0 2 0 15,0-6 0-15,0 0-1 16,0 0-2-16,-4 0 1 16,2-10 0-16,-2-4-2 15,-6-2 2-15,-3-4-1 16,-10-8 3-16,-4-5 0 16,0-4 2-16,0-4 4 15,0-1-1-15,-6 4-2 16,-4 10 4-16,1 10 0 0,1 12 4 15,1 4-5-15,3 2-2 16,1 0-4-16,1 4 0 16,2 14 0-16,0 2-1 15,0-4 1-15,7 2 0 16,15-2 0-16,5-4-1 16,2 0 1-16,0-3-1 15,-5 0-1-15,-1 0-1 16,-6 0 0-16,-1 0 1 15,-9 2-2-15,-3 0 0 16,-4 4-2-16,0 7 1 16,0 1 2-16,-13 1 3 15,-7 4 0-15,-1-4 0 0,4 0 1 16,3-4 0-16,8-2-1 16,6-4-3-16,0-8-57 15,16-6-237-15</inkml:trace>
  <inkml:trace contextRef="#ctx0" brushRef="#br1" timeOffset="-158638.85">24718 10131 555 0,'0'0'1166'15,"0"0"-1125"-15,0 0 25 16,0 0-44-16,-141-11-14 16,110 26-6-16,4 8-1 15,5 4 0-15,2-4-1 16,9 4 0-16,6-1 0 16,5-4 0-16,0 0-1 15,0-4 0-15,23-8-1 16,10 0-12-16,12-8-3 15,6-2-18-15,7 0-157 16</inkml:trace>
  <inkml:trace contextRef="#ctx0" brushRef="#br1" timeOffset="-158191.4">25012 9619 1437 0,'0'0'299'0,"0"0"-298"16,0 0 57-16,0 0-34 15,0 0-11-15,43 114-3 16,-26-60 9-16,1 6-10 16,-3 1-5-16,-6-1 0 15,-6-4-1-15,-3-2 3 16,-5-6-5-16,-24-3 1 0,-7-4 0 15,1-6 0-15,-3-7-1 16,9-9 0-16,9-6 0 16,9-7-1-16,6-4 0 15,5-2 1-15,0 0-1 16,25-2 0-16,15-20-4 16,12-2 1-16,0 1-4 15,4 1-3-15,-4 4-3 16,-12 7 1-16,-11 7-1 15,-11 4 5-15,-12 0 6 16,-6 4-2-16,0 24 2 16,-8 5 2-16,-21 12 1 15,-5-1 1-15,-2 0 1 0,0-2-2 16,5-4-1 0,0-4-4-16,4-10-98 0</inkml:trace>
</inkml:ink>
</file>

<file path=ppt/ink/ink1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4:55:21.862"/>
    </inkml:context>
    <inkml:brush xml:id="br0">
      <inkml:brushProperty name="width" value="0.05292" units="cm"/>
      <inkml:brushProperty name="height" value="0.05292" units="cm"/>
      <inkml:brushProperty name="color" value="#FF0000"/>
    </inkml:brush>
  </inkml:definitions>
  <inkml:trace contextRef="#ctx0" brushRef="#br0">19896 11404 105 0,'0'0'934'15,"0"0"-720"-15,0 0-46 16,0 0-78-16,0 0-46 16,0 0-14-16,0 0-4 15,-11-17-13-15,11 16-11 16,-2-2 0-16,-3 2-1 15,-4 1-2-15,-4 0-25 16,-1 0-33-16,4 0-47 0,1 0-67 16,5 4-234-1</inkml:trace>
  <inkml:trace contextRef="#ctx0" brushRef="#br0" timeOffset="2204.85">18795 10586 239 0,'0'0'382'0,"0"0"-43"16,0 0-73-16,0 0-137 15,0 0-28-15,0 0-4 16,8-25-21-16,-8 25-38 16,0 0-23-16,0 0-7 15,0 7-1-15,-12 12 7 16,-1 8 6-16,1 1-12 16,4 2 3-16,3 2-4 15,1 6 0-15,2 2-2 0,0 8 0 16,2 7 1-1,0-4-1-15,-3 2-1 0,0-12-2 16,3-2-2-16,0-13 1 16,0-10-1-16,0-4 0 15,0-10 0-15,0 0 0 16,0-2 0-16,0 0 0 16,-2 0 0-16,-2 2-1 15,-7 2-13-15,0 6-25 16,2-4-56-16,9-4-148 15</inkml:trace>
  <inkml:trace contextRef="#ctx0" brushRef="#br0" timeOffset="2887.24">18820 10200 999 0,'0'0'173'15,"0"0"-19"-15,0 0-45 0,0 0-76 16,0 0-7-16,0 0 31 16,9-96-6-1,-16 92-19-15,-4 4-9 0,-5 0-12 16,-1 0-6-16,-8 6-4 16,1 12-1-16,-6 2 2 15,4 0 1-15,4-2-2 16,6-1-1-16,3-4 1 15,9 4-1-15,1-2 0 16,3 3-1-16,0 1 1 16,11-6-1-16,16 2-1 15,9-9 2-15,6-2 6 16,1-4-3-16,-4 0 0 0,-5-20-2 16,-12-8 2-1,-9 0 3-15,-11 0 14 0,-2 3-9 16,0 6 0-16,-15 8-5 15,-5 4-2-15,-5 7-4 16,0 1-4-16,-4 31-35 16,4 8-88-16,4 1-800 15</inkml:trace>
  <inkml:trace contextRef="#ctx0" brushRef="#br0" timeOffset="4533.04">18780 11863 1250 0,'0'0'158'0,"0"0"-6"15,0 0-41-15,0 0-54 16,0 0-22-16,0 0-12 15,11-44-10-15,-11 44-6 16,-2 0-3-16,-5 0-4 16,-1 0 0-16,-2 6 0 15,-1 6 0-15,0-2 0 16,0 0 0-16,-2-2 0 16,3-2 0-16,4-2 0 0,1-2 0 15,3 0 0 1,2-2 0-16,0 0 1 0,0 0-1 15,0 0 0-15,0 0 1 16,13-8 3-16,10-12-3 16,-5-4 1-16,-5 0 1 15,-7 0 6-15,-6 7-4 16,0 6 7-16,0 7-5 16,-15 4-3-16,-9 0-4 15,-6 4 0-15,4 20-1 16,-1-2 1-16,10 4-1 15,6-6 0-15,5-6 1 0,6 0-1 16,0-2 1-16,0-4-1 16,0 4-1-16,19-6 2 15,10 2 0-15,8-2 0 16,3-6 1-16,1 0-1 16,-10 0 1-16,-6-14-1 15,-10-2 1-15,-11-2 1 16,-4 2 2-16,0 2 3 15,0 2 1-15,-11 4-4 16,-7 0-2-16,-3 6-2 16,-2 2 1-16,3 0-1 15,-1 0-1-15,4 0 1 16,1 8-1-16,3 0 1 16,4 0 0-16,2 2 0 15,5-4-1-15,2 2 0 0,0-4-1 16,0-2 1-16,0 0 0 15,0-2 0-15,14 0 1 16,8 0 0-16,0 0 1 16,0-8-1-16,-9-6 0 15,-7 0 0-15,-6 2 2 16,0-2-1-16,-6 2 1 16,-15 4-1-16,-4 6 0 15,2 2-1-15,4 0 1 16,5 0-1-16,3 0-1 15,5 0 1-15,1 7 0 16,2 2-2-16,1-1 2 16,-2-2 0-16,0 6-1 15,-5 4 1-15,-3 2-10 0,-1 4-16 16,5 2-22-16,6-8-79 16</inkml:trace>
  <inkml:trace contextRef="#ctx0" brushRef="#br0" timeOffset="5528.07">18822 12220 350 0,'0'0'565'0,"0"0"-363"0,0 0-38 16,0 0-83 0,0 0-62-16,0 0-8 0,18-16 9 15,-18 16-11-15,0 0-2 16,0 0 2-16,0 0 3 15,0 0 0-15,0 0 16 16,0 0-3-16,0 0-14 16,0 0 3-16,0 0 9 15,0 0-6-15,0 0-17 16,0-4-33-16</inkml:trace>
  <inkml:trace contextRef="#ctx0" brushRef="#br0" timeOffset="6843.65">18831 11542 328 0,'0'0'582'16,"0"0"-344"-16,0 0-46 15,0 0-83-15,0 0-45 16,0 0-15-16,14-92-18 16,-14 86-24-16,0-1 12 15,-14 6-4-15,-1 1-13 0,-2 0 1 16,0 0-3-16,-1 0 4 15,7 8 1-15,-3 0 0 16,6 4 0-16,1-4-1 16,3 2 0-16,2 0 1 15,2 4 4-15,0-2 1 16,0 4-3-16,0 0 0 16,0 0-1-16,6 2-3 15,3-4-2-15,3 0-1 16,-2 0 1-16,5-5 0 15,2-2-2-15,3-5 2 16,-3-2 1-16,1 0 1 0,0 0 1 16,-2-20 3-16,1-12 4 15,1-8-3-15,-5-4 2 16,-3 2-8-16,-4 4-2 16,-6 14 1-16,0 6 0 15,-2 10-1-15,-29 8-1 16,-7 4-10-16,-2 24-20 15,6 4-69-15,13-2-671 16</inkml:trace>
</inkml:ink>
</file>

<file path=ppt/ink/ink1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4:43:03.461"/>
    </inkml:context>
    <inkml:brush xml:id="br0">
      <inkml:brushProperty name="width" value="0.05292" units="cm"/>
      <inkml:brushProperty name="height" value="0.05292" units="cm"/>
      <inkml:brushProperty name="color" value="#FF0000"/>
    </inkml:brush>
  </inkml:definitions>
  <inkml:trace contextRef="#ctx0" brushRef="#br0">5063 13369 335 0,'0'0'65'15,"0"0"136"-15,0 0 10 16,0 0-113-16,0 0 4 16,-124-54-44-16,109 54 12 15,-1 0 40-15,0 0-10 16,6 0-10-16,-6 0-20 16,-3 0-70-16,0 0-31 15,-8 0-1077-15</inkml:trace>
  <inkml:trace contextRef="#ctx0" brushRef="#br0" timeOffset="606.91">4618 13395 485 0,'0'0'1069'0,"0"0"-1033"0,0 0-25 15,0 0 60-15,0 0-32 16,0 0-8-16,-8 72-7 16,23-62-3-16,3 2-5 15,7-2-3-15,3 2-7 16,8-2-2-16,8-2-2 15,14-6 0-15,13-2-2 16,10 0 1-16,8-8 0 16,-2-12-1-16,-7 4 0 15,-16 4 0-15,-18 6 0 16,-25 6 0-16,-11 0 0 16,-10 0 0-16,0 0-1 0,0 0 1 15,-12 2 0-15,-21 10 2 16,-16 2 0-16,-11-2-1 15,-9-6 0-15,-9 0 0 16,-7 4 1-16,-7 0-1 16,-1 4 3-16,4 2 3 15,15-4-2-15,19 1 0 16,21-8-2-16,21-2-1 16,8-3 0-16,5 0-2 15,3 0-1-15,23 0 0 16,11-3 1-16,7-5 1 15,-2 2-1-15,-4 6 0 0,-2 0 0 16,-3 0 0 0,5 4-1-16,7 12 1 15,8-4 0-15,9 2-2 0,12 0-21 16,-1-14-56-16,0 0-1684 16</inkml:trace>
  <inkml:trace contextRef="#ctx0" brushRef="#br0" timeOffset="1631.93">6862 13609 1226 0,'0'0'44'0,"0"0"-24"16,0 0 52-16,0 0-7 16,0 0-29-16,0 0-5 15,-83-16 5-15,75 14 9 16,-1-2 16-16,-1 0-17 16,4 4 2-16,-5 0-16 15,-1 0-5-15,0 0-6 0,1 0-7 16,-1 8-7-16,8 5-4 15,4-2-1-15,0 1 1 16,29-3 1-16,24-5 4 16,29-4 2-16,24 0-3 15,14-11-3-15,2-11 0 16,-3 4-1-16,-17 2-1 16,-17 7 0-16,-23 6 0 15,-24 3 0-15,-16 0 0 16,-11 0 0-16,-7 0-1 15,-4 0 1-15,0 0 0 16,0 0 0-16,0 0 1 16,0 0 0-16,-8 0 1 0,-30 0-2 15,-22 0 0-15,-21 0 0 16,-10-2 0-16,-5 2 0 16,-4 0 0-16,7 0 0 15,4 0 0-15,8 0 1 16,14 2-1-16,9 6 1 15,16-6 1-15,15 0 2 16,11 0-1-16,10-2 0 16,6 0-2-16,0 0-1 15,0 0 0-15,0 2 0 16,31-2 0-16,21 2 0 0,21-2 2 16,18 0 0-16,17 0-2 15,2 0 0-15,4 0 0 16,-12 0 0-16,-19-2 0 15,-18 0 0-15,-23 0 0 16,-20 0 0-16,-11 0 0 16,-11 2-2-16,0-5 0 15,0 0-2-15,-15-1-5 16,-14 0-3-16,-9 0 7 16,-7 6-11-16,-1 0-39 15,-4 6-100-15,4 4-651 16</inkml:trace>
  <inkml:trace contextRef="#ctx0" brushRef="#br0" timeOffset="9355.11">10550 18163 747 0,'0'0'296'0,"0"0"-163"16,0 0-8-16,0 0 14 0,0 0-90 16,0 0 8-16,0 0 0 15,0 0-15-15,-27-34-17 16,23 34-10-16,-4 0-11 15,0 0-4-15,-1 14 0 16,2-6 0-16,2-4-3 16,3 3 3-16,0-7 0 15,2 0 0-15,0 0 0 16,0 0 1-16,0 0 1 16,0 0-1-16,0 0 0 15,0 0 3-15,0 0 0 16,0 0-1-16,0 1-1 15,0 1-2-15,0 2-2 0,6 4 0 16,19 2 2-16,13-2 14 16,9 1-8-16,7-4-1 15,6-5-1 1,2 4-1-16,3-4-2 0,-5 0 2 16,-4 0-1-16,-12 0-2 15,-9 0 0-15,-12 0 1 16,-10 0-1-16,-3 0 0 15,-10 0 2-15,0 0 2 16,0 0 11-16,-6 0-3 16,-31 0-9-16,-24 0-3 15,-20 0-3-15,-18 18-8 16,-8 0 1-16,3 0 3 16,3-9 7-16,14 0 1 0,22-9 1 15,23 0 1-15,22 0 7 16,18 0 0-16,2 0-3 15,0 0-7-15,25 0 1 16,14 0 1-16,17-4 0 16,11-1 0-16,7 1 0 15,8-1-1-15,5 5-1 16,-6 0-42-16,-10 0-555 16</inkml:trace>
  <inkml:trace contextRef="#ctx0" brushRef="#br0" timeOffset="10452.43">11936 18231 1226 0,'0'0'70'16,"0"0"-62"-16,0 0 78 16,0 0 29-16,0 0-81 15,0 0-23-15,-23 4 27 16,23-4-11-16,0 0 7 16,0 0-6-16,0 0-8 15,0 10-11-15,7-6 0 16,15 9 6-16,9-8-4 15,9 0-3-15,14-1 2 16,4-4 3-16,6 0-6 16,3 0-2-16,-2 0-2 15,-1 0-1-15,-1 0-1 16,-3 0 0-16,0 0-1 16,-2 0 0-16,4 5 0 0,7-1 0 15,7 1-1-15,4 3 0 16,-6-2 1-16,-7-6 0 15,-19 4 0-15,-13 0 0 16,-18-4-3-16,-11 0-6 16,-6 4 4-16,0-2-2 15,-17 2 5-15,-18 0 2 16,-15-4 1-16,-10 4-1 16,-11-4 1-16,-12 0 0 15,-12 0 0-15,-5 0 1 16,-6 0-1-16,8-12 1 15,11-2 4-15,10-5 2 16,10 6-5-16,9-1 0 0,11 5-1 16,11 1 2-16,5 2-1 15,0 6-2-15,0 0-1 16,2 0 0-16,4 0 1 16,10 10-1-16,3-6 0 15,10 1 0-15,2 3-1 16,0-7-1-16,14 8 0 15,26 4 2-15,24-4 9 16,26-1-4-16,23-6 2 16,14-2-5-16,11 0 0 0,7 0-1 15,0-10 0 1,-5-3 0-16,-8-1-1 0,-5 1 0 16,-12 0-1-16,-14 3 1 15,-21 6 0-15,-29 4-5 16,-24 0-4-16,-12 0-1 15,-7 0-6-15,-2 4 1 16,-1 0 6-16,-1 6-14 16,-4-6-7-16,0 9-41 15,0-12-96-15</inkml:trace>
</inkml:ink>
</file>

<file path=ppt/ink/ink1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5:24:47.1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438 14552 1136 0,'0'0'160'16,"0"0"-158"-16,0 0 4 15,0 0 1-15,0 0-7 16,0 0-13-16,43-40-15 16,-41 40-9-16,-2 0 3 15,0 0-319-15</inkml:trace>
</inkml:ink>
</file>

<file path=ppt/ink/ink1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5:24:49.91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22695 18653 437 0,'0'0'597'0,"0"0"-570"16,0 0 64-16,0 0 41 16,0 0-81-16,0 0-29 15,0 0-17-15,-21 66-5 16,21-58 0-16,0-2-81 15,0-2-41-15,0 4-112 16,12-4-291-16,-5-2 125 16,-1 0 400-16,-4-2 247 15,-2 0 140-15,0 0 69 16,0 0-203-16,0 0-175 16,0-2-78-16,0-14-800 15</inkml:trace>
</inkml:ink>
</file>

<file path=ppt/ink/ink1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0:17.05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2352 14472 680 0,'0'0'418'16,"0"0"-310"-16,0 0 61 0,0 0-40 16,0 0-50-16,0 0-33 15,0 0-17-15,36-121 2 16,-36 109-1-16,0 5-8 16,0-4-7-16,0 5-4 15,0-6-7-15,-9 8-2 16,-8 4-1-16,-6 0 0 15,-6 0-2-15,-2 22 2 16,-3 12-1-16,1-3 0 16,0 5 0-16,6-3 1 15,4-4 0-15,8-1 0 16,6-4-1-16,7-6 0 0,2 4 0 16,0-2 0-16,9 2 0 15,13 0 1-15,5 0-1 16,8-6 0-16,6-8 0 15,3-2 0-15,5-6 0 16,0-6 1-16,-2-22-1 16,-3-10 0-16,-6-6 1 15,-7-10-1-15,-8-4 1 16,-12-1-1-16,-11 4 1 16,0 2 1-16,0 15-2 15,-20 10 3-15,-3 8 3 16,-3 8 1-16,-10 12-1 15,-6 0-4-15,-14 2-1 0,-8 32-1 16,-3 10-1-16,0 2 1 16,4 6 1-16,12-7-1 15,14-3 0-15,10-6 0 16,15 0 1-16,6-2-2 16,6-6 1-16,0 6 0 15,0-8 0-15,20 0 0 16,7-6 0-16,8-6 0 15,10-10 1-15,4-4-1 16,7-2 0-16,2-28 0 16,-3-10 0-16,-4-12 1 15,-9-2 0-15,-15 4 0 16,-13-4 0-16,-14 9-1 0,0 9 1 16,-12 9 2-16,-15 10 4 15,-1 11-2-15,-6 6-1 16,-1 0-2-16,1 6-2 15,1 12 1-15,0 6-1 16,-5 5-1-16,-5 4 1 16,-1 6 0-16,0-2 0 15,5 4 0-15,12-3 0 16,12-12 0-16,13 0-1 16,2-2 0-16,38-10-5 15,28-14-37-15,13 0-241 16</inkml:trace>
</inkml:ink>
</file>

<file path=ppt/ink/ink1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0:18.75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17311 14622 450 0,'0'0'197'0,"0"0"-37"0,0 0-7 15,0 0-27-15,0 0 29 16,0 0-73-16,0 0-26 15,112 12 32-15,-112-12-9 16,2-2-50-16,-2-12-23 16,5 2-2-16,1-2 0 15,3 0-3-15,0-2-1 16,2 0 0-16,3 4 2 16,3-6 21-16,2 0 7 15,-2-4 0-15,-3 0-3 16,-6 4-2-16,-3 0-3 15,-5 4-1-15,0 5-5 16,-9 0-5-16,-16 5-7 16,-8 4-3-16,-7 0-1 0,-9 0 0 15,-5 19 1-15,4 16 0 16,0 1 0-16,12 8 1 16,12-4-1-16,7 2 0 15,13 10 1-15,6-2-2 16,0 11 1-16,20-3 2 15,20-2-1-15,14-4 0 16,12-12-1-16,11-4-1 16,5-18 1-16,0-14 0 15,-4-4 0-15,-6-18 0 16,-10-26 0-16,-9-8 1 16,-12-18-2-16,-10-5 1 15,-12-9-1-15,-7 4 1 0,-10 12-1 16,-2 10 0-1,-4 18 3-15,-19 9-3 0,-6 9 1 16,-2 12 1-16,0 1 3 16,-7 9-3-16,-3 0-1 15,0 0-1-15,-4 13 0 16,5 5 0-16,2 2 0 16,5 2-1-16,4 3 1 15,6-3 0-15,1 0 0 16,4 2 0-16,5-8 0 15,2 0 0-15,6-4 0 0,3-10 0 16,2-2-2 0,0 0 2-16,0 0 0 0,4 0-1 15,34-2-1 1,18-18 2-16,8-8 0 0,-1-3-8 16,-9-5-1-16,-15 0-3 15,-16 4 3-15,-17 2 3 16,-6 8 6-16,-17 8 0 15,-28 10 0-15,-6 4 1 16,-7 0-1-16,5 20 0 16,8 4 0-16,9 8-1 15,12 7 0-15,8 7-67 0,5 6-133 16</inkml:trace>
</inkml:ink>
</file>

<file path=ppt/ink/ink1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0:24.148"/>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17503 14365 422 0,'0'0'91'0,"0"0"-36"15,0 0-55-15,0 0-27 16,0 0-164-16,0 0-85 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6:19:34.712"/>
    </inkml:context>
    <inkml:brush xml:id="br0">
      <inkml:brushProperty name="width" value="0.05292" units="cm"/>
      <inkml:brushProperty name="height" value="0.05292" units="cm"/>
      <inkml:brushProperty name="color" value="#FF0000"/>
    </inkml:brush>
  </inkml:definitions>
  <inkml:trace contextRef="#ctx0" brushRef="#br0">13976 8221 582 0,'0'0'275'0,"0"0"-177"16,0 0 17-16,0 0 48 15,0 0-70-15,0 0 2 16,0 0-39-16,18-26-8 16,-18 26-17-16,0 0-15 15,0 0-8-15,0 0-2 0,0 0 2 16,0 0-1-16,5 0-1 16,4 0 8-16,6 0 1 15,7 0 6-15,5 0-7 16,6 0-5-16,3 4 4 15,7 0-5-15,1-2-3 16,10 2-1-16,2 2-2 16,8-4 2-16,7 2-1 15,0 0 0-15,-1 4-3 16,-11 1 2-16,-3 2-2 16,-7-1 0-16,0 2 0 15,2-4 0-15,5 2 0 0,9-3 0 16,6-4 1-1,7-3-1-15,7 0-1 0,-3 0 1 16,-4 0 0-16,-7 0 0 16,-2 0 0-16,-1-6 0 15,-4 2 0 1,-3-4 1-16,-4 6-1 0,-4 1 1 16,3 1-1-16,0 0 0 15,4 0 0-15,5 0 0 16,2 0 0-16,1 0 0 15,-3 0 0-15,-7 0 0 16,-6 0 0-16,-6 3 1 16,-5 1-1-16,-2 3 0 15,7-3 0-15,4-4 0 0,10 1 0 16,5-1-1-16,4 0 1 16,0 0 0-16,0 0 0 15,-4 0 0-15,-1-1 0 16,-3-6-1-16,-6-3 0 15,1 1 0-15,-3-4-2 16,-1 1 0-16,-9 5-2 16,-10 0-1-16,-7 1 2 15,-8 4 1-15,-2 2-6 16,-5 0-8-16,0 0-13 16,0 0-20-16,-2 11-66 15,-2-6-358-15</inkml:trace>
  <inkml:trace contextRef="#ctx0" brushRef="#br0" timeOffset="8019.9">11070 14887 741 0,'0'0'164'15,"0"0"48"-15,0 0-13 16,0 0-160-16,0 0-37 16,0 0 10-16,0 0 11 15,0 0 34-15,12 28-5 16,13-26-22-16,6-2-11 0,7 0 0 15,10 0-5-15,8 0-3 16,6 0-7-16,8-4 0 16,3-4 0-1,3-2-3-15,-4 2-1 0,-8 2 0 16,-13 4-1-16,-13-2 1 16,-14 2 0-16,-10-1 0 15,-8 3-1-15,-6 0 1 16,0 0 1-16,0 0 1 15,0 0 3-15,-15 0-5 16,-16 0-13-16,-12 0 3 16,-7 0 6-16,-13 0-5 15,-2 0 4-15,-2 0 3 16,5 3 1-16,9-1 1 16,12 2 1-16,8 0 1 15,8 4 6-15,6-6-2 16,7 0 4-16,5 2 4 0,5-4-5 15,2 2-3-15,0 2 1 16,0-4 6-16,0 0-1 16,0 0-5-16,0 0-2 15,0 4-4-15,0-2 0 16,16-2 0-16,16 0 6 16,10 0-1-16,9 0-5 15,6-6-1-15,7-2-32 16,-10-2-89-16,-8 0-1004 15</inkml:trace>
  <inkml:trace contextRef="#ctx0" brushRef="#br0" timeOffset="9483.02">4489 13754 1090 0,'0'0'154'16,"0"0"-8"-16,0 0-14 16,0 0-79-16,0 0-46 15,0 0 15-15,94-28-2 16,-48 22 1-16,10 6-8 16,6-2-8-16,15 2 0 15,9 0-2-15,3 0 0 16,-2 2-3-16,-4 16-2 15,-14-2 2-15,-7 2-3 16,-13-6-5-16,-9-2 0 16,-9-6-3-16,-6-4 4 0,-8 0 2 15,-3 0 0-15,-7-2 4 16,-7-12 1-16,0-2 0 16,-13-2-1-16,-28 4-3 15,-12 2 2-15,-12 6 2 16,-11 6 0-16,-6 0 0 15,-2 0 1-15,3 0 0 16,3 10 0-16,11-2 2 16,14 0 1-16,10 0 8 15,14-2-3-15,10-2-4 16,9-2 8-16,4 4-10 16,6-6-1-16,0 2-2 0,0-2-1 15,0 2 0 1,6-2 2-16,23 0 4 0,21 0 6 15,19 0 0-15,18-18-1 16,17-2-4-16,6 2-1 16,0 0-4-16,-9 4-1 15,-15 7 0-15,-11 7-9 16,-20 0-65-16,-13 0-132 16,-13 0-1224-16</inkml:trace>
</inkml:ink>
</file>

<file path=ppt/ink/ink2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0:24.201"/>
    </inkml:context>
    <inkml:brush xml:id="br0">
      <inkml:brushProperty name="width" value="0.08819" units="cm"/>
      <inkml:brushProperty name="height" value="0.35278" units="cm"/>
      <inkml:brushProperty name="color" value="#002060"/>
      <inkml:brushProperty name="tip" value="rectangle"/>
      <inkml:brushProperty name="rasterOp" value="maskPen"/>
    </inkml:brush>
  </inkml:definitions>
  <inkml:trace contextRef="#ctx0" brushRef="#br0">17503 14365 29 0,'-2'0'0'0</inkml:trace>
</inkml:ink>
</file>

<file path=ppt/ink/ink2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4:05.89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14649 14516 135 0,'0'0'392'15,"0"0"-337"-15,0 0 147 16,0 0-1-16,0 0-121 15,0 0-28-15,0 0-17 0,11-32 9 16,-11 30 13-16,0 0-26 16,0 2-9-16,0 0-22 15,0 0-5-15,-2 0-231 16,-4 0-247-16</inkml:trace>
</inkml:ink>
</file>

<file path=ppt/ink/ink2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4:06.803"/>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14649 14516 772 0,'-31'-52'29'0,"31"46"44"15,0-2 123-15,0-1-67 16,0 4-70-16,0-8-24 16,-2 8-10-16,-14-4 30 15,-4 4-28-15,-2-2-6 16,-7 5-17-16,-4-3 1 16,-3-6 0-16,-7 5-3 15,-1-10-2-15,-8 4 2 16,-3 4-2-16,-1 3 0 15,-4 2 3-15,-1 3 13 16,4 0 17-16,-1 3-13 16,4 15-5-16,3-4 0 15,2 5-5-15,2 2-5 0,3 1 4 16,6-3 12-16,7 8-10 16,2-5-3-16,5 2 1 15,7 0-2-15,7-2 5 16,7 0-5-16,3 2-5 15,0 0 1-15,0 0-3 16,5 2 3-16,8 4 0 16,9-1-2-16,5-2 0 15,6 0 0-15,7-4 2 16,5 0-2-16,4-1-1 0,5-4 2 16,4-4-2-1,4-2 0-15,5-8 0 16,5-4 0-16,5 0 2 0,6 0-1 15,4-12 1-15,-3-2-2 16,-8-3 0-16,-14 4 0 16,-13-1-2-16,-10 4 1 15,-10-8-2-15,-8 1 2 16,0-6-4-16,-9-4 4 16,-2-5 1-16,-1-4 1 15,-7 2-1-15,-2 2 0 16,0 2 3-16,0 6-2 15,-13 0 0-15,-12 4-1 16,-6-2 0-16,-9 4 0 16,-7-3-1-16,-5 6-1 0,0 1 2 15,-4 7 0-15,-4 7 0 16,-1 0 2-16,1 0-2 16,4 0 0-16,5 13 0 15,2-4 1-15,4 5-1 16,3 3 0-16,5-5-1 15,1 4 1-15,3 0 0 16,2 4 0-16,4-2 1 16,0 2-1-16,6-2-1 15,6-10-3-15,6 6-12 16,4-10-16-16,5-2-1 16,3-2-37-16,42 0 19 0,23-2 25 15,15-20-369-15</inkml:trace>
</inkml:ink>
</file>

<file path=ppt/ink/ink2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4:09.364"/>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1439 14377 1148 0,'0'0'41'0,"0"0"68"16,0 0-26-16,0 0 4 0,0 0-38 15,0 0-23-15,0 0-14 16,0 0 24-16,0-102-3 16,0 96-13-16,-6 0-11 15,-4 4-2-15,-7 2-7 16,-8 0 1-16,-8 2-1 15,-10 18 1-15,-1 8-1 16,0 0 1-16,5 2 0 16,3-2 2-16,12-3-1 15,6-3 2-15,4-2-3 16,6-4 0-16,6-2 0 16,0 4-1-16,2-8 0 15,0 6 0-15,0 0 0 16,6 6 0-16,14 2 1 0,2 2-1 15,7 4 2-15,4-4-1 16,6-6-1-16,-1-6 0 16,-1-10 1-16,-3-4 3 15,-3 0 5-15,-2-18 7 16,-2-12-2-16,0-16-5 16,-7-2-5-16,-5 0-2 15,-1-2-2-15,-8 6 0 16,-3 3 0-16,-3 3 0 15,0 10 1-15,0 4 1 16,-21 8-2-16,2 6 3 16,-6 6-3-16,0 0 1 0,1 2-1 15,3 2 0-15,6-4 0 16,2 4 0-16,1 0 0 16,-3 0 0-16,-7 4-2 15,-7 20 2-15,-7 6 0 16,1 4 0-16,1 4 0 15,10-10-1-15,6 7 1 16,9-3-3-16,7-2-14 16,2-4-50-16,0-12-220 15</inkml:trace>
</inkml:ink>
</file>

<file path=ppt/ink/ink2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34:11.232"/>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23379 14570 1003 0,'0'0'40'15,"0"0"-31"-15,0 0 64 16,0 0 18-16,0 0-11 15,0 0-23-15,0 0-8 16,13-104 10-16,-13 83 11 16,0-1-32-16,-7 0-16 15,-15 4-2-15,-9 8-7 16,-10 2-6-16,-9 8 2 16,-4 0-7-16,0 0-1 0,8 17 1 15,5-2-2 1,8 3 1-16,4 3-1 0,10 1 0 15,2 0-1-15,7 4 1 16,3 8-1-16,7 6 0 16,0 6 1-1,0 4 0-15,13 0 0 0,10-4 1 16,4-3-1-16,4-7-2 16,6-8 1-16,3-6-3 15,5-8 4-15,-1-6 2 16,-4-8 2-16,-3 0 0 15,-6 0 0-15,-5-18-2 16,1-6-2-16,-3-10 0 16,1-6 0-16,0-6 0 15,-8-7 0-15,3-3-6 0,-7 4 4 16,-5 4 0-16,-8 8 2 16,0 4-1-16,0 0 1 15,-18 10 3-15,-5-2-3 16,4 3 0-16,-2 5 1 15,-1 11-1-15,-5 2-1 16,-11 7-27-16,-18 12-106 16,-13 24-565-16</inkml:trace>
</inkml:ink>
</file>

<file path=ppt/ink/ink2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21:38.36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brush xml:id="br2">
      <inkml:brushProperty name="width" value="0.05292" units="cm"/>
      <inkml:brushProperty name="height" value="0.05292" units="cm"/>
      <inkml:brushProperty name="color" value="#00B050"/>
    </inkml:brush>
  </inkml:definitions>
  <inkml:trace contextRef="#ctx0" brushRef="#br0">2441 2289 29 0,'0'0'262'0,"0"0"164"15,0 0-158-15,0 0-113 16,0 0-76-16,0 0-20 16,0 0-4-16,0-3-21 0,0 1 3 15,0 0 12-15,0 0-22 16,0 0-7-1,0-2-9-15,0 4 38 16,0-3 7-16,0 3-18 0,0 0-22 16,0 0-14-16,0 0-1 15,0 17-1-15,0-1 1 16,0 0-1-16,0-2 1 16,0 4-1-16,0 0 0 15,0 6 1-15,0 8-1 16,-2 4 0-16,-2 4 1 15,2-1-1-15,2-2 0 16,0-5-3-16,0-7 2 16,20-7-35-16,9-18-173 15</inkml:trace>
  <inkml:trace contextRef="#ctx0" brushRef="#br0" timeOffset="1072.58">3565 3314 999 0,'0'0'207'15,"0"0"-27"-15,0 0-59 16,0 0-72-16,0 0-16 16,0 0 17-16,-2 0-9 15,2 0-15-15,0 0-8 0,0 0-9 16,0 0-6-16,2-1-3 16,15-3-3-16,1 0 2 15,-3 1 1-15,6 3-1 16,-3 0-1-16,1 0 0 15,0 0 1-15,-7 4 0 16,0 6 0-16,-3 2 1 16,-5 1-1-16,-4-2 0 15,0 6 0-15,-4 1 1 16,-25 2 1-16,-7 2 1 16,-3 0 0-16,2-6 0 15,11 0 3-15,6-8-2 0,9-2 0 16,6 0-3-1,3-4 0-15,2 2-1 0,0-2 1 16,0 0-2-16,0 0-1 16,0 0 3-16,0 4 0 15,4-2-1-15,8 0 0 16,3 0 0-16,5 4 0 16,3 0 0-16,8 4-20 15,4 8-37-15,5 2-37 16,0 0-119-16</inkml:trace>
  <inkml:trace contextRef="#ctx0" brushRef="#br0" timeOffset="2402.15">6597 4391 874 0,'0'0'174'16,"0"0"1"-16,0 0-19 15,0 0-52-15,0 0-27 16,0 0-16-16,-25-26-11 16,25 26-21-16,0 0-14 15,0 0-8-15,0 0-7 16,0-2-4-16,2-2 4 16,16 2 2-16,3 0-1 0,-2 0-1 15,-7 2 0 1,-1 0-2-16,-3 0 0 0,0 6 2 15,-2 8 1 1,-1-2 0-16,-5-2-1 0,0-2 0 16,0 0 1-16,0-2 1 15,-11 4 1-15,-8-3-2 16,1-2 1-16,3 1-1 16,4-3 0-16,6-3-1 15,3 0 0-15,2 1 0 16,0-1 1-16,0 0-2 15,0 3 1-15,0-3-4 16,0 1-1-16,7 5-2 16,17 1 7-16,3 1 0 15,4 2 0-15,-4-2 0 0,-7-1 1 16,-5 1-2-16,-8 1 0 16,-7-1 1-16,0 2 0 15,0 2 2-15,-2-2-1 16,-11 0 0-16,-8-2 1 15,2-4 0-15,-3 2 2 16,-3-6-1-16,8 0 2 16,-2 0 3-16,6 0-7 15,-1 0-1-15,-1 10-6 16,-1 8-50-16,1 2-243 16</inkml:trace>
  <inkml:trace contextRef="#ctx0" brushRef="#br0" timeOffset="3292.81">5572 5318 621 0,'0'0'329'0,"0"0"-63"15,0 0-94-15,0 0-90 16,0 0-26-16,0 0-22 16,6-29-4-16,-6 29 12 15,0 0-7-15,0 0-9 16,0 0-15-16,0 0-11 15,0 0-1-15,-2 17 1 16,-11-1 2-16,-3 4-1 16,3-2 0-16,2-2 0 0,0-2 0 15,-2-2 0-15,-1 2-1 16,3-2 1-16,1-4-1 16,2 2 0-16,6-6 0 15,2 0 0-15,0-2-2 16,0 0-1-16,0 0-2 15,6-2 3-15,15 0 2 16,3 0 0-16,1 0 0 16,-3 0-2-16,-4 0-5 15,-5 0 0-15,-7 0 7 16,0 0 0-16,-4 0 0 16,-2 0 1-16,0 0 0 15,0 0-1-15,0 0 0 0,0 0 0 16,0 6 1-16,0 6-1 15,0 2 2 1,0 2 1-16,-14 2-2 0,1-3 2 16,-1 3-3-16,1 0 0 15,4 0 0-15,2 1 0 16,5 3 0-16,2 2-7 16,0-2-56-16,11-4-333 15</inkml:trace>
  <inkml:trace contextRef="#ctx0" brushRef="#br0" timeOffset="4411.32">7575 6336 299 0,'0'0'430'0,"0"0"20"15,0 0-202 1,0 0-115-16,0 0-64 16,0 0-26-16,2-6-14 15,-2 6-9-15,0 0-10 16,0 0-7-16,0 0-3 0,-2 0-1 16,-18 12 1-16,-4 6 3 15,-1 0-3-15,5-1 1 16,7-3-2-16,3-6 2 15,6-3-2-15,4 4 1 16,0-5-4-16,0 0-1 16,18 2-1-16,7 2 2 15,4-2-10-15,2 0-1 16,-5 4 2-16,-4 0 9 16,-1 4 4-16,-8 0 0 0,-5 2 0 15,0-2 2 1,-8 4-2-16,0-2 2 0,0 2-1 15,-2 2 5-15,-17-2-2 16,-1-2 0-16,5-8-2 16,6-2-1-16,2-4-1 15,0-2 1-15,-1 0-1 16,-3 0-17-16,-3-10-82 16,3-16-366-16</inkml:trace>
  <inkml:trace contextRef="#ctx0" brushRef="#br0" timeOffset="4625.37">7577 6248 1633 0,'0'0'12'0,"0"0"3"15,0 0 38-15,0 0-43 16,0 0-10-16,0 0 1 15,136-26-1-15,-110 26 0 16,-5 0-4-16,-1 14-16 16,-9 8-38-16,-9-2-157 15</inkml:trace>
  <inkml:trace contextRef="#ctx0" brushRef="#br0" timeOffset="5950.76">4511 7331 925 0,'0'0'196'16,"0"0"-128"-16,0 0 118 16,0 0-79-16,0 0-50 0,0 0-36 15,9-78-4-15,-6 68 8 16,-3 4 5-16,0 4-12 16,0 2-6-16,-19 0-11 15,-16 26 0-15,-7 12-1 16,-1 6 2-16,5-2-2 15,7-2 0-15,6 2 0 16,6-3 1-16,7-6-1 16,4 2 0-16,5-7-1 15,3 2 1-15,0-6 0 16,0-4-1-16,5 0 0 16,13-4 1-16,4-2-4 0,7-2 2 15,4-8 2 1,3-2 0-16,0-2 0 0,-5 0-1 15,-4-2-16-15,-8-14-8 16,-7-2 4-16,-10-2 5 16,-2 0 2-16,0 0 14 15,-11 4 15-15,-9 2 1 16,-5 4-4-16,1 6 2 16,-7 4-9-16,1 0-5 15,6 11 0-15,9 16-4 16,6-1-75-16,9 2-248 15</inkml:trace>
  <inkml:trace contextRef="#ctx0" brushRef="#br0" timeOffset="46234.65">2007 1327 735 0,'0'0'0'0,"0"0"-30"16,0 0 30-16,0 0 85 16,0 0 30-16,0 0 19 15,0 0 3-15,20-62-7 16,-20 56-38-16,0-2-15 16,0 4-13-16,-4-2-8 15,-4 4-17-15,4 0 0 16,2 0-6-16,2 2-14 0,0-4-16 15,0 4-3 1,0 0-2-16,0 0-1 0,0 4 1 16,4 10 2-16,8 4 1 15,-1 6 0-15,-3 2-1 16,0 4 2-16,-4 3-1 16,-4 3 1-16,0-3 0 15,0 2 1-15,0-9 2 16,-4-4-1-16,-1-10 1 15,2-8-1-15,3-2-1 16,0-2-2-16,0 0 3 16,0 0 0-16,0 0 0 15,0 0-2-15,0 0 1 0,0 0-1 16,0 0 1-16,0-20-3 16,0-8 0-16,0-11 0 15,0-1-4-15,0 0-1 16,3 12 2-16,0 8 3 15,-3 8 0-15,0 10 0 16,0 2 2-16,0 0-1 16,0 0-1-16,0 0 0 15,0 2-3-15,0 20 1 16,-3 9 1-16,-4-2 1 16,3 5 0-16,0 3 0 15,1-3 0-15,-3 4-1 16,-4 4 1-16,4-2-1 15,-1-4-1-15,3-6-19 0,4-16-34 16,0-14-107-16,17-18-717 16</inkml:trace>
  <inkml:trace contextRef="#ctx0" brushRef="#br0" timeOffset="46894.07">2007 814 1125 0,'0'0'7'15,"0"0"-7"-15,0 0 4 16,0 0 26-16,0 0 27 0,0 0 4 15,14-88-10-15,-14 83 61 16,0 1-23-16,0 0-55 16,0 1-9-16,0-4 4 15,-2 6-10-15,-6-2-2 16,-1 3 3-16,1 0 2 16,-4 0-14-16,-1 14-8 15,-1 13 0-15,3-1-1 16,5-2 1-16,4-4 0 15,2-4-1-15,0-4-1 16,0-6 0-16,6 0 0 0,10 0 2 16,2-4-1-1,-2-2 1-15,5 0 1 0,0 0-1 16,3-16 0-16,5-18 2 16,3-10-1-16,1-14-1 15,-4-7-1-15,-10 1 0 16,-9 8-3-16,-10 22 4 15,0 30 1-15,-41 6-1 16,-14 50-2-16,-12 20 0 16,0 9 1-16,16-9-2 15,20-12-31-15,24-14-73 16,7-14-169-16</inkml:trace>
  <inkml:trace contextRef="#ctx0" brushRef="#br0" timeOffset="48398.36">1084 2270 299 0,'0'0'406'16,"0"0"-99"-16,0 0-171 16,0 0-112-16,0 0-24 0,0 0 0 15,-2 0 4-15,2 0-1 16,0 0 7-16,0 0 65 15,0 0 44-15,0 0-34 16,0 0-17-16,0 0-25 16,0 0-28-16,0 0-11 15,-2 0-4-15,-4 1 0 16,-3 14 0-16,-1-3 1 16,0 4 0-16,1 4-1 15,1 8 1-15,2 8-1 16,4 4 0-16,2 2 0 15,0-10 0-15,0-2 0 16,14-9-1-16,5-10 0 16,-3-1-2-16,-1-7 3 15,-1-3 1-15,-5 0-1 0,4 0 1 16,1-18 6-16,1-13-2 16,5-6-3-16,1-2-1 15,-6-3 0-15,-1 4-1 16,-8 6 0-16,-6 8 0 15,0 8 2-15,0 12 11 16,-14 4 7-16,-9 0-20 16,-9 16-1-16,-2 10-7 15,3 6-21-15,9-8-93 16,8-2-208-16</inkml:trace>
  <inkml:trace contextRef="#ctx0" brushRef="#br0" timeOffset="49650.05">1876 2386 478 0,'0'0'516'16,"0"0"-502"-16,0 0-5 0,0 0 146 15,0 0 8-15,0 0-110 16,6-32-11-16,-6 28 13 16,2 2-9-16,-2 2-21 15,0 0-1-15,0 0-8 16,0 0-11-16,0 0-4 16,0 2 2-16,-2 10 0 15,-4-2-1-15,1 4 1 16,3-6-2-16,0 8-1 15,2 2 1-15,0-2-1 16,0 2 0-16,9-6 0 16,8-4 0-16,3-4 0 15,5-4 1-15,0 0 0 0,-1-14 13 16,-4-8 0-16,-6 2-2 16,-10-4 0-16,-4 4 3 15,0 0 8-15,0 0-11 16,0 6 0-16,-14 4 1 15,1 6-5-15,-1 0 0 16,-1 4-5-16,-1 0 1 16,3 0-4-16,-3 0 1 15,7 12-1-15,1 0 0 16,3-2 0-16,5 2 0 16,-2 0 0-16,2 0-1 15,0-2-1-15,0 0 1 0,0 0 0 16,0 0 1-1,7-4 0-15,-1 2 0 0,1-6 0 16,0 0-2-16,-2-2 1 16,-5 0 1-16,0 0 5 15,0-2 22-15,0-14-18 16,-10-4-6-16,-3 4 2 16,0 2 1-16,3 8-2 15,4 4 0-15,4 2-2 16,0 0-2-16,-1 0-2 15,1 22-1-15,2 8 3 16,-2-4-1-16,2-4 0 16,0-4-1-16,0-8 2 15,0-2-2-15,0-2 1 16,0-4-1-16,0 0-1 0,4-2 1 16,12 0 0-16,2 0 0 15,4-10 2-15,-2-12 0 16,-2-4 0-16,-7 6 0 15,-7 4 0-15,-4 4 1 16,0 6 1-16,0 4 1 16,0 2 0-16,-2 0-3 15,-15 10 0-15,-4 14 0 16,-1 4 0-16,4-10 0 16,9-8 0-16,5-6 0 15,4-2-1-15,0-2-1 16,0 0-2-16,0 0 0 0,9-4 4 15,4-12 0-15,3 2 1 16,-7 0-1-16,-3 8-1 16,-4 4-2-16,-2 2-15 15,0 0-23-15,0 14-31 16,-12 6-102-16</inkml:trace>
  <inkml:trace contextRef="#ctx0" brushRef="#br0" timeOffset="99852.7">19943 8365 1461 0,'0'0'88'16,"0"0"-45"-16,0 0 27 16,0 0-33-16,0 0-18 15,0 0-4-15,0 0 1 0,5 0-2 16,-3 0-5-16,2 0 0 15,5 0-2-15,7 9-3 16,1-1-2-16,10 6-1 16,6 0-1-16,10-2 1 15,10-6 1-15,12-4-1 16,9-2 0-16,11 0 0 16,1-16 0-16,3-4 0 15,-8 0-1-15,-17 2 0 16,-12 4 0-16,-19 1-4 15,-14 12-45-15,-7-2-64 16,-8 3-240-16</inkml:trace>
  <inkml:trace contextRef="#ctx0" brushRef="#br0" timeOffset="100350.17">21658 8336 1048 0,'0'0'263'16,"0"0"-139"-16,0 0-6 15,0 0-60-15,0 0-15 16,0 0-8-16,81-22-5 16,-59 15-4-16,7 3-10 15,3 4-8-15,3 0-3 0,7 0-1 16,8 0-3-16,8 0 1 16,10 0-1-16,6 0 0 15,2 0-1-15,-7 0 0 16,-11 0 0-16,-10 0-9 15,-9 0-48-15,-6 0-78 16,-6-10-404-16</inkml:trace>
  <inkml:trace contextRef="#ctx0" brushRef="#br0" timeOffset="115498.04">4076 11516 276 0,'0'0'37'16,"0"128"-37"0,0-64-29-16,0-10-255 15</inkml:trace>
  <inkml:trace contextRef="#ctx0" brushRef="#br0" timeOffset="120091.53">3802 11757 14 0,'0'0'0'16</inkml:trace>
  <inkml:trace contextRef="#ctx0" brushRef="#br0" timeOffset="133209.5">6924 11069 1357 0,'0'0'68'15,"0"0"-16"-15,0 0 53 16,0 0-58-16,0 0-14 16,0 0 4-16,0 0-6 15,13-101 0-15,-13 100-4 16,0 1-11-16,-2 0-9 15,-20 5-7-15,-12 26 1 16,-3 7-1-16,-1 2 0 0,9 2 0 16,2 0 0-1,5 0-1-15,4 2 1 16,7 1 0-16,6-4 0 0,5 0 0 16,0-5-1-16,10-4 1 15,16-8-1-15,3-4 0 16,7-8-1-16,6-12 1 15,0 0 1-15,5-10 1 16,-2-24 0-16,-7-6 0 16,-4-13 0-16,-13-11 0 15,-7-8-1-15,-7 0 1 16,-7 6-1-16,0 8 1 16,-7 14-1-16,-15 8 0 15,-5 11 0-15,-5 14 0 16,-7 11-2-16,-11 4-36 15,-8 29-80-15,-4 10-415 0</inkml:trace>
  <inkml:trace contextRef="#ctx0" brushRef="#br0" timeOffset="141351.46">19979 8927 1278 0,'0'0'20'0,"0"0"47"16,0 0 53-16,0 0-75 15,0 0-45-15,0 0-51 16,0 0-1234-16</inkml:trace>
  <inkml:trace contextRef="#ctx0" brushRef="#br0" timeOffset="142695.4">7887 12298 985 0,'0'0'279'0,"0"0"-174"15,0 0 28-15,0 0-55 16,0 0-51-16,0 0-1 15,0 0 13-15,-5 0 11 16,5 0-9-16,0 0-19 16,0 0-9-16,0 0-6 0,0 0-6 15,13 0 0 1,14 0-1-16,7 0 0 0,6 0-3 16,0 0-22-16,0-6-18 15,-5 0-30-15,-8 0-46 16,-11 6-184-16</inkml:trace>
  <inkml:trace contextRef="#ctx0" brushRef="#br0" timeOffset="142847.46">7985 12376 1039 0,'0'0'219'15,"0"0"-104"-15,0 0 4 16,0 0-82-16,0 0-33 15,0 0-4-15,51 0-7 0,-24 0-193 16</inkml:trace>
  <inkml:trace contextRef="#ctx0" brushRef="#br1" timeOffset="170122.97">23447 8959 29 0,'0'0'408'0,"0"0"-55"16,0 0-91-16,0 0-105 15,0 0-62-15,0 0-30 16,0 0 29-16,-23 0-8 16,15 0-19-16,4 0-27 0,0 0-6 15,1 0-18-15,-1 0-7 16,2 0-2-16,-2 0-4 15,-2 0-2-15,0 2 0 16,2 6 1-16,-1 0 3 16,3-2 0-16,0 3-1 15,2 0-1-15,0 1 1 16,0 8 1-16,0 3 2 16,4 4 1-16,5 0 3 15,5-3-7-15,1 0-2 16,1-4-1-16,3 0 1 15,4-6 0-15,4 4 4 16,0 0 4-16,-1-2-3 16,1-2-2-16,-5 4-3 15,3-4-1-15,-3-2 0 16,3 2 0-16,-1-8 0 0,7-2 0 16,7-2 0-16,7 0 3 15,4-2 3-15,4-6-3 16,0-2-1-16,-1 4-1 15,-4 2-1-15,2-4-1 16,-6 2 0-16,-1-4 0 16,-1 4 1-16,-4-2-1 15,0 2 0-15,-2 2 0 16,-1 0 0-16,-1 4 2 16,-3-2-2-16,0 0 0 15,0 0 1-15,5-4-1 16,-1 4 0-16,6-2 0 15,3-2 0-15,3-4 1 0,-3 2-1 16,-2 2 1-16,-1-4-1 16,-5 2 0-16,-3-2 0 15,-2 2 1-15,-2-4-1 16,0 2 1-16,-2-7 0 16,4 2 0-16,-2 4 0 15,-2 0-1-15,-5 4 0 16,-2 1 0-16,-7 2 0 15,1 3 0-15,-5 1 0 16,-1-3 0-16,2 2 1 0,-2 1-1 16,1-4 0-1,1 1 0-15,0-3 0 0,3 1 0 16,6-2 0-16,-4 0 0 16,3 3 0-16,-7 1 0 15,1 1 0-15,-4 0 0 16,-4 0 0-16,3-3 0 15,3 1 0-15,-2-1 0 16,1-1 0-16,3 0 0 16,1-2 0-16,-3 2 0 15,2-4 1-15,-3 4-1 16,-5 2 0-16,0 2 1 16,-2-4 0-16,-2 2 0 15,4 2 0-15,-4 0-1 0,2-2 1 16,-2 2 0-16,2-4-1 15,0 2-1-15,0 0 1 16,0 4 0-16,-2 0-2 16,0 0-31-16,-6-2-196 15</inkml:trace>
  <inkml:trace contextRef="#ctx0" brushRef="#br1" timeOffset="171711.8">26197 8965 641 0,'0'0'249'0,"0"0"-91"0,0 0 32 16,0 0-124-16,0 0-20 16,0 0 18-16,-78-28-8 15,74 26-22-15,-1-2 20 16,3 4-9-16,0-2-15 15,2 2-8-15,-2 0-9 16,0 0-6-16,-4 0-4 16,4 0-1-16,0 0 1 15,2 0 15-15,0 0 0 16,0 0-13-16,0 0-2 16,0 10 3-16,0 0 8 15,4 4 14-15,10 2-3 0,2-3-8 16,4 2-5-16,7 3 2 15,6 4-6-15,5 2 1 16,9 6 0-16,4-1-3 16,2 1-3-16,3-6 1 15,0-2 1-15,2-2-2 16,5-6 0-16,-3-2 1 16,2-4-1-16,-5 0-1 15,-3 2-1-15,-3-4 0 16,-2 2-1-16,0 0 0 15,1-2 0-15,3-2 1 16,0-2-1-16,3 2 0 16,2-4 1-16,2 0-1 0,1 0 0 15,-3 0 0 1,-6 0 0-16,-4 0 0 0,-4 0 0 16,-1 0 0-16,-1-4 0 15,0 0 0-15,5 2 0 16,2-2 0-16,2 0 0 15,3-2 0-15,-3 2 0 16,0 0 0-16,-2 0 0 16,-5 0 0-16,-1-2 0 15,1 0 0-15,2 2 0 16,2 0 0-16,4-4 0 16,6 2 0-16,-4 0 0 15,0-2 0-15,-4 2 0 0,-11 2 0 16,-3-4 0-16,-3 0 0 15,1 2 0-15,0-6 0 16,4 4 0-16,1-8 0 16,1 2 1-16,1-4-1 15,-5 0 0-15,-10 5 0 16,-6 2 0-16,-6 3 1 16,-4-1-1-16,2 4-1 15,-3-2 1-15,2 6 0 16,0-8 1-16,0 5-1 15,2-1 0-15,1-4 0 16,1 5-1-16,1 0 1 0,-3 2 0 16,3 0 0-16,-3 2 0 15,-4-2 0-15,3-2 0 16,-2 4-1-16,7-1 1 16,2-3 1-16,8 1-1 15,2-1 0-15,2-3 0 16,2 3 0-16,1-3 0 15,-5 1 0-15,-5-2 0 16,-8 2 0-16,-3 0 0 16,-2-2 0-16,3 2 0 15,-1 0 0-15,3-2 0 16,1 4 0-16,-1-2 0 16,0 0 0-16,-2 4-1 15,-4 0 2-15,-1-2-1 16,-2 2 0-16,2-2 0 0,-3 2 0 15,3 2 0-15,-1-6 0 16,0 4 0-16,-1-2 0 16,1 0 0-16,0 0 0 15,-2 0 0-15,-4 2 0 16,1 2 0-16,-3 0 0 16,0 0 0-16,0 0 0 15,0 0 0-15,0 0-3 16,0 0-8-16,0 0-18 15,0 0-51-15,-5 0-881 16</inkml:trace>
  <inkml:trace contextRef="#ctx0" brushRef="#br1" timeOffset="199480.69">2786 16128 44 0,'0'0'342'15,"0"0"44"-15,0 0-155 16,0 0-102-16,0 0-48 16,0 0-16-16,0 0-3 15,54-40 19-15,-54 40 3 16,0 0-4-16,0 0-26 16,0 0-18-16,0 0-11 15,-4-4-9-15,-9 0-14 16,-5 0 0-16,-9 2-2 0,-9-2 0 15,-8 0 1-15,-10 4-1 16,-6 0 0 0,-2 0 2-16,-1 0-2 0,1 0 0 15,0 0 0-15,4 0 1 16,0 0 0-16,2 0 0 16,5 0-1-16,-3 0 2 15,3 0 2-15,-1 0 0 16,2 0-1-16,-2 0 0 15,4 0-1-15,0 0 2 16,2 0-3-16,-1 0 2 16,3 0-1-16,-4 0-1 15,6 0-1-15,0 0 0 16,4 0 0-16,0 0 1 16,-2 0-1-16,0 0 0 0,-4 0 0 15,4 4 0-15,-1 2 1 16,5 2 0-16,5-4-1 15,2 0 1-15,-2-2 1 16,2 2-1-16,-4 0-1 16,-3 0 0-16,1-4 1 15,-1 0-1-15,0 0 0 16,2 0 0-16,3 0 0 16,0 0 0-16,4-4 0 15,-4 0 1-15,0 2-1 0,0 2 0 16,-5 0 1-16,-2 0-1 15,-1 0 0-15,-6 0 0 16,3 0 0-16,0 0 1 16,1 0-1-16,1 0 0 15,5 10 0-15,3 4 0 16,5 2 0-16,5 4 2 16,3-2-2-16,2-2 0 15,1 8 0-15,8-8 0 16,-5 4 0-16,3 6 0 15,-1 0 1-15,-4 6-1 16,-1 4 1-16,1 5-1 16,1 3-1-16,3-4 1 0,5-6 0 15,1 2 1 1,5-8-1-16,0 2 0 0,0-2-1 16,5-2 1-16,4 1 0 15,1-4 0-15,-3 8 0 16,2-9 1-16,2 0-1 15,3-4 0-15,6 0-1 16,4-4 0-16,10 0-1 16,5-2 2-16,6-2 0 15,4-2 2-15,0-4-2 16,3 2 0-16,-4-6 0 16,8 0 0-16,-2 0 2 15,2 0-1-15,-1 0-1 16,-6 0 0-16,-5 0 0 0,-3 0 0 15,-5 0 0-15,1 0 0 16,-3 0 0-16,1 0-1 16,-2 0 1-16,4 0 0 15,-6 4 0-15,0-4 0 16,-4 0 0-16,-3 0 0 16,-2 4 0-16,-1-4 0 15,0 4 0-15,2-2 0 16,4-2 0-16,6 0-1 15,5 0 1-15,7 0-2 16,1 0 2-16,1-10 1 16,-2 0-1-16,-2 2 0 15,-8 0 0-15,-6 6 1 0,-4-2 0 16,-8 4-1 0,1-4-1-16,2 4 1 15,4 0 0-15,5 0 1 0,0 0-1 16,-2 0 0-16,0 0 1 15,0 0-1-15,-3 0 0 16,-2 0-1-16,-1 0 1 16,-6 0 0-16,-1 0 0 15,-1 0 0-15,1 4 0 16,3-4 0-16,5 4 0 16,3 2 0-16,-1-2 0 15,3 0 0-15,-5 2 0 0,-1-2 0 16,-4 4 0-16,3-4 0 15,-1-2 0-15,2-2 0 16,4 0-1-16,4 0 1 16,2 0 0-16,2-2 0 15,5-10 0-15,1 2 0 16,0 2 0-16,1-2 0 16,3-2 0-16,-5 6 0 15,4-6 1-15,3 2-1 16,-5-2 0-16,2 6-1 15,-5-6 1-15,4 2 0 16,-8 2 0-16,-1-2 0 16,-3-2 0-16,-2 6 0 0,-1-7 1 15,2 0-1 1,1-1 0-16,3-4 0 0,-3 1 0 16,-2 3 0-16,2 4-1 15,-5-6 0-15,-1 6-2 16,-4-2-6-16,-1 2 0 15,1-4 2-15,-6-2 2 16,0 2 1-16,-4 4 2 16,-2-4 1-16,-3 2 1 15,-2-2 1-15,-2-4 0 16,0-4-1-16,0 0 2 16,-4-8-2-16,-7 6 0 15,-3-6 1-15,1 3-1 16,1 4 0-16,4 0 0 0,-1 1 0 15,1 4 0-15,-2-4 0 16,-3 8 0-16,-3-4 0 16,-4 0 0-16,-6 6 0 15,-6-2-1-15,-5 4 1 16,-6-2 0-16,1 2 0 16,-3-2 0-16,5 2 0 15,2 6 1-15,5 0-1 16,4 4 0-16,4 0-2 15,3 0-6-15,7 14-37 16,5 2-97-16,6-2-628 0</inkml:trace>
  <inkml:trace contextRef="#ctx0" brushRef="#br1" timeOffset="205932.31">9567 5617 1275 0,'0'0'56'0,"0"0"-18"15,0 0 73-15,0 0-53 0,0 0-58 16,0 0 0 0,0 0 0-16,0 1-8 0,0 4-85 15,0-1-459 1</inkml:trace>
  <inkml:trace contextRef="#ctx0" brushRef="#br1" timeOffset="206128.22">9567 5617 180 0,'53'-109'1146'0,"-57"103"-1144"15,1 4 15-15,3 2 28 16,0 0-45-16,0 0-234 0,0 0 58 16,0 2-51-16,0 4-169 15</inkml:trace>
  <inkml:trace contextRef="#ctx0" brushRef="#br1" timeOffset="206756.23">9613 5514 862 0,'0'0'199'0,"0"0"-10"16,0 0-56-16,0 0-79 16,0 0-23-16,0 0-1 15,0-34 23-15,0 30-24 16,0 2-21-16,0 0-6 16,0 2-2-16,0 0-4 0,0 0-24 15,0 0-67-15,0 2 18 16,0 10-8-16,0 2 28 15,0 2-1-15,0-2 8 16,0-6 4-16,0-4 34 16,0-4 12-16,-2 0 27 15,-2 0 158-15,-2 0-102 16,-1-8-62-16,-5-8 17 16,6 0 2-16,-1 2-11 15,0 2 14-15,5 2-28 16,2 2 7-16,0 2-11 15,0 2-11-15,0-2-2 0,0 4-4 16,7 0 4 0,2 0 2-16,-1 2-2 0,4 0-1 15,-3 0-2-15,-3 0 0 16,3 0 0-16,1 14 5 16,-4 4 0-16,-2-4 0 15,1 2 0-15,-5-6 2 16,0-4-2-16,0-4 3 15,0-2 6-15,0 0 17 16,0 0 20-16,0 0-17 16,0 0-13-16,-5-6-12 15,-3-8-2-15,1 6-1 16,0 0 0-16,5 4 0 16,2 0-1-16,0 4 0 0,0 0-1 15,0 0-2-15,0 0-2 16,0 0-1-16,0 0 4 15,0 4 0-15,0 6-4 16,0 2-5-16,0 8-18 16,0 8-34-16,0-1-88 15,-3-8-482-15</inkml:trace>
  <inkml:trace contextRef="#ctx0" brushRef="#br1" timeOffset="-209047.44">10369 6432 874 0,'0'0'231'16,"0"0"-49"-16,0 0-22 15,0 0-76-15,0 0-39 16,0 0-14-16,0 0-5 15,0 0 0-15,55 0-2 0,-55 0-7 16,3 0-3-16,4 0-2 16,6-1-2-16,7-13-3 15,3-7-3-15,-2 2-1 16,-3-6-1-16,-5-3-1 16,-3 0 1-16,-4-8-2 15,-3-2 5-15,-3-4-4 16,0-2 1-16,0-2-1 15,0-9 0-15,0 4 0 16,0 2-1-16,0 7 0 16,-5 6 4-16,-9 6 0 15,-1 0-1-15,-7 2 3 16,-5 0-5-16,-2 4 0 16,-2 2-1-16,-1 2 0 0,3 4 1 15,3 6-1 1,0-4 0-16,-1 2 0 0,-4-1 0 15,-1-2 0-15,1 1 0 16,4-1 0-16,3 1 0 16,3 0 1-16,6 4 0 15,1-4-1-15,1 2 0 16,0 2 0-16,-5 0 1 16,0 4 1-16,1 4-1 15,-6-2 0-15,-2 4-1 16,4 0 0-16,0 0 0 15,9 0 0-15,0 0 1 16,1 0-1-16,1 0 0 0,4 0 0 16,2 0 0-16,1 0 0 15,3 0-1-15,0 0 0 16,0 0 0-16,0 0-1 16,0 0-4-16,0 0-8 15,11 0-21-15,14-4-42 16,-3-6-166-16,-6 2-1157 15</inkml:trace>
  <inkml:trace contextRef="#ctx0" brushRef="#br1" timeOffset="-208657.38">10026 5270 1383 0,'0'0'21'0,"0"0"2"15,0 0 85-15,0 0-29 16,0 0-58-16,0 0 8 16,0-28-3-16,0 28-14 15,-7 0-8-15,-20 19 1 16,-4 12 3-16,-5-1-3 16,1 2-3-16,1-6 1 15,-1 0 0-15,-1-6-1 16,3 0 0-16,4-8-1 0,7 0 0 15,5-2-1 1,9 0 0-16,3-2-1 0,5 2-1 16,0 2-1-16,0 2 1 15,5-2 1-15,9 1 0 16,7-4-1-16,4 0 1 16,4-4 1-16,7 5 0 15,4-2 1-15,4 5-1 16,4 5-1-16,4 1-31 15,4 8-96-15,-6-4-552 16</inkml:trace>
  <inkml:trace contextRef="#ctx0" brushRef="#br1" timeOffset="-206160.3">10006 5121 1140 0,'0'0'66'0,"0"0"-19"0,0 0 100 16,0 0-46 0,0 0-53-16,0 0-23 0,118-84-6 15,-118 84-6-15,0 0-12 16,0 18 0-16,-6 24 2 15,-27 14 6-15,-8 8 15 16,-8 1-7-16,0-7-9 16,1-8-1-16,4-6-3 15,2-4 1-15,4-6-3 16,4-6-1-16,7-4-1 16,6-3 0-16,5-6-3 15,5-1-15-15,2-1-44 16,-2-4-35-16,0-6-115 15,4-3-550-15</inkml:trace>
  <inkml:trace contextRef="#ctx0" brushRef="#br1" timeOffset="-205912.15">9609 5101 1375 0,'0'0'42'16,"0"0"-38"-16,0 0 3 16,0 0 23-16,0 0 23 15,0 0-25-15,96 101 22 16,-65-55-26-16,2 2 1 0,1 2-7 16,1-2-6-16,4 0-4 15,-2 2-3-15,3-4-4 16,1 7-1-16,-3-2-13 15,-5-11-193-15</inkml:trace>
  <inkml:trace contextRef="#ctx0" brushRef="#br1" timeOffset="-204471.51">10837 6332 741 0,'0'0'194'0,"0"0"-8"15,0 0 26-15,0 0-106 16,0 0-68-16,0 0-4 16,109-14 11-16,-93 14-1 15,4 0-5-15,4-6 1 16,9-6-15-16,8-4-12 0,1-8 0 16,3 0 3-1,-3-4-8-15,-2-6-1 0,-3-2-3 16,-4-5-1-16,-2-2-1 15,-8-1 0 1,-2-7 1-16,-3-1-1 0,-5-8 2 16,-2-4 0-16,-2-2-1 15,-4-2-2-15,-1-3 0 16,-2 7-1-16,3 4 1 16,-5 6-1-16,0 8 1 15,0 6 0-15,0 4 0 16,0 3 7-16,-13 1-5 15,-6 0-3-15,-5 2 1 16,-3-2-1-16,3 2 0 0,-3-2 0 16,2 2 1-16,3 4 0 15,3 2-1-15,2 4 0 16,2 2 0-16,-1 4 1 16,-1-2 1-16,-8 2-2 15,-2 0 0-15,-4 0 0 16,0-4 0-16,0 0 0 15,2-1 0-15,0-1 0 16,0 0 1-16,2-2-1 16,0 2 1-16,-2 0 1 15,-4 2 0-15,-5 0-1 16,-6 0-1-16,-10 2 1 16,-6 6 0-16,0 0-1 0,-3 2 0 15,5 0 1-15,3-2-1 16,4 2 2-16,4 0-2 15,-1 0 1-15,6-2 0 16,3 4-1-16,3 2 2 16,7 0-2-16,2-3 2 15,0 3-1-15,3 3 0 16,-8-1 0-16,1 2-1 16,-4 0 0-16,-5 0 0 15,-1 0 0-15,4-2 1 0,3 2-1 16,5-2 0-1,7-1 1-15,2 2-1 16,0-6 0-16,-1 4 0 16,2-4 0-16,-4-1 0 0,3 5 0 15,-1-1 0-15,0 0 0 16,1 1 0-16,2 2 0 16,-2-3 0-16,7 4-1 15,1 0 1-15,2 0 1 16,5 0-1-16,1-3 0 15,0 0 1-15,-2-1-1 16,0-3 0-16,-5 0 0 16,2 3 0-16,0-3 0 15,0 7 0-15,-2 0-19 16,-5 3-117-16,-6 2-479 0</inkml:trace>
  <inkml:trace contextRef="#ctx0" brushRef="#br1" timeOffset="-203932.51">9471 4247 920 0,'0'0'0'0,"0"0"0"15,0 0 74-15,0 0 64 0,0 0-101 16,0 0 139-16,74-79-17 16,-74 78-78-16,0 1-21 15,0 0-15-15,0 0-21 16,0 0-9-16,0-3-2 16,0 3-4-16,0 0-2 15,0 0 1-15,0 0 4 16,0-1-1-16,-7 1-10 15,-9 0-1-15,-6 0 0 16,-4 0 0-16,-3 4 0 16,0 14 0-16,2 2 1 15,2 2-1-15,0 0 0 16,1 2 0-16,2-2 0 16,-1 2 0-16,5 0 0 0,1-2 0 15,5 0-1-15,4-2 1 16,3-4-1-16,5-2 0 15,0 1 0-15,0 0 0 16,7 2 0-16,15-3 1 16,7 4-1-16,5-2 1 15,3-2 0-15,4-4 0 16,-1 2 0-16,4 0-2 16,-5 4-2-16,-4 8-35 15,-8 6-26-15,-12 6-63 0,-11-4-332 16</inkml:trace>
  <inkml:trace contextRef="#ctx0" brushRef="#br1" timeOffset="-194847.76">7185 3170 1434 0,'0'0'31'0,"0"0"39"16,0 0 5-16,0 0 4 16,0 0-49-16,0 0-25 15,0 0 1-15,41-110 3 16,-39 110-5-16,-2 0-3 15,0 0-1-15,0 0-2 16,0 12-6-16,-2 16 8 16,-15 6 4-16,-5 6 2 15,0 0 5-15,2-2-3 0,4-6-3 16,7-6 0 0,1-8-1-16,3-4-2 15,3-4 2-15,0 1-3 0,0-5 0 16,-1-1-1-16,0 2 1 15,3-7-1-15,0 0 0 16,0 0 0-16,0 0 3 16,0 0 5-16,0 0 8 15,0-31 0-15,14-9-13 16,-3-4-2-16,1-2-1 16,-10 6 0-16,-2 10 0 15,0 12 2-15,0 12-1 16,0 6 7-16,-9 8-8 0,-9 40-3 15,-4 20 3-15,-1 16 1 16,12 5-1-16,11-5 0 16,0-6 0-16,15-14 0 15,10-15 0-15,-4-16 0 16,-8-12 0-16,-2-11 1 16,-9-10-1-16,3 0 1 15,3-35 15-15,2-17-3 16,5-20-12-16,1-8-1 15,1-6 0-15,0-1 0 16,-7 10-1-16,-3 10 0 16,-5 13 1-16,-2 14 0 0,0 14 0 15,0 10 1-15,0 12 0 16,0 4-1-16,0 0 0 16,0 0-4-16,-7 28-2 15,-8 20 6-15,-1 6 0 16,1 6 1-16,3-7-1 15,8-12-1-15,4-10 0 16,0-16 1-16,0-6 0 16,0-7 1-16,0-2 0 15,0 0 3-15,0-15 4 16,0-21-4-16,0-14-4 16,0-12 0-16,0-8 0 15,11 8-2-15,-4 18 2 16,-2 15-2-16,-5 18 2 15,0 11 0-15,0 14-3 16,0 40-15-16,-14 26 16 0,-4 18 1 16,2 9 0-16,12-1-18 15,4-6-24-15,0-14-109 16,18-24-1036-16</inkml:trace>
  <inkml:trace contextRef="#ctx0" brushRef="#br1" timeOffset="-193551.65">8248 3914 1467 0,'0'0'38'0,"0"0"-33"15,0 0-1-15,0 0 9 16,0 0-6-16,0 0 14 15,-20 130 20-15,-5-92-8 16,-2 7 0-16,1 3-18 0,-1 4-2 16,7-6-6-16,7-4-5 15,9-4-1-15,4-4 3 16,0-12-2-16,0-6-1 16,0-10-1-16,0-6 1 15,2 0 0-15,-2 0 0 16,4 0 8-16,5-18 32 15,1-18-22-15,4-12-16 16,-1-14 1-16,-3-10 2 16,-4-13-3-16,-1-7-1 15,-5-2 0-15,0 6 0 16,0 23-1-16,0 24 5 16,0 20 12-16,-5 15-7 0,5 6-8 15,0 10-3-15,0 51-7 16,0 33 7-16,0 22 1 15,3 13-1-15,3-11 0 16,-2-14 0-16,1-16 0 16,-5-19 0-16,0-18 1 15,0-22-1-15,0-11 1 16,0-12 0-16,0-6 1 16,0 0 2-16,0 0 2 15,0-10 1-15,9-28 1 16,11-21-8-16,4-19 0 15,1-16-1-15,-4-10 1 16,-9-10-2-16,-7 3-3 0,-5 17 2 16,0 30 3-1,0 30 0-15,0 30 1 0,-2 4-1 16,-9 44-5-16,-1 30 4 16,-5 22 1-16,3 0 1 15,5-11-1-15,3-9 0 16,1-12 0-16,1-8 0 15,-1-9 1-15,1-10-1 16,-1-12 0-16,3-14 0 16,2-7 1-16,0-4 0 15,-2 0 1-15,-7-9 5 16,-5-22-1-16,-5-13-6 16,-1-6-1-16,6 4-11 0,-1 12-10 15,-2 18-20-15,-4 16-107 16,-10 14-884-16</inkml:trace>
  <inkml:trace contextRef="#ctx0" brushRef="#br1" timeOffset="-192341.64">8136 6017 1003 0,'0'0'210'16,"0"0"-75"-16,0 0 28 15,0 0-74-15,0 0-44 16,27-116-12-16,-27 116-3 15,0 0-17-15,0 20-12 16,0 33 0-16,0 23 3 16,-4 14 10-16,-10 8-1 15,3-2-4-15,5-9-3 16,3-11-3-16,1-14 1 16,2-8 2-16,0-12 2 15,0-12-4-15,0-6-2 16,0-12 0-16,0-4-1 15,0-3 1-15,0-5-2 16,0 0 2-16,0 0 7 0,0-10 17 16,0-33-8-16,11-21-15 15,5-20-3-15,1-17 0 16,4-3 0-16,-1-4 0 16,0 10 0-16,-2 15 0 15,-5 21 0-15,-7 20 0 16,-4 20 1-16,2 12-1 15,-4 10 1-15,0 0-1 16,0 32-2-16,0 32 0 0,-4 30 2 16,-6 21 1-1,3-1-1-15,3 0 1 0,4-9-1 16,0-13 0 0,0-16 1-16,0-20-1 0,0-15 1 15,4-15-1-15,-2-16 0 16,-2-6 1-16,0-4-1 15,2 0 2-15,-2-8 7 16,0-33 5-16,3-17-14 16,-3-12-3-16,2-2-2 15,0 8-17-15,-2 16-16 16,0 26-22-16,0 18-99 16</inkml:trace>
  <inkml:trace contextRef="#ctx0" brushRef="#br1" timeOffset="-181225.88">7911 12286 1003 0,'0'0'247'0,"0"0"-149"16,0 0 33-16,0 0-36 16,0 0-7-16,0 0-11 0,0 0-30 15,9 0-14 1,-9 0-5-16,0 0-12 0,0 0-4 16,0 0-5-16,0 0-3 15,0 0-3-15,9 0 1 16,13 0 0-16,9 0 2 15,9 0 0-15,1 0-2 16,-5 0 0-16,-12 0-2 16,-4 0-1-16,-11 0-7 15,-2 10-29-15,-7 4-29 16,0 0-111-16</inkml:trace>
  <inkml:trace contextRef="#ctx0" brushRef="#br1" timeOffset="-180920">7889 12595 1516 0,'0'0'90'0,"0"0"-77"16,0 0 83-16,0 0-41 15,0 0-33-15,0 0-3 16,-2 0 1-16,2 0-7 16,0 0-4-16,0 0-5 15,0 0-2-15,20 0 0 0,7 0-2 16,4 0 1-16,5 0-1 16,1 0 0-16,1 0 0 15,-3 0-3-15,-3 0-26 16,-10 0-47-16,-8 0-340 15</inkml:trace>
  <inkml:trace contextRef="#ctx0" brushRef="#br1" timeOffset="-179075.58">22098 8979 247 0,'0'0'103'16,"0"0"313"-16,0 0-38 0,0 0-189 15,0 0-12-15,0 0-29 16,-29 28-60-16,29-28-32 15,0 0-16-15,0 0-15 16,0 0-9-16,0 0-7 16,0 0-3-16,0 0-1 15,19 0-3-15,22 0-2 16,18 3 1-16,13 6-1 16,1 1-2-16,-8 4-4 15,-7 0-3-15,-11-3 1 16,-3 0 1-16,-4-4-1 15,-1-1 2-15,1-1-1 0,-5-2-2 16,-8-2 1-16,-9-1-1 16,-11 0 7-16,-7 0 2 15,0 0 0-15,-16 0 2 16,-24 0 2-16,-14 0 9 16,-10 0-4-16,-7 0 0 15,-6-4-1-15,6-1-1 16,9 3-3-16,10 2-1 15,19 0 1-15,16 0-1 16,9 0-1-16,6 0-1 16,2 0-1-16,0 0 0 0,29 0 0 15,27 16 0-15,18 4 0 16,10 4 0-16,8-5-6 16,-5-6-33-16,-2-13-267 15</inkml:trace>
  <inkml:trace contextRef="#ctx0" brushRef="#br1" timeOffset="-177186.88">8489 12374 900 0,'0'0'292'0,"0"0"-166"15,0 0 7-15,0 0-38 16,0 0-22-16,0 0-37 16,0 0 1-16,73-6-5 15,-73 10-6-15,0 12-10 16,0 8 0-16,-2 17-2 15,-16 10-2-15,0 0-6 16,-2-1-3-16,5-10-1 0,5-12-1 16,6-8-1-1,4-8 0-15,0-8 0 0,0-4-1 16,0 0 1-16,0 0 0 16,14-30 1-16,10-10 1 15,2-8-2-15,1-4 0 16,0 3-1-16,-2 5-1 15,-3 6 0-15,-4 10 2 16,-4 14-1-16,-6 6 1 16,-1 6 0-16,1 2 0 15,6 0 0-15,1 4 0 16,1 14 2-16,-3-2-1 16,-3 4 0-16,-6 2 0 15,-2 0 0-15,-2-1 1 16,0 1 0-16,0-4 0 0,0 0-1 15,0-8 0-15,0-4-1 16,0-6 0-16,0 0 0 16,0 0 0-16,0 0 0 15,7 0-2-15,15-16 2 16,7-10 0-16,5-6 0 16,-3 1 0-16,-6 7-1 15,-6 8-3-15,-10 6 1 16,-4 8 3-16,-5 2 0 15,0 0-2-15,4 0 2 16,3 4-1-16,1 17 0 16,-1 4 2-16,-4-3-2 15,-1 3 2-15,-2-3-1 0,0-2 0 16,0-4 0-16,0-1 0 16,0 0-7-16,0-1-43 15,0-4-105-15,0-4-721 16</inkml:trace>
  <inkml:trace contextRef="#ctx0" brushRef="#br1" timeOffset="-176707.25">9373 12386 1558 0,'0'0'28'0,"0"0"69"15,0 0-53-15,0 0-19 16,0 0-7-16,0 0 7 16,-7-70-5-16,-1 70-5 15,-11 0-5-15,-14 28-9 16,-7 8-1-16,-3 8 0 16,8-2 0-16,6-4 0 15,9-5 1-15,6-4-1 16,6-4 0-16,3-9-1 15,5-8 0-15,0-2 0 16,0-2 0-16,0-4 0 0,13 0 1 16,12 0 2-16,6-18-2 15,3-10 0 1,-3 0-2-16,-4-4-3 0,-9 7 1 16,-12 6 3-16,-4 8 1 15,-2 5 0-15,0 6 1 16,0 0 4-16,0 0-3 15,0 6-2-15,0 15 0 16,0 5 0-16,0-4-1 16,0 0 0-16,3-4-2 15,10-4-6-15,3-6-8 16,2-4-25-16,-1-4-59 16,-1 0-267-16</inkml:trace>
  <inkml:trace contextRef="#ctx0" brushRef="#br1" timeOffset="-176487.73">9500 12354 1675 0,'0'0'38'16,"0"0"-37"-16,0 0 28 15,0 0 2-15,0 0-6 16,0 0-19-16,98 82-3 15,-74-61-3-15,1 2 0 16,-1-2 1-16,-1 3-1 16,-4-8-9-16,2 0-29 0,-7-7-62 15,-6-9-292-15</inkml:trace>
  <inkml:trace contextRef="#ctx0" brushRef="#br1" timeOffset="-176287.22">9759 12336 1622 0,'0'0'29'0,"0"0"52"16,0 0-42-16,0 0-34 16,0 0-5-16,0 0 1 15,-127 108-1-15,79-59 1 16,4-3-1-16,13 0 0 15,11-10-33-15,13-10-162 0</inkml:trace>
  <inkml:trace contextRef="#ctx0" brushRef="#br1" timeOffset="-175311.19">10242 11977 1396 0,'0'0'69'0,"0"0"78"16,0 0-82-16,0 0-27 15,0 0-10-15,0 0-12 16,-74-8-8-16,50 32 2 16,2 2 3-16,6 2-4 15,3-2-3-15,5-3-3 16,6-5-1-16,2 1 0 15,0 2-1-15,0-2 0 16,0 4 1-16,8-5 0 16,5 0 0-16,1-2-2 15,-1-6 1-15,0 4 1 16,0-6-1-16,0 4 0 16,-1 0 0-16,-3-4 0 15,-5 4-1-15,-4-2 2 0,0 4-2 16,0-2 2-1,-13 2-1-15,-5-2 0 0,3-6 0 16,3-4-1 0,1-2 1-16,5 0-1 0,-2 0 1 15,6 0 0-15,2 0 0 16,0 0-1-16,0 0 0 16,-2 0 0-16,2 0 0 15,0 0-1-15,0 4-1 16,6 14 0-16,13 2 2 15,1-2 0-15,-3 0 0 16,-5-1 0-16,-3-5 0 0,-9 6 0 16,0 0 0-16,0 6 2 15,-21 2-1-15,-3-2 1 16,6-2-1-16,8-6-1 16,10-6 0-16,6-4-16 15,36-6-70-15,12-4-308 16</inkml:trace>
  <inkml:trace contextRef="#ctx0" brushRef="#br1" timeOffset="-174802.25">10590 12292 1519 0,'0'0'72'0,"0"0"39"16,0 0-54-16,0 0-46 16,0 0-2-16,0 0 6 0,13-22-3 15,-7 12-1-15,-3 4-3 16,-1 0-4-16,-2 2 2 16,0 0 0-16,0 2 2 15,0 2-4-15,-14 0 0 16,-12 2-4-16,-6 18 1 15,3 4-1-15,6-2 0 16,7 0 0-16,5-2 0 16,3-4-1-16,6-2 1 15,2 0-1-15,0 0 1 16,0-2 0-16,0-2-1 0,5-2 1 16,2-4 0-1,-1 2-13-15,5-4-27 0,1-2-90 16,3 0-782-1</inkml:trace>
  <inkml:trace contextRef="#ctx0" brushRef="#br1" timeOffset="-174611.72">10590 12292 1306 0</inkml:trace>
  <inkml:trace contextRef="#ctx0" brushRef="#br1" timeOffset="-174185.18">10590 12292 1306 0,'85'28'136'0,"-79"-38"-77"0,1-2 82 0,-1 2-93 0,-4 2-15 15,-2 4 4-15,0 0-4 16,0 2-5-16,0 0-8 15,0 0-6-15,0 0-5 16,-8 2-3-16,-3 0-2 16,-5 0-2-16,-4 0-1 15,-4 0 0-15,-1 8 0 16,2 4-1-16,6-2 1 16,1 2-1-16,7-2 1 0,3 6-1 15,4 0 0-15,2 0 0 16,0 4 0-16,0-6 0 15,0 4 0-15,0-4 0 16,0 2 0-16,13-4 0 16,2 2 0-16,5 3 0 15,5-2 0-15,4-3 0 16,2 2 1-16,0-3-1 16,-6-4 0-16,-8-2 1 15,-10-3-1-15,-4 0 0 16,-3-2 1-16,0 8 1 15,-12 0 2-15,-17 6-2 16,-11 0-2-16,3 2 1 16,-2-4-1-16,11-4 1 0,3 0-1 15,9-6 0 1,7-2 0-16,5 0 0 0,4 0-5 16,0 0-18-16,0 0-25 15,11-8-109-15,9-4-1354 16</inkml:trace>
  <inkml:trace contextRef="#ctx0" brushRef="#br1" timeOffset="-173437.51">10989 12384 1633 0,'0'0'56'0,"0"0"13"16,0 0-9-16,0 0-43 15,0 0-2-15,0 0 2 16,4-52-2-16,-4 52-3 16,0 0-4-16,0 0-6 15,-25 16 0-15,-10 12-2 16,-3 6 0-16,7-4 0 16,10-2 0-16,8-6-1 15,9-4 1-15,4-1-1 16,0-5 1-16,0-1-1 15,11-4 1-15,11-5 0 16,10-2 0-16,5 0 0 0,7-2 0 16,4-20 0-16,-2-4-1 15,-5-5-4-15,-10 1 0 16,-9-4 1-16,-13-2 3 16,-9 4 0-16,0-2 0 15,-7 8 1-15,-19 2 0 16,-5 12 0-16,-4 4 0 15,4 6 0-15,-2 2 0 16,7 0 0-16,-1 6 0 16,7 4-1-16,4 4 1 15,7 2 0-15,5-4 0 16,4 4-1-16,0-2 0 16,4-2-1-16,21-2 1 15,6-2 1-15,9-6 0 0,9-2 1 16,5 0-1-16,1 0 0 15,1-14 0-15,2-12 0 16,-2-2 0-16,-7-6 1 16,-9-2-1-16,-11-4 0 15,-10-4 1-15,-3-6-1 16,-5-3 0-16,-7 9 0 16,-4 12 0-16,0 14 1 15,0 12 1-15,-21 6 0 16,-10 6-1-16,-8 32-1 15,-1 14 0-15,3 8-1 0,3 5 1 16,5-1 1 0,7-2 0-16,9-4 2 0,11-4-2 15,2-10-1-15,0-4 0 16,17-9 0-16,5-9 0 16,7-7-3-16,9-11-18 15,9-4-36-15,0 0-250 16</inkml:trace>
  <inkml:trace contextRef="#ctx0" brushRef="#br1" timeOffset="-173158.41">11862 12114 1711 0,'0'0'51'16,"0"0"-9"-16,0 0-9 16,0 0-25-16,0 0 5 15,0 0 8-15,-76 146-12 16,49-98-2-16,7-2-2 16,5-2-4-16,11-3-1 15,4-8 0-15,0-4-7 16,10-5-18-16,17-14-14 15,2-6-35-15,2-4-151 16</inkml:trace>
  <inkml:trace contextRef="#ctx0" brushRef="#br1" timeOffset="-169590.23">12185 12354 1333 0,'0'0'144'15,"0"0"-24"-15,0 0-17 16,0 0-65-16,0 0-16 0,0 0 8 15,0 0-4-15,0 0-3 16,0-2-3-16,7-10-7 16,6-4-8-16,7-12-3 15,0 0-2-15,4-2 1 16,-4 6-1-16,-3 6 0 16,-7 8 0-16,-5 4 0 15,-5 6-1-15,0 0-2 16,0 0-6-16,0 28-4 15,-5 8 12-15,-11 10 1 16,1-2 0-16,4 0 0 16,2-4 0-16,2-5-1 15,1-3-5-15,2-9-14 16,1-1-21-16,3-8-55 0,0-14-384 16</inkml:trace>
  <inkml:trace contextRef="#ctx0" brushRef="#br1" timeOffset="-169330.5">12657 12354 1513 0,'0'0'144'16,"0"0"-91"-16,0 0 31 15,0 0-67-15,0 0-13 0,0 0-4 16,18-4 1-16,-2 4 0 16,4 0 0-16,9 0 0 15,2 0 0-15,5 0-1 16,-5 0-8-16,-16-2-77 16,-15-8-707-16</inkml:trace>
  <inkml:trace contextRef="#ctx0" brushRef="#br1" timeOffset="-168028.62">3870 12709 1357 0,'0'0'115'16,"0"0"15"-16,0 0-35 16,0 0-32-16,0 0-31 15,0 0-15-15,0 0-4 16,-31-28-1-16,31 28-4 15,0 0-3-15,0 0-1 16,8 0-2-16,21 0 7 16,11 0 6-16,5-8-8 15,6 0-1-15,1-2-5 16,-6 2 0-16,-5 2-1 16,-17 4 0-16,-11 2 0 15,-11 0 0-15,-2 0 0 0,0 0 1 16,-2 0 2-16,-29 0-2 15,-13 12-1-15,-12 6 0 16,-4 0 0-16,4 2 0 16,4-8 0-16,6 2 0 15,13-8 1-15,8 0-1 16,11-4 1-16,10-2 1 16,2 0 1-16,2 0 0 15,0 0-2-15,0 0-1 16,0 0 0-16,14 0 0 15,9-8 0-15,12-2 1 16,2-2-1-16,3 2 1 16,2-4-1-16,-3 2 0 15,-6 2-1-15,-8 4 0 16,-12-2-6-16,-13 4-1 0,0-2 5 16,-29 0-12-16,-21 4-6 15,-12 2 15-15,0 0 3 16,1 18 2-16,15 12-4 15,19-2-39-15,19-4-215 16</inkml:trace>
  <inkml:trace contextRef="#ctx0" brushRef="#br1" timeOffset="-159886.56">23299 9669 1571 0,'0'0'73'15,"0"0"-10"-15,0 0 18 0,0 0-41 16,0 0-25-16,0 0-14 16,204-44 0-16,-69 44-1 15,29 0 1-15,32 12-1 16,18 10 0-16,14 8 0 16,-1 6-1-16,-9 2-5 15,-15 2-1-15,-23 0 0 16,-19-1-8-16,-15-3 4 15,-9-10-5-15,-11-4-9 16,-14-8 8-16,-24-8 1 16,-18-6 14-16,-23 0 2 15,-18 0 1-15,-16 0 16 0,-10 0 25 16,-3 0-6-16,-23 0-16 16,-35-16-19-16,-35-2 2 15,-34 0 3-15,-27 2-3 16,-13-1 0-16,-5 2 6 15,10 1-5-15,8 7-2 16,24 7-1-16,26 0 1 16,26 0-2-16,31 3 0 15,20 9-1-15,27-2 1 16,14 1-3-16,64 0 2 16,42 1 1-16,40-6 1 15,23-2-1-15,8 2 0 16,6-2 1-16,1 0-1 15,1-4 1-15,1 0-1 0,-9 2 0 16,-10 2-1-16,-23 6 1 16,-24 4 0-16,-30-2-1 15,-25 2-2-15,-28-4 0 16,-18 0-3-16,-19-4 2 16,-10-4 3-16,-4-2 0 15,-25 0 1-15,-37 0 1 16,-38-8-1-16,-43-10 0 15,-42 0 0-15,-25 2 0 16,-19 6-17-16,5-2-57 16,29 2-1020-16</inkml:trace>
  <inkml:trace contextRef="#ctx0" brushRef="#br1" timeOffset="-157516.75">13247 12372 1012 0,'0'0'402'16,"0"0"-267"-16,0 0-29 15,0 0-49-15,0 0-24 16,0 0-7-16,0 0-6 16,0-20-6-16,0 8 1 15,0 0-5-15,3-6 0 16,8-2-3-16,2-2-3 15,3 4-1-15,-3 4-3 0,-4 8 1 16,-7 6 1-16,-2 0 0 16,0 0-2-16,0 0-1 15,0 6-1-15,0 26 2 16,-17 8 1-16,-4 4 1 16,1 0-2-16,7-4 0 15,2-5 0-15,4-5 0 16,3-5 0-16,1-7 0 15,-1-3-3-15,-2-3-25 16,-3-6-36-16,-1-6-256 16</inkml:trace>
  <inkml:trace contextRef="#ctx0" brushRef="#br1" timeOffset="-157225.8">13557 11945 1549 0,'0'0'39'16,"0"0"2"-16,0 0 43 16,129 26-43-16,-106 10-15 15,-9 10-8-15,-12 11-1 16,-2 5-5-16,0 0 0 15,-8-2-3-15,-7 0-3 16,-7-6-3-16,-3-1-2 0,-6-3 0 16,-5-4-1-16,-6-2-6 15,-5-8-34-15,5-12-96 16</inkml:trace>
  <inkml:trace contextRef="#ctx0" brushRef="#br1" timeOffset="-156400.86">13908 12605 187 0,'0'0'1405'16,"0"0"-1354"-16,0 0 31 0,0 0-12 16,0 0-38-16,0 0-10 15,104 66-11-15,-96-44-4 16,-8 0 0-16,0 4-2 16,-2 4-3-16,-22 0 0 15,-14-2 0-15,-8 1-2 16,-8-8-10-16,-2-3-17 15,4-3-36-15,11-13-254 16</inkml:trace>
  <inkml:trace contextRef="#ctx0" brushRef="#br1" timeOffset="-152228.72">20821 9372 335 0,'0'0'136'0,"0"0"34"16,0 0 63-16,0 0-51 15,0 0-62-15,0 0 25 16,0 0 14-16,0 24-50 16,8-24-54-16,6-14-10 15,4 0-13-15,2-2-3 16,5 0-2-16,2-8-3 0,-1-2-5 15,2-10 1-15,5-4-5 16,-10-1-5-16,0 4-3 16,-7 6-2-16,-10 12-1 15,-1 6 1-15,-5 8-1 16,0 2-3-16,0 3-1 16,0 0-1-16,0 14-1 15,0 17 1-15,-5 7 0 16,-6 2 1-16,-2 0-1 15,0 0-1-15,-3 0-1 16,1-2 1-16,-6 1-3 16,-1-3-9-16,1-3-9 15,8 0-11-15,9-8-62 16,4-8-431-16</inkml:trace>
  <inkml:trace contextRef="#ctx0" brushRef="#br1" timeOffset="-151158.46">24379 8183 1125 0,'0'0'246'0,"0"0"-152"15,0 0 24-15,0 0-67 16,0 0-22-16,0 0 4 0,49-50-2 15,-45 34-12-15,-2 2-5 16,0 8 2-16,-2 2 0 16,0 4-3-16,0 0-8 15,0 0-5-15,0 22-2 16,-4 12 2-16,-7 12-1 16,1-3 2-16,-2-2-1 15,5-6 0-15,3-9 0 16,2-5-3-16,0-4-16 15,0-9-39-15,2-6-136 16</inkml:trace>
  <inkml:trace contextRef="#ctx0" brushRef="#br1" timeOffset="-150697.78">24588 8139 1238 0,'0'0'229'15,"0"0"-126"-15,0 0-8 16,0 0-54-16,0 0-23 0,0 0-13 16,-2 0-1-1,22 2 0-15,11 0-2 0,9 4-2 16,3 2 0-16,-1-2-32 16,-2-2-115-16,-3-4-1114 15</inkml:trace>
  <inkml:trace contextRef="#ctx0" brushRef="#br1" timeOffset="-150359.42">25248 8053 1417 0,'0'0'99'0,"0"0"-84"0,0 0 47 15,0 0-33-15,0 0 1 16,0 0-3-16,-14 124 0 15,6-96-12-15,-3 6-9 16,-3 1-4-16,3-3-2 16,-5 4-6-16,3-10-92 0,0-6-547 15</inkml:trace>
  <inkml:trace contextRef="#ctx0" brushRef="#br1" timeOffset="-149140.9">26197 8007 422 0,'0'0'0'16,"0"0"-87"-16</inkml:trace>
  <inkml:trace contextRef="#ctx0" brushRef="#br1" timeOffset="-148716.68">25972 7925 534 0,'0'0'931'15,"0"0"-817"-15,0 0-48 16,0 0-43-16,0 0-21 15,0 0 2-15,7 52 11 16,4-24 6-16,0 4 2 16,-2-4-13-16,0 2-5 15,0-8 1-15,1-6-2 16,0-4-1-16,-6-4-3 16,1-6 3-16,-3-2 4 0,6 0 16 15,9 0 1-15,7-26-4 16,5-8-10-16,2-6-8 15,3-2 1-15,-3-3-3 16,0 12 0-16,-4 1 0 16,-5 10 0-16,-4 8-4 15,-3 10-18-15,-1 4-40 16,-3 0-110-16,-2 1-598 16</inkml:trace>
  <inkml:trace contextRef="#ctx0" brushRef="#br1" timeOffset="-148454.6">26628 7786 1461 0,'0'0'40'0,"0"0"52"15,0 0-24-15,0 0-44 16,0 0-16-16,0 0-8 15,-14-12 0-15,-6 44 0 16,-7 11 0-16,-2 3 2 0,2-1-2 16,7 1 0-1,5 1 0-15,5-5-2 0,6 0-2 16,4-2-27 0,0-4-29-16,14-12-150 0</inkml:trace>
  <inkml:trace contextRef="#ctx0" brushRef="#br1" timeOffset="-148159.62">26781 8039 1556 0,'0'0'11'0,"0"0"76"16,0 0-42-16,0 0-30 0,26-117-5 15,-10 94 3-15,-5 2 13 16,-3 7-11 0,-4 6-5-16,-4 4-7 0,0 4-3 15,0 0 0-15,0 0-5 16,0 15-7-16,0 13 7 16,-2 2 4-16,-8 3 0 15,1-5-3-15,-1 3-12 16,-2-7-20-16,3 0-34 15,3-6-67-15,1-4-277 16</inkml:trace>
  <inkml:trace contextRef="#ctx0" brushRef="#br1" timeOffset="-147929.62">27287 7672 1511 0,'0'0'182'16,"0"0"-176"-16,0 0-5 15,0 0 1-15,0 132 8 16,0-72-3-16,0 3-3 16,-7 5-3-16,-13 0-1 15,-14 8 0-15,-17-2-1 16,-20-5-139-16</inkml:trace>
  <inkml:trace contextRef="#ctx0" brushRef="#br1" timeOffset="-146564.85">14669 12274 1345 0,'0'0'111'0,"0"0"2"16,0 0-43-16,0 0-42 15,0 0-15-15,0 0-10 16,0 0 16-16,16 92 29 16,-12-37-25-16,5 4-6 15,-3-4-8-15,2-5 0 16,-2-10-6-16,-1-8-1 16,1-10-1-16,-2-8-1 0,2-10 1 15,-2-4-1 1,5 0 2-16,1-6 2 0,9-28 15 15,7-12-10 1,1-10-5-16,4-6-4 0,-1-5 1 16,-5-3-1-16,2 8 0 15,-6 12 0-15,-3 12-2 16,-5 16-2-16,-7 10-5 16,1 12-4-16,5 0-43 15,-6 1-180-15,-2 16-1231 16</inkml:trace>
  <inkml:trace contextRef="#ctx0" brushRef="#br1" timeOffset="-146076.28">15480 11999 135 0,'0'0'694'16,"0"0"-524"-16,0 0 13 16,0 0 2-16,0 0-70 15,0 0-23-15,-20 20-33 16,0 21-12-16,-4 14-3 15,-5 8-24-15,-2-1-7 16,4 2-7-16,0-2-3 16,4 0-1-16,6-4-1 15,3 0-1-15,8-5 0 16,6-5 0-16,0-4 0 0,0-4-5 16,17-4-50-16,1-10-113 15</inkml:trace>
  <inkml:trace contextRef="#ctx0" brushRef="#br1" timeOffset="-143646.62">15603 12394 67 0,'0'0'1466'16,"0"0"-1409"-16,0 0-52 15,0 0 61-15,0 0-4 16,0 0-29-16,0 0-6 16,75 4-5-16,-61-8-2 15,-1-10-5-15,0-6-6 16,5-2-3-16,1-4-1 0,-2-6-2 16,3-2 1-16,0-2-2 15,0 4-1-15,-6 8-1 16,-5 10 0-16,-5 10 1 15,-4 4 0-15,0 0-1 16,0 0 0-16,0 14-2 16,-9 20 2-16,-9 8 0 15,-2 2 0-15,0-2 0 16,0 2 1-16,3 0-1 16,-2 2 0-16,3-3 0 15,6-6 0-15,1-8-1 0,7-7-3 16,2-6-17-16,0-4-9 15,0-10-24 1,13-2-82-16,5-2-584 0</inkml:trace>
  <inkml:trace contextRef="#ctx0" brushRef="#br1" timeOffset="-143349.91">16191 11919 1511 0,'0'0'20'16,"0"0"90"-16,29 128-34 15,-18-75-30-15,0 2-25 16,-4 8-9-16,-7 5-6 15,0 4 2-15,-18 9-1 16,-20-1-4-16,-9-2-1 16,-1-2-1-16,0-8-1 15,9-4-11-15,7-15-45 16,8-21-165-16</inkml:trace>
  <inkml:trace contextRef="#ctx0" brushRef="#br1" timeOffset="-141984.59">16532 12404 1497 0,'0'0'73'15,"0"0"-26"-15,0 0 18 16,0 0-38-16,0 0-5 16,0 0 10-16,0 0-8 15,0 0-7-15,11 0-1 16,7 0-9-16,4 0-5 15,7 0-1-15,7-6-1 16,0 0 0-16,1 0 0 16,-1-4-9-16,-14 4-27 15,-7 2-54-15,-7-6-178 0</inkml:trace>
  <inkml:trace contextRef="#ctx0" brushRef="#br1" timeOffset="-141754.95">16652 12176 1468 0,'0'0'93'0,"0"0"-14"0,0 0-9 16,0 0-54-16,0 0-12 16,0 0 31-16,-11 74-6 15,2-36-13-15,0 0-1 0,-2-4-10 16,2 0-2-1,2-4-3-15,3-1 0 0,-2-2 0 16,3 4-16-16,0-9-69 16,-1-4-369-16</inkml:trace>
  <inkml:trace contextRef="#ctx0" brushRef="#br1" timeOffset="-140073.22">17218 12350 862 0,'0'0'307'16,"0"0"-70"-16,0 0-109 0,0 0-67 15,0 0-8 1,0 0-8-16,0 0-7 0,33-64-6 15,-28 54-7-15,-5 2-9 16,0 0-3-16,0 6-4 16,0 0 1-16,0 2-2 15,-11 0-5-15,-10 0-3 16,0 0 0-16,-2 8 0 16,3 6 0-16,7 0 0 15,1 0 0-15,6-2-1 16,1 0 0-16,5 2 1 15,0-2-1-15,0 4 0 0,0 2 1 16,13-2-1 0,6 2 1-16,7-3-1 0,3 0 0 15,0-1 1-15,-2-2-1 16,-5 1 1-16,-6 1 0 16,-12 0-2-16,-4 4 1 15,0 4 1-15,-15 2 0 16,-16-4 0-16,-3 0 0 15,-4-8 0-15,5 0 1 16,4-4-1-16,2-8 0 16,10 0 0-16,0 0 0 15,9 0 0-15,1-2 0 16,7-12-5-16,0-6-11 16,3 6-31-16,16-4-52 15,1 0-204-15</inkml:trace>
  <inkml:trace contextRef="#ctx0" brushRef="#br1" timeOffset="-139339.92">17575 12388 1554 0,'0'0'64'15,"0"0"-33"-15,0 0 59 16,0 0-59-16,0 0-18 15,0 0 1-15,8-42-1 16,-16 42-8-16,-17 8-4 0,-6 14-1 16,-2 2 2-16,4 6-1 15,2-6 1-15,6-3 0 16,8-2 0-16,5-2-2 16,6-2 0-16,2-2 0 15,0-4 1-15,0 0-1 16,0-1-1-16,10-7 1 15,11 2 0-15,5-3 0 16,3 0 2-16,4 0-2 16,4-18 1-16,0-8-1 15,1-6 0-15,-3-4 0 16,-6 0 0-16,-4-1 0 16,-10-1 0-16,-5 2-3 0,-10 6-1 15,0 6-1-15,0 12 4 16,-23 4 0-16,-4 8 1 15,-2 0-1-15,-2 0 1 16,2 14 0-16,8 2 0 16,2-2 0-16,9 0-1 15,2-2 1-15,8-4 0 16,0 6-1-16,0-6 0 16,25 2 0-16,4-4 1 15,11-4 0-15,9-2 2 16,5 0-1-16,4-8 0 15,-1-14 0-15,-3-6-1 16,-5-4 1-16,-11-6 0 16,-7-4-1-16,-6-9 0 0,-13 5 1 15,-5 8 0-15,-7 12-1 16,0 14 1-16,0 12 2 16,-24 0 2-16,-11 22-5 15,-8 23 0-15,-1 13 0 16,5 0 0-16,8 2 0 15,5-2 1-15,8-2 0 16,9-3 0-16,7 1-1 16,2-8 1-16,9-2 0 15,20-10-1-15,8-4 0 16,8-10-3-16,-1-10-24 16,-6-10-134-16</inkml:trace>
  <inkml:trace contextRef="#ctx0" brushRef="#br1" timeOffset="-137031.65">1987 12919 1025 0,'0'0'65'0,"0"0"120"16,0 0-39-16,0 0-11 16,0 0-108-16,0 0-17 15,0 0 27-15,67-114 16 16,-38 87-9-16,-7 8-25 15,-6 13-7-15,-5 6-8 0,2 0-3 16,3 2-1-16,4 12 0 16,5 2 1-16,6-4-1 15,4-2 0-15,5-6 0 16,7-4 0-16,2 0 1 16,7-15-1-16,-5-6 1 15,-4 3-1-15,-12 2 0 16,-15 8-1-16,-9 4 1 15,-11 2 0-15,0 2 6 16,-23 0 2-16,-29 0-8 16,-8 4 0-16,-7 14 0 15,7 0 3-15,4-4-1 16,9-2 3-16,9 0 1 16,7-3 1-16,2-4 0 15,-2 5-2-15,2-2-4 0,-3 6 0 16,3 0-1-16,8-1 2 15,5 0-2-15,7-7 2 16,9 5-2-16,0-3-2 16,0 4 1-16,27-4 1 15,17-8 0-15,14 0 0 16,19-27 1-16,18-21 0 16,20-6 0-16,15-4 0 15,-7 4-1-15,-17 12 0 16,-32 18 0-16,-29 10 0 15,-25 10-1-15,-16 4 0 16,-4 0 1-16,-9 0 2 0,-27 10-2 16,-14 14 0-16,-11-2 1 15,-6 0-1-15,-6-2 1 16,-8 4 1-16,1-2-1 16,6 2-1-16,10 2 0 15,15-6 1-15,12-4 0 16,14-3 0-16,11-9 0 15,12-4 0-15,0 0-1 16,10 0-2-16,36-21 2 16,28-11 1-16,20-8-1 15,12 4 0-15,2 6 0 16,-12 8 0-16,-19 10-1 16,-19 0 0-16,-25 8-2 15,-14 4-2-15,-15 0-2 16,-4 0 6-16,-4 0 1 0,-30 2 0 15,-17 18-1-15,-12 0 1 16,-5 0 1-16,-9 2 0 16,6 0 1-16,7-2-1 15,14-2 1-15,21-6 0 16,16-10 1-16,11 0-2 16,2-2-1-16,0 0-1 15,7 0 0-15,26-12 1 16,16-12 0-16,16-4 0 15,10-4 0-15,4 0-1 0,-6 8 1 16,-9 4 0-16,-19 10 0 16,-18 4-3-16,-16 6-5 15,-11 0-1-15,0 0 8 16,-33 0 1-16,-21 16 0 16,-6 2 1-16,0-2 0 15,2-2 2-15,5-6 1 16,8-2 3-16,9 2 0 15,12-4-3-15,15-2-2 16,5-2-1-16,1 0-1 16,3 0 0-16,0 0-1 15,0 2-1-15,0 0-2 16,0 0 1-16,9-2 1 16,11 0-1-16,5 0 2 15,1-2 0-15,5-14 0 0,-4 2-2 16,-2-2-1-16,-9 4-3 15,-5 4 0-15,-7 2-3 16,-4 2 3-16,0 2 5 16,0 2-1-16,-31 0-3 15,-19 0-2-15,-14 26-1 16,-9 8 4-16,0 4-7 16,10 0 3-16,14-2 4 15,13-8 2-15,14-8-7 16,13-6-23-16,9-9-66 15,0-5-111-15,9 0-315 16</inkml:trace>
  <inkml:trace contextRef="#ctx0" brushRef="#br1" timeOffset="-134056.68">18546 12097 1398 0,'0'0'88'16,"0"0"-9"-16,0 0 19 15,0 0-59-15,0 0-21 16,0 0 3-16,0 0-2 15,4-24-12-15,-17 55-6 16,-14 12 2-16,-4 8 5 16,2 1-4-16,6 2-3 0,8-8-1 15,7 0 0-15,8-2 1 16,0-5-1-16,0-3-1 16,19-7-3-16,10-4-26 15,7-7-54-15,2-6-203 16</inkml:trace>
  <inkml:trace contextRef="#ctx0" brushRef="#br1" timeOffset="-133644.75">18911 12296 1156 0,'0'0'454'0,"0"0"-421"0,0 0 44 16,0 0-40-16,0 0-13 16,0 0-10-16,-44-58-8 15,35 58-3-15,-9 10-2 16,-6 16-1-16,-5 10 1 16,2 2 0-16,4 2-1 15,2-4 0-15,7-2 0 16,5-2 0-16,7-6 0 15,2-3 0-15,0-7 0 16,6-5-1-16,15-6 1 0,8-5-1 16,4 0 1-1,5-10 0-15,-3-16-1 0,-4-11-2 16,-6-4-3 0,-10-6-3-16,-7 1-2 0,-8 0 1 15,0 12 2-15,0 8-1 16,-14 12-13-16,-11 10-4 15,-6 4-38-15,0 6-109 16,5 12-561-16</inkml:trace>
  <inkml:trace contextRef="#ctx0" brushRef="#br1" timeOffset="-133344.55">19295 11903 1709 0,'0'0'10'0,"0"0"-9"16,0 0 0-16,0 0 0 15,0 0 5-15,13 154-1 16,-13-93 5-16,0 5 2 15,-9 0-3-15,-15 0-5 16,-10 6-3-16,-9-6 1 16,-1-5-2-16,2-10 0 0,4-10-4 15,9-11-33 1,7-12-69-16,6-16-346 0</inkml:trace>
  <inkml:trace contextRef="#ctx0" brushRef="#br1" timeOffset="-132147.34">19607 11829 1021 0,'0'0'229'0,"0"0"-54"16,0 0-10-16,0 0-90 15,0 0-34-15,0 0-13 16,4-12-7-16,-2 12-8 15,3 0-7-15,3 0-2 16,8 0 9-16,7 12 1 16,3-2-4-16,5 4-2 15,2 2-1-15,-6-2-3 0,-4 2 0 16,-7 4-4-16,-10 4 1 16,-6 2 0-16,0 2 0 15,0 6 0-15,-18 0 3 16,-1-2-1-16,-4 3 1 15,-4-1 0-15,0-2-2 16,5 0 1-16,5-6-3 16,8-4 0-16,6-4 0 15,3-4 0-15,0-6 0 16,0 0 0-16,5-4 0 16,10-4 0-16,6 0 0 15,-4 0 0-15,-1 0 1 16,-3-12-2-16,-7 2 1 0,0-2 0 15,-6 4 0-15,0 4 1 16,0 0-1-16,0 2 0 16,0 2 1-16,0 0-1 15,-8 0-1-15,-7 14 1 16,-3 12-1-16,3 8 1 16,-4 6-1-16,4 4 2 15,4 0-2-15,2 2 1 16,7-1 0-16,2-5 0 15,0-4 0-15,0-6 0 16,2-6 1-16,4-8-1 16,-1-8 0-16,-5-6 0 15,0-2 0-15,0 0 0 0,0 0 3 16,-11 0 2 0,-14-14-5-16,-4 2 0 0,2 4 0 15,4 0-1-15,7 2 0 16,7 6-6-16,9-2-10 15,0-6-19-15,13-6-96 16,18-8-1187-16</inkml:trace>
  <inkml:trace contextRef="#ctx0" brushRef="#br1" timeOffset="-131874.81">20029 12270 1629 0,'0'0'57'0,"0"0"-35"16,0 0 42-16,0 0-41 16,0 0-13-16,0 0-6 15,63-4-3-15,-43 4 0 16,3 0-1-16,1 4 0 15,-2 2 0-15,-2 2-13 16,-4-2-44-16,-9 2-106 16,-7-2-833-16</inkml:trace>
  <inkml:trace contextRef="#ctx0" brushRef="#br1" timeOffset="-131724.28">20004 12454 1548 0,'0'0'78'0,"0"0"-15"16,0 0-8-16,0 0-41 16,0 0-8-16,0 0-5 15,79-1-1-15,-45-2-2 16,-1-1-136-16</inkml:trace>
  <inkml:trace contextRef="#ctx0" brushRef="#br1" timeOffset="-131025.21">20491 12310 1561 0,'0'0'33'0,"0"0"-3"16,0 0 26-16,0 0-41 16,0 0-8-16,0 0 30 15,-34 58-15-15,21-32-6 0,-3 4 1 16,3-4-9 0,-1 0-4-16,2 2 1 0,1-6 1 15,-1-1-4-15,3-9 0 16,5-2-1-16,0-4 0 15,4-4-1-15,0-2 0 16,0 0 0-16,0 0 1 16,0 0-1-16,21-18 2 15,6-8-1-15,6-6-1 16,-1 2 0-16,-1-2 0 16,-4 1 1-16,-3 7-1 15,-1 4 0-15,-4 6 0 16,0 10 0-16,-1 4-1 0,1 0 2 15,2 0-2-15,-3 6 2 16,-5 12-1-16,-5 2 0 16,-3 0 0-16,-5-2 0 15,0-2 1-15,0-3 0 16,0-4-1-16,0-3 2 16,0-3-2-16,0-3 0 15,0 0 1-15,0 0 0 16,0 0 0-16,0 0 0 15,2-4-1-15,21-14-1 16,8-5-2-16,2 1 0 16,-4 4-2-16,-6 6 3 0,-8 6 1 15,-8 6 0 1,-5 0 0-16,-2 8 0 0,0 22 1 16,0 4 0-16,-9-2 1 15,0 0-1-15,5-5 0 16,2-7 0-16,2-2 0 15,0-6-6-15,0-6-57 16,0-6-134-16</inkml:trace>
  <inkml:trace contextRef="#ctx0" brushRef="#br1" timeOffset="-130544.22">21222 12334 1583 0,'0'0'105'0,"0"0"-73"16,0 0 40-16,0 0-55 15,0 0-13-15,0 0 4 16,2-42 4-16,-2 40 2 16,0 2-5-16,0 0-6 15,-23 0-3-15,-14 10 0 16,-10 22 0-16,2 4 0 15,6 0 1-15,7-4 0 16,14-2 0-16,7-7-1 16,9-4 0-16,2-6 0 15,0-4 0-15,0-2 0 0,21-7 0 16,4 0 0 0,12 0 1-16,3-11-1 0,-3-11 0 15,-5-3-1-15,-6-1-2 16,-7-1 0-16,-9 5 2 15,-3 6 1-15,-5 6 0 16,-2 6 0-16,0 4 1 16,0 0 2-16,0 0-3 15,0 0-1-15,0 14 0 16,0 6 1-16,4 4 0 16,4-3 0-16,0-2-2 15,3-2-14-15,3-8-14 0,6-3-20 16,4-6-60-16,3 0-399 15</inkml:trace>
  <inkml:trace contextRef="#ctx0" brushRef="#br1" timeOffset="-130317.54">21502 12300 1585 0,'0'0'90'0,"0"0"-57"16,0 0 6-16,0 0-13 15,0 0-6-15,0 0-10 16,7 64-2-16,9-50-1 16,7 0-2-16,0 2-2 0,4 0-2 15,0 0 0 1,-7 2-1-16,-2-4-6 0,-7 3-27 16,-4-9-40-16,-3-4-98 15,0-4-517-15</inkml:trace>
  <inkml:trace contextRef="#ctx0" brushRef="#br1" timeOffset="-130123.92">21750 12304 1078 0,'0'0'404'0,"0"0"-274"16,0 0-28-16,0 0-51 15,0 0-28-15,0 0-4 16,-73 30-3-16,39 2-5 0,-1-2-7 15,1 6-4-15,-2 3 0 16,5-3-5-16,2-4-26 16,7 0-45-16,4-10-159 15</inkml:trace>
  <inkml:trace contextRef="#ctx0" brushRef="#br1" timeOffset="-129410.92">22053 11911 920 0,'0'0'694'15,"0"0"-629"-15,0 0 16 16,0 0-50-16,0 0-16 16,0 0-8-16,-73 16 0 15,63-4 2-15,4-2-3 16,3-2-1-16,1 0-2 16,0-2-1-16,0 2 0 15,0 6 1-15,-5 8 1 0,0 9 2 16,-2-2-1-16,-1 6-1 15,3-5-1-15,2-1-3 16,3-2 0 0,2-7 0-16,0-2 0 0,0-6 0 15,7-6 0-15,6 0 0 16,5 0 0-16,-3-2 1 16,4-2 0-16,-9 2-1 15,-1-2 0-15,-5 2-1 16,-4 4 1-16,0 0 0 15,0 4 0-15,0-2 1 16,0 2 0-16,-8-4-1 16,1 0 0-16,1-4 1 15,1 0-1-15,2-2 0 16,1 0 0-16,2 4 0 0,0-4 0 16,0 4-2-16,0 0 2 15,0 4 1-15,0 0-1 16,2 2 0-16,10 2-1 15,-1-2 1-15,1 5 0 16,-2-2 0-16,-1 3 0 16,-5 4 0-16,-4 5 0 15,0 9 0-15,0 4 1 16,-15 4-1-16,-3 2 4 16,3 0-1-16,3-6-2 15,6-6 1-15,3-4-1 16,3-8-1-16,0-4-3 0,0-8-29 15,0-2-166-15</inkml:trace>
  <inkml:trace contextRef="#ctx0" brushRef="#br1" timeOffset="-128472.73">10482 12801 1113 0,'0'0'66'0,"0"0"-10"15,0 0 74-15,0 0-99 16,0 0-27-16,0 0-2 16,0 0 0-16,60 13 2 15,-35-9-4-15,0-1-48 16,2 4-589-16</inkml:trace>
  <inkml:trace contextRef="#ctx0" brushRef="#br1" timeOffset="-128227.68">11942 12937 1328 0,'0'0'0'16,"0"0"-7"-16,0 0 7 16,0 0 24-16,0 0-24 15,0 0-7-15,54-7-155 0,-54 11-715 16</inkml:trace>
  <inkml:trace contextRef="#ctx0" brushRef="#br1" timeOffset="-126865.99">22423 12404 994 0,'0'0'273'0,"0"0"-134"16,0 0-23-16,0 0-55 16,0 0-16-16,0 0-11 15,0 0-2-15,0-44-4 16,0 36 2-16,-9 2-17 15,-3-2-8-15,-1 4-2 16,-7 4-3-16,1 0 0 0,-4 6 0 16,5 14 0-16,7 0-2 15,7 0 2-15,4-2-1 16,0-1 1-16,0-4-1 16,0-3 1-16,0 0-1 15,0-2 0-15,13 5 1 16,3-1-1-16,3-1 1 15,1 3 0-15,5-5-1 16,0-3 0-16,-8 1 1 16,-1-2 0-16,-7 1 0 15,-7 4 0-15,0 0 0 16,-2 6 1-16,0 0 0 0,-6 0 0 16,-7-4-1-1,-3-2 0-15,1-4 0 0,-4-4 0 16,-1-2 0-16,-4 0-2 15,0 0-8-15,-1-4-21 16,4 0-3-16,8 0-25 16,11 0-41-16,2 4-93 15,23-2-936-15</inkml:trace>
  <inkml:trace contextRef="#ctx0" brushRef="#br1" timeOffset="-126095.23">22851 12421 1439 0,'0'0'41'16,"0"0"30"-16,0 0 22 16,0 0-75-16,0 0 0 15,0 0 5-15,-16-23-7 16,5 23-6-16,-4 16-9 15,-10 16-1-15,2 7 0 16,5-5 0-16,5-2 0 16,5-8 0-16,1-6-1 15,4-6 1-15,3-6 0 16,0-2-1-16,0-4 0 16,0 0-2-16,0 0 2 0,0 0 0 15,14 0 1-15,8 0 1 16,0-10-1-16,5-8 0 15,-2-8-3-15,-1-2-6 16,-4-4 5-16,-4-3-3 16,-8 1 6-16,-8 2-1 15,0 4 2-15,0 4 0 16,-2 4 0-16,-13 6 0 16,1 8 2-16,1 4 3 15,-3 2-2-15,1 0-3 16,-1 12 0-16,3 10-1 15,1 4 1-15,8-4 0 16,4-2-2-16,0-4 2 16,0-4-1-16,4 0 0 15,15-6-1-15,3-2 2 0,3-1 0 16,6-3 3-16,4 0 3 16,5-8-1-16,5-15-1 15,-3-3 3-15,-2-6-5 16,-6-8 1-16,-8-2 0 15,-7-2-2-15,-9-4 0 16,-5 8 0-16,-5 5-1 16,0 8 0-16,0 9 2 15,-5 8 0-15,1 7 0 16,-5 3 9-16,-4 8-11 0,-3 27-2 16,-4 11 2-16,0 8 0 15,2 4 0-15,0 2 0 16,1 2 0-16,-1-2 1 15,5-7 0-15,8-7-1 16,5-4 1-16,0-10-1 16,0 0 0-16,16-6-1 15,4-4-6-15,7-8-37 16,2-10-52-16,2-4-201 16</inkml:trace>
  <inkml:trace contextRef="#ctx0" brushRef="#br1" timeOffset="-125723.27">23410 12254 1247 0,'0'0'139'0,"0"0"-50"16,0 0-4-16,0 0-66 0,0 0-9 15,0 0 43-15,0 0-15 16,-73 126-19-16,56-80-12 15,7-4-3-15,3-2-1 16,7-7-1-16,0-1-2 16,0-6 0-16,0-4-2 15,5-4-15-15,10-4-90 16,-1-8-107-16</inkml:trace>
  <inkml:trace contextRef="#ctx0" brushRef="#br1" timeOffset="-125311.25">23621 12453 1536 0,'0'0'31'0,"0"0"-18"15,0 0 76-15,0 0-65 16,0 0-13-16,0 0 13 15,25-89-2-15,-25 89-16 16,-8 8-6-16,-15 12 1 16,0 9 0-16,-1-4-1 15,4 1 0-15,4 0 0 16,5-5 0-16,5-1 0 0,6-6 0 16,0-6-1-16,0 2-1 15,11-6 2-15,9-4-1 16,4 0 1-16,7 0 4 15,2-4-1-15,-4-14-1 16,0-2-2-16,-8-6 0 16,-8-2 0-16,-11 2-7 15,-2-1-7-15,0 9-6 16,-19 4-11-16,-6 10-4 16,-2 4 6-16,0 0-27 15,8 2-71-15,3 10-265 16</inkml:trace>
  <inkml:trace contextRef="#ctx0" brushRef="#br1" timeOffset="-125042.46">23913 12096 1600 0,'0'0'0'0,"0"0"27"16,0 0 13-16,89 150-19 15,-71-98-9-15,-11 8-4 0,-7-2 3 16,0 5-4 0,-13-3-3-16,-16-2-3 15,-7-2-1-15,-2-4-3 16,4-8-31-16,5-12-67 0,10-14-194 15</inkml:trace>
  <inkml:trace contextRef="#ctx0" brushRef="#br1" timeOffset="-124677.28">24442 12613 1615 0,'0'0'42'16,"0"0"-8"-16,0 0 31 15,0 0-49-15,37 116-7 16,-37-88-5-16,0 4-1 0,-16 4 0 16,-19 0-3-16,-7 3-9 15,2-7-54-15,4-14-136 16</inkml:trace>
  <inkml:trace contextRef="#ctx0" brushRef="#br1" timeOffset="-119347.88">1369 12611 513 0,'0'0'234'0,"0"0"44"16,0 0-30-16,0 0-107 15,0 0-67-15,0 0-22 16,19-22-14-16,-15 20-27 16,8 0-10-16,9-4 2 15,10 0-1-15,12-8-2 16,6 2 0-16,0-6 0 15,-3 4 0-15,-5 0 0 16,-12 7-1-16,-9 3 0 16,-11 3 1-16,-7 1-2 0,-2 0 2 15,0 0 3-15,-16 0 0 16,-15 12 13-16,-9 8-4 16,-7 3 2-16,-1-1 14 15,-2 1-3-15,6-1 3 16,3 0-6-16,2 0-5 15,1 0-10-15,2 0-3 16,3 0-3-16,8-2-1 16,3-2 1-16,7-4-1 15,5 0 1-15,4-8 0 16,6-2-1-16,0-4 0 16,0 0-2-16,0 0 0 15,8 0 2-15,10 0 1 16,3 0 0-16,-2-12 0 0,4-6-1 15,-3 0 2-15,0 0-1 16,-2-2-1-16,-3 2 0 16,-1 4 0-16,-5 4 0 15,-3 6 0-15,-6 4 0 16,0 0 3-16,0 0 1 16,-19 8 0-16,-15 16-3 15,-2 6 0-15,2-4-1 16,8-1 2-16,8-10 0 15,8-7 2-15,4-4 0 16,6-4 0-16,0 0-3 16,0 0-1-16,0 0-1 0,0 0 1 15,8-6 0-15,13-8 0 16,10-2 0-16,5 0 0 16,3 0-1-16,-4 4-3 15,-4 2-5-15,-6 2 1 16,-8 0 1-16,-5 2 1 15,-6 0 1-15,-3 4-2 16,-3 2 3-16,0 0 4 16,0 0 0-16,0 0 1 15,-11 0-1-15,-12 0 0 16,-4 0 1-16,-2 0 1 16,-4 8 4-16,2 6-2 15,2 0-1-15,4 0 0 16,10-4-3-16,5-4 1 0,8-4-1 15,2-2 0-15,0 0-1 16,0 0 0-16,0 0-2 16,0 0-5-16,0 0-3 15,0 2-3-15,0 0 0 16,0-2 11-16,0 0 0 16,0 0 2-16,2 0-1 15,-2 0 2-15,0 0 0 16,0 2 0-16,0-2 2 0,0 0-1 15,0 0-1 1,0 2 0-16,0-2 0 16,0 6-2-16,0 6-2 0,0 5-21 15,0 5-16-15,-4-1-71 16,-9 1-186-16</inkml:trace>
  <inkml:trace contextRef="#ctx0" brushRef="#br1" timeOffset="-117690.75">24970 12230 1094 0,'0'0'190'0,"0"0"-70"15,0 0-52 1,0 0-36-16,0 0 7 0,0 0 15 15,0 0 9-15,-5-2-13 16,5 2-16-16,0 0-9 16,0 0-9-16,0 0-5 15,0 0-4-15,-11 4-5 16,-7 16 1-16,-4 2-1 16,1 2-1-16,4-4 0 15,5-4-1-15,6-2 0 16,4-4 0-16,2-2-1 15,0-4 1-15,0-2-2 16,0 0 2-16,16 0-2 0,3-2 0 16,10 0 1-16,5 0-1 15,3 2 1-15,2 6 0 16,1 2 0-16,-7 4 0 16,-6 2 0-16,-5-2 1 15,-11 3-1-15,-4-3 1 16,-5 4-1-16,-2 0 1 15,0 1-1-15,-22 3 1 16,-7-1 1-16,-2-1 0 16,0-2-1-16,0 0 0 15,0-4 0-15,2-2-1 16,4-6-5-16,4-4-5 16,4-2-4-16,3 0-49 15,3-10-58-15,5-14-319 0</inkml:trace>
  <inkml:trace contextRef="#ctx0" brushRef="#br1" timeOffset="-117425.46">24943 12218 1309 0,'0'0'116'15,"0"0"-15"-15,0 0 23 16,0 0-71-16,0 0-18 16,0 0-10-16,0-12-9 0,0 12-12 15,15 0-3-15,21 0 0 16,13 0-1-16,9 0 1 16,4 0-1-16,-2 0-6 15,-6 0-24-15,-10 0-45 16,-21 0-286-16</inkml:trace>
  <inkml:trace contextRef="#ctx0" brushRef="#br1" timeOffset="-117157.35">25444 12404 1169 0,'0'0'476'16,"0"0"-457"-16,0 0 46 15,0 0-25-15,0 0-24 16,136 0-9-16,-92-4-6 16,6-4 0-16,3 2-1 15,3-4-4-15,-7 2-13 16,-7-2-14-16,-11 2-37 15,-19-2-181-15</inkml:trace>
  <inkml:trace contextRef="#ctx0" brushRef="#br1" timeOffset="-116940.71">25641 12260 790 0,'0'0'736'15,"0"0"-732"-15,0 0 71 16,0 0-13-16,0 0-26 16,-6 124-4-16,2-90-14 15,-5 5-8-15,-4-2-4 16,-5-1-5-16,-2 0-1 16,2-1 0-16,5-3-6 15,2-8-63-15,0-8-333 0</inkml:trace>
  <inkml:trace contextRef="#ctx0" brushRef="#br1" timeOffset="-109172.2">26313 12308 1244 0,'0'0'175'0,"0"0"-143"16,0 0 56-16,0 0-29 15,0 0-31-15,0 0-5 16,0 0 11-16,0-4 6 0,0 4-8 16,0-4-9-1,0 4-7-15,0 0-7 0,-11 0-4 16,-14 8-5-16,-8 18 1 15,-1 8 0-15,3-2 0 16,9 4 1-16,9-1-1 16,6-8 0-16,3 4-1 15,4-9 0-15,0 2 1 16,0-4-1-16,6-2 0 16,5 2 0-16,7-4 0 15,9-6 0-15,11-2 0 16,13-8 1-16,11 0-1 15,6-22-2-15,-2-12 1 16,-8-8-1-16,-14-6-1 16,-12 2 3-16,-18-1 0 0,-14 7 2 15,0 6-1-15,-8 8 7 16,-18 6-1-16,-3 4-3 16,-2 8-4-16,-3 2 0 15,0 6-13-15,1 0-40 16,2 14-81-16,4 6-411 15</inkml:trace>
  <inkml:trace contextRef="#ctx0" brushRef="#br1" timeOffset="-107847.14">26803 11995 1323 0,'0'0'160'15,"0"0"-85"-15,0 0 29 16,0 0-69-16,0 0-21 16,0 0 2-16,-9 0 4 15,9 0-2-15,7-4 3 16,17 0-12-16,8-4-3 16,-3 4-3-16,-5 4-1 0,-4 0-1 15,-6 0-1-15,-4 0 0 16,-5 12-1-16,0 8 1 15,-5 2 1-15,0 2-1 16,0-4 1-16,0 0-1 16,0-2 0-16,0 0 2 15,0-1-2-15,-3 1 0 16,-1-4 1-16,1 4-1 16,1 2 0-16,2 0 0 15,0 0 1-15,0 0-2 16,0-4 2-16,5-2-1 15,11-6 0-15,-1-4 0 0,1-4 0 16,1 0 0 0,-1 0 1-16,-5-6-1 0,-5-6 0 15,-6 4 0-15,0 0 1 16,0 0 0-16,0 4 0 16,0 4 2-16,-15 0-3 15,-3 0 0-15,-1 12 0 16,0 10 0-16,2 4 0 15,5 2 0-15,6 6 1 16,4 4 0-16,2 2-1 16,0 4 0-16,0-3 1 15,0-1 0-15,6 0-1 16,1-6 0-16,0-6 0 0,-2-2 1 16,-1-12-1-16,-2-2 0 15,-2-6 0-15,0-4 0 16,0-2 1-16,0 0 1 15,-18 0-1-15,-8 0-1 16,-5 0 2-16,2-6-2 16,0-6 0-16,4 4 0 15,11 2-28-15,8 0-75 16,6 0-1196-16</inkml:trace>
  <inkml:trace contextRef="#ctx0" brushRef="#br1" timeOffset="-107463.14">27343 12338 1625 0,'0'0'46'0,"0"0"-2"15,0 0 8-15,0 0-45 16,0 0-6-16,0 0 14 15,33 2 2-15,-6 2-7 16,4-2-6-16,7 0-2 16,1 0-2-16,-3 2 0 15,-7 0-13-15,-15 8-50 16,-14 2-119-16,0-4-1159 16</inkml:trace>
  <inkml:trace contextRef="#ctx0" brushRef="#br1" timeOffset="-107296.59">27282 12577 1335 0,'0'0'206'16,"0"0"-185"-16,0 0 75 0,0 0-68 16,0 0-15-16,0 0-6 15,125 0-1-15,-98 0-6 16,-2 0-1-16,-12 0-206 15</inkml:trace>
  <inkml:trace contextRef="#ctx0" brushRef="#br1" timeOffset="-102285.14">27906 12430 1508 0,'0'0'90'0,"0"0"-22"0,0 0-13 16,0 0-34-16,0 0-10 15,0 0 7-15,0 0-3 16,0-2-9-16,0 2 1 16,0 7-3-16,0 12 4 15,0 12 2-15,-4-1-5 16,-3 2-3-16,3-6 0 16,-1-4-2-16,0-4 0 0,5-10 0 15,-2 2 1 1,2-8-1-16,0-2 1 0,0 0-1 15,0 0 1 1,0 0 1-16,0-20 1 0,0-8-3 16,7-4-2-16,9 0 1 15,-3 8 1-15,3 2-1 16,2 4 0-16,-3 7 0 16,3 4 1-16,-3 4-2 15,1 3 2-15,-3 0-2 16,-2 4 1-16,1 13 1 15,-3 2-2-15,-5-1 2 16,2 0 0-16,-4-4 1 16,2-1 0-16,-4-1-1 15,0-6 1-15,2-2-1 0,-2 0 0 16,2-4 0-16,2 0 0 16,11 0-1-16,12-8-5 15,9-12 3-15,4-2-5 16,-4 0-3-16,-11 8 7 15,-10 6 1-15,-9 5 3 16,-6 3 0-16,0 0 1 16,0 0 5-16,-2 0-1 15,-11 17-4-15,1-4 3 16,4 8-1-16,3-3-2 16,3 2-1-16,2 0 0 15,0 0 0-15,0 0-2 16,0-2-27-16,9-2-55 15,7-2-113-15,1-8-657 0</inkml:trace>
  <inkml:trace contextRef="#ctx0" brushRef="#br1" timeOffset="-101815.6">28541 12475 1485 0,'0'0'79'0,"0"0"5"15,0 0-8 1,0 0-41-16,0 0-19 16,0 0-5-16,-14-29-2 0,14 29 2 15,-4 0-3 1,-9 0 0-16,-9 0-2 0,-7 18-6 16,-7 7 2-16,5-2-2 15,6 0 0-15,10-5 2 16,3 0-2-16,6-4 0 15,6-4 0-15,0 0 0 16,0-4 0-16,0 0-2 16,0 2 2-16,4-4 0 15,14 0-1-15,9-4 0 16,2 0-5-16,2 0-1 16,-7-8-1-16,-6-8 0 0,-7 0 4 15,-6-2 4-15,-2 2 1 16,-1 1-1-16,0 4 3 15,2 7 3-15,-2 4-3 16,5 0-3-16,4 0 0 16,0 12-1-16,5 8 0 15,-2 4 1-15,-4-2 0 16,1-2 0-16,1-8-1 16,-4 2 0-16,-1-8-24 15,5-6-52-15,-4 0-186 16</inkml:trace>
  <inkml:trace contextRef="#ctx0" brushRef="#br1" timeOffset="-101598.58">28764 12426 1610 0,'0'0'59'15,"0"0"-55"-15,0 0 51 16,0 0-30-16,0 0-9 15,0 0-2-15,42 67-4 16,-17-53-6-16,-1-5-1 16,3 5-3-16,-2 0 0 15,-4-1-21-15,-2-1-70 16,-4-8-269-16</inkml:trace>
  <inkml:trace contextRef="#ctx0" brushRef="#br1" timeOffset="-101377.47">28955 12435 900 0,'0'0'707'0,"0"0"-659"16,0 0 50-16,0 0-66 16,0 0-22-16,0 0-5 15,-100 55 3-15,67-19-4 16,0-1-3-16,6-3 0 15,6-6-1-15,11-4 0 16,5-4-13-16,5-4-27 16,0-8-57-16,7-6-169 0</inkml:trace>
  <inkml:trace contextRef="#ctx0" brushRef="#br1" timeOffset="-100695.6">29341 12129 1435 0,'0'0'32'0,"0"0"111"16,0 0-70-16,0 0-39 0,0 0-1 15,0 0-6-15,-2-11-5 16,-2 11-4-16,-2 0-11 16,-4 0-6-16,-13 10 0 15,4 9-1-15,-6 3 1 16,5 0-1-16,7 3 1 16,3-3-1-16,4 4 0 15,1-6 0-15,5 2 0 16,0-4 0-16,0-6 0 15,0 2 0-15,0-6 0 16,0 4 0-16,0-2 0 16,2 2 0-16,10-4 0 0,1 0 0 15,-4 0 0-15,0 0 0 16,-4-4 0-16,-5 3 0 16,0-3 0-16,0 1 0 15,0 1 0-15,-8 1 1 16,-9 2 0-16,1-4-1 15,3-1 0-15,6-3 0 16,7-1 0-16,-2 0 1 16,2 0-1-16,0 3-1 15,0-3-2-15,0 1-4 16,5 5-2-16,8-2 6 16,1 4 2-16,-4 5 0 15,1 2 0-15,-1 3 1 0,-6 3 0 16,0-1 0-1,-2 2 0-15,1-4 0 0,-3 2 2 16,0 0 1-16,0 0 0 16,0 2 1-16,-3-2-2 15,-1-2-1-15,0-4 0 16,4 0-1-16,0 0-6 16,0-5-21-16,17-6-73 15,12-3-341-15</inkml:trace>
  <inkml:trace contextRef="#ctx0" brushRef="#br1" timeOffset="-100241.46">29701 12388 1553 0,'0'0'64'16,"0"0"9"-16,0 0 7 16,0 0-55-16,0 0-17 15,0 0-5-15,-25 6-1 16,8 12 4-16,2 5 0 16,4-1-2-16,-2 1 0 15,3 4-1-15,6-4-1 16,-1 0-1-16,5 1 0 0,0-4-1 15,0-4 0-15,17-4 0 16,4-6 1-16,8-6-1 16,4 0-1-16,4-10 1 15,-2-14 0-15,-1-4 0 16,-5-6 0-16,-4-4 0 16,-8-1 0-16,-9 2 0 15,-4 6-2-15,-4 7 2 16,0 10 0-16,-27 6 0 15,-5 2-1-15,-4 6-1 16,3 0-4-16,7 0-27 16,8 2-89-16,13 10-926 0</inkml:trace>
  <inkml:trace contextRef="#ctx0" brushRef="#br1" timeOffset="-100025.92">29952 12677 1631 0,'0'0'27'16,"0"0"54"-16,0 0-23 16,0 0-42-16,0 0-6 15,17 122-5-15,-17-100-1 0,0 4-1 16,-6 0-3-16,-26-2 0 15,-7-2-44-15,-2-7-345 16</inkml:trace>
  <inkml:trace contextRef="#ctx0" brushRef="#br1" timeOffset="-98848.45">30468 12312 1373 0,'0'0'170'0,"0"0"-66"16,0 0-43-16,0 0-28 15,0 0-11-15,0 0-7 16,0 0-4-16,-27 8 2 16,14 8-2-16,-5 0-4 15,1-2 0-15,1 0-3 0,1-2-1 16,3 0-3-16,3-6 1 16,1 0-1-16,5-1 0 15,1 0 0-15,2-3 0 16,0-2-2-16,0 4-3 15,2 0-1-15,21 0 1 16,3 2 0-16,3-2 4 16,0 0 1-16,-2 8-1 15,-5-2 0-15,3 7 1 16,-3-2 0-16,-4 2-1 16,-5-1 1-16,-4 2 0 0,-9 0-2 15,0 2 2 1,-2 0 2-16,-25 0 3 0,-2 0 0 15,-6-4-3-15,1-2-1 16,1-8 0-16,6-4 0 16,3-2-1-16,3 0-5 15,6 0-11-15,-1-20-26 16,3-6-167-16</inkml:trace>
  <inkml:trace contextRef="#ctx0" brushRef="#br1" timeOffset="-98626.84">30475 12270 562 0,'0'0'1012'0,"0"0"-978"0,0 0 39 16,0 0-44-16,0 0-19 15,116-36 2-15,-90 34 6 16,-3 0-6-16,2 2-8 15,-4 0-3-15,0 0-1 16,1 0-26-16,-5 6-109 16,0-2-1277-16</inkml:trace>
  <inkml:trace contextRef="#ctx0" brushRef="#br1" timeOffset="-97861.78">30892 11937 1516 0,'0'0'89'0,"0"0"-11"16,0 0-16-16,0 0-52 0,0 0-7 15,0 0 0 1,29 8 7-16,-7 2 9 0,5 4-5 16,4 2-5-1,0-4-1-15,-5 4-5 0,-5 4-3 16,-7 0 1 0,-6 5-1-16,-8 5 1 0,0-2-1 15,0 4 2-15,-18-2-2 16,1-2 2-16,3-6-1 15,1-6 0-15,4-6 0 16,4 0-1-16,1-6 0 16,4-2 0-16,0 0 0 15,0 0 0-15,0 0-1 16,0 0 1-16,0 4 0 16,4-6 0-16,6 0-1 0,0 0 1 15,1 0 1-15,-3 0-1 16,-4 0 1-16,-4 0-1 15,0 0 2-15,0 0-2 16,0 0 2-16,0 0 2 16,0 0-2-16,-7 0-2 15,-13 8-1-15,-3 6 1 16,1 0 0-16,3 10 0 16,-2 0 0-16,4 2-1 15,3 6 1-15,3 1-1 16,7-1 1-16,0 4-1 15,4-4 1-15,0 2 0 16,0-2 0-16,8-2 0 16,5 0 0-16,3-4 0 15,-3 0 0-15,1 2 0 0,-3-6 0 16,-5-4 0-16,-4-4 0 16,-2-6 0-16,0-4 0 15,0-1 1-15,0-3 0 16,-10 0 0-16,-15 0 1 15,2 0-1-15,0-7 0 16,0-4-1-16,3 0 0 16,2 1-1-16,5 4-8 15,2 2-22-15,6-4-114 16</inkml:trace>
  <inkml:trace contextRef="#ctx0" brushRef="#br1" timeOffset="-97524.21">31371 12354 735 0,'0'0'992'0,"0"0"-963"16,0 0 28-16,0 0-35 15,0 0-18-15,0 0 1 16,11 0-4-16,11 0 0 16,2 0 0-16,1 0-1 15,2 0 0-15,4 12-11 16,2 2-15-16,-2 2-36 15,-8 2-131-15,-14 0-1362 16</inkml:trace>
  <inkml:trace contextRef="#ctx0" brushRef="#br1" timeOffset="-97366.68">31280 12625 1432 0,'0'0'128'0,"0"0"-33"15,0 0-14-15,0 0-54 16,0 0-21-16,0 0-5 16,69 2 0-16,-30 6-2 15,-1-4-81-15</inkml:trace>
  <inkml:trace contextRef="#ctx0" brushRef="#br1" timeOffset="-95222.84">32022 12252 955 0,'0'0'346'0,"0"0"-146"15,0 0-76-15,0 0-69 16,0 0-8-16,0 0-7 16,0-16-11-16,0 16-12 15,0 0-5-15,0 0-2 16,0 0-7-16,0 0-1 16,-5 0 0-16,-9 4-1 15,-3 12 1-15,-3 2 1 0,-1-6-1 16,8 0 1-1,-3 0 0-15,-1 2-2 0,-3 2 1 16,2 0-1-16,2-2-1 16,8-4 0-16,5-2 0 15,3-4 0-15,0-2-1 16,0-2-1-16,0 0 1 16,18 0 1-16,15 0 1 15,8 2-1-15,-1-2 1 16,-9 4-1-16,-6 4 0 15,-6 5 0-15,-1 5-1 16,-5 1 1-16,-1 3 0 0,-1 5 0 16,-3-4 0-1,2 6 0-15,-4-1 0 0,-6 0 0 16,0-4 0-16,0-2 0 16,0-2 1-16,-10-2 0 15,-11-6 0-15,-1-4 0 16,-1-2-1-16,-1-4 0 15,0-2 1-15,-1 0-1 16,-2 0 1-16,2 0-1 16,4 0-3-16,-2-8-4 15,3 0-3-15,7-2-20 16,2 0-64-16,11-10-387 16</inkml:trace>
  <inkml:trace contextRef="#ctx0" brushRef="#br1" timeOffset="-94689.08">32017 12190 823 0,'0'0'383'0,"0"0"-210"15,0 0-39-15,0 0-72 16,0 0-11-16,0 0-3 16,-9 0 3-16,9 0-8 15,0 0-14-15,0 0-8 16,0 0-7-16,0 0-2 16,0 0-3-16,0 0 0 15,0 0-2-15,0 0 0 0,0 0-2 16,0 0-2-16,0 0-2 15,14 0 0-15,15-3-1 16,6 3 0-16,3 0 1 16,4 0-1-16,1 0 0 15,1 0 0-15,-1 0-1 16,-1-1-3-16,-13-5-4 16,-11 2-2-16,-14 1-7 15,-4-1-18-15,-16-5-98 16</inkml:trace>
  <inkml:trace contextRef="#ctx0" brushRef="#br1" timeOffset="-92263.68">6924 12166 1400 0,'0'0'105'15,"0"0"0"-15,0 0-43 16,0 0-34-16,0 0-5 15,0 0-9-15,0 0-3 16,-80 34 1-16,76-30-7 16,1-2-1-16,1 0-3 15,0 4-1-15,-2 8 0 16,-8 6 1-16,-3 2 0 0,-5 4-1 16,2 2 1-1,2-12-1-15,5-2 0 0,7-8 0 16,4-2 0-16,0-4-2 15,4 0-1-15,21 0 3 16,8 0 1-16,3-4 0 16,2-2-1-16,4 4 0 15,1 2 0-15,1 0 0 16,1 0 1-16,-3 0-1 16,-5 4 1-16,-5 10-1 15,-10 0 5-15,-9 0-4 16,-6 2 0-16,-7 2 1 15,0 4 2-15,0-1 1 16,-16 2 3-16,-13 4 1 16,-2-4-7-16,-4 2 0 0,1-5-1 15,1-2 0-15,2-2 0 16,-2-4-1-16,3 2 0 16,4-6 0-16,3 0 1 15,6-6-2-15,3 0 2 16,3 0-2-16,5-2 1 15,-2 0-6-15,6 0-19 16,2-10-54-16,0-8-202 16</inkml:trace>
  <inkml:trace contextRef="#ctx0" brushRef="#br1" timeOffset="-91843.14">6954 12097 1270 0,'0'0'157'0,"0"0"-46"16,0 0-3-16,0 0-54 16,0 0-21-16,0 0-9 15,0 0-11-15,0 0-1 0,0-1 4 16,0 1-5-16,0-3-2 16,0 3 0-16,0 0 0 15,0 0-1-15,0 0-4 16,0 0-2-16,0 0-2 15,6 0-1-15,12 0 1 16,8 0 0-16,13 3 0 16,9-3 0-16,12 0-1 15,7 0-2-15,1 0-17 16,-11 0-26-16,-21 0-174 16</inkml:trace>
  <inkml:trace contextRef="#ctx0" brushRef="#br1" timeOffset="-87799.45">29639 11757 534 0,'0'0'704'0,"0"0"-678"0,0 0-26 16,0 0-225-16</inkml:trace>
  <inkml:trace contextRef="#ctx0" brushRef="#br1" timeOffset="-84466.3">29493 11217 735 0,'0'0'347'16,"0"0"-111"-16,0 0-122 16,0 0-79-16,0 0-11 0,0 0 18 15,0 0 13-15,0-8 1 16,0 8-1-16,0 0-6 15,0 0-14-15,0 0-13 16,0 0-6-16,0 6-10 16,0 28-5-16,-2 18 5 15,-6 11 8-15,2 1-5 16,-3-2-2-16,0-6-4 16,0-10-2-16,-4-3-1 15,-1-6 1-15,1-6-1 16,2-9 1-16,-1-11 0 15,8-3-1-15,2-4 1 16,2-4-1-16,0 0 1 0,0 0 2 16,0-22 1-1,0-26 2-15,18-12-6 0,4-8 0 16,3-8 0-16,-1-6-1 16,-1 4 1-16,-6 7-1 15,-3 15 1-15,-5 20 0 16,-5 16 1-16,-2 14-1 15,-2 4 0-15,0 2 0 16,0 0-1-16,2 0-1 16,3 0 0-16,4 18 1 15,0 6 1-15,4 6 0 16,-1 6 0-16,0 2 0 16,5 3 0-16,-7-1 0 0,3 2 0 15,1-2 1-15,-1-4-1 16,3 0 0-16,5-6 0 15,-4 0 0-15,3-6 1 16,-2-6-1-16,-5-10 0 16,0-4 0-16,-6-4 2 15,0 0 0-15,0 0 2 16,4-4 5-16,0-20 0 16,2-10-4-16,-4-8-2 15,-3-4-2-15,0-10 1 16,-6-1-2-16,0 3 1 15,0 4 0-15,0 14-1 16,0 12 1-16,0 10-1 16,2 8 0-16,-2 4 0 0,2 0-1 15,-2 2-4-15,2 0-22 16,0 0-37-16,-2 10-186 16</inkml:trace>
  <inkml:trace contextRef="#ctx0" brushRef="#br1" timeOffset="-83653.38">30081 11486 601 0,'0'0'759'0,"0"0"-654"16,0 0 24-16,0 0-83 16,0 0-19-16,0 0 8 15,0 0-8-15,-25-42-19 16,9 44-8-16,-3 18 0 15,-2 4 0-15,4-2 0 16,5-2 1-16,4-2-1 16,1-2 0-16,5-4 1 15,0 4-1-15,2-2 0 16,0-4 1-16,0 2-1 16,0-6-1-16,2 2 1 15,11-6 4-15,5-2 3 16,2 0-1-16,2 0-1 0,1 0-4 15,-4-16 0-15,-1-4-1 16,-5-6 0-16,-3-6 2 16,-4-6-2-16,-3 2 2 15,-3 8-2-15,0 6 2 16,0 8 1-16,0 10 12 16,-11 4-4-16,-3 0-11 15,3 0-1-15,2 0 1 16,0 0-1-16,0 6 1 15,1 10 0-15,-2 0 0 16,3 0-1-16,3-4 1 16,4 0-1-16,0-6 0 0,0-2 1 15,0 2-1-15,0-4 1 16,0-2 0-16,13 2 6 16,12-2-1-16,4 0 1 15,4 0-3-15,1 0 0 16,-3-6-3-1,-2-6-2-15,-5 0-36 0,-3 0-117 16</inkml:trace>
  <inkml:trace contextRef="#ctx0" brushRef="#br1" timeOffset="-83156.77">30734 11103 1125 0,'0'0'511'0,"0"0"-458"16,0 0 12-16,0 0-45 16,0 0-18-16,0 0-1 15,10 30 1-15,4 0 10 16,-1 0 0-16,3 2-6 16,2-2-3-16,0 2-2 0,4-5 0 15,-7-5-1 1,2-4-28-16,-2-7-52 0,-1-7-177 15</inkml:trace>
  <inkml:trace contextRef="#ctx0" brushRef="#br1" timeOffset="-82882.51">31122 11105 1605 0,'0'0'60'16,"0"0"-1"-16,0 0-13 0,0 0-45 15,0 0-1-15,0 0 3 16,-92 158 1-16,47-106 2 16,3 6 2-16,-1-3-5 15,3-5 0-15,1 0-2 16,3-4-1-16,5-2 0 15,8-4 0-15,5-2-3 16,7-4-25-16,1-7-54 16,0-8-218-16</inkml:trace>
  <inkml:trace contextRef="#ctx0" brushRef="#br1" timeOffset="-82417.48">31166 11566 1432 0,'0'0'113'15,"0"0"-94"-15,0 0 90 16,0 0-82-16,0 0-7 15,0 0 4-15,85-14-6 16,-68 14-4-16,3 0-7 16,1 0-2-16,0 0-1 15,2 0 0-15,-3-6 1 0,-5-6-1 16,1-6-2-16,-3-4 2 16,-4-6 3-16,-2-2 0 15,-4 2-5-15,-3 7 2 16,0 6-2-16,0 7-1 15,0 2 5-15,-8 6 2 16,-7 0-8-16,-10 0-1 16,-2 25 0-16,1 0 1 15,6 1-1-15,4 2 1 16,7-4 0-16,3-4-1 0,6 0 1 16,0-2-1-16,0-4-2 15,11 2-13-15,16 0-14 16,10-10-28-16,6-4-130 15</inkml:trace>
  <inkml:trace contextRef="#ctx0" brushRef="#br1" timeOffset="-81989.89">31758 11462 1629 0,'0'0'14'0,"0"0"67"16,0 0-34-16,0 0-25 16,0 0-6-16,0 0-4 0,21-66-3 15,-21 66 3-15,0 0-2 16,-11 0-8-16,-14 0-2 16,-4 5 0-16,0 4 0 15,6 3 0-15,3-2 0 16,5 2 0-16,2-2 0 15,-1 4 0-15,3 0 0 16,5 0-1-16,-2 2 1 16,6 0-1-16,2 0 0 15,0-2 0-15,12 2-1 16,14 0-3-16,3-2 2 16,0-2-1-16,-6 2 3 15,-7-6-1-15,-8 7 1 0,-6 0 1 16,-2 3-2-16,0 7 0 15,-8 0 2-15,-21 6 6 16,-10-1-2-16,-5 6-4 16,-8 0-1-16,0 2-26 15,-2-10-178-15</inkml:trace>
  <inkml:trace contextRef="#ctx0" brushRef="#br1" timeOffset="-80904.45">12156 11444 1369 0,'0'0'52'0,"0"0"-43"0,0 0 28 15,0 0-27-15,0 0-8 16,0 0-2-16,0 0-146 15,0 114-772-15</inkml:trace>
  <inkml:trace contextRef="#ctx0" brushRef="#br1" timeOffset="-80042.69">11336 11289 1482 0,'0'0'98'0,"0"0"-95"15,0 0 6-15,0 0 32 16,0 0-29-16,0 0-4 16,31 125 0-16,-31-87-5 15,0 4 0-15,0 6-1 16,0-6 0-16,-4-4-2 16,-1-10 0-16,1-10 0 15,4-10 0-15,0-8-1 0,2 0 1 16,18-23 1-1,2-20-1-15,-4-9-10 0,-5 0-15 16,-8 0 0 0,-1 2-30-16,-4 0 29 0,0 11 18 15,0 9 8-15,0 14 14 16,0 4 31-16,0 8-1 16,0 4-4-16,0 0-35 15,0 0-5-15,2 2 0 16,12 18 4-16,6 2 8 15,0 4 6-15,0 1-4 16,1-1-7-16,-6-4-3 16,1 3-1-16,-3-6-2 15,-2-5-1-15,-2-4 1 0,-2-2 0 16,-1 0 0-16,7-2 0 16,1-2 1-16,3-2 7 15,1 0 2-15,1-2-2 16,0 0-2-16,-3 0-1 15,-3-2 5-15,3-20 8 16,-3-14-1-16,1-13-7 16,-3-10-4-16,-2-8-2 15,-5-1-3-15,-4 4-1 16,0 12 0-16,0 19-1 16,0 15 0-16,0 17 0 15,0 1-3-15,0 12-30 16,5 28-15-16,10 12-13 15,1 4-170-15</inkml:trace>
  <inkml:trace contextRef="#ctx0" brushRef="#br1" timeOffset="-79486.66">12173 11544 1281 0,'0'0'161'0,"0"0"-140"16,0 0 111-16,0 0-64 0,0 0-29 15,0 0-11 1,70-72 0-16,-70 66 1 0,0 4-7 16,0-4-11-16,-9 6-8 15,-9 0-3-15,-4 0-1 16,-1 12 1-16,2 8 0 15,2 2 0-15,5 0 0 16,8 8 0-16,4 0 0 16,2 2-1-16,0 0 1 15,0 3 0-15,12-6-1 16,3-3 1-16,5-5 0 16,2-11 0-16,2-6 0 15,5-4 1-15,3-7-1 16,-1-22 0-16,-4-10 0 15,-9-5 1-15,-7-6-1 16,-11 6 1-16,0 6 0 0,0 8-1 16,-15 4 1-16,-6 8-1 15,-6 8 0-15,0 6 0 16,1 4 0-16,1 0 0 16,5 2 0-16,4 14 0 15,12 4-1-15,4 4 1 16,0 0-1-16,14 2 0 15,21-4 1-15,10-2 0 16,10-6 0-16,8-4 0 16,4-6 0-16,1-4-1 15,-2 0-28-15,-9 0-132 0</inkml:trace>
  <inkml:trace contextRef="#ctx0" brushRef="#br1" timeOffset="-78452.54">15338 11783 1061 0,'0'0'152'0,"0"0"-5"16,0 0-51-16,0 0-26 15,0 0-21-15,0 0-6 0,-27-32-4 16,27 29 3-16,0 2-10 16,0-7-16-16,27-1-10 15,22-4 0-15,26-1 8 16,33-11-4-16,23 3 3 15,25-4-6-15,18 2-2 16,6 2-2-16,2 2-3 16,8 4 1-16,-6 4-1 15,-5 6 1-15,-11 4-1 16,-19 2-1-16,-18 0 1 16,-10 0 0-16,-13 0 0 15,-8 0 0-15,-10 0 0 16,-8 0 0-16,-5 0 1 15,-6 0-1-15,-5 0 0 16,-3 0 0-16,-8 0 0 0,-15 0 0 16,-13 0 0-16,-11 0 0 15,-9 0 1-15,-7 0-1 16,0 0 0-16,-16-6-19 16,-18-4-103-16,-8 2-1357 15</inkml:trace>
  <inkml:trace contextRef="#ctx0" brushRef="#br1" timeOffset="-77936.14">16505 10716 1333 0,'0'0'132'0,"0"0"-2"16,0 0-47-16,0 0-41 15,0 0-20-15,0 0-6 16,44-28-2-16,-28 32-8 16,-3 18-2-16,3 6-3 15,-1-2 1-15,-1 0-1 0,-3 2-1 16,0-4 0 0,1-4 0-16,-4-4-2 0,1-6-30 15,3-6-62-15,-6-4-191 16</inkml:trace>
  <inkml:trace contextRef="#ctx0" brushRef="#br1" timeOffset="-77666.75">16879 10684 1533 0,'0'0'66'0,"0"0"-57"16,0 0 46-16,0 0-19 15,0 0-25-15,-87 140-1 16,50-96 3-16,-5 5 6 0,-4 2-4 16,2 6-7-16,-1-5-2 15,8-2-1-15,5-6-2 16,10-10-1-16,9-10-2 16,4-8 1-16,2-4-1 15,3-4-3-15,-1-2-23 16,-3 4-38-16,-6-4-77 15,1 0-265-15</inkml:trace>
  <inkml:trace contextRef="#ctx0" brushRef="#br1" timeOffset="-77200.66">17047 11149 747 0,'0'0'730'0,"0"0"-728"16,0 0 69-16,0 0 1 15,0 0-18-15,135 22-24 16,-103-22-6-16,-3-20 3 15,2-4-15-15,2-2-4 0,-2-2-2 16,-4 4-3-16,-6 5-1 16,-15 4-1-16,-6 4 5 15,0 4 4-15,-10 0-6 16,-15 2-3-16,-7 5-1 16,-4 0 0-16,3 0 0 15,-3 1 0-15,3 16-1 16,-1 6 1-16,8 2 0 15,5 5 0-15,10 2 0 16,7 2-1-16,4-4 0 16,0-2 0-16,0-4 0 15,11-4 1-15,11-4-3 0,7-6-14 16,7-7-24 0,4-3-31-16,9 0-133 0,3-9-1203 15</inkml:trace>
  <inkml:trace contextRef="#ctx0" brushRef="#br1" timeOffset="-76756.38">17773 11008 1482 0,'0'0'72'16,"0"0"28"-16,0 0-30 15,0 0-34-15,0 0-16 16,0 0-3-16,-2-33-3 15,-7 33-7-15,-9 0-5 16,-7 5-2-16,-4 9 0 16,5 0 0-16,4 1 0 0,9-8 0 15,4 0 0-15,2 0 0 16,3-4 0-16,0 3-1 16,2 4 0-16,0 0 1 15,0 6 0-15,0 2-1 16,4 0 1-16,15 2 0 15,5 0-1-15,2-2 1 16,3-4-1-16,0 0-1 16,-6 0 2-16,-7-4 0 0,-8 0 0 15,-8-2-1 1,0 6 1-16,-8 2 0 0,-27 4 0 16,-6 2 1-16,-4-4-1 15,0 0 0-15,3-6 0 16,5 1-1-16,5-5 2 15,12-4-2-15,4-4-2 16,14 0-25-16,2 0-66 16,0 0-894-16</inkml:trace>
  <inkml:trace contextRef="#ctx0" brushRef="#br1" timeOffset="-70100.28">4910 12155 1468 0,'0'0'104'0,"0"0"-53"0,0 0 19 16,0 0-38-16,0 0-24 16,0 0-3-16,0 0 1 15,-2 0 10-15,11 0 1 16,2 0-6-16,-5 0-6 16,6 0-1-16,-1 5-2 15,-2 13-1-15,5 4 1 16,-6 4 0-16,1-2-1 15,-3-4 0-15,2-2-1 0,-2-2 2 16,1-6-2-16,-3 4-2 16,-2-4 1-16,2 4-21 15,2-2-30-15,2-6-85 16,3-4-332-16</inkml:trace>
  <inkml:trace contextRef="#ctx0" brushRef="#br1" timeOffset="-69768.24">5296 12128 1483 0,'0'0'122'16,"0"0"-58"-16,0 0 4 16,0 0-41-16,0 0-17 15,0 0 4-15,0-2 2 0,-3 4-6 16,-19 25-6-16,-14 16 1 15,-8 9 7-15,-3 2-3 16,1 0-1-16,3 6-1 16,3 1-1-16,0-1-1 15,4-2-2-15,2-2 0 16,1-10-2-16,2 0 0 16,4-10-1-16,5-8 0 15,6-8 0-15,8-10 0 16,3-2 0-16,5-8-4 0,0 0-15 15,5-8-13-15,17-20-83 16,-4-10-1317-16</inkml:trace>
  <inkml:trace contextRef="#ctx0" brushRef="#br1" timeOffset="-58710.82">3712 13962 1517 0,'0'0'23'0,"0"0"56"15,0 0-40-15,0 0-30 16,0 0-5-16,0 0 22 16,0 0-3-16,0 0 15 15,93 0-10-15,-57 0-17 16,-1-8-6-16,3-4-2 16,-2 6-2-16,-1 2-1 15,-2 0 0-15,-4 0 0 16,-4 4 0-16,-7 0 0 15,-9 0 0-15,-5-2-1 16,-2 2 1-16,-2 0 2 16,0 0 0-16,0 0 2 15,-15 0-2-15,-18 0-1 0,-10 6-1 16,-5 6 0-16,-2 0 0 16,4 0 0-16,7-1 1 15,8-6-1-15,14-1 1 16,8 1 1-16,6-5 2 15,3 0-1-15,0 0-2 16,0 0-1-16,0 0 0 16,0 0 0-16,0 0-1 15,0 0-2-15,27 0-9 16,16-13-21-16,8-11-90 16,0-6-553-16</inkml:trace>
  <inkml:trace contextRef="#ctx0" brushRef="#br1" timeOffset="-57474.9">3866 13932 1105 0,'0'0'168'0,"0"0"-160"15,0 0-8-15,0 0 6 16,0 0-6-16,0 0 3 15,46 25-3-15,-33-25 21 16,3-15 6-16,2-5 21 16,4-8-22-16,0-2 2 15,3 4-5-15,0-2-7 16,-4-2-3-16,2 2 2 16,-3-8 5-16,2-7 7 15,3-1 29-15,-3-3-42 16,3-4 7-16,-6 3 0 15,-1 2-10-15,-2 4-5 0,0 2 0 16,-6-3-5-16,2 2 0 16,-7-4-1-16,1-5 0 15,-2-6 0-15,1-6-1 16,-1-2-1-16,3 2 1 16,2 3 0-16,0 14 1 15,0 4 0-15,-2 5 1 16,-3 6 0-16,2 2-1 15,-1 2 1-15,-1-4-1 16,-2 0 0-16,1-2 0 16,0-2 1-16,-3 0-1 15,0-1 0-15,0 3 0 16,0 4 2-16,-10 2 1 16,-1-2 4-16,-2 4 4 15,-3 0-3-15,3 0-3 0,-3-6-2 16,1 0-2-16,1-5 0 15,1-1 0-15,-1 7 0 16,3 0-1-16,1 10 0 16,-2 5 1-16,5-1 0 15,1 3 0-15,2 4-1 16,2-2 0-16,-4 2 0 16,2 0 0-16,-3-2 0 15,-1 2 0-15,-2-2 0 0,2 2-1 16,-8 0-1-16,3 4 2 15,-3 0 0-15,2 0 0 16,2 0 1-16,-2-2-1 16,3 4 0-16,2 0 0 15,1 2 1-15,-4 0-1 16,-3 0-1-16,-6 22 0 16,-1 6 1-16,-3 4-1 15,1 2 1-15,0-5 1 16,1 3 0-16,6-5-1 15,-1 5 1-15,3-1 1 16,-4 5-1-16,-1 4 3 16,3 4 0-16,-6 8 0 15,0 4-1-15,2 5 1 0,3-2 0 16,-1 0-2-16,7-5-1 16,1 2 0-16,-1 2 1 15,3 0-1-15,3 5 0 16,4-1 3-16,2 0-3 15,0 0 1-15,0 2 0 16,0-2 0-16,2-4-1 16,2-1 1-16,-4 1-1 15,0 0 1-15,0 2 0 16,0 2 0-16,0-1 0 16,2-3 1-16,7-2-1 15,5-4 0-15,1-8 0 0,1-6-1 16,-1-10 0-1,1-4-1-15,-5-7 0 0,-2-4 1 16,0-7-1-16,-2-2 1 16,-1 2-2-16,3-3 0 15,5-3-11-15,-1 0-75 16,-5 0-637-16</inkml:trace>
  <inkml:trace contextRef="#ctx0" brushRef="#br1" timeOffset="-55755.05">7909 13355 1577 0,'0'0'62'0,"0"0"-47"15,0 0 44-15,0 0-35 0,0 0 2 16,0 0-9-16,25 0-7 16,-25 0-4-16,4 0-2 15,7 0-2-15,12 0-1 16,10 0 1-16,7-4-2 15,3 0 0-15,-3 0-2 16,-9 4-43-16,-11 0-82 16,-13 4-584-16</inkml:trace>
  <inkml:trace contextRef="#ctx0" brushRef="#br1" timeOffset="-55562.8">7934 13551 1316 0,'0'0'225'16,"0"0"-177"-16,0 0 30 15,0 0-43-15,0 0-20 16,0 0 7-16,94-8-11 16,-61 4-8-16,2 4-3 15,5-2-1-15,-11 0-149 16</inkml:trace>
  <inkml:trace contextRef="#ctx0" brushRef="#br1" timeOffset="-54412.42">9202 13487 1617 0,'0'0'78'0,"0"0"-7"15,0 0-21-15,0 0-38 0,0 0 0 16,0 0 1 0,0-52-4-16,-3 52-2 0,-1 0 0 15,-8 0-4-15,-7 0-3 16,-8 14 0-16,-6 6 0 15,4 0 0-15,2-2 0 16,4-2 0-16,8 2 0 16,6-2 0-16,2 2 0 15,7-4-1-15,0-2 0 16,0-2-1-16,4-6 0 16,10-1-2-16,4-3 3 15,6 0 0-15,5-14 1 0,3-8-2 16,-3-3-2-1,-7-1 2-15,-7 2 0 0,-10 4-1 16,-3 6 3-16,-2 8 0 16,0 2 0-16,0 4 2 15,0 0-2-15,0 12-1 16,0 12 1-16,0 6-1 16,0-4 0-16,0-2 1 15,9-3-1-15,6-6-9 16,6-7-19-16,-2-4-37 15,-1-4-162-15</inkml:trace>
  <inkml:trace contextRef="#ctx0" brushRef="#br1" timeOffset="-54202.45">9404 13363 1635 0,'0'0'56'16,"0"0"-48"-16,0 0 53 15,0 0-44-15,0 0-1 16,0 0 0-16,76 92-7 16,-53-78-7-16,-6-2-1 15,1 4-1-15,-1-2 0 16,6 2-6-16,0-4-29 16,3-2-61-16,-4-8-171 15</inkml:trace>
  <inkml:trace contextRef="#ctx0" brushRef="#br1" timeOffset="-54004.34">9659 13357 1362 0,'0'0'133'0,"0"0"-17"16,0 0-23-16,0 0-73 16,0 0-6-16,0 0 11 15,-81 80-9-15,54-50-3 16,-4-2-6-16,2 0-4 15,2-4-3-15,10-2 0 16,7-8-1-16,8-4-31 16,2-6-79-16,5-4-219 15</inkml:trace>
  <inkml:trace contextRef="#ctx0" brushRef="#br1" timeOffset="-53388.68">10068 13026 1653 0,'0'0'15'0,"0"0"80"16,0 0-62-16,0 0-29 15,0 0-2-15,0 0 1 0,-45-10 0 16,30 32 5-16,-5 6 6 15,2 0-5-15,2-4-1 16,5 0-2-16,3 2-3 16,0-4-2-16,2 2 1 15,2-2-1-15,-1 4 0 16,3 1 1-16,2-5 1 16,0-2-2-16,0-4-1 15,0-6 1-15,2 0-1 16,9-4 0-16,3-4 1 15,1-2-1-15,-1 0 1 16,-7 0-1-16,-3 0 0 16,-4 0 0-16,0 2 0 15,0 8 0-15,0 6 0 16,-9 12 0-16,-11 0 2 0,-1 2-2 16,6-8 1-16,1-6-1 15,6-8 0-15,6-6 0 16,2-2 0-16,0 0 0 15,0 0 0-15,0 0 0 16,0 0-1-16,0 0 0 16,6 0 1-16,4 0-1 15,-6 0 1-15,0 2-1 16,-2 14 1-16,-2 4-1 16,0 6 1-16,0 5 0 0,-4-4 1 15,-10 1 0 1,6-3-1-16,1-3 0 0,7-2 0 15,0-4 0-15,2-6-17 16,27-2-24-16,5-8-135 16</inkml:trace>
  <inkml:trace contextRef="#ctx0" brushRef="#br1" timeOffset="-50258.36">10318 13499 1172 0,'0'0'139'15,"0"0"18"-15,0 0-48 16,0 0-35-16,0 0 10 16,0 0-29-16,27-44-24 0,-27 44-5 15,0 0-11-15,0-2-6 16,0 0-1-16,0-2 0 16,0-4-5-1,-11 6-3-15,-5-2 0 0,-5 4 0 16,-6 0-1-16,2 0-1 15,-2 16 0-15,6-4 0 16,8 2 1-16,4 0 0 16,4-6-1-16,1 2 1 15,2-6 0-15,2 2 0 16,0 4-1-16,0 0 1 16,4 4 0-16,17 4 0 15,5-5-1-15,8 1 1 16,1-6 0-16,-3-1-1 0,-6-3 2 15,-6-1 0 1,-8-3 0-16,-10 1 0 0,-2 2 0 16,0 7 0-16,0 2 0 15,-25 6 2-15,-8 7 0 16,-3-4-2-16,1-3 1 16,3-4-1-16,3-4 0 15,5-4 1-15,3-6-1 16,8 0 1-16,5 0-1 15,2 0-1-15,4 0-10 16,2 0-28-16,0-8-54 16,2-2-205-16</inkml:trace>
  <inkml:trace contextRef="#ctx0" brushRef="#br1" timeOffset="-49488.55">10600 13527 1641 0,'0'0'62'0,"0"0"-3"15,0 0-8-15,0 0-39 16,0 0-6-16,0 0 10 16,0-34-2-16,0 34-2 15,0 0-3-15,-13 0-6 0,-11 0-3 16,-5 10 0-1,-7 18 0-15,5-2 0 0,6-1 0 16,7-3 0-16,10-4 0 16,3-3-1-16,5-1 0 15,0-3 1-15,0 0 0 16,0-2 0-16,11 0-1 16,9-2 1-16,5-3 0 15,4-4 1-15,0 0-1 16,0 0 0-16,-5-11 1 15,-4-8 0-15,-4-9 0 16,-3-1 0-16,-2-7-1 16,-1 4 1-16,-6-2-1 0,-4 4 0 15,0 10 0-15,0 10 1 16,0 4 0-16,-2 0 0 16,-14 6 2-16,-1 0-3 15,-8 0 0-15,0 14 0 16,5 4 0-16,5 2-1 15,8-2 1-15,5-6-1 16,2 4 1-16,0-6-1 16,13-2 0-16,14-4 1 15,8-4 0-15,10 0 0 16,6 0 1-16,5-12-1 16,2-14 1-16,-2-4-1 15,0-10 0-15,-8-2 0 16,-5-8 0-16,-5-8 0 0,-9-2 0 15,-12-3 0 1,-7 13 0-16,-10 12 0 0,0 18 0 16,0 14 2-16,-21 6 0 15,-10 2-1-15,-7 32-1 16,-2 12 1-16,0 9 0 16,2 4 1-16,7 6 3 15,4 1 1-15,7 0 0 16,11-4-3-16,9-1-2 15,0-6 0-15,0-8 0 0,20-5-1 16,4-10 0 0,3-8-2-16,4-6-13 15,0-10-29-15,-2-8-257 16</inkml:trace>
  <inkml:trace contextRef="#ctx0" brushRef="#br1" timeOffset="-48843.88">11240 13353 900 0,'0'0'494'0,"0"0"-374"15,0 0-7-15,0 0-65 16,0 0-23-16,0 0 6 16,0-10 0-16,0 10-7 15,0 6-5-15,-8 20-9 16,-13 14 4-16,-1 8-2 0,0 6-8 15,4-2-3-15,9-3-1 16,7-5 0-16,2-6-2 16,2-4-2-16,20-10-14 15,5-6-21-15,-1-6-73 16,1-12-1559-16</inkml:trace>
  <inkml:trace contextRef="#ctx0" brushRef="#br1" timeOffset="-48425.88">11452 13541 1394 0,'0'0'177'16,"0"0"-108"-16,0 0 31 15,0 0-62-15,0 0-19 16,0 0-1-16,0-24-6 16,2 24-6-16,13 0-2 15,8 0 3-15,-1 0-3 16,-1 0 0-16,-6 2-2 0,-4 8-1 16,-4 2 0-1,-3 4-1-15,-4 2 2 16,0 0 1-16,0 3-1 0,-6 1 3 15,-17-3-3-15,-6 3 1 16,2-1-3-16,1-1 2 16,5-4-1-16,6-2-1 15,6-4 1-15,2 2-1 16,5-2 0-16,2 2-1 16,0-2 1-16,16 0 0 15,15-4-1-15,5-4-6 16,6-2-28-16,-4 0-114 15</inkml:trace>
  <inkml:trace contextRef="#ctx0" brushRef="#br1" timeOffset="-48190.54">11724 13640 1371 0,'0'0'313'15,"0"0"-295"-15,0 0 57 16,0 0-50-16,0 0-12 16,0 0 1-16,0 0-7 15,46 14-2-15,-21-14-2 16,6 0-2-16,9 0 0 16,3 0-1-16,-6 0-6 15,-7-4-32-15,-15-9-115 16</inkml:trace>
  <inkml:trace contextRef="#ctx0" brushRef="#br1" timeOffset="-47864.47">12221 13457 1710 0,'0'0'45'0,"0"0"28"0,0 0-39 16,0 0-26-16,0 0-3 16,0 0-3-16,13 30 2 15,-16 2 5-15,-10 2-4 16,2 0-1-16,0-3-1 15,-2 1-2-15,-1-5 0 16,3-2-1-16,0 0 0 16,4-8-11-16,7-3-34 15,0-12-84-15</inkml:trace>
  <inkml:trace contextRef="#ctx0" brushRef="#br1" timeOffset="-47286.27">12541 13269 1677 0,'0'0'38'0,"0"0"-3"16,0 0 22-16,0 0-37 16,0 0-7-16,129 120-1 15,-108-82-4-15,-9 4-4 16,-2 4-1-16,-10 8-2 16,0-1 0-16,-20 7 1 15,-24 2-2-15,-15 2 0 16,-7-4-12-16,-4-12-51 15,3-12-1199-15</inkml:trace>
  <inkml:trace contextRef="#ctx0" brushRef="#br1" timeOffset="-46590.71">13025 13814 1003 0,'0'0'593'15,"0"0"-549"-15,0 0 69 16,0 0-88-16,0 0-9 0,51 120-8 15,-51-97-3-15,-9 2 0 16,-20 8-1-16,-7 0-1 16,1-4-2-16,1-1-1 15,5-4 0-15,7-8-21 16,9-2-57-16,6-14-300 16</inkml:trace>
  <inkml:trace contextRef="#ctx0" brushRef="#br1" timeOffset="-45684.03">13548 13481 1070 0,'0'0'334'0,"0"0"-178"0,0 0-30 15,0 0-64-15,0 0-31 16,0 0-14-16,-2-8-11 15,-2 30-3-15,2 6 17 16,2 4-10-16,0 0-1 16,0 0-1-16,0 0-3 15,0-1-1-15,0-1-2 16,0-10-2-16,0-2 1 16,0-10-1-16,0-4 0 15,0-4 0-15,0 0 1 16,0 0-1-16,0 0 2 15,13-14 6-15,5-14-6 16,4-2-1-16,-2-5 0 16,-4-1-1-16,1-1 0 15,-3-2 1-15,-3 9-1 0,-2 6 0 16,-3 6 0-16,-1 6 0 16,-2 8-1-16,-1 2-15 15,2 2-31-15,0 0-122 16</inkml:trace>
  <inkml:trace contextRef="#ctx0" brushRef="#br1" timeOffset="-45326.75">14074 13329 1482 0,'0'0'56'0,"0"0"68"16,0 0-65-16,0 0-37 16,0 0 3-16,0 0 3 15,2-17-9-15,-2 17-9 16,-4 11-5-16,-21 19-3 0,-6 10 3 15,0 6 2 1,0 6-4-16,4 0 0 0,8 2-1 16,9-1-2-1,10-7 0-15,0-4-1 16,18-8 0-16,18-8-8 16,6-8-12-16,3-10-33 0,-3-8-141 15</inkml:trace>
  <inkml:trace contextRef="#ctx0" brushRef="#br1" timeOffset="-44876.64">14382 13395 1495 0,'0'0'80'15,"0"0"37"1,0 0-37-16,0 0-48 0,0 0-16 16,0 0-7-16,0-24-2 15,0 24-4-15,0 0-2 16,15 0-1-16,7 0 2 16,7 8-2-16,-2 6 1 15,-2 4-1-15,-6 0 0 16,-5 0 0-16,-5-2 0 15,-9 4 0-15,0 4 0 0,0-2 1 16,-27 4 2 0,-6 1 0-16,-7-5 1 15,2 1-1-15,5-6 0 16,4-2 0-16,6-2 0 0,10-1-3 16,4-2 1-16,9 0-1 15,0 4 0 1,0-2-1-16,18-2 1 0,15 2 0 15,11-8 0-15,6-2 0 16,-4-2-3-16,-3 0-18 16,-10 0-29-16,-8-4-229 15</inkml:trace>
  <inkml:trace contextRef="#ctx0" brushRef="#br1" timeOffset="-44597.39">14827 13229 1620 0,'0'0'29'0,"0"0"40"16,31 130-1-16,-15-68-35 15,-3 6-13-15,-3-6-7 16,-8-4-5-16,-2-9-1 15,0-5-4-15,-10-4 0 16,-16-4-2-16,-14-2-1 0,-7-4 0 16,-2 0-5-16,0-8-28 15,6-6-50-15,12-14-511 16</inkml:trace>
  <inkml:trace contextRef="#ctx0" brushRef="#br1" timeOffset="-44289.29">15284 13529 1479 0,'0'0'265'0,"0"0"-234"15,0 0 15-15,0 0-31 16,0 0-14-16,0 0-1 16,129 6 1-16,-93-6 0 15,-7 0-1-15,-5 0-12 16,-4 0-20-16,-3 0-30 15,-5-4-167-15</inkml:trace>
  <inkml:trace contextRef="#ctx0" brushRef="#br1" timeOffset="-44102.75">15456 13351 1595 0,'0'0'69'0,"0"0"19"16,0 0-58-16,0 0-14 15,-74 136-3-15,67-104-6 16,3 2-4-16,2 0-2 16,2-2-1-16,0 3 0 15,0-2-12-15,0-2-51 16,0-7-221-16</inkml:trace>
  <inkml:trace contextRef="#ctx0" brushRef="#br1" timeOffset="-43564.41">16156 13399 1386 0,'0'0'189'0,"0"0"-87"0,0 0-11 16,0 0-58-16,0 0-10 15,0 0-2-15,0-58-4 16,-19 58-12-16,-10 0-3 16,-4 0-1-16,2 6 2 15,4 4 0-15,4 4 0 16,6-4-2-16,5 0 0 15,4-2 0-15,3 2 0 16,3 0-1-16,0 0 0 16,2 2 0-16,0 2 0 15,0 2 0-15,13 4 0 16,10-2 0-16,1 2 0 16,1-2 0-16,1-6 0 0,-6 0 0 15,-6-4 0 1,-3 0 0-16,-9 1-1 15,-2 2 1-15,0 1-1 0,0 5 1 16,-22 1 1-16,-14-3 0 16,-6 0-1-16,1-3 0 15,6-4 0-15,10-3 0 16,10-2-1-16,9-3-2 16,6 0-10-16,0 0-13 15,6-16-54-15,19-7-179 16</inkml:trace>
  <inkml:trace contextRef="#ctx0" brushRef="#br1" timeOffset="-42866.33">16487 13403 1555 0,'0'0'158'0,"0"0"-95"16,0 0 0-16,0 0-44 15,0 0-7-15,0 0 3 16,9-12-3-16,-9 12-7 16,-18 12-4-16,-9 12-1 15,-6 2 0-15,6 0 1 16,6-4-1-16,5 0 0 16,7-4 0-16,7-2-1 15,2 0 0-15,0-2 0 0,0-5 0 16,15-4 0-16,10 1 0 15,6-6 1-15,2 0-2 16,-2-3-3-16,-4-12 1 16,0-5 0-16,-8-6 2 15,-3-4 2-15,-3-4 0 16,-5-4 0-16,-2 4-1 16,-6 2 0-16,0 6 0 15,0 8 0-15,0 6 1 16,-2 5 0-16,-12 6 0 15,-1 1 0-15,-5 0 0 16,3 0-1-16,3 5 1 16,5 13 0-16,5 3-1 15,4 1 0-15,0-2 0 0,8-4 0 16,17-2 0-16,6-4 1 16,9-6 0-16,7-4 0 15,4 0 0-15,3 0 1 16,4-10-1-16,-5-12 0 15,-6-10-1-15,-8-4 1 16,-4-4-1-16,-12-7 2 16,0 4-1-16,-12 0 0 15,-6 13 0-15,-5 12 1 16,0 14 2-16,-36 4 1 16,-15 4-4-16,-13 32 0 0,-1 15 4 15,5 11 2 1,17 6 0-16,16 8-2 0,25 6-3 15,2 0 0-15,33-4 1 16,21-7-2-16,-5-15 0 16,-5-10-12-16,-17-16-30 15,-20-20-152-15</inkml:trace>
  <inkml:trace contextRef="#ctx0" brushRef="#br1" timeOffset="-40180.5">2250 13772 1465 0,'0'0'86'16,"0"0"8"-16,0 0 1 15,0 0-58-15,0 0-22 16,0 0-11-16,0 0-3 16,73-58 3-16,-15 42 3 15,10 2 6-15,11 6-4 16,8 4-2-16,-2 0-1 15,-16 4-2-15,-23-4-2 16,-23 4-1-16,-17 0 0 0,-6 0 2 16,-23 0 10-16,-38 0-5 15,-23 12-7-15,-14 6-1 16,4 0 0 0,7-4-1-16,13-4 1 0,14-6 1 15,11-2-1-15,18-2 0 16,13 0 1-16,11 0 0 15,5 0 1-15,2 0-2 16,0 0 0-16,0 0 0 16,7 0-1-16,28 0 0 15,19 0 1-15,17-20 0 16,16-4 0-16,14-2 1 0,5-2-1 16,-10 7 0-16,-20 7 0 15,-29 5 0-15,-29 6 0 16,-14 2 0-16,-4 1 1 15,-43 0 3-15,-30 15 2 16,-20 15-6-16,-7 5 0 16,6-2 1-16,11 0 1 15,10-7 3-15,13-4 1 16,11-6-2-16,20-10-2 16,16-2 0-16,13-4 0 15,0 0-2-15,8 0-1 16,36-2 0-16,24-22 1 15,23-4 0-15,20 0 0 0,7 3 0 16,-1 6 0 0,-20 6 0-16,-30 8 0 0,-31 2-1 15,-25 3 1-15,-11 0 0 16,-38 0 0-16,-35 13-1 16,-25 13-2-16,-14 2 1 15,12 2 0-15,4-8 1 16,9-2 0-16,12-8 1 15,12-2 0-15,18-6 0 16,25-2 1-16,20-2-1 16,16 0 0-16,49-12-6 15,24-16 2-15,27 2-2 16,13 4 2-16,2 4 3 16,0 0 1-16,-10 0-1 15,-28 4 1-15,-33 3 1 0,-31 6-1 16,-24-1 2-16,-5 2 9 15,-44 1-4-15,-23 3-7 16,-18 0 0-16,-11 0 0 16,-1 11 0-16,-1 3 0 15,6-3 0-15,14-2 0 16,20-7 1-16,24 0 1 16,17-2 0-16,12 0 0 15,5 0-2-15,5 0 0 16,37-2-2-16,23-14 2 0,22-2 0 15,15 1 0 1,3 3 0-16,-7 3 0 0,-25 4-1 16,-28 3 1-1,-25 2 0-15,-20 2 0 0,0 0 2 16,-42 0-1-16,-31 0-1 16,-28 14 0-16,-8 7 0 15,2-1 0-15,9-2 0 16,11 0 0-16,9-4 0 15,22-6 0-15,19-3 0 16,21-5-1-16,13 0 1 16,3 0-2-16,16 0 0 15,22 0 2-15,13 0 0 16,7-1 0-16,0-16 1 0,4-1-1 16,1-1 0-16,3-2 0 15,0 3 0-15,-6 0 0 16,-16 10 0-16,-15 1-1 15,-14 4-7-15,-15 3 2 16,0 0 4-16,-8 0 1 16,-28 0 0-16,-11 14 1 15,-4 2 0-15,6-2 0 16,3 3 0-16,11-7 0 16,11-2 1-16,4-2-1 15,10-4 0-15,1 1 0 16,5-3 0-16,0 0 0 15,0 0 0-15,0 0 1 16,0 0 0-16,0 0-1 16,0 0 2-16,0 0-1 0,0 0 0 15,0 0 0 1,0 0-1-16,0 0 0 0,0 0-1 16,0 0 1-16,0 0 1 15,0 0-1-15,0 0 0 16,0 0 0-16,0 0 0 15,0 0 0-15,0 0 0 16,0 0 1-16,0 0-1 16,0 0 0-16,0 0 0 15,0 0 0-15,0 0 1 16,0 0-1-16,0 0 0 16,0 0 0-16,0 0 0 15,0 0 0-15,0 0 0 0,0 0 0 16,0 0 0-16,0 0 0 15,0 0 0-15,0 0-1 16,0 0 1-16,0 0 0 16,0 0 0-16,0 0 0 15,0 0 0-15,0 0 0 16,0 0 0-16,0 0 0 16,0 0 0-16,0 0 0 15,0 0 0-15,0 0 0 16,0 0 0-16,0 0 0 15,0 0 0-15,0 0 0 16,0 0 1-16,0 0-1 0,0 0 0 16,0 0 0-16,0 0 0 15,0 0 0-15,0 0 1 16,0 0-1-16,0 0 0 16,0 0 0-16,-2 0 0 15,-1 0 0-15,-1 0-3 16,0-3 3-16,-1-1-1 15,3 0 0-15,0 1 0 16,0 2 1-16,0 1 0 16,0-3 0-16,2 3 0 15,0 0 0-15,0 0-1 16,0 0 0-16,0 0-2 0,0 0-5 16,0 0-11-1,8 0-17-15,5 0-73 0,-6-11-797 16</inkml:trace>
  <inkml:trace contextRef="#ctx0" brushRef="#br1" timeOffset="-39484.86">2865 13962 1837 0,'0'0'2'0,"0"0"4"16,0 0 19-16,0 0-19 15,0 0-6-15,0 0-3 16,-27-22 2-16,27 22 0 15,4 0-3-15,-2 0 1 16,-2 0-2-16,0 0-7 16,0 2-11-16,0 8-29 15,0-4-69-15,-2-6-1276 16</inkml:trace>
  <inkml:trace contextRef="#ctx0" brushRef="#br1" timeOffset="-37682.89">17201 13311 1078 0,'0'0'192'0,"0"0"-87"16,0 0-46-16,0 0-44 15,0 0-8-15,0 0 2 16,0 0 5-16,113-90-7 16,-107 81 4-16,-4 0 14 15,1 0 2-15,-3 4-9 16,0-4-7-16,0 3-8 16,0 0 16-16,0 4 21 15,0 2 8-15,0 0-10 0,0 0-17 16,-5 12-14-1,-16 18 14-15,-8 9 2 0,-1 3-11 16,4 3-2-16,-1 2-4 16,4 7 1-16,4 0-3 15,7 0-2-15,6 3-1 16,6-6-1-16,0-2 0 16,2-7 0-16,18-6-1 15,7-6-36-15,2-14-99 16,0-16-1530-16</inkml:trace>
  <inkml:trace contextRef="#ctx0" brushRef="#br1" timeOffset="-37221.75">17639 13401 1597 0,'0'0'11'0,"0"0"67"15,0 0-20-15,0 0-35 16,0 0-4-16,0 0-3 16,-2-28-3-16,-14 28-5 15,-6 8-6-15,-4 12 0 0,1-2 0 16,5 0 1-16,4 2-1 15,0 2 0-15,3 2 1 16,4 4-2-16,2 0 1 16,7 2-2-16,0-4 1 15,0-4-1-15,12-5 1 16,8-7-2-16,0-6 2 16,5-4-1-16,4 0 1 15,0-10-1-15,4-16 2 16,-2-10-2-16,-7-5 0 15,-4-1 0-15,-9 0-1 16,-3 4-1-16,-8 12-2 16,0 10 1-16,-10 8-4 0,-17 8-18 15,-4 0-22-15,5 10-96 16,10 6-537-16</inkml:trace>
  <inkml:trace contextRef="#ctx0" brushRef="#br1" timeOffset="-36964.99">18085 13120 1551 0,'0'0'32'0,"0"0"51"16,0 137-13-1,0-75-33-15,0 2-21 0,0 6-6 16,-5 0-1-16,-22-2 1 16,-12-1-6-16,-13-7-4 15,-6-2 0-15,-4-4-3 16,-5-8-46-16,-6-10-180 16</inkml:trace>
  <inkml:trace contextRef="#ctx0" brushRef="#br1" timeOffset="-31669.76">18475 13148 1353 0,'0'0'158'0,"0"0"-57"16,0 0-9-16,0 0-50 16,0 0-12-16,0 0-7 15,0 0-1-15,-23-34-6 16,23 32-4-16,0 0-3 15,0 0-5-15,0-6-2 16,14 0-1-16,8 2-1 16,2 0-3-16,-1 6 2 0,-6 0 0 15,-3 8 0 1,-5 22-1-16,-3 8 1 0,-6 4 1 16,0-4 1-16,0-2-1 15,0-5 0-15,0-3 0 16,-2-4 0-16,-7-4 2 15,3-4-2-15,-4 0 0 16,6-6 1-16,0 0-1 16,4-4-1-16,0-4 1 15,0 0-1-15,0-2-1 16,16 0 1-16,11 0 0 16,6 0 1-16,-4-14-4 15,-7 4 2-15,-8 4 0 16,-14 0 2-16,0 4 1 15,-12 2 0-15,-19 0 0 0,-9 0-2 16,0 0 2-16,4 16-1 16,5 2 0-16,7 2 1 15,3 4 1-15,2 6-2 16,1 2 2-16,5 8 1 16,1 3 2-16,5 3-2 15,5-2-1-15,2-6 1 16,0-4 0-16,0-4-2 15,0-8 0-15,5-6 1 16,1-4 0-16,0-2-2 0,0-4 0 16,-6 2 0-1,0-6 1-15,0 2-1 16,-6 0 2-16,-17 2 0 16,-4-2-2-16,0-4 1 0,7 0-1 15,7 0-4-15,11 0-9 16,2-18-23-16,4-8-160 15</inkml:trace>
  <inkml:trace contextRef="#ctx0" brushRef="#br1" timeOffset="-31323.92">19040 13373 1519 0,'0'0'169'15,"0"0"-106"-15,0 0 4 16,0 0-41-16,0 0-18 15,0 0-5-15,-15-10-2 16,32 10 0-16,12 0 3 16,7 0-3-16,7 4 0 0,-3 2-1 15,-3-2 0-15,-5 2-17 16,-10 4-23-16,-6-2-70 16,-11 2-390-16</inkml:trace>
  <inkml:trace contextRef="#ctx0" brushRef="#br1" timeOffset="-31177.34">19030 13549 1598 0,'0'0'49'16,"0"0"27"-16,0 0-30 15,0 0-41-15,0 0-5 0,0 0-14 16,87 26-129-1</inkml:trace>
  <inkml:trace contextRef="#ctx0" brushRef="#br1" timeOffset="-30199.93">19718 13395 1206 0,'0'0'264'0,"0"0"-138"15,0 0-25-15,0 0-46 16,0 0-15-16,0 0-16 16,11-46-9-16,-11 46-7 0,0 0-7 15,0 22 0 1,0 6 12-16,0 6-3 0,0-4-5 16,0 0-2-1,0-8-2-15,0-6 0 0,0-6-1 16,0-8 1-16,0 2-1 15,0-4 1-15,0 0-1 16,0 0 2-16,3-10-1 16,18-24-1-16,12-2-1 15,4-2-1-15,-4 4-2 16,-8 16 2-16,-12 8 2 16,-4 6-1-16,-5 4 1 15,-2 0-3-15,1 28 3 16,-3 2 0-16,0 2 0 15,0-4 0-15,0-2 0 0,0-10 1 16,0-4-1-16,0-6 0 16,2-4 0-16,-2-2 0 15,3 0 0-15,9 0 0 16,9-14 0-16,8-16 1 16,4 0-1-16,1-2-3 15,-10 6 0-15,-4 10 1 16,-9 8 1-16,-8 4 1 15,-3 4 1-15,0 0-1 16,0 10 0-16,0 14 0 0,-10 6 0 16,8-2 0-1,2-2 0-15,0 0-2 0,0-4-14 16,20-2-17 0,5-12-28-16,6-3-89 0,0-5-942 15</inkml:trace>
  <inkml:trace contextRef="#ctx0" brushRef="#br1" timeOffset="-29808.8">20496 13483 1534 0,'0'0'137'0,"0"0"-62"16,0 0-19-16,0 0-35 16,0 0-6-16,2-114 2 15,-2 102-4-15,0 8-1 16,0 2-1-16,0 2-4 0,-18 0-5 15,-15 6-2 1,-9 16 0-16,1 6-1 0,10-4 1 16,8-2 0-16,10-4 0 15,9-8-1-15,4 0 0 16,0-6-3-16,0-4 2 16,0 2 0-16,0-2 1 15,0 0 0-15,20 0 1 16,6 0 0-16,5-10-6 15,-4 0-2-15,-4 6 1 16,-10 4 2-16,-6 0 3 16,-5 0-1-16,-2 16 1 15,2 14 2-15,5 4 0 16,2 0 0-16,7-3 0 0,-1-9-1 16,3-4-14-16,2-12-13 15,2-6-37-15,0 0-175 16</inkml:trace>
  <inkml:trace contextRef="#ctx0" brushRef="#br1" timeOffset="-29577.75">20756 13399 1316 0,'0'0'318'0,"0"0"-307"15,0 0 67-15,0 0-35 0,0 0-20 16,0 0-7-16,112 100-7 16,-90-82-5-16,2-2-4 15,-1-6 1-15,-1 2-1 16,0-6-14-16,1-3-35 16,-1-3-83-16,-3 0-394 15</inkml:trace>
  <inkml:trace contextRef="#ctx0" brushRef="#br1" timeOffset="-29407.75">21099 13389 1396 0,'0'0'198'15,"0"0"-81"-15,0 0-55 0,0 0-33 16,0 0-17-16,0 0 1 16,-143 58-5-16,103-28-6 15,-2 4-1-15,5-6-2 16,6 2-4-16,8-12-23 15,9-4-40-15,12-4-129 16</inkml:trace>
  <inkml:trace contextRef="#ctx0" brushRef="#br1" timeOffset="-28735.57">21471 13108 1657 0,'0'0'53'16,"0"0"17"-16,0 0-38 15,0 0-19-15,0 0-3 16,0 0 2-16,-15-16-5 15,-1 26-4-15,-3 6 1 16,-2 0 2-16,7-2-3 16,6-4 1-16,1 0-2 0,1-2-1 15,1 5 0-15,2 1-1 16,1 4 1-16,0 4 0 16,2 1 0-16,0 0 1 15,0-1-2-15,0-2 1 16,0-2-1-16,0-6 1 15,4 0-1-15,2-6 0 16,-4-4 1-16,0 0-1 16,-2-2 0-16,0 0 0 15,0 0 1-15,0 6 0 16,0 0 0-16,-10 2 0 16,-7 4 0-16,-1-4-1 15,9-2 0-15,5-4 0 16,2 0 0-16,2-2 0 0,0 0 0 15,0 0-1-15,0 2 0 16,0-2-3-16,8 2 1 16,8 2 3-16,-1 4 0 15,-1-2 0-15,-1 6 0 16,2 0 0-16,-3 6 0 16,-1 4 0-16,-5 6 0 15,-2 0 0-15,-4 6 0 16,0-2 1-16,0 0 1 15,-10-1 2-15,-3-3 1 16,1-4-1-16,4-2-3 16,-3-4-1-16,4 0 0 15,-2 0-17-15,4-8-57 16</inkml:trace>
  <inkml:trace contextRef="#ctx0" brushRef="#br1" timeOffset="-26060.58">21995 13367 851 0,'0'0'308'15,"0"0"-42"-15,0 0-117 16,0 0-72-16,0 0-19 15,0 0-14-15,0 0-18 16,18-48-7-16,-18 48-7 16,0 0-2-16,0-4-3 15,0 1-2-15,0 0-4 16,-16 3 0-16,-11 0-1 16,-6 0-1-16,-3 14 1 0,3 12-1 15,6 2 1-15,10-2 0 16,5-6 0-16,6-2 0 15,6-6-2-15,0-2 2 16,0 0-1-16,0 0 0 16,22 2 1-16,7 4 0 15,2-4 0-15,3 0 0 16,-5 2 0-16,-2-4 1 16,-12 0-1-16,-7-2 0 15,0-2-1-15,-8 7 1 16,0 0 0-16,0 1 0 15,-8 7 0-15,-13-3 0 16,-4-3 0-16,-2 2 0 0,-2-7 0 16,2-2 0-16,5-8-5 15,0 0 1-15,4 0-7 16,5 0 3-16,9-3-15 16,4-10-46-16,0-3-135 15,10-2-929-15</inkml:trace>
  <inkml:trace contextRef="#ctx0" brushRef="#br1" timeOffset="-25329.43">22287 13316 1548 0,'0'0'78'0,"0"0"7"15,0 0-40-15,0 0-32 16,0 0-5-16,0 0-1 16,-51 23-3-16,19 13 3 15,3 0 3-15,0-6-5 16,9 0-2-16,7-8 0 16,7-4-2-16,6-2 0 15,0-2-1-15,0 2 0 16,0 2 0-16,10-2 0 0,11-7 0 15,10-5 0-15,2-4 2 16,7 0-2-16,1-17 1 16,-3-17-1-16,-3-6 1 15,-6-4 0-15,-12 2-1 16,-5 2-1-16,-8 4 1 16,-4 8 1-16,0 8-1 15,0 6 1-15,-16 4-1 16,-7 3 1-16,-6 7-1 15,-5 0-1-15,-4 0 0 16,6 4 1-16,3 11 0 16,8-3 0-16,3 4 0 15,5-2 0-15,8 0-1 16,5 0 0-16,0 0 1 16,0 0-1-16,20-4 1 0,9 0-1 15,11-4 1-15,7-6 0 16,4 0 0-16,4 0 1 15,-3-16-1-15,-3-8 0 16,-9-10 1-16,-4-6 0 16,-7-7 0-16,-7-4 4 15,-5-6-1-15,-7-7-1 16,-6 12-2-16,-4 12-1 16,0 18 2-16,0 13 7 15,-8 9-1-15,-11 17-8 16,-5 29 0-16,-5 20-1 15,0 4 1-15,2 2 0 0,3-4 1 16,-1 1-1-16,5-3 0 16,5-6 0-16,7-4 0 15,8-8-1-15,0-8 1 16,0-5-3-16,17-9-11 16,7-4-28-16,1-10-120 15</inkml:trace>
  <inkml:trace contextRef="#ctx0" brushRef="#br1" timeOffset="-24993.05">22871 13280 667 0,'0'0'895'0,"0"0"-817"16,0 0-45-16,0 0 3 16,0 0-13-16,-56 129-1 15,40-89-5-15,5 2-2 16,5-6-8-16,4-2-3 0,2-2-2 15,0-3-1 1,2-4-1-16,19-4 0 0,8-12-14 16,8-4-63-16,-2-5-205 15</inkml:trace>
  <inkml:trace contextRef="#ctx0" brushRef="#br1" timeOffset="-24675.86">23080 13559 1554 0,'0'0'63'0,"0"0"22"16,0 0-27-16,0 0-41 15,60-112 6-15,-44 86-5 16,-3 4-6-16,-1 6-1 15,-8 8-5-15,-2 4 1 16,-2 4 0-16,0 0-5 16,0 2-2-16,0 24-1 15,-9 8 1-15,-2 2 1 16,4-6-1-16,3-2 0 16,0-6 0-16,4-2 0 15,-3-6-3-15,3 0-17 16,0-2-33-16,0-7-143 15</inkml:trace>
  <inkml:trace contextRef="#ctx0" brushRef="#br1" timeOffset="-24435.27">23445 13189 1353 0,'0'0'267'16,"0"0"-209"-16,81 112 23 16,-61-64-47-16,-13 0-19 15,-7 8-10-15,-10 2-3 0,-28 2 1 16,-12-4-3 0,-10-3-6-16,-1-7-60 0,3-14-345 15</inkml:trace>
  <inkml:trace contextRef="#ctx0" brushRef="#br1" timeOffset="-20432.52">23851 13742 1567 0,'0'0'104'0,"0"0"-95"15,0 0 19-15,0 0 20 16,0 0-18-16,0 0-12 16,62 132 0-16,-52-106-8 15,-10 2-4-15,0 1-2 0,-32 3-1 16,-11 0-3-16,-3-2 0 16,3-6-5-16,12-10-26 15,12-14-68-15,12 0-537 16</inkml:trace>
  <inkml:trace contextRef="#ctx0" brushRef="#br1" timeOffset="-14492.62">24604 13375 1348 0,'0'0'124'16,"0"0"-46"-16,0 0 24 16,0 0-49-16,0 0-9 15,0 0-5-15,0 0-9 16,52-81-7-16,-52 78-5 16,0 3-3-16,0 0-1 15,0 0-6-15,0 0-2 16,-8 0-3-16,-23 0-3 15,-9 6 0-15,-2 12 0 16,2 0 0-16,8 2 0 16,5 4-1-16,4 6 1 15,2 2 0-15,3 6 0 16,3 2-1-16,4 2 1 0,-3 3 0 16,8-2 0-16,4 0-1 15,2-6 0-15,0-6-1 16,0-5-3-16,13-4-1 15,9-10-1-15,5-6 4 16,4-6 0-16,-2 0 3 16,-2-6 0-16,-5-16 0 15,-4-6 0-15,-5-2 0 16,-8 1 1-16,-5 4-1 16,0 9 1-16,0 2-1 15,-7 0 1-15,-6 6-1 16,-3-1 0-16,-4 5-1 0,-2 4-3 15,-7 0 3-15,-5 10-4 16,1 12-2-16,4 4-10 16,14 5-18-16,15-9-56 15,0-8-261-15</inkml:trace>
  <inkml:trace contextRef="#ctx0" brushRef="#br1" timeOffset="-14180.58">24793 13491 1605 0,'0'0'56'0,"0"0"-31"15,0 0 33-15,0 0-41 16,0 0-10-16,0 0 1 16,48 0 2-16,-19 0 2 15,4 0-5-15,-2 0-3 16,3 0-2-16,-8 0-1 16,-2-2-1-16,-1 2-3 15,-5-2-32-15,-5-4-77 0,-7-2-494 16</inkml:trace>
  <inkml:trace contextRef="#ctx0" brushRef="#br1" timeOffset="-13967.58">25028 13329 1152 0,'0'0'316'0,"0"0"-274"16,0 0 36-16,0 0-47 15,0 0-29-15,0 0 9 0,-12 58 42 16,-3-16-17 0,-3 2-18-16,-2 2-10 15,-2 4-6-15,1-5-2 0,4-4-7 16,1-6-95-16,1-9-352 16</inkml:trace>
  <inkml:trace contextRef="#ctx0" brushRef="#br1" timeOffset="-8028.63">25587 13435 1483 0,'0'0'144'0,"0"0"-92"15,0 0 10-15,0 0-35 16,0 0-13-16,0 0-6 0,0 0 3 16,0-28 0-1,0 24 4-15,-4 4-3 0,4 0-3 16,-3-2-1-16,-2 0-4 16,-4 0-1-16,-4 2-1 15,-11 0 0-15,-5 0-1 16,-9 10-1-16,-3 14 1 15,4 2-1-15,1 0 0 16,9 2 1-16,3-2 0 16,6 1-1-16,2 2 0 15,5 0 0-15,5 0 0 16,4 0 0-16,2 0 0 16,0-2 0-16,0-5-1 15,17-2 1-15,6-4 0 0,6-10 1 16,0-6-1-1,6 0 1-15,3-6 1 0,5-20-2 16,-3-8 0-16,2-6 1 16,-7-4-1-16,-8-5 1 15,-11 3-1-15,-14 8 1 16,-2 4 1-16,-11 8-1 16,-23 4-1-16,-4 6 0 15,-4 8 0-15,7 8-1 16,6 0-7-16,11 0-12 15,9 0-29-15,9 10-98 0,0 2-809 16</inkml:trace>
  <inkml:trace contextRef="#ctx0" brushRef="#br1" timeOffset="-7267.79">25861 13189 1427 0,'0'0'50'16,"0"0"28"-16,0 0 40 0,0 0-72 15,0 0-21-15,0 0 0 16,0-21 1-16,0 21-11 15,0 0-5-15,0 0-3 16,0-2 0-16,0 2-2 16,0 0-2-16,0 0 1 15,4 0-3-15,7 0 1 16,1 6-1-16,3 8 1 16,-1 0 0-16,-1 0 0 15,-2 1 0-15,-4-4 0 16,-3 3-2-16,-4 1 1 15,0 3 0-15,-2 6 1 0,-18 4 4 16,2 0-1 0,0-2-2-16,7-6-2 15,2 0-1-15,5-4 0 0,4-6 0 16,0-2 0-16,0-4 0 16,0-4-1-16,8 0 1 15,13 0 0-15,-3 0 0 16,1-8 1-16,2-4-1 15,-11-2 0-15,-3 4 0 16,-7 4 0-16,0 4 1 16,0 2 0-16,-9 0 0 15,-11 0-1-15,1 10 0 16,-2 10-1-16,8 6 1 0,1 6 0 16,4 0 0-1,1 4 0-15,3 0 1 0,4 0 0 16,0-1-1-16,0-1 1 15,0-2 0-15,0-6 0 16,11-4-1-16,-5-4 1 16,-1-4-1-16,-2-8 0 15,-3 0 0-15,0-2 1 16,0 2 0-16,-23-4 1 16,-10-2-2-16,-6 0 0 15,2 0 0-15,3 0-1 16,9-2-1-16,8-6-4 0,9 4-7 15,8 2-15 1,0-4-31-16,4 0-231 0</inkml:trace>
  <inkml:trace contextRef="#ctx0" brushRef="#br1" timeOffset="-6907.69">26337 13347 400 0,'0'0'1257'15,"0"0"-1187"-15,0 0-1 16,0 0-35-16,0 0-21 16,0 0-3-16,-22-8 2 15,27 8-6-15,12-2-2 16,10 2-1-16,0 0-1 16,4 0-1-16,0 0-1 15,3 0 0-15,1 0-7 16,1 4-18-16,-3 4-13 15,-6-4-49-15,-11 2-172 0</inkml:trace>
  <inkml:trace contextRef="#ctx0" brushRef="#br1" timeOffset="-6705.01">26277 13509 930 0,'0'0'323'16,"0"0"-197"-16,0 0 56 15,0 0-106-15,0 0-37 16,0 0 16-16,21 18-19 16,8-14-18-16,4 0-7 15,2-2-6-15,1-2-3 16,-1 2-2-16,-1-2-7 0,-5 0-81 16,-5 0-1227-1</inkml:trace>
  <inkml:trace contextRef="#ctx0" brushRef="#br1" timeOffset="-5320.71">26954 13471 562 0,'0'0'459'0,"0"0"-216"16,0 0-82-16,0 0-64 16,0 0-15-16,0 0-13 15,5-18-18-15,-5 18-13 16,0 0-18-16,0 0-8 0,2 4-7 15,1 14 4-15,-1 6 1 16,-2 0-5-16,0 2-1 16,0-2-1-16,0-1-2 15,0 0 0-15,0-1-1 16,0 1 0-16,-2-5 0 16,-3-4 1-16,3-8-1 15,2-4 0-15,0-2 0 16,0 0 2-16,0 0 0 15,14-24 0-15,17-12-2 16,4-4-1-16,5 0 0 16,-2 5-1-16,-4 5 1 15,-6 8 1-15,-8 8 0 16,-9 10 0-16,-1 4 0 16,-6 0 0-16,0 10-2 15,3 14 2-15,-3 2 0 0,-2 2 1 16,-2-6 1-16,0-12-1 15,0 0 0-15,0-6 2 16,0-1 0-16,0-3-2 16,0 0 0-16,0 0 0 15,8 0 0-15,5 0-1 16,9 0 0-16,10-9 1 16,7-9-1-16,4-8-1 15,-7 10-6-15,-9 0 3 16,-10 6 2-16,-11 8 1 15,-6 2 1-15,0 0 0 0,0 2-2 16,-8 20-1-16,-7 4 3 16,-1 0 0-16,7-1 0 15,2-6 0-15,4-5 0 16,3-3 0-16,0 0 0 16,0-2-17-16,0-1-46 15,8-4-184-15</inkml:trace>
  <inkml:trace contextRef="#ctx0" brushRef="#br1" timeOffset="-4868.71">27828 13457 1653 0,'0'0'44'0,"0"0"5"0,0 0 14 15,0 0-49-15,0 0-12 16,0 0 0-16,0-20 0 16,0 20-1-16,-13 0 4 15,-10 10-3-15,-6 10-1 16,5 0-1-16,4 0 0 16,7 0 0-16,8-6 0 15,2 0-1-15,3 0 1 16,0-12-1-16,0 4 0 0,0-1 1 15,0-4-2-15,8-1 1 16,9 0 1-16,12 0-2 16,2 0 0-16,1-10-5 15,-6-2-6-15,-9 2 2 16,-9 2 6-16,-6 6 5 16,-2 2 0-16,0 0 3 15,0 0 1-15,0 0-4 16,0 10 1-16,0 8-1 15,0 4 0-15,0-2 0 16,7-2-1-16,11-6 0 16,4-2-12-16,2-7-52 15,3-3-172-15</inkml:trace>
  <inkml:trace contextRef="#ctx0" brushRef="#br1" timeOffset="-4648.71">28126 13457 1223 0,'0'0'495'0,"0"0"-477"15,0 0 16-15,0 0-20 16,0 0-4-16,0 0-4 16,101 44-3-16,-77-26-1 15,-1 0-2-15,-5 2 0 16,-3-2-1-16,-1 0-4 15,-1 0-27-15,-7-7-56 16,-1-4-199-16</inkml:trace>
  <inkml:trace contextRef="#ctx0" brushRef="#br1" timeOffset="-4413.9">28388 13401 1602 0,'0'0'71'16,"0"0"4"-16,0 0-31 16,0 0-36-16,0 0-8 15,0 0 0-15,-75 46 3 16,36-14 3-16,-3 0-1 16,-1-2-4-16,5 0-1 15,5-5 2-15,4-3-2 0,8-4-1 16,11-4-10-16,7-6-44 15,3-7-161-15</inkml:trace>
  <inkml:trace contextRef="#ctx0" brushRef="#br1" timeOffset="-3778.32">28786 13136 1550 0,'0'0'40'0,"0"0"60"16,0 0-51 0,0 0-25-16,0 0-9 0,0 0 3 15,-16-16-1-15,14 16-5 16,-2 0 0-16,-3 0-5 15,-7 0-6-15,-1 16 1 16,-1 2-1-16,3 2 0 16,5 0 0-16,0 0 0 15,4 2 0-15,2 0 0 16,0 0 0-16,2 5 0 16,0-1 0-16,0-2 0 15,0 0-1-15,0 2 1 16,4-6-1-16,0-6 1 0,-2-2-1 15,2-6 0-15,-4-6 0 16,0 0 0-16,0 0 2 16,0 2-1-16,0 0 0 15,-12 4 0-15,-9-4-1 16,6 2 0-16,5-2 1 16,2-2-1-16,6 0 0 15,2 0-2-15,0 4-6 16,4 4-10-16,12 0 14 15,5 4 4-15,-2 0 0 0,2 6-1 16,-1 2 1 0,-5 0 1-16,-1 1-1 0,-5 1-1 15,-5 3 1-15,-4 0 5 16,0-1 2-16,0 0-2 16,0 0 0-16,0 4-3 15,0-4 0-15,0-2-2 16,-13 2 0-16,-5-2-10 15,-3 2-36-15,0-8-168 16</inkml:trace>
  <inkml:trace contextRef="#ctx0" brushRef="#br1" timeOffset="2656.84">29061 13309 1435 0,'0'0'120'0,"0"0"-43"16,0 0-12-16,0 0-47 15,0 0-11-15,0 0 13 16,0 0-5-16,6 14 2 15,-6-14 5-15,0 4-6 0,0-4-5 16,0 6-2-16,-14 2-1 16,-10 6-2-16,0 2-2 15,1 0-2-15,10-4-1 16,4-2-1-16,4-2 0 16,3-2 0-16,2 0 0 15,-2-4 0-15,2 0 0 16,0 4 0-16,0 2 0 15,0 2-1-15,13 0 1 16,16-2-2-16,5-2-4 16,0 4 0-16,-9-2 0 15,-4 6-1-15,-5 2 4 0,-7 2 1 16,-5 4 2-16,-2 0 0 16,-2 1 0-16,0-1 0 15,0-3 1-15,0-2 1 16,-4-2-1-16,-7-2 0 15,-5-1 2-15,-5-2-3 16,0 2 0-16,-2-4 1 16,3-2-1-16,3-2 0 15,1-2-3-15,3-2-9 16,-3 0-30-16,3-14-106 16</inkml:trace>
  <inkml:trace contextRef="#ctx0" brushRef="#br1" timeOffset="2946.71">29005 13397 1206 0,'0'0'337'15,"0"0"-221"-15,0 0-10 16,0 0-67-16,0 0-18 15,0 0-9-15,2-14-6 16,-2 14-4-16,4 0-2 16,7 0-1-16,7 4 1 15,11 6 0-15,7 4 1 16,4-6-1-16,2-4 0 0,3 4 0 16,-2-6-17-16,-6 2-21 15,-10-2-83-15,-16-2-980 16</inkml:trace>
  <inkml:trace contextRef="#ctx0" brushRef="#br1" timeOffset="3200.53">29296 13900 1541 0,'0'0'94'16,"0"0"-54"0,0 0 50-16,0 0-59 0,0 0-16 15,0 0-6-15,-11 89-4 16,-5-76-3-16,-7-3 1 16,-11 3-3-16,-7 1-3 15,4-2-30-15,3-2-44 16,14-9-155-16</inkml:trace>
  <inkml:trace contextRef="#ctx0" brushRef="#br1" timeOffset="3847.37">29996 13391 1529 0,'0'0'56'0,"0"0"52"16,0 0-49-16,0 0-40 16,0 0 5-16,0 0 0 15,71-48-6-15,-71 46 0 16,0 0 1-16,0 2-3 16,0 0-8-16,-13 0-6 15,-18 16-2-15,-7 6 1 16,2 8 0-16,8-6-1 15,3 2 1-15,2 0 0 16,1 2-1-16,2 0 1 16,0 4 0-16,2-3 0 0,5 0-1 15,2-3 1-15,4-1-1 16,7-3 0-16,0-2 0 16,0-2 0-16,14-4 0 15,12-6 0-15,8-2 0 16,1-6 0-16,3 0 0 15,-5-2 0-15,-4-16 1 16,-8-3 0-16,-11-2-1 16,-7 3 1-16,-3 4 0 15,0-1-1-15,-15 3 0 16,-19 6 0-16,-9 2-1 16,-3 6 0-16,3 0-2 15,10 0-2-15,13 4-9 0,13 9-14 16,7 1-27-1,12-4-64-15,23-2-317 0</inkml:trace>
  <inkml:trace contextRef="#ctx0" brushRef="#br1" timeOffset="4681.15">30439 13182 1156 0,'0'0'250'0,"0"0"-91"16,0 0-39-16,0 0-67 15,0 0-16-15,0 0-10 16,-2-6-7-16,2 6-6 16,0-2-1-16,0-1-7 15,0-6 0-15,0 3-4 16,2-2-2-16,8 0 0 15,-4 4 0-15,-2 4 0 0,-4 0 0 16,0 0-1-16,3 0 0 16,1 0-1-16,0 18 2 15,-2 2 0-15,1 2 0 16,0 3 0-16,1 1 1 16,-2-2-1-16,-2-1 0 15,0-1 0-15,0-1 0 16,0 1 0-16,0-2 0 15,0 2 0-15,0-2 0 16,0-2 0-16,0-4 0 16,7-4 0-16,13-2 0 15,2-6-1-15,0-2-2 16,3 0 0-16,-7-6 1 0,-7-12 2 16,-3 2 2-1,-5-2-1-15,-3 4 0 0,0 6 4 16,0 2 0-16,0 2-1 15,-7 4-2-15,-6 0-1 16,-3 0-1-16,-4 4 0 16,2 18 0-16,0 4 0 15,-1 8 0-15,-2 4 1 16,1 2 0-16,1 4-1 16,3 2 2-16,3-1-1 15,1 0 0-15,8-2-1 16,-1-7 1-16,3-4-1 15,2-6 0-15,-2-8 1 0,0-6-1 16,0-6 0 0,-1-2 0-16,3-4 1 0,-2 0 1 15,-2 0 0-15,-4 0 1 16,-4-20-3-16,0 0-15 16,1-2-10-16,7 8-45 15,4-2-250-15</inkml:trace>
  <inkml:trace contextRef="#ctx0" brushRef="#br1" timeOffset="4996.63">30860 13447 1668 0,'0'0'27'0,"0"0"49"16,0 0-27-16,0 0-41 16,0 0-5-16,0 0-1 15,32-6 0-15,1 12 3 16,5 0-3-16,2-2-2 15,-2-2 0-15,-5-2-4 16,-10 0-28-16,-10 0-58 0,-11 2-172 16</inkml:trace>
  <inkml:trace contextRef="#ctx0" brushRef="#br1" timeOffset="5177.63">30867 13593 812 0,'0'0'615'15,"0"0"-531"-15,0 0 67 16,0 0-96-16,0 0-24 16,0 0-6-16,-25 21 1 0,25-17-5 15,21 0-1-15,8 1-10 16,6 0-7-16,8 0-3 16,-1-1-15-16,-4-4-143 15</inkml:trace>
  <inkml:trace contextRef="#ctx0" brushRef="#br1" timeOffset="6347.48">31716 13371 1427 0,'0'0'122'0,"0"0"3"16,0 0-62-16,0 0-32 15,0 0 2-15,0 0-10 16,13-64-5-16,-13 64-3 15,0 0-6-15,-11 0-1 0,-18 0-6 16,-10 4-2-16,-7 22 0 16,2 6 1-16,1 8-1 15,10 0 2-15,6-2-1 16,8 2 1-16,5-6-1 16,5 2-1-16,7-1 0 15,2-5 1-15,0-1-1 16,0-4 0-16,15-5 0 15,10-4-1-15,2-8 1 16,4-6 0-16,-2-2 1 16,-2-2-1-16,-9-22 0 15,-7-10 0-15,-5 0 1 0,-6 3-1 16,0 12 0 0,-8 5 2-16,-17 7-2 0,-8 7-1 15,-7 0 1-15,-1 0-1 16,6 18 1-16,8 7-8 15,14-1-46-15,13-1-416 16</inkml:trace>
  <inkml:trace contextRef="#ctx0" brushRef="#br1" timeOffset="10424.19">5040 13138 1662 0,'0'0'25'0,"0"0"-23"15,0 0 0-15,0 0 17 16,27 116-8-16,-6-90-7 15,0-5 1-15,-6-6-2 16,-4-8 2-16,-2 1-3 0,-7-5-1 16,3 2 0-1,-3 3-1-15,-2 6-1 0,0 12-1 16,0 6-17-16,0 6-29 16,0 0-95-16,0-6-197 15</inkml:trace>
  <inkml:trace contextRef="#ctx0" brushRef="#br1" timeOffset="10805.49">5454 13118 1258 0,'0'0'104'15,"0"0"32"-15,0 0-33 16,0 0-55-16,0 0-19 16,0 0 5-16,27 10 25 15,-50 24-27-15,-2 4-17 16,-1 2-6-16,-3 3-3 16,-4 5 0-16,-1 2-2 15,-4 6 2-15,-4 6-1 16,-3 0-2-16,1 4 0 15,0-9-1-15,3-3-1 0,8-10 0 16,4-6-1 0,9-10 0-16,6-12 0 15,8-6 0-15,6-8 0 0,0 0-2 16,0-2-4-16,0 0-8 16,0 0-18-16,6 0-24 15,5-6-197-15</inkml:trace>
  <inkml:trace contextRef="#ctx0" brushRef="#br1" timeOffset="11675.11">6898 13094 1398 0,'0'0'142'0,"0"0"-31"16,0 0-50-16,0 0-18 16,0 0-20-16,0 0-10 15,0 0 0-15,-87 16-1 16,60 6-1-16,-2 2 1 16,-3 6-4-16,1 2-2 15,4 7-4-15,4-2 0 16,7 3-2-16,3-1 0 0,8-3 1 15,2-4-1-15,3-4 0 16,0-2 0 0,0-6 0-16,10-4 1 15,5-4-1-15,3 0 0 0,-1-6 0 16,2-3 0-16,1-3 0 16,-1 0 0-16,0 0 0 15,-2-11 1-15,-1-7-1 16,-7-2 0-16,-5-2 0 15,-2-2 0-15,-2 2 0 16,0 6 0-16,0 4 0 16,0 8 1-16,-2 4 0 15,-24 0-1-15,-19 14-1 16,-11 18 0-16,-4 10-5 0,9 4-23 16,13-8-33-16,16-10-204 15</inkml:trace>
  <inkml:trace contextRef="#ctx0" brushRef="#br1" timeOffset="23833.98">7245 17191 1267 0,'0'0'11'0,"0"0"1"16,0 0 63-16,0 0-19 15,0 0-7-15,0 0 34 16,0 0-11-16,0-40-16 16,2 32-18-16,-2-2-10 15,0 10-10-15,0 0-4 0,0 0-7 16,0 0-4 0,0 0-2-16,0 0-1 0,0 0-1 15,0 0-20-15,0 0-47 16,0 0-122-16,-9 0-1320 15</inkml:trace>
  <inkml:trace contextRef="#ctx0" brushRef="#br1" timeOffset="31765.58">8439 13403 1125 0,'0'0'101'15,"0"0"-26"-15,0 0 38 16,0 0-67-16,0 0-23 15,0 0 23-15,0 0 2 0,0-22-3 16,0 22-6 0,0 0 12-16,0 0-6 0,-2 0-24 15,2 0-12-15,-2 16-8 16,0 20 2-16,-2 10 8 16,-4 2-6-16,2-4-2 15,-1-4 1-15,1-4-2 16,-1-3-1-16,0-1 0 15,0-6 0-15,3-8 0 16,2-4-1-16,2-10 0 0,0 0 0 16,0-4 0-1,0 0 0-15,0 0 0 0,0 0 0 16,0 0 0 0,0-6 0-16,4-18 0 0,5-10 1 15,3-3-1-15,-2 0 0 16,4-3 0-16,4 9 0 15,4-3 0-15,7 8 0 16,2 8-1-16,-4 10 1 16,0 8 0-16,-3 0-1 15,-4 20 0-15,-2 8 1 16,-5-2 0-16,-4-4 0 16,-3 0 0-16,-6 0 1 15,0 2-1-15,0-2 1 16,0 3-1-16,-2-1 1 0,-11-2 0 15,5-4-1-15,-2-6 1 16,6-6 0-16,2-2-1 16,2-4 1-16,0 0-1 15,0 0 0-15,0 0 1 16,0 0 0-16,0-20-1 16,14-13 0-16,7-12 0 15,4-1 0-15,0-1-1 16,-1 5-3-16,-2 8 0 15,-4 16 2-15,-5 6 1 16,1 6 0-16,-1 6-1 16,5 0 1-16,3 0 1 0,-2 0 0 15,6 2 0 1,-1 12 0-16,3 2 0 0,-5 2 0 16,-6 2 0-16,-10 2 0 15,-6 0 1-15,0 2-1 16,-8 1 0-16,-13-1 1 15,2-1-1-15,-4 2 0 16,5 1 0-16,1 12-1 16,5 10-26-16,10 8-20 15,2 3-12-15,10-5-93 16</inkml:trace>
  <inkml:trace contextRef="#ctx0" brushRef="#br1" timeOffset="61458.01">7936 14409 735 0,'0'0'378'16,"0"0"-141"-16,0 0-74 0,0 0-64 16,0 0-34-16,0 0-2 15,0 0-25-15,-25-44-13 16,23 43-7-16,2 1-4 15,-2 0-1-15,2-3-6 16,0 3-4-16,0 0-2 16,0 0-1-16,0 0-1 15,0 0 0-15,15 0 1 16,14 0 0-16,9 0-1 16,3-4 1-16,1-2-4 15,-9 5-20-15,-8 1-29 16,-14 0-97-16,-11 0-1303 0</inkml:trace>
  <inkml:trace contextRef="#ctx0" brushRef="#br1" timeOffset="61656.01">7905 14526 1535 0,'0'0'34'0,"0"0"38"15,0 0-11-15,0 0-39 16,0 0-4-16,0 0-2 16,33-10-10-16,-18 10 0 15,6 0-4-15,1 0-2 16,2 0-21-16,-1 0-176 16</inkml:trace>
  <inkml:trace contextRef="#ctx0" brushRef="#br1" timeOffset="62727.55">8455 14319 935 0,'0'0'130'0,"0"0"63"15,0 0-98-15,0 0-40 16,0 0-12-16,0 0 0 15,-16-4-8-15,16 4-6 16,0 0 8-16,0 0 5 0,0 8-1 16,0 19-8-16,0 0-6 15,0 10 1-15,0-6-8 16,-6 1-8-16,2-3-5 16,-1-9-3-16,2-4-3 15,3-6 0-15,0-10 0 16,0 2-1-16,0-2 0 15,0 0 1-15,0 0 0 16,0 0 1-16,0-8 0 16,5-18-2-16,11-10 0 15,6-3 0-15,-3 12 0 16,2 4 0-16,-3 7 0 16,-5 10-1-16,3 6 1 15,-1 0-1-15,6 0 1 16,1 13 0-16,2 15 0 0,-2-6 0 15,-1-3 0-15,-8 2 0 16,-5-11 0-16,-2-1 1 16,-6-4-1-16,0-3 0 15,0 0 1-15,0-2-1 16,0 0 1-16,0 0 0 16,2 0 0-16,0 0 0 15,2 0 0-15,7-10-1 16,7-12-1-16,9-13 0 15,4 3 1-15,3 6-1 16,-3 4-1-16,-12 10 1 16,-3 10 1-16,-7 2-1 0,-5 0 0 15,2 18 1-15,-6 12 1 16,0-2-1-16,0 3 0 16,0-5 1-16,0-7-1 15,-3 2 0-15,-2-7 0 16,3-2 0-16,-2 0-12 15,4-2-40-15,0 0-83 16,0-10-484-16</inkml:trace>
  <inkml:trace contextRef="#ctx0" brushRef="#br1" timeOffset="63396.31">9283 14337 328 0,'0'0'425'0,"0"0"-16"16,0 0-223-16,0 0-67 0,0 0-36 16,0 0-30-16,-6-20-19 15,6 20-13-15,0-2-7 16,0 2 4-16,0 0-7 15,0 0-1-15,0 0 3 16,0 0-4-16,0 0 1 16,0 0-3-16,0 0-2 15,0 0-3-15,0 0-2 16,0 0 0-16,0 0 0 16,0 0-1-16,-2 0 0 15,2 0 0-15,0 0 0 16,0 0 1-16,0 0 1 15,0 0 0-15,0 0-1 0,0 0 0 16,0 0 1-16,0 0-1 16,0 0 0-16,-2 0-1 15,-5 0-14-15,-7 0-158 16</inkml:trace>
  <inkml:trace contextRef="#ctx0" brushRef="#br1" timeOffset="64345.94">9273 14337 291 0,'0'0'1023'15,"0"0"-980"-15,0 0 21 16,0 0-27-16,0 0-32 16,0 0 6-16,10 0 6 0,-10 0 11 15,0 0 12 1,0 0 14-16,4 0-10 16,-2-12-6-16,0 2-19 0,2-4-1 15,-4 4 5 1,0 0-4-16,0 8-1 0,0-2-4 15,0 0-4-15,0 4-4 16,0 0-1-16,0 0-4 16,-8 0-1-16,-6 4-1 15,1 12 1-15,-3 8 0 16,3-2 0-16,1-4 0 16,1 4 0-16,-2-2 0 15,4 1 0-15,2-2 0 16,1 2 0-16,3-2 0 15,1-1 0-15,2-1 0 0,0-9-1 16,0 2 0 0,0-4 1-16,7-4 0 0,8-2 0 15,10 0 0-15,1-4 0 16,8-18 0-16,-5-8 0 16,-4 2 0-16,-8-7 0 15,-5 6 0-15,-8-2 0 16,-2 9 0-16,-2 6 0 15,0 10 0-15,0 6 0 16,0 0 0-16,0 0 0 16,0 10-2-16,0 20 2 15,2 1 0-15,-2 2 0 0,2 2-1 16,-2-7 1-16,0-4 0 16,0 0 0-1,0-2 0-15,0-12 0 0,0 4-1 16,0-4-12-16,5-2-43 15,9-4-60-15,1-4-331 16</inkml:trace>
  <inkml:trace contextRef="#ctx0" brushRef="#br1" timeOffset="64573.68">9509 14361 1674 0,'0'0'6'16,"0"0"13"-16,0 0 13 0,0 0-11 16,0 0-6-16,0 0-5 15,78 103-2-15,-52-83-6 16,3-2 0-16,0-2-2 16,-2 0-1-16,-2-6-18 15,-6-2-53-15,2-6-131 16,-3-2-1277-16</inkml:trace>
  <inkml:trace contextRef="#ctx0" brushRef="#br1" timeOffset="64791.28">9761 14405 1531 0,'0'0'17'0,"0"0"87"16,0 0-49-16,0 0-46 15,0 0-7-15,0 0 2 16,-60 61 6-16,24-11 0 16,1-6-6-16,1 2-4 15,5-2 0-15,4-10 0 16,9-4-15-16,8-8-47 16,6-10-242-16</inkml:trace>
  <inkml:trace contextRef="#ctx0" brushRef="#br1" timeOffset="65576.25">10026 14101 955 0,'0'0'264'0,"0"0"-71"16,0 0-54-16,0 0-77 15,0 0-19-15,0 0 10 16,-12-8-5-16,12 8-16 15,-2 0-14-15,0 0-7 16,-2 0-8-16,-7 2 1 16,-5 16-3-16,-2 2 3 15,5 2 1-15,0 2-1 16,3-4-2-16,6 2 2 16,4-4-3-16,0-4 0 15,0-2-1-15,0-2 1 16,0-2-2-16,9 2 2 15,2-2-1-15,2 6 0 16,1 3 1-16,-3-4-1 0,0 3-1 16,1 0 1-1,-6-7 1-15,-2 2-1 0,-2 1 0 16,1-2 1-16,-3 7 0 16,0-9 1-16,0 6 2 15,0 0 1-15,0-6-2 16,-11 6 0-16,0-10 0 15,-1 0-1-15,4-4 0 16,-1 0-1-16,2 0 0 16,0 0 0-16,3 0 0 15,-1 0-1-15,1 0 0 16,2 0 0-16,0 0-1 0,2 10 0 16,0 0 0-16,0 4 0 15,2 2 0-15,15-2 0 16,6 2 1-16,-3 2 1 15,0 6-1-15,0 6 0 16,-7 6 0-16,-1 6 0 16,-8 2 0-16,-4 0 2 15,0 5 1-15,-2-7 0 16,-16-2-1-16,-2-6-1 16,2-2-1-16,5-6 0 15,8-8-1-15,5-6-25 0,5-10-65 16,26-2-1467-1</inkml:trace>
  <inkml:trace contextRef="#ctx0" brushRef="#br1" timeOffset="66422.25">10679 14341 1255 0,'0'0'143'16,"0"0"-11"-16,0 0-56 16,0 0-39-16,0 0 6 0,0 0-10 15,-116 14-1-15,95-8-4 16,8 2-16-16,5-4-4 16,3 0-2-16,2-4-3 15,1 2-3-15,-2 1 1 16,2 1-1-16,-3 5 1 15,1-3-1-15,4 7 0 16,0 3 0-16,0-1 0 16,7 6 0-16,11-1 0 15,3-2 0-15,6 2 0 16,-2-4 0-16,0 0 0 16,-8-8 0-16,-5 2 1 15,-8 0-1-15,-4-2 0 16,0 4 0-16,0 4 1 15,-11 0 1-15,-13 2-1 0,-6-4 1 16,-1-6-2-16,0-4 1 16,0-2-1-16,6-2 0 15,5 0 0-15,9 0 0 16,7 0-5-16,4-10-35 16,0 2-79-16,6 0-383 15</inkml:trace>
  <inkml:trace contextRef="#ctx0" brushRef="#br1" timeOffset="67203.82">10946 14458 1447 0,'0'0'103'0,"0"0"18"15,0 0-77-15,0 0-16 16,0 0-2-16,0 0 0 15,-24-57-6-15,19 56-8 16,-2 1-5-16,-4 0-3 16,-9 0-2-16,-5 1-2 15,-8 21 0-15,-3 5 0 16,5 0 0-16,4 0 0 16,12-5 0-16,7-2 0 15,4-2 0-15,4-4-1 16,0 0 1-16,6-4 0 15,9 2 0-15,1-8-1 16,3 0 1-16,6-4 0 0,2 0 1 16,0 0-1-16,2-8 0 15,-4-20 0-15,-2 2 0 16,-7-8 0-16,-3-2 0 16,-5 0 0-16,-6 0-1 15,0 8 1-15,-2 3 0 16,0 15 1-16,0-4-1 15,0 12 0-15,0 0 0 16,-14 2 0-16,-3 0 0 16,-6 0-1-16,-1 14 0 15,3 4 1-15,6-1 0 16,4 1 0-16,4 0 0 0,5 0-1 16,2 0 1-16,0 0 0 15,0 0-1-15,20-8 1 16,7 2 1-16,6-10-1 15,9-2 1-15,6 0-1 16,2-18 0-16,2-6 0 16,-1-11 1-16,-9-1-1 15,-6-4 1-15,-9-4-1 16,-9-2 1-16,-12 0-1 16,-4 2 0-16,-2 12 0 15,0 8 1-15,0 8-1 16,-4 8 2-16,-4 5 4 15,-4 3 0-15,-1 13-5 0,-10 23-1 16,1 14 0-16,-2 10 0 16,-1 2 1-16,5-2 2 15,5-2 1-15,3-4-2 16,6-5-2-16,6-1 0 16,0-14 0-16,0 2-1 15,4-6-10-15,16-10-23 16,5-10-63-16,4-10-656 15</inkml:trace>
  <inkml:trace contextRef="#ctx0" brushRef="#br1" timeOffset="67564.95">11668 14291 1304 0,'0'0'271'16,"0"0"-190"-16,0 0 24 15,0 0-69-15,0 0-21 16,0 0-3-16,0-12-4 0,-14 30-6 15,-7 17 4 1,-2 6 3-16,-2 1-6 0,8 2-1 16,-1 3-1-16,5 3-1 15,8-6 0-15,5-2 0 16,0-4 0-16,24-4-1 16,17-9-6-16,7-10-37 15,4-15-129-15</inkml:trace>
  <inkml:trace contextRef="#ctx0" brushRef="#br1" timeOffset="68125.52">12105 14382 970 0,'0'0'348'0,"0"0"-249"16,0 0 39-16,0 0-68 15,0 0-24-15,0 0 7 16,-5-5-11-16,5 5-13 16,0 0-6-16,0 0-5 15,0 0-5-15,0 0-3 0,0-4-5 16,0-4 0-1,11 2-3-15,7 2-2 0,5-8 1 16,-4 8-1-16,-1 2 0 16,0 2 0-16,-2 0-1 15,-3 0 1-15,-4 13 0 16,0-2 0-16,-3 5 0 16,-3-3 1-16,-3-2-1 15,0 7 1-15,0 3 1 16,-13 1 1-16,-10 2 1 15,1 2-1-15,0-4-1 16,8-4-1-16,5-8 0 16,5 4-1-16,4-6 0 15,0 0 0-15,0 0 0 16,0-2 0-16,0 4 1 16,2-2-1-16,9 2 0 0,3 0 0 15,1-2 0-15,5-2 0 16,0-4 0-16,2-2 0 15,3 0-3-15,0 0-14 16,2 0-13-16,-4 0-32 16,0-2-62-16,-9-2-212 15</inkml:trace>
  <inkml:trace contextRef="#ctx0" brushRef="#br1" timeOffset="68792.17">12630 14141 1365 0,'0'0'174'15,"0"0"-91"-15,0 0 18 16,0 0-71-16,0 0-6 15,0 0 1-15,5-8-15 0,-5 8-1 16,2 0-3-16,2 0-5 16,6 8 3-16,0 10 7 15,4 2-2-15,-1 0-3 16,-2 2-2-16,1 8 2 16,-8 2 2-16,-2 6-1 15,-2 5 0-15,0-2 0 16,0 8-2-16,0-5-2 15,-6 0-1-15,-4 6-1 16,2-10-1-16,-5 0 0 16,-6 0 0-16,-5-8 1 15,-7 7-1-15,-9-3-1 16,-6 2-13-16,-4-4-22 0,5-10-43 16,7-12-325-16</inkml:trace>
  <inkml:trace contextRef="#ctx0" brushRef="#br1" timeOffset="71488.05">13063 14783 1316 0,'0'0'126'0,"0"0"-42"16,0 0 5-16,0 0-62 15,0 0 11-15,0 0 10 16,0 0-20-16,35 37-10 0,-28-14 0 16,-4 4-10-16,-3 12-1 15,0 3-3-15,-25 2-3 16,-4 0-1-16,-2-6-1 15,0-4-25-15,4-8-29 16,4-12-72-16,8-11-496 16</inkml:trace>
  <inkml:trace contextRef="#ctx0" brushRef="#br1" timeOffset="73253.97">13665 14365 1169 0,'0'0'225'16,"0"0"-84"-16,0 0-29 15,0 0-62-15,0 0-10 16,0 0-6-16,0-10-16 16,0 10-10-16,0 22-6 15,0 10 14-15,0 13-4 16,0-4-4-16,2 6-6 15,2-5 0-15,2-2-1 0,1-6-1 16,-3-10 0 0,2-4 0-16,-2-8 1 0,-2-10-1 15,0-2 0-15,0 0 0 16,3 0 0-16,5-16 2 16,7-20 0-16,5-8-2 15,3-2 1-15,-4-2-1 16,-2 4 0-16,-4 6 0 15,1-1 0-15,-3 11-1 16,-4 2 1-16,-2 8-5 16,-5 10-14-16,-2 8-37 15,0 0-189-15</inkml:trace>
  <inkml:trace contextRef="#ctx0" brushRef="#br1" timeOffset="73610.86">14128 14239 1605 0,'0'0'38'15,"0"0"65"-15,0 0-65 16,0 0-31-16,0 0-6 16,0 0 2-16,0 4-1 15,-7 28 2-15,-9 8 13 16,0 0-10-16,1 6-4 16,-1-2-3-16,5 5 0 15,7-7 0-15,4-4 0 16,0-2-5-16,6-8-16 15,19-4-19-15,6-8-36 16,3-14-113-16,3-2-980 16</inkml:trace>
  <inkml:trace contextRef="#ctx0" brushRef="#br1" timeOffset="74123.37">14446 14373 1603 0,'0'0'40'16,"0"0"74"-16,0 0-73 15,0 0-24-15,0 0-5 16,0 0-2-16,-15-34-4 16,24 24-4-16,11 0 2 15,4 6-1-15,7 0-1 16,0 2-2-16,-2 2 0 15,-2 0 0-15,-6 6 0 16,-9 8 0-16,-2 2 0 0,-10 4 0 16,0 5 0-16,0-6 1 15,-14 2 0-15,-8-6-1 16,2 2 0-16,2-7 1 16,7-6 0-16,7-3-1 15,2-1 0-15,2 0 0 16,0 0 0-16,0 0-2 15,0 0-4-15,8 0 2 16,10 0 4-16,0 9 0 16,2 7-1-16,-3 4 1 15,0 0 0-15,-5 2 0 0,-3-2 0 16,-4-2 0-16,-5 0 0 16,0 0 0-16,-5 2 0 15,-16 0 1-15,-6-2-1 16,-5-2 0-16,1-2 1 15,-2-8-2-15,2-4-3 16,8-2-12-16,8 0-17 16,6-16-71-16,4-12-359 15</inkml:trace>
  <inkml:trace contextRef="#ctx0" brushRef="#br1" timeOffset="74400.98">14932 14177 1713 0,'0'0'14'0,"0"0"-3"0,0 0 45 16,0 0-35-16,0 0-13 16,100 146 6-16,-84-105-6 15,-5-4-4-15,-4 2-3 16,-5-2 1-16,-2 2-2 15,0 1 1-15,-29 0 0 16,-7 2-1-16,-8 2-3 16,-5-4-16-16,9-1-16 0,9-16-43 15,8-9-106 1,17-14-710-16</inkml:trace>
  <inkml:trace contextRef="#ctx0" brushRef="#br1" timeOffset="74671.53">15348 14415 1695 0,'0'0'19'16,"0"0"39"-1,0 0-28-15,0 0-27 0,0 0-3 16,0 0 1-16,60 0-1 16,-24 0 1-16,9 0-1 15,7-1 0-15,3-8 0 16,-8 5-12-16,-12 3-56 16,-16-4-170-16</inkml:trace>
  <inkml:trace contextRef="#ctx0" brushRef="#br1" timeOffset="74861.53">15425 14299 1549 0,'0'0'52'16,"0"0"15"-16,0 0-11 0,0 0-30 15,0 0-15-15,-14 142-5 16,14-107-5-16,0-9 0 15,-3 8-1-15,-1-8 0 16,4 4-55-16,0-18-120 16</inkml:trace>
  <inkml:trace contextRef="#ctx0" brushRef="#br1" timeOffset="75385.59">16117 14323 1610 0,'0'0'20'16,"0"0"74"-16,0 0-36 15,0 0-42-15,0 0 4 16,0 0 4-16,0-44-4 15,0 44-6-15,-15 0-7 16,-5 0-6-16,0 0 0 16,0 0 0-16,4 10 0 0,1-2 0 15,-2 6-1 1,5-4 1-16,-5 6-1 0,9-2 1 16,1 4-1-16,5-4-1 15,2 3 1-15,0-3 0 16,0-2 0-16,9 2-1 15,7 0 1-15,5-6 0 16,4 6 0-16,-2-6 0 16,-1 3 0-16,-4 6-1 15,-5-3 1-15,-6 6 0 16,-3 0 0-16,-4 6 0 16,0-8 0-16,0 4-1 15,-13-4 1-15,-11 0-1 16,-10-4-1-16,1-4-2 15,-4-6 1-15,4-4 1 0,4 0-5 16,5 0-6-16,13-10-11 16,11-12-27-16,0-2-104 15</inkml:trace>
  <inkml:trace contextRef="#ctx0" brushRef="#br1" timeOffset="76129.25">16304 14476 1680 0,'0'0'28'0,"0"0"40"16,0 0-24 0,0 0-32-16,0 0 4 0,0 0 4 15,37-36-7-15,-37 36 0 16,-6 0-5-16,-20 5-5 15,-8 16-3-15,-4 7 1 16,7-4-1-16,10 2 0 16,2 4 0-16,11-10-1 15,2 0 1-15,6 0 0 16,0-2-1-16,0-2 1 16,14-2 0-16,13-4-1 15,9-8 1-15,4-2 0 16,3 0 0-16,-1-10-2 0,-3-12-2 15,-8-4 1-15,-4-10 0 16,-6-2 2-16,-10-4 0 16,-5-1 1-16,-6 7-1 15,0 10 1-15,0 6-1 16,-15 11 1-16,-5 5 1 16,0 1-1-16,4 3 0 15,-1 0 0-15,3 0 0 16,3 0 0-16,-3 16 0 15,6 3-1-15,1 3 1 16,7-4 0-16,0 4-1 16,0-8 1-16,13-2-1 15,12 2 1-15,8-10 0 16,7-4 0-16,5 0 1 0,3-4-1 16,4-18 0-16,2-8 0 15,-8-2 0-15,-5-5 1 16,-10-7-1-16,-4-6 0 15,-12 0 0-15,-2 2-2 16,-8 10 0-16,-5 14 2 16,0 12 0-16,-5 8 3 15,-17 4 0-15,-5 8-3 16,-8 28 0-16,-3 12-1 16,-3 10 1-16,8-1 1 15,4 2 0-15,7 0 1 16,13-3 2-16,9 0-2 15,0-4-2-15,9-6 0 0,15-4 0 16,3-5 0-16,4-10-5 16,0-14-36-16,-1-13-183 15</inkml:trace>
  <inkml:trace contextRef="#ctx0" brushRef="#br1" timeOffset="76481.77">17276 14243 1739 0,'0'0'33'0,"0"0"37"16,0 0-42-16,0 0-21 15,0 0-3-15,0 0-1 16,-67 58 4-16,30-2 6 16,-2 9-6-16,12 7-4 15,10-2-1-15,13 4-2 16,4-4 0-16,13-12-1 0,22-8-10 15,10-11-14-15,-1-15-14 16,-6-10-115-16</inkml:trace>
  <inkml:trace contextRef="#ctx0" brushRef="#br1" timeOffset="101883.61">17388 14303 857 0,'0'0'186'15,"0"0"24"-15,0 0-57 16,0 0-58-16,0 0-31 16,0 0 7-16,0 0-1 15,-39-4-20-15,39 2-20 16,0 2-4-16,0-8-5 16,0 0-6-16,0 2-6 0,0-6-3 15,0 8 0-15,0 2 0 16,0 2-3-16,0 0-2 15,0 0-1-15,18 0-1 16,5 0 1-16,4 2 0 16,-1 14 0-16,1 2 0 15,-5 4 0-15,1-5 0 16,-4-4 0-16,-3 6 0 16,-3-4 0-16,-5 3 0 15,-6 0-1-15,-2 7 1 16,-8 7 0-16,-21-4 2 15,-6 6-1-15,-3-6 0 16,3-4 0-16,3 0-1 16,8-8 0-16,5-2 0 15,13-8 0-15,2-2 0 0,4-4 0 16,0 0-1-16,0 2 0 16,0 2 0-16,14 2 1 15,11 4 0-15,7-2 0 16,8 2 1-16,5-2-1 15,2-2 0-15,-1-6 0 16,-5 0 0-16,-8 0-5 16,-9 0-29-16,-10-12-68 15,-10-8-1131-15</inkml:trace>
  <inkml:trace contextRef="#ctx0" brushRef="#br1" timeOffset="102275.37">17844 14102 1637 0,'0'0'38'0,"0"0"0"15,0 0 24-15,0 0-36 16,0 0-10-16,0 0-6 0,122 39 7 16,-103 9 1-16,-7 6-5 15,0 6-5-15,-1 2-4 16,-5-4-1-16,-3-1-2 15,-3-3-1-15,-3-10 1 16,-30 0-1-16,-13 2-1 16,-17 0-9-16,-3-2-14 15,-2-5-15-15,6-7-58 16,13-14-621-16</inkml:trace>
  <inkml:trace contextRef="#ctx0" brushRef="#br1" timeOffset="104297.43">18481 14091 879 0,'0'0'354'16,"0"0"-179"-16,0 0-23 16,0 0-84-16,0 0-11 15,0 0-12-15,-13-11-13 16,13 11-9-16,0 0-4 0,0-1-2 15,0-1-6-15,0 0-5 16,0-2-4-16,15 4-2 16,-1 0 0-16,4 0 0 15,0 13 0-15,-1 16 0 16,-1-1 1-16,-5 0-1 16,-5-2 0-16,-2-4 1 15,-4 2-1-15,0 0 0 16,0 2 0-16,-4-2 0 15,-4-2 0-15,-1-2 1 16,3 0-1-16,4-7 0 16,2-3 0-16,0-6-1 15,0 1-1-15,6-5 2 0,11 0-1 16,1 0 1 0,3-8-1-16,-6-3-2 0,-4-2 1 15,-8 9 1-15,-3 0 1 16,0 4 0-16,0 0 0 15,0 0 0-15,-14 0 0 16,-9 13 0-16,2 10 0 16,0 8 0-16,1 5 0 15,-2 4 0-15,4 4 0 16,5 0 1-16,6 6 1 16,5-2-2-16,2-6 1 15,0-2-1-15,2-5 0 0,10-9 0 16,-6-10 0-1,-2-4 0-15,-4-6 0 0,0-4 1 16,0 0 0-16,-20-2-1 16,-13 0 0-16,-5 0-3 15,3 0 3-15,8 0-1 16,12 0 1-16,7 0-2 16,8-9-21-16,5-14-107 15</inkml:trace>
  <inkml:trace contextRef="#ctx0" brushRef="#br1" timeOffset="104584.9">18882 14426 1614 0,'0'0'63'0,"0"0"-11"15,0 0-3-15,0 0-37 16,0 0-11-16,0 0 3 16,0 0 4-16,56 0-6 15,-31 10-2-15,0-6 0 0,0 6-28 16,-2-1-99-16,-3 4-751 15</inkml:trace>
  <inkml:trace contextRef="#ctx0" brushRef="#br1" timeOffset="104770.98">18887 14582 1556 0,'0'0'76'16,"0"0"4"-16,0 0-24 15,0 0-46-15,0 0-6 16,0 0 7-16,22 10 6 16,9-4-12-16,3 0-4 0,8 6-1 15,3-6-51-15,-3-4-261 16</inkml:trace>
  <inkml:trace contextRef="#ctx0" brushRef="#br1" timeOffset="105408.16">19439 14482 1713 0,'0'0'28'0,"0"0"-2"15,0 0 23-15,0 0-29 16,0 0-19-16,0 0 1 16,-2 44 13-16,-4-10-8 15,1 0-3-15,-1-4-2 16,-2-2 1-16,4-6-1 16,0-6-2-16,2-6 0 15,2-6 1-15,0-4-1 16,0 0 0-16,0 0 1 0,0 0-1 15,10-14 2 1,22-18 1-16,6-10-2 0,4 2-1 16,-6 2-1-1,-5 12 0-15,-7 4 0 0,-8 9 1 16,-9 12-1-16,-5 1 1 16,0 0-2-16,1 14 0 15,-1 8 2-15,0 0 0 16,2 0 0-16,0-4 0 15,1-8 0-15,0-2 0 16,-3-6 0-16,3-2 0 16,1 0 0-16,5 0-1 15,7 0 1-15,7-16 0 16,4-4-2-16,-6-2-2 16,2 6 0-16,-9 2 1 0,-5 8 2 15,-7 6 1-15,-4 0-1 16,0 0-1-16,0 16-2 15,0 8 4-15,0 10 2 16,0-8-2-16,0 0 0 16,8 2 0-16,3-6 0 15,6-4-17-15,5-8-24 16,7-6-50-16,3-4-214 16</inkml:trace>
  <inkml:trace contextRef="#ctx0" brushRef="#br1" timeOffset="105826.69">20259 14540 1643 0,'0'0'59'0,"0"0"21"16,0 0-41-16,0 0-23 16,0 0-6-16,0 0 2 15,-13-68-1-15,-5 68 1 16,-13 0-7-16,-7 14-5 15,-2 18 0-15,4 2 0 16,7-2 0-16,12-2 0 16,5-8 0-16,6-4-1 15,6-8 0-15,0-2 0 16,0-6 0-16,0-2 0 16,18 0 1-16,6 0 1 15,5-12-1-15,4-6 0 0,-2-2 0 16,-6 0-4-1,-9 8 3-15,-7-2 1 0,-5 10 0 16,-4 4 0-16,0 0 0 16,0 0 0-16,0 0-1 15,0 18-1-15,2 4 2 16,5 0 0-16,9 2-1 16,4-2-1-16,4-2-5 15,5-4-7-15,0-8-9 16,-2 0-33-16,-5-8-289 15</inkml:trace>
  <inkml:trace contextRef="#ctx0" brushRef="#br1" timeOffset="106047.11">20555 14472 1747 0,'0'0'22'0,"0"0"16"15,0 0-9-15,0 0-19 16,0 0 5-16,0 0-6 16,118 80 0-16,-91-68-7 15,-4 4-2-15,-1-4 0 16,0 0-14-16,-4 0-24 16,-3-8-47-16,-1-4-314 15</inkml:trace>
  <inkml:trace contextRef="#ctx0" brushRef="#br1" timeOffset="106231.05">20841 14477 1423 0,'0'0'244'15,"0"0"-168"-15,0 0-14 16,0 0-40-16,0 0-14 16,-114 41 4-16,74-7-1 15,-3-2-7-15,4 4-3 16,3-4 0-16,11-2-1 15,15 0-2-15,10-10-25 16,0-8-41-16,21-4-252 16</inkml:trace>
  <inkml:trace contextRef="#ctx0" brushRef="#br1" timeOffset="106889.32">21380 14097 835 0,'0'0'690'16,"0"0"-611"-16,0 0 54 15,0 0-74-15,0 0-36 0,0 0-1 16,14-28-12-16,-32 28-7 15,-3 0-2-15,4 8 6 16,1-1 0-16,5 2-4 16,-2 3 0-16,-1 4 1 15,1 4-1-15,1 2 1 16,2 6-1-16,-1-2-1 16,6 0 0-16,0 2-1 15,5-2 0-15,0-8-1 16,0-1 0-16,12-6-1 15,5 1 1-15,-1-3 0 16,-1 0 1-16,-1-5-1 0,-7-4 0 16,-1 5 0-16,-6-4 0 15,0 6 0-15,0-2 0 16,0 0 0-16,0 4 1 16,-15 0 0-16,-3-4 0 15,0 2-1-15,3-5 1 16,4-2-1-16,3 0 1 15,6 0 0-15,2 0-1 16,0 0 0-16,0 0 0 16,0 0-1-16,0 4-2 15,0 0-1-15,0 10 1 16,2 4 3-16,10 4 0 16,-1 2 0-16,-2 0 0 15,5 4 0-15,-8-2 0 16,0 0 0-16,-6 2 0 0,0 2 0 15,0 2 0-15,-17-4 1 16,-5 2-1-16,1-2 0 16,4-1-1-16,5-5-41 15,10-4-287-15</inkml:trace>
  <inkml:trace contextRef="#ctx0" brushRef="#br1" timeOffset="110690.24">22146 14418 1056 0,'0'0'272'0,"0"0"-154"16,0 0-8-16,0 0-39 15,0 0-16-15,0 0-20 16,0 0-5-16,3-63-9 16,-3 63-5-16,0 0-5 15,-3 0-3-15,-7 0 0 16,-13 0-4-16,-8 0-4 16,-5 18 0-16,-1 6 0 15,0 11 1-15,2 5-1 16,4-6 1-16,9 2 0 15,6 2 1-15,7-4-2 16,5-6 0-16,4 4 1 16,0-6-1-16,0 0 0 15,4 2 0-15,11-6-1 16,6-4 1-16,6-1-1 0,2-12 1 16,2-2-1-1,-2-3 1-15,-4 0 0 0,-10-4-5 16,-7-17 2-16,-6-7 3 15,-2-6 2-15,0-2 0 16,-10 2-2-16,-3 10 0 16,-1 8 1-16,3 8 2 15,-3 4-3-15,-3 4-1 0,-6 4 0 16,-4 22-1-16,3 8-15 16,2 4-27-16,2 2-33 15,4-9-68-15,3 1-300 16</inkml:trace>
  <inkml:trace contextRef="#ctx0" brushRef="#br1" timeOffset="110992.23">22523 14959 1545 0,'0'0'122'0,"0"0"-115"16,0 0 16-16,0 0 21 16,0 0-12-16,0 0-20 15,0 0-6-15,31 78 0 16,-40-50 2-16,-20 8-3 15,-11-4-3-15,1 0-2 16,2-3-35-16,10-11-102 16,16-18-1095-16</inkml:trace>
  <inkml:trace contextRef="#ctx0" brushRef="#br1" timeOffset="115856.74">23067 14305 1417 0,'0'0'106'0,"0"0"-4"15,0 0-44-15,0 0-29 16,0 0-9-16,0 0 0 16,0 0-2-16,0-6 3 15,2 4-5-15,6-4-6 16,6-2-6-16,6 4-4 15,5 0 0-15,1 4 0 16,1 0 0-16,-2 0 0 0,2 16 0 16,0 4 0-1,-4-2 1-15,2 3-1 0,-7-6 0 16,-5 6 0-16,-8-3-1 16,-5 0 1-16,0 5 0 15,-15 4 1-15,-12-4 0 16,-2 0 1-16,4-7-2 15,6-8 0-15,7-4 1 16,7 2-1-16,1-6 0 16,4 0 1-16,0 0 0 15,0 0-1-15,0 0 0 16,0 0-1-16,4 0 0 16,15 0 1-16,2 0-1 15,4 8 1-15,2 6 0 16,0 4 0-16,-5-6 0 0,-4 2 0 15,-8 6 0-15,-2 2-1 16,-8 10 0-16,-2 6 1 16,-27-2 0-16,-10-4 2 15,-1-1-2-15,5-13 0 16,8-8 1-16,10-6 0 16,3-4 0-16,5 0 0 15,0-2 0-15,2-18-1 16,-2-7 0-16,1-1-11 15,1 2-16-15,0 4-38 16,7 6-43-16,0 8-183 16</inkml:trace>
  <inkml:trace contextRef="#ctx0" brushRef="#br1" timeOffset="116192.33">23711 14516 1543 0,'0'0'98'0,"0"0"-53"15,0 0 27-15,0 0-41 0,0 0-21 16,0 0-4-16,-5 0 2 16,23 0-2-16,11 0-2 15,2 0-2-15,4 0-1 16,6 0 0-16,-3 0-1 16,-1 0-12-16,1 0-22 15,-7 0-40-15,-10-16-153 16</inkml:trace>
  <inkml:trace contextRef="#ctx0" brushRef="#br1" timeOffset="116373.33">23862 14382 1343 0,'0'0'108'16,"0"0"-45"-16,0 0 43 0,0 0-58 15,0 0-21-15,-62 130-9 16,58-100-1-16,-2 4-4 15,4 6-8-15,-2 0-3 16,2-2-2-16,-3 2 0 16,3-8-48-16,0-8-177 15</inkml:trace>
  <inkml:trace contextRef="#ctx0" brushRef="#br1" timeOffset="120019.08">24415 14339 1408 0,'0'0'117'0,"0"0"-11"16,-94 115-36-16,70-79-40 16,8-10-13-16,7-4-1 15,2-8-4-15,5-2-8 16,2 2 7-16,0 2-7 16,0 6 1-16,0 2 10 0,0 8-10 15,2-4-4-15,5 2 0 16,7-3 0-16,-1-8-1 15,3-5 1-15,1-7-2 16,4-7 1-16,3 0 0 16,4-3 0-16,-1-19 0 15,4-6 0-15,-6 0-1 16,-7-2 0-16,-9 8 1 16,-7 2 0-16,-2 8 0 15,-2-2 2-15,-23 2-2 16,-4 8 0-16,-6 4 2 15,-3 0-2-15,3 0 2 16,1 14-1-16,5 2 0 16,9-2-1-16,9 2-1 0,4 2-4 15,7-2-57-15,0 2-195 16</inkml:trace>
  <inkml:trace contextRef="#ctx0" brushRef="#br1" timeOffset="120857.9">24787 14181 1427 0,'0'0'111'15,"0"0"-32"-15,0 0 29 16,0 0-68-16,0 0-20 15,0 0-3-15,-7-28-2 16,7 20-4-16,11 4-1 16,14-6-2-16,6 0 0 15,-2 4-3-15,-2 4-2 16,-8 2-2-16,-2 0-1 0,-9 0 0 16,-1 10-1-16,-3 16 1 15,-4 4 1-15,0 4-1 16,0-2 1-16,-7-2-1 15,-3-4 1-15,-2-2-1 16,1 1 0-16,2-10 0 16,1 2 1-16,0-2-1 15,4 2 0-15,2-8 0 16,2 5 1-16,0-6-1 16,0 2-1-16,0-6 1 0,14 1 0 15,1-5 0 1,3 0 0-16,-1 0-3 0,2-2-3 15,-6-15 1 1,-5 4 2-16,-2-1 2 0,-6 1 1 16,0 5 0-16,0 6 1 15,0 2 0-15,0 0 3 16,-12 0-2-16,-3 0-2 16,-4 19 0-16,2 7 1 15,-1 6-1-15,0 0 2 16,3 8 2-16,2 8-1 15,-1-2-1-15,7 8-1 16,3 2 0-16,4-3 1 16,0-7-2-16,0-2 0 15,13-12 0-15,-4-14 0 0,-2-6 0 16,-5-12 1-16,-2 0-1 16,0 0 1-16,0-8 2 15,-9-18-3-15,-9-2 1 16,-6 2-1-16,3 2-4 15,2 12-11-15,3 2-22 16,9 6-87-16,7 4-1246 16</inkml:trace>
  <inkml:trace contextRef="#ctx0" brushRef="#br1" timeOffset="121250.9">25466 14415 1639 0,'0'0'79'0,"0"0"-17"15,0 0-12 1,0 0-31-16,0 0-10 0,0 0 0 16,-2-1 3-16,2-4-3 15,11 1-3-15,14 0-2 16,8 0-3-16,5 2 0 15,3-3-1-15,-4 1-2 16,-3 4-23-16,-14 0-31 16,-11 0-108-16</inkml:trace>
  <inkml:trace contextRef="#ctx0" brushRef="#br1" timeOffset="121436.63">25427 14610 1633 0,'0'0'51'0,"0"0"12"15,0 0-19-15,0 0-33 16,0 0 0-16,113 0-8 16,-84 0-3-16,2 0-8 15,-9 0-77-15,-3 0-1090 16</inkml:trace>
  <inkml:trace contextRef="#ctx0" brushRef="#br1" timeOffset="123142.12">26117 14494 1479 0,'0'0'99'0,"0"0"-25"16,0 0-22-16,0 0-39 15,0 0 5-15,0 0-1 16,0 0-9-16,-4 6-4 16,4 24 27-16,0 10-6 15,0 4-13-15,0 4-5 16,-3 2-2-16,-11-10-3 0,6-13-1 15,1-8-1 1,3-6 1-16,4-9-1 0,0-4 0 16,0 0 1-16,0-4 0 15,9-31 5-15,11-7-6 16,7-8 0-16,4 2 0 16,2 4 0-16,1 8 0 15,-1 6 0-15,-4 16 0 16,-4 4 0-16,-4 8 0 15,0 2-1-15,-4 0 0 16,-5 12 0-16,-3 6 2 16,-7 4 0-16,0-8 0 15,-2 4 2-15,0-4-1 16,0-6 0-16,0 0-2 16,0-6 2-16,0-2-2 15,0 0 0-15,0 0 1 0,0 0 0 16,0 0 0-16,0 0 1 15,12-12-2-15,-2 0 0 16,6-6-1-16,-3 2 1 16,-4 10 0-16,-3 0 0 15,0 4 0-15,-4 2-1 16,-2 0 0-16,4 8-1 16,1 6 1-16,1 12 1 15,1-4 0-15,0-10 0 16,-3 2 0-16,-2-8-2 15,-2 2-3-15,0-2-7 0,0 6-9 16,0 2-13 0,-6 4-30-16,-8 4-48 0,8-8-145 15,6-2-1003-15</inkml:trace>
  <inkml:trace contextRef="#ctx0" brushRef="#br1" timeOffset="123647.63">27019 14546 1668 0,'0'0'62'0,"0"0"1"15,0 0-17-15,0 0-37 16,0 0-4-16,0 0-1 15,-9-34-1-15,7 26-2 16,-2 6 0-16,-5 2 0 16,-7 0-1-16,-13 4-2 15,-4 26 1-15,-3 8 1 16,5 2 0-16,9-4 0 16,4-6 0-16,9 2 0 15,4-18-1-15,3 0 1 16,2-6-1-16,0-4 0 0,0-4 1 15,16 0 0 1,12-4 1-16,4-18 0 0,2-4-1 16,-8-2 0-16,-8-8-4 15,-7 4 2-15,-4 10 0 16,-7 10 2-16,0 4 0 16,0 8 3-16,0 0 4 15,0 0-1-15,0 0-6 16,0 12 1-16,0 10-2 15,0 6 1-15,0 2 0 16,9-4-1-16,8-4 1 16,3-2-6-16,5-6-14 15,2-7-23-15,-2-7-88 16,-4 0-1385-16</inkml:trace>
  <inkml:trace contextRef="#ctx0" brushRef="#br1" timeOffset="123854.63">27255 14476 464 0,'0'0'1305'15,"0"0"-1293"-15,0 0 15 16,0 0-5-16,0 0-9 16,0 0-2-16,0 0-5 15,76 116-4-15,-54-102-1 16,1 6-1-16,-3-4-1 15,0-2-22-15,-2-2-28 0,-5-8-142 16</inkml:trace>
  <inkml:trace contextRef="#ctx0" brushRef="#br1" timeOffset="124035.17">27436 14502 1693 0,'0'0'43'0,"0"0"13"15,0 0-34-15,0 0-19 16,0 0 0-16,0 0 0 16,-127 114-2-16,92-74 0 15,4-2-1-15,10-6-5 0,15-6-32 16,6-12-90-16,2-10-634 16</inkml:trace>
  <inkml:trace contextRef="#ctx0" brushRef="#br1" timeOffset="124693.74">27846 14193 1600 0,'0'0'38'0,"0"0"35"0,0 0-50 16,0 0-14-16,0 0 16 16,0 0-1-16,0-24-9 15,0 24-7-15,-2 0-3 16,-7 8 1-16,0 6 3 16,2-2-2-16,-2 4-1 15,3 4-1-15,-1 0 0 16,2 0-1-16,3 2-2 15,2 0 0-15,0-2-1 16,0-2-1-16,0-2 1 16,0 2-2-16,9-9 2 15,9 2-1-15,-2-4 0 0,-3 1 1 16,-1-2-1-16,-8-6-1 16,-2 4 0-16,-2-3 1 15,0 12-1-15,-2-3 1 16,-19 3 0-16,-3 5 1 15,2-1-1-15,4-9 0 16,7-2 1-16,4-2-1 16,5 0 0-16,-1-4 1 15,3 0-1-15,0 0 0 16,0 0 0-16,0 0-1 16,0 0-2-16,0 0 0 15,0 2 1-15,12 8 1 16,3 4 1-16,-4 2-1 15,3 0 1-15,-1-2 0 0,-1 6 0 16,-2 8 0-16,-1-2 1 16,-7 8 1-16,-2 0 0 15,0-3 0-15,0-3-1 16,0-5-1-16,0-2 1 16,-11-2-1-16,3-2-7 15,1-5-26-15,4-6-61 16,3-6-788-16</inkml:trace>
  <inkml:trace contextRef="#ctx0" brushRef="#br1" timeOffset="125220.78">28419 14257 1626 0,'0'0'74'15,"0"0"-7"-15,0 0-5 16,0 0-42-16,0 0-3 16,0 0 3-16,-5-18-5 15,-11 18-10-15,-4 0-3 16,-4 18 1-16,-3 0 2 15,1 4-2-15,-1 6-1 16,0 6 0-16,0 2 0 0,3 6-2 16,2-2 1-16,6 3-1 15,3-1 0-15,8-6 0 16,5-2 0-16,0-6-1 16,0-8 1-16,11-2-1 15,12-12-1-15,6 2 0 16,4-8 1-16,2 0-1 15,-3-8 0-15,-5-10 0 16,-10 0 1-16,-5-6 1 16,-6 0 0-16,-6 2 0 0,0 2 0 15,0 4 0 1,-11 8-1-16,-18 6-2 0,-12 2 0 16,-5 0 2-16,-1 22 1 15,11-2-1-15,17 2 0 16,19 0-21-16,17-6-33 15,35-6-74-15,12-2-1365 16</inkml:trace>
  <inkml:trace contextRef="#ctx0" brushRef="#br1" timeOffset="125443.89">28789 14704 1430 0,'0'0'335'0,"0"0"-308"0,0 0 24 16,0 0-29-16,0 0-10 15,-77 121-1-15,56-85-4 16,-4-4-6-16,2-2-1 16,1 0 0-16,3-2-15 15,5-6-43-15,5-10-264 16</inkml:trace>
  <inkml:trace contextRef="#ctx0" brushRef="#br1" timeOffset="126293.88">29238 14432 1514 0,'0'0'145'0,"0"0"-43"0,0 0-50 16,0 0-25-16,0 0-2 16,0 0-5-16,0-18-7 15,0 8-5-15,2 1-2 16,1-4-2-16,0 4-2 15,-3-3 2-15,0 8-2 16,0 4 2-16,0 0-2 16,-25 0 0-16,-9 0-2 0,-6 20 0 15,0 4-1-15,7-2 1 16,6 0 0-16,9-3 0 16,4-6 0-16,10 4-1 15,2-11 0-15,2 6 0 16,0-8 0-16,13 4 1 15,16-6 0-15,6 2 0 16,8-4 0-16,2 0-1 16,2 0-1-16,-5-18 2 15,-5 0-1-15,-8 0 1 16,-8-3 0-16,-8 7 0 16,-6 9 0-16,-7-1 1 15,0 6 1-15,0 0 2 16,0 0-1-16,0 0-2 15,0 0-1-15,0 2-1 0,-2 20 0 16,-14 6 1-16,-1 8 0 16,3 4 0-16,1 2 0 15,3 0 0-15,6 2 0 16,0 0 0-16,1-2 0 16,-3-3 0-16,2-3 0 15,-6-8 0-15,1-2 0 16,3-4 0-16,0-10 0 15,0-2 0-15,2-4 0 16,0-4 0-16,1 0 1 16,-3-2-1-16,0 0 0 15,-6 0 0-15,1 0-2 0,0-2-4 16,4-12-10-16,7 2-31 16,0-4-104-16</inkml:trace>
  <inkml:trace contextRef="#ctx0" brushRef="#br1" timeOffset="127119.58">29726 14221 499 0,'0'0'1127'0,"0"0"-1056"15,0 0 18-15,0 0-54 16,0 0-19-16,0 0 1 16,0 0 2-16,-25-36-6 0,31 28-9 15,7-4-3 1,0 6 0-16,1 6-1 0,-6 0 2 16,1 0-2-16,3 0 0 15,-4 0 0-15,3 18 0 16,-4 4 0-16,0 2 0 15,-3 4 1-15,-2-4-1 16,-2 0 0-16,3-2 2 16,-3-2 0-16,2 0 0 15,0-4-1-15,2-3 0 16,1-3-1-16,-2-5 0 16,3 4 1-16,3-5-1 15,5-3 0-15,3 2 1 16,8-3-1-16,-1 0 0 15,-4 0-1-15,-6 0 0 0,-6-4 1 16,-6-5 0-16,1 4 0 16,-3 2 2-16,0 2-1 15,0 1 5-15,-7 0-4 16,-13 0-2-16,-6 9-1 16,-3 18 1-16,0-4 0 15,4 12 1-15,5 1-1 16,5 4 1-16,3 4 0 15,8 0-1-15,-1 2 1 16,5 2-1-16,0-3 0 16,0-3 0-16,0-4-1 15,0-10 2-15,5-6-2 0,-3-8-1 16,-2-4-2 0,0-8 0-16,0-2 1 0,0 0 3 15,-2 0 0-15,-9-16 0 16,0-6 0-16,4-2 0 15,2 2 0-15,3-4-3 16,2 3-18-16,0 4-22 16,14-6-85-16</inkml:trace>
  <inkml:trace contextRef="#ctx0" brushRef="#br1" timeOffset="127433.4">30297 14455 1113 0,'0'0'652'16,"0"0"-604"-16,0 0-1 15,0 0-27-15,0 0-15 16,0 0 0-16,-12-1-1 16,24 1 0-16,10 0 3 0,4 0-4 15,6 0-1-15,-3 0-2 16,-2 0-2-16,-3 0-9 16,-3 0-16-16,-13 1-36 15,-6 6-228-15</inkml:trace>
  <inkml:trace contextRef="#ctx0" brushRef="#br1" timeOffset="127626.4">30225 14626 1213 0,'0'0'440'16,"0"0"-378"-16,0 0 26 15,0 0-57-15,0 0-15 0,0 0 5 16,-26 18-6-1,26-12-4-15,24-2 2 0,12-2-6 16,8-2-7-16,6 0 0 16,-2 0-26-16,0 0-71 15</inkml:trace>
  <inkml:trace contextRef="#ctx0" brushRef="#br1" timeOffset="129301.19">31072 14283 364 0,'0'0'347'0,"0"0"-41"16,0 0-175-16,0 0-21 15,0 0 24-15,0 0-52 16,5 0-12-16,1 0-16 16,-2 0-14-16,-2 0 2 15,2 0-5-15,-4 0-4 0,0 0-7 16,0 0-6-16,0-2-4 16,0 0-3-16,0-2-6 15,0-6 0-15,0 4 0 16,0 4-2-16,0 2-1 15,0-4 0-15,0 4-1 16,0 0-1-16,0-2 0 16,-10 0 0-16,-1 2-2 15,-7 0 0-15,-6 0-1 16,0 0 1-16,-3 0 0 16,4 2 1-16,4 8-1 15,3-2 0-15,5 2 1 16,-3-4-1-16,5 6 0 15,1-6 0-15,-2 8 0 16,4 2 0-16,1 2 0 0,1 0 0 16,4-1-1-1,0-2 0-15,0-2 0 0,0-5 1 16,0-4 0-16,0-4-1 16,2 0 1-16,5 0 0 15,1 0 1-15,8 0 0 16,5 0 1-16,0-12-1 15,4-5-1-15,2 3 0 16,-2 0 1-16,-4 0-1 16,4 2 0-16,-9 2 0 0,-1-2 1 15,-3 6-1-15,-4-6 1 16,-1 2 1-16,-3-2 0 16,-2 6 2-16,0-4 0 15,-2 6-2-15,0 2 2 16,0 2 0-16,0 0-2 15,0 0-2-15,0 0-1 16,0 6-2-16,-8 12 3 16,-5 4 0-16,1 10 0 15,1 0 0-15,5 0 0 16,-4 4 0-16,4 3 0 16,2-9 0-16,-1 2 1 15,3-4-1-15,0-2 0 16,2-2 0-16,0 0 0 15,0-2 1-15,0 0-1 0,0-2 0 16,0 2 0-16,0-4 0 16,0 0 0-16,0-1 0 15,-4-6 0-15,-1-4 1 16,5-6-1-16,0 2 1 16,0-3 0-16,-3 0 1 15,-3 0 2-15,1 0 0 16,-3 0-2-16,-1 0 0 15,4 0-1-15,0 0-1 16,1-3 1-16,0-1 0 16,0 0-1-16,-3-2-1 15,5 2-2-15,-1 0-9 0,3 3-8 16,0 1-8-16,0 0-10 16,0 0-51-16,0 0-212 15</inkml:trace>
  <inkml:trace contextRef="#ctx0" brushRef="#br1" timeOffset="134981.68">6898 14044 1494 0,'0'0'92'0,"0"0"-38"0,0 0 19 15,0 0-34-15,0 0-23 16,0 0-1-16,0 0 7 15,0-11-5-15,0 8-9 16,-5 2 0-16,1-3-1 16,-6 4-2-16,-5 0-1 15,-9 0-3-15,-8 14-1 16,-1 12 0-16,2 2 0 16,6-6 0-16,12-2 0 15,4-6 0-15,4-4-1 16,5 0 1-16,0-2 0 15,0 0 0-15,0 2 0 16,0-2-1-16,2 2 1 0,12-6 0 16,1-2-1-1,6-2 1-15,-1 0 0 0,6 0 0 16,-1-20 0-16,2-2 0 16,-5-10 0-16,-1 6-1 15,-4-9 0-15,-1 8 0 16,-5 0 1-16,0 5 0 15,-4 7 0-15,-3 4 0 16,-4 8 0-16,0 3 0 16,0 0 0-16,0 0 0 15,0 0 0-15,0 18 0 16,0 10 0-16,0 8 0 0,0-4 1 16,-2 6 2-1,0 2-2-15,-1 2 1 0,1 6-1 16,0 0 1-16,2 0-1 15,-3-5-1-15,3-7 0 16,-2-10 1-16,0-6-1 16,-4-4 0-16,-3-8 0 15,-7 2 2-15,-7-8 1 16,-2 0 1-16,-8-2 1 16,2 0 0-16,-2 0-2 15,4 0-2-15,3 0 0 16,6 0-1-16,3 0 0 15,4 0-4-15,3 0-23 0,-9 0-35 16,-1 6-236 0</inkml:trace>
  <inkml:trace contextRef="#ctx0" brushRef="#br1" timeOffset="135639.34">5071 14233 823 0,'0'0'282'16,"0"0"-12"-16,0 0-109 15,0 0-66-15,0 0-47 16,0 0-11-16,-20-14 5 16,20 12-11-16,0 2-11 15,0 0-4-15,0 0-6 16,0 0-4-16,0 12-6 0,0 20 0 16,0 8 2-16,0 0-2 15,6-2 0-15,8-3 0 16,1-12 0-16,1-2 0 15,-5-7 0-15,0-4-1 16,-2-2 1-16,0-3-4 16,0 2-10-16,-3 3-20 15,1-6-56-15,-4-4-182 16</inkml:trace>
  <inkml:trace contextRef="#ctx0" brushRef="#br1" timeOffset="135987.04">5410 14155 1605 0,'0'0'40'0,"0"0"17"16,0 0 23-16,0 0-44 15,0 0-27-15,0 0-7 16,-29 8-2-16,10 40 2 15,-8 10 9-15,1-4-4 16,-3 5 0-16,-3-1-1 16,-1 2-1-16,0 6 2 15,-1 2-4-15,-3 2-1 16,1-4-1-16,5-11-1 16,4-10 1-16,9-16-1 0,9-13 0 15,7-8 0-15,2-8-1 16,0 0 0-16,0 0-2 15,0 0-9-15,0 0-12 16,0 0-30-16,0-10-151 16</inkml:trace>
  <inkml:trace contextRef="#ctx0" brushRef="#br1" timeOffset="162353.12">8065 15332 82 0,'0'0'83'16,"0"0"-83"-16,0 0-45 16,0 0-75-16,0 0 120 15,0 0 0-15,0 0 262 16,0 0 168-16,17-38-167 16,-17 38-124-16,0 0-108 15,-6 0-12-15,0 0-19 16,1 0 0-16,1 0-35 15,0 0-53-15,-2 0-93 16,0 0-209-16</inkml:trace>
  <inkml:trace contextRef="#ctx0" brushRef="#br1" timeOffset="162617.73">8065 15332 1253 0,'-116'-48'149'0,"116"48"-47"16,0 0-10-16,0 0-37 15,0 0-30-15,0 0 3 16,0 0-2-16,0 0-8 16,0 0-7-16,7 0-4 15,15 0 10-15,9 0-8 0,5 0-8 16,5 0 0-1,1 0-1-15,2-8 0 0,-4-5-2 16,-2 2-26-16,-7-5-42 16,-10 2-156-16</inkml:trace>
  <inkml:trace contextRef="#ctx0" brushRef="#br1" timeOffset="162897.53">8057 15502 1340 0,'0'0'149'16,"0"0"-82"-16,0 0 23 15,0 0-50-15,0 0-33 16,0 0-3-16,-8 2-1 15,8-2 1-15,8 0-2 16,11 0 3-16,1 0-3 16,5 0-2-16,2 0-5 15,4 0-68-15,0 0-132 16,-2 0-1113-16</inkml:trace>
  <inkml:trace contextRef="#ctx0" brushRef="#br1" timeOffset="170626.39">8522 15424 1267 0,'0'0'133'0,"0"0"-7"15,0 0-48 1,0 0-44-16,0 0 3 0,0 0 4 15,0 0-8 1,4 12-16-16,-4-2-4 0,3 16-6 16,-3 10 6-16,2 13 8 15,-2-5-18-15,0 2-1 16,0-8 0-16,0-6-1 16,0-12-1-16,0-8 0 15,0-8 0-15,0-4 0 16,6 0 0-16,4-26 0 15,3-14 2-15,0-6 0 0,-1 2-2 16,-2-5 1 0,-1 17-1-16,1 2 0 0,-4 16 0 15,3 4 0-15,-1 10 0 16,8 0-1-16,5 0 1 16,2 0-1-16,2 0 1 15,-2 0 0-15,-5 6 1 16,-5 8-1-16,-2 4 0 15,-4 7 1-15,-5 2 1 16,-2 1 0-16,0-3 1 16,0-1 1-16,-5-8-2 15,-1-2-1-15,1-8-1 16,3-2 1-16,2-4-1 16,0 0 1-16,0 0-1 15,0 0-1-15,0 0 0 0,16-26-2 16,10-2 1-1,7-12-2-15,4-1-1 0,-2 1 0 16,-6 12 2-16,-9 16 1 16,-8 4 2-16,-8 8-2 15,-2 0 1-15,0 22 0 16,0 10 1-16,0 2 2 16,-2-7 2-16,3-4-3 15,-1 4-1-15,-2-1 1 16,0-4-1-16,0-4 0 15,0 0 0-15,0-12 0 16,0-2 0-16,0 0-7 0,4-4-40 16,6 0-105-16,-2-14-854 15</inkml:trace>
  <inkml:trace contextRef="#ctx0" brushRef="#br1" timeOffset="171174.74">9387 15440 1430 0,'0'0'90'0,"0"0"34"15,0 0-55-15,0 0-36 16,0 0-4-16,0 0-6 16,8-114-12-16,-8 108 0 15,0 2 3-15,-2 4 2 16,-11 0-10-16,-9 22-6 16,-5 8 0-16,0 16 0 15,2-2 0-15,4-8 1 16,4-5-1-16,7-4 0 15,0-9 0-15,6-8 0 16,4-2 0-16,0-3-1 16,0-1 0-16,9-4 1 15,9 0 0-15,4-4 1 0,1-14 0 16,-2-9-1-16,0 4 1 16,-8-2-1-16,-6 5 1 15,-5 6 0-15,-2 10 1 16,0 0-2-16,0 4 2 15,0 0-2-15,0 0 0 16,0 6-2-16,5 18 1 16,5 4 1-16,6-1-1 15,2-5 0-15,4-3 0 16,1-2-4-16,-2-7-13 16,4-6-14-16,-2-4-35 15,3 0-142-15</inkml:trace>
  <inkml:trace contextRef="#ctx0" brushRef="#br1" timeOffset="171410.45">9716 15334 1172 0,'0'0'530'16,"0"0"-518"-16,0 0 50 15,0 0-42-15,0 0 3 16,0 0-10-16,53 66-6 15,-39-52-2-15,1-4-3 16,-1 6-1-16,1-2-1 16,1-4 0-16,-3 6-2 15,0-8-12-15,-1 2-15 0,1-4-31 16,3-6-78 0,-3 0-357-16</inkml:trace>
  <inkml:trace contextRef="#ctx0" brushRef="#br1" timeOffset="171617.84">9930 15280 1578 0,'0'0'53'0,"0"0"57"16,0 0-72-16,0 0-22 16,0 0-9-16,-123 116 2 15,97-76-3-15,-3 0-3 16,-2-4-2-16,0-4-1 0,4 3 0 15,6-12-1-15,6 0-18 16,10-7-38-16,5-12-85 16,0-4-592-16</inkml:trace>
  <inkml:trace contextRef="#ctx0" brushRef="#br1" timeOffset="172277.37">10211 15101 1241 0,'0'0'80'16,"0"0"74"-16,0 0 10 15,0 0-98-15,0 0-34 16,0 0-9-16,-31-14 3 16,15 24-7-16,3-2-1 15,-1 6-1-15,1-1-4 16,-1 0-4-16,1 7-2 16,-1 6 0-16,6-5-1 15,3-1-2-15,5-7-2 0,0 4-2 16,0-7 0-16,0-2 0 15,11 4 1-15,5-6-1 16,-3 2 0-16,3 2 1 16,-3-6-1-16,-1 8 0 15,-3-2 0-15,-3 4 0 16,-2 4 0-16,-4 0 0 16,0-2 1-16,0 4-1 15,-6-2 1-15,-9 0 0 16,-1-2-1-16,1-10 1 15,3 2 0-15,3-4-1 16,5-4 1-16,2 0 0 0,2 0-1 16,0 0 0-1,0 0 0-15,0 0-2 0,0 0 1 16,0 6-1-16,0 6 0 16,4 6 1-16,11 5 1 15,1-1 0-15,-3 0 0 16,-1 2 0-16,-1 2 0 15,-5 0 0-15,-1 0 0 16,-1-2 0-16,-4 2 0 16,0-4 1-16,0-8-1 15,3-2 0-15,6-2-5 16,6-6-31-16,3-4-70 16</inkml:trace>
  <inkml:trace contextRef="#ctx0" brushRef="#br1" timeOffset="176097.9">10650 15384 1371 0,'0'0'191'16,"0"0"-120"-16,0 0 42 16,0 0-70-16,0 0-21 15,0 0 0-15,0 0-5 16,-7-36-4-16,5 30-1 16,-3 2-3-16,1-2-3 15,-3 0-3-15,-1 4-1 16,-4 2-2-16,-8 0 0 15,-4 8-1-15,1 8 0 16,8 0 1-16,5-2-1 16,8-6 1-16,2-2-1 15,0-2 0-15,0 2 0 0,0 0 1 16,2 4-1-16,14 0 1 16,2 2 0-16,6 2 0 15,3 0 0-15,2-2 0 16,0 2 0-16,-4-4 0 15,-8 2-1-15,-3-8-1 16,-7 2-1-16,-5 6 1 16,-2-6 1-16,0 11 1 15,-15 1 0-15,-14 0 0 16,-5 4 0-16,-2-8-1 16,3-4 0-16,6 2 1 15,9-12-1-15,8 0-1 16,4 0-3-16,6 0-10 0,0-18-23 15,14-8-62-15,9 2-315 16</inkml:trace>
  <inkml:trace contextRef="#ctx0" brushRef="#br1" timeOffset="176823.12">10920 15392 1699 0,'0'0'32'16,"0"0"9"-16,0 0 3 0,0 0-37 15,0 0 3-15,0 0 7 16,62-106 1-16,-62 106-2 16,0 0-7-16,-16 12-7 15,-17 16-2-15,-3 10 0 16,3 2 0-16,8-4 0 15,9-10 0-15,10-6 0 16,6-2-1-16,0-6 1 16,0-2-1-16,0-2 0 15,13-4 1-15,7-4-1 16,2 0 1-16,10 0 0 16,1-9 0-16,2-12-1 15,-3-3-3-15,-10-2-1 0,-4-6 2 16,-11 2 0-16,-7-6 1 15,0 0-1-15,0-4-1 16,-14 10-3-16,-1 10 4 16,-3 8 3-16,-2 12 0 15,2 0-1-15,-5 4 1 16,6 22 0-16,-1 2 1 16,5-4-1-16,3 4 1 15,6-4-1-15,4-6 0 16,0-8 1-16,4-2-1 15,21-4 0-15,11-4 0 16,7 0 1-16,5-8-1 0,4-12 1 16,-1-6-1-1,0-12-1-15,-6 2 1 0,-5-5-1 16,-9 1 1-16,-13-2 0 16,-9-2 0-16,-9 0 0 15,0 4-1-15,0 12-1 16,-13 10 2-16,-6 18 0 15,-5 0 2-15,-3 20 0 16,-2 22 1-16,3 16-1 16,3 10 3-16,1 0-3 15,5 9 3-15,5-3 0 16,5-10-2-16,7-8-2 16,0-10-1-16,5-7 0 15,15-7 0-15,2-10-13 0,0-4-31 16,1-18-101-16</inkml:trace>
  <inkml:trace contextRef="#ctx0" brushRef="#br1" timeOffset="177322.36">11659 15172 1558 0,'0'0'112'0,"0"0"-74"16,0 0 24-16,0 0-36 16,-18 136-10-16,14-70-3 15,0 0-3-15,4-6-1 16,0-3-6-16,0-16-1 16,10-6-2-16,15-9 0 15,4-8 0-15,2-8-24 16,0-10-121-16</inkml:trace>
  <inkml:trace contextRef="#ctx0" brushRef="#br1" timeOffset="178617.81">12105 15222 1632 0,'0'0'74'0,"0"0"13"16,0 0-53-16,0 0-22 15,0 0 0-15,0 0-2 16,0-4-4-16,0 4-2 16,8 0-3-16,23-10 0 15,12 2 2-15,4-1-3 16,-2 5 0-16,-8 4 1 16,-8 0-1-16,-14 0 0 0,-7 18 0 15,-8 3 0 1,0 5 0-16,-14-2 0 0,-13 2 1 15,0-8-1-15,1 0 0 16,4-10 1-16,1 2-1 16,6-6 0-16,6-2 0 15,4-2 0-15,3 0 1 16,2 0 0-16,0 0-1 16,0 0 1-16,0 0-1 15,0 0 0-15,0 0-1 16,0 0-1-16,18 4 1 15,7 4 1-15,3 2 0 16,-1 6 0-16,0 2 0 16,-2 0 0-16,-5 0 0 0,-9 8 0 15,-9-6 0-15,-2 6 0 16,0 5 1-16,-20-5-1 16,-8 2 1-16,-9-2-1 15,-5-4 1-15,2-4-1 16,0-8 0-16,4-2 0 15,7-4 0-15,4-4-7 16,12 0-18-16,7-20-36 16,6-4-454-16</inkml:trace>
  <inkml:trace contextRef="#ctx0" brushRef="#br1" timeOffset="179291.13">12582 15168 1379 0,'0'0'84'0,"0"0"70"15,0 0-50-15,0 0-58 16,0 0-23-16,0 0-6 16,0 26 8-16,0 14 3 15,0 10-8-15,0 4-4 16,0 4-6-16,0 4-4 15,6 0 0-15,-1 1-1 16,-1-1-4-16,-4-6 0 16,0 0-1-16,0-6 0 0,0-6 0 15,-2-4 0-15,-21-4-6 16,-6-5-17-16,-6-12-49 16,-3-10-1151-16</inkml:trace>
  <inkml:trace contextRef="#ctx0" brushRef="#br1" timeOffset="179854.39">13100 15851 1360 0,'0'0'141'0,"0"0"-45"15,0 0 4-15,0 0-45 16,0 0-19-16,0 0-10 0,33 49-3 16,-33-30-1-16,0 7-10 15,0-3-6-15,-2 3-4 16,-15 2-2-16,-5 6-2 15,-10-2-34-15,-3-4-119 16</inkml:trace>
  <inkml:trace contextRef="#ctx0" brushRef="#br1" timeOffset="180890.84">13762 15352 1328 0,'0'0'203'16,"0"0"-139"-16,0 0 41 16,0 0-49-16,0 0-34 15,0 0-3-15,0 22-3 16,15 6 13-16,4 10-14 15,-6 2-5-15,-2 0 0 16,0 1-7-16,-2-9 0 16,0-5-1-16,0-4-2 0,-2-7 0 15,-1-2 1-15,2-4-1 16,-2-6 0-16,-2 0 0 16,-2-4 1-16,5 0-1 15,3 0 1-15,0-26 1 16,9-6 1-16,-4-4-2 15,3-4 0-15,-3-1-1 16,-1 5 0-16,-3 0 0 16,-3 14-1-16,-1 8-12 15,-5 10-26-15,-2 4-95 16</inkml:trace>
  <inkml:trace contextRef="#ctx0" brushRef="#br1" timeOffset="181206.31">14369 15236 1700 0,'0'0'24'16,"0"0"32"-16,0 0 0 15,0 0-42-15,0 0-13 16,0 0 0-16,-27 62 1 16,11-18 6-16,1 0 1 15,1 2-3-15,3-2-3 0,2 0-1 16,2-3-2-16,7-5 0 16,0 0 0-16,0-6-6 15,18-2-15-15,5-10-14 16,6-8-38-16,4-10-151 15</inkml:trace>
  <inkml:trace contextRef="#ctx0" brushRef="#br1" timeOffset="181700.31">14696 15218 1625 0,'0'0'83'16,"0"0"-62"-16,0 0 36 16,0 0-40-16,0 0-12 15,0 0 10-15,11 44-4 16,-8-14 3-16,-3-2 0 16,0 4-3-16,0-2-3 15,0-6-1-15,-6 2-4 16,-2-4-2-16,1-4 0 15,3-4 0-15,0 2-1 0,1-6 0 16,1-6 0 0,2 0 0-16,0-2 0 0,0-2-2 15,0 0 0-15,7 0-1 16,6 0 1-16,5-6 1 16,-1-12-1-16,1 6 0 15,-3 6 1-15,-3 2 0 16,-7 0 1-16,1 4 0 15,-2 0-1-15,1 0 0 16,0 0 0-16,-1 14 1 16,-2 2 1-16,-2 2-1 15,0 0 0-15,0 1 0 0,0-6 0 16,0 1 0 0,0 4 0-16,-4-1-4 0,-3 1-20 15,0-10-20-15,-1 2-98 16,1-10-1156-16</inkml:trace>
  <inkml:trace contextRef="#ctx0" brushRef="#br1" timeOffset="181960.91">15084 15055 1582 0,'0'0'169'16,"0"0"-165"-16,0 0 36 0,0 0 0 16,62 139-20-16,-51-75-8 15,-11 10 2-15,0 2-4 16,0 2-2-16,-15 1-5 16,-8-3-2-16,-1-8 0 15,-8-2-1-15,-1-4-6 16,-7-8-28-16,-3-9-66 15</inkml:trace>
  <inkml:trace contextRef="#ctx0" brushRef="#br1" timeOffset="182464.44">15411 15508 1523 0,'0'0'148'0,"0"0"-91"16,0 0 5-16,0 0-44 15,0 0-3-15,0 0 2 0,72 12-8 16,-48-7 0 0,-2-4-7-16,0 2 0 0,3-3-2 15,2 0 0-15,4 0-14 16,5-9-22-16,-5-7-81 15,-2-2-638-15</inkml:trace>
  <inkml:trace contextRef="#ctx0" brushRef="#br1" timeOffset="182636.56">15567 15388 1604 0,'0'0'54'0,"0"0"17"15,0 0-30-15,0 0-28 16,-36 119-8-16,36-92-5 0,0-4 1 16,0-5-1-1,0-5-48-15,0 1-154 0</inkml:trace>
  <inkml:trace contextRef="#ctx0" brushRef="#br1" timeOffset="183161.94">16191 15360 1540 0,'0'0'146'0,"0"0"-76"16,0 0-10-16,0 0-34 16,0 0-11-16,0 0-6 15,-62-40-2-15,39 40-3 16,-6 12 0-16,-4 8 0 16,2 6 0-16,4-2 0 15,10-4-2-15,7-2 0 16,6-4-2-16,4-2 0 15,0-2 0-15,0 0 0 16,10 2 0-16,11-6 0 16,4 2 0-16,1 0 0 0,1-3 0 15,2 4 0-15,-1-3-1 16,-1 6 0-16,-2-2 0 16,-7 3-1-16,-9-8 1 15,-5 2 0-15,-4 4 1 16,0 2 0-16,-22 3 1 15,-16 4-1-15,-6 2 0 16,1-6 0-16,5 0 0 16,9-8-1-16,10 0-5 15,9-8-7-15,8 0-14 16,2 0-16-16,0-8-113 16,20-16-1295-16</inkml:trace>
  <inkml:trace contextRef="#ctx0" brushRef="#br1" timeOffset="183876.55">16429 15426 1651 0,'0'0'64'15,"0"0"3"-15,0 0-11 16,0 0-36-16,0 0-9 0,0 0-1 15,0 0-3 1,0-20-2-16,-15 28-3 16,-16 18-1-16,-5 10-1 0,1 0 0 15,10-5 0-15,4 1 0 16,11-10 0-16,5-4 0 16,5-8 0-16,0-2-1 15,0-4 0-15,9-4 1 16,20 0 0-16,9 0 0 15,5-14 0-15,-1-11-2 16,-3 2-5-16,-3-9 0 16,-7 1 2-16,-4-1 2 15,-11-4 2-15,-8 0 1 16,-6 6 0-16,0-2 0 16,0 12 0-16,-16 10 0 0,-9 10 0 15,-4 0 0-15,-2 0 1 16,3 12 0-16,3 12 1 15,5-2-1-15,9 0 0 16,9 0-1-16,2-4-1 16,6-8 1-16,28-2-1 15,6-4 1-15,11-4 0 16,1 0 0-16,0-12-3 16,0-8 0-16,-3-2 1 15,-4-4-1-15,-3-4 1 16,-9 2 1-16,-8-8 1 15,-9-3 0-15,-10-1 0 16,-6 7 0-16,0 6 0 16,-4 14 2-16,-21 8 6 0,-6 5-5 15,-5 6 0-15,-3 29 1 16,2 10-2-16,11 10 0 16,2 11 0-16,7 0 0 15,7-2 1-15,3 1 0 16,7-7 0-16,0-7-2 15,0-8 0-15,17-5 0 16,6-12-1-16,2-4-17 16,2-18-29-16,4-4-513 15</inkml:trace>
  <inkml:trace contextRef="#ctx0" brushRef="#br1" timeOffset="186063.36">2310 15900 357 0,'0'0'1132'16,"0"0"-1065"-16,0 0 24 15,0 0-15-15,0 0-36 16,0 0-28-16,0 0-6 16,81-43 2-16,-17 7 1 15,18 0-2-15,7 0-3 16,-2 4-2-16,-6 2-2 16,-15 6 1-16,-21 12-1 15,-21 4 0-15,-15 6 0 16,-9 2 0-16,0 0 2 15,0 0 0-15,-20 0 0 16,-27 2-2-16,-15 16 0 16,-13 12 0-16,-17 6 0 15,-6 4 0-15,-3 0 0 16,12 0 0-16,16-8 1 16,17-10-1-16,16-5 2 15,13-12 0-15,14-1 2 0,6-4 1 16,5 0-2-16,2 0 0 15,0 0-1-15,0 0 1 16,2 0-3-16,29-12 0 16,16-8 0-16,16-10 0 15,12-2 0-15,14-2 1 16,10-4-1-16,3 0 0 16,-12 0 0-16,-19 12 0 15,-26 4 0-15,-26 10 0 0,-12 7 0 16,-7 5 1-16,0 0 2 15,-26 0 0-15,-24 17-3 16,-12 9-1-16,-7 10 1 16,-5 2 2-16,7-4 0 15,5-6 2-15,12-2 0 16,17-10 2-16,12-2-3 16,4-10 0-16,11-2 0 15,2 2-2-15,2-4 0 16,2 0 0-16,0 0-1 15,0 0 0-15,0 0-2 16,21 0-1-16,35-18 2 16,22-10 0-16,16-6 1 15,8-2-3-15,-6-4 1 0,-7 0-1 16,-13 4 1 0,-19 4 1-16,-20 11 1 0,-20 11 0 15,-13 6 1-15,-4 4 2 16,-10 0 4-16,-38 13-2 15,-23 23-5-15,-16 8 0 16,-4-2 0-16,0 2 0 16,9-6 0-16,15-6 1 15,18-14-1-15,20-8 0 16,18-6 1-16,9-4-1 16,2 0 0-16,0 0 0 15,0 0 0-15,0 0 0 16,0 0 0-16,2-10 0 15,25-10 0-15,13-8 0 0,11-4-1 16,4-2 1-16,-1 10 0 16,-7 2 0-16,-16 4-4 15,-11 14-1-15,-11 0-6 16,-9 4-4-16,0 0-9 16,-11 26-11-16,-12 6-9 15,-3-2-51-15,8-6-581 16</inkml:trace>
  <inkml:trace contextRef="#ctx0" brushRef="#br1" timeOffset="188476.87">17075 15262 790 0,'0'0'204'16,"0"0"72"-16,0 0-64 15,0 0-105-15,0 0-33 16,0 0-16-16,0 0-13 15,16-40-17-15,-16 40-8 0,0 0-6 16,0 0-4-16,0 0-4 16,0 0-4-16,0 18-2 15,-16 22 0-15,-12 14 4 16,-1 0 2-16,6 0-2 16,9-2-3-16,12-8-1 15,2-3 0-15,2-5-1 16,23-8 1-16,6-2-5 15,5-8-19-15,2-6-36 16,-6-12-234-16</inkml:trace>
  <inkml:trace contextRef="#ctx0" brushRef="#br1" timeOffset="188873.39">17372 15529 1569 0,'0'0'170'0,"0"0"-159"15,0 0 37-15,0 0-19 16,71-137-15-16,-49 105-6 15,-1 0-1-15,-4 2 0 16,-3-2-2-16,-3 10-1 0,-5 4-1 16,-2 10 3-16,0-2-1 15,-4 10-3-15,0 0-1 16,0 0-1-16,0 14-1 16,0 22 1-16,-10 10 0 15,-5 6 1-15,1-2-1 16,1-2 0-16,6-4 0 15,5-8 0-15,2-9-3 16,0-5-11-16,0-7-18 16,11-11-50-16,0-4-403 15</inkml:trace>
  <inkml:trace contextRef="#ctx0" brushRef="#br1" timeOffset="189143.42">17895 15047 1779 0,'0'0'0'16,"0"0"18"-16,0 0 25 15,0 0-18-15,116 161-11 16,-101-97-2-16,-7 2 0 15,-8-2-3-15,0 0-6 0,-5-4-1 16,-19-2-1-16,-9 1-1 16,-13-3 0-16,-3-6-8 15,-4-2-22-15,4-12-63 16</inkml:trace>
  <inkml:trace contextRef="#ctx0" brushRef="#br1" timeOffset="190271.25">18481 15191 970 0,'0'0'196'16,"0"0"-39"-16,0 0 6 15,0 0-44-15,0 0-50 16,0 0-24-16,-2-44-10 16,0 44-14-16,2 0-4 15,0 0-3-15,0 0-2 16,0 0-4-16,0 0-3 15,0 0-3-15,0-2 0 0,0 2-2 16,9 0 0-16,2 0 0 16,-2 2 0-16,-3 23 0 15,-1 3 0-15,-1-2 0 16,-4 6 1-16,0-2-1 16,0 2 0-16,0 4 1 15,0-10-1-15,0-2 0 16,0-2 0-16,0-2 0 15,0-4 0-15,0-4 0 16,7-6 0-16,0-2-1 16,10-4 0-16,8 0 1 15,8 0-1-15,3-10-7 16,-9-12-5-16,-9 4 3 16,-14 0 5-16,-4 8 5 15,0 6 1-15,-25 4 2 0,-10 0 1 16,-3 0 2-16,3 20 3 15,4 2-5-15,8 0 3 16,5 4-2-16,7-4-1 16,2 6-2-16,3 7 0 15,-4 5-1-15,2 0 2 16,-3 6-1-16,-1 6 1 16,1-10-1-16,-3 0-1 15,4-8-1-15,-3-8 1 16,1-8-1-16,3-6 0 15,1-7 2-15,0-4-1 16,0-1 0-16,-1 0 0 0,0 0-1 16,4-18 0-1,5-1-9-15,0-2-39 0,3-3-142 16</inkml:trace>
  <inkml:trace contextRef="#ctx0" brushRef="#br1" timeOffset="190569.58">19134 15436 1613 0,'0'0'66'16,"0"0"-34"-16,0 0 20 15,0 0-40-15,0 0-11 16,0 0 2-16,83 8 2 16,-37-8-3-16,1 0-2 15,-5 0 0-15,-9 2-72 16,-16 0-389-16</inkml:trace>
  <inkml:trace contextRef="#ctx0" brushRef="#br1" timeOffset="190746.93">19107 15685 1680 0,'0'0'32'15,"0"0"-21"-15,0 0 41 16,0 0-29-16,152 10-23 16,-90-10-1-16,-8 0-196 15</inkml:trace>
  <inkml:trace contextRef="#ctx0" brushRef="#br1" timeOffset="191811.18">19840 15534 1316 0,'0'0'172'16,"0"0"-31"-16,0 0-43 0,0 0-54 15,0 0-26-15,0 0-11 16,0 0-2-16,-11 77 9 16,1-33-5-16,0-4-5 15,1-8 0-15,3-2-3 16,-2-8 0-16,4-12 0 15,2-2-1-15,2-6 0 16,0-2 1-16,0 0 0 16,0-10 1-16,4-22-1 15,23-22-1-15,7-2 0 16,4 6 0-16,-7 10 0 16,-7 17 0-16,-8 9 0 0,-5 14 0 15,-1 0-2-15,-2 6 1 16,3 25 1-16,-1-1 0 15,-4 2 0-15,1-4 0 16,-3-6 0-16,-2-6 0 16,0-6 0-16,-2-6 1 15,0-4-1-15,0 0 0 16,4 0 0-16,10 0 0 16,13-26 1-16,13-9-1 15,12-2 0-15,0 1-1 16,-2 11 0-16,-19 10-2 0,-13 10 1 15,-13 5 1 1,-5 0-2-16,0 20 3 0,-12 15 0 16,-5 1 0-1,0-4 1-15,9-6-1 0,3 0 0 16,5-8-1-16,0 0 1 16,11-4-6-16,18-2-34 15,2-2-56-15,-1-10-262 16</inkml:trace>
  <inkml:trace contextRef="#ctx0" brushRef="#br1" timeOffset="192270.92">20716 15605 1546 0,'0'0'114'0,"0"0"-56"16,0 0 9-16,0 0-49 15,0 0-9-15,0 0 1 16,13-71-4-16,-13 71 1 16,0 0 0-16,0 0-1 15,0 0-2-15,-17 0-4 16,-14 4 0-16,-8 20 0 16,2 2 1-16,1 5-1 15,11-12 0-15,15-2 0 16,3-3-1-16,7-6-2 15,0-6 2-15,4 2 0 0,16-4-1 16,7 0 2-16,4 0-1 16,4-14 1-16,2-8-4 15,-4 0-6-15,-4-2-3 16,-7-2-2-16,-10 3 6 16,-10 5 4-16,-2 9 4 15,0 6 1-15,-8 3 7 16,-7 0-7-16,4 21 0 15,6 2 0-15,5 8-1 16,0-9 0-16,16 2 1 16,15-6-9-16,5-2-17 15,7-12-36-15,-3-4-94 16,-5 0-1004-16</inkml:trace>
  <inkml:trace contextRef="#ctx0" brushRef="#br1" timeOffset="192481.8">21130 15482 1668 0,'0'0'46'16,"0"0"-45"-16,0 0 23 16,0 0 11-16,0 0-17 15,0 0-12-15,125 101-4 16,-102-86-2-16,1 2 0 15,-4-5-3-15,0 2-49 16,1-8-103-16,-4-6-1211 0</inkml:trace>
  <inkml:trace contextRef="#ctx0" brushRef="#br1" timeOffset="192705.45">21454 15424 1417 0,'0'0'228'16,"0"0"-188"-16,0 0 27 16,0 0-51-16,0 0-14 15,0 0 1-15,-72 76-2 0,50-42-1 16,-4-7 1-16,-6-4 0 16,3 4-1-16,2-11-1 15,5 0-17-15,5 0-18 16,5-6-44-16,8-2-235 15</inkml:trace>
  <inkml:trace contextRef="#ctx0" brushRef="#br1" timeOffset="193372.27">21917 15200 1560 0,'0'0'26'0,"0"0"20"15,0 0 50-15,0 0-60 16,0 0-11-16,0 0-8 16,0-73 0-16,-7 73 0 15,-4 0-7-15,-6 0-8 16,-1 0-1-16,-3 14 0 15,6-1 1-15,1-4 2 16,1 5-2-16,5 0 2 16,-2-1-3-16,4 1 1 15,1 4-1-15,1 0-1 0,4 8 1 16,0-4-1-16,0 2 0 16,0 2 0-1,0-4 1-15,0-8-1 0,0-2 0 16,0-4 0-16,4-2 0 15,-2-2 0-15,1-4 0 16,-3 4 0-16,2-2 0 16,-2 10 0-16,0-2 1 15,-5 8 0-15,-19 2 1 16,-3-2-1-16,0 0-1 16,8-9 0-16,7 0 0 15,5-9 0-15,5 0 0 16,2 0 0-16,0 0 0 0,0 0 0 15,0 2-1 1,0-2-1-16,9 4-2 0,11 9 4 16,5-5 0-1,2 7-1-15,-3 2 0 0,-4 1 0 16,-4-6 0-16,-7 4 1 16,-5 6-1-16,-4 12 1 15,0 2 1-15,-13 6 3 16,-14 6 2-16,-2-4 0 15,4 0-2-15,8-7-3 16,10-7-1-16,7-6-4 16,2-6-39-16,20-10-146 15</inkml:trace>
  <inkml:trace contextRef="#ctx0" brushRef="#br1" timeOffset="200146.68">22252 15402 1306 0,'0'0'204'0,"0"0"-130"16,0 0 25-16,0 0-30 16,0 0-34-16,0 0-16 15,0 0-4-15,2 0-1 0,-2 0-1 16,0 0-4-1,0 0-1-15,0 0-4 0,0 0 0 16,0 0-1 0,0 0-1-16,0 0-1 0,-5-2-1 15,-2-2 0-15,1 0 0 16,-5-2 0-16,-12 6 1 16,-8 0-1-16,-7 0 0 15,-2 16 0-15,6 4-1 16,7-2 1-16,12-4 0 15,9-2 0-15,4 2-2 16,2-6 1-16,0 4 0 16,0-4 0-16,11 0-1 15,7-4 2-15,3-4 0 16,4 0-1-16,0 0 1 0,-1 0-1 16,0-4 0-1,3-12-2-15,-2-2 2 0,-7-2 0 16,-3 0 1-16,-3-4 0 15,-1 6 1-15,-5 2-1 16,-2 10 1-16,-1 2 0 16,-3 4 5-16,0 0-5 15,0 0-1-15,0 0-2 16,0 8 1-16,0 10 1 16,0 4 0-16,0 2 0 15,0 6 1-15,0-4 0 16,0 6-1-16,0-5 1 0,-3 0-1 15,-3 4 0 1,-3-5 1-16,-2-2-1 0,0 2 0 16,-10-12 1-16,-2 4 0 15,-4-4-1-15,-2-2 0 16,4-4 1-16,3 2-1 16,4-6 0-16,6 0 1 15,6-2-1-15,4-2 0 16,2 0 0-16,0 0 0 15,0 0-2-15,0 0-2 16,0-6-4-16,0-2-7 16,0 0-3-16,0 8-11 15,-7 0-30-15,1 0-45 16,-4 0-148-16</inkml:trace>
  <inkml:trace contextRef="#ctx0" brushRef="#br1" timeOffset="200434.87">22570 15815 1580 0,'0'0'122'16,"0"0"-117"-16,0 0 46 15,0 0-10-15,0 0-20 16,0 0-7-16,54 94-3 16,-54-67 1-16,0 0-1 0,-19 4-3 15,-7 1-5-15,-6-4-2 16,6-2-1-16,1-4-4 16,1 0-27-16,4-8-40 15,5-10-228-15</inkml:trace>
  <inkml:trace contextRef="#ctx0" brushRef="#br1" timeOffset="205044.07">23129 15400 506 0,'0'0'922'0,"0"0"-812"16,0 0 5-16,0 0-47 15,0 0-31-15,0 0-9 0,0 0-8 16,-9-12 1 0,9 10 1-16,0 0-4 15,-2 0-4-15,0-2-3 0,2 0-4 16,0 4-3-16,0-6-1 15,0 4-2-15,0 2-1 16,0 0-1-16,0 0 0 16,0 0 0-16,0 0 0 15,11 0 0-15,4 0 1 16,3 0 0-16,0 12 0 16,-2-6 0-16,-6 6 0 15,-2 0-1-15,-8 4 0 16,0 2-1-16,0 6 2 15,-16 4 0-15,-13-2 1 16,0-6-1-16,2 1 1 0,5-3 0 16,4-10-1-1,1 3 0-15,-1 6 0 0,-1-7 0 16,4 2 0-16,1-4 0 16,8-2 0-16,4-2 0 15,2 0 0-15,0-2-2 16,0 6 1-16,11 0 0 15,9 0 1-15,2 2 0 16,3-4 0-16,-3-2 0 16,-2 0 0-16,-2-4 0 15,-3 0 0-15,1 0-5 16,4 0-16-16,0 0-23 0,1 0-73 16,-2 0-797-1</inkml:trace>
  <inkml:trace contextRef="#ctx0" brushRef="#br1" timeOffset="205488.93">23453 15534 1574 0,'0'0'101'0,"0"0"-58"16,0 0 17-16,0 0-38 15,0 0-17-15,0 0-2 0,-6 0 1 16,25 0 4 0,12 0 5-16,4 0-6 0,5 0-4 15,3 0-2-15,-3 0-1 16,-3 0 0-16,-1 0-5 15,-9-5-20-15,-9 2-38 16,-9-1-112-16,-9-2-1334 16</inkml:trace>
  <inkml:trace contextRef="#ctx0" brushRef="#br1" timeOffset="205837.44">23671 15418 1235 0,'0'0'186'0,"0"0"-118"16,0 0 45-16,0 0-58 16,0 0-32-16,0 0 7 15,0-4 14-15,0 4-8 16,0 0-13-16,0 0-9 15,0 0-5-15,0 0-4 16,0 0-1-16,0 0-3 16,0 18-1-16,-2 14 3 15,-10 8 6-15,-3 4 1 16,3 5-4-16,1-5-4 16,7-6-1-16,2 0-1 15,2-12 0-15,0 2-1 0,0-10-14 16,0 0-38-16,2-18-278 15</inkml:trace>
  <inkml:trace contextRef="#ctx0" brushRef="#br1" timeOffset="213046.23">24319 15338 1132 0,'0'0'466'15,"0"0"-401"-15,0 0-5 16,0 0-13-16,0 0-25 15,0 0-11-15,0 0 1 16,-16-12-2-16,3 12 2 16,-1 8-7-16,-1 4-1 0,-1 4 0 15,1 0-1-15,1-2-2 16,3-4 0-16,3-4-1 16,3 0 1-16,2-2-1 15,1-4 0-15,2 0 0 16,0 0-1-16,0 0 0 15,0 4-2-15,20 0 2 16,7 6 0-16,2-6 0 16,-2 2 0-16,-2 6-1 15,-8 2 0-15,1 2 1 0,-3 3 1 16,-3 0-1-16,1 2 1 16,-4-3 1-16,-3 0-1 15,-3-3 0-15,-3 2 0 16,0-3 0-16,-22 4 2 15,-11 0-1-15,-8 0 1 16,-6 0-1-16,0-2-1 16,5-6 0-16,7 0 0 15,8-6 0-15,9-4 0 16,7 0-2-16,11 0-14 16,0-18-52-16,0-18-288 15</inkml:trace>
  <inkml:trace contextRef="#ctx0" brushRef="#br1" timeOffset="213282.2">24243 15326 1658 0,'0'0'34'0,"0"0"30"15,0 0-21-15,0 0-30 16,0 0-4-16,0 0 2 15,40-28-4-15,-31 28-5 16,4 0-2-16,8 0 1 16,8 0-2-16,6 0 0 15,7 10-13-15,8 2-23 16,1-6-50-16,-7 0-180 0</inkml:trace>
  <inkml:trace contextRef="#ctx0" brushRef="#br1" timeOffset="214369.27">24627 15165 1021 0,'0'0'307'0,"0"0"-229"16,0 0 57-16,0 0-52 0,0 0-40 15,0 0-15-15,6-6-3 16,-6 6 0-16,0 0-5 16,0 0 0-16,0 0-6 15,0 0-3-15,0 0-4 16,0 0-2-16,0 0-2 15,0 0-3-15,0 0 1 16,2 0 1-16,0 0 0 16,1 0 4-16,-1 0 2 15,0 0-3-15,0 0 2 16,0 0 0-16,-2 0 0 0,0 0-2 16,2 0-2-16,2 0-2 15,-2 0 0-15,0 0-1 16,0 0 0-16,-2 0 1 15,2 0-1-15,-2 0 0 16,0 0 1-16,0 0 0 16,0 0-1-16,0 0 1 15,0 0-1-15,0 0 0 16,0 0 1-16,0 0-1 16,0 0 1-16,0 0 0 15,0 0 2-15,2 0-2 16,3 0 0-16,3 0 1 15,4 0-2-15,1 0 0 0,3 0 1 16,-3 0-1-16,-2 0 0 16,3 0 0-1,-3 9-1-15,-3 9 1 0,2 1-1 16,-4 3 1-16,-4 5 0 16,1-5 0-16,-3 0 1 15,0-4-1-15,0 4 0 16,0-4 0-16,0 4 0 15,-3 0 0-15,-3 0 2 16,-3-4-2-16,4 0 1 16,3 0-1-16,2-10 0 15,0 2 0-15,0-4 0 16,0-2 0-16,0 0 1 0,14 4-1 16,5-8 0-1,2 0-1-15,3 0 1 0,-1 0-1 16,-6-4-1-16,-1-6 0 15,-7 6 2-15,-7 0 0 16,0-2 0-16,-2 4 1 16,0 2 1-16,0 0 1 15,0 0 1-15,0 0 1 16,0 0-3-16,0 0-2 16,-6 14 0-16,-10 11 0 15,3 7 0-15,2-5 0 16,1 8 0-16,6 1 0 15,-3 0 1-15,3 0-1 0,2-2 1 16,0-2-1-16,0-6 0 16,2-2 1-16,0-6-1 15,0-4 0-15,0-8 0 16,0 0 1-16,0-6-1 16,0 0 0-16,0 0 2 15,-14 0-1-15,-7 0 0 16,-5-12-1-16,2-4-4 15,1 4-4-15,12 2-19 16,9-2-9-16,2 2-54 16,15-8-1291-16</inkml:trace>
  <inkml:trace contextRef="#ctx0" brushRef="#br1" timeOffset="214703.31">25279 15400 1629 0,'0'0'76'0,"0"0"-13"16,0 0-11-16,0 0-35 16,0 0-13-16,0 0 0 15,-6 6-1-15,6 2 2 0,4-4 0 16,18 4-2-16,12 2-1 16,4-6-2-16,-1 0-4 15,-5 0-17-15,-8 2-32 16,-11-2-107-16,-6 0-857 15</inkml:trace>
  <inkml:trace contextRef="#ctx0" brushRef="#br1" timeOffset="-214587.41">25176 15601 1538 0,'0'0'79'16,"0"0"-10"-16,0 0 7 15,0 0-46-15,0 0-7 16,0 0-8-16,116 18-7 16,-75-18-4-16,-5 0-3 15,-5 0-1-15,-12 4-11 16,-11-4-69-16,-8 0-1672 16</inkml:trace>
  <inkml:trace contextRef="#ctx0" brushRef="#br1" timeOffset="-213304.53">25780 15534 1287 0,'0'0'160'16,"0"0"-87"-16,0 0 58 15,0 0-73-15,0 0-39 16,0 0 15-16,0 99-8 0,0-59-9 16,3-4-5-16,5-2-4 15,-3-2-4-15,2-10-1 16,-3-4-2-16,-2-8-1 16,1-6 2-16,-3-4-2 15,2 0 0-15,0 0 2 16,2-4 0-16,10-32-2 15,1-10 0-15,10-10-2 16,0 6-2-16,-3 0-2 16,0 20 3-16,-8 7 2 15,-4 14 1-15,-3 9 0 16,3 0-2-16,-2 9 1 0,5 14 1 16,3 0 0-16,-3 2 0 15,-1-3 0-15,-6-6 0 16,-1 0 1-16,-3-12-1 15,-2 2 0-15,2-6 0 16,-2 0 0-16,0 0 1 16,2 0-1-16,-2 0 0 15,4 0 0-15,10 0 0 16,11-10-1-16,6-8 1 16,7-3 1-16,-3 3-1 15,-6 9 0-15,-6-1-1 16,-12 7 1-16,-7 3 0 15,-4 0 0-15,0 0-1 16,0 17 1-16,0 5 1 0,0-3-1 16,0 2 0-1,0-3 0-15,0 0 0 0,-2-4 0 16,2 4 0-16,0-2 0 16,0 0-4-16,0-4-33 15,2-4-48-15,16-8-170 16</inkml:trace>
  <inkml:trace contextRef="#ctx0" brushRef="#br1" timeOffset="-212836.48">26645 15540 1475 0,'0'0'156'0,"0"0"-91"0,0 0 25 16,0 0-56-16,0 0-27 15,0 0-5-15,2-46 0 16,0 38 4-16,-2 6 2 16,0 2 3-16,0 0-5 15,0 0-4-15,-21 4 1 16,-6 12-3-16,2 6 0 16,2-4 0-16,10 0 0 15,2 0-1-15,4-1 1 16,5 1-1-16,2-8 0 15,0 2 0-15,0-4 1 16,0 2-1-16,0-6-1 16,18-4-1-16,11 0-2 0,9 0 3 15,4-4-1-15,-1-14-2 16,-8 0-4-16,-9 0 6 16,-8 1 3-16,-10 12 0 15,-3 1 1-15,-3 4 1 16,0 0 4-16,0 0-1 15,0 0-5-15,0 18-1 16,0 8 0-16,0-2 1 16,0-2-1-16,13 0-1 15,5-8-8-15,0-2-11 16,5-8-16-16,-2-4-38 16,4 0-177-16</inkml:trace>
  <inkml:trace contextRef="#ctx0" brushRef="#br1" timeOffset="-212618.46">27029 15484 835 0,'0'0'820'0,"0"0"-806"16,0 0 71-16,0 0-45 15,0 0-15-15,0 0-14 0,126 96-5 16,-88-88-3-1,-5 2-1-15,-4-1-2 0,-2 3 0 16,-4-6-6-16,-2 6-24 16,-2-4-58-16,-6-6-286 15</inkml:trace>
  <inkml:trace contextRef="#ctx0" brushRef="#br1" timeOffset="-212409.92">27355 15426 1105 0,'0'0'511'16,"0"0"-459"-16,0 0 15 15,0 0-34-15,0 0-17 16,-100 118-7-16,74-75 1 0,-1-3-7 16,5-4 0-1,0 0-3-15,8-12 0 16,7-4-3-16,7-6-48 0,0-14-115 15,29 0-1015-15</inkml:trace>
  <inkml:trace contextRef="#ctx0" brushRef="#br1" timeOffset="-211721.91">27895 15200 1562 0,'0'0'63'0,"0"0"-2"15,0 0 24-15,0 0-53 16,0 0-14-16,0 0-4 16,0-18 2-16,0 18-6 15,-6 0-5-15,-6 4 2 16,1 5 1-16,-3 1-2 15,3 3-4-15,1 1-1 16,-2-1 0-16,3 8 0 16,1-1 0-16,3-2 0 15,3 2 0-15,-1 0-1 16,3 2 1-16,0-2-1 16,0 0 1-16,0-2-1 0,0 0 0 15,0 2 0 1,10-2 0-16,0-4 1 0,4 4-1 15,-3-5 0 1,-2 0 0-16,-3-7 0 0,0 2 0 16,-6-3 0-16,0-1 0 15,0 0 1-15,0 1-1 16,0 0 1-16,-17-1 0 16,2-3 0-16,1-1 0 15,4 0-1-15,3 0 0 16,2 0 0-16,5 0 0 15,0 0-1-15,0 0-2 16,0 0-3-16,0 0-6 0,0 0 4 16,2 3 5-16,14 11 2 15,-1-9 1-15,1 12 0 16,-1-7 0-16,-3 6 0 16,-1 2 0-16,-7 4 0 15,-4 6 0-15,0 0 0 16,0 6 2-16,-8-10 2 15,-7 2 0-15,-4-4-3 16,8-4 0-16,4-6-1 16,5-6 0-16,2-2-6 15,0-4-25-15,0 0-58 16,12 0-522-16</inkml:trace>
  <inkml:trace contextRef="#ctx0" brushRef="#br1" timeOffset="-210942.4">28496 15378 1644 0,'0'0'24'0,"0"0"49"16,0 0-25-16,0 0-32 15,0 0 1-15,0 0 1 16,0-70 5-16,0 66-4 15,0-2-8-15,-11 2-5 16,-7 2 0-16,-3 2-6 16,-6 0 0-16,-2 0 0 15,-2 10 0-15,4 4 0 0,2 2 0 16,6 4-1 0,0 6 1-16,3 0 0 0,5 6-2 15,5 0 2-15,6 2 0 16,0-7-1-16,0-8-2 15,13-2 0-15,12-7-2 16,6-10-1-16,4 0 5 16,3 0 0-1,1-14 0-15,-10-9-1 0,-8-3 2 16,-5-2 0-16,-7 6 0 16,-7 0 0-16,-2 4 1 15,0 10 1-15,0 0 6 16,0 6 1-16,0 2-1 15,0 0-5-15,0 0-3 0,0 0 0 16,-4 14-2 0,-7 10 2-16,-1 6 0 0,4 0 0 15,1 6 0-15,3-8 0 16,4 8 0-16,0-1 0 16,0-3 0-16,0 2 0 15,0-2 0-15,0-4 0 16,-2 2 0-16,-8-2 0 15,-3 2 0-15,-5-2 0 16,-4-2 1-16,0-4 0 16,-1-4 0-16,4-8-1 15,3-2 0-15,3-8 0 16,3 0-3-16,6 0-15 0,4-23-24 16,0-8-76-1,12-3-1612-15</inkml:trace>
  <inkml:trace contextRef="#ctx0" brushRef="#br1" timeOffset="-210634.81">28831 15835 1791 0,'0'0'2'16,"0"0"13"-16,0 0 30 15,0 0-28-15,0 0-4 16,0 0-4-16,0 101-2 16,-9-79-3-16,-7 6-1 15,-6-2-1-15,-2-2-2 16,-5-2 0-16,0-4 0 15,2-6-12-15,4-6-20 16,10-6-37-16,13 0-369 16</inkml:trace>
  <inkml:trace contextRef="#ctx0" brushRef="#br1" timeOffset="-210177.8">29092 15378 1627 0,'0'0'79'0,"0"0"-25"16,0 0 2-16,0 0-41 15,0 0-12-15,0 0 3 16,26 18 5-16,-10-6-6 15,4-2 1-15,7-6-1 0,-1-2-1 16,5-2 1-16,0 0-3 16,-4 0 0-16,-9 0-2 15,-7 0 0-15,-9 0 2 16,-2 0-1-16,2 0 0 16,-2 0 1-16,0 0 0 15,0 0 3-15,0 0-2 16,0 0-3-16,0 16-1 15,-10 8 1-15,-5 10 0 16,-4 8 0-16,-3 2 1 16,-5 1-1-16,-2 3 0 15,0-4 0-15,5-2 0 16,2-4-4-16,5-6-1 16,5-4-6-16,5-8-8 15,1-6-20-15,-2-9-49 0,6-5-486 16</inkml:trace>
  <inkml:trace contextRef="#ctx0" brushRef="#br1" timeOffset="-209978.8">29063 15669 1732 0,'0'0'57'15,"0"0"-12"-15,0 0 1 16,0 0-26-16,0 0-16 0,0 0-2 15,73-10 0-15,-28 10-2 16,3 0 1-16,8 0-1 16,5 0-7-16,-6 0-40 15,-2 0-243-15</inkml:trace>
  <inkml:trace contextRef="#ctx0" brushRef="#br1" timeOffset="-208959.94">29776 15191 857 0,'0'0'537'15,"0"0"-396"-15,0 0-18 16,0 0-55-16,0 0-31 16,0 0-11-16,0-23-5 15,0 23-9-15,0 0-1 16,0 0-2-16,0 0-1 0,0 0-4 16,0 0 1-16,13 0-2 15,-2 14-1-15,-2 4-1 16,-3 8 1-16,-1 6 1 15,-5-2 1-15,0 2-2 16,0-10 0-16,0-2-1 16,0-4 0-16,0-2 0 15,0-2-1-15,0-2 0 16,-2 0 1-16,-1 2-1 16,1-6 0-16,2 0 0 15,0 4 0-15,0-6 0 16,0-2-1-16,0 0 1 15,9-2 0-15,7 0 0 16,-1 0 0-16,-1 0 0 0,-8 0 1 16,-3-4-1-16,-3 0 1 15,0 0-1-15,0 4 2 16,0 0-1-16,0 0 0 16,-9 0 0-16,-16 0-1 15,-4 8 0-15,0 10 0 16,5 4 1-16,4 2-1 15,6-2 0-15,3 9 0 16,3-8 0-16,0 4 1 16,4 3-1-16,0-2 1 15,4 4-1-15,0-2 1 16,0-2-1-16,0-2 0 16,0-4 0-16,0-6 0 0,6-2 0 15,-2-10 0 1,0-2 0-16,-4-2 1 0,0 0-1 15,0 0 2-15,0 0-2 16,0 0 2-16,-4 0 0 16,-13 0-2-16,-3 0-1 15,-3 0-1-15,4 0-9 16,1 0-11-16,7-2-26 16,4 0-114-16</inkml:trace>
  <inkml:trace contextRef="#ctx0" brushRef="#br1" timeOffset="-208644.29">30110 15468 1668 0,'0'0'76'15,"0"0"-32"-15,0 0 8 16,0 0-34-16,0 0-13 0,0 0 1 16,2-2-4-16,25 2 0 15,8 0-1-15,5 0-1 16,-2 6 0-16,-3 2-14 15,-10-2-28-15,-11 6-87 16,-12-2-1433-16</inkml:trace>
  <inkml:trace contextRef="#ctx0" brushRef="#br1" timeOffset="-208417.72">30108 15717 1396 0,'0'0'67'15,"0"0"83"-15,0 0-81 16,0 0-25-16,0 0-17 16,0 0-12-16,125 10-9 15,-86-10-3-15,3 0-3 16,3 0-64-16,0 0-480 15</inkml:trace>
  <inkml:trace contextRef="#ctx0" brushRef="#br1" timeOffset="-206623.4">31012 15342 444 0,'0'0'581'0,"0"0"-371"16,0 0-6-1,0 0-127-15,0 0-17 0,0 0 10 16,2-36-7-16,-2 32-11 16,0 0-20-16,0 4-8 15,0 0-4-15,0-4-5 16,0 4-5-16,0 0-3 16,0-2 0-16,-2 2-3 15,-11-4-2-15,-1 4-1 16,-8 0-1-16,-4 0 0 15,-5 0 0-15,-2 14 0 0,5 4 0 16,6 0 0-16,6 0 0 16,3 0 0-16,4-4 0 15,2 2 0-15,5 2 0 16,2-4 0-16,0-4-2 16,0 6 1-16,0-2 1 15,11-6-1-15,7 2-2 16,4-6 1-16,7-4-2 15,-4 0-3-15,2 0 3 16,-1-12-3-16,-6-6 4 16,0-2 3-16,-7-2 0 15,-4 2 1-15,-2 10-1 16,-4 0 1-16,-3 8 4 16,0 2 2-16,0 0-1 0,0 0-5 15,0 0-1-15,0 16-3 16,0 10 3-16,0 10 0 15,0 2 0-15,-12 2 0 16,3 3 1-16,-2 1 0 16,2-2 1-16,0 2 0 15,1-8 0-15,-3 0 0 16,-1-6-2-16,1-4 0 16,3-6 1-16,-4-4 0 15,1-6-1-15,-7-2 2 0,-2-6-1 16,-4-2 0-1,-1 0 0-15,2 0-1 0,4-10-7 16,3-12-15 0,5-6-51-16</inkml:trace>
  <inkml:trace contextRef="#ctx0" brushRef="#br1" timeOffset="-203354.09">6906 15284 1350 0,'0'0'161'0,"0"0"-69"16,0 0-12-16,0 0-46 16,0 0-5-16,0 0 4 15,81-121-13-15,-70 105-8 16,-2 5-1-16,-7 0-3 15,1 9 3-15,-3 2-1 16,0 0-4-16,0 0-2 16,-5 0-3-16,-13 0-1 0,0 0-1 15,3 2 1-15,3 5 0 16,8-7 0-16,4 0 0 16,0 0 0-16,0 0 0 15,0 0 0-15,0 0-1 16,0 0 0-16,0 0 1 15,0 0 0-15,0 0 0 16,0 0-1-16,0 0 0 16,0 0-9-16,0 5-21 15,0 3-21-15,0 2-214 0</inkml:trace>
  <inkml:trace contextRef="#ctx0" brushRef="#br1" timeOffset="-202481.83">7047 15127 1186 0,'0'-14'120'0,"0"2"-3"0,0-2 19 16,0 2-76-16,0-2-5 15,0 4-25-15,0-4 4 16,-9 2-12-16,0-2-4 15,-4 2-11-15,-3 6-1 16,-1 4-1-16,-6 2-2 16,-4 0-1-16,-2 16-2 15,2 4 1-15,4 0 0 16,2-2-1-16,7-4 0 16,1 0 0-16,0-2 0 15,-3 2 1-15,1 3 0 0,-7 6 2 16,1 0 1-16,2 3-2 15,1 6 0-15,9-10-1 16,1-4 0-16,8-4-1 16,0-6 0-16,8-2-1 15,23-6 1-15,9 0 1 16,9 0-1-16,2-20-1 16,-2-2 1-16,-7-4 1 15,-4-6-1-15,-7 1 0 16,-8-1-1-16,-7 0 1 15,-10 2 1-15,-6 2-1 16,0 8 0-16,0 6 2 16,0 6-1-16,-2 2 4 0,0 6 6 15,0 0-3-15,2 0-8 16,-2 6-1-16,2 20 1 16,0 6 0-16,0 2 0 15,0-2 0-15,0-1 0 16,0 5 0-16,0 0 1 15,0 8 0-15,0 0 0 16,0 6 1-16,-8-2-1 16,-1 2 1-16,1-6-2 15,-4-3 0-15,-1-9 0 16,-3-6 0-16,-5-7 1 16,-2-2 0-16,-4-7 0 15,-2-2 0-15,0-2 0 16,0-4 2-16,2 0-1 0,3-2 0 15,2 0-1-15,1 0 0 16,4 0-1-16,1 0-1 16,-3 0-5-16,-2 0-20 15,-1 12-45-15,-7-4-274 16</inkml:trace>
  <inkml:trace contextRef="#ctx0" brushRef="#br1" timeOffset="-201430.93">4980 15292 1162 0,'0'0'193'15,"0"0"2"-15,0 0-70 16,0 0-57-16,0 0-32 15,0 0-21-15,17-34-13 16,-17 74 1-16,0 14 12 16,0 0-1-16,0 2-7 15,0-2-3-15,-9-9-1 16,-4-8-1-16,1-6-1 16,2-5 2-16,3-12-2 15,2-6-1-15,5-4 0 16,0-4 0-16,0 0 0 0,-2 0 3 15,0-4 1-15,-3-28 0 16,3-12-4-16,2-9 0 16,0-1 0-16,0-4 0 15,9 8 0-15,3 20 0 16,-4 8 0-16,-6 12 0 16,-2 10 0-16,2 0 0 15,3 0-1-15,4 14-1 16,4 16 2-16,10 10 0 15,4 6 0-15,6-6 1 16,3 0-1-16,-1-4 1 0,1-5 0 16,-7-9-1-1,-5-4 0-15,-3-4 1 0,-4-8-1 16,-5-2 0-16,-2 0 0 16,-1-4 0-16,-5 0 0 15,1 0 1-15,-2 0-1 16,-1 0 1-16,2 0-1 15,5 0 3-15,2-18 5 16,3-14 2-16,1-8-4 16,1-14-1-16,-1-7-1 15,-1-3-3-15,-5-8-1 16,-3 6 0-16,-2 4 0 16,-4 9 0-16,0 25-9 15,0 10-9-15,0 18-13 0,0 0-87 16</inkml:trace>
  <inkml:trace contextRef="#ctx0" brushRef="#br1" timeOffset="-197270.14">7911 16320 1345 0,'0'0'135'15,"0"0"8"-15,0 0-58 16,0 0-54-16,0 0-23 15,0 0-4-15,0 0 1 16,0 0 1-16,-13 0 7 0,13 0 2 16,0 0-2-1,0 0-5-15,11 0-3 0,9 0-2 16,7 0-3-16,8 0 0 16,6 0 0-16,7 0-2 15,4 0-13-15,-1 0-7 16,-4 0-14-16,-12 0-19 15,-14 0-65-15,-21 9-1027 16</inkml:trace>
  <inkml:trace contextRef="#ctx0" brushRef="#br1" timeOffset="-196997.62">7934 16571 1604 0,'0'0'56'15,"0"0"25"-15,0 0-34 16,0 0-36-16,0 0-7 16,0 0-1-16,0 0-1 15,-7 0 1-15,18 0 1 16,9 0 6-16,0 0-5 15,3 0-4-15,-2 0-1 16,4 0 0-16,-2 0-12 16,-1 8-42-16,-9-2-223 0</inkml:trace>
  <inkml:trace contextRef="#ctx0" brushRef="#br1" timeOffset="-193434.54">8544 16583 1419 0,'0'0'127'16,"0"0"-74"-16,0 0 24 15,0 0-38-15,0 0-27 16,0 0 1-16,0 0 4 16,18-36-6-16,-18 36-4 15,0 0-5-15,0 20-1 16,0 6 20-16,0 4-10 0,-2-2-5 15,-5 2-4-15,3-12-1 16,2 1 0-16,2-11-1 16,0-3 0-16,0 4 0 15,0-9 0-15,0 0 1 16,0 0-1-16,0 0 0 16,0 0 0-16,0 0 2 15,0 0-2-15,0 0 0 16,8-27 1-16,15-5-2 15,3-4 1-15,1 2 0 16,-5 10-2-16,-7 8 1 16,-3 6 1-16,-5 10 0 0,-1 0-1 15,4 0-1-15,1 14 2 16,1 8 0-16,0 0 0 16,-1-4 1-16,0 0 0 15,-2-4 0-15,-4-2-1 16,-1-7 0-16,-4 0 0 15,0-5 0-15,0 0 1 16,0 0-1-16,0 0 0 16,2 0 1-16,-2 0-1 15,2 0 0-15,5 0 0 16,9 0-2-16,11-4 1 16,6-14 1-16,0 8 0 15,-4-4 0-15,-8 10 0 16,-8 4 0-16,-7 0 0 15,1 0-1-15,0 10 1 0,-2 8 0 16,-1-1 1-16,-2 1 0 16,0-9-1-16,0 1 1 15,-2-2-1-15,0 5 0 16,0 1 0-16,0-4 0 16,-4 2 0-16,-5 2-16 15,2-4-45-15,3-2-121 16</inkml:trace>
  <inkml:trace contextRef="#ctx0" brushRef="#br1" timeOffset="-192759.83">9375 16669 1192 0,'0'0'117'0,"0"0"-57"16,0 0 59-16,0 0-72 16,0 0-12-16,0 0 0 0,14-86 17 15,-14 82-14 1,0 0-16-16,-5 0-1 0,-6-2-8 15,0 2-3-15,-5 0-5 16,-1 4-3-16,-4 0 1 16,0 0-1-16,-4 0-2 15,0 8 1-15,0 14-1 16,1 2 1-16,4-2-1 16,4-4 0-16,5 4 0 15,0-4 0-15,4-5 0 16,5 1 0-16,2-5 0 15,0 4 0-15,0-9-1 16,2 1 0-16,12 0 1 16,3-5 1-16,4 0 5 15,-1 0 0-15,2 0-3 0,-2-10-1 16,1-7-1 0,-9-1-1-16,1 0 1 0,-3 0 0 15,-8-4 0-15,0 4 0 16,-2 4 1-16,0 0-1 15,0 10 1-15,0 4 4 16,0 0-1-16,0 0-5 16,0 0-1-16,2 0-2 15,1 18 3-15,1 0 0 16,0-4 0-16,-2 0 0 16,1 2 0-16,0-6 1 15,-1 3-1-15,0-4 0 0,-2 0 0 16,2 5-1-16,3-5-1 15,3 4-28-15,1-3-61 16,0-10-418-16</inkml:trace>
  <inkml:trace contextRef="#ctx0" brushRef="#br1" timeOffset="-192495.87">9513 16521 1686 0,'0'0'7'0,"0"0"22"15,0 0 29-15,0 0-38 16,0 0-7-16,0 0-3 16,100 102-3-16,-83-84-3 15,-7 4-3-15,3-4 0 16,-1 0-1-16,-1 1 0 15,1-6 0-15,-2 1-6 16,1-1-19-16,3-9-36 16,-7-4-105-16,-3 0-837 15</inkml:trace>
  <inkml:trace contextRef="#ctx0" brushRef="#br1" timeOffset="-192221.28">9769 16467 1498 0,'0'0'53'0,"0"0"1"16,0 0 27-16,0 0-52 15,0 0-5-15,0 0 0 16,-68 120-3-16,41-88-8 15,-2-6-6-15,0 2-4 16,-3-2-2-16,3-7 0 16,5-1-1-16,6-5 0 0,10 6-3 15,3-7-33 1,5-8-72-16,0-4-569 0</inkml:trace>
  <inkml:trace contextRef="#ctx0" brushRef="#br1" timeOffset="-191454.15">10139 16226 1148 0,'0'0'178'16,"0"0"-10"-16,0 0-28 15,0 0-84-15,0 0-17 16,0 0-9-16,-31 0-12 15,20 8-9-15,-3 2-2 16,6 4-1-16,1-6-2 0,5-4-2 16,0 2-2-16,2 2 3 15,0-2-3-15,0 10 1 16,0 3 2-16,0 3 2 16,0 0-1-16,0 10 0 15,11-6 0-15,5-2-3 16,-1 2 1-16,1-4 0 15,-1-8-1-15,-3-2-1 16,-4-2 1-16,-3-2-1 16,-5 6 1-16,0-4 0 15,0 6 0-15,-7 6 0 16,-13-4 0-16,-9 0 0 16,2 0 0-16,2-12 0 15,4 2-1-15,2-4 0 16,7-4 1-16,5 0-1 0,2 0 1 15,5 0 0-15,0 0-1 16,0 0 0-16,0 0-1 16,0 0 0-16,0 0-1 15,0 0 0-15,7 6 1 16,6 2 1-16,-2 5 0 16,-1-8 0-16,-2 8 1 15,-1-4-1-15,-5 14 1 16,0 7 1-16,0-2 2 15,-2 4 0-15,0 2-3 0,0-6 1 16,0-6-1 0,0-4-1-16,0 0 0 0,0-10 0 15,0 2 0-15,2 2-7 16,4-2-21-16,-2-2-57 16,0-8-756-16</inkml:trace>
  <inkml:trace contextRef="#ctx0" brushRef="#br1" timeOffset="-190166.97">10669 16459 1241 0,'0'0'217'16,"0"0"-131"-16,0 0 32 16,0 0-70-16,0 0-17 15,0 0 2-15,27-72-7 0,-27 68-10 16,0-9 0-16,0 8-4 15,0 1-3-15,-6-1-3 16,-3 5-2-16,-7 0-2 16,-3 0-2-16,-6 9 0 15,0 9 0-15,3 0 0 16,6 4 0-16,5-4 0 16,4 0 0-16,3-8-1 15,2 2 0-15,2-4 1 16,0 6 0-16,0 0 0 15,0 4 0-15,0-4-1 16,0 4 1-16,13-2 0 0,5-2-1 16,4 0 0-1,3-6 1-15,-1-2 0 16,-6 2 0-16,-5-4 0 0,-8 4 0 16,-2-6 0-16,-3 2 0 15,0 4-1-15,0 2 1 16,-12 2 1-16,-13 2 0 15,1-4 0-15,0 7-1 16,-3-12 0-16,2-1 0 16,0 5 0-16,4-9 1 15,0 0-1-15,5 0 0 16,6 0-1-16,3 0 0 16,3 0-7-16,4 0-7 0,-2 0-8 15,2 0-26 1,0 5-114-16,0-1-480 0</inkml:trace>
  <inkml:trace contextRef="#ctx0" brushRef="#br1" timeOffset="-189323.43">10951 16499 1412 0,'0'0'56'0,"0"0"94"0,0 0-66 15,0 0-43-15,0 0-6 16,0 0-8-16,13-54-8 16,-15 54-8-16,-14 0-7 15,-2 0-1-15,-4 14-2 16,1 8 0-16,2 0 0 15,3 0-1-15,3 0 0 16,4-4 0-16,2-4 0 16,5 4 0-16,0-4 0 15,2 2 0-15,0-2-1 16,0-4 1-16,2 2-1 16,12-6 1-16,-1 2 0 15,3-8 0-15,1 0 0 0,3 0 1 16,5-14 0-16,0-12-1 15,1-6 2-15,0-8-2 16,-1-4 0-16,-7 0 0 16,-7 4 0-16,-6 8 0 15,-5 14 1-15,0 10 0 16,-9 4-1-16,-14 4-1 16,-4 0 1-16,-2 4-1 15,3 8 1-15,2 6 0 16,6-4 0-16,5 0 0 15,1-4 0-15,5 2 0 16,5-4 0-16,0 2 0 0,2-6 0 16,0 0-2-1,0 2 2-15,0 2-1 0,9-4 1 16,5 0 1-16,7-4 0 16,4 0 1-16,8-8-1 15,3-14 0-15,5-10-1 16,-2-2 1-16,-5 2 0 15,-5-9-1-15,-9 1 0 16,-7 0 1-16,-6 0-1 16,-5 4 1-16,-2 14-1 15,0 4 0-15,0 4 1 16,0 14 1-16,0-4 1 16,-2 4 0-16,-14 4-3 15,-6 28 0-15,-11 16 0 0,-7 10-1 16,1 10 2-16,4 7-1 15,6-7 0-15,9 2 0 16,8-12 0-16,10-12 0 16,2-6 0-16,0-9 0 15,12-8-1-15,5 0 0 16,8-11-1-16,2-2-14 16,2-10-28-16,-4 0-250 15</inkml:trace>
  <inkml:trace contextRef="#ctx0" brushRef="#br1" timeOffset="-188942.65">11537 16369 1598 0,'0'0'70'16,"0"0"-25"-16,0 0 20 15,0 0-51-15,0 0-12 0,0 0 2 16,0 0 13-16,-50 72 15 15,26-32-12-15,-5 4-7 16,2-2-4-16,3 14-5 16,4-6 0-16,7 4-3 15,7 3 0-15,6-7-1 16,8 0-1-16,36-2 0 16,21-8-16-16,15-4-20 15,4-18-89-15</inkml:trace>
  <inkml:trace contextRef="#ctx0" brushRef="#br1" timeOffset="-188260.25">12615 16329 1447 0,'0'0'151'15,"0"0"-67"-15,0 0-35 16,0 0-5-16,0 0-14 16,0 0-10-16,11 134-1 15,-2-98-4-15,2-4-3 16,2 4-2-16,-4 2-3 16,-2-2-5-16,-4 4-1 15,-3 1-1-15,-3-1 0 0,-21 2 0 16,-12 2-7-1,-7-4-10-15,-1-4-6 0,3-2-16 16,10-12-34-16,12-16-167 16</inkml:trace>
  <inkml:trace contextRef="#ctx0" brushRef="#br1" timeOffset="-187878.48">13056 17052 276 0,'0'0'1306'0,"0"0"-1264"16,0 0 76-16,0 0-56 16,0 0-28-16,0 0-9 0,0 99-6 15,-9-77-6 1,-2 2-2-16,-4 2-5 0,-6-4-3 15,-1 0-3-15,-7 4-1 16,-3 2-23-16,-3-10-56 16</inkml:trace>
  <inkml:trace contextRef="#ctx0" brushRef="#br1" timeOffset="-186953.52">13590 16543 1293 0,'0'0'181'0,"0"0"-32"15,0 0-73-15,0 0-49 16,0 0-8-16,0 0 1 16,8-16 0-16,-2 16-1 15,-3 0-4-15,-1 0-9 0,2 4-2 16,-2 22 7-16,-2 6 2 15,0 8 1 1,0 0-6-16,0-4-3 0,0 3-2 16,0-11-2-16,2-2-1 15,7-4 1-15,-4-12-1 16,0 2 1-16,-1-12-1 16,-4 2 0-16,2-2 1 15,4 0-1-15,6 0 3 16,8-10 2-16,4-16-1 15,5-10 0-15,5 0-3 16,-1-9 1-16,0 1-2 16,-1 4 0-16,-6 4 0 0,-7 12 0 15,-9 8 0-15,-5 10-1 16,-1 6-17-16,-4 0-39 16,0 10-150-16</inkml:trace>
  <inkml:trace contextRef="#ctx0" brushRef="#br1" timeOffset="-186559.47">14390 16369 1355 0,'0'0'73'0,"0"0"9"16,0 0 59-16,0 0-97 15,0 0-9-15,0 0 2 16,12-39-9-16,-12 39-15 15,0 0-4-15,-20 17-5 16,-7 15-1-16,-7 8 6 16,3 8 1-16,0 10 0 15,9 0-4-15,11-4-3 0,11-5-3 16,0-4 0 0,15-4-1-16,19-5-10 0,10-6-19 15,6-8-41-15,0-8-215 16</inkml:trace>
  <inkml:trace contextRef="#ctx0" brushRef="#br1" timeOffset="-186074.03">15177 16543 1105 0,'0'0'544'0,"0"0"-505"16,0 0 53-16,0 0-64 0,0 0-20 15,0 0-5 1,-8-18-1-16,8 18 0 0,4 10 6 16,7 12 2-16,2 0-2 15,-2 4 1-15,2 6-3 16,-1-4-1-16,-3 11-1 15,-3-3 0-15,-1 4-2 16,-5-8 0-16,0 4 0 16,0 0-2-16,-22 0 1 15,-5 2-1-15,-6-6 0 16,-8 0-9-16,1-2-19 16,-2-3-35-16,4-13-289 15</inkml:trace>
  <inkml:trace contextRef="#ctx0" brushRef="#br1" timeOffset="-185500.35">15554 16611 1500 0,'0'0'115'0,"0"0"-50"15,0 0 7-15,0 0-43 16,0 0-17-16,0 0-5 16,10 0-1-16,17 0 10 15,9 0-3-15,2 0-7 16,2 0 0-16,2 0-4 15,3 0-2-15,-5 0 0 0,-2 4-2 16,-11 0-33 0,-11-4-114-16</inkml:trace>
  <inkml:trace contextRef="#ctx0" brushRef="#br1" timeOffset="-185245.66">15732 16441 1543 0,'0'0'99'0,"0"0"-41"16,0 0 1-16,0 0-47 15,0 0 0-15,0 0 10 0,-14 98-8 16,12-62-6-16,0 0 0 15,-2-2-6-15,-3 2-1 16,-4 5-2-16,-3-5-6 16,1-8-57-16,-1-6-526 15</inkml:trace>
  <inkml:trace contextRef="#ctx0" brushRef="#br1" timeOffset="-184008.13">16266 16397 464 0,'0'0'657'0,"0"0"-511"16,0 0-56-16,0 0 6 16,0 0-33-16,0 0 2 15,0 0-21-15,3 8-5 16,1-8-2-16,1 0 2 15,-3 0-9-15,-2 0-7 0,0 0-6 16,0 0-6-16,0 0-5 16,0 0-1-16,0 0 0 15,0 0-2-15,0 0 0 16,0 0 1-16,-2 0-1 16,-14 4-1-16,-4 10-2 15,2 0 0-15,5-2 0 16,2 6 0-16,2-4 0 15,3 0 0-15,-2-2 0 16,4 6-1-16,4-4 0 16,0 8 1-16,0 2 0 15,0 2 0-15,9 0 0 0,11-4-1 16,5-4 1 0,-1-4 0-16,3-1 0 0,-5-4 0 15,-6 0 0-15,-10-9 0 16,-4 4 0-16,-2 6 0 15,0-1 0-15,0 9 1 16,-6 3 0-16,-12-3 1 16,-2 0-1-16,0-8-1 15,-3 2 1-15,4-10-1 16,1 2 1-16,0-4 0 16,2 0 0-16,0 0-1 15,6 0 1-15,-1 0 0 16,1-6-1-16,4 2-2 0,-3 4-12 15,-2 0-25 1,8 0-40-16,3 0-107 0,0 0-739 16</inkml:trace>
  <inkml:trace contextRef="#ctx0" brushRef="#br1" timeOffset="-183246.08">16590 16655 1620 0,'0'0'57'16,"0"0"-4"-16,0 0 20 16,0 0-54-16,0 0-13 15,0 0 5-15,13-72-2 16,-13 72-2-16,0 0-5 0,-13 0 2 16,-16 18-3-1,-6 4-1-15,-4 0 1 0,10 2-1 16,5-2 0-16,8-4 0 15,7 0 0-15,5 0-1 16,4 0 1-16,0-1-1 16,9 1 0-16,15-4 1 15,8-6 0-15,3-2 0 16,1-6 0-16,1 0 1 16,-1 0 0-16,-5-18-1 15,-2-10 0-15,-7-8 1 16,-5-4-1-16,-7 1-1 15,-7 7 0-15,-3 4 1 0,0 10 0 16,0 6 0-16,-18 2 0 16,-2 6 0-16,-3 4 0 15,1 0 0-15,2 0-1 16,0 0 1-16,5 10 0 16,3 2 0-16,3-6-1 15,5 6 1-15,0-6-1 16,4 2 0-16,0-4 0 15,0 0 0-15,0 0 0 16,2-2 0-16,23-2 1 16,8 0 1-16,11 0-1 15,8-6 0-15,0-12 0 0,4-8-1 16,0-6 1-16,-11-12-1 16,-7-8-1-16,-16-8 2 15,-8-2-4-15,-10 3 0 16,-4 11 1-16,0 16 3 15,-7 16 0-15,-13 14 3 16,-7 2 2-16,-6 10-4 16,-3 30-1-16,1 4 1 15,1 10-1-15,3 5 0 16,2-1 2-16,7 4 1 16,2-8-1-16,8-2 0 15,6-6-1-15,4-6 0 16,2-4-1-16,0-1 0 15,0-7 0-15,17-6 0 0,10-4-1 16,12-4-11-16,9-6-20 16,1-8-81-16,2 0-1225 15</inkml:trace>
  <inkml:trace contextRef="#ctx0" brushRef="#br1" timeOffset="-182522.04">18192 16481 1605 0,'0'0'51'0,"0"0"26"16,0 0-28-16,0 0-32 16,0 0 9-16,0 0-6 15,51 106-3-15,-44-64-2 16,-1 2-3-16,-1 1-6 16,-5-5-3-16,0 0-1 15,0-8-2-15,0 4 0 16,-16-2 0-16,-15-2-4 15,-11 4-23-15,-5-14-38 0,-2-4-179 16</inkml:trace>
  <inkml:trace contextRef="#ctx0" brushRef="#br1" timeOffset="-181578.72">18729 16204 187 0,'0'0'642'16,"0"0"-268"-16,0 0-97 0,0 0-158 15,0 0-53-15,0 0-29 16,10-30-7-16,-2 24-9 16,-4 6-5-16,3-4-4 15,-1 4-1-15,8 0-2 16,3 0-3-16,6 0-2 15,1 0 0-15,1 4-1 16,-3 14-3-16,-6 6 1 16,-12 10 1-16,-4-2-2 15,0-2 3-15,-4 2 1 0,-10-5 1 16,3-5-1-16,2-4-2 16,3 0-1-16,1-4 0 15,0-6 0-15,3 6-1 16,2-4 0-16,0 2 0 15,0-2 0-15,5 2 0 16,8-8 1-16,5 2-1 16,2-2 1-16,1-4-2 15,-6 0 0-15,-5 0-3 16,-2-4 2-16,-6-10 0 16,-2-4 2-16,0 4 0 15,0 6 1-15,-16-2-1 16,-6 8 0-16,-2 2 0 15,-5 0 0-15,4 4 2 16,2 18 0-16,6 0 1 0,-1 4-1 16,3 2 0-16,-1 2 1 15,5 2 1-15,4 2-1 16,0-2 0-16,5-4 0 16,0 7 0-16,2-7-2 15,0 2 2-15,0-2 0 16,0-2-1-16,0-8-1 15,0-6 0-15,0-2-1 16,0-6 1-16,0-4-1 16,0 0 1-16,0 0 1 0,-7 0-1 15,-11 0-1 1,-6-4-4-16,4-10-11 0,4-4-27 16,11 0-90-16</inkml:trace>
  <inkml:trace contextRef="#ctx0" brushRef="#br1" timeOffset="-181193.82">19368 16485 1414 0,'0'0'88'0,"0"0"33"15,0 0 4-15,0 0-81 16,0 0-16-16,0 0 1 15,-4-4-9-15,4 4-10 16,0 0-4-16,0 0-6 16,0 0-1-16,2 0 0 15,21 4 1-15,8 2 1 0,9 2-1 16,-1 0-3 0,-3-2-14-16,-9 2-33 0,-15-4-123 15</inkml:trace>
  <inkml:trace contextRef="#ctx0" brushRef="#br1" timeOffset="-180994.93">19159 16683 1331 0,'0'0'337'15,"0"0"-315"-15,0 0 57 16,0 0-48-16,0 0-11 15,0 0-5-15,131 3-4 16,-90-3-3-16,-2 1-6 16,-5 3-2-16,-5 4-6 0,-11-8-70 15</inkml:trace>
  <inkml:trace contextRef="#ctx0" brushRef="#br1" timeOffset="-179653.53">20112 16517 1192 0,'0'0'287'0,"0"0"-181"15,0 0-24-15,0 0-39 16,0 0-9-16,0 0-9 16,0 0 6-16,25-50-8 15,-25 50-7-15,0 0-8 16,0 0-8-16,0 24 1 16,0 14-1-16,0 4 3 15,-2-8 0-15,-3-2-1 16,0-14-2-16,5-4 0 15,0-6 1-15,0-8-1 16,0 0 0-16,0 0 0 0,0 0 2 16,0 0-1-16,0-8 1 15,12-14-1-15,13-6-1 16,10-8 0-16,5 0 0 16,2 6 0-16,-3 4 0 15,-13 16-1-15,-8 6 1 16,-4 4-1-16,-8 0 1 15,-4 10-1-15,0 12 1 16,-2 4 0-16,0-4 0 16,0-8 0-16,0-2 0 15,0-8 0-15,0-2 0 0,0-2 0 16,0 0 0 0,0 0 0-16,0 0 0 0,0 0 0 15,3 0-1 1,1 0 1-16,10 0-2 0,7 0 0 15,15 0 2-15,7-2-2 16,-1-6-6-16,-13 4 4 16,-9 0-3-16,-9 4 1 15,-9 0 2-15,-2 0 3 16,0 0-1-16,0 16 1 16,0 4 1-16,0 0 0 15,0-2 0-15,0-4 0 16,0-4-3-16,0 2-22 15,16-10-59-15,-1 1-177 0</inkml:trace>
  <inkml:trace contextRef="#ctx0" brushRef="#br1" timeOffset="-179198.57">21024 16469 1637 0,'0'0'42'16,"0"0"32"-16,0 0-9 16,0 0-43-16,0 0-10 15,0 0-8-15,13-50-1 16,-38 50-2-16,-8 18 0 0,-5 4 0 16,0 0 0-1,-2 0-1-15,2 0 0 0,9 0 0 16,4-4 1-16,12-4-1 15,9-4-1-15,4 2 0 16,0-8 0-16,0 2 0 16,7-6 1-16,15 0 0 15,5 0 0-15,4 0 1 16,2-10-2-16,1-6 1 16,-9-2-3-16,-6 0-2 15,-5 4 2-15,-8 4 3 16,-1 2 0-16,-3 4 0 15,-2 4 1-15,0 0-1 0,0 0 0 16,0 8-1-16,0 14-1 16,2 6 2-16,2 2 0 15,8-2 0-15,-1-6 0 16,1 0 0-16,-2-12-20 16,3-2-44-16,3-8-161 15</inkml:trace>
  <inkml:trace contextRef="#ctx0" brushRef="#br1" timeOffset="-178965.51">21336 16447 1677 0,'0'0'44'0,"0"0"-29"15,0 0 34-15,0 0-24 16,0 0-15-16,0 0-3 15,66 114-3-15,-45-86-2 16,-2 6-1-16,-3-10-1 16,-1-2 1-16,-1 0-1 15,-3-8-21-15,2-1-36 16,-1-8-117-16,3-5-1320 16</inkml:trace>
  <inkml:trace contextRef="#ctx0" brushRef="#br1" timeOffset="-178753.75">21531 16481 1548 0,'0'0'89'15,"0"0"-2"-15,0 0-25 16,0 0-49-16,0 0-11 16,0 0 5-16,-73 44 9 15,42-20-7-15,-10 6-3 16,1-4-3-16,1-2-3 15,3-6 0-15,7 0 0 16,11-2-8-16,7-10-26 16,11 2-99-16</inkml:trace>
  <inkml:trace contextRef="#ctx0" brushRef="#br1" timeOffset="-177976.55">21924 16214 905 0,'0'0'489'0,"0"0"-361"15,0 0 7-15,0 0-71 16,0 0-32-16,0 0-9 16,-23-4 0-16,19 2-2 15,-3 2-8-15,-1-4-4 16,-4 4-2-16,1 0-2 15,0 0-2-15,0 0 0 16,2 0-2-16,-3 14-1 16,4-2 1-16,-1 6 0 15,3 0-1-15,0 0 2 16,2 0-1-16,4 0 1 16,0 5 0-16,0 3 0 15,0 2-1-15,16-2 1 16,-1-4-1-16,3 0-1 0,-7-4 0 15,-4-4 0-15,-2-4 0 16,-5 2 0-16,0-8 0 16,0 0 1-16,0 6-1 15,0-2 1-15,-14-6 0 16,1 6 0-16,-3-4-1 16,3 0 1-16,7-4-1 15,0 0 1-15,4 0-1 16,2 0 0-16,0 0 0 15,0 0 0-15,0 0-3 0,0 0-2 16,0 6 2-16,0 2 1 16,5 0 2-16,6 6 0 15,-2-4 0-15,0 6 0 16,-2 2 0-16,-3 0 0 16,-4 0 0-16,0 5 0 15,0 4 2-15,-4 4 4 16,-10-3 0-16,1 2-3 15,1-12-1-15,4 0-2 16,3-8 0-16,3 2 0 16,2-8-1-16,0-2-13 15,0 2-21-15,0 0-43 0,2-4-354 16</inkml:trace>
  <inkml:trace contextRef="#ctx0" brushRef="#br1" timeOffset="-176649.44">22741 16812 1008 0,'0'0'426'0,"0"0"-258"15,0 0-70-15,0 0-42 16,0 0-35-16,0 0 1 16,-4-14-3-16,4 14-6 15,0 0-7-15,0 0-2 0,0 0-3 16,4 0-1-16,8 0 1 15,-4 0-1-15,-1 0-1 16,-3 0 1-16,-2 4 1 16,-2-4-1-16,0 0 0 15,0 0 1-15,0 0 0 16,0 0 1-16,0 0 0 16,0 0 1-16,-13 0-2 15,3-4 0-15,0-4 0 16,4 2 0-16,3-2 0 15,3 4 2-15,0-5-2 16,0 8-1-16,0 1-2 0,5-4 1 16,6 4 1-16,0 0-1 15,0 0 1-15,3 0 0 16,-5 4 0-16,-1 2 0 16,0-6 0-16,-4 4 0 15,-4-4 0-15,0 0 0 16,0 4-1-16,0-4 1 15,0 4-1-15,0-4 0 16,0 0 1-16,-7 0 1 16,0 0 0-16,1 0 0 15,1 0-1-15,-1 0 2 0,4 0 1 16,-1-4 1-16,0 0 0 16,3 4 1-16,0 0-2 15,0 0-2-15,0 0 0 16,0 0-1-16,0 0-1 15,19 8 0-15,7 10 1 16,6 0 1-16,-3 4-1 16,-3 2 0-16,-1 2 0 15,-8-4 0-15,-5 4 0 16,-10-4-1-16,-2 0 1 16,0-2 0-16,-31 2 1 15,-10-6 0-15,-5-2-1 16,-8-4 0-16,5 2 0 15,7-6-6-15,11-2-23 0,13-4-73 16</inkml:trace>
  <inkml:trace contextRef="#ctx0" brushRef="#br1" timeOffset="-175572.75">23771 16481 1414 0,'0'0'135'0,"0"0"-32"16,0 0-33-16,0 0-29 15,0 0-14-15,0 0-7 16,0 0-1-16,0 0-4 15,4 0-6-15,1 0-4 0,8 0-3 16,9 0 1-16,11 4 0 16,15-4-2-16,12 0 0 15,7 0-1-15,-1 0 0 16,-6 0-8-16,-14 0-15 16,-17 0-33-16,-19 0-141 15</inkml:trace>
  <inkml:trace contextRef="#ctx0" brushRef="#br1" timeOffset="-175261.78">23964 16222 1577 0,'0'0'68'0,"0"0"-55"16,0 0 40-16,0 0-19 16,0 0-8-16,0 0-4 15,-2 103-4-15,2-81-9 16,0 0 3-16,-8 6-5 16,-4-2 3-16,-1-2-6 15,2 6-2-15,-3-8 0 16,6 4-2-16,3-4 0 0,5-2-3 15,0 0-30-15,29-6-45 16,9-8-740-16</inkml:trace>
  <inkml:trace contextRef="#ctx0" brushRef="#br1" timeOffset="-173999.53">25159 16338 680 0,'0'0'265'15,"0"0"-48"-15,0 0-31 16,0 0-99-16,0 0 8 16,0 0-49-16,-7-22-12 15,7 17 8-15,0-4 3 0,0 5-1 16,0-6-14-16,0 6-11 15,5 0-6-15,-1 0-1 16,3-2-3-16,4 2-2 16,4 0-3-16,4 4 0 15,-2 0-2-15,-3 0 1 16,-1 0-1-16,1 0-1 16,-1 14 0-16,-3-2 0 15,-5 2-1-15,-2 4 0 16,-3 5 0-16,0-1 1 15,0 1 0-15,-8 8 4 16,-7-5-1-16,-3-2 2 16,3 2-3-16,3-8 1 0,8-6-4 15,0 2 0-15,4-4 1 16,0 2-1-16,0-2 0 16,8-2 0-16,15-2 0 15,4-4 0-15,2 0 1 16,0-2-1-16,-5 0 0 15,-4 0-5-15,-6 0-1 16,-8-2 3-16,-4-6 3 16,-2 4 1-16,0 0 0 15,0 0 2-15,0 4 2 16,-4 0-2-16,-7 0-2 16,-3 0-1-16,-1 0 0 15,-1 16 0-15,-4 6 1 16,3-2 0-16,0 6 1 0,2 6 0 15,4 3 0-15,2-4-2 16,2 6 0-16,5 3 1 16,0-6-1-16,2-2 0 15,0 0 0-15,-2-10 0 16,0-4 0-16,0-10 0 16,0-4 1-16,-2 0-1 15,2-4 1-15,-2 0 1 16,-5 0 0-16,-4-4-2 15,-1-8 1-15,1-2-1 16,4 4-5-16,-4 2-19 0,2 4-27 16,2-4-120-1</inkml:trace>
  <inkml:trace contextRef="#ctx0" brushRef="#br1" timeOffset="-173157.35">25664 16463 1206 0,'0'0'243'16,"0"0"-108"-16,0 0-37 15,0 0-50-15,0 0-22 16,0 0 0-16,-4-4-3 0,4 4-4 16,0 0-6-1,0 0-3-15,0-4-5 0,2 4-2 16,16 0-2-16,7-4-1 16,2 4 0-16,4 0 0 15,0 0-1-15,3 0-15 16,-3 0-17-16,-7 0-21 15,-11 8-118-15</inkml:trace>
  <inkml:trace contextRef="#ctx0" brushRef="#br1" timeOffset="-172943.12">25589 16585 1423 0,'0'0'157'0,"0"0"-106"16,0 0 48-16,0 0-66 15,0 0-13-15,0 0-2 16,98 0-7-16,-73 0-9 16,-1 0-2-16,-6 0-15 15,-12 2-147-15</inkml:trace>
  <inkml:trace contextRef="#ctx0" brushRef="#br1" timeOffset="-171052.72">26406 16477 674 0,'0'0'431'15,"0"0"-238"-15,0 0-23 16,0 0-85-16,0 0-21 16,0 0-10-16,0 0-15 15,23-32-7-15,-23 32-11 16,0 0-10-16,0 18-8 16,0 10 11-16,0 10-3 15,0 0-5-15,0 0-2 0,0-6-2 16,0-6-1-16,0-8-1 15,0-4 0-15,0 0 0 16,0-5 1-16,0-5-1 16,-2 0 1-16,2-4-1 15,0 1 0-15,0-1 0 16,0 0 0-16,0 0 1 16,0 0 1-16,0-5 0 15,0-22-1-15,10-9-1 16,6 0-1-16,-1-2 1 15,4 2-1-15,-3 8 1 16,-1 6 0-16,-4 10 0 16,-2 6 0-16,0 6-1 15,0 0-1-15,5 4 1 0,1 18 1 16,1 2 0-16,-6 6 0 16,-1-8 0-16,-4 0 0 15,-5-4 0-15,0 0 0 16,0-12 1-16,0 2-1 15,0-4 1-15,0-4 0 16,0 0 0-16,0 0-1 16,0 0 1-16,0 0-1 15,0 0 0-15,18 0-1 16,6-18 0-16,10 0 1 16,1-4-2-16,-4 4-1 15,-2 0-3-15,-6 10-1 16,-8-2 1-16,-5 10 4 0,-6 0 0 15,-2 6 1-15,0 12 1 16,-2 8 0-16,0-4 2 16,0 0-1-16,0-4 0 15,0-4-1-15,0-4 0 16,2-2 0-16,1 0 0 16,-1 2-1-16,2-1-10 15,-2 4-36-15,0 0-89 16,1 1-979-16</inkml:trace>
  <inkml:trace contextRef="#ctx0" brushRef="#br1" timeOffset="-170550.08">27264 16561 1608 0,'0'0'49'0,"0"0"-6"16,0 0 28-16,0 0-58 16,0 0-6-16,0 0 10 15,43-94-1-15,-43 94-4 16,-7 0-2-16,-19 0-7 16,-9 10-3-16,0 4 1 15,4 8-1-15,4-6 0 0,5 8 0 16,4-6-1-16,5 8 1 15,7-4-1-15,2 0 0 16,4-4 1-16,0-4 0 16,0-1-1-16,0-8 1 15,6 3-1-15,7-8 1 16,5 0 0-16,4 0 0 16,0 0 0-16,-2-4 0 15,-4-14-3-15,-2 0 0 16,-6-4 0-16,1-4 2 15,-5 4-1-15,0 12 2 16,-4 2 0-16,0 8 1 0,0 0-1 16,0 4-2-16,6 18-1 15,-2 4 3-15,7 2 0 16,-3-2 0-16,2 1 0 16,3-9-5-16,1 0-23 15,1-13-26-15,8 4-69 16,1-9-360-16</inkml:trace>
  <inkml:trace contextRef="#ctx0" brushRef="#br1" timeOffset="-170315.41">27576 16565 1649 0,'0'0'59'0,"0"0"-33"0,0 0 40 15,0 0-50-15,0 0-9 16,0 0-1-16,43 36-2 16,-21-18-2-16,2 4-1 15,1-4 0-15,2 4-1 16,0 1 0-16,-5-5-13 16,0 0-20-16,-4-9-55 15,-7 0-229-15</inkml:trace>
  <inkml:trace contextRef="#ctx0" brushRef="#br1" timeOffset="-170084.39">27875 16487 1309 0,'0'0'294'0,"0"0"-229"16,0 0 5-16,0 0-50 15,0 0-11-15,-127 78 4 16,87-42-1-16,-1-10-5 16,4 6-3-16,5-8-3 15,8-2-1-15,6 0-1 16,5 0-26-16,6-8-73 16,7-5-606-16</inkml:trace>
  <inkml:trace contextRef="#ctx0" brushRef="#br1" timeOffset="-169146.8">28167 16244 1166 0,'0'0'205'0,"0"0"-12"0,0 0-81 16,0 0-62-16,0 0-13 16,0 0-18-16,-41-14-5 15,35 14-3-15,-1 6 2 16,-1 6-3-16,-2-2 0 16,6 2-6-16,-3-2 1 15,3 4-2-15,2 3-3 16,2-3 1-16,0 8-1 15,0 0 2-15,0 0-1 0,0 6 2 16,9-6-1 0,1 0-1-16,2-8 0 0,-3-2 0 15,-1-2 0-15,2-2 0 16,-6 2 0-16,1-10-1 16,-5 8 1-16,0-2-1 15,0 6 1-15,0 6 0 16,-3-4 0-16,-13-2 0 15,3 2 0-15,-1-10 0 16,8 2-1-16,2-6 0 16,2 4 0-16,2-4 1 15,0 0-1-15,0 0 0 16,0 0 0-16,0 0-1 16,2 0 0-16,14 0-2 15,5 0 3-15,0 0-1 0,1 0 1 16,-4 4 0-1,0 4 0-15,-5 6 0 0,-1 4-1 16,-6 4 0-16,-4 2 1 16,0-2 0-16,-2 0 1 15,0 1-1-15,0-5 1 16,0 0 1-16,-2 0 1 16,-12 0 0-16,-1 0-1 15,-1-2-1-15,3-2-1 16,4-4 0-16,5-2-1 15,4 2-18-15,0-2-37 16,24-8-244-16</inkml:trace>
  <inkml:trace contextRef="#ctx0" brushRef="#br1" timeOffset="-168382.31">29181 16812 1017 0,'0'0'358'16,"0"0"-152"-16,0 0-93 15,0 0-51-15,0 0-27 0,0 0-9 16,2-14-5-1,-2 14-4-15,0 0-4 0,0 0-2 16,0 0-3-16,0 0-4 16,0 0-1-16,2 0-2 15,5 10 3-15,1 12 3 16,1-4-1-16,1 4-2 16,-2 0-2-16,-3 4-1 15,-1-4-1-15,-2 2 0 16,-2-6 0-16,0 4 1 15,-15-4-1-15,-18 0-11 16,-7 4-18-16,1-14-35 16,8-4-267-16</inkml:trace>
  <inkml:trace contextRef="#ctx0" brushRef="#br1" timeOffset="-167012.03">30324 16298 74 0,'0'0'891'0,"0"0"-690"15,0 0 31-15,0 0-160 16,0 0-29-16,0 0 21 15,-5-40-17-15,-2 30-3 16,1 6-8-16,-1 0 3 0,5 4-15 16,0-4-5-1,2 4-5-15,0 0-4 0,0 0 1 16,0-2-2-16,0 2 2 16,0-4-1-16,0 0-2 15,0 4-1-15,0-4-6 16,0 0 0-16,0 4-1 15,0-4-1-15,11 0 0 16,-1 4 1-16,2 0-1 16,-1 0 0-16,-5 0 0 15,2 20 1-15,-6 0-1 16,-2 10 1-16,0 1 0 16,0-4 0-16,0 4 0 0,0-3 0 15,-2-2 0 1,-8-8 0-16,2 0 0 15,-3-8 0-15,-1 2 1 16,3-2-1-16,3-2 0 0,2 0 0 16,2-6 0-16,2 6 0 15,0-4-1-15,0 2 0 16,0 6 0-16,8-4 0 16,12 2 0-16,0-2-1 15,0-6-1-15,0-2 0 16,-6 0-1-16,-1 0 2 15,-2 0 1-15,-4 0 1 16,-1 0 0-16,-3 0 1 16,-3-2 0-16,0 2 1 0,0 0-1 15,0-4 1-15,0 4 3 16,0 0-3-16,-11 0-2 16,-1 0 1-16,-5 0-1 15,1 18 0-15,-2 8 1 16,2 2 1-16,3 2 4 15,5-2-1-15,2 4-1 16,4 3-1-16,2-9 1 16,0-2-3-16,0-2 0 15,0 0-1-15,0-4 0 16,0 4 0-16,0-4 1 16,0-8-1-16,0-2 0 15,0-8 0-15,0 0 0 16,0 0-1-16,-2 0-1 15,-7 0-3-15,1-4-11 0,-2-10-10 16,8-4-33-16,2 4-170 16</inkml:trace>
  <inkml:trace contextRef="#ctx0" brushRef="#br1" timeOffset="-166642.4">30789 16499 1698 0,'0'0'34'0,"0"0"36"16,0 0-25-16,0 0-35 15,0 0-3-15,0 0-4 16,0 0 0-16,20 0 0 16,11 0-1-16,6 0-1 0,4 0 0 15,1 8-1 1,-6-2 0-16,-9 2-20 0,-7-2-28 15,-15 6-111-15,-5-4-1379 16</inkml:trace>
  <inkml:trace contextRef="#ctx0" brushRef="#br1" timeOffset="-166446.25">30707 16704 1412 0,'0'0'74'16,"0"0"40"-16,0 0 0 16,0 0-70-16,0 0-3 0,0 0-13 15,64 19-12-15,-37-19-7 16,0 0-7-16,4 0-2 16,0 0-13-16,-4 0-99 15</inkml:trace>
  <inkml:trace contextRef="#ctx0" brushRef="#br1" timeOffset="-163674.69">7780 17369 1489 0,'0'0'99'0,"0"0"-28"15,0 0 8-15,0 0-43 16,0 0-15-16,0 0-5 0,0 0-2 16,0 0-6-16,0 0-4 15,2 0-2-15,9 0-1 16,5 0-1-16,2 0 0 16,2 0-1-16,5 0-17 15,4 0-27-15,6 0-74 16,1 6-425-16</inkml:trace>
  <inkml:trace contextRef="#ctx0" brushRef="#br1" timeOffset="-163444.69">7793 17572 1514 0,'0'0'65'0,"0"0"19"0,0 0 0 16,0 0-54-16,0 0-11 16,0 0-13-16,16-2-3 15,4-6-1-15,7 8-1 16,4 0-1-16,9 0-1 16,7 0-4-16,1 0-51 15,-9 0-311-15</inkml:trace>
  <inkml:trace contextRef="#ctx0" brushRef="#br1" timeOffset="-162303.56">8426 17431 753 0,'0'0'197'0,"0"0"59"16,0 0-89-16,0 0-82 15,0 0-8-15,0 0-11 16,0 0-13-16,0 0-14 15,0 10-6-15,0 8-1 16,5 4-10-16,-1 9-6 16,-4 5-7-16,4-4-2 15,-4 0-2-15,0-2-3 16,0-8-1-16,0-4-1 0,0-8 0 16,0 2 0-16,0-6 1 15,0-6 0-15,0 0-1 16,0 0 1-16,0 0 1 15,0 0 1-15,3-14 3 16,10-14-3-16,5-10-3 16,4-4 0-16,5 6 0 15,-2-3 0-15,-1 7 0 16,-6 10 0-16,-5 8-1 16,-6 10 1-16,-2 4-1 15,-1 0 1-15,0 0-1 16,7 0 0-16,3 18 1 15,-3-4 0-15,-3 12 0 0,2 1 0 16,-6-5 0-16,-4 2 0 16,0-2 1-16,0 0 0 15,0-8-1-15,0-2 0 16,0-8 1-16,0-4-1 16,0 0 0-16,0 0 1 15,0 0 0-15,0 0 1 16,0 0-1-16,0-4-1 15,0-14-1-15,5 0-1 16,11-4 1-16,5 0 0 16,4-4 0-16,4 2-1 15,0 2-1-15,-4 9 1 0,-6 3 2 16,-3 10 0-16,-3 0 0 16,-3 0-1-16,-2 0 0 15,-3 10 1-15,-3 7 0 16,0 1 0-16,-2 0 1 15,0 0-1-15,0-4 0 16,0 4 0-16,0-6 0 16,0-2 0-16,0 4 1 15,0-2-1-15,-9 2 0 16,1-4 0-16,-4 8-2 16,3-2-7-16,9 2-12 15,0-8-39-15,5-6-136 16,26-4-1105-16</inkml:trace>
  <inkml:trace contextRef="#ctx0" brushRef="#br1" timeOffset="-161741.78">9302 17449 1379 0,'0'0'147'0,"0"0"-79"15,0 0 35-15,0 0-58 16,0 0-16-16,0 0-4 0,4-26-12 16,-13 26-10-1,-9 0 0-15,1 0-1 0,-1 4-1 16,-5 10 0-16,4 8 3 15,-6-4-1-15,2 9 2 16,2-5-2-16,-2 2 0 16,5-6-2-16,7 2 0 15,3-6-1-15,4 0 0 16,4-6 0-16,0-2-2 16,0 2 2-16,0-4 0 15,17-4 0-15,3 0 0 16,4 0 0-16,5-4 0 15,0-14 0-15,-2-4-3 0,-3-4-4 16,-3-2 0-16,-8 6 5 16,-7 4 2-16,-4 9 0 15,-2 4 1-15,0 1 4 16,0 4 4-16,0 0-4 16,0 0-5-16,0 9-1 15,0 14 0-15,2-1 1 16,4 4 0-16,-4-4 1 15,4-2-2-15,-1 2 1 16,3-4 0-16,0 0-1 16,0-6-16-16,5-2-43 15,3-10-115-15</inkml:trace>
  <inkml:trace contextRef="#ctx0" brushRef="#br1" timeOffset="-161491.78">9567 17415 513 0,'0'0'1212'0,"0"0"-1211"16,0 0 25-16,0 0 10 16,0 0-15-16,0 0-7 15,44 62-2-15,-23-45-5 16,-4 1-3-16,-1-4-3 15,-3 4-1-15,-1-8 0 16,-1 6 0-16,-1-2-13 0,6-6-23 16,-1-2-56-16,2-6-177 15</inkml:trace>
  <inkml:trace contextRef="#ctx0" brushRef="#br1" timeOffset="-161237.78">9713 17413 1578 0,'0'0'61'0,"0"0"2"16,0 0 10-16,0 0-59 0,0 0-12 16,0 0 2-16,-10-4-3 15,-3 10 0-15,-10 12 1 16,-6 12 3-16,-2 1-3 15,0-3-1-15,4-2 0 16,4-4-1-16,6-4-2 16,5 0-11-16,4 0-39 15,-1-8-134-15</inkml:trace>
  <inkml:trace contextRef="#ctx0" brushRef="#br1" timeOffset="-160348.25">10039 17173 1048 0,'0'0'185'0,"0"0"-41"0,0 0-7 15,0 0-70-15,0 0-21 16,0 0 4-16,0-22-7 16,0 22-5-16,0 0-9 15,0 0-9-15,0 0-4 16,0 0-5-16,0 0-2 16,0 0-2-16,-4 0-3 15,-3 0-1-15,0 10 0 16,-2 6-2-16,1 2 0 0,3 0-1 15,1 0 2 1,1 0-1-16,1 0 0 16,2 0 0-16,0 0-1 15,0 0 2-15,5 4 0 0,10 0 0 16,1-4-1-16,-3 0 0 16,0-4 0-16,-1-6-1 15,-6 0 0-15,-3-8 0 16,-3 0 0-16,0 0 1 15,0 2 0-15,0 6 0 16,-5 0 0-16,-13 2 1 16,-1-2-2-16,0-2 1 0,4-2-1 15,6 0 0-15,2-4 1 16,5 0-1-16,2 0 1 16,0 0-1-16,0 0 0 15,0 0 0-15,0 0 0 16,0 0-2-16,0 0 1 15,0 0 0-15,0 0 0 16,11 0 0-16,3 0 1 16,-1 9 0-16,1 5-1 15,-4-5 1-15,-1 4 0 16,1 5 0-16,-6-4 0 16,0 4 1-16,-2 4-1 15,-2 4 2-15,0-4 0 0,0 0 0 16,0-4-1-16,-4 0 0 15,0-8 0-15,-1 2-1 16,0-2 0-16,3-2 0 16,-2 10-3-16,-1 4-7 15,3 2-10-15,2 2-21 16,0 1-243-16</inkml:trace>
  <inkml:trace contextRef="#ctx0" brushRef="#br1" timeOffset="-159445.31">10708 17481 575 0,'0'0'287'15,"0"0"89"-15,0 0-184 16,0 0-63-16,0 0-37 0,0 0-37 16,-8-40-5-16,4 32-20 15,0 2-10-15,-5 2-1 16,1 0-5-16,-4 0-6 15,-3 4-3-15,-8 0-3 16,-2 0 0-16,-1 0-1 16,4 8 1-16,2 2-1 15,4 2-1-15,5-2 0 16,2-2 0-16,5-4 0 16,-1 2 0-16,5-2 0 15,0 0-1-15,0 1 0 16,0 4 0-16,0 4 1 0,7 1 1 15,8 4-1-15,5-4-1 16,5 2 1-16,-1-6 1 16,-2-2-1-16,-3 2 0 15,-6 2 0-15,-7-2 0 16,-3 0 0-16,-3 6 0 16,0 2 0-16,0 0 1 15,-12 0 0-15,-10-4-1 16,0-2 1-16,0-6-1 15,-1 2 0-15,2-4 0 16,-2-4 0-16,3 0 0 16,-3 0 0-16,4 0 0 15,1 0-1-15,2-4-3 0,5 4-4 16,2 0-12 0,9 0-13-16,0 0-29 0,4 0-166 15</inkml:trace>
  <inkml:trace contextRef="#ctx0" brushRef="#br1" timeOffset="-158546.68">10975 17494 1226 0,'0'0'242'16,"0"0"-89"-16,0 0-48 16,0 0-56-16,0 0-19 15,0 0-9-15,0 0-7 16,-11-35-2-16,4 35-4 16,-1 0-3-16,-11 0-4 15,-5 0-1-15,-7 4 1 16,-5 14-1-16,3 0 0 15,4 0 0-15,6-4 0 16,8 7-1-16,5-7 0 16,6 4 1-16,2-4-1 0,2 0 0 15,0 2 1 1,0-2-1-16,0-4 0 0,14 2 0 16,7-6 1-1,9-6 0-15,3 0-1 0,3 0 0 16,0-18-1-16,-1 0-1 15,-3-6 0-15,-8-2 1 16,-7 0 1-16,-5-1 1 16,-7 8 0-16,-5-3 0 15,0 4 1-15,0 1-1 16,-5 7 1-16,-9 2 0 16,1 2 0-16,-5 2 2 15,3 0-2-15,-1 4-1 16,-1 0 0-16,-4 0-1 15,3 0 1-15,1 8-1 0,3 6 1 16,3-4 0-16,5-2 0 16,3 2-1-16,3-2 0 15,0 5 0-15,0-3 0 16,0-1 0-16,16 4 1 16,6-9 0-16,11 2 0 15,7-6 1-15,3 0-1 16,3 0 0-16,0-6 0 15,-2-16 0-15,1-5-2 16,-5-5-1-16,-5-8-4 16,-6 0 2-16,-8 0-7 15,-13-4 0-15,-4 8 4 0,-4 6 7 16,0 12 1 0,0 8 2-16,0 10 7 0,-6 0 5 15,-8 0-5-15,-3 14-9 16,-1 8 0-16,3 10 0 15,-2-2 2-15,2 6-1 16,1 0 5-16,4 4 4 16,3 0-4-16,0 0-1 15,7 1 0-15,0-5-3 16,0-2-1-16,0-2-1 16,5-6 0-16,8-6 0 15,0 0-2-15,7-6-22 0,-1-4-35 16,0-10-399-16</inkml:trace>
  <inkml:trace contextRef="#ctx0" brushRef="#br1" timeOffset="-154736.84">11862 17355 1169 0,'0'0'254'15,"0"0"-134"-15,0 0-28 16,0 0-64-16,0 0-14 16,0 0 1-16,0 0 5 15,-32 24 0-15,24-6-2 16,-6 8-1-16,1 0-3 16,0 6-6-16,-3 0 0 15,3 3-1-15,-1-3-2 16,1 0-3-16,3-2-1 0,6-2-1 15,4-2 0-15,0 4-1 16,2-2 1-16,17-2-3 16,5-8-27-16,1-4-47 15,-1-6-291-15</inkml:trace>
  <inkml:trace contextRef="#ctx0" brushRef="#br1" timeOffset="-153986.55">12530 17281 835 0,'0'0'496'0,"0"0"-366"16,0 0 17-1,0 0-84-15,0 0-37 0,0 0 3 16,27 0-14-16,-23 0-10 16,1 8-3-16,1-4 1 15,-1 6 0-15,0-2 2 16,-3-4-1-16,0 2 5 15,0 2 1-15,3 2-1 16,-1 6 12-16,2 8-14 16,1 2 3-16,-2 6 1 15,2 3-4-15,-3 1-4 16,0-8 0-16,-2 2-2 16,-2-8-1-16,0 2 1 15,0 2 0-15,0 0-1 16,-10 6 1-16,-13-2 0 0,-2 2 0 15,-4-2-1-15,4-10 0 16,-5 2-4-16,6-10-14 16,-1-6-23-16,7-2-53 15,7-4-460-15</inkml:trace>
  <inkml:trace contextRef="#ctx0" brushRef="#br1" timeOffset="-152851.51">13118 17754 1419 0,'0'0'127'0,"0"0"-18"16,0 0-32-16,0 0-42 16,0 0-16-16,0 0-3 15,34-4-2-15,-28 16 2 16,1 10-4-16,-4 0-4 15,-3 6-1-15,0 4-3 0,-8 7 0 16,-15-3-1-16,-9-4-3 16,-8 0 0-16,-7-2-15 15,0-4-33-15,3-12-154 16</inkml:trace>
  <inkml:trace contextRef="#ctx0" brushRef="#br1" timeOffset="-151682.25">13742 17441 1258 0,'0'0'205'0,"0"0"-91"15,0 0-17-15,0 0-50 16,0 0-14-16,0 0-14 16,0 0 0-16,-4-10-2 15,4 10-3-15,-2 6-10 16,-1 20-4-16,3 10 3 0,-2 5 5 15,2-1-4-15,0-8-3 16,0-2 0-16,0-4 0 16,0-8-1-16,0 0 1 15,0-8-1-15,0-6 0 16,0 0 0-16,0 0 0 16,0-4 0-16,0 0 0 15,0 0-1-15,0 0 1 16,0 0 0-16,5 0 0 15,7-8 1-15,5-10 0 16,3-8 0-16,2-2-1 16,-2-2 1-16,5 2-1 0,-1-6-1 15,-4 10 1-15,0-2 0 16,-7 3-3-16,-1 1-14 16,-8 4-27-16,-4 4-78 15,0 6-590-15</inkml:trace>
  <inkml:trace contextRef="#ctx0" brushRef="#br1" timeOffset="-151111.37">14328 17293 429 0,'0'0'931'16,"0"0"-838"-16,0 0-33 16,0 0-35-16,0 0-20 15,0 0 3-15,-9 18 16 16,7-8 20-16,-2 8 5 16,-6 8 0-16,-1 10-11 0,1 4-17 15,-2 5-6 1,3-1-7-16,5-2-6 0,4 6-1 15,0 0-1-15,2-6 0 16,21 6 0-16,8-8 0 16,7-4-10-16,8-9-43 15,1-14-151-15</inkml:trace>
  <inkml:trace contextRef="#ctx0" brushRef="#br1" timeOffset="-150399.85">15282 17351 955 0,'0'0'227'16,"0"0"-21"-16,0 0-71 16,0 0-51-16,0 0-28 15,0 0-26-15,26-8-2 16,-19 16 9-16,7 10-12 15,-1 4-7-15,5 2-5 16,1 6 0-16,4-2-5 16,-5 3-1-16,0 1-5 15,-7-6 1-15,-4 0-2 16,-5-2 0-16,-2-2-1 16,0 0 1-16,-11-8-1 0,-16 6 0 15,-4-6-9 1,-4 4-8-16,-2 0-10 0,6-4-20 15,4-2-49-15,12-6-262 16</inkml:trace>
  <inkml:trace contextRef="#ctx0" brushRef="#br1" timeOffset="-149961.26">15913 17499 1437 0,'0'0'190'16,"0"0"-134"-16,0 0 25 15,0 0-49-15,0 0-21 0,0 0-4 16,2 0-1-16,9 0-3 15,5-4-2-15,3 3 0 16,8 1-1-16,2-4 0 16,2 4 0-16,-4 0-1 15,0 0-26-15,-10 0-38 16,-7 0-87-16,-8 0-681 16</inkml:trace>
  <inkml:trace contextRef="#ctx0" brushRef="#br1" timeOffset="-149709.15">16035 17387 1404 0,'0'0'134'0,"0"0"-28"0,0 0-57 15,0 0-45-15,0 0-2 16,0 0 8-16,-20 40 10 15,16-18-2-15,-3 6-2 16,3 3-11-16,-4-3-2 16,4 2-3-16,0-2 1 15,-1 2-1-15,-1 2-16 16,-2 2-30-16,0-6-35 16,-1-2-191-16</inkml:trace>
  <inkml:trace contextRef="#ctx0" brushRef="#br1" timeOffset="-148909.34">16559 17499 1203 0,'0'0'178'16,"0"0"-25"-16,0 0-50 15,0 0-44-15,0 0-6 0,0 0-25 16,13-40-12-16,-13 36-4 15,0 3 0-15,0-4-3 16,0 5-5-16,0 0-1 16,-9 0-2-16,-11 0 0 15,-1 0-1-15,0 0 0 16,-2 10 1-16,3-2-1 16,5 2 0-16,-1 3 0 15,3 1 0-15,4-1-1 16,2 0 1-16,0 1 0 15,7 0 0-15,0 0-1 16,0 2 0-16,0-2 1 16,0-4 0-16,14 2-1 0,5-2 1 15,2-2 0-15,6 2 1 16,-3 2-1-16,0-2 0 16,-1 2 0-16,-5-2 0 15,-9-2 0-15,-5 2 0 16,-2-2 0-16,-2 0 0 15,0-2 0-15,0 2 1 16,-2-2 0-16,-13 6 0 16,-8-6-1-16,-4-2 0 15,-4 8 0-15,-4-6 0 16,-3 2 0-16,3 0-2 16,0-2 0-16,12-2-3 15,6-4 0-15,11 4-5 16,6-4-11-16,0 0-35 0,15 0-86 15,12-12-338-15</inkml:trace>
  <inkml:trace contextRef="#ctx0" brushRef="#br1" timeOffset="-148051.81">16837 17513 1388 0,'0'0'86'0,"0"0"46"15,0 0-48-15,0 0-48 16,0 0-1-16,0 0-13 16,-20-9-14-16,0 9-6 15,0 9 4-15,0 8-3 16,-1 1 1-16,6 0-1 15,-1 0 0-15,7-4-1 16,3 0-1-16,4 2-1 16,2-2-1-16,0 4 1 15,0-8 1-15,2-2-1 16,13 0 0-16,3-4 1 16,5-2 0-16,2-2 0 15,6 0 0-15,2 0 0 16,0-10-1-16,-3-8-1 15,-7 4-2-15,-9-8 1 0,-5 4 0 16,-7-4 2-16,-2 0 0 16,0 0 0-16,0 0 1 15,0 8-1-15,-7 1 1 16,-3 4-1-16,-2 4 1 16,-3 1-1-16,-1 4 0 15,1 0-1-15,1 0 1 16,1 0-1-16,4 0 1 15,0 9-1-15,4-1 0 16,1 2 0-16,4-2 0 0,0 2 1 16,0-2-1-1,4 6 1-15,12-4-1 0,6 2 1 16,7-6 0-16,4-2 0 16,8-4 0-16,-1 0-1 15,2 0 1-15,1-6 0 16,-6-12 0-16,-3-4 2 15,-5-4-2-15,-5-6 0 16,-3-9-2-16,-6 1 1 16,-4 0-6-16,-4 4-3 15,-5 6 6-15,-2 12 4 16,0 14 2-16,0 0 7 16,0 4 4-16,-9 0-7 15,-6 0-5-15,-6 12-1 16,2 10 0-16,-2 6 0 0,-1 6 0 15,-1 2 1 1,4 6 3-16,1 6 6 0,3-3-4 16,3 1-2-16,10-2-2 15,2 0-1-15,0-4 0 16,0 0-1-16,7-8 0 16,8-6 0-16,6-4-7 15,5-12-18-15,-2-6-54 16,5-4-518-16</inkml:trace>
  <inkml:trace contextRef="#ctx0" brushRef="#br1" timeOffset="-147556.56">17557 17391 1301 0,'0'0'185'0,"0"0"-54"15,0 0-54-15,0 0-43 16,0 0-9-16,0 0-8 16,0 0-6-16,0-8 1 15,-3 8 0-15,-3 0-4 16,-8 0-6-16,1 4-1 15,-5 18-1-15,1 10 0 16,1 0 1-16,5 3 0 0,2 1 1 16,4 0-1-1,5-4 0-15,0-2 1 16,0 2-2-16,16-2 0 0,4-2 0 16,4 2-2-16,-1-8-12 15,-1-4-30-15,-1-8-114 16</inkml:trace>
  <inkml:trace contextRef="#ctx0" brushRef="#br1" timeOffset="-146949.1">18196 17311 930 0,'0'0'276'15,"0"0"-115"-15,0 0-37 16,0 0-33-16,0 0-41 16,0 0 4-16,25 28-12 15,-16-20-5-15,1 6-9 16,0 8-5-16,1 0-6 16,0 6-2-16,-2 6-2 15,-2-2-2-15,-3-1-3 16,0 1-3-16,1 0-1 0,-5-2-1 15,0 2-2-15,0-2 0 16,0-2-1-16,-3 2 1 16,-9-2 0-16,-5-2-1 15,0-4 0-15,-3 0 0 16,-1-3-8-16,-2-6-23 16,2 5-24-16,1-9-154 15</inkml:trace>
  <inkml:trace contextRef="#ctx0" brushRef="#br1" timeOffset="-144684.72">18492 17227 994 0,'0'0'446'0,"0"0"-308"15,0 0-55-15,0 0-42 16,0 0-15-16,0 0-6 16,-2-14 0-16,2 10 0 15,0 4-3-15,0 0-4 16,5 0-7-16,6 0-2 16,4 0-2-16,1 0-2 0,1 0 1 15,-1 0 0 1,-3 4-1-16,-1 10 0 0,-10 4 0 15,0 0 0-15,-2 4 1 16,0 0-1-16,0 0 2 16,-6 0-1-16,-6-4 0 15,-1 4 1-15,5-4-1 16,-2-4-1-16,1-4 1 16,3 6-1-16,2-6 0 15,-1 3 1-15,5-4-1 16,0 0 0-16,0-4-1 15,0-1 1-15,0 1-1 16,0-1 1-16,5-4 0 16,5 4 2-16,-1-4-2 0,3 0 0 15,-4 0-1-15,-3 0 1 16,-3 0 0-16,-2 0 0 16,0 0 1-16,0 0-1 15,0 0 1-15,0 0 0 16,0 0 0-16,0 0-1 15,0 0 0-15,0 0 0 16,0 1 0-16,0 12-1 16,0 5-1-16,0 4 1 15,0 10 2-15,0 4 1 16,-2 0 3-16,2 4-3 16,0 4-1-16,0-4 1 15,0 0-1-15,0-4 0 0,0-9-1 16,4-9 0-1,4-4 1-15,-6-10-1 0,-2-4 0 16,0 0 0-16,0 0 1 16,0 0 1-16,0 0 1 15,-19 0-1-15,-3 0-1 16,0-4-1-16,4-2 0 16,2-2-1-16,5-1-8 15,7 4-27-15,4-4-93 16</inkml:trace>
  <inkml:trace contextRef="#ctx0" brushRef="#br1" timeOffset="-144239.41">18998 17530 1483 0,'0'0'147'0,"0"0"-65"16,0 0-20-16,0 0-43 16,0 0-12-16,0 0-3 15,0 0-1-15,5-4-1 16,15 4 7-16,4 0-4 15,10 0-1-15,4 0-1 16,4 4-3-16,5-4 0 16,-3 1-9-16,-6-1-52 0,-14 9-199 15</inkml:trace>
  <inkml:trace contextRef="#ctx0" brushRef="#br1" timeOffset="-144023.48">18974 17674 879 0,'0'0'628'0,"0"0"-508"15,0 0-11-15,0 0-59 16,0 0-31-16,0 0 1 0,-19 0-10 16,33 0-6-1,11 0 2-15,4 0-1 16,2 0-5-16,0 0 0 15,3 0-13-15,-10 0-61 0,-4 0-1094 16</inkml:trace>
  <inkml:trace contextRef="#ctx0" brushRef="#br1" timeOffset="-142402.15">19778 17486 1338 0,'0'0'132'0,"0"0"-82"16,0 0 29-16,0 0-50 15,0 0 11-15,0 0 4 16,0 0-9-16,35 90-9 15,-35-60-8-15,0 2-9 16,0-2-3-16,0-6-2 0,0-2-1 16,-2-4-3-1,-2-6 1-15,2-6-1 0,0-2 1 16,2-4 0-16,0 0 1 16,0 0 0-16,0 0 10 15,0-4 0-15,0-20-5 16,0-10-7-16,20-2 0 15,4-8-1-15,5 8 1 16,2 0-2-16,-2 8 1 16,-4 6 1-16,-3 5 0 15,-7 11-1-15,-3 2 1 16,-3 4 0-16,-1 0-2 16,2 23 2-16,1 4 0 0,-3 8 0 15,-3-3 0-15,0-6 0 16,-5-4 0-16,0-4 0 15,0-8 0-15,0-2 0 16,0-8 1-16,0 0-1 16,0 0 1-16,0 0 0 15,0 0-1-15,0 0 0 16,0 0 1-16,0-12-1 16,9-16-6-16,15-4-4 15,10-2-4-15,1 2 1 16,1 10 3-16,-5 4 9 15,-13 9-1-15,-7 9 2 16,-7 0 0-16,-4 4-3 16,0 19 3-16,0 3 1 0,0-2 2 15,0 2 1-15,-2-8-3 16,-2 4 0-16,1-4 0 16,-1 4-1-16,-3 0 0 15,-2 4 0-15,-2-2-3 16,3-2-18-16,2 4-49 15,6-12-71-15,0-2-1155 16</inkml:trace>
  <inkml:trace contextRef="#ctx0" brushRef="#br1" timeOffset="-141852.07">20716 17530 1439 0,'0'0'115'16,"0"0"-52"-16,0 0 13 16,0 0-50-16,0 0-12 15,0 0 6-15,29-75 0 16,-29 69 0-16,0 2-4 15,0 4-5-15,-2-4-7 16,-14 4-2-16,-11 0-1 0,-4 4 0 16,-2 18 0-1,-1 10 1-15,5-1 0 0,9-7-2 16,3 2 2-16,5-12-1 16,10-2 0-16,0-2-1 15,2-6 0-15,0 4 0 16,0-8-1-16,4 0 1 15,14 0 0-15,7 0 2 16,6-4-1-16,3-10-1 16,-5-8 0-16,-7 4-1 15,-7 0-6-15,-6 6 3 16,-2 2 4-16,-7 10 1 0,0 0-1 16,0 0 2-16,2 0-2 15,5 0 0-15,4 18-2 16,5 4 2-16,1 2 0 15,-1 2 1-15,-1-4-1 16,-3-4 0-16,-1-8 0 16,0 6 0-16,0-10-8 15,2 6-51-15,1-8-134 16</inkml:trace>
  <inkml:trace contextRef="#ctx0" brushRef="#br1" timeOffset="-141552.66">21097 17467 1591 0,'0'0'13'15,"0"0"13"-15,0 0 39 16,0 0-36-16,0 0-12 16,0 0-5-16,83 59-1 15,-68-41-3-15,-1-4-5 16,1 4-1-16,3 0-2 16,-3 0 0-16,1 4-7 15,-3-4-43-15,-1-6-80 16,-3-2-452-16</inkml:trace>
  <inkml:trace contextRef="#ctx0" brushRef="#br1" timeOffset="-141315.57">21340 17459 1595 0,'0'0'73'0,"0"0"-46"16,0 0 7-16,0 0-23 0,0 0-6 16,0 0 0-16,-110 95 0 15,75-69-2-15,-3 0-1 16,1-2-2-16,-1-2 0 16,4 0-27-16,6-4-62 15,5-2-186-15</inkml:trace>
  <inkml:trace contextRef="#ctx0" brushRef="#br1" timeOffset="-140464.35">21819 17237 1226 0,'0'0'214'0,"0"0"-77"0,0 0-38 15,0 0-62 1,0 0-8-16,0 0-8 0,-16-18 2 16,14 18-4-16,0 0-3 15,0 0-4-15,-8 0-6 16,0 0-4-16,-3 0-1 15,-3 12-1-15,7-2 1 16,0-6 0-16,4 10-1 16,1-6 0-16,1 14 0 15,1 0 1-15,2 6-1 0,0-2 2 16,0 0 2 0,0-8-2-16,2 4-1 0,8-8 1 15,-3 0-1 1,-3-1 1-16,0-4-2 0,-4 0 1 15,0 0-1-15,0 0 1 16,0 0-1-16,0 4 1 16,0-3 0-16,-4-2-1 15,-10 2 1-15,3-2 0 16,0-4-1-16,2-2 1 16,0-2 0-16,3 0 0 15,-1 0 0-15,3 0 0 16,-1 0 0-16,2-2-1 15,1-2 0-15,2 4-1 16,0 0-3-16,0 0 2 0,0 0-2 16,7 0 1-16,9 0 3 15,-1 0 0-15,1 0-1 16,-3 0 1-16,-1 14 0 16,1 8 0-16,-4 4 0 15,0 2-1-15,-5 6 1 16,-2-2 1-16,-2-4 1 15,0 2-1-15,0-8 0 16,0-4-1-16,0-8 1 16,0 2-1-16,0-2 0 15,-4 4 0-15,0-1-16 16,4-4-42-16,0 0-356 0</inkml:trace>
  <inkml:trace contextRef="#ctx0" brushRef="#br1" timeOffset="-139522.02">23019 17780 1314 0,'0'0'229'0,"0"0"-122"0,0 0-49 15,0 0-37-15,0 0-13 16,0 0-7-16,0 0-1 16,-64-4-1-16,55 4 0 15,7 0-1-15,0 0 1 16,2 0-3-16,0 0 4 15,0 0 0-15,0 0 19 16,0 0 3-16,0 0 5 16,0 0-2-16,0 0-3 15,0 0-3-15,0 0-3 16,0 0-3-16,2-4-5 16,11-6-4-16,7 2-1 15,3 4-2-15,-4 4 2 0,0 0-1 16,-6 0-2-16,-2 0 0 15,-4 4 0-15,1 10 1 16,2-2-1-16,-1 6 0 16,-3 0 0-16,1 0 1 15,-2 0-1-15,-5 0 0 16,0 0 0-16,0 0 0 16,0 5 0-16,-14-1 0 15,-15 0 0-15,-2-8-3 16,0 4-5-16,6-10-4 15,6 2-13-15,7-6-24 16,10-4-79-16</inkml:trace>
  <inkml:trace contextRef="#ctx0" brushRef="#br1" timeOffset="-138844.88">24372 17526 920 0,'0'0'440'0,"0"0"-280"16,0 0-48-16,0 0-56 15,0 0-15-15,0 0-8 0,45 0-12 16,-38 0-8-16,5 0-6 15,9 0-3-15,6 0-2 16,8 0 0-16,10 0-2 16,-1 0 0-16,2 0-1 15,-7 0-20-15,-10 0-51 16,-11 0-231-16</inkml:trace>
  <inkml:trace contextRef="#ctx0" brushRef="#br1" timeOffset="-138548.82">24577 17405 1580 0,'0'0'77'15,"0"0"10"-15,0 0-36 16,0 0-36-16,0 0-12 16,0 0-2-16,0 28 1 15,0 2 3-15,-6-3-1 16,-3 5-2-16,0-2 1 16,-2 2-2-16,-3 4 0 0,3-4-1 15,5 6 0-15,3-6-21 16,3-4-110-16</inkml:trace>
  <inkml:trace contextRef="#ctx0" brushRef="#br1" timeOffset="-136770.29">25838 17271 905 0,'0'0'416'16,"0"0"-320"-16,0 0 25 16,0 0-73-16,0 0-29 15,0 0-1-15,0 0-9 16,0 0-4-16,0 0-1 15,0 0 0-15,0 0-4 16,0 0 4-16,0 0 2 0,0 0 12 16,0 0 6-16,0 0-6 15,0 0 3-15,0 0 1 16,0 0-5-16,0 0-6 16,0 0-2-16,0 0-6 15,0 0-1-15,0 0 0 16,0 0 3-16,0 0 4 15,0 0-1-15,0 0-3 16,0 0 1-16,0-4-2 16,0 0-1-16,7-6-1 0,3 2-2 15,0-2 0-15,-1 2 0 16,0 4-1 0,-2 0 1-16,-3 4 0 0,-2-6 0 15,-2 6 0-15,0 0 0 16,3 0 0-16,-1 0-1 15,4 0 0-15,1 0 1 16,0 10-1-16,-2 8 1 16,-5 4 0-16,0 0 0 15,0 4 0-15,0 2 0 16,0-6 0-16,-7 4 0 16,-3-4 1-16,6 0 0 15,2 2-1-15,2-6 0 16,0-1 0-16,0-3 0 15,0-5 0-15,0 4 0 16,0-9 0-16,0 6 0 0,11-6 0 16,5 4-1-16,-1-6 0 15,3 6 1-15,-2-8 0 16,-1 0 1-16,-2 0-1 16,-3 0 0-16,-4 0 0 15,1 0 1-15,-7-10 0 16,0 2 0-16,0 4 2 15,0 0-1-15,0-1 0 16,0 4-1-16,0 1 0 16,-4 0 0-16,-9 0-1 15,-1 0-1-15,-1 0 0 16,-2 10 1-16,2 8 0 16,-3 8 0-16,3 0 0 0,-1 2 0 15,1 4 0-15,-1-2 0 16,1 2 0-16,-4 2 1 15,1-2-1-15,1 0 0 16,1-1 0-16,3-5-1 16,2-7 1-16,4-6 0 15,0-3 0-15,5-6 0 16,0-4 0-16,2 0 1 16,-2 0 0-16,2 0 0 15,-5 0-1-15,3 0 0 16,0-8-2-16,2-2-9 15,0 0-20-15,0-3-63 16,4 8-410-16</inkml:trace>
  <inkml:trace contextRef="#ctx0" brushRef="#br1" timeOffset="-136342.09">26360 17490 930 0,'0'0'533'0,"0"0"-378"16,0 0-60-16,0 0-51 15,0 0-27-15,0 0-3 16,0-4-5-16,0 4-2 15,4 0-3-15,17-5 0 0,8 5 2 16,6 0-2 0,1 0-3-16,-3 0 0 0,-2 0-1 15,-8 0-10-15,-15 0-58 16,-8 0-171-16</inkml:trace>
  <inkml:trace contextRef="#ctx0" brushRef="#br1" timeOffset="-136143.52">26339 17620 1321 0,'0'0'173'0,"0"0"-82"16,0 0 21-16,0 0-70 15,0 0-21-15,0 0-2 16,125 4-6-16,-84-4-11 15,-3 0-2-15,-5 0-2 16,-8 0-90-16</inkml:trace>
  <inkml:trace contextRef="#ctx0" brushRef="#br1" timeOffset="-134419.57">26957 17522 1290 0,'0'0'168'0,"0"0"-59"16,0 0-5-16,0 0-60 16,0 0-21-16,0 0-5 15,74-10-6-15,-68 34 0 16,1 6 16-16,-3 10-18 16,-4 0-4-16,0 0-2 15,0 0-2-15,0 0 0 16,-2-16-2-16,-2-6 0 15,1-6 1-15,3-8-1 0,-2-4 0 16,2 0 0 0,0 0 2-16,0 0-1 0,0 0 2 15,0-26-2-15,0-6-1 16,7-12-3-16,13-4-1 16,3 2-4-16,-2 6 1 15,0 14 4-15,-8 8 2 16,-4 5 1-16,0 12 0 15,-5 1 1-15,5 0-1 16,2 0 0-16,5 14 0 16,0 0 1-16,-1 0-1 15,1 6 1-15,-5-6 0 0,-3 4-1 16,-2-8 2-16,-6 2-2 16,0-6 1-16,0 2 0 15,0-8 0-15,0 0 1 16,0 0-2-16,0 0 0 15,0 0 2-15,0 0-2 16,2 0 0-16,-2 0 1 16,4 0-1-16,5 0 0 15,11-10-3-15,11-12 1 16,9 4 1-16,2-4 0 16,1 0 1-16,-5 4 0 15,-12 10 0-15,-10-1-1 16,-7 9 0-16,-7 0 0 0,-2 0 0 15,0 13 0 1,0 5 1-16,0 0 0 0,0 4 0 16,0-4 0-16,0 4 0 15,0 0 1-15,-7 0-1 16,-4 0 1-16,0-4-1 16,2 0 0-16,2-4-1 15,7 0-13-15,0-6-35 16,0 0-74-16,21-8-336 15</inkml:trace>
  <inkml:trace contextRef="#ctx0" brushRef="#br1" timeOffset="-133909.57">27964 17544 1367 0,'0'0'118'16,"0"0"-5"-16,0 0-3 15,0 0-80-15,0 0-15 16,0 0-1-16,-13-18-9 16,-5 18-4-16,-3 0 0 15,-2 5 0-15,-2 12 2 0,2 1 1 16,1 0-2-1,5 0-2-15,1 0 2 0,7-8-2 16,5 2 0 0,1-2 0-16,3-2 0 0,0 2-1 15,0-6 0-15,3 0 1 16,16-4 0-16,10 0 0 16,2 0 0-16,-2-8 0 15,0-6-6-15,-8-4-5 16,-6 0 8-16,-3-4 3 15,-8 4 0-15,-4 4 2 16,0 10 0-16,0 0 7 0,0 4-1 16,0 0-7-1,0 0-1-15,0 18-1 0,0 4 1 16,0 4 0-16,0-4-1 16,0-4 1-16,0 0-1 15,0-8-5-15,4 2-10 16,10-6-32-16,3-2-81 15,2-4-565-15</inkml:trace>
  <inkml:trace contextRef="#ctx0" brushRef="#br1" timeOffset="-133692.49">28222 17531 1584 0,'0'0'88'0,"0"0"-86"0,0 0 40 16,0 0-19-16,0 0-19 15,139 89 1-15,-117-67-3 16,-2 0-1-16,-4 0-1 16,-3-4-13-16,-5-8-65 15,2-2-161-15</inkml:trace>
  <inkml:trace contextRef="#ctx0" brushRef="#br1" timeOffset="-133466.72">28421 17504 1570 0,'0'0'50'0,"0"0"20"0,0 0-30 15,0 0-33-15,0 0-4 16,0 0 0-16,-131 120 0 16,106-92-1-16,2-2-2 15,3-4 0-15,3 0-4 16,-1-8-57-16,2-2-187 16</inkml:trace>
  <inkml:trace contextRef="#ctx0" brushRef="#br1" timeOffset="-132641.03">28648 17281 1140 0,'0'0'174'16,"0"0"-61"-16,0 0-32 16,0 0-31-16,0 0 11 15,0 0-2-15,0-10-17 16,0 10-7-16,0 0-12 16,0 0-6-16,0 0-4 15,-2 0-5-15,-3 0-6 16,-1 14 0-16,2 4 5 0,-2 4-2 15,6 0-2-15,0-4 0 16,0 4-1-16,0 0 0 16,0-4 1-16,3 0-2 15,4 0 0-15,1 0 1 16,1 0-2-16,-1-4 1 16,-2-1-1-16,-2-3 0 15,1-2 0-15,-5 2 0 16,0 2 0-16,0 2 1 15,0-2 0-15,0-2-1 16,-9 0 1-16,3-2-1 16,-2-4 1-16,4 0 0 15,2-4-1-15,2 0 1 16,0 0-1-16,0 0 1 0,0 0-1 16,0 0 0-16,0 0-1 15,14-8-2-15,1 0 0 16,1 2 0-16,-8 6 0 15,-1 0 3-15,-1 0 0 16,2 0-2-16,-2 6 1 16,1 10 1-16,-3 8 0 15,-2-2 0-15,-2 4 1 16,0 0-1-16,0-2 1 16,0 6 1-16,-13-8 2 15,1 5 0-15,4-8-4 16,6 3 0-16,2-4 0 15,2 0-1-15,25-5-10 0,8-3-37 16,-6-10-271 0</inkml:trace>
  <inkml:trace contextRef="#ctx0" brushRef="#br1" timeOffset="-131583.13">29834 17744 1043 0,'0'0'452'0,"0"0"-367"16,0 0 11-16,0 0-58 15,0 0-19-15,0 0 1 16,0 0-8-16,2 0-2 16,17 0 10-16,2-4-3 15,-3 4-11-15,-7-4-3 16,-5 4-2-16,-6 0-1 16,0 0 0-16,0 0-1 15,0 0 1-15,0 8 0 16,-9-2 2-16,3-2-1 15,0 0 0-15,2-4-1 0,0 0 2 16,4 0 1 0,-2 0 2-16,0 0 4 0,2-8-5 15,-2-10-1-15,2 4 0 16,-3 0-2-16,3 10 0 16,0 0-1-16,0 0 1 15,0 4 0-15,0 0-1 16,0 0-1-16,0 0-1 15,0 0 0-15,0 8 1 16,9 2 1-16,7 2 0 16,-1-4 0-16,3-2 1 15,-2 2 0-15,2 2-1 0,-3 4 0 16,-1 2 1 0,-1 2-1-16,1 0 0 0,-1 9 1 15,3-8-1-15,-5 3 7 16,-1 1-2-16,-2-7-3 15,-6-2 0-15,-2 0-1 16,0 0 0-16,0 2 2 16,0-2-2-16,0 0 0 15,0 4-1-15,0-4 0 16,-7 4-5-16,-19-6-28 16,-11 2-82-16</inkml:trace>
  <inkml:trace contextRef="#ctx0" brushRef="#br1" timeOffset="-130122.42">31043 17263 112 0,'0'0'982'0,"0"0"-765"16,0 0-56-16,0 0-89 0,0 0-23 15,0 0-5-15,-4-10-1 16,2 6-7-16,2 4 5 16,0 0-9-16,-2 0-6 15,2 0-5-15,0 0-4 16,0 0-6-16,0 0-5 16,0 0-2-16,0 0-2 15,0-4-2-15,2 0-1 16,11 0 1-16,-2 4 0 15,-2 0 0-15,2 0-1 16,-5 0 1-16,2 8-1 16,-2 10 1-16,-1 0 0 0,-1 0 0 15,-2 0-1 1,0-2 1-16,2 2 0 0,-4-4 1 16,0 0-1-16,0 0 0 15,0 2 0-15,-15 2 0 16,1-4 0-16,2 0 0 15,1-2 0-15,1-6 1 16,4 2-1-16,1-3 0 16,3-1 0-16,2 0 0 15,0 1-1-15,0 0-1 16,0-1 1-16,7 0 1 16,4-3 0-16,2-1 1 15,0 0-1-15,-3 0 1 16,-4 0-1-16,-1 0 1 15,-5 0 0-15,0 0 1 16,0 0 0-16,0 0 0 16,0 0 1-16,0 0-2 0,0 0 0 15,0 0-1-15,0 0 0 16,0 13-2-16,0 1 2 16,-2 4 1-16,-5 4-1 15,1 4 1-15,-2 10 0 16,2-4-1-16,1 4 5 15,1 4-4-15,4-6 0 16,0-6 0-16,0-6-1 16,0-8 0-16,0-1 0 15,0-4 0-15,0-9 0 0,0 4 1 16,0-4-1-16,0 0 0 16,0 0 0-16,0 0 1 15,0 0 0-15,-6 0 0 16,-6 0-1-16,1 0 0 15,-3 0 0-15,3 0-1 16,5-9-12-16,-3-8-15 16,9 3-25-16,0 0-128 15</inkml:trace>
  <inkml:trace contextRef="#ctx0" brushRef="#br1" timeOffset="-129697.22">31471 17472 1373 0,'0'0'194'15,"0"0"-68"-15,0 0-58 0,0 0-39 16,0 0 0-16,0 0-11 15,-4 0-7-15,4 0-6 16,0 0-2-16,4 0-2 16,13 0 0-16,6 0 1 15,4 0-2-15,4 0 0 16,0 0-8-16,-2 0-26 16,-6 1-38-16,-8 7-186 15</inkml:trace>
  <inkml:trace contextRef="#ctx0" brushRef="#br1" timeOffset="-129493.21">31420 17628 1255 0,'0'0'240'0,"0"0"-116"16,0 0-12-16,0 0-77 15,0 0-6-15,0 0-4 16,-9 6-12-16,29-2 2 15,4-4-1-15,5 0-10 16,2 0-2-16,0 0-2 16,1 0-12-16,-3 0-52 15,-5 0-1023-15</inkml:trace>
  <inkml:trace contextRef="#ctx0" brushRef="#br1" timeOffset="-124089.58">17486 16262 753 0,'0'0'202'16,"0"0"-1"-16,0 0-73 16,0 0-72-16,0 0-10 15,0 0 14-15,-3-36 14 16,3 32 9-16,0 4-28 15,0 0-18-15,0 0-19 16,0 0-2-16,0 0-3 16,-11 0-8-16,-2 8-4 15,-3 6 1-15,1 4-1 16,-2 0-1-16,-2 13 1 0,-1 5 0 16,-1 14 1-16,4 0 0 15,-1 10 0-15,7-2 1 16,5-8-1-16,6-2-1 15,0-7-1-15,6-1 0 16,9-4-1-16,5-4 1 16,1 0 0-16,-2 2-1 15,0-6-1-15,-4 6-20 16,-6-6-35-16,-9 2-176 16</inkml:trace>
  <inkml:trace contextRef="#ctx0" brushRef="#br1" timeOffset="56288.75">3837 16826 1539 0,'0'0'80'0,"0"0"-14"15,0 0 7-15,0 0-40 16,0 0-15-16,0 0-5 0,0 0 1 16,0 0-4-16,-12 0-5 15,12 0 0-15,14 0-2 16,15-6 0-16,11-6-2 16,6 6-1-16,10 2 0 15,-2 0 0-15,-3 0 0 16,-9 4 0-16,-11 0 0 15,-10 0-2-15,-15 0-5 16,-6 0 4-16,0 0 3 16,-4 0 0-16,-21 0 1 15,-8 0-1-15,-1 0 0 16,3 8-12-16,2 6-25 16,-6 4-153-16</inkml:trace>
  <inkml:trace contextRef="#ctx0" brushRef="#br1" timeOffset="63523.02">12076 16320 1529 0,'0'0'72'15,"0"0"0"-15,0 0 21 0,0 0-57 16,0 0-13-16,0 0-8 15,0 0-8-15,0 0-2 16,-11-30-3-16,11 30-1 16,0 0-1-16,-7 8 0 15,-5 10 0-15,-5 4 1 16,-5 9 0-16,-3-3 1 16,-2 2-1-16,2-6 1 15,4 2-2-15,3-4 1 16,7-8-1-16,1-2 0 15,8-6 0-15,0 2 0 16,2-8 0-16,0 0 0 16,0 0-1-16,0 4 0 0,2-4 1 15,14 4 0-15,-1-2 0 16,6 2 0-16,-1 0-3 16,2 0-1-16,2-4-1 15,1 0 0-15,-5 0 2 16,-5 0 3-16,-3 0 0 15,-3 0 0-15,-3 0 0 16,3-8 2-16,1-2-2 16,-2-2 2-16,-1 6 0 15,-3 6-1-15,-2 0 3 0,-2 0-3 16,0 0 0 0,0 0-1-16,0 0 0 0,-4 14 0 15,-7 8 3-15,-3-4 0 16,3 4 0-16,3 0-1 15,1 0 0-15,2-2-2 16,1 6 0-16,1-4 1 16,1 5-1-16,2-5-5 15,0 2-22-15,0-6-125 16</inkml:trace>
  <inkml:trace contextRef="#ctx0" brushRef="#br1" timeOffset="80828.98">17748 16388 1314 0,'0'0'126'0,"0"0"-39"15,0 0 33-15,0 0-74 16,0 0-15-16,0 0 2 15,0 0-13-15,-29-54-5 16,29 54-3-16,0-4-4 16,0 4-3-16,0 0-1 15,0-1-1-15,0-3 1 16,0-5-4-16,12-1 0 16,9 2 0-16,8 8-1 15,0 0 1-15,3 0-1 16,-6 0 1-16,-3 22-1 15,-8 1 0-15,-3 3 1 16,-10 2 0-16,-2-10 0 0,0-4 0 16,0 2 1-16,-12-2-1 15,-12-4 2-15,-5 8-1 16,-4-2-1-16,4-2 0 16,7-6 1-16,11-6-1 15,3 2 0-15,8-4 0 16,0 0 0-16,0 0 0 15,0 0 0-15,0 0-1 16,0 0-2-16,8 0 2 16,9 8 1-16,3-4 0 15,3 10 0-15,-4-4-1 0,0 6 1 16,-4 6 0 0,-4-4 0-16,-6 4 0 15,-3-4 0-15,-2 0 1 0,0 0-1 16,0 1 1-16,-11-11-1 15,-5 2 1-15,-2-2 0 16,-4-3 0-16,0-5 0 16,-7 0-1-16,2 0 1 15,2 0 1-15,4 0-2 16,4 0 0-16,2-5 1 16,6 1-1-16,4 0-1 15,3 4 1-15,2 0-15 16,0 0-121-16,0 4-1538 15</inkml:trace>
  <inkml:trace contextRef="#ctx0" brushRef="#br1" timeOffset="89620.52">22360 16415 357 0,'0'0'511'0,"0"0"-176"0,0 0-110 15,0 0-86-15,0 0-67 16,0 0-22-16,-10-36-19 16,10 32 0-16,0-1-8 15,0 5-2-15,0 0-6 16,0 0-3-16,0 0-2 16,0-1-1-16,0-7-4 15,-3-5-5-15,1 8 1 16,-3-8-1-16,-4 12 0 15,-1-3 0-15,-9 4 0 16,-5 0 0-16,-5 0 0 16,-3 9 0-16,9 4-1 15,2 5 1-15,3-8 0 0,5 2 0 16,4-2-1-16,0 2 1 16,2 2 0-16,3 0 0 15,2 0-1-15,2 4 1 16,0-2-2-16,0-2 0 15,9-4 2-15,11-2-1 16,2-4 1-16,2-4-1 16,5 0 1-16,0 0 0 15,0-18 0-15,-2-4 1 16,-2-4-1-16,-8-2 0 16,-1 6 0-16,-3 0 1 15,-5 8 0-15,-4 6 0 16,0-2 4-16,-4 7 0 0,2 3 0 15,-2 0-2-15,0 0-3 16,0 0 0-16,3 0-1 16,-1 0 0-16,2 13 1 15,0 5 0-15,2 8 1 16,-4-2-1-16,-2 10 1 16,0-2-1-16,0-2 1 15,-2 6-1-15,-10-4 0 16,1-2 1-16,-3 2-1 15,1-4 0-15,0-2 0 16,1-9 1-16,4 1-1 16,1-8 0-16,-2-2 1 0,2 2-1 15,1-6 1 1,-5 4-1-16,1-6 1 0,-3 2-1 16,0 4 1-16,0-8-1 15,-2 4 0-15,3-4 0 16,1 0 0-16,1 0 0 15,2 0 0-15,1 0-4 16,1 0-25-16,-1 0-27 16,2-8-166-16</inkml:trace>
  <inkml:trace contextRef="#ctx0" brushRef="#br1" timeOffset="94769.75">14818 16379 1021 0,'0'0'314'16,"0"0"-158"-16,0 0-48 15,0 0-33-15,0 0-28 0,0 0-11 16,0-4-12-16,-4 4-9 16,-19 22-6-16,-8 4-8 15,-4 10 1-15,6-8 0 16,2 2-1-16,5-12 0 15,8-4 0-15,4-2 0 16,5-8-1-16,3 2 0 16,2-6 0-16,0 0-1 15,0 0 0-15,0 0 0 16,7 0 1-16,12 0 0 0,6 0 1 16,-1 0-1-16,1 0 0 15,0 0 0 1,-4 12 0-16,0 2 1 0,-3 0-1 15,-3 12 0-15,-1-4 0 16,-3 0 0-16,-3 1 0 16,-3-1 0-16,-5 1 0 15,0 4 0-15,-9-1 2 16,-13 2-2-16,-7-2 1 16,-3-4 0-16,1 0 0 15,-2-12-1-15,2-2 2 16,-1-2-2-16,3-6 0 15,6 0 1-15,0 0-1 0,5-6 0 16,1-12-1 0,3 2-6-16,3-6-21 0,7-2-44 15,4-6-114-15,0 2-1259 16</inkml:trace>
  <inkml:trace contextRef="#ctx0" brushRef="#br1" timeOffset="95074.27">14747 16409 1388 0,'0'0'104'0,"0"0"-6"16,0 0-31-16,0 0-40 15,0 0-4-15,0 0 8 16,23-30-2-16,-15 30-10 16,3 0-7-16,5 0-2 15,9 0-2-15,6 0-3 16,5 0-1-16,1 0-3 16,-3 0-1-16,-10 0 0 15,-11 9-7-15,-13 12-56 16,-13 1-239-16</inkml:trace>
  <inkml:trace contextRef="#ctx0" brushRef="#br1" timeOffset="98844.02">23229 16270 1148 0,'0'0'235'0,"0"0"-75"16,0 0-55-16,0 0-42 16,0 0-22-16,0 0-12 15,0 0-9-15,0 0-6 16,-9 0-3-16,9 0-3 15,0 0-1-15,0 0-3 16,0 0-2-16,0-4-1 16,0 4-1-16,0 0 0 15,17-4 0-15,-2 4 0 16,1 0-1-16,-1 0 0 0,-4 0-2 16,0 4 1-1,-2 14-2-15,-5 9 2 0,-4 0 1 16,0 4 0-16,0 1 1 15,0-4 0-15,-4 2 0 16,-7-4 0-16,-7 2 0 16,-2-6 1-16,-2 0-1 15,2-8 0-15,1-2 1 16,9-6-1-16,5 2 0 16,3-4 0-16,0 0-1 15,2-2 1-15,0 2 0 16,0 4 0-16,0-4-1 15,0-2 1-15,0 0 0 0,0 4 0 16,4-2 1 0,7 0-1-16,3 2 1 0,5 6-1 15,4-6 0-15,4 6 0 16,4-6 0-16,2 2 0 16,3 0 0-16,1-3 0 15,2-4 1-15,-1 3-1 16,-7 5-4-16,-2-5-48 15,-14 0-131-15</inkml:trace>
  <inkml:trace contextRef="#ctx0" brushRef="#br1" timeOffset="103770">24812 16298 1388 0,'0'0'132'16,"0"0"-13"-16,0 0-61 15,0 0-27-15,0 0-10 16,0 0-8-16,0 0-6 15,-16-48 3-15,11 42 0 16,1 6-2-16,-3-8-3 16,-2-2-2-16,-4 6-2 15,-7-4-1-15,-5 4 1 16,-6 4 0-16,-3 0-1 16,3 0-1-16,2 4 1 15,8 8 1-15,0 6-1 16,10-4 0-16,4 4-1 0,7-6 0 15,0 2 1-15,0 0-1 16,7-1-2-16,13 5 2 16,2-4 1-16,3 0 0 15,0-2 0-15,2-2 0 16,-2-6 0-16,4-4 1 16,-4 0-1-16,0 0 0 15,-3-14 2-15,-2-4-1 16,-4-4 1-16,-5 4 4 15,-3 0 2-15,2-5 1 16,-6 11 1-16,1-2-1 16,-3 10-3-16,-2 4 1 15,0 0-3-15,0 0-4 0,2 0-1 16,-2 12-2-16,2 16 2 16,-2 12 1-16,2 1 2 15,-2-5-2-15,2 4 2 16,-2-6 0-16,0 2 1 15,0-4-1-15,-2-6 1 16,-11 2 0-16,-1 2-2 16,-1-8 1-16,-1-4-1 15,3 0 0-15,0-12-1 16,4-2 1-16,2 0-1 16,3-4 1-16,0 0 0 15,-3 0 0-15,0 0 1 0,-2 0-1 16,3 0 0-1,-1-4 1-15,2-1-1 0,0 0-1 16,5 5 0-16,0 0-2 16,0 0-9-16,0 0-23 15,0 10-72-15,0 12-476 16</inkml:trace>
  <inkml:trace contextRef="#ctx0" brushRef="#br1" timeOffset="105022.3">28710 16455 705 0,'0'0'280'15,"0"0"-59"-15,0 0-72 16,0 0-87-16,0 0-12 0,0 0 6 16,0 0-18-16,29-14-15 15,-29 14-15-15,0 0-8 16,0 0 0-16,0 0-37 15,0 0-11-15,0 0 46 16,0 0-3-16,0 0-1 16,0 0 0-16,0 0-12 15,0 0-38-15,0 0-186 16</inkml:trace>
  <inkml:trace contextRef="#ctx0" brushRef="#br1" timeOffset="106062.55">28826 16423 975 0,'0'0'448'0,"0"0"-316"16,0 0-15-16,0 0-68 0,0 0-17 16,0 0-10-16,0-26-5 15,0 17-9-15,0 4 2 16,0 1-2-16,0 4-1 16,-4-9-4-16,-8 9 1 15,-5 0-3-15,-6 0-1 16,-4 0 0-16,1 0 0 15,2 13 0-15,1 1 0 16,5 0 0-16,5 2-1 16,2 2 1-16,2-4 0 0,7 4-1 15,2-8 0 1,0 6-1-16,0-6 2 0,2-2-2 16,14-2 1-16,5-4 0 15,4-2 1-15,0 0 0 16,2 0 0-16,-3-2 1 15,3-12-1-15,-5-10 1 16,0 2-1-16,-3 0 1 16,-6-4 0-16,-5 8 0 15,-2 4 0-15,-4 6 4 16,-2-1 0-16,0 9 0 16,0 0 0-16,0 0-5 15,0 0 0-15,0 0-1 16,0 0-2-16,2 13 1 15,0 9 2-15,0 0 0 0,2 6 0 16,-1 2 0-16,-1 6 1 16,-2 0-1-16,0 0 1 15,0-2 0-15,0 2-1 16,0-8 1-16,0 4 0 16,-5-6-1-16,-5 1 1 15,-2-9 0-15,3-8 0 16,-2-2 0-16,-2-8 0 15,-3 0 4-15,0 0 1 16,1 0 3-16,4-4-4 16,0-6 0-16,6-2-2 15,3 6-3-15,2-6 0 0,0 6-4 16,0 2-9 0,7-5-20-16,6 5-75 0,-4-1-676 15</inkml:trace>
  <inkml:trace contextRef="#ctx0" brushRef="#br1" timeOffset="106596.75">29689 16325 1043 0,'0'0'406'15,"0"0"-273"-15,0 0-20 16,0 0-62-16,0 0-33 15,0 0-3-15,0-19-5 16,0 19-6-16,-9 24 3 16,-5 11 6-16,-1-3-3 15,1-2-6-15,1 6-2 16,2-8-1-16,-1 2-1 16,4-4 1-16,4-2-1 15,-1-2-1-15,3-4-3 16,2-2-24-16,0-2-33 15,0-4-87-15,0-10-351 0</inkml:trace>
  <inkml:trace contextRef="#ctx0" brushRef="#br1" timeOffset="106895.75">29905 16258 1439 0,'0'0'88'16,"0"0"-26"-16,0 0 57 15,0 0-76-15,0 0-29 16,0 0 0-16,18-18-5 16,-26 44-8-16,-7 10 15 0,-5 5-3 15,5-1-4-15,-1 0-4 16,5 0-3-16,4-4 0 15,0 0-1-15,1 0-1 16,1-2 0-16,3 2 0 16,2-4 0-16,0-1-8 15,0-4-38-15,0-9-187 16</inkml:trace>
  <inkml:trace contextRef="#ctx0" brushRef="#br1" timeOffset="107677.49">31382 16383 1406 0,'0'0'159'0,"0"0"-48"16,0 0-60 0,0 0-30-16,0 0-8 0,0 0-7 15,0 0 24-15,-31 80-7 16,15-44-9-16,3-10-3 15,2 2-5-15,-1-2-3 16,1 0-1-16,5-4-1 16,-2 2-1-16,8 2 0 15,0-4 0-15,0-3-3 16,0 3-17-16,8-8-30 16,5-5-95-16,3-9-946 15</inkml:trace>
  <inkml:trace contextRef="#ctx0" brushRef="#br1" timeOffset="107963.34">31743 16347 1479 0,'0'0'115'0,"0"0"-41"16,0 0 0-16,0 0-56 16,0 0-17-16,0 0 6 15,-31 76 11-15,8-32-3 16,-1-2-3-16,1 6 0 0,-1 0-7 16,2-6-3-1,-1 6-1-15,4-3-1 0,3 1 0 16,1 2-34-16,7-12-129 15</inkml:trace>
  <inkml:trace contextRef="#ctx0" brushRef="#br1" timeOffset="112958.4">6584 16226 1486 0,'0'0'97'0,"0"0"-13"0,0 0-13 15,0 0-28-15,0 0-25 16,0 0-12-16,0 0-4 15,17 10 5-15,-7 16 8 16,-6 10-8-16,-4 4-4 16,0 9-1-16,-16 1-1 15,-13-2 0-15,0-2-1 16,0-2 1-16,5-8-1 16,4-10-5-16,13-4-11 15,7-4-11-15,0-14-32 16,31-4-89-16,5 0-551 15</inkml:trace>
  <inkml:trace contextRef="#ctx0" brushRef="#br1" timeOffset="113187.87">6887 16302 1558 0,'0'0'68'16,"0"0"-20"-16,0 0 7 15,0 0-23-15,0 0-24 16,0 0-4-16,2 41 9 16,-2-5-3-16,0 8-2 15,-10 6-3-15,-5 2-4 16,1-2-1-16,4-2 0 16,1-6-2-16,2 2-37 0,-2-9-114 15</inkml:trace>
  <inkml:trace contextRef="#ctx0" brushRef="#br1" timeOffset="113742.62">5061 16160 1437 0,'0'0'90'0,"0"0"-21"16,0 0 20-16,0 0-40 15,0 0-35-15,0 0-14 16,31 8 4-16,-19 28 8 16,-1 0-3-16,-2 4-3 15,0-4-4-15,-2-1-1 16,-1 2-1-16,1-2 0 15,0 1-23-15,2-8-37 16,2-2-88-16,-3-14-404 16</inkml:trace>
  <inkml:trace contextRef="#ctx0" brushRef="#br1" timeOffset="114058.74">5433 16234 1333 0,'0'0'69'15,"0"0"34"-15,0 0 6 0,0 0-51 16,0 0-30 0,0 0-7-16,8-4 11 0,-35 36-2 15,-6 8-10-15,-8 5-8 16,-1 13 0-16,-4 4-4 15,-4 2 1-15,-1 2-4 16,4-8-2-16,2-8-2 16,8-1 0-16,5-5-1 15,5-4 0-15,5-8 0 16,0 0-8-16,2-6-17 16,7 0-22-16,6-8-80 15,2-8-419-15</inkml:trace>
  <inkml:trace contextRef="#ctx0" brushRef="#br1" timeOffset="117647.36">12231 17299 920 0,'0'0'303'0,"0"0"-136"16,0 0-44-16,0 0-52 16,0 0-28-16,0 0-16 0,0 0-1 15,0 0-10-15,-26 34 1 16,10-20-1-16,-4 4-3 16,-2 0-2-16,-2 0-6 15,1-6 0-15,3-2-5 16,9-6 1-16,2 0 0 15,9-4-1-15,0 0 1 16,0 0-1-16,0 0 0 16,7 0-6-16,15 0 6 15,10-8 1-15,-3 4-1 16,-3-2 0-16,-2 2 0 16,1 4 0-16,-5 0 1 15,0 0-1-15,-2 0 0 0,-1 0 0 16,1 6 0-1,1 10 0-15,-8 2 1 0,-7 6 0 16,-4-2 0-16,0 5 0 16,0-5 0-16,-9 0 1 15,-9-4-1-15,-5-8 0 16,2 6 0-16,-6-6 0 16,2-2-1-16,-2 2 1 15,1-2-1-15,0-2 0 16,1 2 0-16,-2-4 0 15,2 2 0-15,1-2-1 16,4 0 1-16,4-4-2 16,5 0-5-16,2 0-14 15,4 0-8-15,3-4-96 0,0-10-1270 16</inkml:trace>
  <inkml:trace contextRef="#ctx0" brushRef="#br1" timeOffset="118075.49">12263 17259 680 0,'0'0'553'0,"0"0"-403"16,0 0-13-16,0 0-59 15,0 0-36-15,0 0-3 16,2 0 0-16,-2 0-13 15,0 0-9-15,0 0-11 0,0 0-4 16,4 0-2 0,6 0 0-16,5 0 1 0,3 0 1 15,1 4 1-15,2-4 3 16,1 0-3-16,5 0-2 16,2 0-1-1,2 0 0-15,-2 0-7 0,-7 0-41 16,-12 0-156-16</inkml:trace>
  <inkml:trace contextRef="#ctx0" brushRef="#br1" timeOffset="120408.79">12620 17155 945 0,'0'0'227'15,"0"0"-73"-15,0 0 11 16,0 0-61-16,0 0-51 15,0 0-17-15,0 0-10 16,0-8-12-16,0 8-9 16,0 18-4-16,0 14 9 0,-10 6 6 15,3 8-8-15,-1 6-2 16,-1 8-4-16,2 6 1 16,-2-3 1-16,0-1-3 15,1-8 0-15,3-6 1 16,-2-2-1-16,3-10 0 15,-3-6-1-15,3-4 1 16,0-8-1-16,-2 1 0 16,4-10 0-16,-4 4 0 15,-1-4-8-15,-7 0-44 16,-3-4-80-16,-8-5-757 16</inkml:trace>
  <inkml:trace contextRef="#ctx0" brushRef="#br1" timeOffset="125917.87">14785 17441 905 0,'0'0'491'16,"0"0"-431"-16,0 0 70 16,0 0-79-16,0 0-29 15,0 0-1-15,0 0 0 16,0-18-5-16,0 18-3 0,0 0 0 15,0 0-2 1,0 0-1-16,0 0-1 0,-2 0-2 16,-3 0-1-16,1 0-1 15,-8 0-4-15,-1 0 1 16,-3 8-1-16,-3 6 0 16,1 8 0-16,0 1 0 15,0 0 0-15,0 8-1 16,1 1 1-16,-2 2-1 15,2 2 0-15,3 0 0 16,6-8 1-16,3 6-1 16,3-10 0-16,2-4 0 0,0-2 0 15,0-4 0-15,0 0 0 16,4 0 0-16,7-1-1 16,5-4 1-16,-3-5 0 15,3 1 0-15,-3-5 0 16,6 0 0-16,-2 0 1 15,1-5-1-15,2-8 0 16,-2-6 0-16,-2-3 0 16,-5 4 0-16,-5 4 0 15,-2-2 0-15,-4 6 1 16,0 2-1-16,0-2 2 16,0 2-1-16,0 2-1 15,-4-2 1-15,-5 0 0 16,1 4 0-16,-4-2-1 15,-1 6 0-15,-3 0 0 0,-6 0 0 16,0 0-1-16,1 10 1 16,4 2 0-16,3-2-1 15,6 2-1-15,5 2-22 16,1 4-35-16,2-4-41 16,0 4-156-16</inkml:trace>
  <inkml:trace contextRef="#ctx0" brushRef="#br1" timeOffset="130375.68">17882 17572 1419 0,'0'0'119'16,"0"0"-32"-16,0 0-29 15,0 0-22-15,0 0-8 16,0 0-5-16,0 0-1 15,-11-6-7-15,2 6-8 16,-2 0-2-16,-9 0-2 16,-5 0-2-16,0 14-1 15,-2 0 0-15,8 4 1 16,3-2-1-16,3 2 0 16,2 0 0-16,4 0 0 15,0 0-1-15,7 0 1 16,0 4-1-16,0-4 1 0,0 4 0 15,2-8-1 1,12-2 1-16,4-6-1 0,6-6-1 16,3 0 2-1,7 0-1-15,-3-22 0 0,0-6 0 16,-4-4 1-16,-5-6 1 16,-7-2 0-16,-6 0-1 15,-4 8 1-15,-5 0-1 16,0 14 0-16,0 0 1 15,-3 10-1-15,-16 3 0 16,-12 5-11-16,-7 0-34 16,-3 14-81-16,8-1-611 15</inkml:trace>
  <inkml:trace contextRef="#ctx0" brushRef="#br1" timeOffset="136003.65">22157 17554 1082 0,'0'0'314'16,"0"0"-227"-16,0 0-16 15,0 0-36-15,0 0-14 16,0 0-5-16,-84 120-5 16,82-112-6-16,0-4 1 15,0-4 8-15,-1 6-2 0,-2 2-2 16,1 2-2 0,-5 6-1-16,-1 2-2 0,-2 6 1 15,-3-2-5 1,1 4 4-16,1 0-5 0,6-2 1 15,2-2 1-15,3-9-2 16,2-3 0-16,0-10-9 16,0 0-79-16,16 0-241 15</inkml:trace>
  <inkml:trace contextRef="#ctx0" brushRef="#br1" timeOffset="136403.68">22456 17486 980 0,'0'0'432'0,"0"0"-342"16,0 0 13-16,0 0-59 15,0 0-25-15,0 0 0 16,0 0 3-16,0 0-4 0,0 0 0 16,0 9 3-1,-4 13 4-15,-5 5-11 0,-7 1-5 16,1 2-2-16,-1 2-4 15,-1-2-1-15,-2 2-1 16,1-2-1-16,3 6 0 16,-3-8 0-16,5 6-1 15,6-10-18-15,7-2-43 16,0-5-227-16</inkml:trace>
  <inkml:trace contextRef="#ctx0" brushRef="#br1" timeOffset="140823.07">23686 17431 1449 0,'0'0'104'16,"0"0"-19"0,0 0-23-16,0 0-37 0,0 0-12 15,0 0 0-15,0 0-3 16,0 0-4-16,0 0-2 15,0 0-2-15,0 0-2 16,0 6 3-16,0 6 5 16,-2 6-1-16,-7 1-4 15,0-1-1-15,2 0-2 16,3 0 1-16,2-4-1 0,2-6 0 16,0 0-1-16,0-2 1 15,0 2-2-15,0-4 1 16,16-4 1-16,5 0 0 15,6 0 1-15,2 0 0 16,5 0 0-16,-3 0-1 16,-2 0 0-16,-2 0 0 15,-7 6 1-15,-5 16-1 16,-8 0 0-16,-5 0 0 16,-2 0 0-16,0-4 0 15,0-4 0-15,-2 4 1 16,-14-6 0-16,-2-6 1 15,-3 2-1-15,0-4-1 0,1 0 0 16,3-2 1 0,-2-2 0-16,1 0 0 0,-1 0-1 15,-4 0 0-15,1 0 0 16,0 0 0-16,-3 0-3 16,5 0-12-16,5 0-26 15,7 0-34-15,8 0-108 16,0-10-1305-16</inkml:trace>
  <inkml:trace contextRef="#ctx0" brushRef="#br1" timeOffset="141187.27">23724 17365 1278 0,'0'0'166'16,"0"0"-43"-16,0 0-25 15,0 0-53-15,0 0-13 16,0 0-3-16,0-4-6 15,0 4-10-15,0 0-4 0,0 0-3 16,0 0-2-16,14 0 0 16,7 0 1-16,4 0-3 15,4 0-1-15,2 0 0 16,7-6-1-16,-2 2-1 16,0 4-6-16,-7 0-34 15,-8 0-114 1</inkml:trace>
  <inkml:trace contextRef="#ctx0" brushRef="#br1" timeOffset="146330.44">25228 17445 1070 0,'0'0'258'16,"0"0"-152"-16,0 0 14 16,0 0-45-16,0 0-48 15,0 0-14-15,0 0 11 16,-7-8-4-16,7 8 6 15,0 0 5-15,0 0-6 16,0 0-8-16,-2 0-1 16,2 0-2-16,-2 0-6 0,-2 0-3 15,-8 0-2-15,-8 0-3 16,-6 12 0-16,-8 12 0 16,1 2 0-16,6 1 0 15,7-5 0-15,9-4 0 16,1 0-1-16,8 0 1 15,2-8-1-15,0 6 1 16,0 2-1-16,10 0 1 16,9 0 0-16,6 0 0 15,6 0 0-15,9-4-1 16,1-2 1-16,-2-6 0 16,3-6 0-16,-1 0 0 15,-1-24 0-15,-2-10 1 0,-1-6-1 16,0-6 0-1,-8-6-2-15,-5 6-1 0,-8 5 1 16,-12 11 0-16,-4 12 2 16,0 4 1-16,-15 6-1 15,-19 8 0-15,-8 0-2 16,-3 0 0-16,2 12-4 16,6 10-3-16,8 1-8 15,6 0-24-15,10 4-70 16,7-9-431-16</inkml:trace>
  <inkml:trace contextRef="#ctx0" brushRef="#br1" timeOffset="147556.01">29013 17530 97 0,'0'0'715'15,"0"0"-537"-15,0 0 11 16,0 0-81-16,0 0-40 15,0 0-15-15,0 0 6 0,81-75 4 16,-70 65-2-16,-5 6-17 16,-4 4-14-16,0-4-1 15,-2 4 0-15,0 0-1 16,0 0-6-16,0 0-7 16,0 0-5-16,0 0-7 15,0 0-3-15,0 4-1 16,0 14 1-16,0 9 2 15,0 4 0-15,-6 6 1 16,-7-3-2-16,1 2 0 16,2-8 0-16,3-2-1 15,3-4 1-15,-4-4-1 16,6-4-6-16,2-2-18 16,-2-6-36-16,2-2-90 15,0-4-456-15</inkml:trace>
  <inkml:trace contextRef="#ctx0" brushRef="#br1" timeOffset="147826.79">29356 17433 1517 0,'0'0'110'0,"0"0"-101"16,0 0 55-16,0 0-47 0,0 0-17 15,0 0 12 1,14 57 7-16,-14-25-7 0,0 4 8 16,-9-2-8-16,-11 2-8 15,-2-4-1-15,1 0-1 16,0 2-1-16,5-6-1 16,5-2 0-16,7-8-1 15,4 0-31-15,0-5-79 16,0-12-473-16</inkml:trace>
  <inkml:trace contextRef="#ctx0" brushRef="#br1" timeOffset="149226.51">30350 17504 801 0,'0'0'304'15,"0"0"-64"-15,0 0-122 16,0 0-42-16,0 0 5 15,0 0-21-15,0 0-20 0,0 0-11 16,0 0-11-16,0 0-11 16,0 0-5-16,-2 4-1 15,-18 14 3-15,-5 0 2 16,1 0-2-16,4-8-2 16,4 2 0-16,8-8 0 15,1 0-1-15,4-2-1 16,3-2 0-16,0 0 0 15,0 0 0-15,0 0 0 16,0 0-3-16,3 0-1 16,19 0 4-16,5 4 1 15,4 0-1-15,-6 0 0 16,-5 2 0-16,-3 6 0 0,-1 2 0 16,-1 0 0-1,1 4 0-15,-3-2 0 0,3 6 0 16,0-4 0-1,-3 6 1-15,-2-2 1 0,-4-4-2 16,-5 0 2-16,-2-6-2 16,0 2 2-16,-15 0 1 15,-8-1 2-15,-1-8-1 16,-8-1 1-16,3-4-4 16,-2 0 0-16,0 0 0 15,4 0-1-15,6 0-3 16,2-4-7-16,9-10-10 15,2-4-51-15,6 4-150 0,2-16-1041 16</inkml:trace>
  <inkml:trace contextRef="#ctx0" brushRef="#br1" timeOffset="149498.09">30391 17454 1437 0,'0'0'93'0,"0"0"30"16,0 0-64-16,0 0-45 0,0 0 4 16,0 0-2-16,24-5-7 15,-11 5 5-15,10 0-1 16,1 0-5-16,8 0-4 15,1 0-1-15,5 0-3 16,-3 0 0-16,1 0-21 16,-7 0-105-16</inkml:trace>
  <inkml:trace contextRef="#ctx0" brushRef="#br1" timeOffset="151222.78">32070 17415 120 0,'0'0'914'0,"0"0"-664"16,0 0-94-16,0 0-77 0,0 0-50 16,0 0-10-16,0 0 7 15,0 0-3-15,0 0-1 16,0 0-4-16,0 0-4 15,0 0 2-15,2 0-2 16,-2 4-1-16,2 0-2 16,-2 0-1-16,0 0 0 15,0-2-1-15,0 6-5 16,0-8 1-16,0 0-1 16,0 0 1-16,0 4 1 15,0-4-1-15,0 4-1 16,0 2 1-16,0 2 0 15,0 6 2-15,0 4-3 0,0 4-2 16,0 9 2-16,0 1 1 16,-8 0 0-16,-5 2 1 15,-1-2-2-15,5 0-2 16,5-10-2-16,2 0 0 16,2-8 1-16,0-2-1 15,0-2-1-15,0-6-1 16,0 8-18-16,13-10-35 15,-2 2-126-15,-2-4-1216 16</inkml:trace>
  <inkml:trace contextRef="#ctx0" brushRef="#br1" timeOffset="151620">32447 17441 1306 0,'0'0'168'0,"0"0"-49"15,0 0-36-15,0 0-55 16,0 0-6-16,0 0-1 16,0 0-8-16,0 0-4 15,0 18-1-15,-3 4 9 16,-8 5-7-16,-2 5-3 16,2 0-1-16,-2 6-2 15,2 2-2-15,-1 2 0 16,4 6-1-16,1 0 0 15,3-6-1-15,-4-2 0 16,4-4-8-16,-5-1-35 16,-1-7-126-16</inkml:trace>
  <inkml:trace contextRef="#ctx0" brushRef="#br1" timeOffset="153439.46">6717 17227 1440 0,'0'0'61'0,"0"0"-21"16,0 0 25-16,0 0 5 15,0 0-42-15,0 0-17 16,0 0-6-16,0 0 0 15,0 18-2-15,0 8 11 16,-6 10-4-16,-8 0-6 16,1 4-3-16,0 0 0 15,-3-4 0-15,1-5 0 16,-2 1-1-16,7-10 0 16,2-4-8-16,8-10-39 0,0-6-77 15,0-2-146-15</inkml:trace>
  <inkml:trace contextRef="#ctx0" brushRef="#br1" timeOffset="153760.43">7002 17179 1350 0,'0'0'124'0,"0"0"-101"0,0 0 29 15,0 0-10-15,0 0-13 16,0 0-12-16,-9 102-6 16,5-72-4-16,-2-2 5 15,-4 6-6-15,-3 2 0 16,0 4 3-16,-5 6-3 15,0-1-4-15,5-5-1 16,2-8-1-16,3-2 0 16,6-8-16-16,0-4-85 15,-2-8-263-15</inkml:trace>
  <inkml:trace contextRef="#ctx0" brushRef="#br1" timeOffset="155254.01">4939 17361 1500 0,'0'0'20'0,"0"0"-18"15,0 0 20-15,0 0 10 16,0 0-22-16,0 0 1 0,-2 58-8 16,-1-36 3-16,-3 4 8 15,-5 6-4-15,-5-5-2 16,1 1-3-16,-1-2-5 16,-1 0 1-16,3-8-1 15,5-12-1-15,5-2-5 16,4-4-33-16,0 0-49 15,0-6-20-15,17-20 85 16,-1-6-33-16,-3-2-78 16,-6 2-56-16,-2-5-317 15</inkml:trace>
  <inkml:trace contextRef="#ctx0" brushRef="#br1" timeOffset="155589.53">4939 17361 284 0,'-49'-18'271'0,"54"18"-115"16,3-4 58-16,4-2-26 15,3 6-60-15,3 0-36 16,2 0-11-16,0 0-25 16,1 14-18-16,0 8-6 15,4 0 0-15,0 6-11 16,1 2-13-16,1-2 1 16,2 3-3-16,-3-8-3 15,-1 0 1-15,-5-5-2 16,-7-2 0-16,-1-10-1 15,-6-2 0-15,-1-4 0 16,-3 0 0-16,0 0 7 16,0 0 23-16,6-14-2 0,0-16-4 15,3-7-9-15,-2-3-10 16,0-6 3-16,0 2-3 16,-3 4-4-16,-1 0-2 15,0 8 0-15,-1 10-2 16,-4 10-29-16,0 8-63 15,0 4-460-15</inkml:trace>
  <inkml:trace contextRef="#ctx0" brushRef="#br1" timeOffset="161876.44">12335 18267 1505 0,'0'0'163'0,"0"0"-79"16,0 0-21-16,0 0-28 15,0 0-20-15,0 0-7 16,0 0-4-16,4-18-2 16,-2 36-1-16,5 9 2 15,-1-3 1-15,0 6 0 16,0 6 4-16,-4 8-2 16,-2 0-1-16,0 0-2 15,-12 2-1-15,-7-6-1 16,3-5-1-16,3-7 1 15,3-10-1-15,8-8-1 16,2-10-11-16,0 0-20 0,2 0-33 16,16-20-178-16</inkml:trace>
  <inkml:trace contextRef="#ctx0" brushRef="#br1" timeOffset="162167.51">12709 18202 1182 0,'0'0'498'0,"0"0"-450"16,0 0-7-16,0 0-8 15,0 0-19-15,0 0-5 0,-8-11-2 16,8 11 1-16,0 18-3 15,-2 14 10-15,-6 17 3 16,-3 5-7-16,-5 0-2 16,1-2-5-16,-2 2-4 15,5-10 1-15,0 5-1 16,1-4-3-16,0-4-28 16,-3-9-50-16</inkml:trace>
  <inkml:trace contextRef="#ctx0" brushRef="#br1" timeOffset="164095.94">7149 17253 1345 0,'0'0'72'0,"0"0"-43"16,0 0 102-16,0 0-54 15,0 0-35-15,0 0-5 16,9-110-7-16,-24 87-4 16,-1 5-7-16,-4 0-3 15,-4-4-5-15,-5 4-2 16,-7 4-6-16,-11 4 2 16,-8 6-4-16,-13 4 2 15,-9 0 2-15,-6 22 0 16,3-2 2-16,2 6-5 15,7-4 2-15,4 5-1 16,2 5-2-16,0 0 1 16,3 8-1-16,2 4-1 15,7 4 2-15,6 6-1 16,13 0 0-16,14-1-1 0,11 5 0 16,7-4 0-16,2 4 0 15,4-8 0-15,25 2 0 16,13-2 0-16,16 3 0 15,7-7 0-15,9-6 1 16,1-4-1-16,0-2 0 16,0-12 0-16,8-12 0 15,10-2 2-15,9-8 0 0,10 0 1 16,4-26-1 0,-5-4-1-16,-8 2 0 15,-15-4-1-15,-13-7 2 16,-15-1-2-16,-10-10 1 0,-7-4 0 15,-12-12 1-15,-4-6-1 16,-12-4 0-16,-6 1-1 16,-9-1 1-16,0 8-1 15,-24 6 1-15,-21 4-1 16,-13 10 0-16,-8 11 0 16,-3 15 0-16,-2 8-1 15,3 10 0-15,8 4-2 16,11 9-9-16,7 22-8 15,11 14-22-15,11-1-107 16</inkml:trace>
  <inkml:trace contextRef="#ctx0" brushRef="#br1" timeOffset="165833.87">7317 17866 1132 0,'0'0'182'0,"0"0"-38"16,0 0-9-16,0 0-70 16,0 0-29-16,0 0-14 15,-14-14 4-15,14 14-3 16,0 0-2-16,0 0 2 15,0 0-2-15,0 0-4 16,-2 0-7-16,2 0-2 16,0 0-2-16,0 0-4 15,0 0-1-15,0 0-1 16,2 0 0-16,12 0 2 16,1 0 2-16,-1 0 0 15,-3 0-1-15,-3 0-1 16,-1 0-2-16,-5 0 1 0,-2 0-1 15,0 0 1-15,0 4 0 16,0-4 0-16,0 0-1 16,0 0 0-16,0 0 1 15,0 0-1-15,0 0 1 16,0 0-1-16,0 0 0 16,0 0 0-16,0 0 0 15,0 0 1-15,0 0-1 16,0 0 0-16,0 0 0 15,0 0 0-15,0 0 1 16,0 0 0-16,0 0 0 0,0 0-1 16,0 5 0-16,7 0-1 15,4-1 1-15,5 9 0 16,8 5 0-16,5-4 1 16,7 4 0-16,6 0 1 15,7 0 0-15,7-2 2 16,-2 4-2-16,1-2-1 15,-6-2 0-15,-4-2-1 16,-5 4 0-16,-3 0 0 16,2-4 0-16,-1 5 0 15,4-8 0-15,3 3 0 16,3 1 0-16,4-4 0 16,-1 3 0-16,0 1 0 15,1-4 0-15,-1 3 0 0,0 0 1 16,0-6-1-16,1 5 2 15,3-8-2-15,5 0 1 16,7-1 1-16,0-4 1 16,-2 0 0-16,-5 0-1 15,-7 0 0-15,-4 0 0 16,-5 0-1-16,-3 0 1 16,-3 0-1-16,2 0 1 15,-3 0-1-15,8 0 0 16,-1 0 1-16,6 0-2 15,1 0 1-15,0 0 0 16,3 0-1-16,-5 0 0 16,0 0 1-16,-2 0-1 0,-3 0 0 15,3 0 0-15,-7 0 0 16,4 0 1-16,-1 0-1 16,1-4 0-16,6-1 0 15,-2 5 1-15,6-4-1 16,0-1 0-16,1 1-1 15,-2-5 1-15,-1 9 0 16,-7-4 0-16,-10-2 1 16,-6 6-1-16,-5 0 0 15,-1 0 0-15,4-4 0 16,6 4 1-16,5 0-1 16,2-4 0-16,-2 4 0 0,-5 0 0 15,-4 0 0-15,-2 0 0 16,-2 0-1-16,1 0 1 15,3 0 1-15,0 0-1 16,2 0 0-16,2 0 0 16,2 0 0-16,-2 0 0 15,3 0 0-15,-3 0 0 16,0 0 0-16,1 0 0 16,-3 0 0-16,-4 0 0 15,-5 4 0-15,-2 0 0 16,2 6 0-16,3-6 0 15,0 1 0-15,4 4 0 16,2 0 0-16,2-5 0 0,3 5 0 16,-1-4 0-16,-2-1 0 15,-4 6 0-15,-2-10 0 16,-9 4 0-16,-7 0 0 16,-2-4 0-16,-7 4 0 15,-2-4 0-15,2 0-1 16,0 2 1-16,3 2-1 15,0-4 1-15,4 4 0 16,-3 0 0-16,3 0 0 16,3 0 0-16,-2 2 0 15,4-2 0-15,-3 0 0 16,4 2 0-16,-1-2 0 0,-3-4 0 16,1 0-1-1,-8 0-1-15,2 0-4 0,1 0-10 16,-7 0-14-16,0 0-61 15</inkml:trace>
  <inkml:trace contextRef="#ctx0" brushRef="#br1" timeOffset="166350.97">11757 18107 1752 0,'0'0'23'0,"0"0"-18"16,0 0 52-16,0 0-44 16,0 0-11-16,0 0-1 15,-2 18 9-15,11 0 3 16,-1 2-5-16,4 0-2 15,-1 2-1-15,4 0-2 16,1 0-1-16,0-4-2 16,-3 0 1-16,-2-1-1 15,-1-7 0-15,-4 0 0 16,-2-2 0-16,1 2 0 16,-1 2 1-16,0-6-1 0,-4-2 0 15,2 0 0-15,-2 0 0 16,0 4 1-16,0 2-1 15,-10-2 1-15,-11 2 0 16,-7 2 1-16,-4-2-1 16,-1 4 1-16,-3-2-1 15,1-2 3-15,-1-2-2 16,1-2-1-16,1 2 0 16,3-8-1-16,4 0 1 15,9 0 0-15,9 0-1 16,3 0-1-16,2 0-3 15,4 0-11-15,0 0-34 16,0-12-123-16</inkml:trace>
  <inkml:trace contextRef="#ctx0" brushRef="#br1" timeOffset="211904.58">3987 12039 1172 0,'0'0'129'15,"0"0"28"-15,0 0-104 16,0 0-37-16,0 0 13 16,0 0 11-16,0 0 10 15,0 0-3-15,-44-28-10 16,31 28-11-16,-5 0-6 15,0 0-6-15,-6 6-5 0,-5 16-6 16,0 10 0-16,-4 8 0 16,-3 7 3-16,0 5-2 15,-2 4 1 1,2 6 0-16,1 4 0 0,2 4-1 16,1 1-1-16,6 1-1 15,3-4-1-15,0 4 0 16,4-1-1-16,-1 2 2 15,-1 2 2-15,2-3 1 16,3-2 0-16,1-4-2 16,3-4-1-16,5-1-1 15,1 1 0-15,2 0 0 16,4-2-1-16,0 0 1 16,0 0-1-16,0-3 0 15,0-3 0-15,2 0 1 0,6-4-1 16,-1-2 0-16,-2 0 2 15,-5-3-1-15,0-4 0 16,0 4 0-16,0-4 1 16,0 4 0-16,0-3-2 15,0 4 2-15,0-4 0 16,0 4-1-16,0 0 1 16,0-2 0-16,0-9-1 15,2-6 0-15,7 6 1 16,0-9 0-16,2 0-2 0,0 2 2 15,2-2-1 1,1 0-1-16,-1 2 0 0,1-4 0 16,-3 0 1-16,-3 4-1 15,2-4 0-15,-1 2 0 16,-3-4 1-16,3 1-1 16,2-5-1-16,2 0 1 15,3 0 1-15,2-2-1 16,4-6 0-16,1 8 0 15,-2-8 0-15,0 2 0 16,1-2 0-16,-1-2 0 16,-4-8 0-16,6 4 0 15,-4-4 1-15,1 0-1 16,1 0 0-16,-2 0 0 16,-1 0 0-16,1 0 0 0,-6 0 0 15,0 0 0-15,-2 0 0 16,2 6 0-16,-1-2 0 15,5-4 0-15,2 0 0 16,5 0 0-16,0-14 0 16,3-8 1-16,0-6-1 15,-7-4 0-15,-1-2 0 16,2-1 0-16,-3-2 1 16,2-8-1-16,2-1 0 15,1 2 0-15,4-2 0 16,-4-4 0-16,4 1 0 15,0-1 0-15,-2 6 0 0,-3 0 1 16,-2 4-1-16,-4 2 1 16,-3 2-1-16,-2 2 2 15,2-2-1-15,0-4-1 16,1 0 1-16,-1-2-1 16,-1-5 0-16,1 5 0 15,-4 2 1-15,0 0-1 16,-2 2 2-16,-5 2-1 15,0-2 2-15,-2-5-1 16,0-4 1-16,0-6 0 16,-13-10-1-16,-3-2-1 15,3 1-1-15,1 8 1 16,6 10 0-16,1 10 1 16,5 1 1-16,0 7 0 15,0 2-2-15,0-2-1 0,0 6 0 16,7-2 0-16,1-4 0 15,0-4 1-15,-6-6-1 16,5-2 0-16,-3 0 1 16,0 3-1-16,1 5 0 15,0 4 0-15,-1 5 0 16,-4 1 0-16,0-3 0 16,0 1 1-16,0-4-1 15,0-2 2-15,-7-6-1 16,-2-8 0-16,-4-10-1 15,-1-7 1-15,-1 2-1 16,-1 2 0-16,3 7 0 0,-1 8 0 16,3 4 0-16,5 2 0 15,-6 0 0-15,1 0 0 16,-2-4 0-16,-9-5 0 16,-3-9 0-16,-4-6-1 15,0-2 1-15,4 4-2 16,6 12 1-16,10 15 1 15,4 16 0-15,3 7 0 16,0 5 0-16,0 3-1 16,-1 0-2-16,3 0-11 15,0 0-12-15,0 0-27 16,0 12-50-16,0 2-170 16</inkml:trace>
  <inkml:trace contextRef="#ctx0" brushRef="#br1" timeOffset="-178007.29">5454 17120 291 0,'0'0'544'0,"0"0"-331"16,0 0 20-16,0 0-152 15,0 0-66-15,0 0-9 16,0 0 1-16,0 0-5 15,-2-9-2-15,-1 9-32 16,-3 0-132-16,-2 4-181 16</inkml:trace>
  <inkml:trace contextRef="#ctx0" brushRef="#br2" timeOffset="-172831.55">5106 17892 868 0,'0'0'0'0,"0"0"11"16,0 0 90-16,0 0-25 15,0 0-19-15,-116 0 68 16,92 0-3-16,-1 0-28 16,5 5-9-16,4-1-38 15,6 1-17-15,5-5-5 16,5 0-6-16,0 0 1 15,0 0 4-15,0 0-4 16,0 0-1-16,0 0-2 16,0 0-5-16,0 5-2 15,0-1-7-15,23 8-2 16,12 2 8-16,12-4-1 0,13 2-3 16,11-12 0-1,12 0 0-15,8-4-1 0,0-22 0 16,-1-1-2-16,-19 8 0 15,-22 2-2-15,-24 13 1 16,-17 4-1-16,-8 0 1 16,0 0 2-16,-29 0-1 15,-15 17-1-15,-14 1-1 16,-4 6 0-16,-6-4 1 16,-5-6-1-16,-8 4 1 15,-5 0-1-15,-13-4 2 16,-3 4 0-16,4-2-1 0,9-10 1 15,20 2 3 1,24 0 0-16,22-6 1 0,13-2-3 16,10 0-2-16,0 0-1 15,10 0-3-15,31 0-1 16,24-14 4-16,13-8 1 16,14 4 0-16,1-4-1 15,1 0 0-15,2-2 0 16,-5-2 0-16,-9 4 1 15,-18 8 1-15,-16 1-2 16,-22 9 0-16,-13 4-1 16,-5 0 1-16,-8 0-1 15,0 0 1-15,0 0 0 16,0 0 0-16,0 0 2 0,-16 0-1 16,-24 0 0-16,-18 4-1 15,-9 9 0 1,-5-8 1-16,6 4 0 0,10-5 3 15,12 1 2-15,15 0 0 16,16-5-4-16,9 4-1 16,4-4-1-16,0 0-4 15,29 0-5-15,21 0 2 16,14 0-10-16,5 0-19 16,-9-10-90-16</inkml:trace>
  <inkml:trace contextRef="#ctx0" brushRef="#br2" timeOffset="-171959.39">3925 17901 209 0,'0'0'297'15,"0"0"177"-15,0 0-213 16,0 0-98-16,0 0-57 16,0 0-15-16,0 0-26 15,0 0-27-15,3 0-14 0,8 0-12 16,9 0-2-16,14 0-2 16,5 4 3-16,15-4-3 15,11 0 0-15,3 0-1 16,3-4-5-16,1-9-1 15,-7-1-1-15,-7 1 0 16,-16 0 0-16,-13 3 0 16,-18 2 0-16,-9 7 1 15,-2-4 4-15,-13-7-1 16,-23 6-4-16,-11 2 1 16,-11 4-1-16,-4 0 0 15,-5 6 0-15,-4 20 0 16,4 6 0-16,3-1-1 15,10-3 1-15,11-6 0 0,10 0 0 16,11-10-1-16,11-2-2 16,6-6-7-16,5 4-27 15,0-6-18-15,21-2-15 16,10 0-62-16,2 0-300 16</inkml:trace>
  <inkml:trace contextRef="#ctx0" brushRef="#br2" timeOffset="-165352.3">4591 17365 157 0,'0'0'349'0,"0"0"-54"16,0 0-217-16,0 0-62 15,0 0-1-15,0 0-15 16,0 0 0-16,-10 14-5 16,8-10-32-16,-1 0-126 15,-2-4-120-15,1 4-139 16</inkml:trace>
  <inkml:trace contextRef="#ctx0" brushRef="#br2" timeOffset="-163878.22">3673 17499 269 0,'0'0'365'15,"0"0"66"-15,0 0-212 16,0 0-82-16,0 0-42 16,0 0-28-16,0 0-4 15,-17 0-19-15,11-4-13 16,-2 4-5-16,2 0-12 16,-3-1-3-16,-3-3 0 0,-5-5 1 15,-3-9-1 1,-7-4 1-16,0-6-6 0,-4-6-2 15,2-2 2-15,1-4-1 16,3-4 1-16,5 4-2 16,2-6-2-16,4 2 0 15,4-6-1-15,-2 1 1 16,5 5-1-16,3-10-1 16,2 10 2-16,2 0-1 15,0 2-1-15,0 2 0 16,0 1 0-16,6 3 0 15,6 12 0-15,-3 2-1 16,-1 6 1-16,-1 10 0 16,0-2 0-16,-2 2-2 0,3 6 2 15,-1 0-1 1,1 0 0-16,4 0 1 0,-3 0-1 16,1 0 0-16,2 0-4 15,-1 6-2-15,3 2-1 16,-1-2-6-16,3-4-2 15,1-2-6-15,-3 0-19 16,-3 0-35-16,-9 0-114 16,-2-8-537-16</inkml:trace>
  <inkml:trace contextRef="#ctx0" brushRef="#br2" timeOffset="-163420.65">3417 16459 1309 0,'0'0'66'0,"0"0"75"15,0 0-38-15,0 0-78 16,0 0-9-16,0 0 1 16,-4-10-8-16,4 10 20 15,2 0-1-15,7 0-9 16,-1 6-8-16,4-2 4 15,-1 4-3-15,3-2-7 16,1 2-2-16,1-2-1 0,1 6-1 16,-1-4-1-16,0 2 0 15,0 0 0-15,-6 6 0 16,1 2 1-16,1 4-1 16,-3 2 1-16,-1 6 0 15,-2-4 1-15,-4-2-1 16,-2-2 0-16,0-5 1 15,0 1 0-15,0 0 1 16,-6-4 1-16,-9 8-1 16,-1-4-1-16,-1 0-1 15,3 0-1-15,3 0 0 16,5-6 0-16,4-2 0 16,2 0 0-16,0 2-2 15,0-2-16-15,0-6-32 16,0 4-74-16,0-8-348 0</inkml:trace>
  <inkml:trace contextRef="#ctx0" brushRef="#br2" timeOffset="-154608.75">4772 17084 1465 0,'0'0'33'16,"0"0"44"-16,0 0 33 15,0 0-86-15,0 0-21 16,0 0 6-16,0 0 11 15,33-28 2-15,-1 20-1 16,1 0-1-16,7 2-4 16,9-2-7-16,5 2-3 15,6-10 1-15,9 2-2 16,2-8-1-16,5 0 0 16,-1-4-2-16,-6 2-1 15,-11 6-1-15,-13 6 1 16,-18 6-1-16,-14 6 0 0,-11 0-1 15,-2 0 1-15,0 0 0 16,0 0 0-16,0 0 0 16,-22 6 1-16,-22 6-1 15,-19-2 1-15,-8-2-1 16,-9-8 1-16,-1 4-1 16,4-4 2-16,4 6 0 15,5 6 2-15,10 6 1 16,3 4-4-16,10-4-1 15,12 0 0-15,10-8 1 16,14-6-1-16,5 0 0 16,4-4 0-16,0 0 0 0,0 0 0 15,0 0 0-15,0 0 1 16,0 0-1-16,0 0 0 16,31 0-2-16,27-4 2 15,20-18 2-15,17-6-1 16,6-10-1-16,-1 0 1 15,-6 4-1-15,-13 12 0 16,-23 4 0-16,-21 12 0 16,-19 2 0-16,-14 4 0 15,-1 0 0-15,-3 0 0 16,0 0 1-16,-5 0 1 16,-35 10-2-16,-18 12-1 15,-17 8 1-15,-15 2 0 0,-3-6 1 16,-3-4-1-16,7-4 1 15,8-4-1-15,17 0 0 16,22-10 1-16,15 0-1 16,16 0 1-16,6-4-1 15,5 0 0-15,0 0 0 16,0 0-1-16,0 0 1 16,5 0-2-16,26 0 0 15,18-16 2-15,17 6 0 16,13-2 0-16,0 2 0 15,2 2-1-15,-10 2 1 16,-15-2 0-16,-13 0-9 16,-15-2-14-16,-10 0-10 15,-11-6-26-15,-7 2-100 0</inkml:trace>
  <inkml:trace contextRef="#ctx0" brushRef="#br2" timeOffset="-148832.18">21041 18358 1497 0,'0'0'78'0,"0"0"-12"15,0 0 7-15,0 0-46 16,0 0-13-16,0 0-4 0,0 0 8 16,0 0-4-16,0-2-1 15,0 2-2-15,-2 0-4 16,-7 0 0-16,-7 14-3 15,-3 0 2-15,1 0-4 16,0-2 0-16,4-4 0 16,6-2-2-16,1-2 0 15,7 0 1-15,0-4-1 16,0 0-1-16,0 0 0 16,0 0-1-16,13 0-1 15,12 0 3-15,4 0 1 16,4 0-1-16,1 10 0 15,3-6 0-15,1 6 0 16,-7 2 0-16,0 2 0 16,-6 2 0-16,0 4 0 0,-7 2 1 15,-1 0-1-15,-3 0 2 16,-5 0-1-16,-7-4 0 16,-2 5 0-16,0-1 2 15,-16 0 0-15,-12 0 0 16,-11-2 1-16,-3-4-2 15,2-6-1-15,4-2 0 16,8-6-1-16,5-2 1 16,9 0-1-16,4-6-1 15,3-12-12-15,5-12-15 16,2-2-24-16,0 2-89 16,0-7-412-16</inkml:trace>
  <inkml:trace contextRef="#ctx0" brushRef="#br2" timeOffset="-148530.65">21045 18338 1559 0,'0'0'115'16,"0"0"-78"-16,0 0 36 15,0 0-58-15,0 0-12 16,0 0 7-16,34-30 6 0,-25 26-1 16,0-2-3-16,2 2-4 15,5 0-5-15,1 4-1 16,8 0-2-16,6 0 1 16,8 0-2-16,9 0 1 15,8-5-8-15,4 1-12 16,-4-1-19-16,-10 1-57 15,-12 4-694-15</inkml:trace>
  <inkml:trace contextRef="#ctx0" brushRef="#br2" timeOffset="-148179.44">21587 18588 1604 0,'0'0'90'15,"0"0"-50"-15,0 0 35 16,0 0-43-16,0 0-7 15,0 0-7-15,44 77-4 16,-36-59-2-16,-4 0-4 16,-4 0-4-16,0 8-3 0,0 0 1 15,-27 2-1-15,-6 0-1 16,0-2-2-16,-1-4-10 16,3-4-16-16,9-3-32 15,3-14-127-15</inkml:trace>
  <inkml:trace contextRef="#ctx0" brushRef="#br2" timeOffset="-135736.39">3981 16142 262 0,'0'0'188'15,"0"0"-37"-15,0 0 49 16,0 0-178-16,0 0-22 16,0 0-70-16,0 0-101 15,0 0-261-15</inkml:trace>
  <inkml:trace contextRef="#ctx0" brushRef="#br2" timeOffset="-133092.09">3950 16210 239 0,'0'0'460'0,"0"0"-330"0,0 0 173 16,0 0-82 0,0 0-83-16,0 0-41 0,2-2-42 15,0-2-16-15,3 0-9 16,-3-2-3-16,1 2-3 16,-1 0-5-16,-2 4-8 15,0-4-3-15,0 0 1 16,0-2-3-16,0-6 1 15,0-2-3-15,0 4 2 16,0-2-3-16,0-2 0 16,0 2-2-16,-10 2-1 15,-1 2 0-15,1 4 0 0,-4 2 0 16,1 2 0 0,-3 0 1-16,-4 0 0 15,0 0-1-15,-1 0 0 0,2 0 1 16,-4 4-1-16,3 2 0 15,1 2 1-15,0-6 0 16,2 0-1-16,-3 4 0 16,1 2 1-16,0 2-1 15,-4 2 1-15,-1 2 1 16,-1 4 0-16,6 0 0 16,0-4 1-16,6 0-2 15,2-2 0-15,2-4 0 16,5 2-1-16,-3-2 0 0,1 2 0 15,-2-6 1-15,0 0-1 16,1 6 1-16,-2-2-1 16,2-2 0-16,-4 6 0 15,1-8 1-15,-2 6-1 16,-1-6 1-16,1 5 0 16,1-8 0-16,3 3 0 15,1-4 0-15,0 4 1 16,-2 1 1-16,-4-1-2 15,-7 0 0-15,-5 6-1 16,-10-1 0-16,-1 4 0 16,-2 1 0-16,2-6 0 15,7 2 1-15,7-2-1 16,6-4 0-16,8-4 1 16,6 0 0-16,2 0-1 15,0 0 1-15,0 0 0 16,0 0 1-16,0 0 3 0,-3 0-1 15,1 0 0-15,0 0-2 16,0 0-1-16,2 0-1 16,-2 0 1-16,2 0 0 15,0 0 0-15,0 0 0 16,0 0 1-16,-3 0-1 16,-4 0 1-16,-1 0-2 15,-5 0 0-15,1-4 0 16,1 0 1-16,5 4-1 15,2 0 0-15,2 0 0 0,2 0 0 16,0 0-1 0,0 0 1-16,0 0 0 0,0 0 0 15,-2 0 0-15,2 0 1 16,0-4-1-16,0 4 0 16,-2 0 2-16,-2 0-1 15,-1 0-1-15,1 0 0 16,2 0 0-16,2 0 0 15,0 0-1-15,0 0 1 16,0 0 0-16,0 0 0 16,0 0 0-16,0 0 0 15,-2 0 1-15,2 0-1 0,0 0 1 16,-2 0-1-16,-1 0-1 16,-2 0 1-1,5 0 0-15,-2 0 0 0,2 0 0 16,0 0-2-16,-2 0 2 15,-3 4 0-15,3 0 0 16,-2 2 0-16,2 2 0 16,-2 0 0-16,-1-2 0 15,0 6 0-15,1 2 0 16,1-6-1-16,1 6 1 16,2-6 0-16,0 2 0 15,0-6 0-15,0 0-1 16,0-4 1-16,-2 2 1 0,0 0-1 15,-2 4 1 1,-3-2-1-16,0 0 0 16,0 0 0-16,5-4 1 15,0 2-1-15,0 2 0 0,2-4-1 16,0 0 1-16,0 4 0 16,0-4 0-16,-2 4-1 15,-3 6 1-15,-1 2 0 16,-6 2 1-16,3 0-1 15,3-2 0-15,4-2 0 16,0-2-1-16,2-8 1 16,0 0 0-16,0 0-1 15,0 0 1-15,0 0 1 16,0 0 0-16,0 0-1 16,0 0 2-16,-6 0-1 0,0-4 0 15,-3-10 0-15,-3-8-2 16,6 4 2-16,0 0-2 15,-1 0 1-15,5 0 0 16,2 6-1-16,0-2 1 16,0 6 0-16,0 2 0 15,0 6 0-15,0 0 0 16,-2 0 0-16,2 0-1 16,0 0-1-16,0 0 1 15,0 0 0-15,0 0 1 16,0 0-1-16,0 6 1 15,0 6 0-15,2 6 0 16,4 4 0-16,3-8 0 16,-3 4 1-16,0-4-1 0,-4-6 0 15,0 2 0-15,0-2 0 16,-2-8 0-16,2 0 0 16,-2 0 0-16,0 0 0 15,0 4 0-15,0-4 0 16,0 0 0-16,0 0 0 15,0 0 0-15,0 0 0 16,0 0 0-16,0 2 0 16,0-2 1-16,0 0-1 15,0 0 0-15,0 0 1 16,0 0 0-16,0 0 0 0,0 0 1 16,0-6-1-16,0-12-1 15,-10 0 0-15,-4 6 0 16,7 2 0-16,1 10 0 15,6-4 0-15,0 4 0 16,0 0-1-16,0 0 0 16,0 0 1-16,-2 0-1 15,2 0 1-15,0 0 0 16,0 0 0-16,0 0 0 16,0 0 0-16,0 0 0 15,0 0 0-15,0-8 0 16,0 6 0-16,0-2 0 0,0-10 0 15,0 6 0-15,4-10 0 16,7 0 0-16,-3 0 0 16,2-2 0-16,-4 0 0 15,3-2 0 1,3 0 0-16,1-5 0 0,0 1-1 16,7 2 0-16,5-2 1 15,4 4-2-15,4 0 1 16,-2 8 0-16,-4-4 0 15,-4 10 0-15,-8 2-1 16,-7 2-2-16,-3 4 1 16,-5 0-1-16,3 0-8 15,-3 0-9-15,0 4-13 0,0 14-21 16,-3-4-135-16</inkml:trace>
  <inkml:trace contextRef="#ctx0" brushRef="#br2" timeOffset="-132101.62">2306 15950 1098 0,'0'0'50'15,"0"0"21"-15,0 0 87 16,0 0-65-16,0 0-66 16,-132 18 5-16,106 0-2 15,-3 0 8-15,-7 4-2 16,-5 6-3-16,-3 6-12 15,-1 12-2-15,1 6-1 16,4 6-2-16,5 0-5 0,8 1-3 16,6-9-3-16,8-6-1 15,8-4-4-15,3-8 2 16,0 6-1-16,2-2 1 16,0 0 2-16,-2 4 5 15,2-4 2-15,0 9-4 16,0-5-5-16,0 6 2 15,20-2-1-15,9-4-2 16,4-4 1-16,7-2-1 16,5-12 0-16,4-4 1 15,5-4-1-15,6-8 1 16,4-6 2-16,5 0 5 0,1-6 0 16,-6-16-5-16,-1-4-3 15,-5-2 1-15,-8-2-1 16,-2-10-1-16,-6 0 0 15,-9-6 1-15,2-12-1 16,-3 0 1-16,-1-9 0 16,-2-3-1-16,-7 2 0 15,-7 6 0-15,-9 8 1 16,-6 0 0-16,-2 5 1 16,-25-1 1-16,-4 2 0 15,-8 4-2-15,-9 4 0 16,-11 4-1-16,-3 4-1 15,-7 10 1-15,3 9-2 0,0 8-3 16,9 5-6 0,8 14-2-16,7 18-8 0,3 12-20 15,10 0-94-15,10-8-1082 16</inkml:trace>
  <inkml:trace contextRef="#ctx0" brushRef="#br2" timeOffset="-130680.99">2724 16156 328 0,'0'0'273'0,"0"0"111"0,0 0-153 16,0 0-107-1,0 0-41-15,0 0-39 16,-15 0-10-16,15 0 8 0,0 0 7 16,0 0 0-16,0 0 0 15,0 0-12-15,0-10-9 16,0-12-15-16,0 0 4 16,2-4-3-16,4-2-2 15,1-2-3-15,3-2-5 16,-4 0 4-16,1-4-4 15,1-1 1-15,0 7 0 16,0-2-3-16,3 6 0 16,-1 0 1-16,3-6-2 15,-5 2 0-15,2 2 1 0,-2-6 0 16,-3 6 0-16,1-3-1 16,2 4-1-16,-4-8 1 15,2 7-1-15,1-8 0 16,-1 0 0-16,4 2 0 15,-4 6 0-15,1-6 1 16,-1 10-1-16,-1 2 0 16,2 0 1-16,0 0 0 15,-3-2-1-15,2-2 0 16,1-5 1-16,3-1 0 16,-2 0 0-16,5-6-1 15,5 6 0-15,3-4 1 16,-2 2 0-16,2 2 0 15,-3 4-1-15,-5-2 0 0,0-1 1 16,-2 2-1-16,-2 0 0 16,-2 5 2-16,-5 2-2 15,2-2 0-15,1-2 0 16,2-4 1-16,-1 0-1 16,1 6 0-16,-1-2 0 15,-1 6 1-15,0 8-1 16,-1 0 1-16,0 6-1 15,-1-4 1-15,3 2-1 16,4-4 0-16,3 2 0 16,5-4 0-16,1 2 0 15,8-2 0-15,2 1 0 16,4 4 0-16,-1-4 0 0,-1 3 0 16,0 2 0-16,-2 2 0 15,2-2 0-15,0 0 0 16,-6 2 0-16,-7-4 0 15,-5 6 0-15,-6 2 0 16,-5 0 0-16,0 2 0 16,-2 0 0-16,0 0 0 15,0 0-2-15,0 0-7 16,0 4-6-16,0 10-4 16,0-5-4-16,-4 0-26 15,2-3-39-15,-1-6-207 0</inkml:trace>
  <inkml:trace contextRef="#ctx0" brushRef="#br2" timeOffset="-130134.05">3426 14303 1460 0,'0'0'51'0,"0"0"65"16,0 0-64-16,0 0-45 15,0 0 7-15,0 0 12 0,0-2-4 16,0 2-4-16,16 0 1 16,9 0-4-16,6 0-3 15,2 0-5-15,3 0-3 16,-5 0-2-16,-2 0 0 15,-4 0-2-15,-4 2 1 16,-2 10-1-16,-2-2 1 16,-1 4-1-16,-1 2 1 15,-1 2-1-15,-3 4 2 16,-2-3-2-16,-7 3 1 16,-2 0 1-16,0 0 1 15,0 0 4-15,-13 2 0 16,-10 2-1-16,1-4-2 0,-2 0-1 15,-1 0 2-15,6-4-2 16,2-2 0-16,1 0-2 16,3-4 1-16,-2 2-2 15,-1 4 1-15,3-10-1 16,-3 6 1-16,8-5-1 16,-1 0 0-16,6-7-1 15,1 1 1-15,2-3-1 16,0 0 0-16,0 1-7 15,0 3-10-15,0 4-21 16,2 2-18-16,5-1-115 16</inkml:trace>
  <inkml:trace contextRef="#ctx0" brushRef="#br2" timeOffset="-127761.58">4190 14600 1048 0,'0'0'38'15,"0"0"190"-15,0 0-89 0,0 0-59 16,0 0 1-16,0 0-2 16,0 0-33-16,0 4-14 15,0-4-11-15,0 0-8 16,0 0 0-16,0 0-3 15,5 0-3-15,7-8-2 16,3-4-2-16,3 2-1 16,1 0-1-16,2 6 0 15,3 4-1-15,5 0 0 16,5 0-1-16,8 0 1 0,3 0 0 16,3 0 0-16,-1 0 0 15,-7 0-1-15,-6 0-5 16,-10 0-8-16,-6 0-7 15,-9-4-25-15,-7-6-54 16,-2-2-244-16</inkml:trace>
  <inkml:trace contextRef="#ctx0" brushRef="#br2" timeOffset="-127351.58">4556 14400 1400 0,'0'0'70'0,"0"0"32"16,0 0-6-16,0 0-72 15,0 0-14-15,0 0-3 16,-4-5-1-16,4 5 8 16,10 9 1-16,4 2-4 15,4-3-6-15,4 5-1 16,3 1-3-16,4-5 1 15,0 4-1-15,-8-5 0 16,-2 6-1-16,-6-4 0 16,-9 10 0-16,-4 8 1 15,0 12 0-15,-2 2 0 0,-18 4 1 16,-4-4-1-16,1-6-1 16,4-4 1-16,0-11-1 15,1-7 1-15,3-2 0 16,1-8 0-16,1-2 0 15,3-2 0-15,-2 0 1 16,1-2-2-16,4-6-1 16,0 0-7-16,7 2-30 15,0 3-65-15,0-1-575 16</inkml:trace>
  <inkml:trace contextRef="#ctx0" brushRef="#br2" timeOffset="-126290.73">5458 14177 1094 0,'0'0'161'16,"0"0"19"-16,0 0-75 16,0 0-50-16,0 0-13 15,2-116-3-15,-2 103-16 16,0 2-7-16,0 3-1 15,0-6-7-15,0 1-3 0,0 4-1 16,-4-5-2-16,-13 3 0 16,-8 5 2-16,-8 6 0 15,-8 0-1-15,-6 0-2 16,-4 18 3-16,2 4 0 16,-2 1 0-16,1 3-2 15,4-6-1-15,-1 0 0 16,3-2-1-16,-1-2 1 15,3 2 0-15,2 2 0 16,-1 6 5-16,6 2-2 16,1 6 3-16,5-2-1 15,2 2-3-15,8 0-1 0,5-2-1 16,1 4-1-16,7 4 1 16,1 3 0-16,5 7-1 15,0 0 1-15,0 4 1 16,18 2 0-16,4-11 0 15,9 0-1-15,5-4 1 16,8-3 0-16,10-6 0 16,6-8 2-16,0-2 2 15,0-6-3-15,-8-6-3 16,-6-2 1-16,1-8 1 16,-2 0-1-16,0 0-1 15,1-8 2-15,3-10-2 16,2-4 0-16,-2 0 1 15,1-4-1-15,-4-2 0 16,-4-2 0-16,-1-2 0 0,-6-9 0 16,-1 1 0-16,-5-8 1 15,-5-4-1-15,-2 0 1 16,-4-4-1-16,-7 2 0 16,-4 4 1-16,-2-3-1 15,-3 3 0-15,-2-2 0 16,0 2 0-16,0 0 0 15,0 2 0-15,0 6 0 16,0 6 0-16,-9 5 0 16,-5 4 0-16,-3 2-1 15,-5 3 0-15,-3 4-1 16,-4 2-5-16,2 4-3 0,0 2-4 16,0 6-3-16,1 4-1 15,-3 0-24-15,-6 0-40 16,-4 14-82-16,-1 2-242 15</inkml:trace>
  <inkml:trace contextRef="#ctx0" brushRef="#br2" timeOffset="-117993.9">21953 18183 1034 0,'0'0'454'0,"0"0"-331"16,0 0-26-16,0 0-39 16,0 0-33-16,0 0-8 15,0 0 4-15,-7 0-2 16,7 0-4-16,0 0-4 15,0 0 0-15,0 0-4 16,0 0-2-16,0 0-3 16,0-10-1-16,15 0-1 15,6-2 0-15,-2 4 0 16,4 6 1-16,-3 2-1 16,3 0-1-16,-2 0 1 15,0 2-1-15,1 10 1 16,-2 6 0-16,-4-4 0 15,-5 3 0-15,-3-8 0 0,-2 5 0 16,-6-6 0-16,0 6 0 16,0 0 1-16,-21-1 0 15,-4-4 1-15,-1 0-2 16,-1 1 1-16,7-10-1 16,4 4 0-16,5-4 0 15,5 0 1-15,6 0 0 16,0 0-1-16,0 0 0 15,0 0-1-15,0 0 0 0,0 0 0 16,0 0 0 0,19 0 1-16,10 0 0 0,5 0-1 15,1 8 1 1,4-2 0-16,-4 2 0 0,-4 6 0 16,-4-6-1-16,-5 6 1 15,-2-2-1-15,-4 2 1 16,-3 0 0-16,-2 0 0 15,-1 2 0-15,-8-2 0 16,-2 0 2-16,0 4-2 16,0-3 2-16,-23 3 2 15,-12-7 0-15,-12 1 1 16,-6-6-3-16,-3-2 1 16,0 0-1-16,0-4 1 15,8 0 0-15,3 0 1 0,7 0-2 16,7 0 0-16,8 0 0 15,10 0-2-15,4 0 1 16,4 0-1-16,5-4-5 16,0-10-15-16,0-5-55 15</inkml:trace>
  <inkml:trace contextRef="#ctx0" brushRef="#br2" timeOffset="-108265.83">4672 14332 306 0,'0'0'295'0,"0"0"39"16,0 0-160-16,0 0-127 15,0 0-44-15,0 0-3 16,0 0-11-16,2-7-43 16,-2 7 21-16,0 0 33 0,0 0 4 15,0-2 13 1,0 2-1-16,0-2 38 0,0 2-20 15,0 0-34-15,0 0-138 16</inkml:trace>
  <inkml:trace contextRef="#ctx0" brushRef="#br2" timeOffset="-107912.55">4672 14332 254 0</inkml:trace>
  <inkml:trace contextRef="#ctx0" brushRef="#br2" timeOffset="-107673.47">4672 14332 254 0,'111'-15'203'0,"-113"15"81"0,2 0-110 0,0 0-114 0,0 0-45 0,0 0-6 15,0 0-5-15,0 0-4 16,0 0 5-16,0 0 17 16,0 0 110-16,0 0-10 15,0 0-41-15,0 0-25 16,-2 0-23-16,2 0-13 0,0 0-6 15,0 0 2 1,0 0 11-16,0 0 11 0,0-2-8 16,0-4-23-16,0 0-6 15,0 4 4-15,0 2-1 16,0-2-2-16,0 2-2 16,0 0 0-16,0 0-12 15,0 0-61-15,0 0-46 16,0 0-213-16</inkml:trace>
  <inkml:trace contextRef="#ctx0" brushRef="#br2" timeOffset="-106624.18">4810 14259 1326 0,'0'0'144'0,"0"0"-10"15,0 0-45-15,0 0-43 16,0 0-16-16,0 0-7 16,0 0-7-16,0-60-3 15,0 54-2-15,0-2-3 16,0 2-1-16,0-2-1 16,0 0-3-16,0 4 1 15,0 0-2-15,0 0 1 0,0 2-1 16,0-4 1-1,0 4 1-15,-7-4-2 0,-1 0-1 16,-6-4 0 0,-1 2 0-16,-1-2-1 0,0 4 0 15,5-5 0-15,0 7 1 16,-2-1 0-16,1 1 0 16,-3 2-1-16,-1-2-1 15,-1 4 1-15,-2-3 0 16,1 2 0-16,3-5 1 15,-1-1 0-15,5 2 1 16,-2-4 1-16,-1 4 0 16,1-3 0-16,-5 2-2 15,-4 2 1-15,-4 1-2 16,-8-1 0-16,-2 4 0 0,0 0 0 16,-1 0 0-16,3 0 0 15,5 0 0-15,7 0 0 16,3 0 0-16,0-2 1 15,-1-3 0-15,0-2 0 16,0-1 0-16,-5 2 0 16,-4 2-1-16,0 3 0 15,-4 1 0-15,2 0 0 16,0 0 0-16,4 0 0 16,3 0 1-16,4 0-1 15,-1-3 0-15,4-3 0 16,-1 6 1-16,3-4-1 15,-1 3 0-15,-2 1 0 0,-6 0 0 16,-5 0 0-16,-11 0 0 16,-8 0 0-16,-1 0 0 15,-2 5 0-15,4 4 0 16,5-5 0-16,7 1 0 16,6-3 1-16,8 5-1 15,11-7 0-15,-2 1 0 16,1 2 0-16,-5 1 0 15,-3 1 0-15,-4 5 0 16,-4-1 0-16,6 3 0 16,-2-2 0-16,3-2 0 15,4-2 0-15,3-1 0 16,2 2 0-16,4-5 0 16,0 0 0-16,-2 2 0 0,-2 2 0 15,-9 2 0-15,-5 2 0 16,-2 4 0-16,-6-4 0 15,2 6 0-15,0-6 0 16,7 0 0-16,4-2 0 16,6-4 0-16,9 0 0 15,1-4 0-15,4 0 0 16,0 0 0-16,0 0 0 16,0 0 0-16,0 0 0 15,0 0 0-15,0 0-1 0,0 0 1 16,0 0 0-1,0 0 0-15,0 0-4 0,0 0-13 16,0 0-25-16,0 0-78 16,0 0-308-16</inkml:trace>
  <inkml:trace contextRef="#ctx0" brushRef="#br2" timeOffset="-106090.2">2885 14077 1482 0,'0'0'20'15,"0"0"47"-15,0 0 26 16,0 0-56-16,0 0-28 0,0 0 7 16,0-6 18-16,0 6-12 15,0 0-7-15,0 0-4 16,0 0-3-16,0 0-3 15,-2 0-3-15,-5 6-2 16,-2 12 2-16,-4 2 0 16,1-2 1-16,-1 0-1 15,-3 0 3-15,-1-2-1 16,-6 4-1-16,-1 0 0 16,-3 0 0-16,7 0-1 15,2-4 0-15,10 0-1 16,1-8-1-16,5-2 0 0,2-2 0 15,0-2 0 1,-2 0 0-16,-1 2 0 0,3 2 0 16,-3 2 0-1,3-2 0-15,0 6 0 0,0 2 0 16,0-1 0-16,6 0 0 16,9 1-1-16,1-4 1 15,5 1 0-15,4-5 0 16,2-6 1-16,2 0-1 15,0 0 0-15,0 0 0 16,7 0 0-16,-1-6 0 16,3-5-1-16,-1 6-7 15,-2 0-7-15,-6 5-20 0,-14 0-97 16,-13 0-1530-16</inkml:trace>
  <inkml:trace contextRef="#ctx0" brushRef="#br2" timeOffset="-104921.65">2630 14321 1048 0,'0'0'17'15,"0"0"50"-15,0 0 59 16,0 0-63-16,0 0-7 0,0 0 27 16,61-98-9-16,-59 86-13 15,-2-4-9-15,0 4-14 16,0 0-12-16,0 0 1 15,0-2-13-15,0 2-6 16,0-2-3-16,0-4 0 16,-9 0 1-16,-2-3-1 15,-7 2-1-15,-3-2-1 16,-4 1 1-16,0 2-1 16,-4 2 0-16,2 2-1 15,-2 4-1-15,-2 6 0 16,2 3-1-16,-2-2 0 15,-2 3 0-15,-1 0 0 16,-1 0 1-16,-5 0-1 0,-1 0 0 16,1 0 0-16,0 4 0 15,-2 6 0-15,2 2 0 16,4 5 1-16,3-3 0 16,6 4 0-16,4-4 1 15,3 4 0-15,3 1-2 16,-1 2 0-16,0 1 1 15,0 6-1-15,3 2 0 16,-1 6 0-16,-1-4 0 16,1 2 1-16,3 4 0 15,-1-2-1-15,3-2 1 0,4 7-1 16,2-10 1 0,5 6-1-16,0 1 0 0,0-2 1 15,3 2 1 1,12 2-1-16,4-2 0 0,2 2 0 15,4 0 2-15,0-8 0 16,1 0 0-16,-1-5 0 16,-1-5 0-16,3 0-1 15,2-4 0-15,4 0 0 16,3-6 2-16,7-2 1 16,-4-4-2-16,1-6-1 15,3 0 2-15,-3 0-3 16,0 0 1-16,1 0-1 15,-4-12 1-15,3 0-2 0,-1 2 1 16,0 4 0-16,3-4 0 16,1 0-1-16,-1-4 0 15,2-2 0-15,-1-4 0 16,-1-5-1-16,-2-2 1 16,-1-8 1-16,-6-3-1 15,-2-2 0-15,-4 0 0 16,-3-2 0-16,-8 2 0 15,-5 2 0-15,-9 2 1 16,-2 1-2-16,0 5 1 16,0-2 0-16,-15-1-1 15,-3-6-2-15,-2-1-4 16,-5-2-1-16,3 4 0 0,-1 2-8 16,2 10 4-1,-2 10-5-15,-1 8-15 0,-5 8-56 16,-3 0-311-16</inkml:trace>
  <inkml:trace contextRef="#ctx0" brushRef="#br2" timeOffset="-99393.13">2439 14133 692 0,'0'0'253'15,"0"0"-16"-15,0 0-42 0,0 0-87 16,0 0-17 0,0 0-28-16,0 0-21 0,-6-10-11 15,6 6-9-15,0 0-1 16,0 2-8-16,0-6 0 16,0 4-4-16,0-6-4 15,0-6 1-15,0-4-2 16,0-5-2-16,0-3 1 15,8-2-2-15,6 0 3 16,-3 0 0-16,-2 0-2 16,2 0 0-16,-2 2 1 15,0-8-1-15,0-2 0 16,-2 0-2-16,1-6 1 16,3-2 0-16,-1 3-2 15,3 1 2-15,1 8-1 16,-2 6 0-16,-1 6-1 0,3 4 1 15,-3 4 1-15,3 4-1 16,-1 0 0-16,3 2 1 16,3-2-1-16,2 2 0 15,8-4 0-15,4 2 0 16,5-4 0-16,5 2 0 16,-1-4 0-16,4-1 1 15,-1 3 0-15,-1 3-1 16,-8-1 1-16,-10 3 0 0,-7 4-1 15,-8 1 0-15,-5 1 0 16,-1 1 0-16,-5 2 0 16,2 0 0-16,3-2 0 15,1 2 0-15,5 0 0 16,1 0 0-16,1 0 0 16,1 0 0-16,-6 0-1 15,1 0 0-15,-3 0-4 16,0 0-7-16,-4 2-21 15,-2 4-41-15,0 2-67 16,0-3-359-16</inkml:trace>
  <inkml:trace contextRef="#ctx0" brushRef="#br2" timeOffset="-98875.49">3099 13096 1510 0,'0'0'85'0,"0"0"13"16,0 0-61-16,0 0-34 15,0 0 9-15,0 0 11 16,0 0 3-16,15 0-8 15,10 2-5-15,8 6-3 0,7-6-3 16,7-2-2-16,0 0-3 16,0 0-1-16,-7 0-1 15,-5 0 0-15,-10 6 0 16,-7 6 0-16,-9 2-1 16,-7 8 1-16,-2 6 0 15,0-2 1-15,-7 1-1 16,-11 1 1-16,-1-6-1 15,-2 0 1-15,-1 0-1 16,0 0 0-16,-2-2 1 16,-1 0-1-16,-2-2 1 15,4 0-1-15,4-4 0 16,3-6 0-16,5-4 0 16,3-2 0-16,4-2 1 15,2 0-1-15,2 0-1 0,0 0 1 16,0 4 0-16,0 0-2 15,0 4-8-15,0 8-9 16,0 0-16-16,0 0-53 16,0-8-159-16</inkml:trace>
  <inkml:trace contextRef="#ctx0" brushRef="#br2" timeOffset="-95978.68">4494 13363 890 0,'0'0'135'0,"0"0"136"16,0 0-114-16,0 0-108 16,0 0-8-16,0 0 14 15,0 0-12-15,75-36-10 16,-39 24-7-16,-2 4-9 15,-3-2-6-15,0 4-3 16,-2 4-8-16,-3 2 0 16,1 0-1-16,-7 0-21 15,-5 0-111-15,-5 0-700 0</inkml:trace>
  <inkml:trace contextRef="#ctx0" brushRef="#br2" timeOffset="-95627.88">4581 13236 1504 0,'0'0'52'16,"0"0"52"-16,0 0-40 16,0 0-50-16,0 0-9 15,0 0 10-15,4 0 4 16,16 0-8-16,4 0-5 0,3 0-2 15,4 0-3-15,-2 0-1 16,0 0 0-16,-8 0 0 16,-6 0 0-16,-4 12-1 15,-8 6 1-15,-3-1-1 16,0-2 1-16,0 2 1 16,-3-3 0-16,-10-2-1 15,-3 2 0-15,-2-2 1 16,-4 2-1-16,-5 4-1 15,1-2 0-15,3 2-19 16,7-4-22-16,10-6-69 16,6-8-205-16</inkml:trace>
  <inkml:trace contextRef="#ctx0" brushRef="#br2" timeOffset="-94740.42">5387 13050 1323 0,'0'0'37'16,"0"0"64"-16,0 0 28 15,13-116-69-15,-13 94-17 16,0 1 5-16,0 3-16 0,-9 4-13 16,-9 2-9-16,-3 1-3 15,-4 3 0-15,0-2-2 16,0 3 0-16,-4 5-4 16,-2 2 0-16,-6 0 0 15,-5 2-1-15,-10 20 0 16,-4 4 1-16,-2 9 0 15,-4 3 0-15,2 0 1 16,7 2 0-16,8 2 2 16,7 0 0-16,9 2 0 15,4-2 0-15,8 4-2 16,3-3 0-16,5-5 0 16,3-4-1-16,2 0 0 0,4 0 1 15,0 0-1-15,0 2 2 16,0 0-2-16,2-2 2 15,6-6-1-15,1-1-1 16,5-2 0-16,1-4 0 16,3-2 0-16,9-1 0 15,7-1 1-15,8-3 2 16,7-2 1-16,5-4-1 16,1-4-2-16,0-2 1 15,-3-2-2-15,-1 0 0 16,0 0-1-16,1 0 1 15,-2-8-1-15,4-6 0 16,0 0 1-16,-6-3-1 16,-3 2 0-16,-3-2 0 0,-6-1 0 15,-5 4 1-15,-2-6-1 16,-2 0 0-16,-2-6 1 16,-3-2-1-16,-2-6 0 15,2-4-1-15,-4 0 1 16,0-4 1-16,-4 0-1 15,-4-3 0-15,-3-1 0 16,-7-6 0-16,0-4 0 16,0-2 0-16,-7-2 0 0,-10 0 0 15,-3 3-1 1,-3 7 1-16,-6 9-1 0,-2 8 1 16,-5 13-1-16,-1 6 0 15,-6 6-1-15,3 8-1 16,-2 0-1-16,7 2-1 15,3 12-1-15,6 0-1 16,1 6-6-16,2 5-22 16,2-2-65-16,0-2-383 15</inkml:trace>
  <inkml:trace contextRef="#ctx0" brushRef="#br2" timeOffset="-91362.24">22739 18566 1435 0,'0'0'205'0,"0"0"-167"16,0 0 43-1,0 0-38-15,0 0-24 0,0 0-6 16,0 0 1-16,0 0-5 16,0 0-2-16,0 0-4 15,0 18-2-15,0 8 2 16,0 6 2-16,0-3-2 16,0-5-2-16,-4 4 0 15,-7-6-1-15,-8 0 0 16,0 2 0-16,-6-4 0 15,-4 0-5-15,-2-4-5 16,4-6-9-16,5 0-10 16,9-10-17-16,13 0-63 15,0-14-537-15</inkml:trace>
  <inkml:trace contextRef="#ctx0" brushRef="#br2" timeOffset="-90698.07">23256 18235 975 0,'0'0'541'15,"0"0"-501"-15,0 0 28 16,0 0-9-16,0 0-47 16,0 0-8-16,-9 0 20 15,9 0 6-15,0 0-13 16,0 0-4-16,0 0 2 16,0 0-2-16,5 0-6 15,3 0-3-15,8 0 1 16,4 0 0-16,2 0-2 15,3 0 2-15,2 10 0 0,-2-1-1 16,-4 4-4 0,-5 1 2-16,-5-1-1 0,-5 1-1 15,-2 0 2-15,-4 8 1 16,0 0 4-16,0 0 0 16,-14 0-1-16,-7 4-3 15,0 2 0-15,-4-6-2 16,-4 7 1-16,2-6-1 15,2 1 0-15,4-6 0 16,3-1-1-16,7-8 1 16,3-2-1-16,6-4 0 15,2-3 0-15,0 0 0 16,0 0 0-16,0 0 0 16,0 0 0-16,0 8 0 15,6 5 0-15,13 5 0 0,8-2 2 16,6 0-1-16,5-2 1 15,3-4-1 1,1-2 0-16,0 0 0 0,0-4-1 16,-8 0 0-16,-3-2 0 15,-8 2 0-15,-8 0-5 16,-5 4-17-16,2-2-17 16,-5-2-39-16,-3 2-223 15</inkml:trace>
  <inkml:trace contextRef="#ctx0" brushRef="#br2" timeOffset="-86538.47">4812 13040 930 0,'0'0'242'0,"0"0"-127"16,0 0 19-16,0 0-64 16,0 0-25-16,0 0 14 15,0 0 2-15,4-6-18 16,-4 4-2-16,0 0-10 16,0 2-10-16,0-2-6 15,0-4-4-15,0 4-5 16,-6-4 0-16,-5 0-3 15,-5-6 0-15,-1-2 3 0,-4 0-3 16,-4 0-1-16,-1 1 0 16,-3 0-1-16,-7-1 1 15,-4 0-1-15,-2 1 0 16,-7 4-1-16,-1 0 1 16,0 5-1-16,-4 0 0 15,3 4 0-15,4-2 0 16,8 2 0-16,4-4 1 15,7 3-1-15,1-3 0 16,-2 4 1-16,0 0 0 0,-6 0 0 16,-4 0-1-16,1 11 0 15,1 4 0-15,1-4 0 16,7-2 0-16,2-4 1 16,7-1-1-16,5-1 2 15,1-3 0-15,3 0 0 16,-2 0 1-16,-1 0-2 15,-3 0 0-15,-1 1 0 16,-3-1 0-16,4 0-1 16,-5 3 0-16,1-3 1 15,2 0-1-15,-2 0 1 16,4 0 0-16,-3 0-1 16,-3 0 0-16,-1 0 1 15,-6 0-1-15,-5 0 0 16,-3 6 0-16,1 4 0 0,1-2 0 15,5-3 0 1,8 2 0-16,5-3 0 0,5-2 0 16,-1 2 0-16,-3 0 0 15,-5 2 0-15,-10 0 0 16,-3 2 0-16,-5 0 0 16,-3-2 1-16,1-2-1 15,7 2 0-15,6-4 0 16,4 0 0-16,7 2 1 15,5-2-1-15,4 0 0 16,-3 2 0-16,4 0 0 16,-3 2 0-16,-3-2 0 0,-3 6 0 15,-4-4 0-15,-1-2 0 16,0 0 0-16,2-2 0 16,-1 4 0-16,6-4 0 15,1 0 0-15,6-2 0 16,6 0 0-16,-3 0 1 15,5 0-2-15,-2 2 1 16,-2-2 0-16,2 2 0 16,-6 0 0-16,4 0 0 15,0-2 0-15,1 2 0 16,3-2 0-16,0 0-1 16,0 4 0-16,0 0-7 15,5 4-22-15,19 2 5 0,8-4-42 16,1-6-95-16,0 0-468 15</inkml:trace>
  <inkml:trace contextRef="#ctx0" brushRef="#br2" timeOffset="-85938.13">2844 12851 950 0,'0'0'219'16,"0"0"-21"-16,0 0-57 0,0 0-53 15,0 0-26-15,0 0-26 16,-15-40-17-16,7 40-6 16,-2 0-2-16,1 7-4 15,-1 8 4-15,0 2-3 16,1-6-2-16,-1 4 4 15,-2 0 1-15,1-1-4 16,-5 3 1-16,-3 7-2 16,-4-2-1-16,-2 2-1 15,2 2 1-15,0-4-2 16,5-2-1-16,3 0 3 16,3-6-3-16,5-2-2 0,3-2 1 15,2-4 0-15,2 2-1 16,-2-2 0-16,2 0 0 15,0 0 0-15,0 0 0 16,0-2 1-16,0 6-1 16,0-2 0-16,0 2 0 15,0 0 0-15,0 1 0 16,4-6 1-16,5 4-1 16,3-4 0-16,0-2 1 15,7-3-1-15,0 0 1 16,10 0-1-16,0 0 1 15,2 0 0-15,1-7-1 16,-6 3-1-16,-3 2 1 0,-6-2 0 16,-5 4 1-16,-1 0-1 15,-3 0 0-15,2 0-2 16,1 0-1-16,0 2-16 16,0 14-34-16,-6-3-148 15</inkml:trace>
  <inkml:trace contextRef="#ctx0" brushRef="#br2" timeOffset="-81830.7">2357 13028 1061 0,'0'0'131'16,"0"0"-5"-16,0 0 3 16,0 0-33-16,0 0-54 15,0 0-12-15,-45-120 6 16,43 99-9-16,0 2-14 15,-2 6 18-15,-1 8-21 16,1 2 6-16,-8 3-3 16,-1 0-9-16,-7 0-4 15,-7 11 1-15,0 7 0 0,-2-3-1 16,0-1 1-16,3-1 0 16,-8 3 2-16,0 6 0 15,-1 8 1-15,-7 4 1 16,-3 14-1-16,1 0 2 15,4 4-4-15,11-2 1 16,6 3-1-16,5-1-1 16,5 4 0-16,5 2 0 15,0 2 0-15,6 0-1 16,2-2 3-16,0 0-2 16,0-4 1-16,10-7 0 15,13-3-1-15,6-6 0 16,10-4 2-16,5-10-2 15,8-6 1-15,6-10 1 0,0-8 1 16,1 0 0 0,1-8-1-16,3-20 0 0,2-12 0 15,4-4 1-15,4-8-2 16,-1 0-2-16,-10 0 1 16,-11 3-1-16,-18 7 0 15,-12 2 0-15,-11 0 1 16,-10-2 0-16,0-2-1 15,-4-2 0-15,-18-3 0 16,-4-2 0-16,-1 1 0 0,-4 5-3 16,-1 7 2-16,1 12-3 15,0 22-3-15,-8 4-19 16,-2 20-62-16,-4 15-214 16</inkml:trace>
  <inkml:trace contextRef="#ctx0" brushRef="#br2" timeOffset="-80754.79">2422 12909 925 0,'0'0'301'15,"0"0"-133"-15,0 0-70 16,0 0-25-16,0 0-24 16,0 0-8-16,-34-27-9 15,34 14-4-15,0-6-15 16,0-6-5-16,3-3 0 16,5 0 5-16,3-4-7 15,1 4-3-15,-4 0 2 0,3 6-3 16,1 2 0-16,1 2 1 15,5-2-2-15,2 4-1 16,2-10 1-16,7 4 0 16,7-4 0-16,-1-5 0 15,1 5 2-15,-7 2 2 16,-5 4-3-16,-3 4 2 16,-6 2-2-16,1 0-2 15,1 2 1-15,4-4 1 16,5-2-2-16,6 2 1 15,3-10 1-15,-2 0 1 16,1-2 0-16,-3 0 1 0,-6 1 0 16,-3 4-1-1,-7 3 2-15,-1 2-4 0,-1 1 1 16,3-3 1-16,4-2-3 16,4 1 0-16,5-4 0 15,-2 7 0-15,-2 0 0 16,-6 6 0-16,-5 4 0 15,-5 4 0-15,-3-2 1 16,2 2-1-16,1-2 0 16,1-2 0-16,2 0 0 15,3-6 0-15,1 2 0 16,-1-4 0-16,-1 0 1 16,-3 6-1-16,0-2 0 15,-2 4 0-15,4-4 1 16,8-2-1-16,2 0-1 0,7-4 1 15,6 1 1-15,0-1-1 16,3-1-1-16,-1 1 1 16,-7-1 0-16,-4 9 0 15,-9 0 1-15,-9 6-1 16,-5 2 0-16,-4 2-1 16,0 0 1-16,0 0 0 15,0 0-1-15,0 0-3 16,0 0-9-16,2 0-5 15,3 0 4-15,2 0-4 16,4 8-3-16,0 3-23 16,-5-6-148-16</inkml:trace>
  <inkml:trace contextRef="#ctx0" brushRef="#br2" timeOffset="-78554.96">3575 11546 628 0,'0'0'347'0,"0"0"-58"15,0 0-147-15,0 0-87 16,0 0-27-16,0 0-19 15,0 0 16-15,32-48 7 16,-8 40 3-16,5 0-10 16,11-2-13-16,5 2 3 15,4 6-3-15,2 2-5 16,-4 0-6-16,-7 0 0 16,-11 8-1-16,-11 10 0 0,-12 4-1 15,-6 4 1 1,0 4 1-16,-4 6 3 0,-18-2-2 15,0 4-1-15,-3-1 0 16,2-4-1-16,2-2 1 16,-4 3-1-16,5-8 0 15,2-2-1-15,11-6-1 16,5-2-16-16,2-2-33 16,0-6-24-16,20-4-33 15,14-4-137-15,5 0-927 16</inkml:trace>
  <inkml:trace contextRef="#ctx0" brushRef="#br2" timeOffset="-77090.09">4716 11243 874 0,'0'0'270'0,"0"0"-118"15,0 0-75-15,0 0-46 16,0 0-12-16,0 0-3 0,-2 0-1 15,2 4 13-15,2 0-8 16,23-4-5-16,17 0-1 16,14 0-9-16,10-8-5 15,1-6-6-15,-7 2-68 16,-12 4-281-16</inkml:trace>
  <inkml:trace contextRef="#ctx0" brushRef="#br2" timeOffset="-76839.47">5180 11147 1056 0,'0'0'150'16,"0"0"-130"-16,0 0 146 15,0 0-83-15,0 0-60 16,0 0-23-16,31 0 2 15,-31 14-1-15,0 14 0 16,-9 8 2-16,-13 6-3 16,-3 2 2-16,5 0-2 15,7 2-3-15,8-3-26 16,5-9-89-16,0-6-631 16</inkml:trace>
  <inkml:trace contextRef="#ctx0" brushRef="#br2" timeOffset="-11882.91">3453 15195 1196 0,'0'0'7'15,"0"0"-7"-15,0 0 52 16,0 0-23-16,0 0-2 16,0 0-7-16,0 0-16 15,-7-98 14-15,7 98-6 16,-6 0-12-16,-4 0 0 15,-5 10 2-15,-3 8 0 16,-4 2-2-16,-4-2 0 16,1 1-16-16,2-6-33 15,6-4-42-15,5-1 3 16,6-8 33-16,6 0 55 16,0 0 31-16,0-8 30 15,0-10 64-15,0-5-14 0,0 1-27 16,0 6-20-1,2 4 1-15,-2 6-15 0,2 4-12 16,-2 2-16-16,4 0-21 16,4 0-1-16,1 0 0 15,8 2 2-15,7 10 2 16,12-8 7-16,16 0 5 16,12-4-2-16,21 0-7 15,17 0-1-15,14-4-2 16,2-6-2-16,-9 10-1 15,-15 0 0-15,-20 10-1 16,-14 12-1-16,-14 6 0 16,-5-1-4-16,-3-9-4 15,-1 0 2-15,5-6 3 0,8-6 2 16,10-6 2-16,9 0-3 16,9 0-8-16,6-14 0 15,5-4 4-15,-6 0 6 16,-14 5 0-16,-20 8 0 15,-20 1 2-15,-16-1 0 16,-13 5-1-16,0 0 1 16,-29 0 1-16,-17 9-2 15,-14 5 0-15,-14 4 0 16,-8-4 0-16,-14 2-2 16,-9-2-8-16,-6-4-9 0,-1-6 2 15,1-4 5-15,8 0-3 16,14 0 12-16,10-10 3 15,9-2 0 1,3 2 0-16,-2 2 0 0,-2 6 0 16,-5 2 0-16,1 0-7 15,1 0-27-15,3 0 12 16,6 0 10-16,9 0 3 16,14 0 4-16,13 0 2 15,11 0 3-15,11 0 1 16,3 0 7-16,2 0 4 15,2 0 2-15,0-8-4 0,-2 0 9 16,2-6 14 0,-2-3-3-16,2 7-14 0,0-2-5 15,0 6-2-15,4-2-1 16,21 2-5-16,10 2-2 16,14-1 0-16,13 2 0 15,14 2 1-15,11 1 0 16,5 0 4-16,1 0-2 15,-1 0-4-15,-8 0-1 16,-4 0-44-16,-7 0-131 16</inkml:trace>
  <inkml:trace contextRef="#ctx0" brushRef="#br2" timeOffset="-11157.88">3193 15075 471 0,'0'0'1043'16,"0"0"-1038"-16,0 0 62 15,0 0 38-15,0 0-68 16,0 0-16-16,142-18-2 15,-89 8-1-15,12 2-5 16,11 2-4-16,10-2-2 16,11 8-2-16,5-4-3 15,12 0 1-15,5-6-2 16,6 2 0-16,1-6-1 16,-7 4 1-16,-11-2-1 0,-17-2 0 15,-24 2 0 1,-22 6 0-16,-26 2 0 0,-12 4 0 15,-7-4 0 1,0 4 2-16,-15 0-2 0,-30 0-1 16,-26 4 0-16,-23 18 0 15,-24-4-4-15,-16 0-2 16,-2-6 1-16,-2-6 4 16,9-2 1-16,15-4 1 15,17 0 1-15,26 0 0 16,25 0 1-16,20 0-1 15,17 0 0-15,7 0 1 0,2 0-2 16,0 0-2 0,8 0 1-16,21 10 1 0,14-2 1 15,20 2 0-15,16-10 0 16,19 0-1-16,12 0 0 16,8-10 0-16,13-4-5 15,7-2-27-15,7 2-13 16,-6 4-12-16,-17-2-78 15,-20 2-1143-15</inkml:trace>
</inkml:ink>
</file>

<file path=ppt/ink/ink2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3-04-06T17:01:58.979"/>
    </inkml:context>
    <inkml:brush xml:id="br0">
      <inkml:brushProperty name="width" value="0.05292" units="cm"/>
      <inkml:brushProperty name="height" value="0.05292" units="cm"/>
      <inkml:brushProperty name="color" value="#FF0000"/>
    </inkml:brush>
  </inkml:definitions>
  <inkml:trace contextRef="#ctx0" brushRef="#br0">25328 12731 1074 0,'0'0'0'15,"0"0"-273"-15,0 0 93 16,0 0 174-16,0 0-117 16,0 0-242-16</inkml:trace>
</inkml:ink>
</file>

<file path=ppt/ink/ink2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46:37.293"/>
    </inkml:context>
    <inkml:brush xml:id="br0">
      <inkml:brushProperty name="width" value="0.05292" units="cm"/>
      <inkml:brushProperty name="height" value="0.05292" units="cm"/>
      <inkml:brushProperty name="color" value="#00B050"/>
    </inkml:brush>
    <inkml:brush xml:id="br1">
      <inkml:brushProperty name="width" value="0.05292" units="cm"/>
      <inkml:brushProperty name="height" value="0.05292" units="cm"/>
      <inkml:brushProperty name="color" value="#002060"/>
    </inkml:brush>
  </inkml:definitions>
  <inkml:trace contextRef="#ctx0" brushRef="#br0">8335 7838 350 0,'0'0'440'16,"0"0"-340"-16,0 0-35 16,0 0 66-16,0 0-35 15,0 0 9-15,-147 0-6 16,109 0 19-16,-1 0-28 16,2 0-35-16,6-2-19 15,4-6 11-15,10 4-19 16,3 2-13-16,9 2-1 15,3-2 2-15,2 2-1 16,0 0-2-16,0-4-1 0,2-4-5 16,32-4-6-1,24-8 0-15,18 0-1 0,10-2 0 16,13 4 0-16,-1 2 0 16,-7 2 0-16,-11 8 0 15,-24 4-1-15,-25 2 1 16,-19 0-1-16,-12 0-1 15,0 0 2-15,-29 0 0 16,-32 16 2-16,-26-4 0 16,-11 2-2-16,-3-6 1 15,6-2 0-15,3-6 0 16,8 0 0-16,8 0 0 16,18 0 0-16,23 0-1 15,16 0 1-15,13 0 2 0,6 0-3 16,0 0-2-16,4 4-2 15,33 10 1-15,22 0 3 16,22-2 1-16,12-4-1 16,5-6 0-16,-9 2 0 15,-15-4 0-15,-21 0 0 16,-22 0 0-16,-17 0 1 16,-12 0-1-16,-2 0 1 15,0 0 2-15,-27 0 0 16,-22 0-3-16,-16 0 1 15,-12 0-1-15,1-6 0 16,5 4 1-16,13-2-1 16,18 2 0-16,13 0 0 0,18 2 0 15,4 0 0-15,5 0-2 16,5 0-2-16,35 10-1 16,29 6 3-16,18 2 2 15,11-4 0-15,7-8 0 16,-9 0-1-16,-7-3 1 15,-22-3 0-15,-29 0-1 16,-22 0 0-16,-16 0 1 16,-14 0 4-16,-33-11-3 15,-18 1-1-15,-8 4 0 16,6 6 0-16,9 0 0 16,16 12-5-16,17 14-33 0,14-9-167 15</inkml:trace>
  <inkml:trace contextRef="#ctx0" brushRef="#br0" timeOffset="1855.3">6054 9176 1113 0,'0'0'116'15,"0"0"5"-15,0 0 23 16,0 0-62-16,0 0-67 0,0 0-15 16,0 0-3-16,6-20 3 15,11 22 1-15,17 4 0 16,15-4 8-16,20-2 13 16,18 0-10-16,11 0-4 15,14 0-6-15,8-6 6 16,0 2-1-16,-4 4 3 15,-15 0-1-15,-26 0-6 16,-24 0-2-16,-15 6-1 16,-18-2 1-16,-9-2-1 15,-5-1 2-15,-4-1-2 16,0 0 5-16,-9 3 1 16,-31 3-3-16,-23-2-2 15,-16 2 0-15,-19 4-1 0,-5-2 0 16,3-2 2-16,4 2-2 15,13-6 2-15,14-2 2 16,9 0 0-16,16 0 8 16,5 0 1-16,18 0-5 15,5-2-2-15,7 0 7 16,7-4-1-16,0 4-6 16,2 2 1-16,0 0-3 15,0-2-1-15,0 2-1 16,0 0-1-16,0 0 0 0,0 0-1 15,13-2-4 1,20 2 3-16,14-2 1 0,18 2-1 16,15 0 1-16,23 0 0 15,10 0-5-15,11 4-29 16,-8 6-76-16,-18-8-434 16</inkml:trace>
  <inkml:trace contextRef="#ctx0" brushRef="#br0" timeOffset="2561.38">8063 9188 1105 0,'0'0'179'0,"0"0"-28"16,0 0-51-16,0 0-46 15,0 0-36-15,0 0-9 16,-9-6 2-16,9 6-3 0,0 0-6 16,26 0 3-1,22 0 15-15,20-2-1 0,13-2-9 16,15-3-4-1,4 2 1-15,2-1-2 0,-5-4-2 16,-20 4-1-16,-19 2 0 16,-25 2-2-16,-14-2 0 15,-15 4 1-15,-4-2 1 16,0 0 2-16,-4 2 5 16,-33 0-4-16,-18 0-3 15,-15 0-2-15,-16 0 1 16,-5 0-1-16,-3 0 1 0,5 0-1 15,9 0 0 1,6 12-1-16,10 6-49 0,10 0-387 16</inkml:trace>
  <inkml:trace contextRef="#ctx0" brushRef="#br0" timeOffset="5225.75">7107 9972 1264 0,'0'0'138'0,"0"0"-43"16,0 0 14-16,0 0-39 16,0 0-42-16,0 0-22 15,0 0-6-15,11 8 1 0,41-2 23 16,16 0-3-16,20 0-5 15,14-2-6-15,9-4-3 16,10 2-1-16,6-2-2 16,-9 2-4-16,-12 0 0 15,-16 0 0-15,-24-2 0 16,-18 0 0-16,-15 0 0 16,-14 0-1-16,-9 0 1 15,-6 0 0-15,-4 0 1 16,0 0 1-16,-4-8 1 15,-29-4-3-15,-12 0 0 16,-18 0 0-16,-12 4 0 16,-12 2 0-16,-9 6-1 15,-4 0 1-15,-1 0 0 16,8 2 0-16,6 12 0 0,13-2 0 16,12-2 1-16,18 0-1 15,17-6 0-15,13-2 0 16,10-2 1-16,4 0-1 15,0 0 0-15,0 0-1 16,22 0-4-16,20 0 5 16,21-2 1-16,17-12 2 15,12 2-1-15,12-2-1 16,14 0 1-16,11-2-1 16,3 1 1-16,-12-3-2 15,-17 0 0-15,-28 4 0 16,-30 6 0-16,-21-2 0 15,-14 9 0-15,-10-3 3 0,-2 1 0 16,-34 3-2-16,-18 0-1 16,-10 0 0-16,-10 0 0 15,-8 11 0-15,-7 3 0 16,-3 1 0-16,1 3 0 16,4 3 0-16,14-3 0 15,7-4 0-15,18-2 0 16,19-4 0-16,11-4 0 15,11-2 0-15,7-2 0 16,0 0-2-16,16 0-3 16,26 0 3-16,16-10 2 15,9-2 1-15,6-4 0 16,3 2-1-16,0 4 0 16,-2-2 0-16,-12 6 0 0,-20 0 0 15,-17 4 0-15,-17 2 0 16,-8 0-3-16,0 0 0 15,-10 0 3-15,-28 0-3 16,-11 9 1-16,-7 2 1 16,0-4-2-16,9 0 2 15,12-1-1-15,19 6-11 16,16-2-49-16,16-4-177 16</inkml:trace>
  <inkml:trace contextRef="#ctx0" brushRef="#br0" timeOffset="6165.74">9625 9912 568 0,'0'0'638'0,"0"0"-518"16,0 0-27-16,0 0 18 15,0 0-39-15,0 0-56 16,-38 2-15-16,49-2 11 16,16 0-1-16,11 0 5 15,6 0 7-15,12 0-5 0,13-4-4 16,5 0 3-16,8-2-10 16,5-2-3-16,4-1-1 15,7 0 0-15,3-1 0 16,3 0-3-16,-4-1 2 15,-11 5-1-15,-12-2-1 16,-22 4 1-16,-17 3 0 16,-18-2 0-16,-11 1 1 15,-9 2 3-15,0 0 9 16,-18 0-1-16,-31 0-12 16,-22 0-1-16,-12 0 1 15,-8 2 0-15,-7 5-1 0,-7-3 0 16,2 1 1-1,5-2-1-15,14-3 1 0,10 0-1 16,16 0 0-16,16 0 1 16,11 0-1-16,13 0 1 15,11 0 2-15,7 0 0 16,0 0 1-16,9-8 1 16,24-5-5-16,17 0 0 15,8 4 0-15,9 5 0 16,3 4-1-16,9 0-1 15,-2 10-48-15,-7-7-207 16</inkml:trace>
  <inkml:trace contextRef="#ctx0" brushRef="#br0" timeOffset="7182.26">11423 9910 980 0,'0'0'287'16,"0"0"-114"-16,0 0-54 15,0 0-43-15,0 0-39 16,0 0-19-16,0 0-11 16,-18 0-1-16,18 0 3 0,0 0 6 15,24 4 7-15,12 1 1 16,11-2-12-16,7-1-3 15,3 0-6-15,5-2-1 16,6 0 0-16,1 0-1 16,6 0 0-16,1 0 1 15,-5-4-1-15,-8-8 0 16,-20 3 0-16,-15 0 0 16,-19 3 0-16,-7 2 3 15,-2 0 1-15,-11 0 0 16,-33 4-2-16,-25 0-1 15,-16 0-1-15,-7 0 0 16,3 9 1-16,2 0-1 16,8 0 0-16,4-2 1 15,9-1-1-15,12-1 0 0,12 0 0 16,13-5 0-16,12 0 0 16,9 0 1-16,6 0 1 15,2 0-1-15,0 0-1 16,29 0-5-16,25 0 5 15,19 0-1-15,12 4-24 16,0 6-96-16,-3-10-391 16</inkml:trace>
  <inkml:trace contextRef="#ctx0" brushRef="#br0" timeOffset="12269.15">7060 10553 7 0,'0'0'202'0,"0"0"230"0,0 0-48 15,0 0-210-15,0 0-86 16,0 0-49-16,0 0-39 16,-2-18-28-16,2 18-104 15,-2 0-79-15,0 0-116 16,2 0-301-16</inkml:trace>
  <inkml:trace contextRef="#ctx0" brushRef="#br0" timeOffset="12970.62">7060 10553 105 0,'-11'-2'1035'16,"11"-3"-827"-16,0 1-79 15,-4 1-46-15,2-1-47 0,2 4-10 16,0 0-16-16,-2 0-7 15,2 0-1-15,0 0 5 16,0 0 0-16,0 0-3 16,0 0-1-16,0 0-3 15,2 4 2-15,9 7 5 16,1 3-2-16,2 1 0 16,4-4 0-16,4-1 0 15,9-5 5-15,7-2 3 16,14-3 0-16,10 0-4 15,12-4-4-15,-1-13-1 16,-6 5-2-16,-11 6-2 16,-12 5-1-16,-9 1 1 15,-10 0-1-15,-4 0 0 0,-6 3-1 16,1 9 2-16,-1-2 0 16,3 1-1-16,2-4 1 15,0 1-1-15,0-3 0 16,3-1-1-16,-4-3 1 15,-1-1 1-15,-7 3-2 16,-3-3 1-16,-8 0 0 16,2 0-1-16,-2 0 2 15,0 0 1-15,0 0 2 16,-10 0-3-16,-9 0-1 16,-6-4 0-16,-2-2 1 0,-2-1-1 15,-6 3 1-15,-1 3 0 16,-1 1 0-16,-2 0 0 15,-1 0 0-15,2 0-1 16,-2 5 1-16,4 8 0 16,5-1 0-16,6-6 0 15,8-1 1-15,8-2 0 16,4-3-1-16,5 0 0 16,0 0 1-16,0 0-1 15,0 0 1-15,0 0-1 16,0 0-2-16,12 1 2 15,10 4 4-15,4-3-2 0,9-2 2 16,0 2-4-16,5 0 0 16,4 0 0-16,6-1-1 15,1 6-21-15,4-1-104 16,1-4-389-16</inkml:trace>
  <inkml:trace contextRef="#ctx0" brushRef="#br0" timeOffset="14510.92">9237 10706 239 0,'0'0'447'16,"0"0"-183"-16,0 0 15 15,0 0-151-15,0 0-45 16,0 0-3-16,-6-18-22 16,6 16-17-16,0-2-15 15,0 2-1-15,2-2-9 16,15 0-8-16,10 0 2 15,2 2-1-15,4 2 0 16,10 0-1-16,1 0-4 0,4 0-1 16,2 0-3-1,2 2 0-15,-1 6 1 0,0 2-1 16,-2-2 0-16,-4-2 0 16,-5-2 0-16,0-2 0 15,0-2 0-15,3 0 0 16,1 0 0-16,-6 0 0 15,-5-4 0-15,-13-2 0 16,-9 2 0-16,-7 0 1 16,-4 2 0-16,0-4 6 15,-4 0-2-15,-29 1-5 16,-13 4 0-16,-15 1 0 16,-7 0 0-16,-9 0 0 0,0 0 1 15,0 0-1-15,0 0 0 16,5 0-1-16,3 0 1 15,5 0 0-15,6 0 0 16,6 0 0-16,10 0 1 16,9 0-1-16,10 0 0 15,6 0 1-15,5 0 0 16,8 0 0-16,0 0 0 16,1 0-1-16,3 0 1 15,0 0 2-15,0 0 1 16,0 0 3-16,0 0-1 15,11 0-3-15,25 0 5 0,17 0 0 16,8 0-3 0,5 0 3-16,1-4-4 0,-5 2-3 15,-4 0-1-15,-4 2 0 16,-7 0-1-16,-11 0 1 16,-7 0-1-16,-8 14-23 15,-11 0-59-15,-10-8-283 16</inkml:trace>
  <inkml:trace contextRef="#ctx0" brushRef="#br0" timeOffset="15992.32">11402 10660 59 0,'0'0'8'0,"0"0"-8"16,0 0 0-16,0 0 7 16,0 0 1-16,0 0 231 15,-55-12 230-15,50 10-185 16,1 0-108-16,0 0-71 0,2 0-20 15,-1 2-21 1,3 0-23-16,0 0-16 0,0 0-12 16,0 0-1-16,-2 0 4 15,2 0 1-15,0 0 2 16,0 0-4-16,0 0-2 16,0 0-1-16,0 0-9 15,17-4 5-15,22 4 4 16,5 0 1-16,8-4-4 15,6 1-5-15,-3 2-2 16,1-1-1-16,-3 0-1 16,-6 2 0-16,-7-2 1 15,-8 2 0-15,-6-3-1 16,-4-1 0-16,-2 3 0 16,-1-2 0-16,-4 2 0 0,-1-4 0 15,1 4 0-15,-4-2 0 16,-4-2 1-16,-3 5-1 15,-4-3 1-15,0 2 3 16,-27 1 0-16,-26 0-3 16,-20 0-1-16,-17 0 1 15,-3 0-1-15,-1 0 0 16,5 1 2-16,8-1-2 16,17 0 0-16,10 0 5 15,14 0 1-15,14 0 2 16,13 0-1-16,6 0-1 15,5 0-1-15,2 0-2 16,0 0 0-16,0 0 0 16,11 0-2-16,22 0 4 0,14 0-3 15,8 0 0-15,5 0-2 16,-1 0 0-16,-8 0-9 16,-11 0-115-16</inkml:trace>
  <inkml:trace contextRef="#ctx0" brushRef="#br0" timeOffset="17347.12">12269 10529 224 0,'0'0'233'0,"0"0"-10"16,0 0 22-16,0 0-45 15,0 0-52-15,0 0-27 16,0 0-32-16,0-1-24 16,0 1-24-16,0 0-14 15,0 0-14-15,0 0-5 16,0 0-8-16,0 0 2 15,2 0 3-15,16 5 13 0,7 8-3 16,2-4 1-16,2 4-3 16,0-2 2-16,-3-3-4 15,-3 5-6-15,-1-5 1 16,1 3-3-16,-2-2 1 16,4-4 0-16,2 4 2 15,6-5 2-15,5 0-1 16,3-3-2-16,-2 2-1 15,-3-2 1-15,-1 6-2 16,-8-3-1-16,-4 2-1 16,-8-2-1-16,-1 4 2 15,-1-4-2-15,1 2 1 16,1 0 0-16,5-2-1 16,3 2 0-16,0-4 1 15,4 2 0-15,2 0 2 0,0-4-3 16,-4 2 1-1,-2-2 2-15,-6 2-3 0,3-2 0 16,-5 0 2-16,4 0-2 16,-2 0 1-16,1 0-1 15,2 0 2-15,-2 0-1 16,6 0 1-16,-1 0-1 16,4 0 0-16,6-8 1 15,-2 2-1-15,5 0 0 16,-7-2 0-16,-9 0 0 0,-5 2 3 15,-6-2 3-15,1 0-4 16,-6-3 1-16,0 2 1 16,1-1-2-16,-3 0-1 15,2-2-1-15,0 2 0 16,0-2-1-16,-2 2 0 16,0-1 0-16,0 4 0 15,0-4 1-15,0 4-1 16,0-4 0-16,-2 5 1 15,0 1 0-15,0-4-1 16,0 4 1-16,0-2-1 16,3 5 0-16,-3 0 1 15,0-2-1-15,0 4 0 16,0 0 1-16,0 0-1 16,0 0-1-16,0 0 1 0,0 0 0 15,0 0 0-15,0 0 0 16,0 0 0-16,0 0-2 15,0 0 2-15,0 0-2 16,0 0-4-16,0 0-6 16,0 0-5-16,0 0-5 15,-9 16-33-15,-3-2-85 16,-1-8-673-16</inkml:trace>
  <inkml:trace contextRef="#ctx0" brushRef="#br0" timeOffset="26887.04">9135 6291 450 0,'0'0'362'16,"0"0"-88"-16,0 0-27 16,0 0-155-16,0 0-70 15,0 0-1-15,-125-41-3 16,87 35 6-16,6 4 2 16,13 0-3-16,5 2-5 15,8-2-13-15,3 2 1 16,3-2-5-16,-2 0-1 15,2 2 1-15,0-2-1 0,0 2 2 16,0-2-2 0,0 2 0-16,-2 0 0 0,2 0 0 15,0 0 0-15,0 6 0 16,9 6 0-16,20 0 5 16,18-2 15-16,8 0 5 15,15 1-13-15,9-6-7 16,4 3-2-16,4-2 3 15,2-2 0-15,-2-2-3 16,2-2 1-16,4 0-2 16,-1 0 2-16,-5 0 0 15,-7 0-4-15,-13 0 2 16,-9 0 0-16,-16 0-1 16,-15 0-1-16,-14 0 1 15,-10 0-1-15,-3 0 0 0,0 0 0 16,0 0-1-16,-10 0 1 15,-21 0-1-15,-11 0 2 16,-7 0-2-16,-16 2 1 16,-8 4 0-16,-10 4 0 15,-6-2 0-15,4 2 0 16,10-2 0-16,15-4 0 16,8 2 0-16,15-6 0 15,7 0 1-15,8 0 0 16,9 0 1-16,4 0 7 15,3 0 1-15,-2 0 0 16,2 0-4-16,-7 0-2 0,-7 0-3 16,-5 0-1-16,-4 0 2 15,2 0-1-15,8 0 0 16,5 0 2-16,12 0 5 16,-1 0-2-16,3 0-6 15,0 0 0-15,0 0-3 16,14 0-1-16,20 0 3 15,10 2 0-15,12 3 1 16,6 0 1-16,3 2-1 16,-5-4 1-16,-4 0-1 15,-8-2 0-15,-14-1 0 16,-8 0 1-16,-12 0-1 16,-7 0 1-16,-7 0 0 0,0 0 2 15,0 0 1 1,0 0 2-16,0 0 0 0,-2 0-3 15,-28 0-3-15,-11-1-1 16,-20-2 0-16,-11 3 1 16,-14 0 0-16,-5 0 0 15,-3 0 0-15,5 0 0 16,11 0 0-16,11 0 1 16,9 0-1-16,14-1 0 15,7-8 1-15,9 1 0 16,8 2 2-16,6-2-1 15,1 4 0-15,-2 0 2 0,-5 1-4 16,-9-1 0 0,-3 1-1-16,1 3 1 15,4 0 0-15,9 0 0 0,9 0 0 16,7-1 0-16,2-2-1 16,0 1 0-16,0 2-2 15,2-2-1-15,25 2 1 16,11 0 3-16,11-2 0 15,9 2 1-15,5 0 0 16,3 0 0-16,1 0-1 16,0 0 0-16,3 0 0 15,-2 0 1-15,3 0 0 16,0 4-1-16,-8 1 0 0,-12-1 0 16,-13 0 0-16,-15-3 0 15,-13 1 0-15,-7 0-2 16,-3-2 2-16,0 2 0 15,0 1 0-15,0-2 0 16,-13 3 1-16,-8 2-1 16,-3-2 0-16,-5 0 0 15,-2-1 1-15,-12-3-1 16,-3 0 0-16,-6 0 1 16,-1 0-1-16,0 0 0 15,1 0 0-15,7 0 1 16,10 0-1-16,11 0 0 0,6 0 0 15,9 0 0 1,7 0 0-16,2-3 0 0,0 2 0 16,0 1 1-16,0 0-1 15,0-3 1-15,0 3-1 16,0 0 1-16,0 0-1 16,0 0 0-16,0 0 0 15,0 0 0-15,0 0 0 16,0 0 1-16,0 0-1 15,0 0 0-15,0 0 0 16,0 0 1-16,0 0-1 16,0 0 1-16,0 0-1 15,0 0 0-15,0 0 0 16,0 0-1-16,0 0 1 16,0 0 0-16,0 0 0 15,0 0 0-15,0 0 0 16,0 0 0-16,0 0 0 0,0-2 0 15,0 2 0-15,0-2 0 16,0 2 0-16,0 0-1 16,0 0 1-16,0 0-1 15,0 0 0-15,0 0 1 16,-2 0-1-16,2 0 1 16,0 0 0-16,0 0 0 15,0 0 0-15,0 0 0 16,0 0 0-16,0 0 0 15,0 0 0-15,0 0 0 0,0 0 0 16,0 0 0 0,0 0 0-16,0 0 0 0,0 0 1 15,0 0-1 1,0 0 0-16,0 0 2 0,-3 0-2 16,3 0 1-16,0 0 0 15,0 0-1-15,0 0 1 16,0 0-1-16,0 0 0 15,0 0 0-15,0 0 0 16,0 0 0-16,0 0 0 16,0 0 0-16,0 0 0 15,0 0 0-15,0 0 1 16,0 0-1-16,0 0 0 0,0 0 0 16,0 0 0-16,0 0 0 15,0 0 0-15,0 0-1 16,0 0 1-16,0 0 0 15,0 0 0-15,0 0 0 16,0 0 0-16,0 0 0 16,0 0 0-16,0 0 0 15,0 0 0-15,0 0 0 16,0 0 0-16,0 0 0 16,0 0 1-16,0 0-1 15,0 0-1-15,0 0 1 16,0 0 0-16,0 0 0 15,0 0 0-15,0 0 0 16,0 0-1-16,0 0 1 0,0 0-2 16,0 0 1-16,0 0-1 15,0 0-1-15,0 0-10 16,0 0-8-16,0 0-7 16,0 0-19-16,0 8-25 15,0-1-80-15,7-7-1013 16</inkml:trace>
  <inkml:trace contextRef="#ctx0" brushRef="#br0" timeOffset="31089.42">16124 5995 960 0,'0'0'496'0,"0"0"-422"16,0 0 22-16,0 0-48 15,0 0-40-15,0 0-8 16,0 0-1-16,3 0-1 16,-1 22 2-16,-2 13 3 15,0 3 4-15,0 4-4 16,0-2 0-16,0-2-3 0,0-8 2 15,0-6-2-15,2-8 1 16,0-5-1-16,0-10 1 16,0-1 0-16,1 0 6 15,5 0 31-15,6-16-11 16,6-10-24-16,0-4-1 16,2 4-2-16,5 0 1 15,-3 0-1-15,5 4 0 16,0-2 0-16,0 2 0 15,0 0 0-15,-2 2 0 16,-4 4 0-16,-8-1 0 16,-6 7 0-16,-4 0-1 15,-5 8-15-15,0 2-53 16,-10 0-198-16</inkml:trace>
  <inkml:trace contextRef="#ctx0" brushRef="#br0" timeOffset="31512.93">16592 5857 1367 0,'0'0'33'0,"0"0"-31"16,0 0 45-16,0 0-14 15,0 0-29-15,0 0 5 16,51 64 6-16,-51-42-2 16,0 2 0-16,0 1 4 15,-7-1 13-15,-10 7-8 16,-3 1-2-16,-1 5-8 15,2-3-4-15,1-4-4 16,5 0-1-16,3-8-3 0,6-6 1 16,4-6-1-16,0 0 0 15,0-4-6-15,6-4 3 16,15-2 3-16,5 0 5 16,3 0-5-16,3 0-10 15,-1-16-70-15,0-6-129 16</inkml:trace>
  <inkml:trace contextRef="#ctx0" brushRef="#br0" timeOffset="31732.28">16641 5781 1196 0,'0'0'74'15,"0"0"-21"-15,0 0 58 16,0 0-75-16,0 0-18 16,0 0-4-16,101-8-5 15,-66 8-4-15,5 8-5 16,7 2 0-16,-7-6-135 16</inkml:trace>
  <inkml:trace contextRef="#ctx0" brushRef="#br0" timeOffset="32097.86">17051 5995 1301 0,'0'0'122'15,"0"0"-65"-15,0 0 55 16,0 0-81-16,0 0-16 16,0 0 17-16,71-74-14 15,-60 52-4-15,1 2 0 16,-6 10-1-16,-4 0-1 16,-2 8-7-16,0 2-4 15,0 0-1-15,0 26-7 0,-6 18 7 16,-10 0 1-1,1 5 0-15,3-1-1 0,1-6 1 16,3-2-2-16,-2-8-3 16,1-2-11-16,1-10-11 15,-1-4-18-15,4-14-69 16,3-2-231-16</inkml:trace>
  <inkml:trace contextRef="#ctx0" brushRef="#br0" timeOffset="32599.86">17328 5649 760 0,'0'0'783'16,"0"0"-770"-16,0 0 46 15,0 0-27-15,0 0-30 16,0 0-2-16,71 33 4 15,-42-15 10-15,2-1-6 16,2-3 0-16,-4-6-1 16,-2-4 0-16,-8-4-4 15,-3 0-1-15,-7 0 1 16,1 0 0-16,-6 0 0 16,0-4-1-16,-2 0 0 0,-2 0 3 15,0 4-2-15,0 0-3 16,0 0-1-16,0 18-4 15,0 20 5-15,-8 10 0 16,-2 6 2-16,6 0-2 16,2-2 1-16,2-4-1 15,0-1 1-15,0-7-1 16,-2-2 0-16,-3-8 0 16,-1 0 0-16,-4-4 0 15,-5-2 0-15,-7-2 0 16,-10-4-1-16,-5-4 0 15,-8-5-3-15,3-9 2 16,6 0 2-16,5 0 1 16,11 0 0-16,5-13 0 0,8-3-1 15,4-2-2-15,3-2-59 16,0 2-339-16</inkml:trace>
  <inkml:trace contextRef="#ctx0" brushRef="#br0" timeOffset="33250.97">17968 6017 1169 0,'0'0'147'16,"0"0"20"-16,0 0-64 16,0 0-65-16,0 0-13 15,0 0-8-15,32 15-8 16,-10-12-8-16,3 5-1 16,0 1-17-16,4-5-150 15,-3-4-1175-15</inkml:trace>
  <inkml:trace contextRef="#ctx0" brushRef="#br0" timeOffset="33453.89">17989 6116 1444 0,'0'0'10'0,"0"0"28"16,0 0 26-16,0 0-46 15,0 0 2-15,0 0 7 16,96 6-25-16,-67-4-2 16,2-2-47-16,2 0-198 15</inkml:trace>
  <inkml:trace contextRef="#ctx0" brushRef="#br0" timeOffset="33864.89">18548 5879 1326 0,'0'0'128'16,"0"0"-4"-16,0 0-28 15,0 0-57-15,0 0-35 16,0 0-2-16,10 48-2 16,-10 0 7-16,0 5 5 0,0-3-7 15,0 0-1-15,0-10-3 16,0-10 1 0,0-8-2-16,0-10 1 0,0-8-1 15,0-2 0-15,0-2 2 16,0 0 3-16,10-6 27 15,13-26-12-15,4-8-18 16,4-4-1-16,2-2-1 16,-2 4-1-16,-2 2 0 15,-5 4-5-15,-1 7-13 16,-3 7-9-16,2 4-25 16,-2 6-107-16,0 2-625 15</inkml:trace>
  <inkml:trace contextRef="#ctx0" brushRef="#br0" timeOffset="35168.68">19016 5955 1316 0,'0'0'88'0,"0"0"-65"15,0 0 105-15,0 0-69 16,0 0-31-16,0 0 7 15,96-98-8-15,-94 76-8 0,-2 6-6 16,0 6-2 0,0 2 2-16,0 8-9 0,-13 0-3 15,-17 2-1-15,-5 24 0 16,-5 4-1-16,-3 8 1 16,8-1 1-16,6-4-1 15,9-3 0-15,6-3-1 16,8-4 0-16,2-6 1 15,4-3 0-15,0-4-1 16,0-6 0-16,2 0-3 16,16-3 4-16,8-1 4 15,5 0 0-15,2-7-1 16,0-15-1-16,-12-4-1 16,-7 4 0-16,-7 4 0 15,-5 5 0-15,-2 3 1 16,0 6-1-16,0 4-1 15,0 0 0-15,0 0-2 0,0 13-1 16,0 10 1-16,-2 1 1 16,2 1 1-16,0-3 0 15,0-4-1-15,0-4 1 16,12-6-1-16,7-8 1 16,8 0 1-16,6-2 6 15,11-26 2-15,3-12-1 16,4-10-1-16,-2-11-3 15,-1-7-3-15,-6-8-1 16,-3-6 0-16,-7 3-3 16,-10 16 0-16,-9 12 1 15,-6 21 2-15,-4 12 2 0,-3 10-2 16,0 8 0-16,0 0 0 16,-19 30-3-16,-12 16 3 15,-4 7 0-15,-3 5 0 16,3-2 0-16,3-2 0 15,6 2 1-15,7-4-1 16,9-6 0-16,5-6 0 16,5-2 0-16,0-9 0 15,0-10 0-15,5-2 0 16,10-9-1-16,7-6 1 16,5-2 2-16,6 0 1 0,1-2-2 15,-3-16 0 1,-4-4 0-16,-7-3 0 0,-7 3 0 15,-2 2-1-15,-6 8 2 16,-5 4 0-16,0 6 1 16,0 2 3-16,0 0-6 15,0 0 0-15,0 13-3 16,-14 10 3-16,3 5 0 16,2 1 0-16,7-5 0 15,2-5-1-15,0-4 0 16,0-8 1-16,5-2-1 15,10-5 1-15,10 0 1 16,4 0 3-16,4-14-2 16,3-13-1-16,-7 0 0 0,-5-4-1 15,-9 3 0-15,-3 8 1 16,-7 8-1-16,-5 8 1 16,0 2 0-16,0 2-1 15,0 0-1-15,0 0-1 16,-7 22 1-16,-7 7 1 15,1-3 0-15,4-2 0 16,2-5 0-16,7-2 0 16,0-9-1-16,0 0 0 15,0-5 1-15,0 0-1 16,18-3 1-16,14 0 1 16,5 0-1-16,7-8 2 15,1-12-1-15,-3-9-1 16,-8 0 0-16,-12-2 0 15,-9 9 0-15,-7 2 2 0,-6 10-1 16,0 0-1-16,0 6 1 16,-21 4-1-16,-6 0-1 15,-6 4 0-15,2 18 0 16,4 0 1-16,6 5-1 16,13-5 1-16,6 2-1 15,2-2-1-15,0 1 2 16,6 0-4-16,17-3-13 15,10-2-36-15,3-8-78 16,4-10-716-16</inkml:trace>
  <inkml:trace contextRef="#ctx0" brushRef="#br0" timeOffset="36027.06">20251 6014 1535 0,'0'0'21'16,"0"0"64"-16,0 0-35 16,0 0-40-16,0 0 6 15,0 0 8-15,48-37-7 16,-48 34-4-16,0-1-3 16,0 4-2-16,0 0-5 15,0 0-3-15,-13 0-1 16,-7 4 0-16,2 17 1 0,0 1-1 15,8 3 1-15,0-3 0 16,6-4 0-16,4-3 0 16,0 0-1-16,0-7-1 15,0 0 2-15,11-2-1 16,18-4 1-16,9-2 3 16,11 0-1-16,0 0-2 15,-5-16 0-15,-8-7-1 16,-16 0-5-16,-11-1-1 15,-9-5 4-15,0 5 2 16,-22 4-1-16,-5 2 2 16,-4 8 0-16,2 2 0 15,4 4 0-15,3 4-1 16,5 0 1-16,3 0 0 0,5 4-1 16,5 12-1-16,4 2 0 15,0 4 0-15,0 1 0 16,8-1-1-16,15-3-1 15,8-1 3-15,7-4 1 16,9-10 0-16,1-4-2 16,2 0-3-16,-2-5-2 15,-3-26 3-15,-3-10 4 16,-1-12 2-16,1-11-1 16,-2-8-1-16,5-12 1 15,1-10-1-15,-3 3-1 0,-9 19 1 16,-15 22 1-16,-9 24 16 15,-8 14 6-15,-2 12-3 16,0 12-20 0,-12 42-3-16,-15 24 3 0,-4 15 1 15,-5 9-1-15,5-2 1 16,-2 0-1-16,0-6 0 16,-7-7 0-16,-5-13 0 15,-4-14-1-15,-5-14-12 16,10-12-7-16,6-16-1 15,14-13 9-15,8-5 11 16,7-14 0-16,9-19 1 16,0-5 0-16,15-2 1 15,21 2 3-15,5 10 10 0,3 2 0 16,1 16-4-16,3 6-2 16,2 4-5-16,2 0-3 15,0 6 0-15,-5 12-1 16,-11 0-25-16,-14-8-135 15</inkml:trace>
  <inkml:trace contextRef="#ctx0" brushRef="#br0" timeOffset="36588.68">18461 6657 1117 0,'0'0'147'16,"0"0"-7"-16,0 0-44 0,118-60-38 15,-87 44 0-15,-6 6-3 16,-5-2-25-16,-7 10-4 16,-6 2-5-16,-5 0-14 15,-2 0-7-15,0 20-4 16,0 14 4-16,0 0 2 15,0 5 0-15,-4-3 0 16,-5-3-2-16,-9-2 0 16,-6 0 0-16,-7-4 0 15,-8 3 1-15,4-8-1 16,4-6 2-16,9-6-2 16,6-6 0-16,5-4 1 15,4 0 2-15,2 0 0 0,5-10-1 16,0-14 4-1,0-6-6-15,23-1-3 0,10 2 2 16,9 3-7-16,5 8-17 16,1 4-27-16,-2 11-35 15,-6 3-120-15,-7 0-707 16</inkml:trace>
  <inkml:trace contextRef="#ctx0" brushRef="#br0" timeOffset="36793.41">18898 6309 1491 0,'0'0'74'0,"0"0"-7"16,0 0 25-16,0 0-78 15,0 0-14-15,0 0-9 16,-20-7-39-16,7 25-87 15,-7-2-870-15</inkml:trace>
  <inkml:trace contextRef="#ctx0" brushRef="#br0" timeOffset="37276.01">19036 6605 1612 0,'0'0'13'0,"0"0"27"16,0 0 21-16,0 0-50 16,0 0-4-16,0 0 5 15,102-28 4-15,-102 22 1 16,0-2-11-16,0 4-4 16,-6 2 2-16,-14 2-4 15,-9 0 1-15,-2 6-1 16,0 14 0-16,4 0-1 15,11-2 1-15,5 0-1 16,7-2 1-16,4-6-1 16,0 2 0-16,0-4 0 0,2 0 0 15,15-4 0-15,10-2 1 16,4-2 3-16,5 0-2 16,0 0 1-16,-2-8-2 15,-3-14 0-15,-10-6 0 16,-7-4-3-16,-9-2 0 15,-5 4-1-15,0 10 0 16,-16 8-1-16,-8 8 5 16,-1 4 0-16,0 0-1 15,5 0 0-15,5 10 1 16,6 8-2-16,4 2-1 16,5 0 0-16,0-2-5 15,12-2-7-15,17-6-6 0,6 0-7 16,12-8-35-16,0-2-127 15</inkml:trace>
  <inkml:trace contextRef="#ctx0" brushRef="#br0" timeOffset="37699.07">19631 6328 1677 0,'0'0'26'0,"0"0"-23"16,0 0 14-16,0 0-15 15,0 0-1-15,-123 143 1 16,108-109-1-16,-3 0 3 0,0-2 2 16,0-4-2-16,3-4-2 15,1-6 0-15,8-4-2 16,1-8 0-16,3-4 0 16,2-2 0-16,0 0 0 15,0 0-8-15,27 0 6 16,11 0-2-16,4-6-1 15,1-2-20-15,-6 2-15 16,-8 4 6-16,-6 2 23 16,-6 0 9-16,-5 0 2 15,-1 0 3-15,-3 14-2 16,-3 4 1-16,-5 2 0 16,0 4 3-16,-3 1 0 15,-21-2 2-15,-12-3-2 16,-4-3-1-16,-4-5 0 0,4-8 1 15,2-4 7-15,7 0 0 16,6 0-5-16,8-7-7 16,9-15-7-16,8-6-126 15</inkml:trace>
  <inkml:trace contextRef="#ctx0" brushRef="#br0" timeOffset="38028.61">20112 6756 1591 0,'0'0'33'0,"0"0"-8"16,0 0 52-16,0 0-67 15,0 0-8-15,0 0 2 16,79-35 3-16,-62 13 6 15,1 0-7-15,-5 4-3 16,-4 4 0-16,-6 6 0 16,-3 8 4-16,0 0-2 15,0 0-5-15,-5 12-1 16,-21 16-1-16,-5 10 1 16,-4 4 1-16,0 3 0 15,4 5 0-15,-3 0-1 16,-1 2-12-16,-3-6-84 15,-5-10-556-15</inkml:trace>
  <inkml:trace contextRef="#ctx0" brushRef="#br0" timeOffset="38906.75">16173 7335 1468 0,'0'0'71'15,"0"0"-46"-15,0 0 50 0,0 0-35 16,20 139-29-16,-20-107-3 16,0-5 2-16,0-3 0 15,0 1 1-15,-8-5-3 16,-4-2-2-16,3-6 1 16,1-4-1-16,2-6-3 15,4-2-2-15,2 0 0 16,0 0 3-16,0-4 5 15,0-26 3-15,0-14-12 16,0-13 0-16,14-11 2 16,6-4-2-16,4 2-1 15,5 8-7-15,5 8 4 16,1 13-5-16,6 11 7 16,-1 6 1-16,-1 10-1 15,-3 8 1-15,-5 6 0 0,-6 0-3 16,-7 12 2-1,-5 9 0-15,-5-2 2 0,-8-1-1 16,0-1 1-16,0-3 0 16,0 0 2-16,-19 2-1 15,-5 0 1-15,-10-4-2 16,1-2 0-16,0-5 0 16,6-2-13-16,8-3-10 15,9 0-4-15,10-6-20 16,0-13-48-16,0 0-95 15,18-5-265-15</inkml:trace>
  <inkml:trace contextRef="#ctx0" brushRef="#br0" timeOffset="39229.82">16779 7054 1519 0,'0'0'12'16,"0"0"-10"-16,0 0 44 16,0 0-30-16,0 0-3 15,0 0 5-15,40 106 9 16,-46-73-3-16,-17-4-1 16,4 7-4-16,-4 1-8 15,3-5-6-15,7 0-1 16,1-6-1-16,3 0-3 0,5-6 1 15,2-4-1-15,2 0 0 16,0-4-1-16,4-6-3 16,23 1 0-16,13-7 4 15,11 0-2-15,7 0-15 16,-2-7-74-16,-14-15-300 16</inkml:trace>
  <inkml:trace contextRef="#ctx0" brushRef="#br0" timeOffset="39427.94">16893 7062 1584 0,'0'0'46'16,"0"0"-15"-16,0 0 8 15,0 0-39-15,0 0-5 16,0 0 5-16,36 12 0 15,-13-4-39-15,9 0-82 16,4-6-406-16</inkml:trace>
  <inkml:trace contextRef="#ctx0" brushRef="#br0" timeOffset="39754.97">17201 7353 1511 0,'0'0'34'15,"0"0"50"-15,0 0-18 16,0 0-53-16,0 0 7 16,113-86 5-16,-93 62-14 15,-1-4-3-15,4-2-3 16,-5 5 0-16,-1 4-4 15,-5 4-1-15,-7 12 1 16,-3 2-1-16,-2 3-1 16,0 0-8-16,0 25-5 15,0 7 7-15,-5 1 1 0,1 2-5 16,2-7-6-16,2 0-14 16,0-8-36-16,0-8-66 15,0-12-290-15</inkml:trace>
  <inkml:trace contextRef="#ctx0" brushRef="#br0" timeOffset="40246.96">17652 6878 1446 0,'0'0'22'0,"0"0"-22"0,0 0 51 15,0 0-32 1,139 24-6-16,-101-14 16 0,-3-4-5 16,-2 2-6-16,-6-2-4 15,-8-2-10-15,-7 0-2 16,-7-2-2-16,-3 2 0 16,-2 4-5-16,0 0 0 15,0 6 4-15,0 4 1 16,-9 2 0-16,-9 4 4 15,-1-2-2-15,-2 2 1 0,1 2-2 16,5 0 0 0,1 1-1-16,5 0 0 0,3 4 1 15,1 3-1-15,1 2 1 16,4-2 0-16,0 2 2 16,0-2-2-16,0-2 0 15,0-6 0-15,0-5-1 16,0-10 0-16,0-1 1 15,0-8-1-15,0-2 1 16,0 0 0-16,-18 0 6 16,-9 0-1-16,-4 0 2 15,2-12 8-15,2 1-3 16,8-2-4-16,7-3-9 16,10 2-9-16,2-6-103 15,11-6-1145-15</inkml:trace>
  <inkml:trace contextRef="#ctx0" brushRef="#br0" timeOffset="40454.57">18240 7231 1679 0,'0'0'20'0,"0"0"-16"15,0 0 26-15,0 0-28 16,0 0-2-16,0 0-3 0,135 30-47 16,-124-20-94-1,-9-2-695-15</inkml:trace>
  <inkml:trace contextRef="#ctx0" brushRef="#br0" timeOffset="40641.11">18156 7452 1421 0,'0'0'203'16,"0"0"-191"-16,0 0 46 15,0 0-55-15,0 0 0 16,0 0-3-16,34 33 0 16,-5-23-3-16,0-2-13 15,4-5-119-15,-2-3-898 16</inkml:trace>
  <inkml:trace contextRef="#ctx0" brushRef="#br0" timeOffset="40858.15">18793 7317 1680 0,'0'0'40'15,"0"0"-39"-15,0 0 0 16,0 0 0-16,0 0-1 15,0 0 0-15,-29 122 1 0,16-87 0 16,-3-7 0 0,7-2-1-16,3-1 0 0,6-3-1 15,0-4-2-15,2-5-53 16,23-7-152-16,4-6-1100 16</inkml:trace>
  <inkml:trace contextRef="#ctx0" brushRef="#br0" timeOffset="41042.67">18901 7099 1625 0,'0'0'37'0,"0"0"37"15,0 0-31-15,0 0-43 0,0 0-2 16,0 0-22-16,-5-9-48 15,5 15-71-15,-5 4-660 16</inkml:trace>
  <inkml:trace contextRef="#ctx0" brushRef="#br0" timeOffset="42542.06">18795 7361 52 0,'0'0'7'16,"0"0"-7"-16,0 0 8 16,0 0-1-16,0 0 16 15,0 0 15-15,-2 14-31 0,2-10 8 16,0 2 8-1,0 0-23-15,0-4-143 0</inkml:trace>
  <inkml:trace contextRef="#ctx0" brushRef="#br0" timeOffset="42777.77">18795 7361 135 0</inkml:trace>
  <inkml:trace contextRef="#ctx0" brushRef="#br0" timeOffset="43159.37">18795 7361 135 0,'160'34'506'0,"-150"-42"-144"0,3 2-95 0,1 0-168 16,-1-2-41-16,-5 2-10 15,-2 6-26-15,-4 0-18 16,-2 0 6-16,0 0 4 16,0 0 14-16,0 12 8 15,0 12 13-15,-5 6-10 16,-4 0-19-16,3-4-3 0,-3-2-1 15,5-3-7 1,-2-3 0-16,2-3-1 0,2-1-1 16,-3-6-1-16,5 1-1 15,-2-8-2-15,2 2-1 16,0-3-1-16,0 0 0 16,0 0 1-16,0 0-1 15,0 0 3-15,0 0 3 16,7-8 1-16,18-15-5 15,4-3-3-15,2 0 1 16,-2-2 0-16,-5 6-1 16,-6 11 0-16,-4 0-1 0,-8 9-6 15,-2 2-19-15,-4 0-19 16,0 20 26-16,0 13 11 16,0-4 2-16,-2 3-4 15,2-10-8-15,0-1-12 16,0-11-29-16,5-4-73 15,5-6-370-15</inkml:trace>
  <inkml:trace contextRef="#ctx0" brushRef="#br0" timeOffset="43886.99">19470 7365 1386 0,'0'0'103'0,"0"0"2"16,0 0-24-16,0 0-58 16,0 0 3-16,0 0 13 15,56-68-18-15,-56 68-6 16,0 0-13-16,-15 0-1 16,-19 20 0-16,-8 6-1 15,0 4 0-15,9-4 0 16,6 0 0-16,6-4 0 15,8 2-1-15,6-3 1 16,3-2 0-16,4-2 0 16,0-2 0-16,0-1-1 15,14-3 1-15,3-4 1 0,5-7-1 16,3 0 3-16,0 0 3 16,1-14-1-16,1-15-2 15,-1-11-1-15,1-11 0 16,0-11-1-16,0-6-1 15,2-6 0-15,2 4-1 16,-6 13 1-16,-8 19 0 16,-10 18 0-16,-5 10 1 15,-2 10-1-15,0 0 0 16,-2 17-3-16,-18 20 2 16,-7 17 1-16,3 3 0 0,3 7 0 15,8-4 0 1,5-6 0-16,8-2 0 0,0-12 1 15,0-6-1-15,6-7 0 16,11-8 0-16,6-2 0 16,4-9 0-16,6-7 0 15,7-1 0-15,1 0 0 16,-4-18 1-16,-1-9-1 16,-9-12-4-16,-7-1 0 15,-7-2-5-15,-6 8 4 16,-7 12 4-16,0 8 1 15,0 14 2-15,0 0 0 16,-3 6-2-16,-10 24-1 16,0 8 0-16,4 4 0 0,5-2 1 15,4-4-1 1,0-1 1-16,8-9-1 0,13-4 0 16,1-8 0-16,4-12-8 15,5-2-46-15,4-6-142 16</inkml:trace>
  <inkml:trace contextRef="#ctx0" brushRef="#br0" timeOffset="44075.99">20139 7341 920 0,'0'0'754'0,"0"0"-752"15,0 0 31-15,0 0-7 0,-14 114-14 16,30-90-4-1,-1-4-4-15,4-2-3 0,1-2-1 16,-1-3-3-16,6-2-31 16,4-7-63-16,0-4-115 15</inkml:trace>
  <inkml:trace contextRef="#ctx0" brushRef="#br0" timeOffset="44230.04">20376 7399 562 0,'0'0'984'15,"0"0"-902"-15,0 0 20 16,0 0-77-16,-154-8-21 16,100 38-3-16,-13 8 0 15,-5 2-1-15,6 4 0 0,15-1-9 16,22-7-59-16,22-6-181 16</inkml:trace>
  <inkml:trace contextRef="#ctx0" brushRef="#br0" timeOffset="45145.37">20906 7341 1491 0,'0'0'155'15,"0"0"-113"-15,0 0 44 16,0 0-69-16,0 0-16 16,0 0-1-16,-25 2 0 15,10 18 1-15,-1 2-1 16,5 0 1-16,4 2-1 16,2-3-1-16,3-6 1 15,2 1 0-15,0-4 0 16,0-1-1-16,7-2-2 15,13-4 3-15,9-4 0 16,6-1 2-16,3 0-1 16,-5-6-1-16,-4-14 2 0,-8-4-1 15,-5-6 1-15,-5-6-2 16,-3-4 0-16,-3-2-2 16,-5 4-4-16,0 10 0 15,0 8 5-15,-9 8 1 16,-14 8 1-16,-6 4-1 15,-2 0 0-15,-2 0 1 16,4 12-1-16,5 6 0 16,8-4 0-16,7 0 0 15,3 0 0-15,6-6 0 16,0 4-1-16,4 0-2 16,23 0 1-16,11-4 2 15,4 2 1-15,3-4 0 0,-3-6-1 16,-2 0 0-1,-7 0 0-15,0 0-1 0,-4-8 1 16,0-12 2-16,3-10 0 16,-1-6-1-16,2-6 2 15,-2-5 2-15,6-7-4 16,-2-4 1-16,1-2-2 16,-5 8-2-16,-9 12 1 15,-11 18 1-15,-6 12 3 16,-5 10 19-16,0 0-14 15,0 14-8-15,-29 26 0 16,-9 20 0-16,-12 16 2 16,2 15-2-16,1 11 0 15,7 4 1-15,7-2-1 16,10-7 0-16,8-13-1 0,-1-6 1 16,5-14-3-16,-3-10-17 15,-1-18-15-15,-3-16-8 16,1-15-9-16,-6-5-45 15,5-35-20-15,1-16 53 16,3-4 64-16,7-3 57 16,5 6 55-16,2 10-19 15,0 8-32-15,0 13-8 16,2 12-26-16,10 5-9 16,3 4-10-16,12 0-8 15,11 0-1-15,11 20-5 16,9-4-65-16,7-2-615 0</inkml:trace>
  <inkml:trace contextRef="#ctx0" brushRef="#br0" timeOffset="45974.87">21712 7421 930 0,'0'0'171'15,"0"0"9"-15,0 0 18 0,0 0-83 16,0 0-47-16,138-18-11 16,-100 8-14-16,-2-4-21 15,-7-2-9-15,0 0-7 16,-8-6 0-16,4-8-4 15,-4-7 0-15,-3-8 0 16,-3-5-2-16,-9 1 1 16,-3 7-1-16,-3 12 1 15,0 10-1-15,0 12 0 16,-18 8 1-16,-13 0-1 16,-12 10 0-16,-7 22-2 15,-6 11 1-15,4 4 1 0,8 6 0 16,8 5 0-16,12 0 0 15,5-2 0-15,13-8-1 16,6-6 0-16,0-8 1 16,11-5-2-16,16-10-5 15,8-1-23-15,8-7-36 16,6-11-129-16</inkml:trace>
  <inkml:trace contextRef="#ctx0" brushRef="#br0" timeOffset="46413.4">22213 7556 1598 0,'0'0'80'0,"0"0"-44"0,0 0 6 15,0 0-40 1,0 0 0-16,0 0-2 0,112-54 3 16,-97 35 1-16,-3 1 7 15,-6 0 10-15,-2 4-13 16,-4-2-1-16,0 4-1 15,0 6 0-15,-29 6-4 16,-6 0-2-16,-11 0 1 16,3 24-1-16,9 5-1 15,10-2 1-15,9 1-1 16,5-3 1-16,6-5 0 16,4-8-2-16,0 2 1 0,0-6 1 15,7-2 0 1,8-2 0-16,10-4-1 15,6 0 1-15,11 0 0 16,1-21-7-16,-3-1-7 0,-13 1-7 16,-14 2 9-16,-9 9 11 15,-4 6 1-15,0 4 4 16,0 0 1-16,-4 8-5 16,-7 20-1-16,9 5-1 15,2 1-5-15,13-4-19 16,20-8-37-16,8-10-26 15,1-4-88-15,-2-8-601 16</inkml:trace>
  <inkml:trace contextRef="#ctx0" brushRef="#br0" timeOffset="46834.54">22855 7363 1623 0,'0'0'65'0,"0"0"24"16,0 0-57-16,0 0-24 16,0 0 0-16,0 0-4 15,2-52-3-15,-15 52 1 16,-12 0-2-16,-4 0 0 0,0 4 0 16,5 12 0-16,6 4 0 15,7-4-2 1,8 2 0-16,3 0 1 0,0-2-1 15,0 0 1-15,12 1 0 16,8-2 1-16,2 3 0 16,1 4 1-16,-2 4-1 15,-2 1 0-15,-3 5 0 16,-6-4 0-16,-5-2 0 16,-3-4-1-16,-2-4 1 15,-2-6-2-15,-23-4 2 16,-10-6 1-16,-7-2 0 15,-4 0-1-15,5-4 0 16,5-16 0-16,11-2 0 16,11-4-5-16,14 2-14 0,0-6-46 15,25-5-265-15</inkml:trace>
  <inkml:trace contextRef="#ctx0" brushRef="#br0" timeOffset="47088.57">23624 6721 1696 0,'0'0'14'16,"0"0"16"-16,0 0-23 15,0 0-6-15,-96 161 2 0,47-77-3 16,-2 10 0-1,-5 5 1-15,4 0-1 0,4-2 0 16,1-17-6-16,11-16-37 16,7-17-32-16,9-15-56 15,11-17-50-15,5-15-220 16</inkml:trace>
  <inkml:trace contextRef="#ctx0" brushRef="#br0" timeOffset="47217.57">23200 7271 342 0,'0'0'925'15,"0"0"-722"-15,0 0-40 16,58-121-103-16,-35 121-48 0,6 0-12 16,10 0 0-16,13 31-3 15,6 3-42-15,2-4-267 16</inkml:trace>
  <inkml:trace contextRef="#ctx0" brushRef="#br0" timeOffset="48040.52">23933 7421 1454 0,'0'0'32'0,"0"0"2"16,0 0 87-16,0 0-82 16,0 0-11-16,0 0 20 15,36-68-19-15,-36 54-6 16,0 2-7-16,0 6-12 16,-2 2-4-16,-13 4 0 15,-2 0 0-15,0 0 0 16,3 0-1-16,8 0 1 15,-1 0 0-15,5 0-2 16,2 2 1-16,0 0 0 16,0 0 1-16,0 0-1 15,0-2 1-15,0 0 0 16,0 0 0-16,0 0 1 0,0 0 1 16,0 0 2-16,0 0 7 15,0 0-1-15,0 0-4 16,0 0-2-16,0 0-2 15,0 0-2-15,0 0 0 16,0 0 1-16,0 0-1 16,0 0 0-16,0 0 0 15,0 0 0-15,-2 0 0 16,-5 8 0-16,-4 6-1 16,-7 12-1-16,-6 4 2 15,1 8 0-15,7-4 0 0,8-3 0 16,3-4-1-1,3-7 1-15,2-8 0 0,0-3-1 16,0-5 1-16,0 0 0 16,0 7 0-16,0 4 0 15,-4 10 1-15,-6 8-1 16,2 5 0-16,-1 4 0 16,5 0 0-16,-1-3 0 15,3-3 0-15,-1-7 0 16,-1-8 0-16,-3-6 0 15,-1 0 0-15,-9-4 1 16,-6-2-1-16,-6 0 0 0,-8-2 0 16,-3-5 0-1,7-2 0-15,6 0 0 0,8 0 0 16,7-4 1-16,8-16 0 16,4-10-1-16,8-2-1 15,31-7-5-15,9 5-5 16,4 4-7-16,-4 6-20 15,-2 2-83-15,-7 4-516 16</inkml:trace>
  <inkml:trace contextRef="#ctx0" brushRef="#br0" timeOffset="48231.66">24152 7070 485 0,'0'0'1236'16,"0"0"-1206"-16,0 0 39 16,0 0-56-16,0 0-13 15,0 0-6-15,0 0-29 16,-9 16-48-16,-7 4-587 16</inkml:trace>
  <inkml:trace contextRef="#ctx0" brushRef="#br0" timeOffset="48834.96">24426 7381 1559 0,'0'0'27'0,"0"0"19"16,0 0 21-16,0 0-58 15,0 0-2-15,0 0-2 16,31-100 8-16,-31 92 14 16,0 6-6-16,0-2-4 15,0 4-12-15,0 0-5 16,0 0-1-16,0 0 0 16,0 0 0-16,0 0 1 15,-9 4 0-15,-3 6 1 0,-5 6-1 16,-3 6 0-1,-5 4 0-15,-6 6 0 0,5-4 1 16,1 4-1 0,9-2 0-16,5-2-1 0,7-3 0 15,4-6 0-15,0-2 0 16,0-5-1-16,0-1 1 16,15 2 1-16,8-8 0 15,6 0 0-15,2-3 0 16,2-2 1-16,-4 0-1 15,3-8 1-15,-3-20 1 16,-3-5-2-16,-3-7 0 16,-6-2 0-16,-6 2 0 15,-6 6-3-15,-5 8 3 0,0 8-1 16,-7 6 1-16,-17 8 0 16,-3 4 0-16,-2 0 0 15,5 14-1-15,3 8 0 16,10 4 0-16,5 0 1 15,6 0-2-15,0-2 0 16,11-4-1-16,18 0 0 16,8-2 1-16,11-8-22 15,-2-2-64-15,1-8-463 16</inkml:trace>
  <inkml:trace contextRef="#ctx0" brushRef="#br0" timeOffset="49330.64">25026 6970 1510 0,'0'0'35'16,"0"0"75"-16,0 0-50 15,0 0-22-15,0 0-17 16,0 0-7-16,50-50-14 15,-52 80 1-15,-17 12 0 0,-10 8 1 16,-3 10 2 0,3 2 0-16,0 1 0 0,7 1-2 15,-1-10 0-15,8-6-1 16,1-10 1-16,3-12-1 16,7-9 0-16,2-10 0 15,2-3-1-15,0 3 0 16,0-6 0-16,25-1 0 15,8 0-1-15,9 0 0 16,4 0-11-16,-5 0-13 16,-10 0 3-16,-11 0 11 15,-9 0 7-15,-6 0 4 16,-3 2-1-16,-2 16 0 16,0 7 1-16,0-2 4 15,0 9-1-15,0-5 0 16,-13-3-2-16,-7-2 3 0,-7-8 1 15,-5-2 2-15,-7-10-2 16,1-2-2-16,-1 0-3 16,6 0-2-16,8-16-72 15,10-6-874-15</inkml:trace>
  <inkml:trace contextRef="#ctx0" brushRef="#br0" timeOffset="50058.39">26023 6756 1479 0,'0'0'139'0,"0"0"-133"16,0 0 19-16,0 0-9 16,0 0 6-16,-66 162-5 15,32-96-6-15,1 6-8 0,2-6 0 16,0-2-3-16,4 1 0 15,-2-11-2-15,4-2-35 16,0-14-118-16,1-20-908 16</inkml:trace>
  <inkml:trace contextRef="#ctx0" brushRef="#br0" timeOffset="50222.28">25672 7159 485 0,'0'0'1219'0,"0"0"-1210"16,0 0 19-16,0 0-16 16,0 0-10-16,0 0-1 0,164 12-1 15,-99-11-38-15,4-1-99 16,-5 0-593-16</inkml:trace>
  <inkml:trace contextRef="#ctx0" brushRef="#br0" timeOffset="50589.62">26445 6695 1579 0,'0'0'52'0,"0"0"2"16,0 0-33-16,0 0-20 0,0 0-1 16,-27 127 1-1,4-65 0-15,-1 4 0 0,-5-6 0 16,5-8-1-16,1-4 1 15,3-12 0-15,7-7-1 16,3-11 0-16,6-8 0 16,4-9 0-16,0 2-1 15,0-3-6-15,16 0-14 16,15 0 18-16,3 0-1 16,-3-7-2-16,-11 4 5 15,-7 1 1-15,-6 2 1 16,-7 0-1-16,0 12-3 15,0 20 3-15,-7 4 0 16,-4 2 3-16,6 0-3 16,5-8-1-16,0-6-17 15,10-6-55-15,14-6-50 16,8-10-171-16</inkml:trace>
  <inkml:trace contextRef="#ctx0" brushRef="#br0" timeOffset="51012.49">26865 7275 1696 0,'0'0'14'16,"0"0"59"-16,0 0-55 16,0 0-17-16,0 0 0 0,0 0 0 15,23-78 0 1,-23 74 1-16,0 4-1 0,-18 0-1 15,-16 2-2-15,-3 20 2 16,-1 4-1-16,9 4 1 16,8-8 0-16,11-2-1 15,5-8 0-15,5-4-1 16,0-4 0-16,0-4-2 16,11 0 4-16,14 0 0 15,4 0 2-15,0-14-2 16,4 2 0-16,-6-4-2 15,-4 6-5-15,-13 6-3 16,-3 0 2-16,-7 4 5 0,0 0 1 16,0 0 1-16,0 0-2 15,0 12 0-15,4 12 2 16,6 0 1-16,7 0 0 16,8-2-1-16,4-8-12 15,4-8-79-15,1-6-373 16</inkml:trace>
  <inkml:trace contextRef="#ctx0" brushRef="#br0" timeOffset="51249.16">27572 6761 1681 0,'0'0'14'0,"0"0"-14"15,0 0 0-15,-32 139 17 16,-7-59-6-16,-11 6-4 16,-3 5-4-16,2-3-3 15,-3-2 0-15,12-14-1 16,5-14-46-16,7-20-43 16,12-20-105-16,7-18-331 15</inkml:trace>
  <inkml:trace contextRef="#ctx0" brushRef="#br0" timeOffset="51370.15">27222 7225 1553 0,'0'0'84'0,"0"0"18"15,0 0-82-15,0 0-20 16,0 0 0-16,121 52-3 16,-82-26-58-16,3-4-217 15</inkml:trace>
  <inkml:trace contextRef="#ctx0" brushRef="#br0" timeOffset="51968.84">27933 7365 1535 0,'0'0'58'0,"0"0"30"15,0 0-8-15,0 0-49 16,0 0-12-16,0 0 5 15,104-74-4-15,-99 62-10 16,-5 4-3-16,0 2-3 16,0 2-2-16,-5 1-1 15,-21 3-1-15,-8 0-1 16,-4 0 0-16,1 17-1 16,8 3 0-16,4 0 1 15,8 4-2-15,3-4 1 16,7 0 0-16,5-2 0 15,2-8 1-15,0 0-1 16,0-2 0-16,0 2 1 0,18-4 0 16,2-4 1-1,2 0 0-15,1-2 0 0,-6 0 0 16,3 0 1-16,-2-12 0 16,0-14 0-16,0-6-1 15,4-10 1-15,3-4-1 16,1-2 0-16,8-5 0 15,1-2 0-15,3-14 0 16,0 3-1-16,-4-4-1 16,-5 9 0-16,-10 14 1 15,-3 13 1-15,-7 14 1 16,-3 12-1-16,-3 8 0 16,-3 0 0-16,0 8-3 15,0 28-4-15,-13 20 5 0,-16 8 1 16,-7 8 0-16,-2 0 1 15,0 0-1-15,5-4 0 16,7-5 1-16,7-5-2 16,13-8 0-16,6-6-5 15,11-10-19-15,26-8-30 16,11-13-142-16</inkml:trace>
  <inkml:trace contextRef="#ctx0" brushRef="#br0" timeOffset="52727.5">28602 7321 1598 0,'0'0'61'0,"0"0"33"16,0 0-45-16,0 0-37 16,0 0-3-16,0 0-2 15,81-117 4-15,-75 112-1 16,-6 3-5-16,0 0-2 15,0 2-2-15,-14 0-1 16,-24 0-1-16,-11 16 1 16,0 8-1-16,6 2 1 15,10 4 0-15,8-4-1 0,8-4 1 16,5-2 0 0,6-2 0-16,6-8-1 0,0 2 0 15,0 0-1-15,9-6 1 16,17 0 1-16,7-4 0 15,13-2 2-15,-2 0-2 16,-1-4 0-16,-6-20 0 16,-5-6-5-16,-8-4-1 15,-7-4-4-15,-5 0 0 16,-10-1-1-16,-2 11 4 16,0 9 4-16,0 5 3 15,-18 10 0-15,-3 1 0 16,-4 3 3-16,0 0-1 15,5 0-1-15,9 13 0 16,2 1-1-16,7-1 1 0,2 0-1 16,0 2 0-1,0 2 1-15,13 1 2 0,16 0 2 16,11-4 4-16,5 4-7 16,6-6 1-16,2-4-2 15,3-6 0-15,-4-2-1 16,-8 0 0-16,-6-6 0 15,-7-12 0-15,-6-6 0 16,-9-6 1-16,-6 4-1 16,-7 0 1-16,-3 8-1 15,0 1 1-15,0 11 0 16,0-2-1-16,-17 8 0 16,2 0 0-16,-5 0 0 15,-4 0 0-15,2 18 0 0,-3 8 0 16,2 1 0-16,8 3 0 15,1 0 0-15,10-2 1 16,4 2-2-16,0-2 0 16,7 2 1-16,17-8-2 15,10-2 1-15,6-8-6 16,5-6-40-16,-1-6-254 16</inkml:trace>
  <inkml:trace contextRef="#ctx0" brushRef="#br0" timeOffset="53169.37">29390 7217 1565 0,'0'0'79'16,"0"0"-23"-16,0 0-3 15,0 0-39-15,0 0 2 16,0 0 3-16,47-35-6 15,-47 35-8-15,0 0-4 16,-20 0 1-16,-10 0-1 16,-5 0 0-16,2 13-1 15,4-4-1-15,4 5 1 16,3 3 0-16,4-1-1 16,0-4 1-16,5 6 0 0,6-4-1 15,3 2 0 1,4 0-1-16,0 2 0 0,9 2-1 15,13 2 0-15,2-4 1 16,3 0-2-16,-2-6 3 16,-5-4 1-16,-7-4 0 15,-4 4 0-15,-9-6-1 16,0 2-1-16,0 2-3 16,-13 2 1-16,-14 0 4 15,-9 1 0-15,-3-4 0 16,5 1 0-16,7-6-8 15,11 0-27-15,16 0-69 16,0 0-576-16</inkml:trace>
  <inkml:trace contextRef="#ctx0" brushRef="#br0" timeOffset="53568.17">29829 7271 1637 0,'0'0'81'0,"0"0"-79"16,0 0 26-16,0 0 7 15,0 0-23-15,-56 112-2 16,43-92-3-16,2-2-3 16,2-4 0-16,5-8-4 0,4-4 1 15,0-2-1-15,0 0 0 16,0 0 2-16,0 0-2 15,13 0 4-15,18-10 1 16,7-10-5-16,1-2 0 16,2-2 0-16,-1 2-3 15,-9 4 1-15,-4 6 1 16,-12 8 1-16,-7 4 0 16,-6 0 0-16,0 0-2 15,0 6-3-15,-2 14 0 16,0 6-9-16,0 2 4 15,0-2 2-15,0 0-4 16,0-4-20-16,0-4-46 16,0 1-84-16,0-10-421 0</inkml:trace>
  <inkml:trace contextRef="#ctx0" brushRef="#br0" timeOffset="54331.04">30530 7315 1602 0,'0'0'71'16,"0"0"-1"-16,0 0-20 16,0 0-36-16,0 0-10 15,0 0 0-15,48-70 2 0,-48 70-6 16,-34 0 1-16,-19 10-1 15,-10 12 0-15,5 2 0 16,12-2 0-16,15 0-1 16,8 0 1-16,12-4-1 15,4 0 1-15,7-6-1 16,0-4-1-16,0-4 0 16,18 4 2-16,13-6 0 15,7-2 1-15,7 0 0 16,-3 0-1-16,-2-22-1 15,-2-8-7-15,-4-8 3 16,-8-8-19-16,-6 2-4 16,-9 0-23-16,-6 8 8 15,-5 12 31-15,0 10 12 0,-9 10 8 16,-4 4 1-16,-3 0 2 16,3 0-6-16,2 1-5 15,3 16-1-15,4-6 1 16,4 3-3-16,0 3-1 15,0-5 2-15,14 3 0 16,5 2 2-16,2-1 3 16,4-4-1-16,4 0 10 15,2-8-6-15,2-4 1 16,0 0 1-16,1-2 5 0,-5-21-5 16,0-10-1-1,2-7 11-15,-4-5-15 0,4-5-2 16,2-4-1-16,7-8 0 15,14-6-17-15,6 0-10 16,11 4 10-16,2 5 1 16,-13 17 13-16,-17 12 3 15,-20 18 0-15,-17 12 36 16,-6 0 7-16,0 18-42 16,-24 26 0-16,-16 19 16 15,-7 6-1-15,-11 8-8 16,2 1 1-16,1 2-4 15,1 0-3-15,7-5 0 16,5-5-2-16,6-8 0 16,7-8-1-16,11-12-17 0,5-14-37 15,7-20-125-15</inkml:trace>
  <inkml:trace contextRef="#ctx0" brushRef="#br0" timeOffset="54494.04">31122 7014 1724 0,'0'0'65'16,"0"0"-41"-16,0 0 13 15,131 4-28-15,-54 18-6 0,4 4-2 16,-12 7-1 0,-11-5-3-16,-13-2-76 0</inkml:trace>
  <inkml:trace contextRef="#ctx0" brushRef="#br0" timeOffset="55479.04">26674 8035 1584 0,'0'0'40'16,"0"0"31"-16,0 0-27 16,0 0-37-16,0 0-4 15,0 0 4-15,71-67-1 16,-71 67 4-16,0 0 5 15,0 0-8-15,-13 0-2 16,-18 7-3-16,-7 11-1 16,0-3-1-16,7 3 0 15,9 1 0-15,8-3 0 16,5-2-1-16,7-2 0 16,2-2 1-16,0 0-1 0,0 0 0 15,13-4 1-15,16-2 0 16,7-4 1-16,4 0 0 15,2 0-1-15,1 0 0 16,-7-18-1-16,-3-6-3 16,-2-8-1-16,-6-6-2 15,-6-9-8-15,-3 7-11 16,-11 8-5-16,-5 10 19 16,0 11 12-16,-3 6 4 15,-17 5-1-15,-9 0-2 16,-4 10-1-16,2 14-1 15,4 1 1-15,7-3 2 16,8-3-2-16,8-2 0 0,4-6 1 16,0 2-1-16,9-4-2 15,25 0-2-15,12-5-2 16,12-4-67-16,1 0-313 16</inkml:trace>
  <inkml:trace contextRef="#ctx0" brushRef="#br0" timeOffset="55765.31">27193 7917 1644 0,'0'0'9'16,"0"0"12"-16,0 0 2 16,0 0-10-16,0 0 1 15,2 120 3-15,5-100-9 0,-1 0-4 16,0-2-2-16,-4-4 1 15,0 0-2-15,-2-8-1 16,2 0 0-16,4-6-1 16,3 0 1-16,9 0 17 15,7-12 3-15,2-10-11 16,4-6 1-16,0-4-1 16,-5-2-9-16,3 2 0 15,0 0-23-15,-4 10-44 16,0 5-196-16</inkml:trace>
  <inkml:trace contextRef="#ctx0" brushRef="#br0" timeOffset="56708.28">27490 8119 350 0,'0'0'1106'0,"0"0"-1071"15,0 0 89-15,0 0-68 16,0 0-37-16,0 0-1 16,115 2 3-16,-90-16-9 15,-3-6 0-15,-1 0-3 16,-4-4 2-16,-3-2-6 16,-8 4-1-16,1-1-2 0,-7 8 2 15,0 3-1-15,0 7 1 16,-9 4 3-16,-18 1-7 15,-2 0 0-15,-2 14 0 16,2 10-1-16,6 2 0 16,8 4 0-16,6-2 1 15,4-2 0-15,5 2-1 16,0-6 1-16,0 0 0 16,23-2-1-16,4-4 1 15,6-6 0-15,7-8 0 16,1-2 2-16,1 0 0 15,-2-10-2-15,-3-12 1 16,2-10-1-16,-10-6 1 0,-3-4-1 16,-6-8 0-16,-8-5-3 15,-6 4-2-15,-1 4-3 16,-5 9 5-16,0 12 3 16,0 12 2-16,0 8 2 15,0 6 7-15,0 0-7 16,0 0-4-16,0 0-1 15,0 6-3-15,0 14 4 16,2 0 0-16,6 3 0 16,9-1 0-16,2-3 1 15,6 2 0-15,-1-1 5 16,1-2-5-16,-10-2 0 16,-1 0 0-16,-10-4-1 15,-4 2-1-15,0 4 1 0,0 2 0 16,-18 4 1-16,-1-2-1 15,-4 0 1-15,5-2-1 16,5-2 0-16,4-4 0 16,7 0 0-16,2-2-1 15,0 0 1-15,0-2-1 16,5 1-1-16,18-4 2 16,8-1 0-16,12-6 1 15,2 0 0-15,0 0 0 16,-3-24-1-16,-5-4 0 15,2-12 2-15,-1-12-2 16,-1-4 0-16,1-14-4 16,-3-5-8-16,-6 5-11 0,-6 8-10 15,-14 18 21-15,-9 20 12 16,0 18 8-16,-32 6-4 16,-12 18-4-16,-5 22-1 15,3 6 1-15,10 4-1 16,11-1 0-16,7-2 1 15,7-4-1-15,7-5 1 16,4-6-3-16,0-2 1 16,13-6-7-16,12-2-102 15,6-4-226-15</inkml:trace>
  <inkml:trace contextRef="#ctx0" brushRef="#br0" timeOffset="57123.31">28585 8213 1593 0,'0'0'38'0,"0"0"74"16,0 0-74-16,0 0-24 15,0 0-8-15,0 0-1 16,106-106 1-16,-98 84 0 16,-3 4-5-16,-5 10 1 15,0 2 0-15,-5 6 1 16,-24 0-3-16,-4 0 0 15,-5 6-1-15,5 14 1 16,6 0 0-16,9 0-1 16,7-2 0-16,9-6 0 0,2 0 1 15,0-4-2-15,2-2 2 16,20-2 0-16,9-2 1 16,5-2 1-16,0 0-2 15,-3 0 0-15,-8 0-4 16,-10 0-4-16,-11 0 6 15,-4 0 1-15,0 0-1 16,0 0 0-16,0 6-3 16,-6 4 4-16,-3 6-2 15,9 0-20-15,0 2-10 16,2-2-4-16,25-1-7 16,9-10-6-16,4 0-50 15,0-5-365-15</inkml:trace>
  <inkml:trace contextRef="#ctx0" brushRef="#br0" timeOffset="57558.35">29100 8149 1672 0,'0'0'4'15,"0"0"31"-15,0 0 10 16,-31 125-23-16,27-89-11 15,-3 0-7-15,-2-6-2 16,0-6-1-16,1-10 2 16,0-8-3-16,2-4 2 0,1-2-1 15,-1 0 1-15,4-16-2 16,2-12-2-16,0-8-5 16,0-3-7-16,22 1 0 15,6 0-15-15,9 4 11 16,3 0 2-16,-1 8 3 15,2 8 4-15,-5 4 8 16,-3 12 1-16,-2 2 8 16,-2 0 2-16,5 0 0 15,1 2-6-15,-6 10-2 16,-4-4 0-16,-10 4-2 16,-13 0-1-16,-2 4-1 0,-15 4 2 15,-32-2 8-15,-11-2-4 16,-3-4-4-16,7-6-9 15,8-6-1-15,15 0-11 16,14 0-36-16,17-16-191 16</inkml:trace>
  <inkml:trace contextRef="#ctx0" brushRef="#br0" timeOffset="57889.47">29807 8067 1554 0,'0'0'191'0,"0"0"-190"16,0 0 30-16,0 0-13 16,0 0-9-16,0 0-1 15,13 126-3-15,-7-102-1 16,-1 1-3-16,2-6 0 15,-3-1 0-15,-2-8 0 16,1 1-1-16,1-8 2 16,6-3-2-16,2 0 6 15,11 0 5-15,6 0-5 16,4-6-3-16,3-16-3 16,-5-6 0-16,-2-4-13 15,-6-8-10-15,-4-8-36 0,-5 0-214 16</inkml:trace>
  <inkml:trace contextRef="#ctx0" brushRef="#br0" timeOffset="58246.71">29947 8007 1383 0,'0'0'148'0,"0"0"-144"15,0 0 95-15,0 0-39 0,0 0-32 16,14 126 0-16,-2-102-6 16,2 0-9-16,-1 0-2 15,1-2-4-15,1-2-2 16,4 0 1-16,2-4-2 16,4-3 0-16,4-9 0 15,2-4 2-15,5 0 0 16,2 0-2-16,-2-18 1 15,1-4-2-15,-3-5-1 16,1-5 1-16,-1-2-3 16,-8 2 0-16,-3 4 0 15,-10 8-2-15,-7 10 0 16,-6 6-2-16,0 4-3 16,-2 0-15-16,-17 0-44 0,-2 0-143 15</inkml:trace>
  <inkml:trace contextRef="#ctx0" brushRef="#br0" timeOffset="58512.01">30705 8061 1684 0,'0'0'62'16,"0"0"-59"-16,0 0 39 0,0 0-37 16,0 0-4-1,0 0 1-15,-21 78 1 0,13-54 0 16,-1 6-2-16,-3-3 0 16,1-2-1-16,3-3-4 15,1-4-55-15,2-7-141 16</inkml:trace>
  <inkml:trace contextRef="#ctx0" brushRef="#br0" timeOffset="58655.85">30834 7716 1589 0,'0'0'4'0,"0"0"-4"0,0 0-79 15</inkml:trace>
  <inkml:trace contextRef="#ctx0" brushRef="#br0" timeOffset="58904.97">31326 7520 1697 0,'0'0'27'0,"0"0"-25"0,6 124 6 15,-6-50 6-15,-15 2-10 16,-16 2-1-16,-9-5-2 16,-5-1-1-16,1-8 0 15,5-6-1-15,4-14-28 16,6-12-60-16,7-20-188 15</inkml:trace>
  <inkml:trace contextRef="#ctx0" brushRef="#br0" timeOffset="59061.16">31050 7968 760 0,'0'0'820'0,"0"0"-750"15,0 0 12-15,0 0-53 16,0 0-27-16,122-10-2 15,-74 10 0-15,2 0-14 16,-5 0-67-16,-1 0-261 16</inkml:trace>
  <inkml:trace contextRef="#ctx0" brushRef="#br0" timeOffset="59474.06">31934 7459 1662 0,'0'0'1'0,"0"0"8"15,0 0 44-15,0 0-22 16,-33 149-18-16,6-97 1 16,-4 4 3-16,-2-6-9 15,-1-4-1-15,1-6-4 16,6-10-1-16,5-4-1 15,9-9 0-15,5-6-1 16,6-4 0-16,2-7 0 16,0 2 0-16,0-2-2 15,18 0-11-15,14 0 5 16,3 0-18-16,1 0-9 16,-10 0 11-16,-5 0 6 15,-10 0 18-15,-9 0 0 0,-2 2 2 16,0 12-1-16,0 2 6 15,0 8 15-15,-9-2-11 16,0 0-7-16,2 0-3 16,3-2-1-16,2 0 0 15,2-6-34-15,0-6-115 16,24-2-1360-16</inkml:trace>
  <inkml:trace contextRef="#ctx0" brushRef="#br0" timeOffset="60099.13">32449 7979 1680 0,'0'0'83'0,"0"0"-43"16,0 0 9-16,0 0-32 15,0 0-10-15,107-123-4 16,-72 85-1-16,-1 2 0 16,-1 2 0-16,-4 8-1 15,-6 6 0-15,-13 12-1 16,-4 6 0-16,-6 2 0 16,0 0-1-16,0 0-2 0,0 16-3 15,-12 18 3-15,-13 4 3 16,2 2 0-16,-2-4-1 15,0 0 1-15,5-6 0 16,2 2-2-16,0-1-1 16,1 1-2-16,-1-2-5 15,3 6 2-15,1 2-2 16,1 0 1-16,1 0-2 16,6-6-2-16,1 0 2 15,5-8-7-15,0-2 6 16,0-5 0-16,0-5-1 15,0-8 5-15,0-4 6 16,0 0 2-16,-6 0 7 16,-4 0-2-16,-7-16 0 15,-1-1 12-15,-2 3-1 0,2 3 0 16,7 4 0-16,5 2-3 16,0 2-4-16,6 3 0 15,0 0-6-15,0 0-3 16,0 0 0-16,-2 0-2 15,2 0 1-15,0 16 1 16,10 8-1-16,23 7 1 16,7-1 1-16,9 0-1 15,-4-2-7-15,-6-4-31 16,-3-4-85-16,-11-8-907 16</inkml:trace>
  <inkml:trace contextRef="#ctx0" brushRef="#br0" timeOffset="65521.71">10393 11343 778 0,'0'0'162'0,"0"0"-8"16,0 0-72-16,0 0-82 16,-117-1-7-16,96 1-80 15,8 0-80-15,-1 0 131 16,8 0-83-16,-3 0-135 16,2 0 192-16,-2 0 62 15,1 0 69-15,-4 0 236 0,-1-5 9 16,-2 4-118-1,1-2-71-15,3-1-32 16,1 3-36-16,6-2-6 0,2 3-10 16,2 0-12-1,0 0-10-15,0 0-2 0,0 0-8 16,0 0-6-16,20 0 3 16,18 0 5-16,14 0-2 15,12 0 0-15,14-2 0 16,7 2-4-16,4 0 1 15,-2 0-2-15,-12 0-2 16,-17 5-2-16,-24 0 0 16,-16 4 0-16,-14-8 0 15,-4 2 1-15,0-3 0 16,-9 1 1-16,-26 2 0 0,-14 1-1 16,-12 0-1-1,1-4 0-15,0 0 0 0,6 0 1 16,1 0-1-16,6-8 1 15,1-6 0-15,-1 3 0 16,3 0 1-16,1 4 0 16,5 3-1-16,9 2 1 15,14 2 1-15,5 0-2 16,10 0-1-16,0 0 0 16,4 0-3-16,39 14 0 15,24 3 2-15,20 1-24 16,11-10-88-16,-4-2-1597 15</inkml:trace>
  <inkml:trace contextRef="#ctx0" brushRef="#br0" timeOffset="66228.73">11130 11538 1101 0,'0'0'146'0,"0"0"21"16,0 0-84-16,0 0-15 15,0 0-19-15,0 0-6 16,-83-28-10-16,78 22 3 16,5 0-10-16,0 2-4 15,0 2-3-15,0 2-4 0,0-4-3 16,0-2-5-1,26-2-5-15,13 2-1 16,9-4 1-16,10 6-1 0,9 0 0 16,7 0 0-16,10 2 0 15,7 0-1-15,-1 2 1 16,-8 0-1 0,-11 0 0-16,-17 0-1 0,-18 0 1 15,-16 0 0-15,-14 0-1 16,-3 0 1-16,-3 0 0 15,0 0 0-15,-9-5 2 16,-27 5 0-16,-15 0-2 16,-11 0 0-16,-12 0 1 15,-2 0-1-15,-1-1 0 16,3 1 0-16,9 0 0 0,9 0 0 16,12 0 0-1,9 0 0-15,10 0 0 0,9 0 1 16,9 0 0-16,5 0-1 15,2 0 0-15,0 0 0 16,7 0-2-16,28 0 1 16,21 0 1-16,11 0 0 15,11 0 0-15,11 0-11 16,3 1-54-16,-1 6-171 16</inkml:trace>
  <inkml:trace contextRef="#ctx0" brushRef="#br0" timeOffset="71041.02">7909 4574 823 0,'0'0'102'0,"0"0"135"15,0 0-64-15,0 0-110 16,0 0-17-16,0 0 2 16,0 0-29-16,-35-99 14 15,33 91 0-15,2 4-12 16,0 0-4-16,-6 4 1 16,4 0-5-16,-4 0-10 15,-3 0-3-15,0 0 0 16,0 0 0-16,7 0 1 15,-3 0 0-15,5 0 0 16,0 0 0-16,0 0-1 16,23 0-5-16,17 4 5 15,13 4 4-15,12 5-3 16,2-4-1-16,2 4 1 16,-2-3-2-16,-10 2 2 0,-3-2 0 15,-2 0-1-15,-2-4 1 16,-3 0-1-16,-7 0 1 15,-13-2-1-15,-13 0 1 16,-10-4-1-16,-4 0 0 16,-11 0 4-16,-31 0-3 15,-21 0 0-15,-10 0-1 16,-5 0 0-16,4-6 1 16,5-6 0-16,6-1 0 15,13-2 0-15,9 3 2 16,12-1 4-16,12 3 5 15,6 6-3-15,3 3 10 0,8 1-7 16,0-3-5-16,0 3-2 16,0 0-5-16,21 0-1 15,30 0-1-15,20 0 2 16,14 0 0-16,9 0 0 16,8 0 0-16,8 0 0 15,5 0 1-15,-3 0-1 16,-12 0 0-16,-13 0 2 15,-16 0-1-15,-13 0-1 16,-7 0 1-16,-9 0 0 16,-1 0-1-16,-6 0 1 0,3 0-1 15,2 0 0-15,1 0 0 16,1 0 0-16,-3 0 0 16,2 0 0-1,-5 0-1-15,-7 0 0 0,-14 0-1 16,-11 0-34-16,-4 7-70 15,-40-6-77-15</inkml:trace>
  <inkml:trace contextRef="#ctx0" brushRef="#br0" timeOffset="79725.14">8319 12089 890 0,'0'0'162'16,"0"0"44"-16,0 0-62 16,0 0-55-16,0 0-37 15,0 0-5-15,0 0 0 16,-69-32-16-16,69 32 0 16,0 0-4-16,0 0-8 15,0 0-7-15,0 0-6 16,7 0-6-16,30 0 4 0,28 0 9 15,20 0-1-15,20 0-2 16,8 0-4-16,3 0 1 16,-4 0-6-16,-14 0 0 15,-11 0-1-15,-21 0 0 16,-12 0 0-16,-18 8 0 16,-15-2-2-16,-7 1-3 15,-7-2-3-15,-7-1 0 16,0-2 4-16,0 0 1 15,-23-2 3-15,-23 0 1 0,-14 0-1 16,-9 0-2 0,-8-2 2-16,-2-9 0 0,-6 2 0 15,0 0 0-15,2 0 0 16,10 4 0-16,9-4 1 16,16 3 1-16,15 3-1 15,11-2 1-15,13 1-1 16,5 4 1-16,4 0-2 15,0 0-1-15,0 0-1 16,2 0-2-16,31 0 1 16,21 9 0-16,24-2-19 15,22 4-33-15,16-4-37 16,11-3-107-16,7-4-614 16</inkml:trace>
  <inkml:trace contextRef="#ctx0" brushRef="#br0" timeOffset="80693.63">10850 12043 457 0,'0'0'303'16,"0"0"-38"-16,0 0-37 16,0 0-116-16,0 0-56 15,0 0-31-15,-11-24-11 16,26 24 17-16,6 10-2 16,8 10 11-16,8 4-20 15,19 3-3-15,15-4 2 16,21-6-9-16,17-3-7 15,22-4-3-15,8-6 0 16,1-3-2-16,-4-1-9 16,-15 0-59-16,-17 0-128 15</inkml:trace>
  <inkml:trace contextRef="#ctx0" brushRef="#br0" timeOffset="83475.03">7782 12699 1348 0,'0'0'29'0,"0"0"17"16,0 0 45-16,0 0-6 15,0 0-44-15,0 0-20 16,-7-12 0-16,7 12-11 16,0 0-5-16,7 0 18 15,20 0 12-15,11 4-9 16,13 0-2-16,16 0-9 0,6 2-5 15,12-4 1-15,2 4-5 16,2 0-3-16,0 0 0 16,-4-4-3-16,-7 0 1 15,-7-2-1-15,-11 0 0 16,-10 0 0-16,-10 0 0 16,-14 0 0-16,-13 0 0 15,-8 0 0-15,-5 0 1 16,-25 0 0-16,-40 0-1 15,-30 0-1-15,-23 0 0 16,-9 0 1-16,4 4 0 16,1 0 1-16,3 0 0 0,15-4-1 15,17 0 1-15,18 0-1 16,25 0 0-16,13 0 1 16,15 0 1-16,9 0 1 15,5 0 1-15,2 0-2 16,0 0-2-16,33 0 0 15,21-8 1-15,19-8 2 16,16 4-1-16,5 0 2 16,-5 6-4-16,-7 4 0 15,-8 2 0-15,-9 0-4 16,-5 8-39-16,-9 6-99 16</inkml:trace>
  <inkml:trace contextRef="#ctx0" brushRef="#br0" timeOffset="84203.55">10396 12916 970 0,'0'0'317'0,"0"0"-144"16,0 0-10-16,0 0-91 15,0 0-19-15,0 0-15 16,-101-44-12-16,97 41-4 0,4 3-7 16,0 0-10-16,0 0-5 15,14 0-1 1,30 10 1-16,20 5 1 0,23-4 1 15,18-2-1 1,11-7 0-16,11-2 0 0,0 0-1 16,-1 0 0-16,-9 0 0 15,-10 0 1-15,-9 0-1 16,-9 0 0-16,-16-4 0 16,-17 0-1-16,-18 1 1 15,-20-1 0-15,-9 4 0 16,-9 0 0-16,0 0 1 15,-15 0 0-15,-35 0-1 16,-25 0 0-16,-17 0 1 16,-4 0-1-16,-2 0 0 0,2-7 0 15,1-9 0-15,1-1 0 16,9 2 2-16,12-2 3 16,17 2 2-16,16 8-3 15,18 1-1-15,11 4-2 16,9 2 0-16,2 0-1 15,2 0-5-15,33 0-2 16,21 0 0-16,13 2-7 16,14 15-27-16,-1-2-57 15,-2-7-297-15</inkml:trace>
  <inkml:trace contextRef="#ctx0" brushRef="#br0" timeOffset="86754.48">7138 14432 306 0,'0'0'417'15,"0"0"-50"-15,0 0-122 16,0 0-108-16,0 0-34 0,0 0-57 15,0 0-18-15,-40 0-9 16,40 4-8-16,0 10 8 16,0 0 13-16,22 2-18 15,19-2 9-15,16-10-5 16,26-2-2-16,17-2-7 16,9 0-3-16,8 0-3 15,-7 0-1-15,-2 0-2 16,-10 0 0-16,-13 0 0 15,-19 0 0-15,-15 0-1 16,-13 0 1-16,-16 0 0 16,-10 0 0-16,-8 0 0 0,-4 0 1 15,-9 0 1-15,-38 0-2 16,-28 12 0-16,-26-4 0 16,-10 8 0-16,-3 0 0 15,6-8 1-15,7 6-1 16,9-10 0-16,13 0 0 15,14-4 3-15,20 2 4 16,22-2 3-16,13 0 0 16,10 0-4-16,0 0-6 15,8 0-1-15,39 0-2 16,31-8 3-16,29-8 0 16,27-2 0-16,22 6-7 15,5-2-39-15,-13-2-151 16</inkml:trace>
  <inkml:trace contextRef="#ctx0" brushRef="#br0" timeOffset="88901.97">7840 14317 1293 0,'0'0'139'0,"0"0"-74"16,0 0 10-16,0 0-32 0,0 0-33 15,0 0-4-15,0 22-2 16,0-20-1-16,0 0 3 15,22-2 8-15,19 0 15 16,14 0-9-16,17 0-8 16,5-2-5-16,8-6-5 15,6-2 0-15,3 2-1 16,-5-8-1-16,-6 2 1 16,-23 4-1-16,-26-2 4 15,-24 12 3-15,-10 0 12 16,-60 8 3-16,-36 24-20 15,-26 8-2-15,-11 0 0 16,2 0-2-16,11-5 2 16,18-9 1-16,19-6-1 0,33-8 0 15,27-10 0-15,21-2 0 16,2 0-2-16,44 0-4 16,32 0 6-16,24-12 1 15,14 4-1-15,13 4-2 16,14-6-35-16,5 2-146 15</inkml:trace>
  <inkml:trace contextRef="#ctx0" brushRef="#br0" timeOffset="89643.11">10556 14390 1525 0,'0'0'14'16,"0"0"28"-16,0 0 63 15,0 0-65-15,0 0-9 16,0 0-21-16,-35-49-10 15,43 49-2-15,32 0 2 16,20 0 2-16,21 0 2 16,15 0 3-16,10-4-1 15,4 4 1-15,-6 0-5 16,4 0-2-16,-13 0 2 16,-1 2-2-16,-11 10-1 0,-12-4 1 15,-9-2-1 1,-13 2 1-16,-9-8 0 0,-11 4 0 15,-14-4 0-15,-8 0 1 16,-7 0-1-16,0 0 2 16,-20 0 2-16,-38 0-2 15,-27 0-2-15,-19 0 0 16,-6 0 2-16,4 0 0 16,8 0 9-16,9 0 4 15,6 0-1-15,8 0-5 16,13-4-2-16,12 0 1 15,19 0-1-15,15 3-3 0,9 1-2 16,7 0-2 0,0 0-1-16,23 0-2 0,26 0 3 15,24 0 1 1,15 0 0-16,7 0-1 0,5 0-1 16,0 0 1-16,6 0-13 15,-6 9-16-15,-7-5-36 16,-20-4-222-16</inkml:trace>
  <inkml:trace contextRef="#ctx0" brushRef="#br0" timeOffset="91701.79">5908 15687 1622 0,'0'0'4'0,"0"0"28"16,-113-10 47-16,100 10-38 15,6-4-15-15,7 4-10 16,0 0-11-16,0 0-2 16,0 0 2-16,0 0-2 0,0 0-2 15,0 0-1 1,31 0 2-16,26 4 5 0,33-4 0 16,28 0-3-1,15 0-2-15,2 0-1 0,-25 0-1 16,-25 0-1-16,-29 4 1 15,-27 0-2-15,-25 2-4 16,-4 2-1-16,-53 6 7 16,-23 4 2-16,-21 0-1 15,-9 0 0-15,0-6 0 16,6-2 0-16,8 0 1 16,18-2 3-16,18-8 1 15,19 4-1-15,12-4 1 16,12 0 1-16,9 0-2 15,4 0-4-15,0 0-1 0,0 0-3 16,40 0-4 0,28 0-2-16,33 0-29 0,20 0-150 15</inkml:trace>
  <inkml:trace contextRef="#ctx0" brushRef="#br0" timeOffset="92976.75">7837 15891 1543 0,'0'0'64'0,"0"0"-2"16,0 0 31-16,0 0-53 15,0 0-15-15,0 0-8 16,-79 0-8-16,79 0 0 15,0 0-1-15,24-4-8 16,37-6 2-16,28-2-1 0,24-6 0 16,16 6 1-16,10 2-2 15,8 2 0 1,-1 6 0-16,1-2 0 0,-18 4 0 16,-19 0 0-16,-25 0 1 15,-27 0-1-15,-25 0 0 16,-20 0 1-16,-13-4-1 15,-20-4 4-15,-53-2-2 16,-41 0-2-16,-38 2 0 16,-19 0 1-16,1 6-1 15,12-2 1-15,16 4-1 16,15 0 2-16,20 0 1 0,26 0 2 16,29 0 0-16,25 0-1 15,18 0-1-15,9 0-3 16,0 4-2-16,15 10 1 15,29 4 0-15,24 0 2 16,23-4-1-16,18-2 1 16,11-8-1-16,5-2 0 15,0-2 0-15,-5 0 0 16,-14 0 0-16,-25 0 1 16,-27-2-1-16,-25-2 0 15,-25 2 1-15,-4-4 0 16,-47-4 0-16,-32 6-1 15,-29-4-1-15,-7 4 0 0,8 4 1 16,13 0 1-16,23 0-1 16,17 0 0-16,23 0 0 15,16 0 0-15,15 0 0 16,0 8-2-16,24 0-1 16,27 2 3-16,22 0 0 15,24-6 0-15,10 0 0 16,13-4 0-16,5 0 1 15,4 0-1-15,-5 0 0 16,-5 0 1-16,-13 0-1 16,-9-8 0-16,-18-2 0 15,-18-4 0-15,-21 6 0 16,-20 0 1-16,-14 6 0 0,-6-6 4 16,-4-2 6-16,-31-2-9 15,-19 2-2-15,-17 2 0 16,-12 8-1-16,-10 0 1 15,-7 0 0-15,-5 4-1 16,-4 10 1-16,-5 2 0 16,5 0-1-16,9 0 1 15,11-6-1-15,19-2 1 16,17 0 0-16,20-2 0 16,15-2 0-16,13 0 0 15,5-4-2-15,0 4-7 16,27 2 4-16,27-2 5 15,21-4-1-15,21 0 1 16,16 0 0-16,1 0 0 0,-4-10 0 16,-9 2 0-16,-19-2-1 15,-25 4 1-15,-23 4 0 16,-18-2 0-16,-13 4 0 16,-2-4 0-16,-4-2 0 15,-27 2-1-15,-15-8-7 16,-8 6 5-16,-2 2 1 15,4 0 2-15,4 0-1 16,3 2 0-16,7 2 0 16,7 0 0-16,11 0 1 15,11 0-17-15,5 0-23 0,4 0-49 16,0 0-183 0</inkml:trace>
  <inkml:trace contextRef="#ctx0" brushRef="#br0" timeOffset="95279.43">25551 15821 960 0,'0'0'105'0,"0"0"-96"16,0 0-9-16,0 0-453 15</inkml:trace>
  <inkml:trace contextRef="#ctx0" brushRef="#br0" timeOffset="96114.53">26418 15781 1250 0,'0'0'158'0,"0"0"-23"15,0 0-44-15,0 0-28 16,0 0-30-16,-120-104-6 15,103 86-3-15,7 4-8 16,-1-2-6-16,-3 2-2 16,1-4-2-16,-7-4-4 15,-5 8 1-15,-11-3-1 16,-10 11-1-16,-12 2 0 16,-11 4 1-16,-9 0 1 15,-3 4 1-15,4 15 1 16,6-1-1-16,8 4-2 15,14 0 3-15,11 2-3 16,9 6 0-16,7 0-1 0,3 8 1 16,7 2-2-16,3 0 1 15,7 4 2-15,2 0-2 16,0-3 2-16,13 7-2 16,16 2 0-16,11 0 2 15,11 2-1-15,11 2 0 16,12-8 2-16,6-6-1 15,-1-5 0-15,-2-13 0 16,-1-8-2-16,-7-6 0 16,0-7 2-16,-4-1-1 0,1 0 1 15,-1-22 0 1,2-15-1-16,-2-16 0 0,-3-15 0 16,1-12-1-16,-7-4 1 15,-8-2-1-15,-15 5-1 16,-12 7 1-16,-13 8 0 15,-8 6 0-15,0 6 1 16,-6 10-2-16,-25 5-1 16,-9 11 1-16,-14 10-1 15,-12 6-7-15,-11 12-11 16,-5 0-14-16,2 16-23 16,13 4-84-16,18 2-1522 15</inkml:trace>
  <inkml:trace contextRef="#ctx0" brushRef="#br0" timeOffset="96914.04">24540 16208 840 0,'0'0'415'16,"0"0"-179"-16,0 0-74 0,0 0-82 15,0 0-29 1,116-4-19-16,-76 4-8 0,11 0-9 16,8 0-4-16,13 0-1 15,6 0-5-15,7 0-2 16,0 0-1-16,-3 0-1 16,-9 4 0-16,-17 2-1 15,-18-2 1-15,-15-4-1 16,-19 0 0-16,-4 0 1 15,0 0-1-15,-23 0 2 16,-21 0 0-16,-18 0-1 16,-10 0-1-16,3 0 1 15,5 0 1-15,8 0 0 16,9 0 0-16,14-8 0 16,8 6 0-16,7-2-1 15,7 0-1-15,3 4 1 0,5 0-1 16,3 0 0-16,0 0 0 15,0 0 0-15,13 0-3 16,41 0 2-16,28 4 1 16,21 10 0-16,10-6 1 15,-3 6-1-15,-17-6 0 16,-22 2 1-16,-21-2-2 16,-23-4-3-16,-17 2-12 15,-10-2-4-15,0 0 0 16,-18 2-22-16,-22 10-23 15,-6 3-59-15,-3-10-229 0</inkml:trace>
  <inkml:trace contextRef="#ctx0" brushRef="#br0" timeOffset="107745.42">14548 10171 478 0,'0'0'233'15,"0"0"73"-15,0 0-79 16,0 0-104-16,0 0-29 16,0 0-21-16,0 0 3 15,0 0-21-15,83-89-6 16,-83 89-10-16,0 0-22 16,0 0-13-16,0 0-4 15,0 8-2-15,-2 14 2 16,-13 6 3-16,-3 0-1 0,-5 3-2 15,1-1 0-15,-4 2 0 16,-3-6 1 0,-3 2 0-16,1-4-1 0,2-2 0 15,2-4-3-15,7-2-16 16,5-2-30-16,7-4-29 16,6-6-91-16,2-4-227 15</inkml:trace>
  <inkml:trace contextRef="#ctx0" brushRef="#br0" timeOffset="108017.48">14852 10142 1012 0,'0'0'154'0,"0"0"-16"16,0 0 14-16,0 0-31 15,0 0-61-15,0 0-23 16,31-20-12-16,-31 20-14 15,0 0-7-15,-5 20-3 16,-17 9 20-16,-9 4-7 16,0 2-11-16,-5-5-1 15,3 0-1-15,4-4-1 16,2-2 0-16,5-2 0 16,8 0-6-16,6-4-23 15,8 0-40-15,0-8-136 0,2-8-785 16</inkml:trace>
  <inkml:trace contextRef="#ctx0" brushRef="#br0" timeOffset="109491.51">15327 10218 520 0,'0'0'375'15,"0"0"-180"-15,0 0-12 16,0 0-77-16,0 0-48 0,0 0-10 15,0-14 2-15,0 14 10 16,0 0-21-16,-10 0-20 16,-9 0-6-16,-10 18-10 15,-3 4 2-15,1 5 1 16,4 5-3-16,1-2 2 16,3 2-3-16,6 2 3 15,5-4 0-15,10 0-1 16,2-4 1-16,0-4-2 15,6-4-2-15,13-4 5 16,5-6-5-16,5-4 4 16,5-4-2-16,1 0 1 15,5-1 0-15,1-20-3 0,-1-3-1 16,-5-6 2-16,-4-2-1 16,-2-6 0-16,-6-8 1 15,-4-4-1-15,-7-1 0 16,-3 1 1-16,-9 6-1 15,0 11 1-15,0 8 1 16,-9 7-1-16,-9 8 2 16,-9 6-3-16,-9 4-1 15,-8 0-1-15,-3 18-9 16,3 4-16-16,11 4-20 16,10 1-61-16,16-8-190 15</inkml:trace>
  <inkml:trace contextRef="#ctx0" brushRef="#br0" timeOffset="109913.13">15248 10265 342 0,'0'0'1015'16,"0"0"-921"-16,0 0 45 15,0 0-69-15,0 0-30 16,0 0-14-16,-2 0-5 16,2 0-9-16,0 0-8 15,0 0-2-15,16 0 0 16,18 2 3-16,5 0 0 16,8 0-3-16,2-2-2 0,3 0 0 15,0 0 0 1,2 0-10-16,-2 0-32 0,-6 0-47 15,-7-4-209-15</inkml:trace>
  <inkml:trace contextRef="#ctx0" brushRef="#br0" timeOffset="110338.35">16133 10012 1152 0,'0'0'162'15,"0"0"-49"-15,0 0-6 16,0 0-49-16,0 0-30 16,0 0-11-16,-58 36 12 15,33-2-3-15,3 4-8 0,2 2 1 16,2 3-6-1,7 1-11-15,3-2 1 0,2 0-3 16,6-4 0-16,0-2 0 16,0-2-3-16,0-4-13 15,0-6-75-15,4-6-189 16</inkml:trace>
  <inkml:trace contextRef="#ctx0" brushRef="#br0" timeOffset="110752.37">16420 10367 1369 0,'0'0'201'16,"0"0"-172"-16,0 0 67 15,0 0-50-15,0 0-23 16,0 0-13-16,60-94 0 16,-44 79-2-16,0-4-4 15,0-5-1-15,1 3 0 0,-3 5-2 16,-6 5-1-16,-3 6 1 15,-5 5 0-15,0 0-1 16,0 13-5-16,-27 23 4 16,-6 11 1-16,-3 6 2 15,7-1-1-15,4-2-1 16,12 0-1-16,7-3-5 16,6-11-28-16,0-8-50 15,0-16-161-15</inkml:trace>
  <inkml:trace contextRef="#ctx0" brushRef="#br0" timeOffset="110968.12">16950 10042 1719 0,'0'0'11'0,"0"0"-11"15,0 0 34-15,39 161-10 16,-39-97-13-16,0 10-6 16,-33 6-5-16,-35 6 1 15,-26 8-1-15,-26-7-85 16,-20-9-1256-16</inkml:trace>
  <inkml:trace contextRef="#ctx0" brushRef="#br0" timeOffset="111497.82">14609 11011 920 0,'0'0'201'0,"0"0"-26"16,0 0-71-16,0 0-57 16,0 0-11-16,0 0 1 15,24-90-6-15,-22 81-18 16,-2 9-13-16,0 0 0 16,-17 0-143-16,-8 9-204 15</inkml:trace>
  <inkml:trace contextRef="#ctx0" brushRef="#br0" timeOffset="111815.3">14609 11011 1500 0,'-49'-123'50'0,"49"123"38"15,0 0-22-15,0 0-49 16,0 24-11-16,-9 13 27 16,-13 4-8-16,-7 10-13 15,-4-5-7-15,-1-4-3 16,1-4-1-16,-1-4-1 15,6-10-1-15,7-4-13 0,10-10-25 16,11-4-41-16,0-6-174 16,26-8-713-16</inkml:trace>
  <inkml:trace contextRef="#ctx0" brushRef="#br0" timeOffset="112020.19">14810 10826 1637 0,'0'0'56'16,"0"0"-30"-16,0 0 6 16,0 0-17-16,0 0-4 0,0 0-3 15,-103 142-3 1,69-99-5-16,-4-1 0 0,3-2 0 16,-1-4-2-16,5-4-20 15,7-4-31-15,11-6-45 16,10-6-267-16</inkml:trace>
  <inkml:trace contextRef="#ctx0" brushRef="#br0" timeOffset="112550.3">15217 10980 1172 0,'0'0'211'0,"0"0"-127"16,0 0 32-16,0 0-42 16,0 0-51-16,0 0-10 15,33-59 7-15,-33 55-5 16,0 4 1-16,0 0 5 15,0 0-7-15,-4 0-7 16,-27 9-1-16,-7 18 0 16,-3 9 2-16,4 1 0 15,10 0-2-15,5-3-3 16,8-4-1-16,8-6 0 16,4-2-1-16,2 0 1 0,0-2-1 15,6-2 0-15,19-4 0 16,8-6 0-16,9-2 0 15,10-6 0-15,-1 0-1 16,2-12 1-16,-1-16 0 16,-3-10-1-16,-7-12 1 15,-11-10-1-15,-8-5 1 16,-17 3 0-16,-6 8 1 16,-10 12 0-16,-31 14-1 15,-5 12-1-15,-10 14 0 16,-2 2-1-16,2 10 0 0,7 22-12 15,14 10-29-15,17-2-85 16,18-1-830-16</inkml:trace>
  <inkml:trace contextRef="#ctx0" brushRef="#br0" timeOffset="112838.31">15930 10804 1700 0,'0'0'5'0,"0"0"13"0,0 0 57 15,0 0-55-15,0 0-20 16,0 0-3-16,-19 24 3 15,-22 24 3-15,1 8-2 16,2 1-1-16,11-3-1 16,17-6-11-16,10-6-30 15,0-8-78-15,13-14-430 16</inkml:trace>
  <inkml:trace contextRef="#ctx0" brushRef="#br0" timeOffset="113131.3">16160 11109 1640 0,'0'0'79'0,"0"0"-31"15,0 0 17-15,0 0-44 16,0 0-13-16,0 0-4 16,100-105 3-16,-65 77 0 15,-1 5-4-15,-5 2 0 16,-11 6-3-16,-9 6 2 15,-5 7-2-15,-4 2-1 16,0 0 1-16,-11 19-3 16,-20 18-1-16,-4 9 1 15,-2 3-3-15,13-3 0 16,6-12-2-16,7 0 1 0,2-2-12 16,2-8-27-16,7-6-74 15,0-12-649-15</inkml:trace>
  <inkml:trace contextRef="#ctx0" brushRef="#br0" timeOffset="113341.28">16781 10912 1682 0,'0'0'39'16,"0"0"-30"-1,0 0 44-15,25 145-27 0,-23-91-4 16,-2 2-13-16,-6 4-6 16,-39 5-1-16,-22 4-2 15,-22 2-13-15,-16-5-111 16</inkml:trace>
  <inkml:trace contextRef="#ctx0" brushRef="#br0" timeOffset="114180.36">15068 11829 239 0,'0'0'447'0,"0"0"-121"16,0 0-88-16,0 0-126 16,0 0-39-16,0 0-3 15,33-104-3-15,-33 87-33 0,0 5 23 16,0 6-6 0,0 5-21-16,0-2-5 0,0 3-10 15,-11 0-7-15,-2 0-7 16,-5 0-1-16,-5 10 2 15,-6 8-2-15,3 7 0 16,2-2 1-16,1 0 0 16,7 1 0-16,1-4 0 15,4 2-1-15,2 0 0 16,2 0 0-16,5 2 1 16,2 2-1-16,0-4 0 15,0-2 0-15,13-2 0 0,12-8 0 16,8-8 1-16,6-2 0 15,1-2 0 1,4-26 1-16,1-8 1 0,-3-8 0 16,-7 0 2-16,-6-2-2 15,-13 8-2-15,-7 10 3 16,-9 7-1-16,0 8 2 16,0 4-2-16,-23 8-3 15,-12 1 0-15,-9 0-2 16,-6 4-6-16,4 14-11 15,10 1-13-15,12 4-31 16,10-3-78-16,7-4-951 16</inkml:trace>
  <inkml:trace contextRef="#ctx0" brushRef="#br0" timeOffset="114639.52">15741 11630 1287 0,'0'0'223'0,"0"0"-144"15,0 0 17-15,0 0-51 16,0 0-33-16,0 0-10 16,-112 52 2-16,79-9 2 15,1 3-1-15,9 2-4 0,2 0-1 16,13-4 0-16,8-6-3 16,0-2-5-16,8-8-30 15,21-8-39-15,5-14-161 16</inkml:trace>
  <inkml:trace contextRef="#ctx0" brushRef="#br0" timeOffset="115360.71">16086 11911 1101 0,'0'0'166'0,"0"0"-21"16,0 0-55-16,0 0-66 16,0 0-11-16,0 0 22 15,0 0 3-15,4 0-1 16,-4 0 0-16,0 0-10 16,0 0-12-16,0 0-4 15,0 0-3-15,0 0 0 16,5-4 1-16,2-4 1 0,4 0-7 15,3-4-3-15,1 0 2 16,1-2-1-16,-3 0 2 16,1 2 0-16,1-4 0 15,1-1-1-15,-3-1-1 16,-2 4 0-16,-2 3-1 16,-4 4 2-16,-3 7-1 15,-2 0 3-15,0 0-4 16,-5 14-2-16,-22 22 2 15,-8 9 2-15,-6 3-1 16,8-4 0-16,4-4-1 16,9-4-1-16,2-4 1 15,7-2 0-15,9-3-4 0,2-9-36 16,2-6-72 0,30-12-412-16</inkml:trace>
  <inkml:trace contextRef="#ctx0" brushRef="#br0" timeOffset="115609.55">16728 11638 1666 0,'0'0'9'0,"0"0"2"16,11 115 39-16,-2-57-11 15,-2 2-22-15,-7 4-8 16,0-4 1-16,0 0-1 16,-25-4-6-16,-15 2-3 15,-14-3 0-15,-19-1 0 16,-18-6-46-16,-11-18-285 16</inkml:trace>
  <inkml:trace contextRef="#ctx0" brushRef="#br0" timeOffset="117444.43">6027 10185 7 0,'0'0'1260'16,"0"0"-1189"-16,0 0-28 16,0 0 80-16,115-18-42 15,-57 4-30-15,0 5-33 16,-6 3-3-16,-4 3 3 16,-1 3-6-16,3 0-7 15,-2 0-3-15,8 15-2 16,2 3 1-16,2 3 0 0,-4-3-1 15,-10 0-2-15,-12-4-27 16,-18-6-60-16,-16-6-101 16,-14-2-561-16</inkml:trace>
  <inkml:trace contextRef="#ctx0" brushRef="#br0" timeOffset="118084.26">5950 10407 1408 0,'0'0'17'0,"0"0"23"15,-24 118 45-15,22-57-24 0,-1 8-20 16,3 22-19 0,-6 11-10-16,-3 21-3 0,-9 13 0 15,-4 8 0-15,-2 6-2 16,-3-3 3-16,0-1 4 15,0-1-6-15,0-1-3 16,3-9-1-16,6-9-1 16,4-6 1-16,8-9 4 15,6-5-1-15,0-2 2 16,0-10-6-16,0-1-1 16,0-11-2-16,-2-10 1 15,-2-6 0-15,-3-4-1 0,3-2 1 16,2 2 1-1,2 1 1-15,0-5-2 0,0 0 1 16,0-10-1-16,0-4-1 16,0-8 1-16,2 3-1 15,-2-2 1-15,0 6-1 16,0 3 0-16,0 0 0 16,0 2 0-16,0 4 0 15,4-4 1-15,0 0-1 16,1-4 0-16,1-3 1 15,-2-5-1-15,2-4 0 16,-4 2 0-16,2-2 0 16,1-2 1-16,1 6-1 0,0-6-1 15,4 4 1 1,-1 0 0-16,-1-10 0 0,1-2 0 16,-2-9 0-16,-2-5 0 15,-1-7-2-15,9-1 0 16,14 0 2-16,20-27 4 15,26-14-2-15,27-9-2 16,14 2 0-16,9-2 0 16,-5 8-1-16,-11 10-1 15,-18 6-15-15,-33 10-133 16</inkml:trace>
  <inkml:trace contextRef="#ctx0" brushRef="#br0" timeOffset="118885.66">4926 12087 915 0,'0'0'110'0,"0"0"-3"0,0 0 62 16,0 0-87-16,2-122-2 16,-2 100-36-16,-9 4 13 15,-5 6-1-15,-1 6-19 16,-7 4-20-16,-3 2-6 16,-6 2-1-16,-2 22-7 15,-3 4-2-15,3 8 0 16,-1 2 0-16,5 2 0 15,5 2 1-15,9 1 1 16,5-3-2-16,10 0 3 16,0-4 0-16,7-2-2 15,15-6-1-15,3-6 2 16,4-8-2-16,6-12 1 0,12-2 2 16,8-6 0-16,9-26 0 15,2-6-4-15,-8-6 2 16,-7-4-2-16,-16-7 0 15,-12-3 0-15,-21 4-1 16,-2 10-5-16,-19 8 3 16,-22 14 3-16,-5 10 1 15,-4 10 1-15,-1 2-2 16,4 4 0-16,5 22 0 16,8 10-4-16,6 3-44 15,10-7-118-15,5-5-926 16</inkml:trace>
  <inkml:trace contextRef="#ctx0" brushRef="#br0" timeOffset="119515.82">5354 11869 1369 0,'0'0'61'0,"0"0"0"16,0 0 10-16,0 0-51 15,0 0-10-15,0 0 8 16,-50 138-4-16,29-92-9 16,2-2 2-16,3-4 0 0,8 1-3 15,1-7-4 1,5 2-1-16,2-6 1 0,0 0-4 16,0 0-27-16,0-2-60 15,2-6-171-15,17-10-996 16</inkml:trace>
  <inkml:trace contextRef="#ctx0" brushRef="#br0" timeOffset="119930.13">5670 12198 1383 0,'0'0'44'0,"0"0"39"16,0 0 27-16,0 0-62 16,0 0-18-16,40-133-8 15,-40 111-1-15,0 7 1 16,0 2-1-16,0 8-9 15,0 2-6-15,0 1-3 16,0 2-3-16,0 0 0 16,0 0 0-16,2 0-2 15,5 20 2-15,0 6 0 0,-3 2 0 16,-4 7 1 0,0-2-1-16,0-2 1 0,0 3-1 15,0-6 0-15,-4 0 0 16,-7-4-1-16,3-2-6 15,4-2-25-15,2-2-40 16,2-6-52-16,0-6-293 16</inkml:trace>
  <inkml:trace contextRef="#ctx0" brushRef="#br0" timeOffset="120838.43">5427 12019 940 0,'0'0'226'0,"0"0"-151"15,0 0 44-15,0 0-42 16,0 0-25-16,0 0-11 15,0 0 4-15,80-46-18 16,-75 38 12-16,-3-4-1 16,-2 2-10-16,0 0-12 15,0 2-7-15,0 6 7 16,0-2 0-16,0 4-8 16,0 0-6-16,0 0-2 15,0 0-2-15,0 12 2 0,-7 10 0 16,-6 4 0-16,0 2 0 15,0-2 0-15,1 1 0 16,3 0-2-16,1-4-11 16,2-4-27-16,2-2-34 15,4-9-80-15,0-8-430 16</inkml:trace>
  <inkml:trace contextRef="#ctx0" brushRef="#br0" timeOffset="121137.98">5692 11556 1580 0,'0'0'33'0,"0"0"-31"0,0 0 5 16,78 120 15-16,-60-61-5 15,-9 11-14-15,-9 2 0 16,0 4-2-16,-2-4 1 16,-23-6-1-16,-6-3 1 15,-7-5-1-15,-6-4 0 16,-3-6 0-16,0-2-1 16,0-6-3-16,7-4-47 15,3-11-122-15,2-14-780 16</inkml:trace>
  <inkml:trace contextRef="#ctx0" brushRef="#br0" timeOffset="122655.63">13009 9410 641 0,'0'0'371'0,"0"0"-55"16,0 0-155-16,0 0-64 15,0 0-28-15,0 0-19 16,0 0-18-16,65-70-18 16,-65 70-9-16,0 12-5 15,-7 32 3-15,-24 13 0 16,-7 11-2-16,-4 0-1 16,-3 0 1-16,5-8-2 15,9-6-1-15,8-6-27 16,15-16-44-16,8-9-76 0,8-19-279 15</inkml:trace>
  <inkml:trace contextRef="#ctx0" brushRef="#br0" timeOffset="122864.11">13526 9252 1596 0,'0'0'44'0,"0"0"-26"15,0 0 17-15,0 0-14 0,-121 78-18 16,100-41-1-16,-2 0-2 16,1 2 0-1,-1 1 0-15,-3 3 0 0,2 2-11 16,-1 5-51 0,2-4-92-16,10-6-476 0</inkml:trace>
  <inkml:trace contextRef="#ctx0" brushRef="#br0" timeOffset="123397.18">14130 9268 1381 0,'0'0'7'0,"0"0"-7"0,0 0 33 16,0 0 29-16,0 0-35 16,0 0-27-16,20-60 0 15,-23 70 0-15,-7 4 4 16,-3 2 4-16,-3 2 14 16,-5 4 19-16,-3 8 9 15,-9 4-8-15,-6 6-17 16,0 8-6-16,1-3-7 15,5-1-6-15,6-4-2 16,9-4-3-16,9-8-1 16,7 2 1-16,2-4 0 0,0 2-1 15,13-3 1-15,14-4-1 16,6-1 2-16,10-6-1 16,3-8 0-16,6-6 1 15,1 0 0-15,-2 0-1 16,-4-22 0-16,-5-8 0 15,-4-2 0-15,-5-8-1 16,-6-12 2-16,-2-8-2 16,-11-14 2-16,-10-1-2 15,-4 3 0-15,-4 10 0 16,-27 20 1-16,-8 16-1 16,-7 16 1-16,-4 10-2 15,-3 10-2-15,4 30-25 16,6 4-54-16,15 4-265 0</inkml:trace>
  <inkml:trace contextRef="#ctx0" brushRef="#br0" timeOffset="123736.68">14878 9310 1536 0,'0'0'17'0,"0"0"46"0,0 0 14 15,0 0-41-15,0 0-31 16,0 0-5-16,-62 54 2 15,24 7 0-15,-5 0 2 16,4 6-1-16,10-7-3 16,7 4 0-16,10-8 0 15,12-4-1-15,0-8-14 16,16-8-53-16,20-15-92 16,4-20-456-16</inkml:trace>
  <inkml:trace contextRef="#ctx0" brushRef="#br0" timeOffset="124219.32">15226 9425 157 0,'0'0'1467'0,"0"0"-1418"16,0 0-3-16,0 0-32 15,0 0-14-15,0 0 3 16,0 0-1-16,-55 119-1 15,39-86 1-15,-3-7-1 16,4-6 0-16,5-10 0 16,2-4 1-16,4-6 0 15,2 0 2-15,2-12 12 0,0-18-7 16,8-14-9-16,17-1-3 16,0 2 3-16,-1 0 0 15,-3 9 1-15,-8 14-1 16,-7 10 1-16,-1 8 1 15,-5 2-2-15,0 2-1 16,0 28 0-16,0 13 1 16,0 7 1-16,0-2-1 15,0-6 0-15,7-6 1 16,4-6-1-16,2-10 0 16,3-8 0-16,1-8 0 15,3-4 0-15,7 0 8 16,7-12 6-16,1-18-3 0,1-4-4 15,-5-6-2 1,-4-4-3-16,-7 2 0 0,-5-4 0 16,-3 6-2-16,-6 3-1 15,-6 11-16-15,0 8-38 16,0 6-163-16</inkml:trace>
  <inkml:trace contextRef="#ctx0" brushRef="#br0" timeOffset="124472.84">15975 9078 1686 0,'0'0'18'0,"0"0"-18"0,0 0 38 15,84 160 0 1,-66-94-22-16,-11 2-5 0,-7 3-7 15,-2-7-1-15,-34-6-1 16,-10-2-1-16,-14-10-1 16,-3-8 0-16,-2-10-13 15,10-12-31-15,10-16-61 16,22 0-341-16</inkml:trace>
  <inkml:trace contextRef="#ctx0" brushRef="#br0" timeOffset="125206.82">16456 9579 1417 0,'0'0'112'0,"0"0"-86"16,0 0 87-16,0 0-56 15,0 0-18-15,0 0-18 16,122 4 1-16,-110-4-2 16,1-16-5-16,-4-7-2 15,0-4-7-15,-2-9 2 0,-5-5-3 16,-2-7-4 0,0 0-1-16,0-4 1 0,0 4-1 15,0 4 0-15,-4 10 0 16,-1 12 1-16,1 10-1 15,1 8 1-15,3 2-1 16,0 2 0-16,0 0-2 16,0 0-2-16,9 14 0 15,13 8 4-15,5 2 1 16,0 2-1-16,0 6 0 16,-3-6 0-16,-3 2 0 15,-6-2 0-15,-2-4 0 16,-4 0-1-16,-7 0 1 15,-2 1-2-15,0 0 2 16,0-6-1-16,0 6 1 0,-4-9 0 16,-3 4 0-16,5 0 0 15,-1-1-1-15,3 1-1 16,0-2 0-16,0 0 0 16,0-2 0-16,14-2 0 15,1-4-1-15,10-6 1 16,11-2 2-16,7 0 1 15,7-8-1-15,4-16-1 16,-5-8-1-16,-7-4 0 16,-6-3-1-16,-7-1 0 15,-11 7 0-15,-5 1 1 0,-11 7 2 16,-2 9 0-16,0 4 0 16,-15 12 0-16,-10 0 0 15,-4 8-1-15,0 20 0 16,9 8 1-16,7 0-2 15,9 3 0-15,4-10 1 16,0 2-14-16,8-7-20 16,19-6-14-16,9-12-86 15,6-6-674-15</inkml:trace>
  <inkml:trace contextRef="#ctx0" brushRef="#br0" timeOffset="125615.81">17534 9363 1634 0,'0'0'23'16,"0"0"-20"-16,0 0 50 15,-67 113-27-15,61-76-7 16,-5 3-2-16,-1-2 2 16,-1-4-9-16,-3 0-2 15,3-10-3-15,3-4-3 16,0-6-1-16,6-8 0 15,-1-4-1-15,5-2 2 16,0-8 3-16,0-26-1 16,0-12-4-16,27-8-3 15,11-3 1-15,6 3-4 0,10 3-2 16,-1 0-3-16,1 13-9 16,-8 12 6-16,-6 8 9 15,-5 14 5-15,-12 4 0 16,0 0 0-16,-3 6-1 15,-5 20 1-15,-3 2 0 16,-1 0 1-16,-9 4-1 16,-2-8 2-16,0-2-1 15,-6-4 0-15,-26-1 1 16,-19-5 2-16,-20-2-3 16,-23 0-1-16,-15-10-54 15</inkml:trace>
  <inkml:trace contextRef="#ctx0" brushRef="#br0" timeOffset="126904.8">4681 9158 1309 0,'0'0'62'0,"0"0"-37"0,0 0 67 15,0 0-5 1,15-126-33-16,-35 113-26 0,-11 1-11 15,-4 8 0-15,-15 4 0 16,-8 0-6-16,-4 7-2 16,-5 21 4-16,1 9-1 15,3 10 0-15,5 15-7 16,4 12 1-16,12 6 0 16,5 7-3-16,8 1-2 15,6 4 1-15,12 2-2 16,8 0 1-16,3 5 0 15,0-3-1-15,16-2 0 16,5-4 1-16,-2 0-1 16,-3-5 0-16,-5-5 1 0,-5 0 0 15,-6-5 0-15,0-9 0 16,-17-2 0 0,-18-8 3-16,-15-2 1 0,-10-4 0 15,-7-5 0-15,1-5-3 16,1-8-2-16,7-10 1 15,13-8-1-15,14-9 0 16,16-2 1-16,8-3-1 16,7 0 0-16,0 8-1 15,0 4-4-15,24 18 3 16,15 12 2-16,1 18 1 16,-1 18-1-16,-5 17 0 15,-3 21 0-15,-6 16 1 0,-1 13 0 16,-9 9-1-1,-7 10 1-15,-8 15 1 0,-8 13 0 16,-25 19 9-16,-2-1-3 16,3-1-4-16,13-21-2 15,9-35-1-15,10-29 1 16,0-30 0-16,12-21-2 16,7-17 1-16,-2-14-1 15,-2-12 0-15,-4-16-3 16,-4-4-24-16,-5-10-70 15,-2-22-741-15</inkml:trace>
  <inkml:trace contextRef="#ctx0" brushRef="#br0" timeOffset="127625.69">2044 10710 1229 0,'0'0'52'0,"0"0"104"15,0 0-60-15,0 0-34 16,0 0-46-16,0 0-13 15,0 0 7-15,-120 130-5 16,111-85 3-16,5-4 0 16,2 0-4-16,2-7-3 15,0-9 1-15,0-2-1 16,15-9 0-16,8-6 0 16,8-8-1-16,10 0 3 15,5-18 3-15,1-20-2 0,-5-1-3 16,-9-2 0-1,-10-6 1-15,-12 1-1 0,-9-2 0 16,-2 4-1-16,0 6 0 16,-19 14 0-16,-11 8 3 15,-8 16-3-15,-2 0 0 16,-4 16-1-16,3 20-1 16,12 0-19-16,16-2-71 15,13-6-293-15</inkml:trace>
  <inkml:trace contextRef="#ctx0" brushRef="#br0" timeOffset="127936.59">2597 10435 1428 0,'0'0'6'0,"0"0"13"16,0 0 38-16,0 0-14 15,0 0-26-15,0 0-1 16,-106 166 4-16,83-103 8 16,4 1-17-16,5 0-5 15,7-2-6-15,5 1 1 16,2-5-1-16,2-7 0 0,25-8-6 15,9-15-28 1,6-12-64-16,5-16-152 0,-3-2-1014 16</inkml:trace>
  <inkml:trace contextRef="#ctx0" brushRef="#br0" timeOffset="128486.84">2800 10546 1551 0,'0'0'82'0,"0"0"-81"16,0 0 0-16,0 0 1 0,0 0 1 15,-35 120-1-15,35-84 0 16,-2 4 0-16,-10 2 6 16,-1 2 6-16,2-4-6 15,-3-4-4-15,3-12 1 16,2-6-1-16,4-7-2 15,5-7 0-15,0-4 0 16,0 0 4-16,0-8 5 16,10-23-1-16,9-15-10 15,6-2 0-15,-2-4-1 16,-6 4 1-16,-3 2-4 16,-5 8 4-16,-5 8 0 15,-2 16 0-15,-2 6 2 0,0 8 2 16,0 0-4-1,0 8 0-15,2 24 0 0,2 8 0 16,6 4 0-16,1 2 1 16,3-8-1-16,1-2 1 15,-1-6 0-15,-1-6-1 16,-7-10 0-16,1-8 0 16,-2-4 0-16,1-2 2 15,3 0 9-15,7-20 17 16,1-16-14-16,4-6-6 15,0-4-2-15,0-2-3 16,-3-4-3-16,-1-5 0 16,-3 1 0-16,-5 6 0 15,-3 8 0-15,-4 14-2 0,1 14 0 16,-3 8-18-16,0 6-42 16,0 0-250-16</inkml:trace>
  <inkml:trace contextRef="#ctx0" brushRef="#br0" timeOffset="128738.7">3397 10167 1685 0,'0'0'8'0,"0"0"-5"0,136 73 14 15,-100-4 11-15,-11 17-9 16,-19 20-8-16,-6 7-4 16,-20 7-5-16,-31 6-1 15,-19 0-1-15,-9-1 0 16,-10-3-9 0,-5-9-47-16,3-23-112 0</inkml:trace>
  <inkml:trace contextRef="#ctx0" brushRef="#br0" timeOffset="146794.23">30979 5759 925 0,'0'0'69'16,"0"0"109"-16,-11-118-57 16,11 69-71-16,0-5-10 15,9-8-6-15,3-6 3 16,2-2 13-16,1 2-10 15,-3 9-4-15,-1 14 5 16,-4 14 2-16,-5 15-17 16,-2 12 5-16,0 4 3 15,0 0-17-15,0 0-3 16,0 0-7-16,0 4-5 0,-7 46-1 16,-22 34 0-16,-17 41 8 15,-12 29 6-15,-7 27-6 16,0 15-4-16,-4 9 0 15,-2 3-3-15,-5-5 1 16,-8 1 0-16,-3-1 1 16,-7-4 1-16,1-5-1 15,3 1 0-15,14-17-3 16,14-18-1-16,13-25 0 16,14-25 0-16,6-20 1 15,11-16-1-15,5-13-1 16,5-21-2-16,6-18-16 15,2-12-15-15,0-10-59 0,0-2-161 16</inkml:trace>
  <inkml:trace contextRef="#ctx0" brushRef="#br0" timeOffset="147282.94">29346 8235 1517 0,'0'0'23'0,"0"0"-20"16,0 0 3-16,0 0 22 0,0 0-16 15,0 0-6-15,-94 0 1 16,88 21 19-16,-2 11 25 15,4 9-8-15,4 8 2 16,0-1-12-16,0 0-14 16,12-2-6-16,11 4-2 15,4 6-5-15,0 8 5 16,2 9 1-16,0 3-7 16,0 2-3-16,0-7 0 15,2-9-1-15,0-11-1 16,-4-14 1-16,-4-15 0 0,-4-10 0 15,2-6 2-15,8-6 2 16,15-14 2-16,22-40 3 16,22-31-6-16,17-23-2 15,6-22-1-15,5-7-1 16,-2 11 1-16,-14 12-1 16,-20 24 0-16,-23 23-1 15,-22 19-5-15,-20 18-8 16,-15 10-15-16,0 4-20 15,-21 12-149-15</inkml:trace>
  <inkml:trace contextRef="#ctx0" brushRef="#br0" timeOffset="147853.06">30040 7804 970 0,'0'0'212'16,"0"0"-127"-16,0 0 52 16,0 0-27-16,0 0-29 15,0 0-10-15,70-56-12 16,-70 56-8-16,0 0-17 15,0 14-23-15,-4 32-11 16,-21 20 2-16,-8 14 10 16,-8 7-3-16,-3 9 1 15,-8 6 0-15,-6 6-3 16,-2 11 1-16,3-1-4 0,1 1 1 16,11-7-2-16,11-6-2 15,10-10 1-15,6-13-1 16,2-11-1-16,1-12 1 15,-1-12 0-15,3-8-1 16,-1-12 1-16,4-9-1 16,5-10 0-16,3-9-1 15,2 0-12-15,0-4-17 16,-4-26-36-16,-6-10-566 16</inkml:trace>
  <inkml:trace contextRef="#ctx0" brushRef="#br0" timeOffset="148270.81">29098 8657 1757 0,'0'0'13'0,"0"0"-11"16,0 0 31-16,0 0-3 15,0 0-29-15,0 0 1 16,-33 78-2-16,46 2 11 16,-1 6 0-16,1 8 4 15,-7-3-6-15,0 1-3 0,-6-2 0 16,0-2-2-16,0-4 0 16,0-7-2-16,3-15-1 15,8-16-1-15,2-12 0 16,10-12 1-16,8-12-1 15,13-10 0-15,22-4 1 16,11-44 4-16,12-22-1 16,3-13-2-16,-3 1-1 15,-4 6-1-15,-5 4 0 16,-6 4 0-16,-8 6 0 16,-8 5 0-16,-11 13-8 15,-8 4-8-15,-7 14-11 0,-10 4-16 16,-8 8-82-1</inkml:trace>
  <inkml:trace contextRef="#ctx0" brushRef="#br0" timeOffset="149257.34">29736 3753 120 0,'0'0'830'0,"0"0"-490"16,0 0-191-16,0 0-58 16,0 0-16-16,0 0-13 15,0 91-29-15,0-59-1 0,0 6-9 16,0 2-6-16,0 4-7 15,0 10-2-15,0 4-4 16,0 3-1-16,-8-3 1 16,-2-12-3-16,-1-8 0 15,3-14 0-15,4-10-1 16,2-6 0-16,2-8 1 16,0 0-1-16,0 0 1 15,0 0 2-15,0-12-1 16,0-22-1-16,6-8-1 15,6-4-2-15,1 3-1 16,1 7 1-16,-3 3-1 16,0 7 2-16,-4 9-2 15,-5 9-2-15,-2 2 3 16,0 6-13-16,0 0-14 0,0 0-8 16,0 0-33-16,0 10-170 15,-12 1-936-15</inkml:trace>
  <inkml:trace contextRef="#ctx0" brushRef="#br0" timeOffset="149671.74">29744 4034 1472 0,'0'0'33'0,"0"0"40"15,0 0-48-15,0 0-25 16,0 0 0-16,0 0 2 0,125-2-1 15,-83 2 1-15,1 0-2 16,-3 0 2-16,-5-4-2 16,-3-14-3-16,-6-8-14 15,-5-8 1-15,-8-6 11 16,-5-12 0-16,0-2-1 16,-2-2-1-16,-4 10-8 15,1 11 15-15,-3 19 5 16,0 10 26-16,0 6 13 15,0 0-26-15,0 3-18 16,0 20 0-16,0 12 3 16,0 5-1-16,-7 7 5 15,-2 8 6-15,-2 3 2 0,-2 4-4 16,-1 0-6 0,1-1-3-16,-1-2-1 0,-1 0-1 15,-1-5 0-15,3-6 2 16,1-6-2-16,6-8-6 15,1-12-44-15,5-8-106 16,0-12-586-16</inkml:trace>
  <inkml:trace contextRef="#ctx0" brushRef="#br0" timeOffset="150594.91">30404 4273 1595 0,'0'0'82'16,"0"0"-79"-16,0 0 17 15,0 0 7-15,0 0-21 16,0 0-5-16,109-100 2 16,-78 59-2-16,-8 4 2 15,-4 1-2-15,-10 7 0 16,-6 7 4-16,-3 8 13 15,0 10 2-15,-25 4-10 16,-8 0-9-16,-3 16-1 16,0 10-2-16,7 8 2 0,10 5 0 15,3 2 0 1,5 2-1-16,4-1 1 0,3-6 0 16,-1-6-1-16,5-10 1 15,0-2 0-15,0-6-1 16,11-8-1-16,14-2-1 15,11-2 3-15,12-2 1 16,8-22 3-16,0-12-2 16,-5-4-1-16,-6-6 2 15,-8-6-2-15,-6-5 0 16,-8-1 1-16,-10 6 0 16,-11 0 0-16,-2 8 0 15,-4 8 4-15,-16 7-1 16,-2 10-3-16,3 6 1 0,4 12-1 15,7 1 0 1,2 0-2-16,4 0-1 0,0 0 1 16,2 15-2-16,0 3 1 15,0 3 0-15,16-1 0 16,11 0 0-16,9-2 1 16,6 0 0-16,3-4 0 15,-6 4 0-15,-5 0 0 16,-9 0 0-16,-8 2 0 15,-3 2-1-15,-8 5 1 16,-6 5 0-16,0 4 1 16,0 0-1-16,0-2 0 15,-8 6 0-15,-6-4 0 0,3-2 0 16,2-8 0 0,7-4 0-16,2-2 0 0,0-6 0 15,24-5-1 1,14-4 0-16,7-5 0 0,4 0 1 15,-3-10 0-15,-3-16 0 16,-5-10 0-16,-5-10 1 16,-6-10 0-16,-5-5-1 15,-4-1 0-15,-7 6 0 16,-6 10-2-16,-5 16 2 16,0 14 0-16,-3 12 2 15,-17 4 1-15,-6 16-3 0,-8 24-1 16,3 9 1-1,4 5 0-15,2 0 0 0,8-2 0 16,8 0 0-16,9-8-2 16,0-4 1-16,16-10-11 15,21-12-29-15,7-10-47 16,6-8-207-16</inkml:trace>
  <inkml:trace contextRef="#ctx0" brushRef="#br0" timeOffset="151250.17">31832 3822 1642 0,'0'0'32'0,"0"0"-32"0,0 0 6 15,0 0 24-15,-53 116-12 16,30-68-7-16,4-2 3 16,0 4 5-16,3-8-9 15,1 1-4-15,1-7-2 16,3-12-1-16,3-6 0 15,4-12-1-15,1-4-2 0,3-2 1 16,0 0 3-16,0-18 10 16,0-24-3-16,7-9-11 15,10-9-3-15,-5-4 1 16,-1 2-1-16,-3 4 2 16,0 14 1-16,-4 14 0 15,-2 13 1-15,-2 12 0 16,2 5 3-16,5 0-4 15,7 10-5-15,9 22 5 16,7 6 0-16,-4 6 1 16,3 2-1-16,-6 0 0 15,2 4 0-15,-6-1 0 16,1-3 0-16,1-4 2 16,-6-8-2-16,-4-10 0 0,-4-10-1 15,-2-8 1-15,-5-6 0 16,0 0 1-16,6 0 12 15,3-30 8-15,7-10-8 16,3-10-11-16,2-7-2 16,1-1 0-16,1 0 0 15,-4 0-2-15,-1 8-2 16,-3 4-4-16,-3 16-4 16,-3 13-9-16,-7 14-53 15,-2 3-200-15</inkml:trace>
  <inkml:trace contextRef="#ctx0" brushRef="#br0" timeOffset="151485.44">32354 4008 1641 0,'0'0'52'0,"0"0"-34"15,0 0 61-15,0 0-46 16,0 0-24-16,0 0-6 16,135-22-1-16,-99 18-2 15,1 0 0-15,11 2-3 16,0 2-23-16,-7 0-19 0,-10 0-306 16</inkml:trace>
  <inkml:trace contextRef="#ctx0" brushRef="#br0" timeOffset="151672.12">32404 4191 1475 0,'0'0'36'0,"0"0"-14"16,0 0 48-16,0 0-20 15,0 0-23-15,0 0-21 16,129 0-5-16,-79 0-1 0,4 0-31 15,4 0-133-15,6 0-1059 16</inkml:trace>
  <inkml:trace contextRef="#ctx0" brushRef="#br0" timeOffset="152066.01">33483 3766 1575 0,'0'0'46'16,"0"0"12"-16,0 0 20 15,0 0-37-15,0 0-19 0,0 0-13 16,-71-35-8 0,33 60 0-16,-11 15-1 0,-12 8 1 15,3 4-1-15,-2 0 3 16,10-2-1-16,9 4 1 15,7-4-2-15,10-2-1 16,13-5 1-16,11-7-1 16,0 0 0-16,25-12-1 15,8-8 0-15,9-8 1 16,10-8 0-16,8 0 1 16,2-6 0-16,-6-22-1 15,-14-2 1-15,-15 0 0 16,-21 0 0-16,-6 4 0 15,-6 8-1-15,-38 10-2 0,-26 8-8 16,-26 13-17-16,-10 30-61 16,-2 9-418-16</inkml:trace>
  <inkml:trace contextRef="#ctx0" brushRef="#br0" timeOffset="152762.84">30083 4708 1536 0,'0'0'84'0,"0"0"-33"0,0 0 14 16,0 0-32-16,0 0-13 15,0 0-18-15,-89 52-1 16,60 6 0-16,0 10 0 16,4 1 0-16,4 3 0 15,9-6-1-15,12-8-1 16,0-2-1-16,2-11-17 16,27-8-32-16,4-10-60 15,3-15-263-15</inkml:trace>
  <inkml:trace contextRef="#ctx0" brushRef="#br0" timeOffset="153401.34">30488 4768 1474 0,'0'0'55'16,"0"0"53"-16,0 0-45 15,0 0-16-15,0 0-22 16,0 0-16-16,-18-18-2 0,-8 44-6 15,-5 10 0-15,-3 4 0 16,0 7 0-16,5 3 0 16,6 0 1-16,4 2-2 15,9-2 1-15,10-4-1 16,0-6 0-16,0-10-1 16,6-5 1-1,9-7-1-15,1-8 0 0,2-9 0 16,2-1 1-16,3 0 1 15,-1-23 1-15,-2-9 0 16,-4-9 0-16,-12 3-2 16,-4 6 0-16,0 2 0 15,-20 12 1-15,-7 12-1 0,-5 6-1 16,-1 0-1 0,4 24 2-16,8 2-2 0,7 2-11 15,14-4-29-15,0-6-39 16,26-8-104-16,8-6-797 15</inkml:trace>
  <inkml:trace contextRef="#ctx0" brushRef="#br0" timeOffset="153821.01">30918 4997 1677 0,'0'0'87'16,"0"0"-87"-16,0 0 7 16,0 0 4-16,0 0-10 15,0 0 4-15,-31 136-1 16,11-90-2-16,-2 4 0 16,-7 0-1-16,2 3 0 15,-6-3 0-15,2-2-1 16,4-8 0-16,5-8 0 15,6-12 0-15,9-8 0 16,3-10 0-16,4-2 0 16,0 0 1-16,0-26 3 0,0-14 0 15,0-12-4 1,4 2 0-16,10 0 1 0,5 10-1 16,4 10-1-16,4 7 1 15,4 9 0-15,0 9-1 16,5 1-1-16,1 4 2 15,6 0-3-15,1 0-20 16,1 0-15-16,0 0-37 16,-10 0-80-16,-8 0-456 15</inkml:trace>
  <inkml:trace contextRef="#ctx0" brushRef="#br0" timeOffset="154015.03">31101 4849 1791 0,'0'0'3'15,"0"0"0"-15,0 0 7 16,0 0-10-16,0 0-12 16,0 0-6-16,21-8-35 15,-17 8-122-15,-4 4-1262 16</inkml:trace>
  <inkml:trace contextRef="#ctx0" brushRef="#br0" timeOffset="154519.51">31431 5055 1628 0,'0'0'30'15,"0"0"-26"-15,0 0 37 16,0 0-25-16,0 0-5 16,51-114-3-16,-51 109 6 15,0 5 17-15,0 0-17 16,-13 5-10-16,-18 23-4 16,-7 8 0-16,2 4 0 15,7 0 0-15,7-4 0 0,6 0 0 16,9-2-1-16,5-8 0 15,2-5 1 1,0-6-2-16,9-7 1 0,14-3-1 16,6-5 2-16,6 0 1 15,7-21 1-15,1-7-1 16,-5-4 0-16,-7-4-1 16,-11-2-1-16,-7 2 1 15,-13 6 0-15,0 2 1 16,0 12 1-16,-15 4-1 15,-10 8 2-15,-4 4-2 16,-2 0-1-16,-2 2-1 16,4 10 1-16,6 4 0 15,6 0-1-15,9 0-1 16,8-2-5-16,0 4-5 0,8 0-5 16,18-2-1-1,12-4 2-15,13-8-1 0,7-4-48 16,4 0-157-16</inkml:trace>
  <inkml:trace contextRef="#ctx0" brushRef="#br0" timeOffset="155001.04">31988 4600 1668 0,'0'0'102'15,"0"0"-102"-15,0 0 0 16,0 0 1-16,-22 146 3 16,22-96-1-16,0 3-2 15,-7-3 2-15,-7 1 3 16,-3-4 1-16,-3-7-3 16,1-6 1-16,2-14-1 15,6-6-1-15,6-8-2 16,3-6 0-16,2 0 0 15,0 0 0-15,4-10-1 16,21-10-1-16,6-2-3 16,5 4 2-16,-5 6-2 15,-2 4 2-15,-5 8 2 0,-5 0 0 16,-4 0 0 0,-1 12-3-16,-6 12 3 0,3 4-1 15,-1-2 1-15,-4-2 0 16,-4-4 0-16,-2-2 0 15,0-4 0-15,0-3 0 16,-20-3 1-16,-9-3 1 16,-9-5-1-16,-4 0 2 15,2 0 0-15,6 0-1 16,13-12-2-16,7 4 0 16,14-4-16-16,0 2-54 15,2-4-304-15</inkml:trace>
  <inkml:trace contextRef="#ctx0" brushRef="#br0" timeOffset="155477.94">32759 4878 1633 0,'0'0'10'0,"0"0"70"16,0 0-38-16,0 0-16 15,0 0-16-15,0 0-7 0,-78-29-3 16,46 30 0-16,3 16 2 16,-2-3 0-16,4 4 0 15,10-3 0-15,3-2-2 16,6-4 2-16,3 0-1 15,5-4-1-15,0 2-1 16,0 3 1-16,0-2 0 16,2 4 0-16,19 0-1 15,5 2 1-15,8-2 0 16,-1-2 1-16,-4 2-1 16,-7-2 0-16,-6 0-1 15,-5 0-1-15,-5 2 1 16,-4 4-1-16,-2-2 1 0,0 8-1 15,-21 3 1-15,-15-2 1 16,-7-1-3-16,-1-2 2 16,-1-2 1-16,3-1-7 15,5-9-13-15,5-8-28 16,6 0-79-16,9-8-779 16</inkml:trace>
  <inkml:trace contextRef="#ctx0" brushRef="#br0" timeOffset="155716.96">33235 4664 1643 0,'0'0'76'15,"0"0"-76"-15,14 114 48 16,-3-43-13-16,2 5-13 15,-3 0-6-15,-8 8-6 16,-2 0-6-16,-18 4-3 16,-31 5 0-16,-34 3-1 15,-28-6-31-15,-23-6-181 16</inkml:trace>
  <inkml:trace contextRef="#ctx0" brushRef="#br0" timeOffset="166389.31">17220 18665 1680 0,'0'0'72'15,"0"0"-30"1,0 0-2-16,0 0-20 0,0 0-11 15,0 0 5-15,185-18 1 16,-85 8-5-16,10-3-7 16,12 5-2-16,1 8 0 15,-3 0-1-15,-6 0-1 16,-16 4 1-16,-18 9 1 16,-20-4-1-16,-25 0 0 15,-16-7 0-15,-15 0 0 16,-4-2 0-16,0 0 1 15,-9 0 2-15,-26-13 0 16,-25-5-3-16,-19 0 0 0,-8 7 0 16,-11 0 0-16,-2 11 1 15,0 0-1-15,1 0 3 16,6 0 1-16,15 4-3 16,16 10 2-16,15-1-2 15,15-4 0-15,13 0-1 16,9-4 0-16,6-1 0 15,4 5-1-15,0-4-2 16,33 12 2-16,28-3 1 16,26-4 1-16,27-2-1 15,15-8 0-15,6 0 0 16,2 0 1-16,-13-4-1 0,-15 0-7 16,-22 4-21-1,-29 0-32-15,-22 0-216 0</inkml:trace>
  <inkml:trace contextRef="#ctx0" brushRef="#br0" timeOffset="167631.7">19605 18516 1541 0,'0'0'103'0,"0"0"-94"15,0 0 47-15,0 0-28 16,0 0 5-16,135 36 2 0,-39-18-10 16,20 4-2-16,13 1-4 15,20 0-6-15,16-1-6 16,7 1-2-16,4-1-4 15,-5-4 0-15,-11-6-1 16,-14-2 0-16,-26 0 0 16,-35-2 0-16,-37-2 0 15,-27-4 0-15,-21-2 0 16,-7 0 2-16,-59 0-1 16,-44 0-1-16,-44 0-4 15,-24 0 3-15,-11 0 1 16,-1-2 0-16,10-8 1 15,8 0 0-15,25-2-1 16,27 8 3-16,26-2 0 16,30 2 1-16,21 4-1 0,16 0-1 15,14 0-1-15,7 0-1 16,4 0 0-16,2 0-1 16,0 0 0-16,0 0 0 15,0 0 0-15,15 14 0 16,24 2 0-16,31-2 1 15,26-4 0-15,24-2 1 16,25-8-1-16,16 4 1 16,5-2 0-16,-1 0-1 15,-11 0-1-15,-26 6 1 16,-33-2 0-16,-37-4 0 16,-32-2 0-16,-24 0 0 0,-2 0 0 15,-50 0 0 1,-37 0-4-16,-29-12-7 0,-18 4 7 15,3-6 4-15,8 8 0 16,18-6 0-16,28 6 0 16,29-2 0-16,29 4 1 15,16 4-1-15,3 0 0 16,39 0-4-16,40 0-1 16,42 0 0-16,28 0-18 15,21 4-18-15,9 4-84 16</inkml:trace>
  <inkml:trace contextRef="#ctx0" brushRef="#br0" timeOffset="168826.56">23682 18606 1159 0,'0'0'288'0,"0"0"-225"16,0 0-19-16,0 0-12 15,0 0-14-15,0 0 52 16,133 10-25-16,-57-10-11 16,16 0-6-16,12 0-8 15,14 8-6-15,9-3-1 16,10 1-1-16,0 1-7 16,-3 2-4-16,-14-4 0 15,-26 4-1-15,-30 1 1 16,-27-8-1-16,-27 0 1 15,-10-2 0-15,0 0 1 16,-8 0 3-16,-37 0 5 0,-26 0-8 16,-29-6-2-1,-25-2 1-15,-16 8-1 0,-13 0 0 16,-8 0 2-16,6 0-1 16,9 0 0-16,22 0 2 15,20 6 2-15,23 2 0 16,28 0-1-16,21-4 4 15,22-2-7-15,11 2-1 16,0 4-1-16,4 6-2 16,32 4 2-16,18 0 1 15,23-4 0-15,23-6 1 16,25-8 0-16,16 0 0 0,4 0-1 16,1 0 0-1,-12 0 0-15,-17 0 0 0,-24 0 0 16,-24 0-1-16,-29 0 1 15,-20 0 0-15,-13-2 0 16,-7-2 1-16,-23-4 3 16,-37 0-4-16,-32 6 0 15,-18 2 0-15,-6 0 0 16,4 0 0-16,16 0 0 16,16 0 0-16,16 2 2 15,23-2-2-15,20 4 0 16,13 0 0-16,8-4 0 15,0 0-2-15,23 0-3 16,35 0-13-16,31 0 5 16,27 0-16-16,20 0-32 0,9 0-100 15</inkml:trace>
  <inkml:trace contextRef="#ctx0" brushRef="#br0" timeOffset="178498.81">24970 17750 1467 0,'0'0'60'16,"0"0"-3"-16,0 0 49 15,0 0-72-15,0 0-18 16,-131-14 1-16,98 14 2 15,-2 0-9-15,-5 0 1 0,-6 12 0 16,-12 8-1-16,-10 6-1 16,-1 9 4-16,0 2-3 15,5 8-1-15,12 3-4 16,8 10-1-16,11 10 1 16,6 2-3-16,11 6 1 15,14 5 2-15,2-1 1 16,12 0-2-16,23-4 0 15,9 5-2-15,6-5-1 16,0-10 1-16,-3-10-1 16,-2-14-1-16,-5-14 0 15,2-10 1-15,3-7-1 16,6-11 1-16,7 0-1 16,7-29 2-16,11-15-2 15,8-14 1-15,7-18-1 0,3-14 1 16,-3-9-1-16,-10 1 0 15,-15 4 1-15,-23 1-1 16,-32 10 0-16,-11 4 1 16,-49 5 0-16,-35 6-1 15,-24 10 0-15,-16 4-2 16,-17 5-11-16,1 13-16 16,7 10-28-16,16 8-85 15,26 8-1333-15</inkml:trace>
  <inkml:trace contextRef="#ctx0" brushRef="#br0" timeOffset="188062.8">5356 8508 1070 0,'0'0'183'0,"0"0"-4"0,0 0-42 15,0 0-57-15,0 0-31 16,0 0-13-16,-42-6-4 16,39 6-12-16,-2-2-6 15,-1-2-5-15,-7 2-3 16,-12-4-3-16,-12 2-1 15,-19-2-2-15,-18 2 1 16,-12-4-1-16,-18 2 3 16,-4 2 1-16,-2-2 4 15,-3 4 5-15,6 2-3 16,5 0-1-16,4 0-4 16,6 0-1-16,1 8-2 0,-3 2 0 15,-4 4-2-15,-2 2 0 16,0 2 0-16,2-2 1 15,0 4-1-15,-1 0 0 16,-1 0 1-16,-4 7-1 16,0-2 1-16,2 8 0 15,4 0 2-15,9 2 0 16,4 3-2-16,10 0 2 16,5 2-1-16,11 4-2 15,1 2 0-15,2 8 0 16,0 4 0-16,-4 9 1 15,-5 5-1-15,-3 0 0 16,-9 2 1-16,2-2-1 0,-1-4 2 16,3-1 0-16,2 3-1 15,6-2-1-15,7 6 1 16,6 3 0-16,3 3-1 16,7 0 1-16,-2 2-1 15,1 1 1-15,3 1-1 16,-2 4 0-16,6 0 0 15,5 0 0-15,2 2 0 16,7 1-1-16,2 3 1 16,5 2 0-16,-2 8 0 15,2 7 0-15,-1 5 0 16,3 4 0-16,4 9 0 16,0-1 0-16,3 3-1 0,1-5 1 15,-4-8 0-15,-2-12-1 16,-7-3 1-16,-6-5 1 15,-3-2-1-15,-2-4 1 16,6-3-1-16,6-5 0 16,8 6 0-16,6 1 0 15,3 9-1-15,0 4 1 16,5 4 0-16,11 2-1 16,3 5 1-16,2 3 0 15,-1 0 1-15,2-5-2 16,-4-3 1-16,-7-10 0 15,-4-2 0-15,0 1 0 16,5-5 0-16,5 4 0 16,7 4 0-16,7 11 0 0,5 5-1 15,6 12 1-15,5-1 0 16,11 1 0-16,7 0 0 16,6 3 0-16,12 1 0 15,0-4 0-15,7-5 0 16,3-13 0-16,8 0 0 15,4-5 0-15,1-13 0 16,8-14 0-16,6-4 0 16,5-9 0-16,8-4 0 15,0 8 0-15,0-1 0 0,0 2 0 16,-1-4 0-16,4-1 0 16,-5-5 0-16,1-8 0 15,-5-4 0 1,0-2 0-16,0 0 0 0,0-6 0 15,2-2 0-15,7 0 0 16,4-9 0-16,1-3 0 16,4-2 0-16,-3-8 0 15,1 0 0-15,1-6 0 16,-3 6 0-16,-2-4 0 16,-2 0 0-16,-3-2 0 15,0-2 0-15,8 2 1 16,7-6-1-16,9-2 0 15,12-4 0-15,1 0 0 16,1 0-1-16,2 4 1 0,-3 0 0 16,1 2 0-16,2 2 0 15,8 2 1-15,5 2-1 16,6 2 1-16,9-6-1 16,1 2-1-16,5-10 1 15,5 0 0-15,-4-4 0 16,-1-20 0-16,-3-6 0 15,-3-2 0-15,-3 6 1 16,-5 4-1-16,-12 4-1 16,-5 0 1-16,-6 0 0 15,-9 0 0-15,-3-4 0 16,-5-4 1-16,4 2-1 16,0-2 0-16,2 3 1 0,5 1-1 15,-4 4 0-15,-3 0 0 16,2 4 0-16,-4 2 0 15,-7 6-1-15,-9 2 1 16,-8 4 0-16,-5 0 1 16,-2 0-1-16,2 4 0 15,-2 10 1-15,2 4-1 16,7-4 0-16,10 4 0 16,12-10 0-16,9 2 0 15,2-6 0-15,-5 0 0 16,-3 1 0-16,-10-5 0 15,-4 4 1-15,-4 5-1 16,-8 0 0-16,-4 5 0 0,-2 4 0 16,2 0 0-16,8 0 0 15,8 0 0-15,1-6 0 16,6-2 0-16,1-2 0 16,-1 2 0-16,-3-2 0 15,1 2 1-15,-5-2-1 16,-3 2 0-16,-1 2 0 15,-4-2 0-15,4 2 0 16,9-6 0-16,3 2 0 16,3 0 0-16,-4-2 0 15,-10 2 0-15,-1-4 0 0,-2 2 0 16,2-2 1-16,-3-4-1 16,-6 0 0-16,-21 0 0 15,-13 4 0-15,-15-4 0 16,-5 0 0-16,-5 0 0 15,-4 0 0-15,3 0 0 16,-3 0 0-16,-3-4 0 16,3-14 0-16,1 0 0 15,3 0 0-15,3-4 0 16,-2 4 1-16,-10 4-1 16,-6 6 0-16,-9 0 0 15,0 2 0-15,7 2 0 16,11 4 0-16,13 0 0 15,16 0 0-15,6 0 0 16,10 0 0-16,5 0 0 0,6 0 0 16,9 0 0-16,6 0 0 15,-7 0 0-15,-9 0-1 16,-14 0 2-16,-17 0-2 16,-9 0 1-16,-10 0 0 15,-1 4 1-15,0 0-1 16,1-2 0-16,3-2 0 15,4 0 1-15,10 4-1 16,2 0 0-16,-3 0 0 16,-5 6-1-16,-14-6 1 15,-7 4 0-15,1 2 0 16,4 2 0-16,9 2 0 0,2 0 0 16,0-2 0-16,2-2-1 15,-2 2 1-15,-4-2 0 16,-10 0 0-16,-10-2 1 15,-8-4-1-15,-2 0 0 16,4 2 0-16,5 2 0 16,8 2 0-16,-1-2 0 15,-2 6 0-15,-5-2 0 16,-4-2 0-16,3 4 0 16,-2-1 0-16,0 0 0 15,-6 1 0-15,-7-5 0 0,-10 0 0 16,0 4 0-1,-4-3 0-15,-3 6 0 0,-3-2 0 16,-3-4-1-16,-1 6 1 16,3-2 0-16,2 0 0 15,2 4 0-15,7 0 0 16,2 0 0-16,0 0 0 16,-1-2 0-16,1-2 0 15,-4 0 0-15,-1 0 0 16,3-2 0-16,0-2-3 15,2 2-5-15,-2 2-6 16,-8 0-10-16,-16-2-36 16,-3-12-197-16</inkml:trace>
  <inkml:trace contextRef="#ctx0" brushRef="#br0" timeOffset="189631.26">5327 8205 1219 0,'0'0'42'0,"0"0"62"16,0 0-9-16,0 0 19 15,0 0-44-15,0 0-27 16,0 0-22-16,-44-16-12 16,44 16-4-16,0 0-5 15,0 0 1-15,0 0-1 16,0 0 0-16,0 0 0 16,0 0 1-16,0 0-1 15,0 0 0-15,0 0 1 16,0 0 0-16,0 0-1 15,0 0 0-15,0 0 1 16,0 0-1-16,0 0 0 16,0 0 0-16,0 0-1 0,0-2 1 15,0 2 0-15,0 0 0 16,0 0 0-16,2 0 0 16,0 0 0-16,-2 0-40 15,0 0-136-15</inkml:trace>
  <inkml:trace contextRef="#ctx0" brushRef="#br0" timeOffset="191930.05">3789 8600 945 0,'0'0'168'16,"0"0"-75"-16,0 0 39 16,0 0-30-16,0 0-74 0,0 0-19 15,0 0 0-15,-18 0-3 16,18 0 40-16,0 0 8 15,0 2-21-15,0 4-13 16,10 3 3-16,11 0 11 16,12 0-17-16,2-6-4 15,7-3-1-15,2 0-2 16,8 0 0-16,1-7 2 16,5-10-4-16,3-7 4 15,1 2 2-15,3-2-4 16,1 0 0-16,-1-2-1 15,-3-2-2-15,-2-2 1 16,-2-2-2-16,-2 2-1 16,0-4-1-16,1-3 1 0,-3 1-3 15,-3-2-1 1,-6 2 0-16,-10-2 1 0,-8-2 3 16,-7 0 0-16,-5 0-2 15,-1 4 4-15,-3 4-5 16,3 4-1-16,-5 3 2 15,1-1-1-15,0 1 0 16,1-4-1-16,0-1-1 16,0 0 0-16,-2 0 1 15,-2 8-1-15,-3 4 1 16,-2 6-1-16,3 2 0 16,-3 4 0-16,1 2 1 0,1 0-1 15,-2 0-1 1,2 0 1-16,1 0 0 0,-1 0 0 15,1-2 0-15,2 0 0 16,-1-1 0-16,3 0 0 16,-5 3 0-16,2 2 0 15,-6 2 0-15,0 0-1 16,2 0 1-16,-2-2 0 16,2 2 0-16,0-3 0 15,2 2 0-15,1-5 0 16,1 2 0-16,2 0 0 15,-4 0 1-15,2 0-1 16,-1 0 0-16,-3 2 0 16,0-1 0-16,0 2 0 15,0-2 0-15,0 2 0 0,4 1 0 16,-4-3 0-16,2 0 0 16,-2-4 0-16,3 2 0 15,1-2 0-15,-2 0 0 16,1 0 0-16,-2 3 0 15,-1 1 0-15,-2 3 0 16,2-4 0-16,-2 1 0 16,2 2 0-16,1-3 0 15,-1-1 0-15,2-3 0 16,-2 3 0-16,0-2 1 0,0 0-1 16,1 2 0-1,-1 3 0-15,-2 0 0 0,0 2 0 16,2-2 0-16,-2 2 0 15,0 0 0-15,0 0 0 16,0 0 0-16,0 0-1 16,0 0 1-16,3 0 0 15,-3 0 0-15,0 0 0 16,0 0 0-16,0 0 0 16,0 0 0-16,0 0 0 15,0 0 0-15,4 0-1 16,3 0 0-16,8 0 1 15,5 0 0-15,3 8 0 16,2 2 0-16,0-6 0 16,0 3 0-16,0-6 0 0,-5 3 0 15,-2-2 0-15,-2 0 0 16,-3 0 0-16,-2 2 0 16,-2-1-1-16,0-2 1 15,-7-1 0-15,2 3-2 16,-2 1-7-16,-2-3-7 15,0-1-11-15,0 0-18 16,0 0-50-16,0-8-242 16</inkml:trace>
  <inkml:trace contextRef="#ctx0" brushRef="#br0" timeOffset="194016.18">5561 7301 1594 0,'0'0'12'16,"0"0"11"-16,0 0 34 16,0 0 4-16,0 0-30 15,0 0-17-15,-60-22-7 16,60 20-1-16,0 2 0 16,0 0 1-16,-2 0-5 15,-1 0-1-15,-2 0-1 16,1 0 2-16,0 4 0 15,-5 6 0-15,-1-2 2 16,0 8 2-16,-3 6-1 0,-1 2-2 16,1 8 1-1,3-6-3-15,4 7-1 0,2-8 1 16,4-3 0-16,0-1-1 16,0-8-1-16,0 0 1 15,0 1 0-15,13 4 0 16,9 0 0-16,7 0 0 15,7 0 1-15,-3-6 0 16,-2 0-1-16,-8-6 0 16,-9 0 0-16,-6 0 0 15,-6-4 1-15,-2 2-2 16,0 4 2-16,0 6-1 16,0 4 1-16,0 0-1 15,0 0 1-15,0-6-1 0,0 2 1 16,0-2-1-1,-13-2 2-15,-7 6-2 0,-5 0 1 16,-2 0 0-16,-4-4-1 16,4 1 0-16,4-8 1 15,0-1-1-15,3 2 0 16,0-2 1-16,2-1-1 16,2-3 0-16,3 1 0 15,4-1 0-15,5 0 0 16,-1 0 1-16,3 0-1 15,-1 0 1-15,-1 0 0 16,2-15-1-16,2-6 0 16,0-7 0-16,0-8 0 0,6-4-1 15,6 0 0-15,-3 0 1 16,-5 6 0-16,-2 8 0 16,-2 2 1-16,0 3-1 15,0 3 0-15,0 0 0 16,0 3 0-16,0-2 0 15,0 3 0-15,0-5 0 16,2 2 0-16,5-3-1 16,-2 4 1-16,0 6 0 15,-3 2 0-15,-2 4 0 16,0 4 0-16,0 0 1 16,0 0-1-16,0 0 0 15,0 0-1-15,0 0 1 0,0 0 0 16,0 0 0-16,-7 0-1 15,-13 0 1 1,-7 0-1-16,-2 0 1 0,0 14 0 16,0 0 0-16,4 2 0 15,4 0 0-15,-2 0 0 16,5-3 0-16,-2 2 0 16,0-1 0-16,5 1 0 15,-1-4 0-15,3 2 0 16,3-8 0-16,6-1 0 15,2-1 0-15,2-3 0 16,0 0 0-16,0 0 0 0,0 0 0 16,0 0-1-16,6 0-1 15,31 0 2-15,11 0 0 16,10-11 0-16,2-3 0 16,-8 4 1-16,-10 1-1 15,-15 9 0-15,-12 0 0 16,-8 0-1-16,-2 15 1 15,-5 18-1-15,0 9 1 16,-5 4 1-16,-15 2-1 16,-3-2 1-16,2-8-1 15,0-3 0-15,-1-6 0 16,5-4 0-16,1-3 0 0,5-4 0 16,7-11 0-16,0 1 0 15,4-5 0-15,0-3 0 16,0 0 0-16,0 0 0 15,0 0 1-15,10-32 1 16,15-12-2-16,4-11 0 16,-1-1 0-16,-4 4 0 15,-7 12 0-15,-9 16 0 16,-6 10 1-16,-2 12 2 16,0 2-2-16,0 0-1 15,-2 32-2-15,-20 18 0 16,-5 14 2-16,5 6 0 15,6-6 0-15,10-3 0 16,6-3-1-16,0-10 1 16,0-10 0-16,0-10 0 0,0-18 0 15,0-6 0 1,0-4 0-16,0 0 1 16,0-6 2-16,0-20-1 0,0-14-2 15,0-10-1-15,0-3 0 16,6-1 0-16,1 3 0 15,0 2 0-15,-3-1 0 16,1 2-3-16,-1 0 1 16,-2-2 0-16,0 2 0 15,-2 2 1-15,0 11 0 16,0 7 0-16,0 15 2 16,0 2 0-16,-4 9 0 0,0 2 0 15,-5 0-2-15,-3 6 0 16,-5 23 1-16,-8 8 0 15,-2 8 1-15,-6 7 0 16,0 4 0-16,2 2 0 16,4-4 0-16,6-6-1 15,8-5 1-15,9-11 0 16,4-9-2-16,0-5 2 16,0-9-2-16,0-1 2 15,0-7-1-15,0-1 1 16,0 0 0-16,2 0 1 15,9-13-1-15,9-18 1 16,3-9-1-16,-1 0 0 0,-4 8 0 16,-7 12 0-16,-7 12 0 15,-2 8 0-15,-2 0 0 16,0 8-1-16,0 30 1 16,-4 16 0-16,-11 7 0 15,-1-3 1-15,3-6-1 16,2-8 0-16,3-6 0 15,0-10 0-15,3-10 1 16,1-8-1-16,2-6 1 16,2-4 0-16,0 0-1 15,0 0 0-15,0 0 0 16,0 0 0-16,0 0 0 16,0 0 1-16,0 0-1 0,0 0 1 15,0-24 2-15,15-14 2 16,12-14-5-16,0-6 1 15,0 4-1-15,-10 7 0 16,-5 11 1-16,-10 12-1 16,-2 10 0-16,0 10 0 15,0 4 0-15,0 6-2 16,-16 34-6-16,-9 17 5 16,-3 9 2-16,-6 12-6 15,-10 4-26-15,-12-8-54 16,-7-16-535-16</inkml:trace>
  <inkml:trace contextRef="#ctx0" brushRef="#br1" timeOffset="-150985.33">25452 16802 1674 0,'0'0'18'16,"0"0"-18"-16,0 0 4 15,0 0 1-15,0 0 4 16,0 0 1-16,41 126 0 16,-30-100 10-16,-2-4-5 15,-2-4-6-15,-5-8 1 16,0 2-1-16,1-6-4 0,-3-2-3 15,0 0-1-15,2-4 0 16,4 0 0-16,6 0-1 16,3 0 2-16,10-18 1 15,6-8-2-15,-2-6-1 16,-4-2-1-16,-4 2-6 16,-7 4-15-16,-7 6-34 15,-5 6-108-15,-2 2-1141 16</inkml:trace>
  <inkml:trace contextRef="#ctx0" brushRef="#br1" timeOffset="-150596.98">25587 16718 661 0,'0'0'785'15,"0"0"-770"-15,0 0 55 16,0 0 2-16,0 0-37 16,0 0-4-16,35 130-13 15,-20-108-8-15,-5 0-1 16,1 0-2-16,1-4-3 16,-4 0-2-16,3 0 2 15,-2-4-3-15,0-2 1 16,0-6-1-16,4-2 0 15,1-4 3-15,3 0 4 0,8 0 4 16,-1-22-2-16,1-2-2 16,-2-10-4-16,-8-2-1 15,-4 4-1-15,-4 2-2 16,-3 12 0-16,-2 8 0 16,1-2 0-16,1 10-2 15,0-2-16-15,3 4-26 16,-4 0-63-16,-3 0-419 15</inkml:trace>
  <inkml:trace contextRef="#ctx0" brushRef="#br1" timeOffset="-150308.32">26188 16920 1623 0,'0'0'62'0,"0"0"-21"15,0 0 17-15,0 0-42 16,0 0-13-16,0 0-3 16,0 8 1-16,0 10-1 15,0 8 2-15,-2 6-2 16,-5-2 2-16,-1 2-2 0,5-1 0 15,1-8-5-15,2-6-25 16,2-11-57-16,20-6-167 16</inkml:trace>
  <inkml:trace contextRef="#ctx0" brushRef="#br1" timeOffset="-150123.31">26339 16691 1304 0,'0'0'415'0,"0"0"-382"15,0 0 16-15,0 0-32 16,0 0-17-16,0 0-7 16,-12-10-25-16,14 10-65 0,6 0-330 15</inkml:trace>
  <inkml:trace contextRef="#ctx0" brushRef="#br1" timeOffset="-149882.03">26692 16485 1752 0,'0'0'12'0,"0"0"-10"16,0 0 24-16,-35 126-18 15,29-72-5-15,0 3-1 16,-3 1-2-16,-5 0 1 16,1 4 0-16,0-4-2 15,-1-4-4-15,4-4-42 16,-4-14-91-16,5-10-779 16</inkml:trace>
  <inkml:trace contextRef="#ctx0" brushRef="#br1" timeOffset="-149731.48">26522 16910 1626 0,'0'0'51'0,"0"0"-13"15,0 0 32-15,0 0-58 0,0 0-12 16,0 0 0-16,74-50-14 16,-38 50-22-16,4 0-30 15,2 6-110-15,1-6-557 16</inkml:trace>
  <inkml:trace contextRef="#ctx0" brushRef="#br1" timeOffset="-149319.66">27068 16419 291 0,'0'0'1329'16,"0"0"-1269"-16,0 0-4 15,0 0-21-15,0 0-26 0,0 0 6 16,3 94 0-16,-3-42-3 16,-13 6-2-16,-3 0-5 15,3 1-2-15,-1-9-1 16,3-2 0-16,-1-8-2 16,6-12 0-16,1-10 1 15,3-10-1-15,2 0 0 16,0-8 0-16,0 0-1 15,2 0 1-15,23-8 0 16,11-14 0-16,5-6-5 16,7-2-7-16,-11 8 1 15,-8 12 4-15,-10 6 4 16,-13 4 2-16,-4 4-1 16,-2 28 1-16,0 4 1 0,0 4 2 15,-2 0 5-15,0 0-3 16,2-4-4-16,0-1 0 15,4-8 0-15,21-9-64 16,10-9-1026-16</inkml:trace>
  <inkml:trace contextRef="#ctx0" brushRef="#br1" timeOffset="-147948.82">27883 16954 1507 0,'0'0'89'15,"0"0"-68"-15,0 0 72 16,0 0-51-16,0 0-23 16,0 134-4-16,-6-89-5 15,-9 5-3-15,-6-2-4 16,1-8-1-16,3-8-2 16,1-6 1-16,3-12 0 15,6-10-1-15,5-4 1 16,2 0 1-16,0-18 2 15,0-22-4-15,7-18-6 0,15-12 0 16,9-7-3-16,3 1-1 16,1 0 3-16,3 10 4 15,-1 12 3-15,-3 22 0 16,-5 14 0-16,-7 10 1 16,3 8 2-16,2 0-3 15,-3 14 0-15,0 16 0 16,-5-2 1-16,-9-2-1 15,-5 4 1-15,-5-6-1 16,0-2 1-16,-11-4 2 16,-12-6 6-16,-1-2-2 15,2-10-2-15,2 0-2 0,1 0 1 16,9 0-3-16,1-18 2 16,5-4-3-16,2 0-1 15,-1 4 1-15,3 8-1 16,0 2 2-16,0 8-1 15,0 0 0-15,0 0-1 16,0 18 0-16,13 12 1 16,14-6 0-16,9 2 0 15,6-4 2-15,9-8-2 16,7-10 1-16,-2-4 0 16,0 0-1-16,-12 0 1 15,-4-18 0-15,-11-8 1 0,-4-2-1 16,-7-8-1-1,-9-4 1-15,-5 0 0 0,-4-8-1 16,0 7 1-16,0 1-2 16,-15 12 2-16,-3 10-1 15,-3 2 1-15,2 10 4 16,5 6 1-16,1 0-4 16,3 0 1-16,6 0-3 15,4 14-1-15,0 4 1 16,0 4-2-16,16 0 2 15,11-3 1-15,11-1 0 16,6 0 0-16,5-4-1 16,-5-2 0-16,-5 2 0 15,-10 0 0-15,-10-2 0 16,-5-2 0-16,-7 2 0 0,-3-2 0 16,-4 4 0-1,0 2-1-15,0 2 1 0,-6 0 1 16,-8 6-1-16,-1-2 0 15,1-4 0-15,5 4 0 16,3-4 0-16,6-6 0 16,0 2 0-16,0-4 0 15,8-2-1-15,15-8 1 16,8 0 1-16,9 0 0 16,5 0-1-16,1-22 1 15,-1-6-1-15,-9-6 0 16,-7-6 1-16,-7-6-1 15,-4-8 0-15,-5 2 0 16,-4 7-4-16,-5 18 3 0,-4 14 1 16,0 12 0-16,-8 1 2 15,-21 18-2-15,-7 18 0 16,-5 8-1-16,4 6 1 16,8 4-1-16,16-10 1 15,11 4 0-15,2-12-1 16,17-8-12-16,18-2-22 15,6-16-78-15,-5-6-755 16</inkml:trace>
  <inkml:trace contextRef="#ctx0" brushRef="#br1" timeOffset="-147435.29">29477 16848 1795 0,'0'0'4'16,"0"0"23"-16,-80 116 1 15,58-68-22-15,1 6-4 16,4-5-1-16,3-8 0 16,1-6-1-16,1-3 0 15,4-14 1-15,1-6-1 0,3-6 0 16,2-6 0-16,2 0 0 15,0 0-1 1,0-14 1-16,0-18-5 0,4-4 3 16,19-8 1-16,2-5 1 15,12-5-1-15,7-4 1 16,5 4 0-16,2-4-1 16,1 10 1-16,-6 8 0 15,-7 13 0-15,-6 13 0 16,-6 5 0-16,-6 9 1 15,0 0-1-15,-6 0-1 16,-1 14 1-16,-3 12-1 16,-5 6 1-16,1 0 0 15,-7 2 0-15,0-6 0 16,0-10 0-16,-2-4 0 0,-18-6 0 16,-5-8 1-1,-4 0-1-15,-4 0 0 0,2-10 0 16,4-8-2-16,5 0-3 15,10 2-9-15,10 2-20 16,2 10-65-16,0-2-388 16</inkml:trace>
  <inkml:trace contextRef="#ctx0" brushRef="#br1" timeOffset="-146852.55">30050 16972 1629 0,'0'0'16'0,"0"0"38"16,0 0 20-16,0 0-52 16,113-8-11-16,-82-6 3 15,-2-8 1-15,-4-4-5 0,-7-6-1 16,-10-4-2 0,-8-14-1-16,0-3-1 0,0-9-4 15,-12 12-1-15,-2 2 1 16,-1 20 0-16,1 12-1 15,7 14 0-15,3 2 0 16,-1 0-1-16,3 2 0 16,0 18 0-16,2-2 0 15,0 0 0-15,0 0 0 16,15-4 1-16,10 4-1 16,6 0 0-16,7 0 1 15,-1 0-3-15,4 4-7 0,-3-4-4 16,-5-1-5-16,-8-3 3 15,-8-4-5-15,-5-2 15 16,-6 0 5-16,-3-2-1 16,-3 6 2-16,0-2 3 15,0 8 8-15,-19 4-3 16,-2 0-5-16,0 4-2 16,3-6-1-16,10 2-27 15,3 0-37-15,5-10-64 16,11-2-544-16</inkml:trace>
  <inkml:trace contextRef="#ctx0" brushRef="#br1" timeOffset="-146365.98">31068 16718 1748 0,'0'0'9'0,"0"0"36"15,0 0-24-15,0 0-14 16,-145-14-2-16,109 32-3 16,-1 4 0-16,3 6 1 15,5-2 0-15,7 2-2 16,6-2-1-16,11 0 1 16,5-8 0-16,0-4-1 15,0 0 0-15,21-6 1 16,8-4 0-16,4-4-1 0,5 0 2 15,5-12-2-15,-3-6 0 16,-3-6-1 0,-1-6-3-16,-12-2-3 0,-3-4-1 15,-10-4-4-15,-7 1-3 16,-4 11 8-16,0 2 6 16,-11 12 1-16,-14 6 8 15,-2 6-2-15,-2 2 3 16,0 0-1-16,3 2-2 15,4 14-3-15,4 2-1 16,7 0-1-16,7-4-1 16,4 0 0-16,0 3 1 15,29-3 0-15,15-5 0 0,14 4-1 16,9-12 0-16,6 4-16 16,-8-5-37-16,-12 0-415 15</inkml:trace>
  <inkml:trace contextRef="#ctx0" brushRef="#br1" timeOffset="-145675.39">31580 16629 1549 0,'0'0'57'0,"0"0"31"15,0 0-13-15,0 0-45 16,0 0-9-16,0 0-6 16,-15-18-5-16,6 18 1 15,-3 0-4-15,-7 0-2 16,-8 12 0-16,0 10 1 0,0 2 0 16,3-2-2-16,6 9-1 15,4-4-3-15,8 4 2 16,6-3-2-16,0 2 0 15,0-2 1-15,6-2-1 16,19 0 1-16,6-4-1 16,5-4-1-16,4-8 0 15,2-2-2-15,0-8-3 16,4 0-1-16,0 0 0 16,-1 0-1-16,-1-12 3 15,-6-6 3-15,-5-4 2 16,-2-2 0-16,-6-6 0 0,-3 2 0 15,-3-12 0-15,-4 0 1 16,-2 0 1-16,-1 5-2 16,-6 11 0-16,-4 6 1 15,-2 14 2-15,0 4 1 16,-4 0 1-16,-23 0-4 16,-11 22-1-16,-7 6 0 15,-1 8 0-15,1 5 1 16,11-7 0-16,13 6-1 15,11-4 0-15,10 0-2 16,0-4-4-16,27-2-16 16,9-12-33-16,4-8-215 15</inkml:trace>
  <inkml:trace contextRef="#ctx0" brushRef="#br1" timeOffset="-145148.47">32527 16709 1404 0,'0'0'307'0,"0"0"-287"0,0 0 58 16,0 0-47-16,0 0-14 16,0 0-4-16,-11-32-6 15,-16 32-5-15,-6 0-1 16,-5 0 2-16,0 6-1 16,4 2 0-16,1 5 1 15,10-8-2-15,10 4 0 16,7-5-1-16,6-4-2 15,0 4 2-15,0 1-1 16,0 8 1-16,2-3 0 16,13 4 0-16,8 2 1 0,6 4-1 15,0 2 0 1,2 0-1-16,0-4 1 0,-2-2-4 16,-6 2 0-1,-10-8-1-15,-5 0 1 0,-8 2-1 16,0-4 1-16,-26 2 1 15,-19 4 0-15,-8-10-1 16,2 4 1-16,2-4-4 16,13-4 3-16,9 0-7 15,14 0-9-15,13 0-31 16,0-12-221-16</inkml:trace>
  <inkml:trace contextRef="#ctx0" brushRef="#br1" timeOffset="-144686.58">33028 16619 1737 0,'0'0'15'16,"0"0"44"-16,0 0-25 15,0 0-18-15,0 0-8 16,-140-18-6-16,105 18 3 16,1 10-3-16,5 2 1 15,11-2-3-15,5 2 0 0,6 2 0 16,4-4-2-16,3 4 1 16,0 2-3-16,3 3 4 15,15-6-1-15,7 1 0 16,10 3 1-16,7-3-2 15,5 0-1-15,-3-2-4 16,-10-2 1-16,-12 0 0 16,-8 2 2-16,-9-4 3 15,-5 2 0-15,0 0-1 16,0 6 1-16,-12-6 1 16,-10 4 0-16,-9 2 1 15,-8-6 0-15,0-6 1 0,-6 4-1 16,5-8 1-16,-2 0 1 15,11 0-3-15,10 0-5 16,15 0-35-16,6 0-134 16</inkml:trace>
  <inkml:trace contextRef="#ctx0" brushRef="#br1" timeOffset="-144450.58">33436 16637 1631 0,'0'0'147'0,"0"0"-146"15,0 0 52 1,0 0-30-16,-111 94-12 0,79-62-1 16,3 3-7-1,7-3-1-15,2-2-2 0,11-2 0 16,2-6-7-16,7-4-22 15,0-6-30-15,10-6-211 16</inkml:trace>
  <inkml:trace contextRef="#ctx0" brushRef="#br1" timeOffset="-144279.57">33458 16262 1715 0,'0'0'14'0,"0"0"-14"0,0 0 0 15,0 0-89-15,0 0-442 16</inkml:trace>
  <inkml:trace contextRef="#ctx0" brushRef="#br1" timeOffset="-143500.42">33494 16820 1595 0,'0'0'67'0,"0"0"-3"16,0 0 14-16,0 0-57 0,0 0-11 15,0 0-3-15,-96 100-6 16,94-96 0-16,2-4 1 15,0 0-2-15,0 0-1 16,11 0-7-16,14 0-2 16,6-10-7-16,5-4-16 15,-3 2 11-15,-4 2 15 16,-7-2 6-16,-8 8 1 16,-8 2 1-16,-2 2 7 15,-4 0-7-15,0 14 3 16,0 4 3-16,0 8 4 15,-8-8 2-15,-5 4-8 0,3-4-3 16,4-4 0-16,1 0-2 16,5-2 1-16,0-2 0 15,0-6 0-15,0 4-1 16,0-6 0-16,18-2-1 16,0 0 0-16,7 0 0 15,4-2 1-15,-2-14 0 16,4-8 0-16,-2-2 0 15,-3 4 1-15,-6-4 3 16,-6 8 1-16,-10 0 3 16,-4 8 3-16,0 2 11 15,-18 4-14-15,-15 4-6 16,-3 0-1-16,1 4 1 16,-1 14-1-16,0 12-1 0,7-6 1 15,1 10-1-15,3-2 0 16,5 4 0-16,7-1-1 15,3-3 1-15,6 0 0 16,4-2-1-16,0 2-4 16,0-2-3-16,0-2 0 15,0 2-13-15,6 2-1 16,2-6 2-16,-6-4 0 16,-2-8-58-16,0-10-78 15,-29-4-266-15,-7 0 422 16,-5-8 196-16,4-14 7 0,6-6-47 15,8 2-73-15,12 4-43 16,11 0-15-16,0 4-6 16,15 8-14-16,22 2-5 15,11 8 0-15,4 0-1 16,-4 0 0-16,-3 4 1 16,-7 10-15-16,-5 0-88 15</inkml:trace>
  <inkml:trace contextRef="#ctx0" brushRef="#br1" timeOffset="-142282.98">26075 17566 608 0,'0'0'1054'15,"0"0"-1005"-15,0 0-22 16,0 0 5-16,0 0-27 16,0 0-2-16,0 0 5 15,33 40 3-15,-31-4-4 16,-2 14-3-16,-2 6 1 15,-22-2-2-15,-3 0-1 16,4-9-2-16,2-1-1 16,0-8-17-16,1-8-20 15,5-6-49-15,-1-14-191 16</inkml:trace>
  <inkml:trace contextRef="#ctx0" brushRef="#br1" timeOffset="-141686.22">25903 17602 1301 0,'0'0'152'0,"0"0"-20"15,0 0-42-15,0 0-43 16,0 0-15-16,0 0-12 16,-13-10-3-16,13 10-8 15,0 0-4-15,0 0-2 16,0 0 2-16,15 0 1 16,18 0 4-16,15 0-3 15,4 0-4-15,9 0-2 0,4 0-1 16,4 0 0-1,0 0-1-15,-3 0-20 0,-7 6-36 16,-12-2-139-16,-12-4-1369 16</inkml:trace>
  <inkml:trace contextRef="#ctx0" brushRef="#br1" timeOffset="-141306.15">26821 17664 1501 0,'0'0'83'0,"0"0"-66"16,0 0 95-1,0 0-69-15,0 0-31 0,0 0 3 16,31-84 6-16,-31 84-9 15,-24 0-3-15,-12 0-8 16,-6 0 0-16,-1 14-1 16,1 16 0-16,5 6 0 15,3 0 0-15,7 0 1 16,7 4-1-16,9-6 1 16,11-6 0-16,0 3 0 15,9-8 0-15,24 0 0 16,17-5-1-16,12-10 0 0,13-8 0 15,6 0-11-15,1 0-25 16,-4-8-75-16,-9-6-494 16</inkml:trace>
  <inkml:trace contextRef="#ctx0" brushRef="#br1" timeOffset="-141070.69">27467 17670 1278 0,'0'0'567'0,"0"0"-564"0,0 0 19 15,0 0 1-15,0 0-23 16,0 0-10-16,-12 16-26 15,0 6-33-15,-7 0-342 16</inkml:trace>
  <inkml:trace contextRef="#ctx0" brushRef="#br1" timeOffset="-140920.19">27427 17927 1799 0,'0'0'6'0,"0"0"14"16,0 0-5-16,0 0-15 16,0 0-70-16,0 0-679 15</inkml:trace>
  <inkml:trace contextRef="#ctx0" brushRef="#br1" timeOffset="-139973.38">28238 17652 276 0,'0'0'292'15,"0"0"-265"-15,0 0-27 16,0 0-151-16</inkml:trace>
  <inkml:trace contextRef="#ctx0" brushRef="#br1" timeOffset="-139616.68">28238 17652 1281 0</inkml:trace>
  <inkml:trace contextRef="#ctx0" brushRef="#br1" timeOffset="-139187.51">28238 17652 1281 0,'100'-32'151'0,"-96"22"-72"0,-1 2 54 0,-3 4-68 0,0 0-36 0,0 4-8 0,0 0-5 16,0 0-7-16,0 0-4 15,0 0-1-15,-7 0-1 16,-20 16 2-16,-10 8-4 16,-7 12 2-16,-2 8 3 15,9-4 2-15,8 4 1 16,16-8-4-16,13 0-2 15,0-5-1-15,11-3-1 0,22-2-1 16,11-4 2-16,10-12-1 16,8-6 1-16,7-4-1 15,1-4 0-15,-4-20 0 16,-1-10 0-16,-9-3-1 16,-12 1 0-16,-9 0-3 15,-10 4-3-15,-11 6 0 16,-12 8 6-16,-2 0 0 15,0 6 3-15,-4 6 0 16,-8-2 0-16,4 8-3 16,1-4 1-16,3 0-1 15,-2 4 0-15,6-2-2 16,-2 2 0-16,0 0-1 0,2 0 0 16,0 0 1-16,0 0-2 15,0 0-2-15,0 0-4 16,0 0-4-16,0 0-5 15,0 0-6-15,-4 0-25 16,-3 0-47-16,-1 0-271 16</inkml:trace>
  <inkml:trace contextRef="#ctx0" brushRef="#br1" timeOffset="-138563.41">28617 17901 1105 0,'0'0'281'15,"0"0"-176"-15,0 0 17 16,0 0-73-16,0 0-30 16,0 0-4-16,80-129 15 15,-67 97-10-15,-1-4-2 0,-3 2-1 16,-3 2 2-1,-4 6-8-15,-2-2-3 0,0 6-2 16,0-9-2-16,0 13 0 16,-15 4-2-16,-5 1-1 15,-7 4 0-15,-4 5-1 16,-9 4 1-16,-5 0-1 16,-4 0-1-16,-2 13 1 15,-3 0 0-15,3 10-2 16,8-1-3-16,6 0-2 15,10 6-8-15,8 2-30 16,11-8-77-16,8-4-1020 16</inkml:trace>
  <inkml:trace contextRef="#ctx0" brushRef="#br1" timeOffset="-138277.48">29090 17463 1624 0,'0'0'53'0,"0"0"-30"15,0 0 22-15,0 0-35 16,0 0-8-16,-85 117 3 0,56-73-1 15,2 6 0-15,4-6-2 16,6 0-1-16,7-8-1 16,8 0-11-16,2-4-40 15,0-10-83-15,18-5-937 16</inkml:trace>
  <inkml:trace contextRef="#ctx0" brushRef="#br1" timeOffset="-137729.48">29472 17588 1651 0,'0'0'129'0,"0"0"-115"16,0 0 24-16,0 0-22 15,0 0-15-15,0 0-1 16,-71 90 1-16,31-50 1 15,-2 0 0-15,4-8 0 16,7-2-1-16,10-12 0 16,11-8 0-16,5-6-1 15,5 0-1-15,0-4-1 16,0 0 0-16,11-4-1 16,22-21 1-16,13-12 2 15,0-3-1-15,1-2 0 16,-7 2-1-16,-9 2-1 15,-6 14 2-15,-10 6 1 0,-9 10 1 16,-3 8 0-16,-3 0 5 16,0 0-5-16,0 8-1 15,3 24-2-15,1 12 2 16,0-4 0-16,1 4 0 16,-1-4 0-16,0-8 0 15,3-4 0-15,2-10 0 16,2-5 0-16,3-5 0 15,5-8 0-15,8 0 1 16,9 0 1-16,-3-26 3 16,6-1-1-16,-8-9-1 0,-3-4 0 15,-1-4-1-15,-7-6-2 16,1 6 0-16,-11 8-5 16,-3 6-10-16,-7 12-11 15,0 8-58-15,0 6-1190 16</inkml:trace>
  <inkml:trace contextRef="#ctx0" brushRef="#br1" timeOffset="-137327.15">30077 17772 1734 0,'0'0'5'0,"0"0"37"16,0 0 5-16,0 0-39 16,0 0-5-16,115-72 2 15,-99 36-1-15,-5-8-2 16,0-10-1-16,-6 0 0 16,-1 5 0-16,-4 9-1 15,0 8 0-15,0 14 1 16,0 6 2-16,0 6 4 15,-4 2-2-15,-8 4-1 16,-5 0-4-16,-10 32 0 16,-9 8 0-16,-1 9 0 0,0 5 0 15,8-4 0 1,10 2 0-16,5-6 0 16,9-6-1-16,5 0 1 0,0-4 0 15,7-2-1-15,22-6-7 16,14-6-7-16,15-4-12 15,13-5-26-15,2-12-162 16</inkml:trace>
  <inkml:trace contextRef="#ctx0" brushRef="#br1" timeOffset="-136777.72">30692 17794 1697 0,'0'0'22'0,"0"0"39"0,0 0-6 15,0 0-43 1,0 0-5-16,0 0 6 0,60-102-6 16,-60 92-3-16,0 2 4 15,0 4-3-15,-12 2-3 16,-19 2-1-16,-7 0-1 16,-9 0 0-16,5 6 0 15,4 12 0-15,7-2 0 16,9-2 0-16,9-6-1 15,5-2 1-15,8-2 0 16,0 4-2-16,0-2 0 16,16 2 1-16,18-2 1 15,5 6 1-15,7-2-1 16,-5 8 0-16,-3 4 0 0,-9 9 0 16,-4 9 0-1,-7 6 0-15,-7-2-1 0,-2 4 1 16,-2-2 0-16,-5-8 0 15,0-6 1-15,-2-10-1 16,0-4-1-16,0-8 1 16,-9-2 1-16,-13 1 0 15,-9-8 0-15,0-1 0 16,0 0 0-16,4-14 0 16,8-8-1-16,11-10 1 15,8-8-1-15,0-8 0 16,22-6-2-16,12 10-3 0,1 4 0 15,1 17 2-15,-5 9 2 16,-2 10-1-16,-2 4 2 16,-3 0-8-16,0 0-21 15,-3 0-63-15,1 0-777 16</inkml:trace>
  <inkml:trace contextRef="#ctx0" brushRef="#br1" timeOffset="-136186.63">31193 17401 1758 0,'0'0'24'0,"0"0"1"0,0 0 15 15,0 0-35-15,0 0 4 16,0 0-1-16,17 153-2 15,-17-101-2-15,-11-6-2 16,-7 2-1-16,3-16-1 16,6-10 1-16,0-8-1 15,4-2 0-15,3-8 0 16,2-4 1-16,0 0 0 16,0 0 0-16,12-26 3 15,9-10-4-15,6-12 0 0,2-6 0 16,-2-4 0-1,-2 0-1-15,-8 9 1 0,-5 17-1 16,-8 18 1 0,-4 10 2-16,0 4 0 0,0 0-2 15,0 4-1-15,0 20-1 16,2 15 2-16,3 2 0 16,5 4 1-16,4 3-1 15,6-4 1-15,4-2-1 16,3-4 0-16,5-6 0 15,-3-10 1-15,2-8-1 16,-4-4 1-16,-1-10 0 0,1 0 1 16,-2-6 3-1,-6-24 1-15,0-6-3 16,-9-8 0-16,-3-10-2 0,-3 0 0 16,-1 0-1-16,-3 14 1 15,0 17-1-15,0 10 0 16,0 8 0-16,0 5 0 15,0 0-6-15,-5 0-17 16,-12 6-36-16,-1 6-136 16</inkml:trace>
  <inkml:trace contextRef="#ctx0" brushRef="#br1" timeOffset="-135947.59">32068 17369 1775 0,'0'0'39'0,"0"0"-38"0,-15 125 38 16,1-57-9-16,-3 12-16 16,-4 0-9-16,-8 0 0 15,-6-3-3-15,-13-1-1 16,-16-4-1-16,-22-2-3 15,-26-12-34-15,-24-11-74 16</inkml:trace>
  <inkml:trace contextRef="#ctx0" brushRef="#br1" timeOffset="-134299.12">26757 18326 1052 0,'0'0'203'0,"0"0"-30"16,0 0-74-16,0 0-49 15,0 0-16-15,0 0-4 0,-65 22-13 16,47-8-1-1,-3 4 8-15,4 4-5 0,-1-4-10 16,3 4-2-16,6-4 1 16,4 0 0-16,5-6-5 15,0 2 1-15,2-2 6 16,18-2-6-16,5 2-2 16,6-6 1-16,7-6 1 15,0 0-2-15,5 0 0 16,-4 0 0-16,-1-18 1 15,-7 0-3-15,-6-4 1 16,-2-6-1-16,-13-2 0 16,-3-6 2-16,-5-4-1 0,-2 10-1 15,0 2 0-15,0 15 1 16,-13 4 5-16,-5 9 0 16,-6 0-3-16,-9 0-3 15,-6 13 0-15,1 10 1 16,3-1-1-16,6 0 0 15,6 0 0-15,8-4 0 16,9 0 0-16,6 0 0 16,0-4 0-16,4-6-1 15,23 6 1-15,11-10 1 16,8-4 2-16,5 0-2 16,7 0 1-16,1-10-1 15,-1-10-1-15,-6-4 0 16,-4-6 1-16,-13 2-1 0,-8-6 4 15,-12-3-2 1,-7 1 0-16,-8 4-1 0,0 2 1 16,0 8 2-16,-10 8 1 15,-5 10-1-15,-1 4-2 16,-2 0-1-16,-2 0-1 16,5 0 0-16,3 8 0 15,4 6 0-15,8 0-1 16,0 7 0-16,0-3 1 15,20-5 0-15,9 6 0 16,6-1 2-16,7-5-2 16,4-4 1-16,-2 1-1 15,-2-2 0-15,-9-2 0 16,-8 2-1-16,-9 0-2 0,-10 2 1 16,-4 2 0-16,-2 6 2 15,0 4-1-15,-6 6 1 16,-14 4 0-16,-1-2 1 15,2 6-1-15,5-10 0 16,7 6 0-16,7-2 0 16,0-5-11-16,21-13-69 15</inkml:trace>
  <inkml:trace contextRef="#ctx0" brushRef="#br1" timeOffset="-133623.55">28274 18290 1508 0,'0'0'61'15,"0"0"52"-15,0 0-34 16,0 0-57-16,0 0-9 16,0 0-5-16,-38 18-6 15,7 18-1-15,-3 8 5 16,3-4 0-16,0 0 0 0,6-4-1 15,5-10 0-15,7 2 0 16,7-6-4-16,6 0 0 16,0-8 1-16,17 7-2 15,18-11 1-15,17-2 1 16,8-7-1-16,13-1 0 16,4 0-1-16,-4-19-2 15,-9-5 1-15,-10-13 0 16,-14 5 1-16,-16-8 1 15,-13-8-1-15,-11-2 0 16,0-4-4-16,-15 10-8 16,-20 8 8-16,-8 18 2 15,-8 9 0-15,-5 9 0 16,-4 0 1-16,2 18-2 16,4 13-27-16,17 5-41 0,14-8-198 15</inkml:trace>
  <inkml:trace contextRef="#ctx0" brushRef="#br1" timeOffset="-133342.55">29123 18071 1775 0,'0'0'7'0,"0"0"-3"16,0 0 25-16,-114 84-26 15,89-26-1-15,-2 1-2 16,8-5 1-16,5 0-1 16,12-6 0-16,2 0-1 15,9-8-15-15,22-8-26 16,10-14-126-16,3-10-1426 15</inkml:trace>
  <inkml:trace contextRef="#ctx0" brushRef="#br1" timeOffset="-132759.55">29568 18183 1738 0,'0'0'27'16,"0"0"-10"-16,0 0 29 16,0 0-42-16,0 0-3 15,0 0-1-15,-58 111 0 16,31-65 1-16,-6-2 3 16,0-8 0-16,1-6-2 15,5-4 0-15,10-12-1 16,5 0-1-16,8-10 1 15,4-4-1-15,0 0 0 0,0 0 0 16,16-4-1-16,18-28-3 16,5-8 3-16,6-4 1 15,-5 0-2-15,-6 4 2 16,-10 12 0-16,-6 14 0 16,-11 6 3-16,-5 3 7 15,-2 5 0-15,0 0-5 16,0 13-5-16,0 15 0 15,5 12 0-15,-1 4 1 16,4-2 0-16,4-4 1 16,-1-6-2-16,2-2 0 0,1-6 1 15,1-2 0-15,3-8 0 16,3-2-1-16,2-5 1 16,4-5 0-16,7-2 1 15,1 0 0-15,2-9 2 16,-2-13 0-16,-4 0 0 15,-6-7 2-15,-8-4-4 16,-1-3 1-16,-5-4-2 16,-5 0-1-16,-1 4-1 15,-3 14-5-15,-2 8-7 16,0 14-11-16,0 0-29 16,-9 0-281-16</inkml:trace>
  <inkml:trace contextRef="#ctx0" brushRef="#br1" timeOffset="-132324.62">30297 18209 1717 0,'0'0'40'16,"0"0"-25"-16,0 0 43 15,0 0-43-15,0 0-10 16,0 0 0-16,-4-14 0 0,4 14-2 16,10 0 1-16,6 0-1 15,4 0 0-15,5 9-2 16,-1-8 1-16,-2 7 1 16,-6 1-1-16,-5-8 0 15,-7 7-2-15,-4-4 0 16,0 6 0-16,0 7 0 15,-11-3 1-15,-13 8 2 16,-5-2-1-16,-3-4-1 16,3 6 0-16,0-4 0 15,4 0-1-15,2 0 0 16,5 4 0-16,9-8 0 16,9 4-1-16,0-4 1 15,21-6-1-15,20-4 1 16,13-4 0-16,9 0-7 15,-1-4-14-15,-4-14-38 16,-5-4-265-16</inkml:trace>
  <inkml:trace contextRef="#ctx0" brushRef="#br1" timeOffset="-132032.12">30881 18241 1758 0,'0'0'7'15,"0"0"65"-15,0 0-31 16,31 161-19-16,-29-105-8 16,-2 1-4-16,0 1-1 15,0-2-5-15,-18-2-3 16,-13-4 1-16,-5-8-1 15,-1-6-1-15,-9-4 0 16,0-8 0-16,-5-1 0 16,-7-8-16-16,5-5-11 15,3-10-47-15,6 0-564 16</inkml:trace>
</inkml:ink>
</file>

<file path=ppt/ink/ink2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6:59:19.826"/>
    </inkml:context>
    <inkml:brush xml:id="br0">
      <inkml:brushProperty name="width" value="0.05292" units="cm"/>
      <inkml:brushProperty name="height" value="0.05292" units="cm"/>
      <inkml:brushProperty name="color" value="#002060"/>
    </inkml:brush>
  </inkml:definitions>
  <inkml:trace contextRef="#ctx0" brushRef="#br0">8957 13778 1003 0,'0'0'14'15,"0"0"3"-15,0 0 81 16,0 0-31-16,0 0-57 0,-3-124-6 15,10 111-4-15,-5 9 83 16,-2 3 21-16,0 1-44 16,0 0-9-16,0 0-19 15,-6 0-29-15,-8 0-3 16,1 0 2-16,0 0-2 16,5 0 0-16,2 0 0 15,1 0-18-15,5 0-26 16,-2 0-30-16,2-7-65 15,0-8-299-15</inkml:trace>
  <inkml:trace contextRef="#ctx0" brushRef="#br0" timeOffset="12985.62">10672 15182 1094 0,'0'0'0'16,"0"0"-365"-16,0 0 347 15,0 0 18-15,127 5 0 16,-60-6-226-16</inkml:trace>
  <inkml:trace contextRef="#ctx0" brushRef="#br0" timeOffset="18755.72">19684 7846 1065 0,'0'0'552'15,"0"0"-552"-15,0 0 2 0,0 0-6 16,0 0-6-1,0 0-222-15,0 0-1082 0</inkml:trace>
  <inkml:trace contextRef="#ctx0" brushRef="#br0" timeOffset="19068.54">20856 7744 1570 0,'0'0'7'16,"0"0"-5"-16,0 0 15 16,0 0-12-16,0 0-5 15,0 0-56-15,0 0-45 16,5 0-70-16,11 0-301 16</inkml:trace>
  <inkml:trace contextRef="#ctx0" brushRef="#br0" timeOffset="19368.64">21972 7646 1629 0,'0'0'9'0,"0"0"-9"16,0 0 33-16,0 0 2 16,0 0-35-16,0 0 0 15,-17-6-10-15,17 8-17 16,0 14-28-16,0-2-138 15</inkml:trace>
  <inkml:trace contextRef="#ctx0" brushRef="#br0" timeOffset="19661.36">23189 7682 1614 0,'0'0'4'16,"0"0"0"-16,0 0 21 15,0 0-14-15,0 0-11 16,0 0-2-16,-2 16-9 16,0 0-57-16,-5-8-239 0</inkml:trace>
  <inkml:trace contextRef="#ctx0" brushRef="#br0" timeOffset="19939.34">24440 7820 1611 0,'0'0'4'0,"0"0"-2"16,0 0 10-16,0 0 30 16,0 0-18-16,0 0-17 15,31 20-7-15,-49-4-7 16,-32-9-307-16</inkml:trace>
  <inkml:trace contextRef="#ctx0" brushRef="#br0" timeOffset="22978.15">19595 8356 1333 0,'0'0'130'0,"0"0"-15"16,0 0-22-16,0 0-45 16,0 0-19-16,0 0-12 15,0 0-10-15,12-36-6 16,-12 38-1-16,0 23 1 0,0 11-1 16,0 5 4-1,0-1-3-15,0-6 0 0,-2-10-1 16,0-6 0-16,-2-12 1 15,4-4-1-15,0-2 0 16,-2 0 2-16,0 0 3 16,-2-10-4-16,-1-18-1 15,5-6 0-15,0-6-2 16,0-8-3-16,7 3 0 16,9 2 4-16,-1 8 0 15,-1 12 1-15,-5 8 0 16,-5 11 0-16,-2 4 0 15,0 0-4-15,5 15 1 0,2 10 2 16,0 9 1-16,2 5 1 16,3-5-1-1,-1 0 0-15,-2-4-1 0,0-10 1 16,-2-8 0-16,-5-2 0 16,1-8 1-16,-2-2-1 15,-1 0 1-15,2 0-1 16,5 0 3-16,5-4 3 15,3-14 2-15,1-8-2 16,-1 0 0-16,-1-2-4 16,0-5 0-16,-5 4 0 15,-2-6 0-15,-3 3 1 16,-1 8-2-16,-5 4-1 16,0 6 0-16,0 12-5 0,2 2-28 15,0 0-104-15,-2 16-691 16</inkml:trace>
  <inkml:trace contextRef="#ctx0" brushRef="#br0" timeOffset="23446.14">20164 8303 1331 0,'0'0'99'0,"0"0"-90"15,0 0 126-15,0 0-60 0,0 0-44 16,0 0-17-16,4-38-2 16,-4 38-8-16,0 0-3 15,-6 14-1-15,-10 4 1 16,3-1 0-16,-1 5-1 15,-1 2 0-15,1 10 0 16,-1 0 0-16,6 4 1 16,4-4 0-16,2-4-1 15,3-6 0-15,0-8 0 16,3-6 1-16,13-6-1 16,6-4 3-16,4 0 6 15,8-20 5-15,6-10-6 0,2-10-6 16,-6-6 0-16,-5 2-2 15,-11 4 1-15,-11 5-1 16,-9 9 2-16,0 5-1 16,0 4 1-16,-4 8-2 15,-11 9-2-15,-10 0-20 16,-4 7-111-16,0 13-1186 16</inkml:trace>
  <inkml:trace contextRef="#ctx0" brushRef="#br0" timeOffset="25157.29">24178 9519 970 0,'0'0'265'0,"0"0"-138"16,0 0-12-16,0 0-61 16,0 0-39-16,0 0-1 15,0 0 3-15,3-6-1 16,-3 6-6-16,0 0 1 15,0-2 16-15,0 2 6 16,0 0-17-16,0 0-11 16,0 0-3-16,0 0-1 15,0 0 0-15,0 0 0 16,0 0 1-16,4 12 0 16,6 9 6-16,2 4-1 15,5 5 0-15,-2 0-1 0,1 2-1 16,-3-2-5-1,2-2 1-15,-1-8-1 0,-4-8-1 16,2-6-30-16,-1-6-76 16,2-12-157-16</inkml:trace>
  <inkml:trace contextRef="#ctx0" brushRef="#br0" timeOffset="25477.45">24461 9390 1290 0,'0'0'91'16,"0"0"-35"-1,0 0 84-15,0 0-98 0,0 0-20 16,0 0-6-16,36 23 1 16,-36-5 4-16,-13 4 7 15,-14 4-10-15,-13 6 4 16,-7 6-10-16,-11 10-4 15,-7 0-2-15,3 6-3 16,2-4-1-16,9-2-1 16,8-5-1-16,12-9 0 15,4-2 0-15,6-8 0 16,2-4-4-16,2-4-18 16,1 0-28-16,-2-6-37 0,3 2-60 15,4-2-194-15,3-4-297 16</inkml:trace>
  <inkml:trace contextRef="#ctx0" brushRef="#br0" timeOffset="25990.26">24500 9705 1125 0,'0'0'110'0,"0"0"-95"16,0 0 44-16,0 0-37 15,0 0-10-15,0 0 24 16,0 0 27-16,0 0 2 15,4 0-10-15,3-2-10 16,3-8-10-16,4-2-13 16,4-2-3-16,0-4-9 15,4 2-5-15,-2 2 0 16,-2-2 0-16,-5 10-2 16,-7 0 2-16,-6 4 9 15,0 2 2-15,0 0-4 16,0 0-7-16,-19 0-5 15,-8 0-1-15,-8 4 0 0,-6 16 1 16,3 4 0-16,3 2 0 16,8-2 0-16,12 0 0 15,5-2-1-15,10-4-2 16,0-2 0-16,0-2-3 16,23-3 0-16,8-3-12 15,4-7-28-15,-1-1-106 16,-10 0-740-16</inkml:trace>
  <inkml:trace contextRef="#ctx0" brushRef="#br0" timeOffset="26745.56">24833 9691 674 0,'0'0'458'0,"0"0"-267"0,0 0-42 16,0 0-61 0,0 0-28-16,0 0-21 0,14-42-3 15,-12 38-12-15,-2 2 1 16,0 0-10-16,0 2-6 16,0 0-5-16,0-2-2 15,0 2 0-15,0 0-2 16,0 0 2-16,0 0-2 15,0 0 2-15,0 0-1 16,-4 0 0-16,-12 0-2 16,1 0 1-16,1 0-1 15,3 4 1-15,2 2-1 16,4 2 0-16,3-2-1 16,0 0 1-16,2 2-1 0,0 0 2 15,0 4-2 1,0-2 2-16,9 6 0 0,4 0-1 15,6 2 1-15,-2-4 0 16,-1 0 0-16,-3-2-1 16,-1-6-2-16,-8-2-2 15,-2-1 2-15,0-2 3 16,-2 2 0-16,0 2-2 16,-11 4-4-16,-21 5-5 15,-5-2-15-15,-3 2 0 16,7 0-9-16,8-6-50 0,10-4-323 15</inkml:trace>
  <inkml:trace contextRef="#ctx0" brushRef="#br0" timeOffset="76369.02">24903 2148 1519 0,'0'0'7'0,"0"0"45"16,0 0 12-16,0 0-13 16,0 0-15-16,0 0-26 0,0 0-10 15,-31-31-1-15,31 62 0 16,0 15 1-16,0 22 1 15,2 10-1-15,-2 6 2 16,0 4-1-16,-4-1-1 16,-15-11 1-16,-1-2-1 15,-5-8 0-15,-3-2 1 16,1-4-1-16,1-3 0 16,1-3 1-16,4-2-1 15,6-6 0-15,7-4 0 16,6-6-1-16,2-6 1 15,0-2-1-15,13-7 0 16,7-3 1-16,-1-7-1 16,4 1 0-16,-1-6 1 15,0 2 0-15,3-4 0 0,2 1 0 16,6-3-1-16,7-2-2 16,9 0-9-16,11 0-13 15,7-16-16-15,7-7-44 16,4-4-60-16,-2-8-243 15</inkml:trace>
  <inkml:trace contextRef="#ctx0" brushRef="#br0" timeOffset="76934.58">24974 1932 1425 0,'0'0'29'0,"0"0"-29"15,0 0 11-15,0 0 16 16,0 0-24-16,0 0 15 16,11 17 25-16,16-9 9 0,4 0-12 15,2 0-26 1,5 4-5-16,5-6-8 0,1 0 0 16,3-4 0-16,-1-2 0 15,0 0 0-15,-2 0 0 16,5-6-1-16,2-8 0 15,5 0 0-15,-7 2 0 16,-14 8 0-16,-8 4 0 16,-14 0 0-16,-5 0-1 15,-6 20-1-15,-2 14 2 16,0 8 0-16,-12 14 0 16,-13 12 0-16,0 15 1 0,-4 17-1 15,-10 14 0-15,-1 7 1 16,-2 1-1-16,-1-2 0 15,6-8 0-15,7-17 0 16,8-15 0-16,9-16-1 16,2-16 1-16,-3-12-2 15,3-8-28-15,3-10-58 16,-4-12-244-16</inkml:trace>
  <inkml:trace contextRef="#ctx0" brushRef="#br0" timeOffset="77276.45">24903 2709 1355 0,'0'0'35'16,"0"0"-21"-16,0 0 117 15,0 0-64-15,0 0-49 0,0 0-9 16,11 0-1 0,2 0-4-16,7 0 1 0,11 4 3 15,9 2 3 1,14-6-5-16,15 0-3 0,9 0-3 15,2-6 1-15,-4-8-2 16,-14-4-30-16,-17-2-163 16</inkml:trace>
  <inkml:trace contextRef="#ctx0" brushRef="#br0" timeOffset="77863.81">25265 2167 1105 0,'0'0'54'16,"0"0"42"-16,0 0 55 15,0 0-66-15,0 0-76 0,0 0-5 16,-48 0 25-16,30 17-2 15,5 1-5-15,-1 1-4 16,3 4-11-16,0 3-3 16,0 4 1-16,-2 0-3 15,6 2 2-15,0-6 0 16,7-2-3-16,0-4-1 16,0-4 0-16,2-4 0 15,12-4 0-15,6-2 2 16,2-6 1-16,2 0 2 15,5 0 5-15,-2-2-2 16,-2-12-5-16,-6-6 0 16,-5-6 3-16,-5-4 3 0,-5-8 10 15,-4-4-15-15,0 2-4 16,0 6 0-16,0 9 0 16,-13 11 0-16,-3 10-4 15,-3 4-17-15,-8 17-41 16,-2 19-123-16</inkml:trace>
  <inkml:trace contextRef="#ctx0" brushRef="#br0" timeOffset="78543">25086 3064 1357 0,'0'0'122'16,"0"0"-72"-1,0 0 39-15,0 0-45 0,0 0-24 16,0 0-5-16,90-120 1 15,-69 95 0-15,-3 0 1 16,-5 4-10-16,-5 7 1 16,-2 4-3-16,-4 6 1 15,-2 4-1-15,0 0-5 16,0 8-1-16,-8 22-4 16,-9 10 4-16,-3 4 1 15,2-1-1-15,5-5 1 16,0 0-3-16,-1 0 0 15,1-2-4-15,-3 0 2 16,1 0-14-16,1-2-10 16,5-4-9-16,7-2-41 15,2-11-413-15</inkml:trace>
  <inkml:trace contextRef="#ctx0" brushRef="#br0" timeOffset="80771.25">27066 1967 960 0,'0'0'20'0,"0"0"159"15,0 0 48-15,0 0-97 16,0 0-47-16,0 0-52 15,0 0-25-15,-14-38-4 16,1 88-2-16,-11 24 24 16,-14 36 4-16,-9 27-12 15,-6 17-10-15,-3 19-2 16,-2-7-3-16,4-7-1 16,2-7 0-16,2-14 2 0,3-9-1 15,3-11-1-15,8-12 0 16,12-17-1-1,19-21 1-15,5-24-3 0,21-18-34 16,21-26-77-16,2-16-330 16</inkml:trace>
  <inkml:trace contextRef="#ctx0" brushRef="#br0" timeOffset="81607.33">27164 1871 985 0,'0'0'140'15,"0"0"-93"-15,0 0-37 16,0 0 95-16,0 0-71 16,0 0-29-16,98-11 7 15,-80 4 21-15,-3 0 8 16,1 2 14-16,4 2 9 16,4 2-20-16,10 1-22 15,17 0 4-15,18 0 6 16,16 0-10-16,13 0-3 15,9 0-5-15,2 1-3 16,-1 3-7-16,-11-1-4 0,-14-2 0 16,-16 2 0-1,-19-1-2-15,-17-2 0 0,-12 0 0 16,-13 0 2-16,-6 0 1 16,0 0 0-16,0 8-1 15,0 4-2-15,0 8 2 16,-2 14 0-16,-23 8 1 15,-8 10 0-15,-7 14-1 16,-9 16 0-16,-2 21 0 16,-5 19 0-16,-4 14 2 15,2 21 0-15,2 5 2 16,5 15 1-16,11 5 0 0,11-7 1 16,9-9 0-16,9-15-2 15,6-11 2-15,-1 4-4 16,-6-8 1-16,-5 1-1 15,-12-5 2-15,-7-8-1 16,-4-3 0-16,2-13 1 16,9-14-2-16,5-14 0 15,6-17-2-15,2-13 2 16,3-12-2-16,6-14 0 16,-1-6-1-16,5-12-3 15,-4-6-39-15,-2 0-67 16,1-40-652-16</inkml:trace>
  <inkml:trace contextRef="#ctx0" brushRef="#br0" timeOffset="82278.7">26585 3517 705 0,'0'0'307'16,"0"0"-187"-16,0 0-17 15,0 0-80-15,0 0-11 16,0 0 73-16,2 104-28 0,-15-41-2 16,-5 9 7-16,-2 8-26 15,-5 6-10-15,-4 6-4 16,-2 7-9-16,0-3 4 16,-2-8-2-16,4-8-3 15,4-5-6-15,2-3 1 16,4-4-5-16,1-2 3 15,1 0-2-15,0-12-1 16,-1 0 0-16,5-12-2 16,5-6 2-16,3-10-2 0,5-3 1 15,0-7-1 1,26-4-1-16,21-6 0 0,20-6 1 16,18 0 4-16,4 0-2 15,3 0-1-15,-1 0-1 16,-2 0 0-16,-3 0 0 15,-1-2 1-15,-11-10-1 16,-9-8-34-16,-10-7-105 16,-6-13-1170-16</inkml:trace>
  <inkml:trace contextRef="#ctx0" brushRef="#br0" timeOffset="82966.17">27044 2488 1314 0,'0'0'48'0,"0"0"24"16,0 0 50-16,0 0-84 16,0 0-17-16,0 0 9 15,-2 2 5-15,2-2-11 16,0 0-6-16,0 0-13 15,12 0-4-15,15 0 0 16,12 2 0-16,7 4-1 16,12-3 0-16,18-2 1 15,11-1 0-15,6 0-1 16,-1 0 0-16,-12 0 0 16,-15 0-3-16,-21 0-63 15,-19 0-112-15</inkml:trace>
  <inkml:trace contextRef="#ctx0" brushRef="#br0" timeOffset="83528.03">27305 2033 1216 0,'0'0'107'15,"0"0"-70"-15,0 0 78 16,0 0-50-16,0 0-46 16,0 0 12-16,-14-4-2 15,-3 8-22-15,-6 14 4 16,3 4-4-16,-3 4 2 16,4-2-7-16,3 1 1 0,3-2-3 15,4 0 1-15,9 0-1 16,0-6-1-16,0-2 1 15,0-2 0-15,4-8-2 16,16-1 1-16,7-4 1 16,6 0 7-16,12-19 6 15,1-9-8-15,0-7-3 16,-7-3-1-16,-14 4-1 16,-14-2 4-16,-11 4 0 15,0 8 2-15,-11 6 3 16,-16 4-7-16,-4 6-2 15,2 8-8-15,-2 0-8 16,8 0-31-16,10 4-59 16,11 4-312-16</inkml:trace>
  <inkml:trace contextRef="#ctx0" brushRef="#br0" timeOffset="83820.75">27725 1841 1550 0,'0'0'24'0,"0"0"-18"16,0 0 5-16,0 0-6 0,0 0-3 16,0 0-1-16,-71 146 0 15,42-92 17-15,-2 6 2 16,-2-2-1-16,-5 3-9 15,0-7-3-15,6-2-2 16,1-10-3-16,10-4-1 16,4-14-1-16,7-4 0 15,5-6-11-15,5-6-56 16,0 0-90-16,0-8-537 16</inkml:trace>
  <inkml:trace contextRef="#ctx0" brushRef="#br0" timeOffset="84189.66">27908 2091 1098 0,'0'0'140'0,"0"0"-80"15,0 0 9-15,0 0-6 16,0 0-58-16,0 0 2 16,16-40 12-16,-16 40-5 15,0 0 9-15,0 0 29 16,0 0-31-16,-12 0-6 16,-1 2 4-16,3 6-6 0,2-4-6 15,4 0-3-15,4-2-4 16,-2-2 1-16,2 0 0 15,0 0-1-15,0 0-1 16,0 0 1-16,0 0 0 16,0 0-3-16,0 0-7 15,0 2-69-15,0 2-29 16,0-4-1016-16</inkml:trace>
  <inkml:trace contextRef="#ctx0" brushRef="#br0" timeOffset="84921.36">27719 1887 562 0,'0'0'437'0,"0"0"-300"0,0 0 38 16,0 0-78-16,-89 126 5 16,71-90-50-16,-4 12 8 15,-5 6-25-15,-9 16-10 16,-1 15-5-16,-4 11 1 15,1 6-6-15,0 3-8 16,0 5-1-16,0 0-1 16,0 6-2-16,2-5-2 15,2-5 0-15,5-8 0 16,2-8 0-16,-5 1-1 16,3-7 1-16,-4-2 0 15,3-5 1-15,1-9-1 16,7 4 1-16,4-2 0 15,2 8 1-15,5 9-2 0,1 3 1 16,6-2-2 0,-1-6 0-16,3-8 1 0,0-10-1 15,-2-4 0-15,2-2 0 16,0 1 0-16,2-1 1 16,-5-2 0-16,1 1-1 15,-6 2 1-15,-3-2-1 16,-1 3 1-16,1 4-1 15,-2-4 1-15,2 1-1 16,-3-2 0-16,3 1 1 16,-5 1-1-16,-1-5 1 15,2 0-1-15,-2-4 1 0,1-3 0 16,1-8-1 0,3 0 0-16,3-7 1 0,1-6-1 15,5-4-1-15,1-2 1 16,2 0 0-16,-3 2 0 15,-5 8-2-15,2-4-2 16,-7 4-9-16,2-3-14 16,5-16-23-16,4-13-62 15,6-20-210-15</inkml:trace>
  <inkml:trace contextRef="#ctx0" brushRef="#br0" timeOffset="85543.76">26995 3154 915 0,'0'0'251'15,"0"0"-130"-15,0 0-22 16,0 0-24-16,0 0-13 15,0 0-24-15,-107-4-9 16,105 4-8-16,-1 0-9 16,3 0-6-16,0 0-2 0,0 0 6 15,0 0 9-15,0 0 4 16,25 0-1-16,13-6 7 16,11-8-5-16,4-2-6 15,9 4-5-15,5-2-5 16,11 2-2-16,14 0-3 15,8 2-2-15,0 4-1 16,-13 4 0-16,-15 2-1 16,-17 0-33-16,-14-4-60 15,-10-10-149-15</inkml:trace>
  <inkml:trace contextRef="#ctx0" brushRef="#br0" timeOffset="86130.63">27839 2067 1117 0,'0'0'138'16,"0"0"-97"-16,0 0 71 16,0 0-80-16,0 0-25 15,0 0 29-15,-66 4-5 16,59 6-12-16,-5 6 9 15,2 4 9-15,-9 4-7 16,2 6-5-16,-3 5-10 16,-1-2 4-16,6-2-11 15,7-3-7-15,0-6 0 16,4-8-1-16,4-4 0 0,0-6 0 16,0-2-1-16,0-2 0 15,0 0 1-15,4 0 0 16,16 0 7-16,3-6 8 15,8-20 2-15,3-8-8 16,-3-6-2-16,2-2-1 16,-2-3 0-16,-6 5-3 15,-8 2-1-15,-7 6 0 16,-10 12 4-16,0 2 0 16,0 10-4-16,-29 6-2 15,-10 2-4-15,-7 0-11 16,-4 14-10-16,6 12-10 15,-1 2-40-15,-1 4-468 16</inkml:trace>
  <inkml:trace contextRef="#ctx0" brushRef="#br0" timeOffset="86796.17">27017 2821 457 0,'0'0'229'16,"0"0"70"-16,0 0-9 15,0 0-161-15,0 0-23 16,0 0-21-16,45-94-31 15,-45 90-22-15,0 4 0 0,0 0-9 16,0 0-13-16,0 0-6 16,0 0-1-16,0 0-3 15,-10 0 1-15,-16 6 0 16,-12 18 0-16,-2 8 0 16,2 4 0-16,7-2-1 15,9-2 0-15,7-6 0 16,7-5-1-16,8-3 0 15,0-3-2-15,0-1 1 16,12-3 0-16,9-4 1 16,6-7 1-16,4 0 0 15,3 0 3-15,2-10 1 16,-5-12-3-16,-5-1 1 0,-7-9 1 16,-7-5 0-16,-4 1-2 15,-8 0 0-15,0 4 0 16,0 10 1-16,0 8 0 15,-8 8-2-15,-2 6 0 16,-9 0-7-16,2 20-21 16,-3 16-17-16,5 4-84 15,10-4-328-15</inkml:trace>
  <inkml:trace contextRef="#ctx0" brushRef="#br0" timeOffset="87241.48">27449 2875 1482 0,'0'0'138'0,"0"0"-116"15,0 0 47-15,0 0-32 16,0 0-32-16,0 0 0 16,76-26 5-16,-42 10 0 15,-10 4-2-15,-4 0-3 16,-6-2-1-16,-6 4 2 16,-1 0 1-16,-3 2-3 0,-4 6 0 15,2 2 0-15,-2 0-2 16,0 0-1-16,0 0-1 15,0 0-2-15,0 0-1 16,0 14 1-16,0 6 2 16,0 0 0-16,0 0 0 15,0 0 0-15,0 0-1 16,-2 0-6-16,-9 4-4 16,-5 2 0-16,-5 9-6 15,-6 1-14-15,2 0-25 16,12-4-30-16,13-10-145 0</inkml:trace>
  <inkml:trace contextRef="#ctx0" brushRef="#br0" timeOffset="88207.2">27989 1949 400 0,'0'0'378'0,"0"0"-108"0,0 0-162 16,0 0-92-16,0 0-9 16,0 0 40-16,0 0 96 15,0 0-17-15,0 0-39 16,0 0-32-16,0 0-24 15,0 0-11-15,0 0-9 16,0 0-5-16,-9 0 2 16,-9 0-4-16,-5 4-3 15,-6 10 2-15,-6 6-3 0,-5 10 3 16,-5 2 0 0,-1 6-1-16,6 5 1 15,3-2 0-15,8 0-2 0,6-1 0 16,2-6 0-16,8-2-1 15,4-8 0-15,4 2 0 16,3 0 0-16,0 2 0 16,2-2 0-16,0 0 0 15,0 1 0-15,0-9 0 16,2-5-1-16,9-3 1 16,-4-6 0-16,4-2 0 15,2-2 0-15,5 0 2 16,3 0 1-16,8 0 4 15,4-10 0-15,5-8-1 16,2-4-4-16,0-4 0 0,-4-2-2 16,-7-2 1-16,-3-4 1 15,-6-8 1-15,-2-2 0 16,0-4-1-16,-2 1-1 16,-3 5-1-16,-4 6 1 15,-4 2 0-15,-5 10 2 16,0 4 5-16,0 4-6 15,0 2-2-15,0 4 1 16,0 4 0-16,0 0-1 16,-14 6-1-16,-18 0-8 15,-7 0-13-15,-11 14-12 16,6 4-22-16,11 2-29 0,8-2-76 16,14-2-788-16</inkml:trace>
  <inkml:trace contextRef="#ctx0" brushRef="#br0" timeOffset="89221.81">26443 3834 1125 0,'0'0'244'15,"0"0"-134"-15,0 0-3 16,0 0-48-16,0 0-21 16,0 0-13-16,39 0-10 15,-14 0-2-15,11 0-1 16,15 12-2-16,18 0-4 15,13 2 3-15,17-2-2 0,9-6-3 16,8-6-2-16,11 0 0 16,7 0 0-16,9 0 0 15,-3-14-2-15,-20 4-1 16,-29-2 1-16,-33 2-4 16,-29 2-24-16,-29 2-46 15,-17 4-94-15</inkml:trace>
  <inkml:trace contextRef="#ctx0" brushRef="#br0" timeOffset="89742.26">26917 3414 513 0,'0'0'338'0,"0"0"-30"15,0 0-127-15,0 0-67 16,0 0-24-16,0 0-33 16,0-22-25-16,0 22-12 15,0 4-18-15,0 14 4 16,0 3 7-16,-2 1 3 15,-3-4-6-15,1 0 0 16,-3-2 4-16,-6 4-5 16,-6 2 10-16,-4 4-7 15,-6 6-7-15,0-4-1 16,0 1-2-16,6-7-2 16,8-7 0-16,7-2 0 15,6-4-2-15,2 0-11 0,0 0-41 16,0-4-91-16,0-5-516 15</inkml:trace>
  <inkml:trace contextRef="#ctx0" brushRef="#br0" timeOffset="90245.67">27430 3435 1430 0,'0'0'68'15,"0"0"-28"-15,0 0 64 16,0 0-63-16,0 0-24 15,0 0-11-15,-46-39-2 16,24 39-3-16,-4 21 1 16,-1 5-1-16,2 2 0 15,3 4 0-15,3 0 2 0,2 0-2 16,7-2 1-16,5-2-1 16,2-2 0-16,3-6-1 15,0-2 0-15,18-4 0 16,18-10 1-16,11-4 5 15,11 0 13-15,2-16-8 16,-5-12-5-16,-10-8-1 16,-7-6-2-16,-15-6 3 15,-8-2-1-15,-9 4-4 16,-6 5 0-16,0 12 1 16,0 10-2-16,-21 13 0 15,-15 6-1-15,-13 4-8 16,-5 31-23-16,-2 7-55 0,10 4-382 15</inkml:trace>
  <inkml:trace contextRef="#ctx0" brushRef="#br0" timeOffset="90872.66">26665 4387 1034 0,'0'0'201'0,"0"0"-38"15,0 0-44-15,0 0-31 16,0 0-28-16,0 0-21 16,7-12-20-16,-7 12-14 15,0 20-5-15,-7 16 2 0,-13 10 2 16,-3 2-2-16,4 1-1 16,1-7-1-16,3-6-1 15,5-4-2-15,3-6-33 16,3-4-50-16,4-10-250 15</inkml:trace>
  <inkml:trace contextRef="#ctx0" brushRef="#br0" timeOffset="91178.66">27329 4337 1619 0,'0'0'0'16,"0"0"2"-16,0 0-2 15,0 0 14-15,0 0-4 16,-22 133 3-16,4-97-1 15,-3 1-8-15,4-2-1 16,1 3-3-16,1 2 0 16,3-4-15-16,6-4-155 15,-1-12-1128-15</inkml:trace>
  <inkml:trace contextRef="#ctx0" brushRef="#br0" timeOffset="95722.48">29450 1845 276 0,'0'0'592'16,"0"0"-505"-16,0 0 44 16,0 0 12-16,0 0-108 15,0 0-29-15,0 0 11 0,0 0 12 16,9-62-22-16,-9 62 13 16,0 0 4-16,3 0-1 15,-1-3 29-15,0-1 25 16,2-2-16-16,-2 2-20 15,1 2-9-15,-3 2-2 16,0 0-11-16,0 0-12 16,0 5-7-16,0 31-1 15,0 19 1-15,0 24 2 16,-9 15-1-16,-7 24-1 16,-9 20 2-16,-1 15-1 15,-7 8-1-15,-6-3 2 16,-1 2-1-16,-1-1-1 15,0 3 2-15,5-1 0 0,1-1-1 16,4-7 3-16,4-1-3 16,2-12 0-16,8-11-1 15,1-9 0-15,1-12 0 16,1-2 1-16,3-2 0 16,2 9-1-16,2-1 0 15,2-2 0-15,5-9 0 16,0-11 0-16,0-14 0 15,0-14 1-15,5-12-1 16,0-10-1-16,-3-11 0 16,3-9 1-16,-3-6-5 15,0 0-9-15,0 0-3 16,-2 6 1-16,0 8-12 0,0 0-15 16,0 4 1-1,-4-10-83-15,4-12-253 0</inkml:trace>
  <inkml:trace contextRef="#ctx0" brushRef="#br0" timeOffset="97077.08">29726 1590 980 0,'0'0'206'0,"0"0"-19"15,0 0-104-15,0 0-76 16,0 0-2-16,0 0 22 15,131 22 48-15,-50-18-34 0,19-4-4 16,10 0-12-16,6 0-3 16,4 0-12-16,-7 0-8 15,3 0-1-15,0 0-1 16,2 0 1-16,3 0-1 16,-6 0 0-16,-10 0 0 15,-21 0 0-15,-24 10-1 16,-19 0 1-16,-19-2 0 15,-13-4 0-15,-6 0 0 16,-1 4 0-16,-2 8-1 16,0 6 1-16,0 10 0 0,0 16 1 15,-2 16-1 1,-21 17 1-16,-8 19-1 0,-9 25 1 16,-9 15-1-16,-5 14 0 15,-8-1 1-15,-3 1-1 16,5-2 1-16,7 1 0 15,8 3 4-15,9 1-5 16,7-1 1-16,7-4 0 16,0 5 0-16,2 3-1 15,0-3 0-15,0-7 1 16,4-6-1-16,5-17 0 16,-1-11 0-16,6-11 0 0,-5-15 1 15,3-12-1 1,-4-10 0-16,-1-10 0 0,-1-10 0 15,1-2 0-15,-7-5 0 16,2-1 0-16,0-7 0 16,1-6 0-16,1-7 0 15,5-4-2-15,1-4 0 16,0-4 0-16,1 4 2 16,-3-4 0-16,-1 2-2 15,-5-2-6-15,-6 4-15 16,-5 0-8-16,-4 2 4 15,-6 0 17-15,2-4-6 16,-3 4 8-16,-3-4-4 16,-1 4-17-16,-12 2-27 15,-9 4-51-15,-6 0 33 0,-9 5 44 16,-3 0 30-16,3 1 0 16,14-1 34-16,10-10 10 15,18-2-18-15,9-5-2 16,9-8-6-16,2 0-4 15,2 0 2-15,0-14-9 16,-3-4 31-16,-4 0 43 16,-6 0-38-16,-2 2-11 15,-4 3-7-15,-3-1-9 16,5 9-7-16,8 0-1 16,13 1 0-16,6 4 2 15,6 0-10-15,9-4 0 16,31-4-4-16,25-3 4 15,17-2 0-15,12-3 0 0,6 0 0 16,4 2 1-16,-1 6-1 16,-7 4 0-16,-12 4-5 15,-8 0-32-15,-11 0-26 16,-18 0-350-16</inkml:trace>
  <inkml:trace contextRef="#ctx0" brushRef="#br0" timeOffset="97948.37">29568 2067 7 0,'0'0'328'0,"0"0"97"16,0 0-115-16,0 0-136 16,0 0-41-16,0 0-40 15,-6 4-37-15,6 2-32 16,0 2-13-16,20 4 26 16,16-4 2-16,22 0-8 15,17 0-6-15,18-6-10 16,15-2-8-16,5 0-2 15,5 0-2-15,5 0-2 16,1 3 2-16,-5 1-2 16,-11-3-1-16,-16 5 0 15,-27-2 0-15,-21-1 0 16,-19 1-13-16,-19-4-58 0,-6 0-103 16</inkml:trace>
  <inkml:trace contextRef="#ctx0" brushRef="#br0" timeOffset="98375.96">30221 1722 1169 0,'0'0'169'0,"0"0"-6"16,0 0-46-16,0 0-98 15,0 0-16-15,0 0-2 16,-13 54 2-16,6-24 0 16,5 6 1-16,-1 0 3 15,-3 3 2-15,-1 1-3 0,-4 0 1 16,-5-4-4-16,-1 4 4 16,-3-2-1-16,-1 0-5 15,4-3-1-15,1-6 0 16,3 0-7-16,-1-5-62 15,3-6-144-15</inkml:trace>
  <inkml:trace contextRef="#ctx0" brushRef="#br0" timeOffset="98945.78">29865 1752 1140 0,'0'0'217'16,"0"0"-86"-16,0 0-33 15,0 0-45-15,0 0-22 16,0 0-15-16,-43-19-14 0,23 22-1 16,-6 12-1-16,-3 3 1 15,4 1 0-15,0 3-1 16,8-1-1-16,1 4 1 15,5-3 0-15,5 1 0 16,3 3 0-16,3-4-2 16,0-2 1-16,0-2 1 15,9-4 0-15,14-8 0 16,12-4 0-16,14-2 3 16,6 0 10-16,6-18-1 15,-8-6-6-15,-11-2-2 16,-13-4-3-16,-15 0 3 0,-7-6 1 15,-7 0-1-15,0 0 2 16,-10 5-4-16,-14 9-1 16,-5 8-1-16,-6 14-1 15,-8 0-3-15,1 10-23 16,4 18-59-16,11-3-269 16</inkml:trace>
  <inkml:trace contextRef="#ctx0" brushRef="#br0" timeOffset="100285.5">30245 1706 393 0,'0'0'486'16,"0"0"-357"-16,0 0 79 15,0 0-74-15,0 0-59 16,0 0-9-16,36-18-23 0,-34 18-10 15,-2-2-5-15,0 2 6 16,0 0-6-16,0 0-11 16,0 0 4-16,0 0-11 15,0 0-10-15,0 16 0 16,0 20 0-16,-2 10 2 16,-11 11 0-16,-3 5-1 15,1 6 0-15,-3 8 2 16,-5 8-2-16,1 13 4 15,-2 1-2-15,-3 8 3 16,0-4-2-16,2 5 1 16,8-5-1-16,3-2-3 15,5-8-1-15,7-3 0 0,0-11 0 16,-2-12 1 0,-3-10-1-16,-2-11 1 0,-2-5 0 15,-2-8-1-15,1-4 0 16,4-1 1-16,-3 2 0 15,1-3-1-15,2-2 1 16,1 2-1-16,1-4 0 16,-2-4 0-16,4-2 1 15,0-2-1-15,-1 2 0 16,1 2 0-16,-2 0 0 16,0 4 0-16,2 0 0 15,-3-1 0-15,3 0 0 16,0 0 0-16,2-5 0 15,-4 0 0-15,2-3 0 0,2 1 0 16,0 1 0-16,2-5 0 16,0-2-1-16,0-5 0 15,0 2 1-15,0-3 0 16,0-2 0-16,12 2 0 16,7-2 0-16,3 0 1 15,5 0-1-15,0 0 1 16,-5 0-2-16,0 0 2 15,3 0-1-15,4 0 0 16,13 0 0-16,14-2 0 16,11-12 0-16,7 3 0 0,1 0 0 15,-4 1 0 1,-3 2 0-16,-11 0 0 0,-4 2 1 16,-5-2-1-1,-6 4 0-15,-5-2 0 0,2 2 0 16,1-4 0-16,0 4-1 15,5-2 1-15,-3-5-18 16,-3 4-24-16,-16-10-108 16,-19-1-1390-16</inkml:trace>
  <inkml:trace contextRef="#ctx0" brushRef="#br0" timeOffset="101311.81">29740 2238 818 0,'0'0'318'0,"0"0"-99"16,0 0-85-16,0 0-46 16,0 0-45-16,0 0-30 15,-58-53-4-15,42 74-7 16,3-1-1-16,-1 2-1 0,5 4 1 15,-1 4-1-15,0 0 1 16,-1 2-1-16,5-4 0 16,-1 0 1-16,5-6-1 15,2-4 0-15,0 0-1 16,0-6-1-16,9-3 2 16,16-8 0-16,8-1 0 15,9 0 1-15,1-18 3 16,-3-8-2-16,-7-4 0 15,-11 2-1-15,-9 0 0 16,-8 8-1-16,-5 6 5 16,0 2-4-16,-11 12-1 15,-20 0-47-15,-9 6-98 16,-3 16-291-16</inkml:trace>
  <inkml:trace contextRef="#ctx0" brushRef="#br0" timeOffset="101820.53">29647 2952 1290 0,'0'0'33'0,"0"0"21"16,0 0 23-16,0 0-56 16,0 0-8-16,0 0 35 15,89-109-3-15,-89 99 3 16,0 4-4-16,0 4-14 16,0 2-9-16,-18 0-13 15,-7 0-8-15,-4 2-2 16,0 12 0-16,2 0 0 15,8 4 2-15,2-2-3 16,7 0 1-16,3-2-2 16,7-2 1-16,0 1-3 0,0-4 2 15,0 4 1-15,9-5-1 16,11-1 4-16,11-4 0 16,5-3 0-16,-1 0 1 15,-3-4-1-15,-10-17 1 16,-11-7 2-16,-11-2-2 15,0-6-1-15,-18 6-4 16,-10 4-15-16,-5 10 4 16,2 12 4-16,3 4-4 15,-1 0 3-15,4 20-41 16,5 12-113-16,14-2-792 16</inkml:trace>
  <inkml:trace contextRef="#ctx0" brushRef="#br0" timeOffset="102312.81">29584 3305 1447 0,'0'0'13'16,"0"0"41"-16,0 0 38 16,0 0-69-16,0 0-23 15,0 0 2-15,-18-5 1 0,7 5 0 16,-7 10-2-16,-7 12 6 16,-4 2-2-16,5 7-1 15,2-1 0-15,4 6-1 16,7 2-2-16,2-2-1 15,9-2 0-15,0-8 1 16,0-6-1-16,0-4 0 16,13-10 1-16,10-6 0 15,8 0 10-15,9-2 17 16,5-22-15-16,-1-8-6 16,-4 2-3-16,-5-6-2 15,-4-2 0-15,-10 2-1 16,-10 0-1-16,-11 4 3 15,0 3 0-15,-7 8 1 16,-20 4-4-16,-6 13-2 0,-7 4-8 16,0 0-10-16,2 8-16 15,10 12-21-15,12-3-73 16,5 2-315-16</inkml:trace>
  <inkml:trace contextRef="#ctx0" brushRef="#br0" timeOffset="103392.73">30029 3569 1345 0,'0'0'159'0,"0"0"-149"0,0 0-5 16,0 0-1-16,0 0 2 15,-73 120-4-15,55-78 2 16,3 2 17-16,-1 5 11 16,1 3-7-16,1 2-2 15,5 4-12-15,1 0-4 16,0-5-5-16,6-2 0 16,-2-10-2-16,4-9 0 15,-3-10 1-15,1-4-1 16,-2-6 1-16,0 2 0 15,-4 0-1-15,2-4-6 0,-1 2-69 16,-1-8-302-16</inkml:trace>
  <inkml:trace contextRef="#ctx0" brushRef="#br0" timeOffset="106200.63">30406 1751 835 0,'0'0'168'16,"0"0"-27"-16,0 0-82 15,0 0-43-15,0 0 40 16,0 0 24-16,27-53-14 0,-27 47 14 16,2 2-46-16,-2 0 3 15,2 2-24-15,2-2-10 16,1-2-3-16,0 4 0 15,-1 0-3-15,-4 2 3 16,0-2 4-16,0 2-3 16,0 0-1-16,0 0 1 15,0 12 0-15,0 12 0 16,-6 4 0-16,-6-2-1 16,3-2 1-16,5-3-2 15,0-2 0-15,4 2 1 0,0 2 2 16,0 6-1-16,0 3 0 15,4 0-1-15,21-6 0 16,10-8 0-16,7-12 1 16,3-6 0-16,-3 0 5 15,-6-6 5-15,-12-22 10 16,-3-6 0-16,-8-6-3 16,-7-3 6-16,-4 3-7 15,-2 4-8-15,0 4 3 16,0 10-5-16,-8 6-2 15,-11 8-3-15,-6 8-2 16,-9 0-2-16,-4 0-5 16,4 4-14-16,7 10-8 15,12 4-12-15,13-4-3 16,2 7-57-16,20-3-113 0,18-3-511 16</inkml:trace>
  <inkml:trace contextRef="#ctx0" brushRef="#br0" timeOffset="106579.48">31018 1787 1553 0,'0'0'14'16,"0"0"19"-16,0 0 50 15,0 0-63-15,0 0-17 16,0 0 2-16,0-23 8 0,-8 23 1 15,-21 5-7-15,-11 22-6 16,-1 4-1-16,6 2 0 16,6-2 0-16,9-1 0 15,9-6 0-15,2-2 0 16,9-4-2-16,0-6 0 16,0-6-1-16,0-2 1 15,25-4 2-15,14 0 1 16,11 0 0-16,3-6 0 15,-4-10 0-15,-11 0-1 16,-16-2 0-16,-13-4 0 16,-9 0 1-16,-9 0-1 15,-36 6-4-15,-14 11-26 0,-9 5-44 16,4 7-26 0,6 21-55-16,14 0-334 0</inkml:trace>
  <inkml:trace contextRef="#ctx0" brushRef="#br0" timeOffset="107040.38">30515 2402 1264 0,'0'0'81'15,"0"0"-22"-15,0 0 73 0,0 0-64 16,0 0-53-16,0 0-2 16,0-56 5-16,0 56-12 15,-2 0-4-15,-10 12-2 16,-1 16 0-16,0 8 0 16,-3-6 0-16,8-2 1 15,3-7-1-15,0-10 0 16,5-3 0-16,0-4-1 15,0-4 0-15,0 0 0 16,0 0 1-16,21-10 4 16,3-12 2-16,5-8-4 0,-4-4 2 15,-3-2-3 1,-6-2-1-16,-10 6 0 0,-4 2 1 16,-2 12 2-1,0 8-1-15,-17 10 7 0,-16 0-3 16,-10 22-6-16,1 14-4 15,1 2-15-15,15-4-21 16,12 2-26-16,14-8-74 16,0-6-195-16,16-8-501 15</inkml:trace>
  <inkml:trace contextRef="#ctx0" brushRef="#br0" timeOffset="107250.06">30892 2406 1561 0,'0'0'39'16,"0"0"-12"-16,0 0 46 15,0 0-57-15,0 0-16 16,0 0 1-16,-85 8-1 16,65 16 0-16,0 4-1 15,-5 7 0-15,4 2-1 16,-2 6-21-16,1-5-71 15,1-4-137-15</inkml:trace>
  <inkml:trace contextRef="#ctx0" brushRef="#br0" timeOffset="107560.86">30326 2769 1233 0,'0'0'202'16,"0"0"-197"-16,0 0 27 16,0 0-24-16,0 0-5 15,0 0 5-15,-16 70 1 0,5-48 1 16,3-4-1-16,0 2-5 15,2-3 0-15,1-2-2 16,3-1 0-16,0 0-2 16,2-6-1-16,0 0-2 15,0 2-30-15,4-7-88 16,15-3-327-16</inkml:trace>
  <inkml:trace contextRef="#ctx0" brushRef="#br0" timeOffset="107978.83">30644 2927 1546 0,'0'0'23'16,"0"0"45"-16,0 0-14 15,0 0-45-15,0 0-9 16,0 0 3-16,25-62 4 15,-25 62 7-15,0 0-6 16,0 0-2-16,0 0-5 16,-12 8 0-16,-7 14 1 15,-4 2-2-15,8-2 0 16,6-4 0-16,6-2-2 16,3-3 1-16,0-5-2 15,0-2 1-15,10-6 1 16,9 0 1-16,8 0 2 0,5 0 0 15,-1-18-2 1,0-3 1-16,-6 2-1 0,-10-6 1 16,-4 0-1-16,-8 4 2 15,-3 3-1-15,0 12-1 16,-27 6-4-16,-15 0-10 16,-10 20-12-16,1 14-33 15,2-2-50-15,8 3-249 16</inkml:trace>
  <inkml:trace contextRef="#ctx0" brushRef="#br0" timeOffset="108360.92">30235 3405 1121 0,'0'0'279'0,"0"0"-252"0,0 0 76 15,0 0-71-15,0 0-29 16,0 0 1-16,15 9 1 16,-15 2-3-16,0 1 1 15,0 6 1-15,-5 2-1 16,-10 2-1-16,-1-2-2 16,3-2-3-16,6-4-20 15,7-6-34-15,0-4-79 16,22-4-199-16</inkml:trace>
  <inkml:trace contextRef="#ctx0" brushRef="#br0" timeOffset="108545.45">30559 3385 1152 0,'0'0'370'0,"0"0"-367"16,0 0 10-16,0 0 3 15,0 0-14-15,0 0 4 16,0 100 2-16,-10-56-3 16,-13 8-5-16,-2 0-11 15,-4 0-260-15</inkml:trace>
  <inkml:trace contextRef="#ctx0" brushRef="#br0" timeOffset="109197.07">29300 3858 1159 0,'0'0'128'0,"0"0"-13"16,0 0 33-16,0 0-85 15,0 0-22-15,0 0 0 16,-35-8-25-16,31 6 9 16,4 2-8-16,0-2-10 15,0 2-6-15,0 0-1 16,0-2-1-16,0 0-2 16,16-6 2-16,24 2 1 15,18 0 5-15,15-2 5 16,14 4-5-16,13 0 1 15,16 2 2-15,13-6-4 16,12 0-2-16,6-2 1 16,1 2-2-16,-9 2 1 15,-25 4-2-15,-34 2 0 16,-33 0-10-16,-36 0-52 0,-13 0-188 16</inkml:trace>
  <inkml:trace contextRef="#ctx0" brushRef="#br0" timeOffset="109771.87">29568 4004 520 0,'0'0'315'16,"0"0"-25"-16,0 0-84 16,0 0-98-16,0 0-18 15,0 0-36-15,2-32-38 16,-2 32-13-16,0 0-2 16,0 4 1-16,0 14 5 15,0 11 10-15,0 0-2 0,-2 14 2 16,-15 4-7-16,-6 6-6 15,-4 3-4-15,3-2-22 16,3-14-266-16</inkml:trace>
  <inkml:trace contextRef="#ctx0" brushRef="#br0" timeOffset="110780.54">30087 4059 1446 0,'0'0'95'15,"0"0"-8"-15,0 0-27 0,0 0-41 16,0 0-7-16,0 0-2 16,-26-51-10-16,3 51 0 15,-4 15 0-15,3 0 0 16,2 11 0-16,6-2-1 16,5 6 1-16,2 2 0 15,5 0-2-15,4-3 2 16,0-3-1-16,0-6 0 15,0-4 0-15,15-4-1 16,6-12 2-16,5 0-1 16,6 0 1-16,1-18 4 15,0-10 4-15,1-6-1 0,-8-4-2 16,-3-2-2 0,-6 1-2-16,-3 6 3 0,-7 8-4 15,-7 7 0-15,0 8 2 16,0 10-2-16,-14 0-4 15,-15 2-29-15,-7 20-11 16,5 4-21-16,14 0-66 16,12-5-307-16</inkml:trace>
  <inkml:trace contextRef="#ctx0" brushRef="#br0" timeOffset="111223.43">30595 4164 1444 0,'0'0'21'16,"0"0"63"-16,0 0 4 15,0 0-56-15,0 0-11 16,0 0-6-16,-28-65-7 15,7 65-6-15,-3 0-1 16,-5 14 0-16,-7 8 1 16,1 6 0-16,1-6-2 15,8 4 0-15,3-6 1 0,10-2-2 16,6 0 1 0,4-8 0-16,3 0-1 0,0-4-2 15,0-2 0-15,10-2 2 16,7-2 1-16,6 0 0 15,-3 0 0-15,0-4 0 16,-6-14 2-16,-4-2 0 16,-7-2 2-16,-3-6-3 15,0 0 0-15,0 8-2 16,-11 10-7-16,-16 10-11 16,-9 6-47-16,-7 32-65 15,1 8-269-15</inkml:trace>
  <inkml:trace contextRef="#ctx0" brushRef="#br0" timeOffset="111869.09">30141 4534 723 0,'0'0'639'0,"0"0"-574"0,0 0 59 15,0 0-61 1,0 0-39-16,0 0-6 0,-18-60 2 15,9 57-1 1,-3 3-6-16,-7 0-5 0,-10 3-5 16,-4 19-1-16,-3 7-1 15,3 2 0-15,4 1-1 16,8-6 0-16,11-6 0 16,2-2 0-16,8-4-1 15,0-4 0-15,0-6 0 16,16-4-3-16,15 0 3 15,11 0 1-15,6-14 2 16,-4-8-2-16,-3-4 0 16,-8 0 0-16,-9 0 0 15,-6-2-2-15,-9 4-4 0,-7 8 2 16,-2 6 1-16,0 7-2 16,-27 3-6-16,-6 3-17 15,-7 19 7-15,6 2-34 16,14 2-64-16,16-8-223 15</inkml:trace>
  <inkml:trace contextRef="#ctx0" brushRef="#br0" timeOffset="112251.87">30567 4554 1425 0,'0'0'26'0,"0"0"104"16,0 0-69-16,0 0-41 15,0 0-12-15,0 0-7 16,-87 20 1-16,62 10-2 16,5-2 1-16,5-4 0 15,10-4-2-15,5-2-1 16,0-6 1-16,0-6-2 15,0-2 1-15,9-4-2 16,6 0 4-16,5 0 5 16,5-12-4-16,6-14 2 15,0-6-1-15,1-4-1 16,-5-6-1-16,-8-1 0 16,-9 6-5-16,-10 5-13 0,0 19 12 15,-39 13-2-15,-16 0-22 16,-10 31-19-16,-2 9-62 15,4 3-381-15</inkml:trace>
  <inkml:trace contextRef="#ctx0" brushRef="#br0" timeOffset="112804.55">29437 4419 1435 0,'0'0'40'16,"0"0"25"-16,0 0 17 15,0 0-70-15,0 0-9 16,0 0 4-16,9 37-1 15,-9-1 2-15,0 2-5 0,0-2-3 16,-7-4-2-16,3-2-54 16,-1-4-50-16,-2-6-127 15,1-4-667-15</inkml:trace>
  <inkml:trace contextRef="#ctx0" brushRef="#br0" timeOffset="113083.61">29441 4905 1500 0,'0'0'20'0,"0"0"54"0,0 0-6 16,0 0-64-16,0 0-2 16,0 0-2-16,-58 90 2 15,43-56-2-15,3-4 0 16,8 2-2-16,4-8-21 16,0-4-66-16,0-6-112 15</inkml:trace>
  <inkml:trace contextRef="#ctx0" brushRef="#br0" timeOffset="113287.74">29414 5306 1485 0,'0'0'63'0,"0"0"-61"16,0 0 4-16,0 0-3 15,0 0-2-15,0 0 1 16,-24 94-2-16,24-84-8 16,-5-2-109-16,-1-4-699 0</inkml:trace>
  <inkml:trace contextRef="#ctx0" brushRef="#br0" timeOffset="113756.68">30063 5071 1132 0,'0'0'393'15,"0"0"-326"-15,0 0 15 16,0 0-43-16,0 0-31 16,0 0-3-16,62-64 10 15,-55 54-8-15,-5 4-1 0,1 6 0 16,-3 0-5-16,0 0 2 16,0 0-3-16,0 4-2 15,-16 20-1-15,-5 6 1 16,11-4-10-16,5-2-31 15,5-8-43-15,7-6-163 16</inkml:trace>
  <inkml:trace contextRef="#ctx0" brushRef="#br0" timeOffset="114101.95">30611 5007 1612 0,'0'0'6'0,"0"0"20"16,0 0 11-16,0 0-23 16,0 0-6-16,0 0 9 15,0 0-8-15,-47-10-8 16,11 40 0-16,-4 2-1 15,11 2 0-15,7-2 0 16,11-8 0-16,9-6-3 16,2-8 2-16,0-2-5 0,29-8 1 15,11 0 4-15,9-6 1 16,0-16 0-16,-4-2-1 16,-10 0-7-16,-14-4-13 15,-11 4-46-15,-10 6-83 16</inkml:trace>
  <inkml:trace contextRef="#ctx0" brushRef="#br0" timeOffset="114386.75">30170 5516 1700 0,'0'0'15'0,"0"0"-11"16,0 0 6-16,0 0-10 16,0 0-3-16,0 0 1 15,-41 76-5-15,12-48-17 16,0 5-21-16,3-7-45 15,6-6-137-15,9-8-689 16</inkml:trace>
  <inkml:trace contextRef="#ctx0" brushRef="#br0" timeOffset="114590.93">30591 5418 1730 0,'0'0'0'0,"0"0"-13"16,0 0 13-16,0 0 0 15,0 0 0-15,-34 134 0 16,15-98-4-16,-4-6-41 16,3-6-85-16,3-9-503 15</inkml:trace>
  <inkml:trace contextRef="#ctx0" brushRef="#br0" timeOffset="116756.76">28940 1805 328 0,'0'0'206'16,"0"0"240"-16,0 0-93 15,0 0-226-15,0 0-47 16,0 0-34-16,0 0-40 15,34-21-3-15,-30 15-2 0,-2 1 3 16,0 1-2-16,-2 1 0 16,0-1 0-16,0 4-2 15,0 0-2-15,0 14 2 16,-4 43 0-16,-23 37 12 16,-6 42 9-16,-15 29-4 15,0 17-6-15,-4 14-3 16,-1 3-4-16,6 2 0 15,-2 3-3-15,7 9 6 16,0 7-6-16,-1 19 16 16,5 6-6-16,5-5-6 15,6-11-3-15,5-27-1 0,4-15 0 16,-2-23 0 0,0-15-1-16,-2-21 0 0,2-22 0 15,-1-18 0-15,6-15-2 16,-1-17-5-16,1-12-24 15,-1-14-41-15,1-16-125 16</inkml:trace>
  <inkml:trace contextRef="#ctx0" brushRef="#br0" timeOffset="117875.4">29103 577 772 0,'0'0'249'15,"0"0"5"-15,0 0-61 16,0 0-87-16,0 0-40 16,0 0-40-16,-5-34-15 0,5 34 1 15,0 0-3 1,0 0-4-16,0 0-1 15,0 0-4-15,0 0-5 16,13 0 5-16,12 0 2 0,6 6-1 16,2 12 0-16,-1 8-1 15,-6-2 1-15,-5 3-1 16,-10 5 0-16,-11-2 1 16,0 6-1-16,-15 4 2 15,-22-2 1-15,-1 2-2 16,-1 0 2-16,-1 2 0 15,5 2 1-15,7-2 3 16,8-4-4-16,9-5-2 16,4-9 0-16,7-4 0 15,0-6-1-15,0-4 0 16,0 2-1-16,0-4 2 0,9 2-1 16,4 0 0-16,6 4-1 15,10 0 0-15,6-2-2 16,9 0-6-16,6-10-85 15,-4-2-346-15</inkml:trace>
  <inkml:trace contextRef="#ctx0" brushRef="#br0" timeOffset="119154.81">29780 280 621 0,'0'0'413'15,"0"0"-278"1,0 0 27-16,0 0-70 0,0 0-40 16,0 0-7-16,0 0-5 15,0-20-12-15,0 20-15 16,0 0-4-16,0-2-3 15,0 2-1-15,0 0 9 16,0 0-1-16,0-2 1 16,0 1-1-16,0 1-5 15,0 0-1-15,0 0-3 16,0 0-1-16,0 0 1 16,0 0 0-16,0 0 2 15,0 0 2-15,0 0-1 16,0 0 1-16,0 0 1 15,0 0-5-15,0 0 2 0,0 0-4 16,0 0-2-16,0 0 0 16,0 0 0-16,0 0 0 15,0 0 0-15,0 0 0 16,0 0 0-16,0 0 0 16,-4 3 0-16,-21 22 0 15,-11 12 1-15,-1 2 0 16,0-5 0-16,14-8-1 15,6-8 0-15,11-6 0 16,6-4-2-16,0-4-6 16,40-4-2-16,18 0 10 0,11-18 1 15,5-6-1-15,-8 4-3 16,-14 4-12 0,-14 6-1-16,-16 2 12 0,-13 8 3 15,-7 0-6-15,-2 0 3 16,0 16 4-16,0 8 2 15,0 0-2-15,0 2 2 16,-4-4-2-16,-1-2 2 16,0 0-2-16,-4 4 2 15,-6 2 3-15,-3 4-3 16,-4-1 2-16,-4-6-1 16,-1 4 1-16,-2-8-2 15,-2-4 2-15,-5-1-1 16,-5-3 0-16,2-4-2 0,-1-5-2 15,3-2 1-15,11 0-2 16,8 0-11-16,12-4-27 16,6-23-144-16</inkml:trace>
  <inkml:trace contextRef="#ctx0" brushRef="#br0" timeOffset="119369.81">29749 266 1617 0,'0'0'2'0,"0"0"0"16,0 0 22-16,0 0-24 0,0 0 0 16,0 0-8-16,95-33-8 15,-74 34-14-15,0 17-10 16,4 3-71-16,4-6-243 15</inkml:trace>
  <inkml:trace contextRef="#ctx0" brushRef="#br0" timeOffset="120003.32">30087 916 1511 0,'0'0'47'16,"0"0"-27"-16,0 0 38 15,0 0-40-15,0 0-18 16,0 0 4-16,29 0 0 16,-11 0-4-16,4 0 0 15,7 0-1-15,11 0-12 16,9 0-61-16,7 0-53 15,-2-2-176-15</inkml:trace>
  <inkml:trace contextRef="#ctx0" brushRef="#br0" timeOffset="120318.7">30328 726 1454 0,'0'0'132'16,"0"0"-132"-16,0 0-4 16,0 0 4-16,0 0 6 15,0 0-1-15,94 64 17 16,-44-48 3-16,4-2-9 16,0 0-4-16,-12-2-8 15,-9 0-2-15,-15-4-2 16,-11 2-2-16,-7-2 2 15,0 8 3-15,0 6 1 0,-13 2-1 16,-10 4-1 0,-1-4 0-16,-1 2-2 0,5-5 0 15,0-3-9-15,5 0-41 16,-1-8-79-16,5-2-394 16</inkml:trace>
  <inkml:trace contextRef="#ctx0" brushRef="#br0" timeOffset="122404.19">31268 910 1098 0,'0'0'275'16,"0"0"-150"-16,0 0 7 15,0 0-67-15,0 0-28 16,0 0-10-16,-11-14-11 15,11 4-2-15,11 0-10 0,9-2-4 16,3 4 1-16,-8 2-1 16,-1 4-1-16,-8 2 0 15,-1 0-2-15,1 0-2 16,-2 0-2-16,4 0 0 16,1 14 2-16,-1 2 4 15,3 4 0-15,-6 0 1 16,0-2 0-16,-5 4 0 15,0-2 0-15,0 7 2 16,-21 2 0-16,-4 2 1 16,-1 0 5-16,2-4-1 15,3-5-3-15,9-8 0 0,4-6-2 16,6-4 0-16,2 0-1 16,0-2-1-16,0 2-1 15,0 0 1-15,12 6 0 16,9-4-2-16,10 2 2 15,3 0 0-15,7 0 0 16,3-4-11-16,-4-4-105 16,-4 0-1088-16</inkml:trace>
  <inkml:trace contextRef="#ctx0" brushRef="#br0" timeOffset="123130.88">31895 387 1065 0,'0'0'231'0,"0"0"-80"0,0 0-17 16,0 0-73-16,0 0-26 16,0 0-2-16,2-24-7 15,-2 24-7-15,0 0-8 16,0 0-7-16,0 6-3 15,0 21-1-15,0 6 4 16,-12 11 0-16,-5-2 1 16,1-2-1-16,3-10-3 15,4-6 0-15,4-10 0 16,3-7-1-16,2-7 0 16,0 0 1-16,0 0 0 15,0 0 1-15,0 0 2 16,0-3 9-16,0-16 0 0,7-14-12 15,6-7 0-15,2-2 0 16,1 2-1-16,-5 10-1 16,-3 12 1-16,-6 12 1 15,-2 6-1-15,0 0-1 16,2 10-2-16,0 26 0 16,2 12 3-16,3-2 0 15,-3-2 0-15,6-6 0 16,-2-4 0-16,1-9-1 15,0-7 1-15,-2-8 0 16,-3-2 0-16,3-7 0 16,-1-1 0-16,10 0 0 15,6-19 1-15,7-16 1 0,2-7-1 16,-2-6 0-16,-4-4-1 16,0 4 1-16,-7 2-1 15,-7 14-1-15,-5 6 1 16,-6 13-2-16,0 6-4 15,0 7-25-15,-11 0-119 16</inkml:trace>
  <inkml:trace contextRef="#ctx0" brushRef="#br0" timeOffset="124348.22">23671 5550 1082 0,'0'0'131'0,"0"0"6"16,0 0-34-16,0 0-12 16,0 0 10-16,0 0-52 15,0 0-6-15,-43-88-11 0,39 82-6 16,1 4-10-16,3 2-5 16,0 0-9-16,0 0-2 15,19 0-4-15,16 0 4 16,11 0 1-16,6 0-1 15,-4 0 0-15,-5 20 0 16,-9 8-1-16,-12 12-2 16,-13 13-2-16,-9 2 4 15,0 2 0-15,-20-1 1 16,-12-4-1-16,-1-6 1 16,-2-4-1-16,-1-2 1 0,7-8 0 15,2 0 0-15,7-5 0 16,7-9 0-16,6-2 0 15,7-5 0-15,0 3-1 16,0-3-1-16,11 1 2 16,14-4 0-16,6 2-1 15,11-4 1-15,14-2-1 16,6-4 0-16,12 0 0 16,4 0-16-16,-5-10-29 15,-7-12-72-15,-18-12-472 16</inkml:trace>
  <inkml:trace contextRef="#ctx0" brushRef="#br0" timeOffset="124945.97">24436 5001 1444 0,'0'0'30'0,"0"0"0"16,0 0 51-16,0 0-67 15,0 0-11-15,0 0-3 16,-2 72 9-16,-17-34 7 16,-1-2 16-16,2-4-23 15,4-2-4-15,4-10-4 0,0-7 1 16,6-6-2-16,1-7 1 15,3 0-1-15,0 0 4 16,0 0 5-16,0-14 17 16,0-15-13-16,12-10-13 15,3-7 0-15,4 0-1 16,-2 6 0-16,-3 6 0 16,-6 14 1-16,-3 10 0 15,-1 8 0-15,-2 2 0 16,2 0-6-16,8 0-2 0,1 18 6 15,1 10 1 1,3 6 1-16,-3 2 0 16,1 4 1-16,1-4-1 15,-3 2 0-15,4-8 0 0,-5-6 0 16,-1-7 0-16,1-12 1 16,-3-2-1-16,1-3 0 15,6 0 0-15,7-7 5 16,2-15 13-16,-2-11 0 15,0-4-7-15,-5-3-5 16,-9 0-4-16,-5 0-2 16,-4 6 0-16,0 4-9 15,0 12-12-15,0 8-9 16,0 8-26-16,0 2-91 16,0 0-1204-16</inkml:trace>
  <inkml:trace contextRef="#ctx0" brushRef="#br0" timeOffset="125489.65">24893 4560 1392 0,'0'0'14'16,"-191"-71"19"-16,64 57 7 15,-14 14-22-15,-15 0-13 0,-12 28 3 16,-4 23 1-16,11 9 12 16,8 18 8-16,13 16 3 15,1 15 5-15,2 17-7 16,2 14-15-16,17 15-5 16,24 1-2-16,30 11-2 15,37 3-5-15,27-5 0 16,16-5 0-16,44-20-1 15,23-18 1-15,17-19-1 16,18-23 2-16,11-22 2 16,7-20 9-16,7-24 12 15,19-14-5-15,17-28-2 16,21-36-1-16,21-28-5 16,6-22-2-16,4-19-4 15,-5-11-2-15,-24-15 1 0,-23 1-3 16,-32-3-1-16,-35 3-1 15,-33 9 0-15,-41-1 0 16,-38 4-1-16,-36 4 0 16,-59 5-1-16,-32 19-1 15,-23 28-1-15,-16 24 0 16,-9 29-4-16,-1 21-1 16,10 16-1-16,20 4-1 15,36 36-12-15,27 21-38 16,27 7-67-16,23 2-482 15</inkml:trace>
  <inkml:trace contextRef="#ctx0" brushRef="#br0" timeOffset="138518.49">10313 3832 1676 0,'0'0'5'15,"0"0"-5"-15,0 0 2 16,0 0-2-16,0 0-13 16,0 0 4-16,167-50 9 15,-38 42 2-15,20 1-1 16,19 2 2-16,17 0-2 16,25 5-1-16,27 0 2 15,31 9 3-15,17 14-4 16,1 13 0-16,-17 1-1 15,-35-7 2-15,-34-6-1 16,-36-10-1-16,-40-10 0 16,-40-2 1-16,-37-2-1 15,-38 0 1-15,-20-24 3 0,-76-10 7 16,-53 4-11 0,-63 0-7-16,-53 14-1 0,-34 3 3 15,-22 8 1-15,-4 3 2 16,19 2 2-16,23-4 3 15,21 0-3-15,23 0 3 16,17-4 7-16,20-5 3 16,31 2 0-16,28-2-4 15,27 1 1-15,30 5-1 16,25-1-1-16,23 5-6 16,22 3-2-16,7 0-7 15,38 7-5-15,45 4 6 0,46 3 1 16,52-7 5-16,41 1 0 15,39-4 3-15,26 3-3 16,21 6 4-16,20 5-2 16,8 2-2-16,-7 1 3 15,-21 2 0-15,-34-5-2 16,-31-8-1-16,-38-2 0 16,-36-8 0-16,-38 0 0 15,-46-10 0-15,-35-10 1 16,-29-2 5-16,-21-6 33 15,-35-2-31-15,-57 2-8 16,-59 6-1-16,-51 10-1 16,-39 7-3-16,-36 5-11 0,-8-5-3 15,-5-6 6-15,17-5 13 16,25 3 1-16,37 0 1 16,37 7-1-16,29 4 0 15,32 2 2-15,26 0 2 16,18 0 0-16,17 0-4 15,17 0 0-15,14 2-1 16,11 3-2-16,7 0 0 16,3 5-3-16,0 2 0 15,5 4-1-15,32-1 1 16,34-8-2-16,33-3 4 16,38-4 3-16,40 0-1 0,28 0 3 15,31 0-4 1,19 0 2-16,8 21-6 0,-1 7-24 15,-15 8-26-15,-21 0-94 16,-25 2-481-16</inkml:trace>
  <inkml:trace contextRef="#ctx0" brushRef="#br0" timeOffset="142548.74">24956 4670 471 0,'0'0'124'15,"0"0"171"-15,0 0 21 16,0 0-206-16,0 0-43 15,0 0-10-15,0 0 44 16,22-54-59-16,-22 46-13 16,0 0 1-16,-18 2-25 15,-15 0-4-15,-11-4-1 16,-10 0 2-16,-6-4-1 16,-1-2 1-16,-1 2-2 15,0-7 0-15,-3 6 2 16,1-2-2-16,-7 9 3 15,-6 2 1-15,-10 6 1 16,-8 0 0-16,-3 10 8 16,2 16-4-16,5 6-2 0,8 3-2 15,1 9 0-15,2 0-5 16,2-2 1-16,0 0 0 16,5-2-1-16,3-3 0 15,3-1 0-15,3 0 0 16,-1 8 1-16,7 0-1 15,4 6 0-15,8 4-1 16,4 0 1-16,3 4-1 16,10-4-1-16,6 5-42 15,4-15-127-15,11-18-1167 16</inkml:trace>
  <inkml:trace contextRef="#ctx0" brushRef="#br0" timeOffset="143444.47">24778 4493 44 0,'0'0'455'0,"0"0"-413"0,0 0 103 15,0 0 84-15,0 0-43 16,0 0-143-16,-153-41-8 15,78 41 97-15,-18 4-22 16,-18 24-54-16,-19 5-14 16,-1 6-15-16,4-1-4 15,11-2-12-15,18 2-6 16,11-6-2-16,7 4-2 16,6-2-1-16,14 1-1 15,9-6 1-15,15 1 0 16,17-3 0-16,7-4 0 15,12-1-2-15,0-3-3 16,29-5-18-16,29-10 21 0,16-4 2 16,12 0 2-16,8-24 2 15,7-15 3-15,1-4-6 16,7-8 6-16,0 3 10 16,-4-4 3-16,-5 0 2 15,-2 0-6-15,0 0-13 16,-7 6 0-16,-10 3-2 15,-16 11-1-15,-17 6 0 16,-17 6 1-16,-13 4-1 16,-9 8 0-16,-1 2 1 15,-6 0 0-15,-2 6 0 16,0 0 2-16,0 0-2 16,-23 6 0-16,-24 18 0 15,-18 2 1-15,-8 0-1 0,-7-2-1 16,2-10 1-16,4-2-1 15,12-5-1-15,9-5-3 16,14-2-2-16,16 0 2 16,6 0-9-16,15 0-16 15,2 0 1-15,19-6-58 16,27-11-123-16,18-5-318 16</inkml:trace>
  <inkml:trace contextRef="#ctx0" brushRef="#br0" timeOffset="143721.47">25364 4229 52 0,'0'0'689'0,"0"0"-584"16,0 0-77-16,0 0 33 15,0 0 3-15,0 0-2 16,-170 4 43-16,81 2-95 16,-17 6-7-16,-13-4 0 15,-7 6 1-15,1 2 6 0,7 0 32 16,12 8 4 0,13 6-26-16,9 9-20 0,8 0-26 15,17-5-218-15</inkml:trace>
</inkml:ink>
</file>

<file path=ppt/ink/ink2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3-04-06T17:10:36.44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6008 5686 1306 0,'0'0'8'16,"0"0"1"-16,0 0-9 16,0 0 152-16,0 0-74 15,0 0-53-15,0 0-1 16,23 3 8-16,-8-3-18 16,16 0-13-16,21-8 0 0,23-6 0 15,17-12-1-15,13 2 1 16,9-2-1-16,-1 1 1 15,-8 7 1-15,-14 6-2 16,-22 8 0-16,-18 4 0 16,-15 0-1-16,-16 0 1 15,-11 0-2-15,-6 0 0 16,-3 0-1-16,0 0 3 16,0 0 2-16,0 0 3 15,-19 2 5-15,-18 12-7 16,-13 8-2-16,-8 0 0 15,-2 0 0-15,3-4 0 16,5-4 0-16,5-7 1 16,9-3-2-16,9-2 2 15,12-2-1-15,8 0 2 0,4 0-3 16,5 0 5-16,0 0 1 16,0 0 4-16,-2 0 1 15,0 0 1-15,0 0-4 16,2 0-4-16,0 0-3 15,0 0-1-15,0 0-2 16,0 0-12-16,2 0-17 16,33 0-13-16,26 0 25 15,21 0-38-15,12 0-160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06:35.623"/>
    </inkml:context>
    <inkml:brush xml:id="br0">
      <inkml:brushProperty name="width" value="0.05292" units="cm"/>
      <inkml:brushProperty name="height" value="0.05292" units="cm"/>
      <inkml:brushProperty name="color" value="#002060"/>
    </inkml:brush>
  </inkml:definitions>
  <inkml:trace contextRef="#ctx0" brushRef="#br0">26063 10030 705 0,'0'0'280'15,"0"0"-46"-15,0 0-105 16,0 0-43-16,0 0-15 15,0 0-23-15,0 0-12 16,-29-32-1-16,27 28-11 16,0 4-9-16,2 0-7 15,0 0-5-15,0 0-2 16,0 0-1-16,0 0 0 16,0 0 0-16,0 0 2 0,0 0-2 15,0 0 0-15,0 0-7 16,27 0 7-16,12 0 3 15,15 0 2-15,13 6-3 16,11-4 1-16,16-2 0 16,6 0-2-16,2 0 2 15,1 0 0-15,-7 0-1 16,-7 0-1-16,-11 0-1 16,-20 0 0-16,-21 0 0 15,-16 0-1-15,-15 0-1 16,-6 0-9-16,0 0 1 15,-17 4 6-15,-22 2 4 16,-11 2-3-16,-13-4-1 16,-5-2 4-16,-13 0-1 0,-4-2 1 15,0 0 1-15,3 0 0 16,10 0-1-16,17 0 3 16,17 0 1-16,18 0-4 15,11 2 0-15,9 6-1 16,0-2-6-16,38 4-18 15,17-2-61-15,19-6-275 16</inkml:trace>
  <inkml:trace contextRef="#ctx0" brushRef="#br0" timeOffset="781.12">27307 10072 321 0,'0'0'241'15,"0"0"97"-15,0 0-66 16,0 0-118-16,0 0-86 16,0 0-8-16,-35 0 8 15,35 0-15-15,0 0-10 16,0 0-9-16,0 0-8 16,0 0-10-16,0 0-11 15,0 0-2-15,17 0-1 16,20 2 7-16,17 4 4 0,13-2-3 15,13-4-4 1,12 0-2-16,4 0-2 0,1 0-1 16,-1 0-1-16,-5 0 1 15,-8 0-2-15,-14 0 1 16,-20 0 0-16,-15 0-1 16,-19 0 1-16,-9 0-1 15,-6 0-1-15,0 0 2 16,0 0 1-16,0 0-1 15,0 0 0-15,-25 0 1 0,-16 0-1 16,-19-4 1 0,-9-6-1-16,-11 4 0 0,-1-4 0 15,1 4 2-15,-2 0-1 16,1 4-1-16,6 2 1 16,5 0 2-16,18 0-1 15,11 0-2-15,14 0 1 16,14 0-1-16,7 0 0 15,6 0 0-15,0 0-3 16,0 4-11-16,0 0-37 16,12-4-78-16,0 0-785 15</inkml:trace>
  <inkml:trace contextRef="#ctx0" brushRef="#br0" timeOffset="1137.76">27594 9930 1500 0,'0'0'157'15,"0"0"-156"-15,0 0 12 16,0 0 17-16,0 0-30 15,0 0-1-15,-33 12-53 16,19-8-169-16</inkml:trace>
  <inkml:trace contextRef="#ctx0" brushRef="#br0" timeOffset="1313.99">27594 9930 807 0,'-162'28'883'15,"160"-26"-883"-15,2 8-38 16,0 2 21-16,0-2-251 16</inkml:trace>
  <inkml:trace contextRef="#ctx0" brushRef="#br0" timeOffset="2010.66">28265 10030 1367 0,'0'0'37'16,"0"0"-13"-16,0 0 75 15,0 0-48-15,0 0-41 16,0 0-8-16,-105 10 1 0,58-4 5 16,0 0 2-1,3-4 3-15,2 2 2 0,3-4 3 16,6 0 1-16,2 0 4 15,4 0-6-15,5 0-3 16,2 0-6-16,9 0-2 16,6-4 0-16,3 2-2 15,2 0-3-15,0 0-1 16,0 0 0-16,18-2-4 16,15 0 4-16,12-2 1 15,6 2-1-15,9 0 1 16,5 2-1-16,2 2 0 15,0 0 0-15,-4 0 0 16,-3 0 0-16,-8 0 0 16,-6 0 0-16,-11 0 0 0,-10 0 0 15,-10 0 0-15,-9 0 0 16,-6 0 0-16,0 0 0 16,0 0 0-16,0 0 4 15,-33 4-2-15,-18 2 0 16,-13 6-1-16,-10-4 0 15,1 0-1-15,4-6 1 16,5-2 0-16,16 0 1 16,10 0 3-16,16 0 3 15,9 0-6-15,8 0 0 16,5 0 0-16,0 0-2 16,0 0-1-16,20 0-7 0,20 0 8 15,11-4 0 1,7 0 0-16,3 2-1 0,-5 2-8 15,-12 0-28-15,-15 0-90 16,-25 2-716-16</inkml:trace>
  <inkml:trace contextRef="#ctx0" brushRef="#br0" timeOffset="19553.91">28232 9982 905 0,'0'0'220'0,"0"0"-119"15,0 0 44-15,0 0-89 16,0 0-34-16,0 0 27 16,0 0 3-16,35 2-3 15,-33-2-6-15,-2 0-9 16,0 0-11-16,2 0-8 16,-2 0-4-16,0 0-4 15,3 0-1-15,-3 0-2 16,6 0-3-16,6 0-1 0,3 0-1 15,8 0 1 1,8 0-1-16,4 0 1 0,7 0-1 16,5 4 2-1,7 2-1-15,1 2 0 0,5-2 0 16,-2 0 1-16,-4 4-1 16,-2-4-1-16,-6 4 1 15,-1-4 0-15,-5 2 1 16,-3 0-1-16,1 0 0 15,-1 2 0-15,0-2 0 16,3 4 0-16,3-2 0 16,-1 4 0-16,-2-3 0 15,-3 0 0-15,-2 1 0 16,-7-3-1-16,-1-1 1 16,-5 2 0-16,-1-5 0 0,-8 4 0 15,-5-5-1 1,0 0 0-16,-4-3 1 0,0 2 0 15,1-2 0-15,-3-1 0 16,2 3 0-16,0-3 0 16,2 3-1-16,-2 0 1 15,-2-2-12-15,-2 2-75 16,0-3-160-16</inkml:trace>
  <inkml:trace contextRef="#ctx0" brushRef="#br0" timeOffset="19998.18">29530 10034 1463 0,'0'0'44'0,"0"0"-26"16,0 0 33-16,0 0-47 15,0 0-1-15,0 0 0 16,13 30 10-16,-5-16 11 16,0-2-10-16,1 2-3 15,-2-4-2-15,4 2-2 16,0 2-3-16,0-1-1 0,5 1-3 16,-3-3 3-1,1 0-2-15,-1-1-1 0,-7-5 0 16,0-1 1-16,-6-1-1 15,0 1 0-15,0 2 1 16,-6 2 4-16,-13 2 0 16,-8-5 9-16,-2 2-2 15,2-4-4-15,-2 1 3 16,2-1-5-16,0-3-3 16,-4 1-3-16,0 2 0 15,2 1-1-15,5 2-2 16,8 4-40-16,16-4-126 15,0-4-1006-15</inkml:trace>
  <inkml:trace contextRef="#ctx0" brushRef="#br0" timeOffset="20570.56">30092 10726 541 0,'0'0'419'16,"0"0"-243"-16,0 0 50 15,0 0-120-15,0 0-45 16,0 0-13-16,0 0-6 15,-7 0-12-15,7 0-8 16,0 0-13-16,0 0-9 16,11 0 0-16,9 0-4 15,5 0-43-15,8 2-143 16,1 0-1242-16</inkml:trace>
  <inkml:trace contextRef="#ctx0" brushRef="#br0" timeOffset="21198.12">31032 10744 306 0,'0'0'819'0,"0"0"-694"15,0 0 76-15,0 0-116 16,0 0-65-16,0 0-7 15,-7 0 8-15,32 0-14 16,8 0 2-16,6 0 1 16,9 0-4-16,4 0 1 15,8 0-3-15,7 0-1 16,4 0-1-16,3 4-1 16,3 2-1-16,6 2 1 15,2 0-1-15,-1-2 0 0,-4 4 0 16,-7-4 0-1,-3-2 0-15,-7-4-3 0,-6 0-3 16,-6 0-7 0,-13 0-9-16,-11 0-5 0,-13 0 8 15,-10 0 10-15,-4 0-6 16,0 0-37-16,-14 0-152 16</inkml:trace>
  <inkml:trace contextRef="#ctx0" brushRef="#br0" timeOffset="25749.16">31604 9894 1355 0,'0'0'18'0,"0"0"79"15,0 0 2-15,0 0-60 16,0 0-13-16,0 0-7 16,0 0 10-16,43-75-5 15,-38 63-15-15,1 2 6 16,1-2-4-16,-1 5-8 15,4-4 0-15,-6 7-2 0,-2 4-1 16,-2 0 1-16,0 0-1 16,0 0-2-16,0 4-3 15,0 16 5 1,0 7 1-16,0 1-1 0,-6-1 1 16,1 4-1-16,0-5 1 15,1-2-1-15,-1-4-1 16,1 2-1-16,-2 0-28 15,1-2-59-15,-2 0-287 16</inkml:trace>
  <inkml:trace contextRef="#ctx0" brushRef="#br0" timeOffset="27107.18">28122 11546 608 0,'0'0'540'16,"0"0"-348"-16,0 0-62 0,0 0-36 16,0 0-37-1,0 0-7-15,-2 0-6 0,2 0-12 16,0 0-12-16,0 0-6 16,0 0-5-16,6 0-6 15,17 0-1-15,2 0 0 16,1-2-1-16,-4-4-1 15,1 2 0-15,-3 2 0 16,-3 0 0-16,6 0 0 16,-3 0 0-16,0 0-1 15,-4 0 1-15,-10-2 0 0,-4 4 0 16,-2-2 0 0,0 2 2-16,0 0-2 15,0 0 3-15,-15 0-2 0,-12 0-1 16,-4 0 1-16,0 0 0 15,2 6-1-15,4-2 0 16,3-2 1-16,4 2-1 16,0 0-1-16,7-2 1 15,5 2 0-15,6 0-2 16,0 0-3-16,2 2-26 16,34 2-16-16,17-6-47 15,14-2-113-15</inkml:trace>
  <inkml:trace contextRef="#ctx0" brushRef="#br0" timeOffset="29595.24">29450 11249 555 0,'0'0'319'0,"0"0"-150"15,0 0-23-15,0 0-85 16,0 0-5-16,0 0 34 16,0 0-7-16,-2 0-16 15,2 0-20-15,0 0-16 16,0 0-9-16,0 0-8 16,0 0-5-16,0 0-5 15,0 0-2-15,0 0-1 16,0 0-1-16,0-4 1 15,0 2 0-15,0 0 0 0,2 2-1 16,-2 0-1-16,0 0-1 16,2 0-1-16,-2 0-1 15,0 0 3-15,2 0 0 16,-2 0-1-16,0 0 0 16,0 0 2-16,0 0 3 15,0 0 2-15,0 0 1 16,0 0 3-16,0 0-1 15,0-6-2-15,0 2-1 16,-2 0 1-16,0 2 3 16,2 0-4-16,0 0-5 15,0-2-1-15,0 4-9 0,0 0 7 16,0 0-2-16,0 0-5 16,0 6-53-16,0 8-123 15</inkml:trace>
</inkml:ink>
</file>

<file path=ppt/ink/ink3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3-04-06T17:10:37.74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11911 7714 960 0,'0'0'138'0,"0"0"-100"15,0 0 70-15,0 0 82 16,0 0-98-16,0 0-40 15,-54-22-19-15,54 18-4 16,0 4-7-16,0 0-14 16,0 0-8-16,16 0 0 15,26 0 0-15,23 0 2 16,18 0 4-16,12 0 2 16,10 0 1-16,6 0 1 15,-4 0-2-15,-9 0 1 16,-13 0-7-16,-19 0 2 15,-18 0-3-15,-19 4-1 0,-16-2 0 16,-9 0 0 0,-4 0-1-16,2 0 1 0,-2 2 0 15,0-2-1-15,0-2 0 16,0 2 2-16,0-2 0 16,0 4 0-16,-31-2 1 15,-22 2 3-15,-17 0-3 16,-7 0 1-16,-2-2-2 15,8 2 3-15,3 0-2 16,7 0 4-16,10-2-2 16,17-2 0-16,15 0-3 15,12 0 0-15,7 0-1 16,0 0 0-16,0 0 0 16,0 0-1-16,20 0-5 15,24 0 0-15,18 2 6 0,17 0 1 16,4 4 0-16,-8-2-1 15,-8 2 0-15,-14 0 0 16,-13 4 1-16,-13-4-2 16,-13-2 1-16,-8 0-1 15,-6 0-3-15,0-2 3 16,0 0 0-16,0 0-2 16,0 4-4-16,-11 10-28 15,-38 5-88-15,-15-6-171 16</inkml:trace>
</inkml:ink>
</file>

<file path=ppt/ink/ink3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3-04-06T17:11:12.8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10964 8490 485 0,'0'0'299'0,"0"0"-193"16,0 0 90-16,0 0-138 16,0 0 21-16,0 0-49 15,0 0-10-15,0-44-3 16,0 44 33-16,0-2-7 16,0 2-5-16,0 0-19 15,0 0-1-15,-2 0 12 16,-5-2 2-16,-7 0-4 15,-3-2-5-15,-3-2-6 0,1 2 17 16,9 2-4-16,5 0-10 16,3 0-7-16,2 0-6 15,0 2-7-15,7 0 1 16,22 0-1-16,18 2 4 16,6 2 1-16,11-2-3 15,4-2 0-15,5 0 0 16,0 0-1-16,1 0 0 15,-7-4 2-15,-23-2-2 16,-17 0-1-16,-15 6 1 16,-12-2 7-16,0 0 2 15,0 0-3-15,-21-2-7 16,-14 2-1-16,-6-2 0 16,-1 0 0-16,2 2-1 0,-3 0-1 15,-1-1 0-15,-3 3-8 16,-2 0 5-16,4 0 1 15,8 0 1-15,10 0 1 16,10 0-2-16,7 0-7 16,8 0-22-16,2 7-50 15,0 4-21-15,18 2-46 16,15-3-128-16</inkml:trace>
</inkml:ink>
</file>

<file path=ppt/ink/ink3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1T17:07:09.831"/>
    </inkml:context>
    <inkml:brush xml:id="br0">
      <inkml:brushProperty name="width" value="0.05292" units="cm"/>
      <inkml:brushProperty name="height" value="0.05292" units="cm"/>
      <inkml:brushProperty name="color" value="#002060"/>
    </inkml:brush>
  </inkml:definitions>
  <inkml:trace contextRef="#ctx0" brushRef="#br0">25816 4552 1514 0,'0'0'19'16,"0"0"60"-16,0 0-11 15,0 0-40-15,0 0-10 16,0 0-3-16,0 0-3 15,-75-56 0-15,75 56-6 16,0 0-5-16,-5 0-1 16,-4 0-1-16,-4 15 1 15,-3 6 1-15,1 1-1 16,4-1 0-16,9 2 0 16,2-1-2-16,0 4-1 0,8 0 2 15,19 2 0-15,6 6 1 16,5-2-1-16,-2-4 1 15,-5-4 0-15,-11 4 0 16,-11-1 0-16,-9 0 1 16,0 8-1-16,-25 3 2 15,-10 0-1-15,-3 0 0 16,-2-10-1-16,7-8 0 16,6-8 0-16,7-10-2 15,7-2 0-15,3-2-2 16,3-28-18-16,7-10-40 15,0-6-90-15,3-2-423 0</inkml:trace>
  <inkml:trace contextRef="#ctx0" brushRef="#br0" timeOffset="717.97">26306 4698 1553 0,'0'0'2'0,"0"0"5"16,0 0 35-16,54-114-10 0,-46 87-22 15,-1 9 18 1,-7 11 24-16,0 5-11 0,0 2-24 16,-7 0-13-16,-19 0-4 15,-8 22 0-15,-3 6 0 16,3 6 1-16,7 0-1 15,7-2-1-15,5 2 1 16,6-2 0-16,2-4 1 16,3-4-2-16,4-6 1 15,0-3-2-15,6-8-1 16,25-7-2-16,10 0 1 16,13-10 4-16,3-22-4 0,-3-4 0 15,-12-4-5 1,-14-2-6-16,-11 0 5 15,-15 0 6-15,-2 4 4 16,-2 6 2-16,-19 6-2 0,-3 12 3 16,-8 7 2-16,-1 7-2 15,-7 0-3 1,3 21 0-16,5 5-1 0,10-2 1 16,13 0-1-16,9-2-2 15,0-4 0-15,25-4-2 16,13-8 0-16,6-6 4 15,3 0 1-15,4 0 1 16,2-14-1-16,3-12 1 16,4-9 0-16,-2-5 1 15,-4-3 0-15,-5-12 0 16,-7-5-1-16,-12-4-1 0,-13 2 0 16,-15 8 0-16,-2 17 0 15,-4 18 4-15,-25 14 1 16,-7 5-3-16,-6 28-2 15,-1 21 0-15,1 11 0 16,7 10 1-16,6 0 0 16,6 2-1-16,10-1-1 15,6-5 1-15,7-6 0 16,0-10 0-16,14-6-2 16,19-10-8-16,9-12-36 15,10-12-73-15,3-10-362 0</inkml:trace>
  <inkml:trace contextRef="#ctx0" brushRef="#br0" timeOffset="921.97">27137 4337 1621 0,'0'0'7'0,"0"0"-3"15,-71 138 0-15,63-67 18 16,2 1-6-16,6 2-16 16,2-8 0-16,27-10-16 15,14-14-58-15,11-12-232 16</inkml:trace>
  <inkml:trace contextRef="#ctx0" brushRef="#br0" timeOffset="1319">27605 4453 1690 0,'0'0'0'16,"0"0"0"-16,0 0-6 0,0 0 6 15,152-66-1-15,-110 66 1 16,-8 0 1-16,-7 12-1 16,-10 12 1-16,-8 2 0 15,-9 2 0-15,0 6-1 16,0 1 3-16,-16 5 3 16,-4-6-1-16,1 2 4 15,-2-4-2-15,6-8 2 16,3-2-2-16,8-4-7 15,4-2 0-15,0-4 0 16,0-1-4-16,20-4 2 16,4 0-1-16,15-6-9 15,9-1-1-15,15 0 0 16,6 0-9-16,0-12-106 16,-4-14-1273-16</inkml:trace>
  <inkml:trace contextRef="#ctx0" brushRef="#br0" timeOffset="1553.06">28432 4117 1648 0,'0'0'125'0,"0"0"-123"15,72 122-2-15,-10-54 10 0,9 4 5 16,-9 8-13-16,-15 7 1 15,-18-1-3-15,-22-2 0 16,-7-2 1-16,-29-9-1 16,-25-9-12-16,-12-10-23 15,-6-16-67-15,5-24-434 16</inkml:trace>
  <inkml:trace contextRef="#ctx0" brushRef="#br0" timeOffset="1826.57">29593 4556 1822 0,'0'0'0'16,"0"0"-2"-16,120-39 2 16,-20 25 3-16,14 0-2 15,-1 2-1-15,-12 6 0 16,-19 1-1-16,-18-2-37 16,-18 4-83-16,-26-5-593 15</inkml:trace>
  <inkml:trace contextRef="#ctx0" brushRef="#br0" timeOffset="2109.09">30040 4267 1767 0,'0'0'2'15,"0"0"3"-15,0 0 17 16,125-8-11-16,-45 8-3 15,1 0-5-15,-12 16-1 16,-9 4-2-16,-16 8 0 16,-10 0 0-16,-14 10-3 15,-16 3-14-15,-4 4 1 0,-15 5 3 16,-18-1 2 0,-8-3 0-16,-1-6 5 0,2-4 1 15,4-4-16-15,2-10-26 16,9-8-115-16</inkml:trace>
  <inkml:trace contextRef="#ctx0" brushRef="#br0" timeOffset="17388.99">31087 3814 641 0,'0'0'521'0,"0"0"-511"16,-100 122-6-16,85-96-1 15,6-16 4-15,6-10-7 16,3-2 55-16,0-32 69 16,19-14-122-16,10-10-2 15,6-5 10-15,5-2-6 16,-1-4-2-16,-2 5 15 16,-6 10 48-16,-9 14 34 0,-8 18-38 15,-8 14-21 1,-6 8 3-16,0 30-43 15,-4 50 4-15,-27 49-4 0,-9 57 12 16,-5 53 0-16,3 41-1 16,-1 35 0-16,3 6-6 15,-2-8-3-15,3-15-2 16,-4-25 1-16,5-40 1 16,5-34-1-16,1-45-1 15,8-36 1-15,5-22-1 16,4-23 0-16,9-23 0 15,6-32-46-15,0-22-167 16</inkml:trace>
  <inkml:trace contextRef="#ctx0" brushRef="#br0" timeOffset="18120.03">31453 3395 499 0,'0'0'579'15,"0"0"-353"-15,0 0-111 16,0 0-14-16,0 0-37 15,0 0-29-15,0-13-17 16,0 13-2-16,0 0 4 16,20 0-13-16,32 0 3 0,27 0 16 15,27 9-14 1,14 3-7-16,0-2-4 0,-4 4 0 16,-11-9-2-16,-17 4-2 15,-16-5-8-15,-18 0 1 16,-21 2-1-16,-13 6 8 15,-16 8 0-15,-4 18 3 16,0 20 0-16,-29 16 7 16,-7 26-1-16,-3 31-2 15,-5 25-2-15,-4 27-1 16,-3 25-1-16,-6 21 1 16,-7 12 9-16,0 9-4 15,-1 5 1-15,5-5 0 16,7-7-5-16,13-12-2 0,8-23 1 15,15-19-1-15,3-18 0 16,3-15-1-16,-3-16 0 16,-1-21-2-16,-7-23-19 15,-7-24 19-15,-7-22-4 16,-8-14 1-16,-5-12 5 16,-3-16 1-16,4-6 2 15,3-2 0-15,5-6-1 16,9-18-1-16,2-6-25 15,6 0-237-15</inkml:trace>
  <inkml:trace contextRef="#ctx0" brushRef="#br0" timeOffset="18611.55">30937 5029 1357 0,'0'0'137'16,"0"0"-120"-16,0 0 73 15,113-4-31-15,-55-6-33 0,4 6 0 16,5 2-17-16,3 2-5 16,3 0-3-16,12 0-1 15,4 12-2-15,2 6-22 16,-5 2-56-16,-12-2-171 15</inkml:trace>
  <inkml:trace contextRef="#ctx0" brushRef="#br0" timeOffset="18914.66">30910 5668 1615 0,'0'0'35'16,"0"0"-3"-16,0 0 36 16,0 0-46-16,0 0-20 15,0 0 1-15,48 7 4 16,8-5 2-16,15 2-5 15,3-3-3-15,4-1-1 16,-2 0-3-16,-5 0-25 0,-2 0-17 16,-2 0-59-1,-4 0-157-15</inkml:trace>
  <inkml:trace contextRef="#ctx0" brushRef="#br0" timeOffset="19556.72">30377 5089 1065 0,'0'0'436'0,"0"0"-359"16,0 0 32-16,0 0-55 0,0 0-32 15,0 0-14 1,7-24 1-16,13 16-3 0,4 0-4 16,3-2 1-16,-2 8 1 15,-6 2-1-15,-5 0-3 16,-1 0 0-16,-1 0 0 15,-6 12-1-15,1 0 1 16,-5 4 0-16,-2 4 0 16,0 0 1-16,-2 0 0 15,-23 4 0-15,-13 4 1 0,-11-4 0 16,-6 1 0 0,-1-3-1-16,7-4 0 15,11 0-1-15,11-4 0 16,14-4 0-16,11 4 0 0,2-2-2 15,0-2 1-15,22 2-3 16,19-2 3-16,9 2 1 16,8-2 0-16,0-2 0 15,-4-2-7-15,-8-6-46 16,-7 0-180-16</inkml:trace>
  <inkml:trace contextRef="#ctx0" brushRef="#br0" timeOffset="20099.72">31540 5097 772 0,'0'0'611'16,"0"0"-503"-16,0 0 41 0,0 0-101 16,0 0-19-1,0 0-8-15,-2-22-11 0,-7 22 4 16,-9 0-4-16,-11 10-5 15,-11 20 0-15,-7 6 1 16,1 4-1-16,4 0-1 16,5-1-1-16,10 1-1 15,10 0-1-15,6-4-1 16,8-4 1-16,3 0-1 16,0-8-1-16,12-4 1 15,10-4-1-15,12-4 1 16,8-6 2-16,5-6 2 15,4 0-1-15,-6-8-2 16,-12-6 0-16,-14-6 0 16,-11 0 1-16,-8 2 0 0,0-2 1 15,-23 6-2 1,-12 8-1-16,-4 4-1 0,-1 2-12 16,5 10-22-16,8 22-67 15,8 2-468-15</inkml:trace>
  <inkml:trace contextRef="#ctx0" brushRef="#br0" timeOffset="22615.14">22508 9164 829 0,'0'0'6'15,"0"0"-6"-15,0 0 44 16,0 0 89-16,0 0 88 16,-108 116-46-16,91-96-64 15,3-2-55-15,7-8-26 16,7 0-14-16,0-6-9 16,0-2-5-16,9-2 5 0,14 0 16 15,4-16 11-15,4-14-10 16,2-10-15-16,-4-10-6 15,-2-8 0-15,-7-2-3 16,-9-5 0-16,-11 3-1 16,0 6 1-16,-4 10-1 15,-17 12 1-15,4 14 2 16,5 10 0-16,6 4 1 16,2 4-1-16,4 2-2 15,0 0-2-15,0 0-4 16,6 0 3-16,17 14 1 15,8 2 2-15,11-4 0 16,7 2 0-16,7-2 0 0,3 0 0 16,-3 2 0-16,-2 4-1 15,-12 0 1-15,-13 2 0 16,-11 2 0-16,-11 0-3 16,-7 6 1-16,0 4 2 15,-15 4 0-15,-10 0 1 16,2-1 0-16,6 1 2 15,5-2-3-15,10-6 0 16,2 0 0-16,0-4 0 16,4-6 0-16,21 0-1 15,6-8 0-15,9-6 2 16,7-4 1-16,7 0 3 0,1-18-1 16,-3-12-1-16,-7-10-3 15,-12-4 1-15,-11-8 1 16,-13 1 0-16,-9 5 1 15,0 9 0-15,-7 8 3 16,-13 11 3-16,2 8 0 16,1 4 1-16,1 6-7 15,1 0-3-15,-1 14 0 16,5 18-1-16,4 3 0 16,4 5 0-16,3 0 0 15,0 2-2-15,12-2-10 16,11-2-24-16,8-6-56 15,2-12-216-15</inkml:trace>
  <inkml:trace contextRef="#ctx0" brushRef="#br0" timeOffset="22921.54">23860 9064 1658 0,'0'0'4'15,"0"0"19"-15,0 0 29 16,0 0-16-16,0 0-17 16,0 0-12-16,-80-81-5 15,57 81-2-15,-1 0 1 0,-9 18-1 16,-4 6 0 0,0 7 1-16,1 3-1 0,7 6 0 15,5-1 0-15,8 4 0 16,7 1 0-16,7-4-1 15,2-6 1-15,2 3-3 16,23-12-1-16,10 0-21 16,12-11-41-16,9-9-79 15,4-5-579-15</inkml:trace>
  <inkml:trace contextRef="#ctx0" brushRef="#br0" timeOffset="23473.06">24939 8700 1502 0,'0'0'25'15,"0"0"69"-15,0 0-31 16,0 0-57-16,0 0-6 0,0 0 2 16,-96 157 1-16,59-93-3 15,9 7 3-15,8 2-2 16,18 8 0-16,2-1-1 16,31-4 0-16,29-8-14 15,18-10-75-15,9-15-139 16</inkml:trace>
  <inkml:trace contextRef="#ctx0" brushRef="#br0" timeOffset="23898.62">25756 9035 1653 0,'0'0'3'0,"0"0"8"16,0 0 8-16,0 0-13 16,0 0-1-16,0 0-3 15,114-56-1-15,-88 56 3 16,4 0 2-16,-6 9-2 15,-7 0 0-15,-5 0-1 16,-5 4-3-16,-7 3 2 16,0 6 1-16,0 7 0 0,-21 3 3 15,-1-2 4-15,0 4 0 16,6-6-6-16,7-2-2 16,3-4-2-16,6-4 0 15,0-4 0-15,0 2 0 16,27-2-2-16,13-6-1 15,8-4 3-15,8-4 0 16,2 0-22-16,0-8-51 16,-6-24-226-16</inkml:trace>
  <inkml:trace contextRef="#ctx0" brushRef="#br0" timeOffset="24106.89">26628 8642 1710 0,'0'0'29'0,"0"0"-29"16,71 139 24-16,-25-65 0 15,8 10-3-15,-9 12-13 16,-16 11-5-16,-25 9-2 16,-4 2 0-16,-49-4-1 15,-31-1 0-15,-28-3-25 16,-18-5-76-16,-8-15-853 15</inkml:trace>
  <inkml:trace contextRef="#ctx0" brushRef="#br0" timeOffset="26532.12">30005 5649 930 0,'0'0'73'15,"0"0"-11"-15,0 0-57 16,0 0-5-16,0 0-230 16,0 0-610-16</inkml:trace>
  <inkml:trace contextRef="#ctx0" brushRef="#br0" timeOffset="26863.77">29329 5376 1309 0,'0'0'163'0,"0"0"-104"0,0 0 26 16,0 0-40-16,0 0-35 15,0 0-2-15,119-4 2 16,-66-2 1-16,5 0-4 16,5 2-4-16,-3 0-3 15,-2 4-1-15,-7 0-22 16,-16-4-89-16,-12-4-207 15</inkml:trace>
  <inkml:trace contextRef="#ctx0" brushRef="#br0" timeOffset="27101.75">29809 5220 1235 0,'0'0'197'16,"0"0"-80"-16,0 0-7 0,0 0-60 16,0 0-31-16,0 0-12 15,-9-18-3-15,9 18-2 16,18 0-1-16,8 7 2 15,3 11-1-15,-6 8-2 16,-6 10 1-16,-15 4-1 16,-2 7 0-16,-10-1 2 15,-26 4-1-15,-4-4 0 16,0-4 0-16,8-3 0 16,5-3-1-16,10 0-1 15,3-4-28-15,12-2-49 16,2-16-335-16</inkml:trace>
  <inkml:trace contextRef="#ctx0" brushRef="#br0" timeOffset="27857.77">31887 5207 1296 0,'0'0'160'0,"0"0"-55"0,0 0-6 16,0 0-62-16,0 0-19 16,0 0-5-16,-13-122-6 15,0 102-4-15,-5 2-2 16,-4 0 1 0,-7 2 0-16,-9 4 0 0,-6 4-2 15,-10 6 1-15,-6 2-1 16,-11 0 0-16,-8 2 0 15,-6 20 1-15,-2 10 0 16,3 6 4-16,6 6 0 16,18 2-2-16,14-1-1 15,12 1 0-15,10-5-2 16,3 2 1-16,4-1 2 16,7 0-1-16,6 4 2 0,4 6 2 15,0 2-2-15,25 2 0 16,24 1-2-16,24-3 3 15,23-12 4-15,16-14-1 16,12-18-5-16,5-10 2 16,-2-14-5-16,-8-32 1 15,-13-12 0-15,-19-18-1 16,-13-4 0-16,-19-5-12 16,-16 5-3-16,-26 8 1 15,-13 17-5-15,-38 13-32 16,-38 12-83-16,-20 14-1168 15</inkml:trace>
  <inkml:trace contextRef="#ctx0" brushRef="#br0" timeOffset="38230.65">3985 11149 1321 0,'0'0'77'16,"0"0"36"-16,0 0-33 15,0 0-9-15,0 0-33 16,0 0-25-16,0 0-11 16,-2-88 0-16,2 88-1 15,0 0-1-15,0 6-1 0,0 36 1 16,0 22 5-16,0 26 6 15,0 16 2-15,-17 21-3 16,-8 21-5 0,0 20 0-16,-4 23 1 0,2 10 0 15,2 5 1-15,4 13 0 16,3 6 0-16,5 1-3 16,1 10-2-16,-1-11-1 15,0-16-1-15,-5-20 1 16,-2-26 0-16,-2-22-1 15,2-20 0-15,-1-13 0 16,4-18 1-16,1-8-1 0,7-14 0 16,5-22 0-1,2-15-1-15,2-18-5 0,0-3-15 16,0-7-4-16,0-3-2 16,0 0-4-16,0-18-36 15,0-7-67-15,0-4-201 16</inkml:trace>
  <inkml:trace contextRef="#ctx0" brushRef="#br0" timeOffset="39062.64">4105 10935 1043 0,'0'0'113'15,"0"0"18"-15,0 0-35 16,0 0-67-16,0 0-16 0,0 0 9 16,-26 27 20-16,37-27 24 15,4 0-8-15,10 0-19 16,6-1-11-16,11-6-13 16,12 6-7-16,15-2-5 15,14-1-1-15,15-7-2 16,9-3 0-16,13-11 1 15,12-1 0-15,8-4-1 16,2-2 1-16,-3-4-2 16,-8 4 1-16,-15 4 0 15,-18 6-2-15,-25 14-41 16,-23 8-68-16,-26 0-234 16</inkml:trace>
  <inkml:trace contextRef="#ctx0" brushRef="#br0" timeOffset="46206.67">24098 10646 1534 0,'0'0'20'16,"0"0"42"-16,0 0-20 15,-42-143-32-15,33 107 10 16,1 4-14-16,0 10 17 15,4 8-3-15,0 6-6 16,1 4 15-16,3 4-21 0,0 0-1 16,0 0-5-1,0-2-2-15,0 2 0 0,21-2 1 16,8 2-1-16,2 0 0 16,-3 0-1-16,-3 0 1 15,-5 8 0-15,-2 6-1 16,0 0 1-16,0-2 1 15,1 2-1-15,2-4 0 16,-3 6 0-16,-5 0 0 16,-2 2-1-16,-6 6 0 15,-5 2 1-15,0 6 0 16,0 0 1-16,-8-1-1 16,2-5 0-16,2-2 1 15,4-8-1-15,0 0 0 16,0-4 0-16,0-2 0 0,4 0 0 15,7-2-1 1,7 4 1-16,5-4 0 0,3 0 0 16,10-2 0-16,2-4 0 15,1-2 0-15,6 0 1 16,-5 0 0-16,-4-14 3 16,-5-8 0-16,-6-6-2 15,-5-10 1-15,-5-6 1 16,-1-4-2-16,-3 3-1 15,-2 5 1-15,-7 12-2 16,-2 6 1-16,0 10 1 16,0 4 5-16,-9 4 0 0,-9 4-6 15,-2 0-1-15,-2 0-1 16,-3 6 1-16,0 12 0 16,4 2 0-16,-2 6 0 15,3 0 0-15,5 6-1 16,1 0 1-16,5 3-1 15,5-1 1-15,4-4 0 16,0 0 0-16,2-6 0 16,16-2-1-16,9-4 1 15,7-4-1-15,10-6 1 16,9-2-3-16,3-6-25 16,-5 0-109-16</inkml:trace>
  <inkml:trace contextRef="#ctx0" brushRef="#br0" timeOffset="46547.83">25286 10604 1386 0,'0'0'28'15,"0"0"32"-15,0 0 85 16,0 0-102-16,0 0-19 16,0 0 1-16,-27-39 6 15,8 39-12-15,-4 0-5 0,-8 3-3 16,-3 19-1-16,1 2-3 16,0 6-2-16,6 0-1 15,7 0-2-15,3-2 1 16,9 0-2-16,3-4 0 15,5-2-1-15,0-2 0 16,5-2 0-16,22-2-1 16,4-6-2-16,16-4-20 15,6-2-28-15,9-4-104 16</inkml:trace>
  <inkml:trace contextRef="#ctx0" brushRef="#br0" timeOffset="46784.25">25865 10443 1706 0,'0'0'4'0,"0"0"26"16,0 0 18-16,0 0-42 16,0 0-6-16,0 0 0 15,-89 68 0-15,58-11 0 16,6 1 0-16,17-2 0 15,8-2-2-15,15 0-23 16,32 4-41-16,13-3-115 0,7-8 14 16,6-12-445-16</inkml:trace>
  <inkml:trace contextRef="#ctx0" brushRef="#br0" timeOffset="47366.43">27164 10579 1780 0,'0'0'10'0,"0"0"-6"16,0 0 48-16,0 0-38 15,0 0-9-15,0 0-3 16,13-24-2-16,18 22 0 16,6 2 0-16,2 0 0 15,6 0 1-15,0 0-1 16,-5 2-1-16,-9 17 0 16,-11 3-2-16,-9 6 1 15,-11-4 0-15,0 0-2 16,0 0 4-16,-15-6 0 15,-1-2 0-15,-2-4 1 16,5-4-1-16,0-4 1 16,3-4-1-16,3 0 1 15,5 0 1-15,0 0-1 0,0 0-1 16,2 0 0-16,0-2 0 16,0 0-1-16,0 2-2 15,0 0 0-15,0 0 1 16,4 0 0-16,10 20 2 15,1 4 0-15,8 4-1 16,-6 0 2-16,4 4-1 16,-5-8 0-16,-8-2 0 15,-6-6 0-15,-2-3-1 16,0-2 1-16,-10-4-1 16,-17-2 1-16,-7-5-1 15,-9 0-5-15,-1-8-19 16,1-20-59-16,6-4-1284 15</inkml:trace>
  <inkml:trace contextRef="#ctx0" brushRef="#br0" timeOffset="47606.3">28242 10351 1314 0,'0'0'434'0,"0"0"-432"15,-4 152 47-15,-16-84-14 0,-5 7-15 16,-3-1-9-16,-8-2-5 16,-9 0-5-16,-6-1-1 15,-7 1-1-15,-5-12-43 16,1-18-202-16</inkml:trace>
  <inkml:trace contextRef="#ctx0" brushRef="#br0" timeOffset="48586.48">30856 6491 1226 0,'0'0'112'0,"0"0"25"16,140 0-24-16,-66-6-64 16,9-2-18-16,-1-1-4 15,-2 2-12-15,-11 3-4 0,-7 4-9 16,-6 0-2-16,-2 0-26 16,-8 0-127-16,-3 0-1027 15</inkml:trace>
  <inkml:trace contextRef="#ctx0" brushRef="#br0" timeOffset="49333">30319 5919 1326 0,'0'0'154'0,"0"0"-127"16,0 0 54-16,0 0-34 0,0 0 7 16,0 0-17-16,127-56-12 15,-93 50-12-15,-1 4-5 16,-2 2-6-16,-4 0 0 15,-10 8-2-15,-7 12-2 16,-10 6 1-16,0-1 1 16,-5-2 0-16,-17-1 3 15,-5-4-1-15,0-4 1 16,3-5 0-16,3-5-2 16,8 0 1-16,3-3 0 15,5-1 0-15,-2 0 3 16,3 0 4-16,4 0-6 15,0 0 1-15,0 0-2 16,0 0-2-16,0 0-1 16,0 0-2-16,0 14 1 0,13 4 1 15,3 5 2-15,-6-3-1 16,0-2 0-16,-4-4 0 16,-6-2 0-16,0-2 0 15,0 2 0-15,0 2 0 16,-24 4 1-16,-7-2 0 15,-3-2 0-15,-1-6 0 16,4-4-1-16,1-4 1 16,4 0-1-16,3 0 1 15,6-2-1-15,5-6-1 0,6-2 0 16,6 2-3-16,0 0-9 16,0 0-41-16,14 4-146 15</inkml:trace>
  <inkml:trace contextRef="#ctx0" brushRef="#br0" timeOffset="51002.35">31222 6164 1406 0,'0'0'111'0,"0"0"-27"16,0 0 2-16,0 0-69 15,0 0-16-15,0 0-1 16,-7 0-17-16,7 0-70 15,0 0-218-15</inkml:trace>
  <inkml:trace contextRef="#ctx0" brushRef="#br0" timeOffset="51169.01">31222 6164 1340 0,'77'0'109'0,"-77"-4"-109"15,0 0-21-15,0-2-1325 16</inkml:trace>
  <inkml:trace contextRef="#ctx0" brushRef="#br0" timeOffset="51349.2">31251 6190 1691 0,'0'0'4'16,"0"0"9"-16,0 0-13 15,0 0-54-15,0 0-479 16</inkml:trace>
  <inkml:trace contextRef="#ctx0" brushRef="#br0" timeOffset="51484.05">31251 6190 1706 0,'-96'34'11'0,"96"-42"-11"16,0-6-15-16,0 0-1345 15</inkml:trace>
  <inkml:trace contextRef="#ctx0" brushRef="#br0" timeOffset="59966.67">31018 6114 1258 0,'0'0'219'16,"0"0"-129"-16,0 0 3 16,0 0-60-16,0 0-25 15,0 0 1-15,0 0 14 16,-8 0 18-16,6 0-7 16,0 0-10-16,-1 0-7 15,1 0-4-15,2 0-3 16,0 0-3-16,0 0-2 15,0 0 1-15,0 0-2 16,0 0 0-16,0 0-1 16,17 2-2-16,15 0 1 0,3 2 1 15,2-4-2 1,-6 0-1-16,-7 0 0 0,-4 0-14 16,-2 0-20-1,-11 0-45-15,-7 0-352 0</inkml:trace>
  <inkml:trace contextRef="#ctx0" brushRef="#br0" timeOffset="60599.38">31585 5819 1655 0,'0'0'82'16,"0"0"-29"-16,0 0-6 15,0 0-33-15,0 0-10 16,0 0 0-16,0-6-4 16,0 16 0-16,-7 16 0 15,-6 8 1-15,-6 4 0 16,2 4 1-16,-1 2 1 15,1-1-2-15,-2-3 0 16,4-8-1-16,1-4 0 16,4-6 1-16,2-6-1 15,2-2 0-15,4-4 0 16,-1-2 0-16,3 0 0 16,0-6 0-16,0-2-1 0,0 0 1 15,0 0-2-15,0 0 2 16,0 0-2-16,0 0 2 15,0 0 1-15,0 0 1 16,9-18 1-16,16-12-3 16,4-8 0-16,2-4 1 15,4-6-1-15,-1 1 0 16,-7 1 1-16,-9 8 0 16,-7 16-1-16,-5 4 3 15,-3 10 4-15,-3 4 0 16,0 2-3-16,0 2-4 15,0 0 0-15,0 2-2 0,-14 28 0 16,-15 16 2 0,-6 4 0-16,-3 0 0 0,3-1 0 15,1-5 0-15,7-6 0 16,1-2-1-16,5-8-6 16,6-2-8-16,3-6-16 15,6-8-41-15,6-8-402 16</inkml:trace>
  <inkml:trace contextRef="#ctx0" brushRef="#br0" timeOffset="61238.8">31110 6158 1360 0,'0'0'86'16,"0"0"45"-16,0 0-50 15,0 0-46-15,0 0 3 16,0 0-5-16,-7 0-4 0,5 0-5 15,-2 0-6-15,2 0-6 16,2 0-4-16,0 0-2 16,0 0-3-16,0 0-1 15,0 0-1-15,0 0-1 16,0 0 0-16,0 0-1 16,4 0-1-16,11 0 1 15,6 0 1-15,-1 0 0 16,-7 0 0-16,-2 0 1 15,-9 0-1-15,-2 0-1 16,0 0 1-16,0 0 1 16,0 0-1-16,0 0 0 15,0 0 0-15,0 0 0 0,0 0 0 16,0 0 1 0,-22 0 1-16,-7 0-2 0,-6 0 1 15,-2 0-1-15,6 0 1 16,5 0-1-16,8 0 0 15,3 0 0-15,10 0 0 16,0 2 0-16,5-2 0 16,0 0 0-16,0 0-2 15,0 0-2-15,10 0 0 16,18 0 4-16,13 4-1 16,3-4 0-16,-7 0-5 15,-5 0-11-15,-12 0-25 0,-11 6-48 16,-7 0-168-1</inkml:trace>
  <inkml:trace contextRef="#ctx0" brushRef="#br0" timeOffset="72132.45">7022 12078 1371 0,'0'0'99'15,"0"0"8"-15,0 0-17 16,0 0-55-16,0 0-19 16,0 0-2-16,0 0 7 15,-4 0 3-15,4 0-2 16,-2 0-8-16,0 0-2 16,2 0 0-16,-2 0-7 15,2 0-3-15,0 0-1 16,0 0-1-16,8 0 0 15,17 0 1-15,8 0 1 16,9 1 0-16,5 3-1 0,6-4 1 16,5 0 0-16,-2 0-1 15,-6 0 0-15,-11 0-1 16,-10 0 0-16,-10 0 0 16,-9 0-1-16,-1 0 0 15,-5 0-3-15,-1 0-9 16,2 4-3-16,-3 0-7 15,4 1-17-15,1-5-46 16,-3 0-140-16</inkml:trace>
  <inkml:trace contextRef="#ctx0" brushRef="#br0" timeOffset="72935.23">8119 12190 753 0,'0'0'387'0,"0"0"-167"15,0 0-82-15,0 0-57 16,0 0-36-16,0 0-5 0,-2 0-11 16,2 0-8-1,0 0-4-15,0 0-4 0,0 0 0 16,8 0-1-16,24 0 12 16,16 0-9-16,12 0-7 15,12 0-2-15,8 0-3 16,5-4 0-16,0-4-1 15,-8 3 0-15,-9 0-1 16,-13 1-1-16,-10 0 0 16,-14 2 0-16,-6 2 0 15,-10 0-5-15,-7 0-35 16,-2 0-110-16,-6 0-1308 16</inkml:trace>
  <inkml:trace contextRef="#ctx0" brushRef="#br0" timeOffset="77131.17">6399 13240 925 0,'0'0'65'16,"0"0"-61"-16,0 0-4 15,0 0-19-15,0 0-26 16,0 0 35-16,0 0 10 16,-54-14 88-16,45 9 139 15,0 0-58-15,0 3-69 16,1 0-40-16,1 2-20 16,3-1 0-16,4-2-8 15,-3 3-4-15,0 0 1 16,1 0-4-16,0 0-8 15,-2 0-2-15,4 0-6 16,0 0-5-16,0 0-2 16,0 0-1-16,0 0-1 0,0 0-1 15,14 3 1-15,12 8 1 16,7 1 1-16,12 1-1 16,7-3 1-16,10-5-1 15,7 2 0-15,4-5-1 16,5-2 0-16,-7 0 1 15,-2 0-1-15,-4 0 0 16,-3 0 0-16,0-9 1 16,1 0 0-16,-3-8-1 15,2 3 0-15,-4 3 0 16,-8-4-1-16,-12 8 1 16,-14-2 0-16,-11 7-1 0,-8 0-10 15,-2 0-7-15,-3 2-6 16,0 0-26-16,4 0-36 15,2 12-74-15,5-5-1133 16</inkml:trace>
  <inkml:trace contextRef="#ctx0" brushRef="#br0" timeOffset="77728.78">8402 13315 900 0,'0'0'186'0,"0"0"-28"16,0 0-33-16,0 0-77 16,0 0-23-16,0 0 13 15,-19 12 21-15,19-12-10 16,0 0-1-16,0 2-4 16,0 2-17-16,0-3-5 15,0 2-7-15,0 1 1 16,0 4-5-16,14-2-3 15,8 0 1-15,7 0-2 0,4-6-4 16,10 0 0-16,1 0 0 16,8 0-2-16,2 0-1 15,-2 0 1-15,2 0-1 16,-4 0 0-16,-11 0 0 16,-5 0-1-16,-10 0-4 15,-6 0-28-15,-13 8-35 16,-5 6-148-16</inkml:trace>
  <inkml:trace contextRef="#ctx0" brushRef="#br0" timeOffset="79465.78">7681 13957 608 0,'0'0'347'16,"0"0"-116"-16,0 0-34 15,0 0-113-15,0 0-28 16,0 0-9-16,0 0-14 16,90 1 1-16,-61-1-7 15,4 0-8-15,4 0-7 16,0 0-3-16,3 0-7 15,-5 0 1-15,3 0-2 16,-1 6-1-16,5 2 0 0,0-4 0 16,3 0 0-1,3-2 0-15,1-2-1 16,7 0 0-16,2 0-8 16,3 0-45-16,1 0-52 0,-4 0-189 15</inkml:trace>
  <inkml:trace contextRef="#ctx0" brushRef="#br0" timeOffset="80023.37">10345 13964 1321 0,'0'0'65'0,"0"0"31"16,0 0-13-16,0 0-49 16,139 0-13-16,-94 0-11 15,2 0 1-15,0 0-2 0,2 0-1 16,-2 0 2-1,-8 0-7-15,2 7-3 0,-5-2-13 16,-3-1-128-16,0-4-696 16</inkml:trace>
  <inkml:trace contextRef="#ctx0" brushRef="#br0" timeOffset="80589.25">11691 13984 1404 0,'0'0'54'15,"0"0"26"-15,0 0-21 16,0 0-44-16,0 0-3 16,0 0 22-16,79 6-18 0,-34-6-9 15,6 0-3-15,3 0-1 16,4 0-3-16,0 0-3 16,0 3-61-16,-10-3-188 15</inkml:trace>
  <inkml:trace contextRef="#ctx0" brushRef="#br0" timeOffset="82041.75">16173 13940 628 0,'0'0'630'0,"0"0"-555"16,0 0 89-16,0 0-78 16,0 0-41-16,-114 0-10 15,107 0 3-15,5 0-16 16,2 0-6-16,0 0-2 15,0 0 1-15,2 0-3 16,28 0 1-16,9 0-1 16,15 0-5-16,2 0-4 0,4 0-1 15,5 4-1 1,-1 2-1-16,3 1 1 0,-3-2-1 16,-1 1 1-16,-3-3-1 15,-2-2 0-15,-2-1 0 16,-5 0 0-16,-11 0 0 15,-13 0 0-15,-14 0 0 16,-13 0 0-16,0 0 3 16,-33 0 0-16,-18 0-2 15,-13 0-1-15,-4 0 0 16,3 0 0-16,3 0 1 16,6 0-1-16,8 0 0 0,5 0 1 15,9 0-1-15,13 0 1 16,9 0 0-16,6 0 0 15,6 0-1-15,0 0 0 16,0 0 0-16,14 3-4 16,28 6 2-16,16-3-6 15,15-6-165-15</inkml:trace>
  <inkml:trace contextRef="#ctx0" brushRef="#br0" timeOffset="82844.12">18492 14048 1400 0,'0'0'123'0,"0"0"-17"15,0 0-52 1,0 0-31-16,0 0 3 0,123-18-3 16,-68 17-5-16,6-3-5 15,3 4-3-15,6 0-3 16,3 0-3-16,5 0-1 15,9 0-2-15,4 0 1 16,10 0-2-16,6 4 1 16,2-4 0-16,2 0-1 15,1 0 0-15,-6 0 0 16,-12 0 0-16,-18-4 1 16,-16 1-1-16,-18 3 0 0,-11 0 0 15,-10 0 0-15,-10 0 0 16,-7 0 1-16,-4 0-1 15,0 0 0-15,0-1 1 16,0 1-1-16,-13 0-2 16,-25 0 2-16,-24 0 0 15,-19 0 0-15,-14 0-1 16,-9 0 1-16,-2 0-2 16,4 8-5-16,6 6-20 15,9-5-72-15,13 0-191 16</inkml:trace>
  <inkml:trace contextRef="#ctx0" brushRef="#br0" timeOffset="85530.54">5857 14337 379 0,'0'0'113'0,"0"0"-71"15,0 0 25-15,0 0-40 16,0 0-21-16,0 0-6 16,0 0-263-16</inkml:trace>
  <inkml:trace contextRef="#ctx0" brushRef="#br0" timeOffset="86150.38">5857 14337 661 0,'-91'60'259'0,"91"-60"-54"15,0 0-16-15,0 0-117 16,0 0-16-16,4 0-4 15,3 0-13-15,4 3-12 16,2 1-1-16,7 6 0 16,7-9-1-16,0 6-10 15,9-3-10-15,1 2 0 16,8-2-4-16,8-4 0 16,9 0 1-16,10 0 0 15,2 0-2-15,-3 0 0 0,-11 0 0 16,-17 0-1-16,-22-4 1 15,-9 2 0-15,-10 2 1 16,-2-4 0-16,0 4 5 16,0 0-6-16,-12 0-3 15,-9 0 0-15,-10 0 0 16,-10 0-9-16,-7 6-6 16,-11 2 3-16,-1-4 10 15,0 2 5-15,4-2 0 16,8-4 0-16,5 1 1 15,9-1 4-15,5 0 2 16,8 0-2-16,-2 0-2 0,5 3 2 16,3-2-5-16,-1 4 1 15,5 3 1-15,2-4-2 16,4-4 0-16,3 0 0 16,2 0 1-16,0 0-2 15,0 0-5-15,16 0 6 16,15 0 4-16,9 0 5 15,10 0-8-15,3 0-1 16,0 0-17-16,-4 0-76 16,-9 0-177-16</inkml:trace>
  <inkml:trace contextRef="#ctx0" brushRef="#br0" timeOffset="106138.65">24891 12330 1564 0,'0'0'24'15,"0"0"-22"-15,-11 123 42 0,-2-29 7 16,2 28-10-16,6 37-8 16,5 31-11-16,0 39-8 15,0 21-7-15,0 21-2 16,0 16-4-16,0 9 0 16,-12-3 0-16,-13-20 0 15,-2-36-1-15,0-53 1 16,0-46-1-16,2-35 0 15,4-37 0-15,7-26-13 16,8-30-50-16,6-24-279 16</inkml:trace>
  <inkml:trace contextRef="#ctx0" brushRef="#br0" timeOffset="106965.84">24994 12368 478 0,'0'0'84'0,"0"0"172"15,0 0 16-15,0 0-107 16,0 0-45-16,0 0-53 16,-18-30-53-16,18 30-7 15,2 14 25-15,23 4 16 16,13-2-13-16,15-2-6 15,18-4 3-15,16-4-16 16,11-4 12-16,14-2-9 16,4 0-5-16,-3 0-7 15,-17 3-7-15,-22 4 1 16,-28 1-1-16,-23 6-1 16,-15 8 0-16,-8 13 1 15,-4 11 0-15,-25 16 1 16,-9 18 5-16,-4 16 4 15,-3 22-1-15,3 15 1 0,5 15-4 16,6 15 6-16,8 17-1 16,3 17 0-16,2 12-1 15,2 1-6 1,-2-4 0-16,3-7-2 0,2-5 1 16,3-7 4-16,6-7 2 15,4-7-4-15,-2-3 0 16,0 5-4-16,-7-1 0 15,-5-8 0-15,-1-7-1 16,1-15 0-16,3-19 1 16,3-13-1-16,0-20 0 15,6-16 0-15,0-26 1 0,0-19-1 16,2-17 0-16,0-14-4 16,0-4-18-16,0-45-34 15,0-29-188-15</inkml:trace>
  <inkml:trace contextRef="#ctx0" brushRef="#br0" timeOffset="107900.84">24332 12635 741 0,'0'0'311'0,"0"0"-79"15,0 0-93-15,0 0-54 16,0 0-14-16,0 0-24 16,9-36-14-16,-9 36-9 15,0 0-5-15,0 0-5 0,-13 0-10 16,-10 22-4-16,-6 12 2 16,5 4-1-16,0 4 1 15,6 1 0-15,5-3-2 16,1 0 1-16,8-4-1 15,1-2 0-15,3-8 1 16,0-2-1-16,3-4 0 16,15-4 0-16,9-10-1 15,8-6 1-15,9 0 1 16,10-24 0-16,0-14-1 16,-4-11 1-16,-9-6 0 15,-12-3 0-15,-16 7 0 16,-11 5 1-16,-2 16 0 15,-8 10-2-15,-24 16 0 16,-13 4-3-16,-3 4-28 0,1 22-39 16,11 6-160-16</inkml:trace>
  <inkml:trace contextRef="#ctx0" brushRef="#br0" timeOffset="108267.67">24524 13180 1306 0,'0'0'134'16,"0"0"-36"-16,0 0-7 16,132 0-40-16,-61 0-19 15,14-4-11-15,6 2-4 16,-3 2-9-16,-1 0-3 16,-4 0-5-16,-8 0 0 0,-3 0 0 15,-9 0-5-15,-5 0-16 16,-3-2-14-16,1-4-34 15,-1 0-70-15,-7 4-136 16,-13-3-742-16</inkml:trace>
  <inkml:trace contextRef="#ctx0" brushRef="#br0" timeOffset="108718.77">25306 12559 1470 0,'0'0'37'0,"0"0"-8"16,0 0 55-16,0 0-72 16,0 0-10-16,0 0 4 15,-80 48 4-15,55-10 11 16,-2 6 6-16,3 8-5 16,2 4-9-16,8 1-7 15,12-3-3-15,2-10-2 16,0-6-1-16,18-14 0 0,11-10 1 15,15-14-1-15,10 0 0 16,6-20 0-16,2-20 1 16,-6-9-1-16,-12-2-1 15,-12-3-5-15,-14 7-8 16,-14 7-2-16,-4 12 2 16,-17 18-31-16,-26 10-35 15,-13 4-151-15,-11 34-980 16</inkml:trace>
  <inkml:trace contextRef="#ctx0" brushRef="#br0" timeOffset="109195.51">25028 13629 1113 0,'0'0'145'0,"0"0"-58"16,0 0 59-16,0 0-84 15,0 0-13-15,0 0 2 16,60-42-18-16,-58 38-13 16,-2 4-4-16,0 0-12 15,4 0-4-15,5 0-13 0,7 0-32 16,8 0-77-16,3-1-242 16</inkml:trace>
  <inkml:trace contextRef="#ctx0" brushRef="#br0" timeOffset="109450.24">25355 13403 1498 0,'0'0'4'0,"0"0"20"0,0 0 21 15,0 0-35 1,0 0-1-16,-15 128 7 0,10-95-4 16,0 0-3-16,-4 6-2 15,3-3-4-15,-1 1-3 16,1 2-4-16,1-5-70 16,0 0-364-16</inkml:trace>
  <inkml:trace contextRef="#ctx0" brushRef="#br0" timeOffset="109807.27">24968 14101 735 0,'0'0'506'0,"0"0"-361"15,0 0 8-15,0 0-81 16,0 0-44-16,0 0-6 16,-5 0-3-16,14 0-5 15,18 0 12-15,4 0-13 0,4 0-6 16,1 0-4-1,4 0-3-15,3 0 1 0,3 0-1 16,5 0 0-16,3 0 0 16,-1 0-2-16,1 0-16 15,-5 10-26-15,-13-6-74 16,-16 0-582-16</inkml:trace>
  <inkml:trace contextRef="#ctx0" brushRef="#br0" timeOffset="110287.51">25020 14642 1355 0,'0'0'124'16,"0"0"-34"-16,0 0 2 16,0 0-64-16,0 0-12 15,0 0 0-15,-2-6-9 16,2 6-6-16,0 0-1 15,8 0 0-15,13 0 0 16,8 0 0-16,0 0-1 16,2 0-30-16,-6 0-118 15,-5 0-977-15</inkml:trace>
  <inkml:trace contextRef="#ctx0" brushRef="#br0" timeOffset="110537.79">25306 14486 1607 0,'0'0'12'16,"0"0"-6"-16,0 0 27 16,0 0-28-16,0 0 0 15,0 0-2-15,34 48 3 16,-34-22-2-16,0 6 3 15,0 0-5-15,-3 6-2 0,-6 0 0 16,0 2-32-16,-2-1-122 16,0-2-639-16</inkml:trace>
  <inkml:trace contextRef="#ctx0" brushRef="#br0" timeOffset="110937.59">24983 15127 1244 0,'0'0'152'15,"0"0"-54"-15,0 0-3 16,0 0-49-16,0 0-12 16,0 0-4-16,0-8-12 0,0 8-7 15,0 0-6-15,0 0-3 16,0 0 0-16,0 0-2 15,0 0 0-15,4 0 1 16,0 0-1-16,2 0 0 16,-2 0 0-16,-4 0-18 15,2 0-38-15,-2 0-79 16,0 0-159-16</inkml:trace>
  <inkml:trace contextRef="#ctx0" brushRef="#br0" timeOffset="111233.1">24983 15127 1362 0,'-129'6'72'0,"129"-7"34"0,0 1-31 16,0-5-64-16,0 3-3 15,13 0 14-15,3 2 5 16,6 0-8-16,7 0-5 16,9 0-7-16,8 0-1 15,10 0-1-15,4 0-2 16,5 0 0-16,-3 0 0 16,-8 0-3-16,-10 0-11 15,-10 10-60-15,-10 2-125 16,-8-2-749-16</inkml:trace>
  <inkml:trace contextRef="#ctx0" brushRef="#br0" timeOffset="111647.98">24816 15633 1287 0,'0'0'174'0,"0"0"-156"16,0 0 70-16,0 0-43 16,0 0-22-16,0 0 10 15,100-28-12-15,-80 28-8 0,2 0-5 16,-2 0-7-16,1 0-1 15,0 2 0 1,4 2-49-16,0-4-116 0,-1 0-924 16</inkml:trace>
  <inkml:trace contextRef="#ctx0" brushRef="#br0" timeOffset="111923.17">25294 15448 975 0,'0'0'590'0,"0"0"-563"16,0 0 6-16,0 0-5 15,0 0-19-15,0 0 7 16,0 90-1-16,-6-49 5 15,-1-5-4-15,1 8-7 16,-4-2-6-16,6-2-2 16,-2 2-1-16,1-4 0 15,1-4-74-15,-2-10-748 16</inkml:trace>
  <inkml:trace contextRef="#ctx0" brushRef="#br0" timeOffset="112915.31">24851 15638 1516 0,'0'0'44'0,"0"0"-13"16,0 115 36-16,0-49-32 16,-4 20-21-16,-14 13-10 15,-7 17-2-15,-4 4 0 16,-4 1-2-16,2 3 1 15,-1-16-1-15,1-10 1 16,0-5-1-16,-2-11 0 0,-7 6-11 16,-7-2-39-1,-4-2-129-15</inkml:trace>
  <inkml:trace contextRef="#ctx0" brushRef="#br0" timeOffset="121660.37">11677 14602 1646 0,'0'0'90'0,"0"0"-50"16,0 0 7-16,0 0-34 16,0 0-11-16,0 0-2 15,0 0 3-15,0 118 1 16,0-68-2-16,0 5 2 16,2-3-1-16,2 4-1 15,-4-4 0-15,0 2-1 16,0-2-1-16,0-7 1 0,-11-5-1 15,-7-11 1-15,-1-2-1 16,-10-14 0-16,-9 0-2 16,-7-13-1-16,-4 0-3 15,0-13 1-15,11-14 2 16,14-5 3-16,15 5 0 16,9 0-1-16,4 0-1 15,28 9 2-15,10 4 0 16,5 6-1-16,1 4 1 15,-1 0 0-15,0 4-1 16,-4 0 1-16,-3 0-2 0,-3 0-31 16,-4 0-59-1,-3 0-409-15</inkml:trace>
  <inkml:trace contextRef="#ctx0" brushRef="#br0" timeOffset="121872.96">11951 14345 1727 0,'0'0'9'0,"0"0"23"16,0 0 20-16,0 0-45 15,0 0-7-15,0 0-2 16,-11-12-33-16,9 12-84 0,-6 8-251 15</inkml:trace>
  <inkml:trace contextRef="#ctx0" brushRef="#br0" timeOffset="122390.78">12387 14752 1030 0,'0'0'741'0,"0"0"-739"0,0 0 55 16,0 0-35-16,0 0-9 16,0 0-8-16,-17-78 0 15,15 76-1-15,-8 2 0 16,-3-4 1-16,-11 4-5 15,-8 0 0-15,-3 4 0 16,-3 10 0-16,7 8 0 16,9-8 0-16,6 4-1 15,3-1 1-15,6 1-1 16,3 0 0-16,4 1 1 16,0 3-1-16,0 1 0 15,0 1 1-15,17 0 0 0,12-2 0 16,9 0 0-16,3-8 0 15,0 0 0-15,-3-2 0 16,-11-4 0-16,-9-2 0 16,-11 2 0-16,-7 2-1 15,0 6 0-15,-2 4 0 16,-25 2 1-16,-5 0 0 16,-3 0 1-16,2-8-1 15,1 0 0-15,6-6 0 16,-1-8 0-16,6 0 0 15,4 0-6-15,7-18-19 16,10-8-30-16,0-6-182 16</inkml:trace>
  <inkml:trace contextRef="#ctx0" brushRef="#br0" timeOffset="122928.55">12639 14829 1727 0,'0'0'14'16,"0"0"-3"-16,0 0 37 15,0 0-22-15,0 0-11 16,43 134-3-16,-43-104-4 16,0-2-1-16,0-2-2 15,0-6-2-15,0-4-1 16,0-6-1-16,-4-6-1 0,1 0 0 15,3-4 1 1,0 0 0-16,0 0 1 0,5-8 0 16,18-18-2-16,14-2 1 15,3-4-1-15,-5 10 0 16,-4 0-1-16,-8 12 1 16,-10 6 0-16,-7 4 0 15,0 0-1-15,0 0 0 16,-2 10 1-16,3 10 0 15,-3 0 0-15,4 2 0 16,-2-8 0-16,1-2 0 16,1-6 0-16,4-4 0 15,3-2 0-15,6 0 0 16,5 0 1-16,3-12-1 0,0-4 0 16,-3 0-1-16,-7 2 1 15,-7 6-1-15,-4 4 1 16,-8 4 0-16,0 0-1 15,0 0-1-15,0 22 1 16,0 6 1-16,0-2-1 16,0 0-9-16,4-8-14 15,14-4-18-15,8-10-51 16,10-4-238-16</inkml:trace>
  <inkml:trace contextRef="#ctx0" brushRef="#br0" timeOffset="123151.37">13767 14450 1738 0,'0'0'19'0,"0"0"46"16,0 0-40-16,-123 170-10 15,101-82-2-15,2 2-2 16,6-1-3-16,8-9-6 15,4-8-2-15,2-6 0 16,0-8-17-16,2-8-42 0,20-23-1153 16</inkml:trace>
  <inkml:trace contextRef="#ctx0" brushRef="#br0" timeOffset="124090.45">14020 14825 1652 0,'0'0'54'0,"0"0"-16"0,0 0-1 15,0 0-17-15,0 0-3 16,0 0-7-16,106 128-4 16,-93-104-1-16,-2-6-3 15,-2-6-1-15,-5-8 0 16,1-4 0-16,1 0 0 15,15 0 1-15,8-26 5 16,8-10-4-16,5-8-2 16,-1-9-1-16,-8 3 1 15,-4 9-1-15,-9 10-1 16,-11 15-6-16,-6 6-9 16,-3 10-17-16,0 0-70 15,0 18-128-15,0 12-453 16</inkml:trace>
  <inkml:trace contextRef="#ctx0" brushRef="#br0" timeOffset="124278.82">14558 15136 840 0,'0'0'658'16,"0"0"-558"-16,0 0 17 16,0 0-67-16,44 126-19 15,-40-108-12-15,-4 4-11 16,0 0-4-16,-13 10-1 15,-22-4-3-15,-10 6-1 0,1-12-36 16,1-4-67 0,9-14-405-16</inkml:trace>
  <inkml:trace contextRef="#ctx0" brushRef="#br0" timeOffset="124925.46">14988 14851 1371 0,'0'0'71'0,"0"0"78"0,0 0-85 15,0 0-22-15,0 0-9 16,0 0-2-16,69 116-8 16,-67-80-3-16,-2 4-1 15,0 4-6-15,0 5-2 16,-13-3-2-16,-5-2-6 15,0-7 0-15,0-6-2 16,7-9 0-16,2-10-1 16,5-2 0-16,1-6 0 15,1-4 0-15,2 0 1 0,0 0 0 16,0-22 2-16,0-18-3 16,11-18 0-16,14-5-2 15,2-9 0-15,6-8-2 16,5 0 1-16,-3 0-2 15,4 5 2-15,-8 17 1 16,-7 20 1-16,-4 16 1 16,3 12 0-16,1 8-2 15,10 2 2-15,1 0-1 16,1 8 1-16,-7 16 0 16,-7-2-1-16,-7 4 0 15,-8 4 1-15,-7-7 0 16,0 0 0-16,-9-1 0 0,-13-1 0 15,-2-1 0 1,-1-4 1-16,-2-2-1 0,3-8-7 16,-3-2-20-16,7-4-18 15,4 0-54-15,10 0-343 16</inkml:trace>
  <inkml:trace contextRef="#ctx0" brushRef="#br0" timeOffset="125101.47">15491 15244 1639 0,'0'0'29'0,"0"0"64"15,0 0-37-15,5 130-35 0,-5-102-13 16,0 2-6-16,0-4 0 16,-5-8-2-16,-17 0 0 15,0-12-32-15,0-6-90 16</inkml:trace>
  <inkml:trace contextRef="#ctx0" brushRef="#br0" timeOffset="125518.47">16017 14642 1400 0,'0'0'6'0,"0"0"-6"16,0 0-25-16,0 0-282 16</inkml:trace>
  <inkml:trace contextRef="#ctx0" brushRef="#br0" timeOffset="126160.98">16202 14794 1498 0,'0'0'42'0,"0"0"76"0,0 0-30 16,0 0-60-16,0 0-3 15,0 0 0-15,22-76-5 16,-22 70-2-16,-2 2-9 16,-14 4-6-16,-8 0-2 15,-12 10-1-15,-2 24 0 16,-4 7 1-16,2 3-1 16,6 6 1-16,5-4 0 15,8-2 0-15,7-4-1 0,9 0 0 16,5-6 0-1,0-2 0-15,7-4 0 16,15-7 0-16,5-7 0 0,2-5 0 16,5-9 0-16,-1 0 1 15,-2 0-1-15,-2-9 1 16,-6-18 0-16,-4 1 0 16,-5-2-1-16,-7 2 1 15,-7 4-1-15,0 8 1 16,-25 4-1-16,-15 10-3 15,-5 0-2-15,-1 0-5 16,4 18-2-16,11 2-4 16,12 0-13-16,19 0-57 0,0-6-198 15</inkml:trace>
  <inkml:trace contextRef="#ctx0" brushRef="#br0" timeOffset="126388.85">16592 15298 1796 0,'0'0'9'16,"0"0"42"-16,0 0-17 16,0 0-25-16,0 0-4 0,0 0-2 15,-64 104-1-15,56-88-2 16,-5 2 1-16,-5-8-1 15,-4 6-12-15,0-10-35 16,-1-2-81-16</inkml:trace>
  <inkml:trace contextRef="#ctx0" brushRef="#br0" timeOffset="127511.4">17336 15021 1461 0,'0'0'83'0,"0"0"15"15,0 0 4-15,0 0-68 16,0 0-16-16,0 0 1 16,0-76-1-16,0 70-3 15,0 0 0-15,0 0-3 16,0 6-4-16,-16 0-5 15,-10 0-3-15,-10 0 0 16,2 6 0-16,1 12 0 16,8-2 0-16,8 6 0 0,5-4 0 15,8 0-1-15,4-6-1 16,0 2 2-16,0-4-1 16,14 4 1-16,5-6 0 15,4 4-1-15,4-2 0 16,0 4 0-16,2 3-1 15,0-2-2-15,0 2 0 16,-6 1 0-16,-2 0-2 16,-5 0 1-16,-7-4 1 15,-7-5 1-15,-2 4 0 16,0-5 3-16,-27 2-1 16,-11-2 1-16,-4-4-1 0,-1 6 0 15,8-10 1-15,4 0-1 16,10 0 1-1,13 0-5-15,5 0-21 0,3-10-56 16,5-6-266-16</inkml:trace>
  <inkml:trace contextRef="#ctx0" brushRef="#br0" timeOffset="128261.15">17737 15037 1670 0,'0'0'11'0,"0"0"92"0,0 0-65 16,0 0-20-16,0 0-1 16,0 0-5-16,-2-26-6 15,-23 26-3-15,-6 0-2 16,-4 6 0-16,-1 14 0 15,3 4-1-15,8-2 1 16,7 0-1-16,7 0 0 16,7-2 0-16,4-4 0 15,0-2 0-15,0 0-1 16,21-5 1-16,14-5 1 0,7-4-1 16,4 0 0-1,1 0 0-15,-3-13 0 16,1-6 0-16,-7-8-1 0,-5-3-1 15,-8-2 1 1,-10 0 0-16,-9 2 1 0,-6 8 0 16,0 8 1-16,-21 2-1 15,-6 6 0-15,-4 6 1 16,4 0 1-16,2 0-1 16,6 0 0-16,5 8-1 15,3 2 0-15,7 2 0 16,4-2-1-16,0 4 1 15,0-4 0-15,25-2 0 16,10 0-1-16,7-8 2 16,10 0-2-16,8 0 0 0,5 0-4 15,1-4-5-15,1-14 0 16,-5-4 4-16,-6-10 3 16,-2-8 1-16,-8-12 2 15,-5-7 0-15,-8 0 0 16,-11-2 0-16,-10 15 2 15,-10 12 7-15,-2 12 4 16,-5 18-2-16,-21 4-7 16,-12 10-2-16,-11 38-1 15,-5 18 1-15,1 9-1 16,4 5 2-16,7-2-1 16,13-4-1-16,13-6 0 15,13-6-1-15,3-9-1 0,9-9-6 16,22-16 5-16,6-10-20 15,5-12-9-15,4-6-69 16,3 0-1633-16</inkml:trace>
  <inkml:trace contextRef="#ctx0" brushRef="#br0" timeOffset="128488.13">19023 14622 1807 0,'0'0'3'0,"-7"135"29"15,4-41 11-15,-5 8-18 16,-7-2-15-16,-20-8-5 16,-17-11-4-16,-31-9 0 15,-21-14-1-15,-21-12-12 16,-14-8-30-16,-3-10-110 15</inkml:trace>
  <inkml:trace contextRef="#ctx0" brushRef="#br0" timeOffset="129561.23">15757 15619 1787 0,'0'0'11'15,"0"0"-7"-15,0 0 36 16,0 0-26-16,0 0-14 15,124-76 1-15,-50 71-1 16,2 1-1-16,-1-1-1 16,-4 2-2-16,-8 3-1 15,-14 0 1-15,-20 0 2 16,-14 0 0-16,-15 0 0 0,-11 0 2 16,-36 12 0-1,-20 2 2-15,-10-4 0 0,-2 3 2 16,6-5 1-16,11-3 1 15,10 4 0-15,17-9-1 16,17 0 2-16,11 0-2 16,7 0-3-16,0 0-2 15,7 0 0-15,24 0-1 16,16 0 1-16,7 0-1 16,-1 0-6-16,0 0-1 15,1 1-3-15,0 2 0 16,-8-3 5-16,-10 0 4 15,-14 0 2-15,-13 0 1 16,-9 0 6-16,-36 0 12 16,-35 0-15-16,-31 0-4 0,-14 18-2 15,4 0-11-15,17 0-47 16,28-8-893-16</inkml:trace>
  <inkml:trace contextRef="#ctx0" brushRef="#br0" timeOffset="140498.51">11670 6992 647 0,'0'0'370'16,"0"0"-161"-16,0 0-58 16,0 0-89-16,0 0-50 15,0 0-12-15,0 0-11 0,0 0-17 16,-16-20-109-1,5 8 24-15,-2-2-487 0</inkml:trace>
  <inkml:trace contextRef="#ctx0" brushRef="#br0" timeOffset="140859.7">11716 6814 1604 0,'0'0'24'0,"0"0"-2"0,0 0 19 16,0 0-22-16,0 0-18 15,0 0-1-15,85-14 1 16,-56 14 0-16,5 0-1 16,7 0 0-16,9 0 0 15,10 0 0-15,5 3 0 16,7 4 0-16,-6-2 0 16,1-2 0-16,-9-1-9 15,-4-2-17-15,-10 0-14 16,-8 0-60-16,-10 0-239 0</inkml:trace>
  <inkml:trace contextRef="#ctx0" brushRef="#br0" timeOffset="142046.04">14010 6681 1491 0,'0'0'43'16,"0"0"-28"-16,0 0 44 0,0 0-32 16,0 0-10-16,0 0 17 15,147 0-9-15,-76 0-8 16,4 0 5-16,2 0-8 16,-4 0-4-16,-1 0-4 15,-8 0-1-15,-8 0-1 16,-10 0-3-16,-8 0-1 15,-11 0 0-15,-5 0 0 16,-4 0 0-16,-4 0 0 16,-6 0 0-16,-3 0 0 15,-3 0 0-15,-2 0 0 16,-5 0 4-16,-37 0-4 16,-22 0-4-16,-23 0 0 0,-9 0 1 15,-2 0 3-15,5-4 0 16,8 0 0-16,16 2 0 15,15 0 1-15,14 2 0 16,18 0 2-16,13-4-3 16,6 2 1-16,3 0-1 15,0 2 0-15,0 0 3 16,0-2-3-16,0 2 4 16,16-4 8-16,18 0 4 15,17-2-3-15,18 4-5 0,14 2-4 16,10 0 0-1,7 0-3-15,-4 0-1 0,-7 0 0 16,-10 10-1 0,-13-2-9-16,-13 2-22 0,-14-6-57 15,-16-4-295-15</inkml:trace>
  <inkml:trace contextRef="#ctx0" brushRef="#br0" timeOffset="145373.31">14723 5799 766 0,'0'0'264'15,"0"0"-68"-15,0 0-77 0,0 0-32 16,0 0-19-16,0 0-1 15,0 0-11-15,0-16-15 16,0 16-8-16,0 0-4 16,0-2-9-16,0-2-8 15,0 2-7-15,-9 0-5 16,-5 2 0-16,-1 0 0 16,-3 0 0-16,-4 0 0 15,-3 0 0-15,-4 0 1 16,-2 8-2-16,-2 6 2 15,-3 4-1-15,5 0 0 16,4 2 0-16,7 0 0 16,4 2 0-16,9-2-1 15,3 4 1-15,4-2-1 16,0-2 1-16,0 3-1 0,18-5 1 16,7 1-1-1,8-2 1-15,7-5 0 0,12-6 0 16,0-6 2-16,4 0-2 15,-4 0 0-15,-6-6 1 16,-3-12 0-16,-7-8-1 16,-10-1 0-16,-6 4 1 15,-8-4-1-15,-10-1 3 16,-2 4-1-16,0-2 0 16,-23 0-2-16,-6 4-1 15,-2 4 1-15,0 8-1 16,0 6-5-16,4 4-38 0,7 0-80 15,6 0-517 1</inkml:trace>
  <inkml:trace contextRef="#ctx0" brushRef="#br0" timeOffset="149663.09">12826 15789 1655 0,'0'0'102'15,"0"0"-99"-15,0 0-2 16,-125 88 12-16,75-38-1 16,-4 0-5-16,0-1-2 15,-2-5-1-15,1-4 1 16,-9 4 2-16,-10 2-3 15,-13 8-4-15,-13 8 0 16,-5 5 0-16,4-3-15 16,17-4-10-16,24-10-30 15,17-14-168-15</inkml:trace>
  <inkml:trace contextRef="#ctx0" brushRef="#br0" timeOffset="150397.6">10823 16878 1502 0,'0'0'102'16,"0"0"-96"-16,0 0 18 16,0 0 16-16,0 0-11 15,0 0 3-15,27 62-13 16,-23-20 0-16,-1 10-1 16,-3 7-9-16,0-1-4 15,-20 4-2-15,-13-8-1 0,-3-4-1 16,-3-12 1-1,6-10-2-15,6-10 1 0,10-14 0 16,3-4-1-16,8 0 1 16,1-18-1-16,5-18-11 15,0-8-9-15,9-4 16 16,11 12 3-16,-4 4 1 16,0 14 1-16,0 10 1 15,1 4-1-15,5 4-1 16,12 0 0-16,10 4 0 15,12 8 0-15,6-2 0 16,0 0-2-16,-8-10-85 16,-16 0-503-16</inkml:trace>
  <inkml:trace contextRef="#ctx0" brushRef="#br0" timeOffset="150587.1">11078 16469 1771 0,'0'0'18'0,"0"0"-17"15,0 0 8-15,0 0 4 16,0 0-13-16,0 0-2 16,-21 56-17-16,40-16-93 15,-6 0-677-15</inkml:trace>
  <inkml:trace contextRef="#ctx0" brushRef="#br0" timeOffset="151068.34">11535 17026 1760 0,'0'0'11'15,"0"0"-9"-15,0 0 20 16,0 0-7-16,0 0-11 16,0 0 0-16,-35-62-2 0,29 62 1 15,-1 0 4-15,-9 0-4 16,-5 12-3-16,-6 6 1 16,2 4-1-16,8-4 1 15,3-4-1-15,5 4 0 16,5-5 0-16,2 1 0 15,2-5 0-15,0 4 0 16,0-4 0-16,17 0 0 16,16-4 0-16,10 0 0 15,4-5 0-15,-4 0-2 16,-15 4-2-16,-8-4 3 16,-13 4 1-16,-7 1-1 15,0 8 0-15,0 9 1 16,-22 6 4-16,-9 2 3 15,-8 6-1-15,2-6-2 0,1-2-2 16,7-6-2-16,6-4 1 16,8-10-1-16,4 2-1 15,4-10-6-15,5 0-20 16,2-10-52-16,0-20-556 16</inkml:trace>
  <inkml:trace contextRef="#ctx0" brushRef="#br0" timeOffset="151549.73">11936 17048 1782 0,'0'0'7'0,"0"0"-5"16,0 0 28-16,0 0-19 15,0 0-8-15,-27 143 0 16,27-121-1-16,0-4-1 15,0-4 0-15,0-10-1 16,0 0 0-16,0-4 0 16,11 0 0-16,15 0 0 15,10-12-3-15,4-6 3 16,-2 0 0-16,-4 4 0 16,-7 2 0-16,-12 6 0 0,-4 6 0 15,-4 0 0 1,-5 0-2-16,5 14 2 15,-1 4 0-15,1 4 3 16,0-4-3-16,2-10 0 0,-1-2 0 16,4-6-2-16,7 0-4 15,6 0-2-15,4-18-1 16,0-10 5-16,-2 2 0 16,-2 4 4-16,-6 0 0 15,-5 3 1-15,-5 14 3 16,-5 1 2-16,-4 4-1 15,0 0-5-15,0 18 2 16,0 14-2-16,0 4 0 16,0 0-2-16,0-6-13 0,13-4-37 15,12-12-80-15,6-10-507 16</inkml:trace>
  <inkml:trace contextRef="#ctx0" brushRef="#br0" timeOffset="151774.04">12904 16870 1740 0,'0'0'16'16,"0"0"2"-16,0 0 15 15,-124 152-24-15,117-104-7 0,7 2-1 16,0-1-1-1,0-9-1-15,20-4-13 0,2 0-35 16,5-10-52-16,-2-4-116 16</inkml:trace>
  <inkml:trace contextRef="#ctx0" brushRef="#br0" timeOffset="152180.84">13466 16972 1520 0,'0'0'116'16,"0"0"-70"-16,0 0 41 15,0 0-48-15,0 0-22 16,0 0-9-16,-40 0-4 15,9 36 0-15,-7 4 3 16,-1 0 1-16,6 1-3 16,12-9-2-16,9-2-1 15,12-8-2-15,0-4 0 16,9-8 0-16,29-6 1 16,13-4-1-16,9 0-1 15,5-22-7-15,0-6 3 16,-10-6-5-16,-10-3 0 0,-10 1-2 15,-14-4 2 1,-17 4 1-16,-4 4 3 0,-6 2-2 16,-28 12-12-16,-7 6 10 15,-1 10-31-15,3 2-29 16,7 0-97-16</inkml:trace>
  <inkml:trace contextRef="#ctx0" brushRef="#br0" timeOffset="152453.84">14126 16605 1849 0,'0'0'7'0,"0"0"5"16,13 153 23-16,-5-85-27 15,-2 6-3-15,-6 12-2 16,0 7-2-16,-29-7-1 16,-19 2 2-16,-8-8-2 15,-12-4-2-15,-8-12-8 16,0-7-8-16,5-7-11 16,9-18-20-16,12-16-103 15</inkml:trace>
  <inkml:trace contextRef="#ctx0" brushRef="#br0" timeOffset="163472.31">16098 16070 499 0,'0'0'1172'0,"0"0"-1172"16,0 0 7-16,0 0 53 15,0 0-40-15,0 0-13 16,0 0 4-16,77-66 3 15,-59 66 0-15,7 22-1 16,4 10-2-16,4 6-2 16,11 8-4-16,10 2-3 15,11 6 0-15,8 4-2 16,12 1 1-16,8-5-1 16,5-6-9-16,0-4-32 0,-4-4-103 15,-12-12-1315-15</inkml:trace>
  <inkml:trace contextRef="#ctx0" brushRef="#br0" timeOffset="163925.19">17376 16960 1656 0,'0'0'41'0,"0"0"-41"16,0 0 1-16,0 0 37 16,0 0-12-16,20 124-19 15,-17-79-2-15,-3 9-3 16,0-10 0-16,-5 0-1 15,-13-8 0-15,-5-10 1 16,0-8-1-16,-6-4-1 16,-7-14 3-16,3 0-1 15,4 0-1-15,2-22-1 16,13-10 2-16,12-4-2 16,2 2-2-16,2 2-2 15,21 10 3-15,6 4-1 0,2 5 2 16,2 8 0-1,3 1 0-15,7 4-1 0,1 0 1 16,5 0 0-16,4 0 0 16,-2 4 0-16,-1 6-9 15,-10-6-70-15,-7-4-237 16</inkml:trace>
  <inkml:trace contextRef="#ctx0" brushRef="#br0" timeOffset="164102.97">17800 16583 1755 0,'0'0'3'0,"0"0"-1"16,0 0 33-16,0 0-30 16,0 0-5-16,0 0-48 15,-29 14-62-15,29 4-1088 16</inkml:trace>
  <inkml:trace contextRef="#ctx0" brushRef="#br0" timeOffset="164508.51">18245 16838 1723 0,'0'0'7'0,"0"0"0"0,0 0 48 16,0 0-43-16,0 0-10 16,-127-34 0-16,100 34 0 15,-4 16 0-15,2 6-1 16,3 6 0-16,6-6 0 16,3 4 0-16,9-4-1 15,6-2 1-15,2 0-1 16,0-2 0-16,0-8 0 15,18 8 1-15,6-4-1 16,0 2 1-16,1-2 4 16,-5 0-4-16,-4-1-1 15,-7 1 1-15,-9 8-2 0,0 1 2 16,-7 4-1-16,-22-5 0 16,-7 0 0-16,1-4 0 15,1-4 0-15,3-6 0 16,11-4-2-16,7-4-7 15,13 0-7-15,0 0-28 16,19-26-181-16</inkml:trace>
  <inkml:trace contextRef="#ctx0" brushRef="#br0" timeOffset="164975.26">18531 16936 1527 0,'0'0'260'15,"0"0"-252"-15,0 0-7 16,0 0 31-16,0 0-25 16,0 0-3-16,-14 86 2 15,3-56-3-15,2 2-1 16,2-5 0-16,3-9-2 16,1-4 0-16,3-10 1 15,0 0-2-15,0-4 1 16,16 0-3-16,13 0 0 15,7-14 1-15,2-4 1 16,-3-4-1-16,-2 5 1 16,-4 7 1-16,-8 2 0 0,-8 8 1 15,-7 0-1-15,2 0 0 16,-6 0 0-16,4 4-1 16,3 10 1-16,-3-1-1 15,6 0 1-15,-3-4 0 16,7-4-5-16,1-1-4 15,4-4 4-15,-1 0-3 16,-3 0 1-16,-3 0 3 16,-5 0 2-16,-7 0 2 15,0 0 4-15,-2 0 3 16,0 0-2-16,2 9-5 16,7 23 0-16,9-2 0 0,11 2-5 15,11-6-47-15,9-12-180 16</inkml:trace>
  <inkml:trace contextRef="#ctx0" brushRef="#br0" timeOffset="165207.34">19763 16812 1213 0,'0'0'550'0,"0"0"-535"16,0 0 2-16,0 0-1 0,-116 76-14 16,109-14-1-1,7 0 0-15,0 6-1 0,11-1-3 16,18-9-27-16,2-4-68 16,3-14-779-16</inkml:trace>
  <inkml:trace contextRef="#ctx0" brushRef="#br0" timeOffset="168602.14">21895 16878 1567 0,'0'0'107'0,"0"0"-61"0,0 0 17 15,0 0-36-15,0 0-16 16,0 0-4-16,-63 10-1 15,43 4 0-15,-2 4-1 16,2 2-1-16,-2 0-2 16,4 0-1-16,2-2 0 15,3-4-1-15,6 0 0 16,0-2 1-16,7-6-1 16,0 2-1-16,0 2-2 15,16-6-5-15,16 4 0 16,7-3 4-16,-1 0 4 0,-2-5-1 15,-7 4 1-15,-9 5 0 16,-7 0 0 0,-3 4 0-16,-4-3-1 0,-6 8 1 15,0 0 2 1,0 0 1-16,-6 4-1 0,-17 0-1 16,-6-8 1-16,-7-2-2 15,-1-2-17-15,1-10-42 16,2 0-168-16</inkml:trace>
  <inkml:trace contextRef="#ctx0" brushRef="#br0" timeOffset="168811.27">21837 16758 1665 0,'0'0'18'0,"0"0"45"15,0 0-30-15,0 0-28 16,147-18-3-16,-78 18 0 16,9 5-2-16,2 13 0 15,-2 3-20-15,-9-3-108 16,-13-8-1512-16</inkml:trace>
  <inkml:trace contextRef="#ctx0" brushRef="#br0" timeOffset="169026.36">22977 16625 1717 0,'0'0'12'0,"0"0"25"15,0 177 14-15,-15-91-23 16,-16 8-11-16,-10 4-9 15,-9-5-6-15,-16-7-2 16,-20-12-5-16,-26-20-55 16,-33-18-414-16</inkml:trace>
  <inkml:trace contextRef="#ctx0" brushRef="#br0" timeOffset="169693.04">20048 17012 1470 0,'0'0'174'0,"0"0"-119"0,0 0 13 15,0 0-43-15,0 0-13 16,0 0 14-16,22 76-11 16,-15-53-7-16,-1-5-3 15,-1 0-3-15,-3-9-1 16,0 0-1-16,0-9 1 16,1 0 0-16,-3 0-1 15,7 0 2-15,3 0 0 16,13-18 3-16,8-14-3 15,5-4-1-15,3-9 0 0,0 1-1 16,-1 0 0 0,-9 8 0-16,-8 14 0 0,-9 8-9 15,-10 10-8-15,-2 4-22 16,0 0-109-16,-18 8-1343 16</inkml:trace>
  <inkml:trace contextRef="#ctx0" brushRef="#br0" timeOffset="169914.49">20447 17281 1685 0,'0'0'14'0,"0"0"45"16,0 0 1-1,0 0-35-15,0 0-9 0,-9 124-8 16,-3-102-5-16,-5-4-3 15,-3 4 0-15,-7-8-4 16,-7 0-24-16,3-5-28 16,0-9-90-16,4 0-804 15</inkml:trace>
  <inkml:trace contextRef="#ctx0" brushRef="#br0" timeOffset="170418.1">20821 17056 1747 0,'0'0'20'16,"0"0"-18"-16,0 0 26 16,0 0-5-16,0 0-15 15,27 149 1-15,-23-109 0 16,-4-4-2-16,0-6-4 15,0 2-1-15,0-14 0 16,-13 0-1-16,1-10 0 16,1-4 0-16,3-4 1 15,-4 0 0-15,3 0-1 16,3-16 1-16,6-12-1 16,0-8 0-16,0-4 0 15,19-4 0-15,13-6-1 16,4 2 0-16,4 3 0 0,2 5 0 15,-1 8 0-15,-2 10 0 16,1 12-1-16,0-2 1 16,1 12 0-16,-1 0 0 15,-7 0-1-15,-4 12 1 16,-6 12-1-16,-11 2 0 16,-5 2 1-16,-7 2 0 15,0-7-1-15,-19-1 0 16,-15-4-4-16,-7-8 4 15,-3-10 0-15,0 0 0 16,5 0 0-16,6 0-4 16,12 0-8-16,9 0-17 0,10-10-57 15,2 6-370-15</inkml:trace>
  <inkml:trace contextRef="#ctx0" brushRef="#br0" timeOffset="170707.11">21360 17441 1726 0,'0'0'51'16,"0"0"-51"-16,0 0 32 15,0 0 4-15,0 0-25 16,0 0-1-16,-38 72-3 16,21-54-4-16,-8 3-1 15,-6-1-1-15,-9 2-1 16,-3-4-7-16,-1 4-19 16,6-6-35-16,16-6-164 15</inkml:trace>
  <inkml:trace contextRef="#ctx0" brushRef="#br0" timeOffset="171172.01">22055 17427 1365 0,'0'0'253'16,"0"0"-253"-16,0 0 50 15,0 0 3-15,0 0-26 16,0 0 1-16,-25 86-12 15,17-69-2-15,-7 5-1 0,-8-4-7 16,-6-4-4 0,0 0-2-16,0-6-6 0,4-2-46 15,8-6-148-15</inkml:trace>
  <inkml:trace contextRef="#ctx0" brushRef="#br0" timeOffset="171680.42">22659 17161 910 0,'0'0'678'0,"0"0"-662"15,0 0 87-15,0 0-31 0,0 0-44 16,0 0-2-16,22-37-2 16,-22 37-7-16,0 0-2 15,-13-4-9-15,-10 4-6 16,-6 0 1-16,-2 0-1 16,2 0 1-16,3 13-1 15,4-3 1-15,3-2-1 16,6-3 1-16,5 0-1 15,3 3 0-15,5 0-1 16,0 2 1-16,0 4-2 0,11 4 1 16,16-2 1-16,4 2 0 15,3 4 0-15,-1-4 0 16,-6-4 0-16,-8 0 0 16,-7-6 0-16,-8 2-1 15,-1-6 1-15,-3 4-1 16,0 2 1-16,-23-6 1 15,-15 6 1-15,-7-6-2 16,1 0 0-16,6-4-5 16,7 0-6-16,11 0-5 15,13 0-14-15,7 0-60 16,7-14-825-16</inkml:trace>
  <inkml:trace contextRef="#ctx0" brushRef="#br0" timeOffset="172362.8">23046 17241 1629 0,'0'0'53'0,"0"0"37"16,0 0-34-16,0 0-26 16,0 0-9-16,0 0-3 15,56-36-5-15,-56 36-3 16,0 0 0-16,-17 0-3 15,-14 0-7-15,-10 0-1 0,-1 8 1 16,4 14 0 0,9 2-1-16,9-6 1 0,7 4-1 15,6-4 0-15,7-2 0 16,0-2 0-16,0 0-1 16,13-6 0-16,14-4 0 15,7 2 1-15,3-6 1 16,3 0-2-16,-1-4-2 15,-2-14 1-15,-1-10-1 16,-5-8 0-16,0-4-1 16,-10 6 3-16,-11 2-2 15,-5 10 4-15,-5 12 0 16,0 2 1-16,-7 8 2 0,-13 0-2 16,-5 0-1-16,1 0 0 15,4 0 0-15,7 14-2 16,8-2 2-16,5 6-1 15,0-4-1-15,18 0 1 16,20-2 0-16,13-6 1 16,5-2 0-16,7-4 0 15,-1 0 1-15,0-14 0 16,-4-8-1-16,-5-14 0 16,-8-9 0-16,-7-13 0 15,-7-8 0-15,-8 2 0 16,-13 10 0-16,-10 20 0 15,0 16 2-15,-6 18 7 16,-23 0-8-16,-13 18-1 0,-10 34 0 16,-1 6 0-16,0 10 0 15,8-1 0-15,11 1 0 16,10-2 0-16,13-4 0 16,11-8-1-16,0-6 0 15,9-8-1-15,13-4-16 16,3-17-20-16,2-15-73 15</inkml:trace>
  <inkml:trace contextRef="#ctx0" brushRef="#br0" timeOffset="172582.28">24132 16794 1705 0,'0'0'13'0,"0"0"21"16,-27 166 30-16,18-88-27 16,-4 8-16-16,-14 3-11 15,-13 1-1-15,-18-6-1 16,-18-4-6-16,-16-16-2 16,-21-3-25-16,-16-25-87 15</inkml:trace>
  <inkml:trace contextRef="#ctx0" brushRef="#br0" timeOffset="173186.73">21679 17405 1582 0,'0'0'0'0,"0"0"-110"16,0 0-328-16</inkml:trace>
  <inkml:trace contextRef="#ctx0" brushRef="#br0" timeOffset="179361.53">7247 6717 1593 0,'0'0'5'16,"0"0"0"-16,0 0 17 15,0 0 10-15,0 0-24 16,0 0-8-16,0 0-3 0,0 0 3 16,-4 0 15-16,35 0 10 15,16 0-5-15,20 0 2 16,16 0-2-16,14 0-12 16,12 0-2-16,1 0-3 15,-4 4-2-15,-5 9-1 16,-17-5 0-16,-10-5-2 15,-14 1 0-15,-13-4-8 16,-14 0 3-16,-8 0 2 16,-14 0 1-16,-9 0 4 15,-2-7 2-15,-22-1-2 16,-42 5 0-16,-32 3-2 16,-24 0 0-16,-13 3-4 0,7 12 4 15,3-3 1-15,10 1 1 16,3-5 0-16,8-5 0 15,13 1 1-15,24-4 3 16,25 0-2-16,20 0 7 16,16 0-2-16,4 0-2 15,0 0-5-15,31-10-3 16,20 1 3-16,19-4 1 16,11 8 1-16,17-2-2 15,18 7 0-15,23 0 0 16,17 0-3-16,2 8-114 15</inkml:trace>
  <inkml:trace contextRef="#ctx0" brushRef="#br0" timeOffset="180310.16">11006 6697 717 0,'0'0'157'16,"0"0"-56"-16,122 0 168 16,-77 2-115-16,0 4-73 15,2 6-22-15,9 2-18 16,10 4-18-16,12-2-3 15,15 4-6-15,15 1-8 16,5-2-3-16,13 2-3 16,3-3 0-16,2-4-3 15,-2 0-17-15,-11-6-27 16,-16-4-40-16,-23-4-148 16</inkml:trace>
  <inkml:trace contextRef="#ctx0" brushRef="#br0" timeOffset="180911.17">10547 7283 868 0,'0'0'32'0,"0"0"-17"16,0 0-10-16,0 0 5 16,0 0-10-16,0 0 5 15,20 58 20-15,-16-58 197 16,-4 0 17-16,3 0-121 16,1 0-47-16,8 0-28 15,5 0-19-15,5-4-4 16,14-2-8-16,9 0 5 15,11 0-3-15,11 4-8 16,1 2-2-16,6 0-4 0,-10 0-2 16,-10 10-15-16,-23 0-120 15</inkml:trace>
  <inkml:trace contextRef="#ctx0" brushRef="#br0" timeOffset="181520.05">8063 7215 89 0,'0'0'591'0,"0"0"-181"16,0 0-210-16,0 0-119 15,0 0-40-15,0 0-23 16,-22 3-16-16,15 0 1 15,3-2-1-15,4 2-2 16,0-3 0-16,0 2 2 16,0 2 3-16,0-2 9 15,8 5 20-15,21 6 13 0,11-1-5 16,12 6-15 0,10-4-1-16,9-4-3 0,14 0 3 15,9-8-5 1,6-2-10-16,3 0 2 0,-8 0-8 15,-11 0-5-15,-16 0-1 16,-22 2-57-16,-19-2-199 16</inkml:trace>
  <inkml:trace contextRef="#ctx0" brushRef="#br0" timeOffset="182644.84">7575 8296 1600 0,'0'0'12'0,"0"0"-4"16,0 0-3-16,120-11 37 15,-64 4-30-15,-3 3-12 0,-4 0-2 16,-1 4-7-16,2 0-22 15,4 0-28-15,8 0-30 16,14 0-35-16,11 0-247 16</inkml:trace>
  <inkml:trace contextRef="#ctx0" brushRef="#br0" timeOffset="183108.72">10418 8205 1048 0,'0'0'50'0,"0"0"-39"16,0 0 161-16,0 0-34 16,0 0-82-16,0 0-21 15,107-18-7-15,-74 16 3 16,9 0-6-16,10 0-6 16,8 2-13-16,7 0-6 15,2 0 0-15,3 0-78 16,-6 0-451-16</inkml:trace>
  <inkml:trace contextRef="#ctx0" brushRef="#br0" timeOffset="184135.81">14897 8129 1216 0,'0'0'74'16,"0"0"70"-16,0 0-58 15,0 0-18-15,0 0-28 16,0 0-7-16,0 0-4 16,-8-2-6-16,8 0-6 15,0 2-4-15,8 0-10 0,19 0-1 16,12 0 1-16,17 0-1 16,13 0-1-16,6 12-1 15,4-2 0 1,-4 0 0-16,-13-2-3 0,-12-4-24 15,-12 2-36-15,-12-6-62 16,-7 0-144-16</inkml:trace>
  <inkml:trace contextRef="#ctx0" brushRef="#br0" timeOffset="184867.6">12318 8791 1264 0,'0'0'84'15,"0"0"12"-15,0 0-17 16,0 0-49-16,0 0-24 16,0 0 10-16,13 0 32 15,8 0-10-15,1 0-19 16,5 0-6-16,9 0-1 16,8 0-6-16,10 0-2 0,8 0-4 15,2 10-4-15,3 0-38 16,-7 0-116-16,-8-6-875 15</inkml:trace>
  <inkml:trace contextRef="#ctx0" brushRef="#br0" timeOffset="189790.71">5799 9463 778 0,'0'0'152'16,"0"0"87"-16,0 0-63 0,0 0-94 15,0 0-41 1,0 0-24-16,0 0-14 0,-69 9 1 16,69 2 6-16,23-5 48 15,6 2-7-15,8-2-9 16,7 4-12-16,6 2-7 16,8 4-7-16,9 2-2 15,11 0-6-15,10-2-1 16,11 0-6-16,1 0 1 15,12-8-1-15,7 2 0 16,6-6-1-16,3-4 1 16,-15 2-1-16,-15 0 0 0,-22 4 1 15,-22 0-1-15,-21 0-1 16,-16-2 1-16,-12 0 1 16,-5-4-1-16,0 0 5 15,0 0 0-15,-18-4 0 16,-29-10-5-16,-22 0 0 15,-20-2-1-15,-17-2 1 16,-15 0 1-16,-8 2-1 16,-1 0 1-16,-1-1-1 15,2 2 2-15,6 7-1 16,9-2 2-16,16 6 3 16,21 2-4-16,12 2 5 15,18 0-2-15,14 0-4 0,8 0 0 16,12 0 1-1,6 0-1-15,2 0-1 0,3 2 0 16,0-2 0-16,2 0 0 16,0 0 0-16,0 0 0 15,14 1 0-15,22-1 1 16,19 0 7-16,16 0 2 16,19 0-2-16,16 0-4 15,12 0-2-15,5 0-2 16,0 0 0-16,-7 0 0 15,-6 0 0-15,-4 0 0 16,-11 0 0-16,-14 0 0 16,-24 0 0-16,-16 0 0 15,-20 0 0-15,-13 0 0 0,-8 0 1 16,0-3 0-16,-31-3 3 16,-43 0-4-16,-35 6-1 15,-32 0 0-15,-13 0-1 16,-10 0 1-16,4 0 1 15,4 10 0-15,9 0 1 16,20 0-1-16,15-7 0 16,18 2 0-16,23-5 0 15,22 2 1-15,20 2 1 16,18-4-1-16,7 2-1 16,4 0 0-16,0 0 0 15,0 2-1-15,0-2 0 16,4 2 1-16,29 2 0 0,23-6 1 15,24 0 0 1,21 0 0-16,16 0-1 0,18-15 0 16,16 2 0-16,16-5 0 15,5 4 0-15,-16 4 0 16,-29 7 0-16,-36 3 0 16,-43 0 0-16,-27 0-1 15,-17 0 1-15,-4 0 0 16,0 0 0-16,0 0-1 15,0 0 0-15,-2 0-2 16,-5 0-8-16,3 0-8 16,0 7-27-16,-1 5-78 15,2-6-725-15</inkml:trace>
  <inkml:trace contextRef="#ctx0" brushRef="#br0" timeOffset="190285.76">6697 9493 1644 0,'0'0'4'15,"0"0"-2"-15,0 0 47 16,0 0-16-16,0 0-31 15,0 0-2-15,-18 0-3 16,18 0-6-16,0 12-51 16,0 2-97-16,0-8-1168 15</inkml:trace>
  <inkml:trace contextRef="#ctx0" brushRef="#br0" timeOffset="190485.57">6697 9493 1730 0,'-84'36'6'0,"84"-48"-4"0,0 3 0 15,0 8-2-15,0 1-7 16,0 0-150-16,0 1-545 15</inkml:trace>
  <inkml:trace contextRef="#ctx0" brushRef="#br0" timeOffset="190665.17">6550 9587 1770 0,'0'0'4'0,"0"0"-4"16,0 0 4-16,0 0-4 16,0 0-14-16,0 0-133 15</inkml:trace>
  <inkml:trace contextRef="#ctx0" brushRef="#br0" timeOffset="190833.18">6719 9525 1789 0,'0'0'0'0,"0"0"-4"0,0 0-26 16,0 0-32-16,0 0-475 15</inkml:trace>
  <inkml:trace contextRef="#ctx0" brushRef="#br0" timeOffset="191206.52">7054 9479 1699 0,'0'0'5'0,"0"0"-3"15,0 0 2-15,0 0 1 16,0 0-5-16,0 0-43 16,-13 6-93-16,3-2-554 15</inkml:trace>
  <inkml:trace contextRef="#ctx0" brushRef="#br0" timeOffset="191384.62">7054 9479 1696 0,'-38'-43'3'0,"36"39"-2"0,2 4-1 15,0 0-28-15,0 0-313 16</inkml:trace>
  <inkml:trace contextRef="#ctx0" brushRef="#br0" timeOffset="191569.28">7066 9479 1696 0,'0'0'4'16,"0"0"-1"-16,0 0 17 16,0 0-20-16,0 0-10 15,0 0-90-15,-10-30-9 16,10 31-157-16,0 7-928 16</inkml:trace>
  <inkml:trace contextRef="#ctx0" brushRef="#br0" timeOffset="192527.73">7247 8729 615 0,'0'0'102'0,"0"0"-1"16,0 0 93-16,0 0-74 16,0 0-23-16,0 0-30 15,14-71-30-15,-14 62 22 16,0 0 19-16,0 5-29 15,0 3-23-15,0-3-1 0,0 4-4 16,0 0-2-16,-16 0-14 16,-9 0-1-16,-3 14-1 15,-3 4 1-15,-1 1 0 16,4 2 4-16,3-3-3 16,5 4-2-16,5-2-3 15,3 2 1-15,3 2-1 16,3-2 3-16,6 2-3 15,0-2 1-15,0-2-2 16,6 0 2-16,15-6-2 16,4 2 2-16,2-6-1 15,-2-4 0-15,-5-6 0 0,-2 0 0 16,-7 0 4-16,-2 0-1 16,-2-16 1-16,-5-2 2 15,-2 0-4-15,0 6-1 16,-2 2-1-16,-20 10 0 15,-7 0-3-15,-10 8-10 16,-9 22-29-16,-2 6-129 16,11-2-1136-16</inkml:trace>
  <inkml:trace contextRef="#ctx0" brushRef="#br0" timeOffset="193218.09">8364 9421 74 0,'0'0'31'16,"0"0"-31"-16,0 0 0 16,0 0 0-16,0 0-31 15,0 0-43-15</inkml:trace>
  <inkml:trace contextRef="#ctx0" brushRef="#br0" timeOffset="193726.51">8364 9421 209 0,'-152'60'471'0,"152"-60"-65"16,0 0-164-16,0 0-112 16,0 0-42-16,0 0-23 15,0 0-27-15,0 0-20 16,0 0-9-16,9 2 0 0,24 0 16 15,21 2-2-15,24-4-5 16,25 0 1-16,17 0-8 16,11 0-4-16,-2 0-3 15,-10 0-1-15,-19 0-1 16,-20 1-1-16,-25 8 0 16,-18-7-1-16,-20 2 1 15,-11-2-1-15,-6-1 0 16,0-1 0-16,0 0 1 15,0 0 0-15,0 3-1 16,-21-1 0-16,-29 4 0 16,-16-6 0-16,-15 0 0 0,-12 0 0 15,-7-2 0-15,-7-8 1 16,-3 2 0-16,6-1 1 16,13 4 3-16,14-1 1 15,22-1-1-15,15 3 0 16,15 3 0-16,14-3-2 15,7 2-1-15,4-1-1 16,0 2 0-16,0-3-1 16,0 1 0-16,2-1 0 15,25 1 0-15,13-4-1 16,20 2 0-16,15 5 1 16,12 0-2-16,3 0-4 15,-5 9-30-15,-12 12-51 0,-11-3-145 16</inkml:trace>
  <inkml:trace contextRef="#ctx0" brushRef="#br0" timeOffset="198637.89">21793 17512 1136 0,'0'0'131'0,"0"0"-53"16,0 0 49-16,0 0-38 15,0 0-38-15,0 0-26 16,0 0 9-16,-19 36-4 15,19-32-7-15,0-2-9 0,0-2-4 16,0 0-4-16,-2 0 1 16,0 0-2-16,-2 0-1 15,-1 0-1-15,0 0 0 16,3 0-3-16,2 0 1 16,0 0 0-16,0 0-1 15,14 0-6-15,21 0 0 16,17 4 4-16,8-4-20 15,5 0-14-15,1 0 3 16,-3 0 14-16,-10 0-2 0,-15 0-9 16,-15 0 27-1,-19 0 3-15,-4 0 28 0,-16 0 35 16,-30 0-48 0,-15-10-9-16,-7 2 18 0,-9-2 0 15,2 2-9-15,3-2-1 16,8 2-2-16,10-2-1 15,20 2-2-15,17 3-2 16,11 5-2-16,6-4-3 16,0 4-2-16,8-4-4 15,24 4-1-15,7 0 0 16,-1 0-3-16,-5 0 0 16,-6 0 3-16,-6 0 3 15,-8 4 2-15,-4 0-2 16,-5 1 1-16,-4-5 0 0,0 0 0 15,0 0-9-15,-18 4-41 16,-19-4-63-16</inkml:trace>
  <inkml:trace contextRef="#ctx0" brushRef="#br0" timeOffset="200492.65">24183 15579 1576 0,'0'0'68'0,"0"0"-31"16,0 0-3-16,0 0-15 16,0 0-12-16,0 0-5 15,-71-17-2-15,50 30 0 16,6 0 0-16,6 4 0 16,4-3-2-16,5 0-2 15,0-6-3-15,0-2-28 16,12-2-20-16,10-4-36 15,-8 0-518-15</inkml:trace>
  <inkml:trace contextRef="#ctx0" brushRef="#br0" timeOffset="-208402.7">7158 4566 1472 0,'0'0'35'15,"0"0"-9"-15,0 0 94 16,0 0-93-16,0 0 3 15,-38-129-3-15,38 115-7 16,2 2 4-16,1 10-2 16,1 2-11-16,5 0-11 0,14 7 0 15,12 16-1-15,18 9 2 16,17 4-1-16,12-4 1 16,7-1-1-16,11-11 0 15,5-6 0-15,0-12 0 16,4-2 0-16,-11 0 1 15,-11 0-1-15,-16 0-1 16,-17-12 1-16,-21-2 0 16,-12 4 0-16,-15 4 1 15,-6-2 3-15,-2 4 3 16,-45 4-1-16,-33 0-6 16,-34 0-1-16,-17 18 1 15,-8 2-2-15,2-2 2 16,-2 0 0-16,8-8 2 15,8-2-2-15,21-6 0 0,24-2 0 16,20 0 1-16,24 0 0 16,19 0 0-16,10 0 0 15,5-6 2-15,0 2-3 16,34-2 0-16,31-4-1 16,26 2 1-16,20 4 0 15,14 2 1-15,2 2-1 16,0 0 0-16,-2 0 0 15,-4-2 1-15,-9-4-1 16,-18-2 0-16,-25 2 0 0,-28 0 0 16,-24 3 0-1,-12 2 0-15,-5-3 1 0,-16 0 0 16,-44 2-1-16,-38 2-2 16,-27 0 1-16,-11 6 0 15,-2 10 1-15,7-4 0 16,15-4 1-16,20-2-1 15,32-2 1-15,28-2-1 16,20-2 0-16,10 0 0 16,6 0-1-16,0 2-2 15,24 6 2-15,27-4 1 16,27 2 0-16,16 2 0 16,15 2 0-16,13 0-19 15,12-10-89-15,11 0-655 16</inkml:trace>
  <inkml:trace contextRef="#ctx0" brushRef="#br0" timeOffset="-207772.95">7463 4507 1475 0,'0'0'104'0,"0"0"-63"16,0 0 6-16,0 0-8 15,0 0-26-15,0 0-13 0,12 13 1 16,13-8 0-16,6 4-1 15,6-4 1-15,12 4 0 16,5-5 0 0,8-2 0-16,3 0-1 0,-1-2 0 15,-4 0 1-15,0 0-1 16,-6 0 0-16,-4 0 0 16,-6 0 0-16,-11 0 1 15,-6-4-1-15,-9 0 1 16,-9-1 3-16,-5 1-1 15,-2 4-2-15,-2 0 2 16,0 0 1-16,-2 0-1 16,-23-1-3-16,-1 1-1 0,-3 0 0 15,2 0 1-15,12 0 1 16,4 0-1-16,3 0-2 16,0 0-26-16,-7 18-53 15,-4 1-93-15,3-2-612 16</inkml:trace>
  <inkml:trace contextRef="#ctx0" brushRef="#br0" timeOffset="-205757.67">9362 4696 1109 0,'0'0'287'16,"0"0"-266"-16,0 0 20 16,0 0 47-16,118-6-64 15,-72-8-9-15,4 2 16 0,6-2-18 16,6 0 5-16,3 4-1 16,1 4-11-16,3 2 1 15,1 2-6-15,1 2 1 16,6-2-2-16,8 0 0 15,4 2 1-15,1-2-1 16,-13 2 1-16,-14 0-1 16,-25-2 0-16,-18 2 0 15,-13 0 0-15,-5 0 1 16,-2 0 2-16,0 0 3 16,-2-2 15-16,-34 2-13 15,-19 0-8-15,-24 0 0 0,-16 0 1 16,-15 4-2-1,-1 2 2-15,-3 0-1 16,8-2 1-16,10-4 0 0,7 0 0 16,15 0-1-16,11 0 4 15,13 0 4-15,9 0-3 16,12 2 4-16,12 0 0 16,7 0-2-16,10 0 0 15,0 0-3-15,0 0-3 16,0 0 2-16,0-2-2 15,0 0 0-15,18 0 4 16,16 0-4-16,11-4 0 16,7-4 0-16,11-2-1 0,7 4-1 15,5 0 1-15,3 0 0 16,-2 0-1-16,-8 0 0 16,-5 0-2-16,-14 0 2 15,-15 2 0-15,-14 2 1 16,-11 0 0-16,-9 2-1 15,0 0 1-15,0 0 0 16,0 0 0-16,0 0-4 16,-9 0 2-16,-11 0 0 15,-5 0 1-15,-4 0-1 16,-4 0 1-16,-1 0-1 16,-1 0-4-16,1 0-1 0,3 0-21 15,4 6-25 1,7 2-12-16,7-2-80 15,11-4-272-15</inkml:trace>
  <inkml:trace contextRef="#ctx0" brushRef="#br0" timeOffset="-203259.4">9254 5552 1546 0,'0'0'0'0,"0"0"0"15,0 0 34-15,141-76 19 16,-76 56-16-16,4 4-23 16,0 4 10-16,-2 4-11 0,6 8-11 15,6 0 2 1,6 0-3-16,8 0 0 0,1 0 0 16,6 2 0-16,2 2 0 15,-2-4-2-15,-1 0 2 16,-8 0-1-16,-11 0 0 15,-18-12 0-15,-19-2 1 16,-19 4-1-16,-17 0 5 16,-7-2 7-16,-18 0 9 15,-40 2-6-15,-29 6-12 16,-31 4-3-16,-18 0 2 16,-7 6-1-16,3 2 0 0,4-2 2 15,5 4 0 1,8-8 0-16,14 4 0 0,18-4 1 15,17 2 2-15,14 0-3 16,16-2 0-16,14 4-1 16,20-2 1-16,8 2-1 15,2-2 0-15,0-2-2 16,0 2 0-16,6-4 0 16,30 0 2-16,24 0 5 15,27 0-3-15,21-16 0 16,21 2-3-16,4 0-1 15,-6 6 0-15,-19 0 0 16,-19 4 0-16,-26-2-2 16,-20 4-3-16,-20-4-1 15,-11 4 3-15,-10 0-1 0,-2 2 2 16,0-2-4-16,0 2-9 16,0 0-9-16,0 0-16 15,-14 4 4-15,-9 14-24 16,-8-2-24-16,-1-6-190 15</inkml:trace>
  <inkml:trace contextRef="#ctx0" brushRef="#br0" timeOffset="-199088.68">4257 9086 1428 0,'0'0'82'0,"0"0"-7"15,0 0-7-15,0 0-29 16,0 0-25-16,0 0-6 16,0 0-1-16,-50-18-2 0,50 18-5 15,0 3 0-15,0 18 2 16,10 9 7-16,13-2 1 16,8 4 1-16,11-4-5 15,12-6 0-15,8-4-2 16,9-8-3-16,8-10-1 15,4 0 0-15,5-4-1 16,-6-14-4-16,-9-4-44 16,-15 2-53-16,-18-7-293 15</inkml:trace>
  <inkml:trace contextRef="#ctx0" brushRef="#br0" timeOffset="-198693.04">4834 8769 1538 0,'0'0'51'0,"0"0"-29"16,0 0 10-16,0 0-7 15,0 0-11-15,0 0-4 16,-39 108-5-16,39-86 0 15,17-2 1-15,10-2-1 16,10 0 1-16,8-2-1 0,9 5-3 16,-1-2 0-1,-1 8-2-15,-6 0 1 0,-10 5-1 16,-14 1 0-16,-13 1 0 16,-9 6 3-16,-20 0 0 15,-27 4 3-15,-10 0-3 16,-9-6 8-16,2-4 4 15,4-6-5-15,7-2-4 16,8-8-4-16,7-4 0 16,9 1-2-16,9-7-1 15,9-2-25-15,9-6-78 16,2 0-356-16</inkml:trace>
  <inkml:trace contextRef="#ctx0" brushRef="#br0" timeOffset="-193943.23">8179 10225 1567 0,'0'0'27'0,"0"0"10"16,0 0 29-16,0 0-44 15,120 0 9-15,-71 0-12 16,3 0-7-16,0 0-6 15,6 0-4-15,-2 0-2 16,-2 0 0-16,-6 0 0 16,-5 0-16-16,-5 0-27 0,-9 0-19 15,-4 1-50-15,-12 2-146 16</inkml:trace>
  <inkml:trace contextRef="#ctx0" brushRef="#br0" timeOffset="-192119.97">10033 9110 1451 0,'0'0'92'15,"0"0"42"-15,0 0-71 16,0 0-32-16,0 0-10 16,-19-127-10-16,0 101 4 15,-6-2-8-15,-6 0-2 16,-6-4 1-16,-9 0 2 15,-5-4-3-15,-6-2 1 16,-7 0-1-16,-2 2-1 16,-3 5 3-16,-4 4-3 0,-12 2-1 15,-7 5-2-15,-1 4 0 16,-1 2 0-16,9 2 1 16,8 2-2-16,3-2 1 15,-1 6-1-15,-8-4 0 16,-6 2 0-16,-7 0 0 15,0 0 1-15,-4 2-1 16,-1-2 0-16,1 2 0 16,-4 2 0-16,1 2 0 15,7 2 1-15,0-6-1 16,7 6 0-16,-4 0 1 16,-1 0 0-16,5 0-1 15,7 0 1-15,10 0 0 16,12 0-1-16,7 0 1 0,4 0-1 15,-3 0 1-15,-5 0-1 16,-5 0 0-16,-12 0 0 16,-4 4 0-16,-5 0 0 15,1 0 0-15,0 4 0 16,1 2 0-16,3 0 1 16,-2 6-1-16,-3 4 0 15,-4 2 0-15,3 6 0 16,6-4 0-16,3-2-1 15,3-2 1-15,7-4 1 16,7-6-1-16,10 0 0 0,3-3 1 16,5-2 0-1,4 8-1-15,1 1 1 0,-4 5 0 16,1 6-1-16,1 1 0 16,-1 6 0-16,7-6 0 15,6 4 0-15,9-4 0 16,8 0-1-16,8 8 0 15,0 4 1-15,10 5 0 16,23 3 0-16,6 4 1 16,10 0-1-16,5 0 0 15,4-4 0-15,-3-2 0 16,6-4 1-16,-3-2-1 0,0-4 0 16,1-3 1-1,9 1-1-15,7-6 0 0,14-2 2 16,21-6-1-16,7-6 2 15,-1-2-2-15,-8 0-1 16,-19 4 0-16,-16-2 0 16,-11 0 0-16,-8-2 0 15,-8-2 0-15,6 0 0 16,4-4 0-16,10-4 0 16,17 0 0-16,8 0 0 15,12 0 1-15,1 0-1 16,-1 0 0-16,-7 0 1 15,-12-2-1-15,-8 2 0 16,-7 0 0-16,0 0 0 16,1 0 0-16,1 0 0 0,6-2 0 15,4 0 0-15,6 0-1 16,6-4 1-16,7-4 0 16,8 0 0-16,3-2 0 15,-6 6 0-15,-9 0 0 16,-9 6 0-16,-10 0 0 15,-6 0 1-15,-3 0-1 16,-2 0 1-16,3 0 0 16,0 0 0-16,5 0 0 15,6 0 0-15,9-8 1 16,2-6-2-16,3-4 1 16,-9-4-1-16,-14 0 0 0,-11-8 0 15,-10-2 0 1,-11-3 0-16,-7 2 0 0,-8-2 0 15,-3 7 1-15,-8 0-1 16,-7 0 0-16,-6 0 1 16,0-4-1-16,-2-6 0 15,-25 0-1-15,-6 0-3 16,-9 3-1-16,-3 6 0 16,-2 4 1-16,-2 7 0 15,0 4-5-15,-4 10 1 16,-1 4-6-16,0 2-26 15,4 22-55-15,2-2-349 16</inkml:trace>
  <inkml:trace contextRef="#ctx0" brushRef="#br0" timeOffset="-124954.88">12555 7497 1674 0,'0'0'9'0,"0"0"-6"16,187-64 39-16,-85 36-11 15,0 2-20-15,-8 6-7 16,-11 4-3-16,-10 6 2 16,-8 2-3-16,-4 4 1 15,-4 2-1-15,-1 2 2 16,-3 0-2-16,3 0 1 16,-2 0-1-16,-6 0 0 0,-6 0 0 15,-13 0 0-15,-13-2 0 16,-11-2 1-16,-5 4-1 15,-9 0 9-15,-40 0 10 16,-22 0-15-16,-23 0-2 16,-6 8-1-16,7-2 2 15,5-2 1-15,10 0 3 16,11-4 1-16,7 4 1 16,4-2-5-16,8 2 0 15,5-2-2-15,7 2 0 16,5-2-2-16,9 0 2 15,9 2-2-15,6-2 0 16,5 0 0-16,2 0-1 0,0 6 0 16,11-2-1-16,29 0 1 15,18 0 1-15,18-6 2 16,13 0 0-16,7 0-1 16,6 0 0-16,-6-6 0 15,-13 2 0-15,-19 0-1 16,-22 2 0-16,-17 0 1 15,-17 0 0-15,-5-2 1 16,-3 4 0-16,0-4 2 16,-7 0 2-16,-35-2-3 15,-25 4-3-15,-20 2 0 16,-10 0 0-16,7 0 0 16,18 0 0-16,24 0 0 0,21 2 0 15,18 2-1 1,9 4 0-16,0 10-4 0,13 4-2 15,30 10-5-15,20-6 1 16,14 3-9-16,17-4-22 16,6-4-58-16,1-6-316 15</inkml:trace>
  <inkml:trace contextRef="#ctx0" brushRef="#br0" timeOffset="-119811.81">25754 545 429 0,'0'0'770'16,"0"0"-626"-16,0 0-29 0,0 0-23 16,0 0-43-16,0 0-16 15,0 0 1-15,0 0 2 16,0 0-6-16,0 0-3 15,0 0-7-15,0 0-4 16,0 0-4-16,0 0-3 16,0 0-5-16,0 0 1 15,0 2-1-15,-13 16-3 16,-23 16-1-16,-15 15 0 16,-5 6-1-16,7 0 2 15,11-7-2-15,11-4 1 16,9-4 0-16,4-6 0 0,12-2-1 15,2-8 0 1,0-2 0-16,8-4 0 0,9-4 1 16,8-3 0-16,2-5 0 15,6-2 0-15,5-4 0 16,-1 0 1 0,-8 0 0-16,-8-14-1 0,-11-3 1 15,-7 1 1-15,-3-4 0 16,0 0-2-16,-5 6 2 15,-16 2-1-15,-8 10-1 16,-12 2 0-16,-3 0-2 16,4 8 1-16,9 10-10 15,13 2-17-15,15-1-36 16,3-8-88-16,11-7-520 16</inkml:trace>
  <inkml:trace contextRef="#ctx0" brushRef="#br0" timeOffset="-119344.98">25938 244 1660 0,'0'0'8'0,"0"0"-5"16,0 0 24-16,-142-72-3 15,97 72-12-15,-3 0-10 16,-10 14-1-16,-7 20-1 16,3 6 0-16,-4 9 1 0,0 11 0 15,-1 10 1-15,-2 10-1 16,-2 9 4-16,6 2 1 16,12 0 4-16,10-3-2 15,16-1-2-15,21-6-4 16,6-4-1-16,12-11 1 15,25-12-2-15,15-12 0 16,10-10-1-16,11-18 1 16,14-14 1-16,11 0 1 15,7-30-2-15,13-24 3 16,0-16 4-16,-2-16-2 16,-5-15-4-16,-14-5-1 15,-18 2-1-15,-23 1 1 0,-27 13 0 16,-29 18 1-1,-2 16 1-15,-50 24 1 0,-25 26-3 16,-24 6-11-16,-10 34-43 16,-1 14-135-16</inkml:trace>
  <inkml:trace contextRef="#ctx0" brushRef="#br0" timeOffset="-118843.49">25094 1367 1247 0,'0'0'187'15,"0"0"-87"-15,0 0 15 16,0 0-36-16,0 0-38 16,0 0-30-16,-4-20 0 15,-21 20-7-15,-10 14-3 16,-15 14 0-16,-10 10 0 15,-15 5 0-15,-14 8-1 16,-7 0-10-16,-5 3-49 16,5-8-94-16,15-8-664 0</inkml:trace>
  <inkml:trace contextRef="#ctx0" brushRef="#br0" timeOffset="-118258.38">24127 2067 1545 0,'0'0'54'16,"0"0"-30"-16,0 0 55 16,0 0-41-16,0 0-25 15,0 0-10-15,-9 0-2 16,9 0 3-16,0 0 2 15,0 0 2-15,-2 0 1 16,2 0 2-16,0 0-5 0,-2 0-5 16,0 0 1-16,2 0-2 15,-2 0 0-15,2 6-1 16,0 0 0-16,0 2 1 16,4 2-2-16,18 2 2 15,7 2-1-15,9 2 1 16,6-2 0-16,-3 2 0 15,-5 3 1-15,-12 2-1 16,-7 8 0-16,-10 3 0 16,-7 2 1-16,0 2-1 15,-7 2 2-15,-17-4 0 16,-5 0-2-16,-5-6 0 16,-5-4 1-16,-1-12-1 15,-5-2 0-15,3-10 0 0,8 0-11 16,10-22-53-16,13-26-156 15</inkml:trace>
  <inkml:trace contextRef="#ctx0" brushRef="#br0" timeOffset="-118054.38">24120 1953 1653 0,'0'0'26'0,"0"0"6"15,0 0 7-15,0 0-28 16,0 0-9-16,0 0-2 0,98-40 1 16,-57 36-1-16,-1 2 0 15,0 2-17-15,9 0-46 16,-1 0-49-16,0 4-120 16</inkml:trace>
  <inkml:trace contextRef="#ctx0" brushRef="#br0" timeOffset="-117555.13">24625 1784 1571 0,'0'0'29'0,"0"0"-27"16,0 0 57-1,-94-128-38-15,69 102-13 16,-2 6-5-16,-8 2-2 0,-12 10 1 15,-16 6-1-15,-14 2-1 16,-22 10 1-16,-12 24 0 16,-9 12 5-16,4 10 21 15,9 12-8-15,8 5-8 16,11 7-4-16,5 8 2 16,12 5-4-16,11 11-3 15,17 10 1-15,20 2-2 16,19-7 1-16,4-15-2 15,39-14 0-15,21-12 0 16,13-12 0-16,14-11-2 0,11-13 2 16,14-17 0-16,11-15 1 15,8 0 0-15,-2-24 0 16,-7-24-1-16,-3-10 0 16,-11-10-1-16,-9-16-1 15,-7-16 0-15,-19-11 1 16,-13-5 2-16,-16 6-1 15,-19 14 2-15,-17 11 1 16,-8 13 2-16,-10 13 6 16,-30 12 0-16,-16 15-11 15,-15 21-2-15,-16 11-31 16,-9 17-101-16,0 23-1079 16</inkml:trace>
  <inkml:trace contextRef="#ctx0" brushRef="#br0" timeOffset="-117025.02">22786 3102 1550 0,'0'0'33'16,"0"0"-2"-1,0 0 29-15,0 0-19 0,0 0-22 16,0 0-9-16,2-2 1 16,-2 2 1-16,-33 24 0 15,-21 14-4-15,-17 8-3 16,-9-2-4-16,0 4-1 16,-3-6 0-16,-2 1-20 15,-2-5-63-15,10-10-146 16</inkml:trace>
  <inkml:trace contextRef="#ctx0" brushRef="#br0" timeOffset="-116509.98">22040 3571 1264 0,'0'0'52'0,"0"0"-45"16,0 0 116-16,0 0-13 16,0 0-50-16,0 0-36 0,-4 70 19 15,-17-40-17 1,-1 1-11-16,4-6-3 0,4-3-10 15,4-1-1-15,3-3-1 16,2-2 1-16,3-4-1 16,2 2 0-16,0-8-1 15,0 0 1-15,4-4-3 16,16-2-1-16,9 0 3 16,7 0-1-16,5-2 2 15,-1-8 0-15,-5 6 0 16,-8 1 0-16,-12 3 0 15,-5 0 0-15,-10 7-1 0,0 15 1 16,0 8 8-16,-2 2-2 16,-8 4-4-16,-1-4 0 15,2-2 0-15,-2 0-2 16,-4-4 0-16,-1 0 0 16,-2 2-5-16,2-2-10 15,5 1-7-15,5-5-31 16,6-6-90-16,0-16-277 15</inkml:trace>
  <inkml:trace contextRef="#ctx0" brushRef="#br0" timeOffset="-116061">22309 3432 1677 0,'0'0'4'16,"0"0"-1"-16,0 0 21 16,-136-76 8-16,96 70-21 15,-9 6-9-15,-11 0-2 16,-11 24 1-16,-12 19 0 16,-2 11 4-16,-4 8 2 15,5 2 3-15,6 8 1 16,9 7 0-16,11 5-5 0,16 12 0 15,15 6-2 1,23 7-2-16,4-3-1 16,31-12 0-16,21-17-1 0,18-22-1 15,12-16 1-15,12-19 2 16,11-18-2-16,13-2 2 16,9-36 1-16,0-21 0 15,-11-13-1-15,-20-16-2 16,-19-12 0-16,-14-10 0 15,-14 3-2-15,-18 15-4 16,-20 10 2-16,-11 20 4 16,-27 16 0-16,-33 23-9 15,-18 21 2-15,-17 8-22 16,-7 34-55-16,3 9-159 16</inkml:trace>
  <inkml:trace contextRef="#ctx0" brushRef="#br0" timeOffset="-115557.99">21197 4846 1169 0,'0'0'282'0,"0"0"-149"16,0 0-64-16,0 0-22 15,0 0-14-15,0 0-10 0,2-1-10 16,-2 1-5-16,-4 0-3 15,-27 26-2-15,-23 13-2 16,-13 8 2-16,-14 7-1 16,-4-4-1-16,2 0-1 15,8-4-12-15,8-1-49 16,9-8-117-16,2-5-1289 16</inkml:trace>
  <inkml:trace contextRef="#ctx0" brushRef="#br0" timeOffset="-114907">20141 5711 1628 0,'0'0'34'0,"0"0"-28"16,0 0 15-16,0 0 7 15,0 0-24-15,0 0-2 16,83-58-1-16,-52 46-1 16,-2 3 2-16,0 5 0 15,-3 4 1-15,-3 0-1 16,-5 8 0-16,-5 16 0 16,-11 5-1-16,-2 0 1 15,0 4 2-15,-17-7-2 16,-6 0 2-16,3-6-2 15,5-6-1-15,1-8 1 16,9 0-2-16,3-6 1 16,2 0 0-16,0 0-1 0,0 0-3 15,2 0-3-15,17 0 3 16,3 0 2-16,2 0 1 16,3 6 0-16,0 14-1 15,-3 8 2-15,-1 3-1 16,-6-4 0-16,-5-4 0 15,-8 0 1-15,-4-9-1 16,0 3 1-16,-7-1 3 16,-24 2-1-16,-16-2-3 15,-8-4-1-15,-1-2-3 16,0-10-3-16,14 0 2 0,6 0-16 16,14-14-19-16,11-8-64 15,7 0-163-15</inkml:trace>
  <inkml:trace contextRef="#ctx0" brushRef="#br0" timeOffset="-114431">20395 5261 1541 0,'0'0'0'0,"-129"0"0"0,62 18 0 16,-4 17 8-16,-5 5 12 15,-5 14-1-15,-3 10-1 16,0 12-1-16,5 8 19 16,10 15-14-16,11 11-8 15,18 12-5-15,16-1-2 16,19-7-1-16,5-8-3 15,25-11-1-15,25-9-1 16,16-10 0-16,18-14-1 16,17-12 1-16,12-20 1 15,12-12-1-15,13-18 3 16,5-1-3-16,-1-44 5 0,-1-19 11 16,-12-22-13-16,-8-17-3 15,-17-17-1 1,-21-10 0-16,-30-14-20 0,-33 7-11 15,-20 17 6-15,-38 28 21 16,-37 33 4-16,-19 30 2 16,-11 19-2-16,5 10 0 15,7 10-1-15,16 22-7 16,15 12-82-16,18 0-224 16</inkml:trace>
  <inkml:trace contextRef="#ctx0" brushRef="#br0" timeOffset="115963.64">1443 5550 1584 0,'0'0'7'0,"0"0"4"0,0 0 66 16,0 0-23-16,0 0-34 16,0 0 8-16,0 0-8 15,0-102-4-15,0 102-5 16,0 0-1-16,0 0-5 16,-2 2-2-16,-29 30-3 15,-16 27 1-15,-11 17-1 16,3 14 1-16,10-2-1 15,18 0 0-15,12-4 0 16,10-12-1-16,5-7-1 16,9-13-1-16,20-8-2 15,13-10 0-15,10-14 1 16,6-12-2-16,13-8-1 16,2 0 0-16,7-28 1 0,-1-16 3 15,-8-16 2-15,-7-20 1 16,-8-17 1-16,-12-9 0 15,-10-6-1-15,-12 13 2 16,-15 19-2-16,-7 22 2 16,0 20-1-16,-22 12 3 15,-19 14-1-15,-14 12-3 16,-12 0-13-16,-8 8-15 16,4 16-30-16,7 0-53 15,11 0-177-15</inkml:trace>
  <inkml:trace contextRef="#ctx0" brushRef="#br0" timeOffset="116229.05">1098 5641 1658 0,'0'0'10'0,"0"0"18"15,0 0 22-15,0 0-17 16,0 0-22-16,0 0-10 16,11-14-1-16,16 14 0 0,8 0 0 15,15 0-1 1,17 5 1-16,14 9 0 0,16-7-1 16,7-1-3-16,-4-5-26 15,-6-1-30-15,-20 0-81 16</inkml:trace>
  <inkml:trace contextRef="#ctx0" brushRef="#br0" timeOffset="116535.42">2453 5253 1646 0,'0'0'4'15,"0"0"1"-15,0 0 16 16,0 0-18-16,0 0 4 16,-120 157-3-16,88-101-2 15,3 4-1-15,7 2-1 16,4 4 2-16,7 9-2 15,6-3 0-15,5 2-2 16,0-8-14-16,13-8-32 16,14-10-50-16,4-16-251 15</inkml:trace>
  <inkml:trace contextRef="#ctx0" brushRef="#br0" timeOffset="117131.58">2850 5412 1690 0,'0'0'13'0,"0"0"-12"16,0 0 0-16,0 0 2 15,0 0-3-15,0 0 2 16,-92 170 0-16,51-106-2 15,0-1 0-15,7-5 1 0,7-12-1 16,9-10 0-16,9-12 0 16,7-16 0-16,2-8 0 15,0 0 0-15,13-34 1 16,22-20-1-16,4-18 0 16,1 0-6-16,2-3-5 15,-1 7-25-15,-6 4 13 16,-8 18 23-16,-7 16 1 15,-11 14 27-15,-7 12 1 16,1 4 3-16,-1 0-31 16,4 20-1-16,3 16 0 15,3 14 4-15,-2 6 0 16,-1 2-2-16,1-1 3 0,0 2-2 16,4-2-1-16,-1-9 0 15,0-4-2-15,1-14 2 16,-3-8-2-16,1-6 2 15,-4-14-1-15,5-2 6 16,6-2 12-16,5-34 3 16,10-14-9-16,3-12-9 15,-1-8-1-15,-1 2-1 16,-6 3-1-16,-4 9 0 16,-12 14 0-16,-3 10 0 15,-10 10-1-15,0 8 0 16,0 6-3-16,0 4-19 0,-14 4-16 15,1 0-88-15,2 0-421 16</inkml:trace>
  <inkml:trace contextRef="#ctx0" brushRef="#br0" timeOffset="117432.17">3798 4752 1617 0,'0'0'1'0,"0"0"-1"16,0 0 17-16,74 183 24 16,-67-91-15-16,-7 8-14 0,0-6 0 15,0 3-2-15,-16-7-5 16,-8-6-1-16,-7-2-1 15,-8-6-1-15,-3-3-1 16,0 1 0-16,-3-8-1 16,3 0 0-16,-1-6-1 15,5-11-20-15,9-9-38 16,2-14-130-16</inkml:trace>
  <inkml:trace contextRef="#ctx0" brushRef="#br0" timeOffset="170641.91">25184 11416 1172 0,'0'0'336'16,"0"0"-291"-16,0 0 39 15,0 0-39-15,0 0-23 16,0 0 1-16,0 0-4 15,0 0-2-15,-56-22-1 16,40 22-7-16,-4 16-6 16,-2 8-2-16,1 4-1 15,2-2 0-15,5 0 1 16,5-2-1-16,5 0-1 0,4-2 1 16,0 2 0-1,0-2 0-15,13-2 0 0,7 1-1 16,5-6 1-1,0 2 0-15,-4-8-1 0,0 5 1 16,-8-4-1-16,-2 2-2 16,-6 2 1-16,-5 3-2 15,0 7 1-15,-9 0 3 16,-16 2 0-16,-4 0 0 16,0-2 0-16,-2-8 0 15,2-2 0-15,2-4 0 16,7-8-2-16,7-2-12 0,11 0-21 15,2-6-31-15,8-14-171 16,17-4-1186-16</inkml:trace>
  <inkml:trace contextRef="#ctx0" brushRef="#br0" timeOffset="171311.11">25411 11707 1596 0,'0'0'49'16,"0"0"18"-16,0 0-18 16,0 0-35-16,0 0-5 15,0 0-1-15,4-93 1 0,-4 91 3 16,0 2-4 0,-11 0-7-16,-18 4-1 0,-6 22-1 15,-3 4 1-15,4 5 0 16,10-6 0-16,6 2 0 15,7-7 0-15,9-4 0 16,2-4-1-16,0-6 0 16,0-4-1-16,19-4 2 15,8-2 0-15,6 0 0 16,3-26 1-16,-2-6-1 16,-3-7 0-16,-3-1 0 15,-3 4 0-15,-11 2-5 0,-8 10 0 16,-6 8 4-1,0 6 1-15,-2 6-1 0,-16 2 1 16,-4 2 0-16,4 0-1 16,2 0 1-16,5 4-1 15,5 6 1-15,6 2-2 16,0 4 0-16,0-4 1 16,4 5 0-16,19-2 1 15,6-7 0-15,11-2 0 16,9-6 1-16,6 0 0 15,3-18-1-15,0-14 0 16,-9-10 1-16,-13-6-1 16,-11-10 1-16,-17-4-1 15,-3-2 0-15,-5 11-2 16,0 13 2-16,0 16 0 0,-3 18 2 16,-12 6 2-16,-12 14-1 15,-6 29-3-15,-3 15 1 16,2 4 0-16,7 2 1 15,12 4 0-15,7-4 1 16,8 4-1-16,0 0-1 16,21-3-1-16,24-5 0 15,18-4 0-15,10-12-29 16,5-14-283-16</inkml:trace>
  <inkml:trace contextRef="#ctx0" brushRef="#br0" timeOffset="172050.33">29317 12647 1700 0,'0'0'12'0,"0"0"-11"16,0 0 43-16,0 124-7 15,0-23-18-15,0 27-8 16,0 25-3-16,0 15-4 16,0 10 2-16,8 0-2 15,6 3-3-15,1-6-1 16,1-9 1-16,-5-8 2 16,-5 1 5-16,-3-3-1 15,-3-8-1-15,0-1-1 0,0-13-3 16,0-8 0-16,0-11-1 15,0-15-1-15,0-17 0 16,0-25-3-16,0-22-10 16,0-26-9-16,-9-10-11 15,-4-32-42-15,-3-45-1239 16</inkml:trace>
  <inkml:trace contextRef="#ctx0" brushRef="#br0" timeOffset="175952.44">24446 13676 1233 0,'0'0'157'0,"0"0"-110"16,0 0 54-16,0 0-18 16,0 0-37-16,0 0-9 15,0 0-7-15,40-29-9 16,-26 9-10-16,1-6-4 16,1 4-5-16,-5 2-1 15,0 4-1-15,-7 10 1 16,-2 6-1-16,-2 0-1 0,0 16-1 15,0 27 2-15,-17 12 0 16,-6 8 0-16,6-1 1 16,5-4-1-16,6-8 0 15,1-4 0-15,1-4-11 16,-2-10-54-16,-2-6-105 16</inkml:trace>
  <inkml:trace contextRef="#ctx0" brushRef="#br0" timeOffset="176481.74">24415 14400 1465 0,'0'0'49'16,"0"0"57"-16,0 0-54 15,0 0-37-15,0 0-10 0,0 0-2 16,-4 0 0-1,14 0 2-15,13 0 9 0,6 0-4 16,2 0 0-16,0 9-4 16,-2-3-5-16,-11-2 1 15,-7 0-1-15,-6 3 0 16,-5-1-1-16,0 12 1 16,-25 5 2-16,-17 16-1 15,-7-1 0-15,-1 6 3 16,6 0 0-16,11-6 1 15,8-4 1-15,12-8-3 16,8-5-3-16,5-2 0 16,0-2-1-16,0 1 1 15,7 0-1-15,15 0 0 16,7 0 0-16,12 0 0 0,5-6 1 16,5 0-1-16,0 0 1 15,-8-8-3-15,-12 4-38 16,-18-6-168-16</inkml:trace>
  <inkml:trace contextRef="#ctx0" brushRef="#br0" timeOffset="177242.06">24031 15414 1094 0,'0'0'187'0,"0"0"-97"16,0 0 31-16,0 0-32 15,0 0-22-15,0 0-20 16,54-36-14-16,-46 36-9 16,6 0-10-16,4 0-3 15,6 0 1-15,3 0-5 16,4 0-3-16,1 4-1 16,-6 0-2-16,-3 6 0 15,-10 8-1-15,-4 0 0 16,-9 8 0-16,0 2 2 15,0 6-1-15,-13-2 0 0,-14-4 0 16,-2-3 0 0,-2-3 0-16,2-6 0 0,6-4-1 15,10-8 0-15,7-4 2 16,3 0-1-16,3 0-1 16,0 0 1-16,0 0-1 15,22-4-2-15,5-6 2 16,2 6-1-16,4 4 0 15,1 0 1-15,-3 0 0 16,-2 18 0-16,-7 0 0 16,-6 4 0-16,-7 0 1 15,-9 2-1-15,0 6 0 16,-6-2 2-16,-21 2-2 0,-2-6 1 16,2-4-1-16,9-10 0 15,7-2-9-15,9-8-19 16,2 0-43-16,15-16-345 15</inkml:trace>
  <inkml:trace contextRef="#ctx0" brushRef="#br0" timeOffset="177615.51">24960 16030 291 0,'0'0'871'0,"0"0"-712"16,0 0 8-16,0 0-58 15,0 0-44-15,0 0-21 16,-48 18-13-16,48-18-10 16,0 6-11-16,0-2-4 15,29 4 12-15,10-4 3 0,15-4-9 16,4 0-3-16,5 0-3 16,-3 0-4-16,-4 0-1 15,-10-4-1 1,-6 4-17-16,-13 0-42 0,-11 0-118 15</inkml:trace>
  <inkml:trace contextRef="#ctx0" brushRef="#br0" timeOffset="178293.26">24212 16409 1402 0,'0'0'58'0,"0"0"-20"16,0 0 35-16,0 0-28 15,0 0-11-15,0 0 0 16,43-8-8-16,-41 8-7 15,-2 0-3-15,0 0-1 16,0 0-5-16,0 18-5 16,-12 8 4-16,-5 10 0 15,-1-4-6-15,5-6-1 16,3-8 0-16,4-4-2 16,3-2 0-16,3-10 1 0,-2 0-1 15,2 0 1 1,0-2-1-16,0 0 0 0,0 0-1 15,0 0 0-15,7 0 1 16,17 0 0-16,10 0 0 16,1 0 0-16,1-6 0 15,-5-6-2-15,-4 6-6 16,-9 2 3-16,-5 4 2 16,-6 0 2-16,-2 0 0 15,-3 0 1-15,0 10-1 16,-2 12 1-16,0 4 0 15,-4 0 0-15,-14-2 0 16,2 6 1-16,5-7-2 16,6-1-6-16,5-8-59 15,0-4-173-15</inkml:trace>
  <inkml:trace contextRef="#ctx0" brushRef="#br0" timeOffset="178629.84">24550 16892 1651 0,'0'0'19'0,"0"0"-12"0,0 0 38 16,0 0-37-16,0 0-5 15,0 0 7-15,9 22 16 16,28-22-1-16,4 0-7 16,13 0-7-16,11 0-3 15,10-8-4-15,8-2-1 16,4 2-2-16,0 2 0 16,-5-6-1-16,-2-2 1 15,-13 0-1-15,-13-2-1 16,-19-2-23-16,-12 0-39 15,-15 0-93-15,-8 4-1291 16</inkml:trace>
  <inkml:trace contextRef="#ctx0" brushRef="#br0" timeOffset="179033.45">24905 16607 1576 0,'0'0'76'0,"0"0"-60"16,0 0 45-16,0 0-40 15,0 0-4-15,0 0 3 16,86-2-12-16,-59 2-5 15,-4-4-2-15,-5 4-1 16,-3 0-4-16,-1 0-39 16,-1 0-80-16,-2 0-370 15</inkml:trace>
  <inkml:trace contextRef="#ctx0" brushRef="#br0" timeOffset="179258.7">25273 16325 1669 0,'0'0'28'16,"0"0"-3"-16,0 0 33 15,0 0-47-15,0 0-8 16,0 0-3-16,0 50 5 16,-16-6 10-16,-1 0-6 15,-4 0-5-15,3-4-4 16,1-4 0-16,5 0 0 15,1-8-20-15,5 2-67 0,-4-12-245 16</inkml:trace>
  <inkml:trace contextRef="#ctx0" brushRef="#br0" timeOffset="-199623.3">24978 14472 1296 0,'0'0'54'16,"0"0"36"-16,0 0-20 15,127-27-64-15,-102 26-6 16,-5 1-33-16,-5 0-90 15,-4 0-297-15</inkml:trace>
  <inkml:trace contextRef="#ctx0" brushRef="#br0" timeOffset="-198919.37">25606 14382 1644 0,'0'0'10'15,"0"0"29"-15,0 0 27 16,0 0-33-16,-11-113-21 16,7 95-1-16,-4 0-4 15,-11 2-1-15,-14-2-1 16,-19 4-3-16,-21 6-1 15,-16 4-1-15,-11 2 0 16,-5 2 1-16,2 0 0 16,3 0 1-16,0 0 2 15,-3 10-2-15,-1 8 2 0,2 6-1 16,-1 10 0-16,5 2 2 16,9 3 0-16,4-2-2 15,16-2 0-15,15 1-2 16,12 0 1-16,15-6-2 15,10 4 0-15,5 2 0 16,10 4 0-16,2 6 2 16,7 4 1-16,28-1 0 15,14-3 1-15,14-2 0 0,13-8 0 16,16-6-1 0,14-6 0-16,12-6 0 0,9-6-2 15,4-4 1-15,4-6-2 16,-6 2 1-16,-5-4-1 15,-10 0 0-15,-11 0 1 16,-10 0-1-16,-6 0 1 16,-3-6-1-16,13-10 0 15,7-2 0-15,12-8 0 16,2-14 0-16,5-14 0 16,-4-27 0-16,-3-11 0 15,-4-8 0-15,-16-7 0 16,-21 17 0-16,-23 6 0 15,-30 8 0-15,-22 12 0 16,-20 6 1-16,-47 6-1 16,-28 7-1-16,-28 9-2 15,-10 12-5-15,-2 12-7 0,6 12-11 16,9 0-8-16,16 14-54 16,12 18-825-16</inkml:trace>
  <inkml:trace contextRef="#ctx0" brushRef="#br0" timeOffset="-197579.52">25132 14426 444 0,'0'0'923'15,"0"0"-900"-15,0 0-5 16,0 0-18-16,0 0-104 15,0 0-79-15,-4-7-3 16,4 7 11-16,0-1 49 16,0-2 33-16,0 2-33 15</inkml:trace>
  <inkml:trace contextRef="#ctx0" brushRef="#br0" timeOffset="-197398.22">25132 14426 1530 0,'110'-97'61'0,"-110"97"19"0,-2-4-43 15,2 4-34-15,0 0-1 16,0 0-1-16,0 0 1 16,0 0-2-16,-8 0-3 15,-1 0-56-15,-6 0-187 16</inkml:trace>
  <inkml:trace contextRef="#ctx0" brushRef="#br0" timeOffset="-196654.37">25340 14426 1094 0,'0'0'266'0,"0"0"-172"0,0 0 67 16,0 0-88-16,0 0-32 15,0 0-4-15,42-49-3 16,-42 45-8-16,0 4-2 15,0-4-4-15,-16 4-9 16,-8 0-9-16,-7 0-1 16,-7 13 0-16,-3 14 1 15,-3 4 3-15,1 5-1 0,3 0 0 16,5 4-1 0,8 0-1-16,4 0-1 0,8-4 1 15,7 4-1-15,8-5 1 16,0-2-1-16,0-2 3 15,17-5-1-15,12-2-1 16,6-6-1-16,8-6 0 16,4-6 0-16,0-6 0 15,-1 0 0-15,-1-6 0 16,-3-16-1-16,-6-9 1 16,-3-1-1-16,-10-4 0 15,-11 6 0-15,-12-2 1 16,0 6 0-16,-12 6 1 15,-28 6-2-15,-10 8 2 16,-6 6-1-16,2 0-1 16,0 14 0-16,7 6 0 0,11 4 0 15,11 6 0-15,10 2 0 16,11 7-7-16,4 3-10 16,0 2-10-16,0 0-33 15,0-8-250-15</inkml:trace>
  <inkml:trace contextRef="#ctx0" brushRef="#br0" timeOffset="-191254.61">6011 3555 1176 0,'0'0'108'0,"0"0"-52"16,0 0-25-16,0 0-19 15,0 0-12-15,0 0-12 16,122-12-109-16,-77 10-179 15</inkml:trace>
  <inkml:trace contextRef="#ctx0" brushRef="#br0" timeOffset="-189227.66">12655 3206 269 0,'0'0'73'0,"0"0"-15"16,0 0 472-16,0 0-176 16,0 0-246-16,0 0-40 15,0 0-17-15,-40-102-26 16,40 90 8-16,0 4 2 16,0 0-21-16,0 2 5 0,0 2 18 15,0 0-13-15,0 2-11 16,0-2-5-16,0 0-1 15,0 0-4-15,0 2-3 16,7 0-1-16,1 2 1 16,3 0 0-16,3 0 0 15,1 0-1-15,3 0 0 16,3 12 1-16,-2 4 1 16,-3 0-1-16,-5 0 0 15,-7 0-1-15,-4-4 1 16,0 6 1-16,-2 0-1 15,-25 4 1-15,-4-2-1 16,-4 2 4-16,-1-4-3 16,9 1 1-16,8-4-1 15,5 1-1-15,7-3-3 0,3 1 2 16,4 0 1-16,0-5 0 16,0 1 0-16,0-1 0 15,11-4 0-15,9 3 1 16,14-5-1-16,10-1 3 15,12 0-3-15,10 1 0 16,-1-3-37-16,-7 0-270 16</inkml:trace>
  <inkml:trace contextRef="#ctx0" brushRef="#br0" timeOffset="-185091.12">7956 3788 1311 0,'0'0'27'16,"0"0"-12"-16,0 0 62 15,0 0 7-15,0 0-49 16,0 0-25-16,-13-57 14 15,10 56 7-15,1 1-3 16,2-3-10-16,0 3-5 16,0 0-4-16,0-2 0 15,0 2-3-15,0-4-1 16,0-1-3-16,0-2-2 0,9-4 0 16,11 4 0-16,2 0 0 15,5-2 0 1,2 5-2-16,2 0 2 0,-2 3 0 15,-4 1-1-15,-7 0 0 16,-7 0-3 0,-5 0 1-16,-6 0-4 0,0 5 7 15,0 9-1-15,0 3 0 16,-4 2 0-16,-12 6 2 16,1-1 0-16,4-1-1 15,3 2 0-15,2-1 1 16,4-4-2-16,0-4 2 15,0 0-2-15,2 2 1 16,0-2 0-16,0 2 0 0,0 0 0 16,0-6-1-16,0 2 0 15,2-8 0-15,14 2 0 16,3-4 0-16,6-2 2 16,2-2-2-16,2 0 1 15,0 0-5-15,4 0-49 16,7 0-44-16,9 0-80 15,9 0-288-15,7 0-27 16,6 14 464-16,-2 8 14 16,-15 5 8-16</inkml:trace>
  <inkml:trace contextRef="#ctx0" brushRef="#br0" timeOffset="-184525.79">10124 4393 950 0,'0'0'58'16,"0"0"-54"-16,0 0 54 16,0 0-11-16,136-2-47 15,-114-2-327-15</inkml:trace>
  <inkml:trace contextRef="#ctx0" brushRef="#br0" timeOffset="-184240.58">10650 4355 905 0,'0'0'665'0,"0"0"-657"0,0 0-7 15,0 0 38-15,0 0 20 16,0 0-34-16,2 0-18 16,-2 0-2-16,0 2 8 15,2-2-3-15,-2 0-6 16,0 0-3-16,0 0 0 16,0 0-1-16,0 0 0 15,0 0 0-15,0 0-3 0,0 0-17 16,0 2-21-16,0 8-39 15,0-4-111-15,2-2-690 16</inkml:trace>
</inkml:ink>
</file>

<file path=ppt/ink/ink3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5:47:40.221"/>
    </inkml:context>
    <inkml:brush xml:id="br0">
      <inkml:brushProperty name="width" value="0.05292" units="cm"/>
      <inkml:brushProperty name="height" value="0.05292" units="cm"/>
      <inkml:brushProperty name="color" value="#FF0000"/>
    </inkml:brush>
  </inkml:definitions>
  <inkml:trace contextRef="#ctx0" brushRef="#br0">6351 5035 1314 0,'0'0'14'0,"0"0"35"0,0 0-12 15,0 0 23-15,0 0 11 16,0 0-40-16,0 0-25 16,0 0 2-16,3-20 6 15,-3 20 12-15,0 0-7 16,2 0-10-16,12 0-6 16,10-2-3-16,10 2 1 0,6 0 0 15,-1 0 0 1,2 0 0-16,3 0-1 0,4 0 0 15,0 0 0-15,6 0 2 16,-6 0-2-16,-7 0 0 16,-12-2 0-16,-14 0 0 15,-5 2 0-15,-10-2 0 16,0 2 1-16,0 0-1 16,-19 0 0-16,-26 0 0 15,-14 0 0-15,-13 8-1 16,3-2 1-16,5-2 0 15,6-2 1-15,8-2 1 16,11 0 0-16,9 0 0 16,15 0-2-16,11 0 1 0,4 0-1 15,0 2-3-15,0 0-5 16,19 0-3-16,19 2 6 16,14-2-5-16,12 6-42 15,3-2-64-15,-5-4-293 16</inkml:trace>
  <inkml:trace contextRef="#ctx0" brushRef="#br0" timeOffset="515.28">7669 5111 1287 0,'0'0'27'0,"0"0"28"15,0 0-10-15,0 0 24 16,0 0-9-16,0 0-50 0,-7-16-9 16,7 14 0-16,4 0 0 15,23 0 3-15,11 0-4 16,11 2 2-16,16 0 0 16,12 0-2-16,6 0 1 15,2 0 1-15,-5 0-2 16,-4 0-2-16,-12 0 1 15,-8-2 2-15,-20-6-1 16,-17 4 0-16,-19 4-6 16,-4 0-26-16,-49 0-12 15,-32 4-14-15,-22 12-22 16,-8-4 5-16,1-4 58 16,16-4 17-16,17-2 11 15,21 0 0-15,25 2 15 0,18 0-26 16,17 0-23-1,0-2-805-15</inkml:trace>
  <inkml:trace contextRef="#ctx0" brushRef="#br0" timeOffset="1317.36">6069 6160 1082 0,'0'0'176'15,"0"0"-116"-15,0 0-28 16,0 0 55-16,0 0-16 0,0 0-29 16,118 0-15-16,-64-6 4 15,-2 2-8-15,2 4-15 16,0 0-5-16,4 0-1 16,0 2-2-16,2 10 0 15,-3 2 0-15,-1-2 0 16,-13-4 0-16,-12-2-2 15,-13-2 0-15,-14-4-10 16,-4 0 4-16,0 0 8 16,-31 0-4-16,-20 0 0 15,-9 0 4-15,-2-10 2 16,3-4 2-16,8 0 2 16,2 2 9-16,4 4-6 15,10 0 9-15,8 4 2 0,12 0-6 16,7 4-7-16,8 0-6 15,0 0-1-15,0 0-5 16,14 2-16-16,26 18-14 16,20 2-23-16,21 0-66 15,17-6-411-15</inkml:trace>
  <inkml:trace contextRef="#ctx0" brushRef="#br0" timeOffset="1861.11">7677 6441 1492 0,'0'0'6'0,"0"0"-3"15,0 0 1-15,0 0 37 16,0 0 5-16,0 0-46 15,-15 2-8-15,22-2 8 0,15 0 6 16,7 2-2-16,9-2 2 16,6 0 0-16,10 0 1 15,6 4-2-15,0-3-5 16,5 2 1-16,-7-2-1 16,-9-1 1-16,-9 0-1 15,-16 0 0-15,-11 0-1 16,-8 0-2-16,-5 0-12 15,0 0 15-15,-20 0-1 16,-27 5-4-16,-20-1-18 0,-15-2 7 16,-3-2 13-16,3 0 3 15,8 0 0-15,21 0 1 16,12 0 1 0,20 6-2-16,11 2-26 0,10-6-559 15</inkml:trace>
  <inkml:trace contextRef="#ctx0" brushRef="#br0" timeOffset="2848.55">4043 7452 1379 0,'0'0'25'16,"0"0"-21"-16,0 0 2 16,0 0 12-16,0 0 47 15,185 19-35-15,-84-7-14 0,18 0-3 16,20-4 3-16,15 4-2 15,8-2 2-15,8-3-12 16,1-1-2-16,-8-5 1 16,-7-1-2-16,-16 0-1 15,-11 0-1-15,-17 0-2 16,-27 0-10-16,-29 0-39 16,-43 4-173-16</inkml:trace>
  <inkml:trace contextRef="#ctx0" brushRef="#br0" timeOffset="4722.88">8051 8901 1362 0,'0'0'13'16,"0"0"-2"-16,0 0 47 16,0 0 33-16,0 0-15 0,0 0-36 15,0 0-16-15,-10-40 1 16,10 40 5-16,0 0-11 16,0 0-14-16,0 0-4 15,0 0-1-15,10 4-2 16,17 12 2-16,12 0 1 15,9-2 0-15,12-4-1 16,11-2 0-16,14-8 0 16,5 0 1-16,3 0 0 15,-4 0-1-15,-13-4 1 16,-18 0-1-16,-23 0 0 16,-17 2 0-16,-18 2 0 15,0 0 1-15,-31 0-1 16,-35 0-1-16,-19 6-4 0,-11 2 2 15,7 0 3-15,16-6 0 16,12-2 1-16,24 0-1 16,14 0 1-16,11 0-1 15,10 0 0-15,2 0-1 16,18 0-39-16,36 0-68 16,19 0-214-16</inkml:trace>
  <inkml:trace contextRef="#ctx0" brushRef="#br0" timeOffset="5609.88">13065 8949 386 0,'0'0'36'0,"0"0"-36"16,0 0-36-16,0 0-126 16,0 0-62-16</inkml:trace>
  <inkml:trace contextRef="#ctx0" brushRef="#br0" timeOffset="6209.23">13065 8949 874 0,'11'-88'165'16,"-27"84"-12"-16,3-2 12 15,2 4-57-15,2-2-18 16,5 2-39-16,2 0-24 15,2 2-7-15,0 0 1 16,0 0-5-16,0 0-16 16,15-4 0-16,30-2 0 0,21 4 0 15,24 2 1 1,18 0-1-16,17 0 0 0,9 0 0 16,8 0-1-16,1 0 1 15,0 0 0-15,-9 0-10 16,-16 0-12-16,-20 0 7 15,-25 0 1-15,-24 0 11 16,-22 0 3-16,-16 0-1 16,-11 0 1-16,0 0 3 15,-36 2 4-15,-30 2-7 16,-30-2 1-16,-22-2 2 16,-7 0-2-16,-4 0 4 15,11 0 12-15,10-10 7 16,19 0-5-16,18 0 0 0,21 4-5 15,15 0-9-15,16 2-5 16,12 2 3-16,7 2-3 16,0 0-4-16,34 0-16 15,34 0-24-15,30 0-52 16,18 0-461-16</inkml:trace>
  <inkml:trace contextRef="#ctx0" brushRef="#br0" timeOffset="7397.24">18495 8891 621 0,'0'0'202'0,"0"0"-13"16,0 0 25-16,0 0-67 15,0 0-66-15,0 0-21 16,0 0-5-16,0 0-6 0,-9 0-21 15,9 0-6-15,33 0-13 16,23 0-8-16,22 0 1 16,16 0 0-16,8 0-2 15,10 0 1-15,3 0-1 16,5 4 0-16,5-4 0 16,-2 0 0-16,-5 0 0 15,-6 0 0-15,-6 0 0 16,-10 0-1-16,-9 0-6 15,-15-4-1-15,-19 2 0 16,-16-2 2-16,-14 4 4 16,-12-2 0-16,-6 2 2 15,-5 0 1-15,0 0 2 0,-16-2 3 16,-28 0-5-16,-25 0 0 16,-26-4 2-16,-16 0 6 15,-15-2-2-15,-15-2 5 16,3 2-7-16,9-4 6 15,17 4 5-15,25 0-2 16,21 4-6-16,26 2-5 16,15 0-1-16,13 2-2 15,12 0-1-15,0 0-3 16,14 0-3-16,40 0 4 16,28 12 3-16,32-4 1 15,21 4-1-15,12 0 0 0,1 4-5 16,-5 4-41-16,-10-2-75 15,-19-8-268-15</inkml:trace>
</inkml:ink>
</file>

<file path=ppt/ink/ink3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13:47.690"/>
    </inkml:context>
    <inkml:brush xml:id="br0">
      <inkml:brushProperty name="width" value="0.05292" units="cm"/>
      <inkml:brushProperty name="height" value="0.05292" units="cm"/>
      <inkml:brushProperty name="color" value="#002060"/>
    </inkml:brush>
  </inkml:definitions>
  <inkml:trace contextRef="#ctx0" brushRef="#br0">6472 4977 760 0,'0'0'125'15,"0"0"84"-15,0 0-30 16,0 0-92-16,0 0-26 15,0 0-33-15,0 0 9 16,-13-20 7-16,13 18-16 0,-2 2-10 16,2 0-1-16,-6 0-7 15,0 0-6-15,0 0 0 16,-5 0 1-16,3 0-2 16,4 0 3-16,2 0-1 15,2 0-1-15,0 0-2 16,0 2-2-16,0 0-3 15,12 6-1-15,13-4 4 16,16-2 2-16,10 0 0 16,9-2 1-16,6 2 1 15,-9-2-1-15,-12 4 0 16,-16 2-1-16,-14-2 0 16,-9 0-2-16,-3 0 0 15,-3 2 0-15,0 0 0 0,-3 0 1 16,-23 6 1-16,-7-6 0 15,-12-2-1-15,-7 2 0 16,2-6 0-16,-2 0 0 16,1 0 2-16,2 0-1 15,2 0 5-15,5 0 12 16,9 0-2-16,8 0-8 16,10 0 0-16,5 0-2 15,6 0-3-15,4 0-2 16,0 0-1-16,0 0-1 15,0 0 0-15,0 0-1 16,2 0-4-16,23 0 0 16,10 0 5-16,13 6 1 0,4 0 0 15,6 4-1 1,3 2 0-16,-10 2-56 0,-7-12-232 16</inkml:trace>
  <inkml:trace contextRef="#ctx0" brushRef="#br0" timeOffset="777.39">7502 5171 541 0,'0'0'219'16,"0"0"95"-16,0 0-130 15,0 0-141-15,0 0-30 16,0 0 13-16,131-2 7 16,-87 0-10-16,12 2 4 15,2-1-15-15,4-4 9 16,5 3 5-16,2 0-13 16,1 0 9-16,-8 2-6 15,-7-2-13-15,-6-2 1 0,-11 2-4 16,-13-4 1-16,-9 4-1 15,-14 0 3-15,-2 0 2 16,0 2 6-16,-23 0-7 16,-24 0-1-16,-15 6 4 15,-9 6-7-15,-4 1 1 16,0-10-1-16,4 1 1 16,5-2 0-16,3-2 0 15,5 0 4-15,9 0 6 16,9 0 2-16,9 0 5 15,8 0-6-15,8 0 0 16,9 0 10-16,1 0-3 16,5 0-10-16,0 0-7 15,7 0-2-15,28 0-7 0,21-4 5 16,20-1-2-16,15-4-19 16,13 7-30-16,-5-2-49 15,-17-2-529-15</inkml:trace>
  <inkml:trace contextRef="#ctx0" brushRef="#br0" timeOffset="1626.66">6241 6070 478 0,'0'0'163'15,"0"0"146"-15,0 0-83 0,0 0-152 16,0 0-15-16,0 0 3 15,-27 38-29-15,27-28-16 16,0 4 16-16,4-6 4 16,21 4 2-16,8-4-4 15,13 0-6-15,12-4 7 16,11-4-13-16,12 0-8 16,8 0 0-16,5 0-8 15,-5-8-2-15,-12 2-3 16,-14 4-2-16,-25 2 0 15,-16 0 0-15,-12 0-4 16,-10 0-3-16,0 0 6 16,-19 0-2-16,-20 14 3 0,-22 0 1 15,-8 2 0 1,-5-4-1-16,-3-2 1 0,3-2 0 16,5-4-1-16,9-4 1 15,10 0 3-15,15 0 1 16,8 0 5-16,12 0-2 15,6 0 4-15,5 0 3 16,4 0-8-16,0 0-7 16,11-4-6-16,28-2 4 15,20 2-2-15,17 2-19 16,14 2-55-16,11-2-140 16,1-4-1199-16</inkml:trace>
  <inkml:trace contextRef="#ctx0" brushRef="#br0" timeOffset="2274.88">7564 6459 1278 0,'0'0'15'0,"0"0"-10"16,0 0 37-16,0 0 69 16,0 0-51-16,0 0-45 15,-83 9-1-15,83-9 20 16,0 0-13-16,0 0-9 16,0 0-5-16,25 0-5 15,13 4 13-15,13 1-2 0,10-3-6 16,10 0 0-16,11-2 0 15,10 0-3-15,1 0 0 16,-1 0-3-16,-11 0 0 16,-9-2 1-16,-15-5-1 15,-16-2 0-15,-16 5 0 16,-14-1-1-16,-9 4-2 16,-2 1 2-16,0 0 4 15,-9 0-4-15,-24 0 1 16,-12 12 0-16,-7 4 0 15,-3-2 0-15,-3-4-1 16,-2 0 2-16,-2-6-2 16,4-2 0-16,8-2 0 0,6 0 1 15,11 0-1 1,8 0 0-16,7 0 1 0,9 0-1 16,9 0-4-16,0-2-69 15,23-4-912-15</inkml:trace>
  <inkml:trace contextRef="#ctx0" brushRef="#br0" timeOffset="6993.38">4148 7612 1199 0,'0'0'139'0,"0"0"-23"16,0 0 6-16,0 0-63 15,0 0-33-15,0 0-10 16,0 0 6-16,0-10-1 16,34-9-12-16,22 0-2 15,23-3-1-15,19 4 0 16,14 11-4-16,8 5 0 16,9 2-2-16,10 0 1 15,7 0-1-15,8 0-1 16,-2 5 1-16,1-1 0 15,-10-3 0-15,-11-1 0 16,-23 0 1-16,-27 0-1 16,-28 0-2-16,-25 3-5 15,-23 2-5-15,-6-3 5 0,-4 1 7 16,-38 1 0-16,-18 0-1 16,-17-3 1-16,-12-1 0 15,-11 0 0-15,-16 0 0 16,-17 0 0-16,-15-1 0 15,-3-7 0-15,-1-2 0 16,10-1 2-16,15-3-2 16,20-1 3-16,20 1 1 15,20-3 3-15,19 3-2 16,19 6 0-16,13 4 1 16,11 0-1-16,5 4-4 15,0 0-1-15,0 0-4 16,25 0-2-16,19 4 6 0,30 4 0 15,28-6 0-15,37-2 0 16,32 0 0-16,28 0 0 16,17 0 0-16,-7 0 0 15,-20 2-19-15,-40 7-152 16</inkml:trace>
  <inkml:trace contextRef="#ctx0" brushRef="#br0" timeOffset="8771.14">7960 8992 1244 0,'0'0'49'0,"0"0"-46"16,0 0 34-16,122-13 26 15,-52 1-22-15,6 2 2 16,4 0 12-16,5 6 6 15,1 0-22-15,1 4-15 16,-4 0-2-16,-8 0-6 16,-5 0-9-16,-5 0-3 15,-13 0-2-15,-2 0-2 16,-10 0 1-16,-9 0-1 16,-4 0 1-16,-13 0-1 15,-8 0 3-15,-6 0-1 0,0 0 7 16,-2 0 8-1,-29-10-8-15,-17 2-9 0,-12-2 1 16,-9 2 0-16,-9 2 0 16,-8-4 4-16,-5 0 0 15,-7-2 0-15,1 4 1 16,8 0 1-16,11 4 3 16,12 4-4-16,3 0-2 15,16 0 0-15,9 0-3 16,14 0-1-16,13 0 0 15,4 0 0-15,7 0 0 16,0 0-1-16,0 2-1 16,0 2 0-16,29 4-2 0,18-4 3 15,19-2 1-15,19-2 1 16,15 0-1-16,12 2-3 16,8 2-45-16,1 0-99 15,-6-4-1454-15</inkml:trace>
  <inkml:trace contextRef="#ctx0" brushRef="#br0" timeOffset="9816.21">13100 8801 910 0,'0'0'249'16,"0"0"-99"-16,0 0-5 16,0 0-53-16,0 0-35 15,0 0-27-15,-19-14-7 16,19 14-2-16,0 0-8 0,0 0-4 15,0 0-3-15,19 0-3 16,26 0 16-16,24 0-3 16,20 0-3-16,16 0-8 15,4 0-2 1,3 8-2-16,-3-4 0 16,-2 2 0-16,2-2-1 0,-5-4 0 15,-3 2 0-15,-14-2 0 16,-12 0 0-16,-16 0 0 15,-22 0 0-15,-14 0 1 16,-12 0-1-16,-11 0 0 16,0 0 0-16,0 0 3 15,-13 4-1-15,-33 2-1 16,-25 2 0-16,-22 2-1 16,-19-8 1-16,-8-2 0 0,0 0-1 15,0-2 2 1,4-10-1-16,4 2 0 0,10-2 3 15,11 2 4-15,17 2 2 16,18 4-6-16,19 2-2 16,16 0-1-16,11 2 0 15,4 0-1-15,6 0 0 16,0 0 0-16,10 0-3 16,34 0-3-16,30 0 6 15,26 0 1-15,18 0 0 16,12 0-1-16,7 6-4 15,4 6-36-15,1-6-109 16,-8-6-1320-16</inkml:trace>
  <inkml:trace contextRef="#ctx0" brushRef="#br0" timeOffset="10953.12">18626 8815 1247 0,'0'0'130'16,"0"0"-37"-16,0 0 15 0,0 0-64 16,0 0-23-1,0 0 4-15,127-40 8 0,-62 30-8 16,15 3-3-16,14 0-7 16,12 3-5-16,19 2 2 15,12 2-6-15,7 0-4 16,3 0-1-16,-8 0 0 15,-15 12-1-15,-19-2 0 16,-23-1 1-16,-24-2-1 16,-24-3 0-16,-17-2 0 15,-13 0 0-15,-4-2 0 16,0 0 1-16,-17 0 1 16,-34 0-2-16,-25 0 0 15,-19 0 0-15,-17 0 0 0,-11 0 0 16,-4 0 0-1,-4-6 0-15,3-3 1 0,13 2-1 16,10 1 1-16,18 4-1 16,14 2 1-16,17 0-1 15,12 0 0-15,17 0 0 16,11 0 0-16,9 0 0 16,7 0-2-16,7 4-3 15,42 6 0-15,30-2 4 16,27-4 0-16,21 4 1 0,14-4-5 15,10 0-10 1,3 4-34-16,-6-2-67 0,-13-6-435 16</inkml:trace>
</inkml:ink>
</file>

<file path=ppt/ink/ink3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5:47:57.788"/>
    </inkml:context>
    <inkml:brush xml:id="br0">
      <inkml:brushProperty name="width" value="0.05292" units="cm"/>
      <inkml:brushProperty name="height" value="0.05292" units="cm"/>
      <inkml:brushProperty name="color" value="#FF0000"/>
    </inkml:brush>
  </inkml:definitions>
  <inkml:trace contextRef="#ctx0" brushRef="#br0">23075 13976 975 0,'0'0'214'0,"0"0"-142"16,0 0-17-16,0 0 4 15,0 0-28-15,0 0-5 16,0 0 47-16,25-5 6 16,4 5-36-16,-2-3-8 15,-2-1-9-15,-4 4-11 0,2 0-1 16,6 0-7-16,2 0-2 16,11 15-2-16,14 4-2 15,14-1 0-15,9 3 0 16,10-7 0-16,5-3-1 15,6-2-1-15,1-5 1 16,-3-2-1-16,-14-2-1 16,-24 0-1-16,-23 0-20 15,-22 0-6-15,-15 0 10 16,-15 0 7-16,-41 0 12 16,-27 0-5-16,-11 0 1 15,1-6 4-15,6-10 0 0,14 0 2 16,6 2 4-16,15 1 14 15,19 5 6-15,13 6-10 16,17 2-8-16,3 0-8 16,25 0-20-16,29 14-17 15,19-1-202-15</inkml:trace>
  <inkml:trace contextRef="#ctx0" brushRef="#br0" timeOffset="662.44">25627 14077 1264 0,'0'0'54'0,"0"0"36"15,0 0 27-15,0 0-64 16,0 0-8-16,0 0-19 16,-18-16-7-16,18 16-7 15,0 0-4-15,18 0-2 16,17 0-4-16,17 0 0 15,17 0 0-15,7 0-2 16,6 8 0-16,0-2 1 0,-3 2-1 16,-8 0 1-1,-13-2-1-15,-18-2 0 0,-18-4 0 16,-17 0-1-16,-5 0 1 16,-5 0 2-16,-30 0 6 15,-15 0-6-15,-8 0-1 16,-4 0 0-16,0 0-1 15,-1-6 1-15,3-6 0 16,6 4 2-16,12-2 5 16,9 6 3-16,15-2-5 15,9 2-4-15,5 1-2 16,4 3 0-16,0 0-12 0,27 0-109 16,15 0-270-1</inkml:trace>
  <inkml:trace contextRef="#ctx0" brushRef="#br0" timeOffset="2018.26">24388 15637 735 0,'0'0'190'15,"0"0"94"-15,0 0-153 16,0 0-43-16,0 0-9 16,0 0-25-16,-16 0-15 0,16 0-12 15,0 0-3 1,0 0-11-16,0 0-8 0,0 0-4 16,0 0-1-16,0 0-2 15,0 0 0-15,2 0 1 16,19 0 1-16,12 0 4 15,12 0 6-15,8 0 2 16,11 0 3-16,13 1-7 16,3 4 4-16,6-1-2 15,6 4 0-15,-3-4-6 16,2 2-1-16,1-2 0 16,-5 0-1-16,-2 0 2 15,-12-4-4-15,-7 2 3 16,-10 0-1-16,-8 4-2 0,-9 2 0 15,-7-4 0-15,-6 0 1 16,1 2-1-16,-3-2 0 16,3 0 0-16,0-2 0 15,4 0 0-15,7-2-1 16,-2 2 1-16,4-2-1 16,-3 0 1-16,-7 0 1 15,-6 4-1-15,-11-4 0 16,-5 0-1-16,-6 4 1 15,-2-4 0-15,0 0 0 16,0 0 0-16,0 0 0 16,0 0 3-16,0 0 0 15,0 0-3-15,-10 0-12 0,-7 0-99 16,-1-14-1174-16</inkml:trace>
  <inkml:trace contextRef="#ctx0" brushRef="#br0" timeOffset="4029.17">29225 15597 1025 0,'0'0'134'0,"0"0"-84"0,0 0 94 16,0 0-46-16,0 0-74 15,0 0-20-15,52 0 0 16,-25 0-2-16,10 0-1 15,7 0 8-15,10 0 4 16,8 0-10-16,3 0 3 16,6 0-6-16,1 0-1 15,3 0 1-15,-4 0 3 16,-3 0-3-16,-13 0 3 16,-17 0-3-16,-14 0 0 15,-14 0 0-15,-10 0 3 16,0-4 20-16,-5-2 13 15,-24-1-34-15,-16 6 10 16,-8 1-3-16,-8 0-4 16,-7 0-4-16,-1 0 2 0,0 0-2 15,0 0 0 1,1 0-1-16,2 0 1 0,10 0 0 16,7 0-1-16,16 0 1 15,13 0-1-15,9 0 0 16,7 0 0-16,4 0 0 15,0 0 0-15,0 0-10 16,19 0 10-16,22 0 3 16,14 0 1-16,9-4-3 15,8-1-1-15,-1 5 0 16,-2 0-7-16,-5 0-108 16,-10 0-665-16</inkml:trace>
  <inkml:trace contextRef="#ctx0" brushRef="#br0" timeOffset="4985.88">24033 16463 254 0,'0'0'59'16,"0"0"-22"-16,0 0-23 16,0 0-14-16,0 0 7 15,0 0 1-15,92-8-8 0,-76 8 21 16,4-6 29 0,2 4 6-16,0 0-14 15,5 2-35-15,-4 0-7 0,-6 0-21 16,-3 0-296-16,-3 0 100 15,-5 0 217-15,-2 0 0 16,-1 0 0-16,-1 0 0 16,1 0 0-16,-3 0 112 15,2 0 247-15,-2 0 32 16,2 0-152-16,0-4-87 16,3 0-82-16,3-6-33 15,8 6-7-15,8-4-3 16,5 2 3-16,16 2-12 15,13 4-4-15,18 0-7 0,17 0-5 16,15 0-2 0,0 6-6-16,-2 2-531 15</inkml:trace>
  <inkml:trace contextRef="#ctx0" brushRef="#br0" timeOffset="5895.96">29572 16320 180 0,'0'0'415'0,"0"0"-125"0,0 0-3 16,0 0-106 0,0 0-99-16,0 0-28 0,-19-4-17 15,19 4-15-15,0 0 1 16,2 0 11-16,25 0 14 15,11 13-18-15,12-8-13 16,16-1 1-16,11 1-10 16,8-5-5-16,7 0-3 15,-1 0 0-15,-7 0-1 16,-8 0-32-16,-16 0-148 16</inkml:trace>
  <inkml:trace contextRef="#ctx0" brushRef="#br0" timeOffset="16979.43">26636 17299 437 0,'0'0'280'0,"0"0"-12"0,0 0-94 15,0 0-134-15,0 0-16 16,0 0-21-16,0 0 0 15,0 0 1-15,-40-6-2 16,33 2 1-16,3 4 23 16,-1-4 70-16,3 4-19 15,-2 0-14-15,2 0-12 16,2-4-4-16,-2 0-3 16,-1 2-9-16,3-2-2 15,0 4-2-15,0 0-11 16,0 0-8-16,0 0-1 15,0-4-5-15,27-4-1 16,11-2-2-16,8 2 0 0,8-2 1 16,0 10-1-1,-2 0 0-15,6 0-1 0,-4 0-1 16,0 0 0-16,2 0-1 16,-3 0 0-16,5 0 0 15,-3 0 1-15,1 0-2 16,0 0 1-16,-1 4 0 15,5 2 1-15,3-6-1 16,-3 0 0-16,-6 0 0 16,-7 0 0-16,-9 0 0 15,-12 0 0-15,-8 0-1 16,-11 0 1-16,-5 0 0 16,-2 4 0-16,0-4 0 0,0 0 2 15,0 0 0-15,-11 0 0 16,-27 0-1-16,-25 0 0 15,-15 0-1-15,-8 0 0 16,-3 0 0-16,4 0 0 16,0 0 0-16,5-4 0 15,6 4 0-15,7 0 0 16,9 0 0-16,10 0 0 16,12 0 0-16,12 0 1 15,8 0-1-15,11 0 0 16,1 0 1-16,4 0-1 15,0 0 0-15,0 0 0 0,0 0 0 16,0 0 0 0,2 0-2-16,27 0 2 0,18 4 1 15,15 0 3 1,14 0 0-16,13-4-1 0,1 0-1 16,3 0-1-16,1 0 0 15,-1 0 0-15,-6 0-1 16,-7 0-1-16,-16 0-6 15,-10 0-25-15,-16 6-80 16,-11-6-719-16</inkml:trace>
  <inkml:trace contextRef="#ctx0" brushRef="#br0" timeOffset="18132.62">26433 17263 965 0,'0'0'248'0,"0"0"-171"0,0 0 84 15,0 0-71-15,152-18-47 16,-97 18-7-16,8 0 2 15,4 0-13-15,1 0 7 16,4 0-6-16,1 0-8 16,8 0-11-16,4 0 2 15,5 0-2-15,7-8 0 16,-3 2-4-16,3-2-3 16,-1-2 0-16,-4 6 0 15,-12 0 1-15,-21 0-2 16,-20 4 1-16,-22 0 0 15,-12 0-1-15,-5 0-2 16,0 0-1-16,-32 0 3 16,-25 0 0-16,-28 0-3 15,-22 0-1-15,-11 0-3 0,-2 0-5 16,4 0 9-16,9 0 4 16,11 0 0-16,9 0 0 15,14-4 0-15,10 4 0 16,14 0 1-16,11 0-1 15,14 0 0-15,11 0 1 16,8 0-1-16,5 0-1 16,0 0-9-16,5 8-73 15,32 0 24-15,21-8-148 16</inkml:trace>
  <inkml:trace contextRef="#ctx0" brushRef="#br0" timeOffset="19699.03">30996 17307 217 0,'0'0'282'0,"0"0"-89"16,0 0 65-16,-131-14-68 15,108 10-77-15,4 0-13 16,3 0-23-16,5 0-6 16,4 2 3-16,5-2-17 15,2 4-17-15,0 0-16 0,0 0-6 16,0 0-5-16,0 0-2 15,0 0-3-15,2 0-5 16,30 0 2-16,18 0 9 16,22 0 1-16,15 0-1 15,15 6-7-15,7 2-3 16,3 0-2-16,-3 2-1 16,-2-6-1-16,-5 0 1 15,-8 0-1-15,-12-2 0 16,-7 2 1-16,-18-4 0 15,-8 0-1-15,-18 4 0 16,-10-4 0-16,-15 0 1 16,-6 0-1-16,0 0 0 15,0 0 0-15,0 0 1 0,0 0 1 16,-31 0-1-16,-31 0 0 16,-32 0-1-16,-31-4 0 15,-13-10-2-15,-10-4-1 16,-2 0 2-16,5 0 1 15,16 6 0-15,17-2 1 16,27 6-2-16,27 2 1 16,20 2 0-16,16 0 1 15,15 4-1-15,7 0-1 16,0 0-1-16,0 0-3 0,41 0-16 16,28 0 14-1,35 0 7-15,33 8-28 0,19 6-51 16,15 4-121-16,9 0-1092 15</inkml:trace>
  <inkml:trace contextRef="#ctx0" brushRef="#br0" timeOffset="28102.77">11227 11847 925 0,'0'0'45'16,"0"0"-3"-16,0 0 181 15,0 0-125-15,0 0-58 16,0 0-25-16,0 0-9 16,-107 112-4-16,107-112 2 15,0 0-4-15,0 0 0 16,0 0 0-16,10 0 0 15,2 0-4-15,-1 0-54 16,-2-6-101-16,-4 0-627 16</inkml:trace>
  <inkml:trace contextRef="#ctx0" brushRef="#br0" timeOffset="28791.47">11432 11552 1442 0,'0'0'78'16,"0"0"12"0,0 0-23-16,0 0-56 0,0 0-5 15,0 0 10-15,-40 66-4 16,24-36 7-16,-2-2 2 16,-4 3-9-16,-3-3 0 15,-4 4-4-15,0-5-2 16,0 4-3-16,5-7-1 15,4-6-1-15,7-2 0 16,1-8-1-16,6-2 1 16,4 0-1-16,2-6-1 15,0 0 1-15,0 0 1 16,0 0-1-16,0 0-2 16,0 0 0-16,0 0-3 15,0 0 2-15,10 0 3 0,13 0 0 16,2 0 0-16,2 0-4 15,2 0-4-15,0 0-2 16,2 0 0-16,0 0 2 16,2 0-7-16,-6-6 1 15,-3 2 1-15,-8 2 9 16,-10 2 3-16,-6 0 1 16,0 0 1-16,0 0 0 15,0 6-1-15,0 16 8 16,-2 8 10-16,-9 4-3 0,-5 0-4 15,6 2-5 1,-4 0-1-16,3-2 0 0,0-3-2 16,1-5-1-16,2 0 0 15,4-8-2-15,-1-6 1 16,3 0-2-16,0-6-9 16,-6-6-71-16,2 0-779 15</inkml:trace>
  <inkml:trace contextRef="#ctx0" brushRef="#br0" timeOffset="29330.49">11378 11247 965 0,'0'0'136'15,"0"0"103"-15,-120-4-105 16,80 4-70-16,-2 4-16 16,-4 16-5-16,-4 9-8 15,-10 7-5-15,-5 10 1 0,1 10-8 16,1 8-2-16,12 6-5 15,9 6-8-15,11 5-2 16,8 3 0-16,14 2-1 16,9-4-1-16,0-4 1 15,32-7 1-15,5-13-4 16,7-12 0-16,8-10-1 16,2-10 1-16,6-8-2 15,9-12 1-15,6-6 1 16,6 0-2-16,8-12 0 15,9-20 2-15,4-8-2 16,3-12 0-16,-7-13-1 16,-7-15-1-16,-15-8 1 15,-12-8-2-15,-17-4 0 16,-22 11 1-16,-23 11 0 16,-2 10 2-16,-40 20 0 15,-23 12-1-15,-14 14 0 0,-12 17 1 16,-5 5-3-16,7 23-29 15,12 15-122-15</inkml:trace>
  <inkml:trace contextRef="#ctx0" brushRef="#br0" timeOffset="30028.54">10939 12272 1338 0,'0'0'106'0,"0"0"-56"16,0 0 75-16,0 0-57 16,0 0-38-16,-113 20-14 15,86-12-1-15,0 4-5 16,-2 4 1-16,-4 0-5 15,-5 0 2-15,-7 2-4 16,-4 2-4-16,-6 0 2 16,3 1-2-16,8-6 0 0,6-1 0 15,16-6-6-15,6 2-32 16,12-3-62-16,4-7-190 16</inkml:trace>
  <inkml:trace contextRef="#ctx0" brushRef="#br0" timeOffset="31466.55">9906 12839 1444 0,'0'0'36'16,"0"0"61"-16,0 0 6 15,0 0-59-15,0 0-21 16,0 0-9-16,-39 0-1 16,39 0-9-16,14-6-3 15,11-6 0-15,4 6 0 0,0 2-1 16,4 4 0 0,-2 0-1-16,1 4 1 0,-3 20 0 15,-14 6 1-15,-9 1 1 16,-6 5 2-16,0 0-2 15,-15-2 5-15,-14-4 0 16,-6 0-2-16,-1-8 2 16,2-4-2-16,10-8-4 15,10-4-1-15,8-2 2 16,6-4-2-16,0 0 0 16,8 0-2-16,23 0-2 15,12-8 3-15,2 4-3 0,-4 2-3 16,2 2 6-16,-1 0 1 15,-4 10-1-15,-7 8 1 16,-13 0-1 0,-13 4 1-16,-5 1 0 0,-13 3 0 15,-28 2 1-15,-12 2 2 16,-7-2 1-16,-2-2-2 16,4-6-1-16,4-4 0 15,14-10 0-15,9-6-1 16,13 0 0-16,13-16 0 15,5-22-25-15,14-12-134 16,22-13-1203-16</inkml:trace>
  <inkml:trace contextRef="#ctx0" brushRef="#br0" timeOffset="31952.33">10077 12453 1504 0,'0'0'31'0,"0"0"74"16,0 0-35-16,0 0-42 15,0 0-19-15,-152-5-6 16,96 47 9-16,-6 9 1 16,3 7 5-16,-1 4-4 15,8 8-1-15,5 0-3 16,5 7 5-16,4-1-7 0,7 4-1 15,8 2 0 1,10 2 0-16,13 3-2 0,0-5-2 16,13-2 0-16,23-8-3 15,9-10 2-15,10-5-2 16,13-15 1-16,11-10-1 16,10-10 1-16,11-14-1 15,8-8 0-15,6 0 1 16,3-18-1-16,-1-18 0 15,-2-10 1-15,-7-7-1 16,-12-11 0-16,-14-10 0 16,-21-10 2-16,-27-10-2 15,-24-5 0-15,-9 1-1 16,-35 14 0-16,-28 12 1 0,-12 22-1 16,-6 15-1-16,6 17-5 15,10 18-12-15,23 0-14 16,21 28-45-16,21-2-529 15</inkml:trace>
  <inkml:trace contextRef="#ctx0" brushRef="#br0" timeOffset="32380.09">11978 12272 1607 0,'0'0'36'0,"0"0"-26"15,0 0 41-15,0 0-5 16,0 0-25-16,0 0 3 0,-2 60-9 16,26-34-6-1,7 6-1-15,11 2 0 0,8 0-2 16,8 2-1-16,9 0-3 15,3 3-1-15,4-3-1 16,0-2 0-16,-3 2 0 16,-5-2-16-16,-3-2-37 15,-5-4-155-15</inkml:trace>
  <inkml:trace contextRef="#ctx0" brushRef="#br0" timeOffset="32846.71">12822 13154 1472 0,'0'0'216'16,"0"0"-211"-16,0 0 80 15,0 0-50-15,0 0-16 16,0 0-7-16,-22 0-9 16,51 2-1-16,11 0-1 15,2 2 0-15,5 5 0 16,-5-4-1-16,-2 5 0 0,-4 0 0 16,-10 2 0-16,-7 1 0 15,-9 0-1-15,-4 7 1 16,-6 5-1-16,0 5 1 15,-23 0 1-15,-6 4 0 16,-2 2 1-16,4-4 0 16,7 2-1-16,7-2 1 15,6-2 0-15,7-3 1 16,0-2-1-16,7-5 1 16,17-2-2-16,10-8 1 15,8-3-1-15,11-4-1 16,5-3-5-16,7 0-13 15,-3 0-22-15,-4-24-117 16</inkml:trace>
  <inkml:trace contextRef="#ctx0" brushRef="#br0" timeOffset="33264.3">13036 12741 1597 0,'0'0'5'0,"0"0"99"16,-127-32-45-16,85 32-33 15,-5 6-13-15,-6 34 0 16,-7 20 0-16,2 16-1 0,2 9-3 16,4 11-1-16,10 0 3 15,4 2-2-15,9 3-1 16,11-9-2-16,12-4-1 15,6-12-2-15,0-9-3 16,27-13 1-16,17-6 0 16,14-10 0-16,20-14 1 15,16-8 0-15,10-14 0 16,0-2-2-16,6-8 1 16,-4-22-1-16,8-12 0 15,0-12 0-15,-5-12-4 16,-4-17 1-16,-15-19-2 0,-17-14-2 15,-22-12-5 1,-31 3-3-16,-20 13-3 0,-47 20 3 16,-35 28-6-16,-27 29-3 15,-9 29-45-15,-3 6-196 16</inkml:trace>
  <inkml:trace contextRef="#ctx0" brushRef="#br0" timeOffset="34674.65">9339 13756 1082 0,'0'0'369'0,"0"0"-301"15,0 0 42-15,0 0-51 16,0 0-37-16,0 0-6 0,-129 0 1 15,73 22 3-15,-12 0-4 16,-8 6-3-16,-7-4-3 16,-6 2-5-16,-4-4-4 15,-1 0-1-15,1-4 1 16,6-4-1-16,11 0 0 16,18-3-8-16,23-8-60 15,14-3-364-15</inkml:trace>
  <inkml:trace contextRef="#ctx0" brushRef="#br0" timeOffset="36526.42">7907 14299 1278 0,'0'0'120'16,"0"0"5"-16,0 0-31 15,0 0-40-15,0 0-22 16,0 0 2-16,-16-14-9 16,12 10-5-16,2 2-4 15,2 2-5-15,0-4-1 16,0 4-5-16,0-4-2 0,2-4-1 16,18 2-2-16,9 2-1 15,7 4 1-15,-1 0 0 16,-1 0 0-16,-5 10 0 15,-5 10 0-15,-9 2 0 16,-10 6-1-16,-5 3 1 16,-15 5-2-16,-35 4 2 15,-10 4 2-15,-9 2 0 16,5-2 1-16,12-4 0 16,14-12 1-16,14-6-3 15,13-4 1-15,9 0 0 16,2-2-2-16,2 0 1 15,29-4 1-15,18 1 0 16,10-9 0-16,7-4 0 0,5 0-2 16,-6 0-1-16,-9 0 1 15,-12-3-3-15,-13-1-27 16,-9 2-47-16,-13-7-452 16</inkml:trace>
  <inkml:trace contextRef="#ctx0" brushRef="#br0" timeOffset="37051.71">8172 14016 1293 0,'0'0'28'15,"0"0"184"-15,0 0-110 16,0 0-50-16,0 0-16 16,-142-86-19-16,106 86-1 15,-7 0-4-15,-13 2-2 16,-4 30 0-16,-6 15 3 16,-3 11 0-16,2 10-1 15,9 0-3-15,4 6-2 16,8 4 1-16,5 2-2 15,12 17 1-15,14-5-1 16,11 8-2-16,4-1 1 0,8-15-2 16,24-12-1-16,13-10 0 15,5-8-1-15,17-10 0 16,9-9 0-16,20-16 0 16,18-10-1-16,11-9 1 15,8-4 0-15,0-37-1 16,-8-5-1-16,-11-12 1 15,-18-12 1-15,-22-10-1 16,-26-23 0-16,-25-13-1 16,-23 0-5-16,0 5-4 15,-42 29-4-15,-18 24 10 16,-15 20 0-16,-4 20-5 0,-2 16-1 16,10 2-10-16,11 18-24 15,22 4-140-15</inkml:trace>
  <inkml:trace contextRef="#ctx0" brushRef="#br0" timeOffset="37726.49">10068 13908 1371 0,'0'0'129'0,"0"0"-91"15,0 0 54-15,0 0-25 16,0 0-26-16,0 0-17 16,134 129-13-16,-79-105 1 15,8-2-5-15,-3 0-4 16,0 2-1-16,-4 0-1 15,-5 2-1-15,-4 6-2 16,-12-2-61-16,-6-2-198 16</inkml:trace>
  <inkml:trace contextRef="#ctx0" brushRef="#br0" timeOffset="38264.71">10732 15003 1117 0,'0'0'485'16,"0"0"-448"-16,0 0 26 15,0 0 7-15,0 0-42 16,0 0-17-16,96-88 1 16,-72 56-2-16,5 1-4 15,-2-1-2-15,0-4-2 16,-5 10-1-16,-7 4 0 0,-7 12 0 16,-6 6 0-16,-2 4-1 15,0 0 0-15,0 22-2 16,-2 18 2-16,-16 13 0 15,-1 1 0-15,0-4 0 16,1-6 0-16,5-4 0 16,1-10-3-16,3-6-18 15,5-2-23-15,0-16-94 16,2-6-1398-16</inkml:trace>
  <inkml:trace contextRef="#ctx0" brushRef="#br0" timeOffset="38737.75">10875 14323 1711 0,'0'0'8'0,"0"0"-6"15,-119-48 39-15,92 48-16 16,2 0-7-16,-12 22-13 15,-7 22-4-15,-10 20 7 16,-2 25 1-16,6 3-3 16,0 14 2-16,13-4 3 15,8-3-3-15,13-7 0 16,11-6-4-16,5-10 2 0,0-5-2 16,27-9 0-1,4-8-3-15,7-10 1 0,7-8 0 16,7-8 0-16,7-6 0 15,11-10-2-15,11-8 2 16,9-4-2-16,8-4 1 16,7-32-1-16,-3-4 1 15,1-16-1-15,-7-8 0 16,-12-21 0-16,-12-15 0 16,-19-20 0-16,-24-18-1 15,-29-7-3-15,-13 7-1 16,-45 21-3-16,-23 37 0 15,-9 38 1-15,-16 28-6 0,-8 14-11 16,-1 38-48-16,6 23-252 16</inkml:trace>
  <inkml:trace contextRef="#ctx0" brushRef="#br0" timeOffset="41288.28">7646 15258 801 0,'0'0'179'16,"0"0"-19"-16,0 0-2 15,0 0-91-15,0 0-38 16,0 0-15-16,-25 0 3 0,25 0-14 16,0 0 4-1,0 0-5-15,0 0 10 0,0 0 40 16,-6 0 14-16,-7 4-17 16,-12 6-25-16,-10 2 21 15,-13 8-2-15,-10 4-18 16,-6 8-1-16,-3-6-9 15,3 6-6-15,1-8-5 16,3 2 0-16,0 0-1 16,2-4-2-16,5 0 0 15,-1-3-1-15,7-1-1 16,3 4-11-16,1-4-30 16,7-8-109-16,5-8-1413 15</inkml:trace>
  <inkml:trace contextRef="#ctx0" brushRef="#br0" timeOffset="42359.86">6418 16018 1343 0,'0'0'177'0,"0"0"-153"16,0 0 50-16,0 0 12 16,0 0-48-16,0 0-20 15,72-37-9-15,-65 24 4 16,1-5-2-16,-1-1-7 15,2-7 0-15,-2 0-2 16,-1 4-1-16,-1 4 0 16,-5 8 0-16,0 10 1 15,0 0 0-15,0 0-2 16,0 26-2-16,-9 20 2 0,-16 16 1 16,1 9 0-1,0-7-1-15,1-2 2 0,5-14-2 16,5-2 0-16,7-12 0 15,1-11 0-15,5-5-1 16,0-13-18-16,7-5-71 16,8-5-325-16</inkml:trace>
  <inkml:trace contextRef="#ctx0" brushRef="#br0" timeOffset="42889.38">6461 15669 1275 0,'0'0'31'16,"0"0"61"-16,0 0 36 15,0 0-68-15,0 0-3 16,-127-40-32-16,96 40-8 0,-8 22 3 16,-5 6 4-1,-9 12-3-15,-3 8-6 16,1 4-7-16,1 8 1 16,7 6 1-16,9 11 0 0,9 3-4 15,10 4-1 1,9 0 1-16,10 11-1 0,2-9 0 15,34-8-2-15,15-6 1 16,23-22-2-16,15-14-1 16,16-10 0-16,11-16 0 15,3-10 0-15,2 0-1 16,-5-28 0-16,-9-22 1 16,-7-8-1-16,-15-12 1 15,-14-10 0-15,-21-10-1 16,-19-9 1-16,-20-3-1 15,-11 8-2-15,-16 5 0 0,-26 21 2 16,-12 24 0-16,-8 14 0 16,-5 20-1-16,5 10-10 15,12 4-24-15,22 14-136 16</inkml:trace>
  <inkml:trace contextRef="#ctx0" brushRef="#br0" timeOffset="43424.38">8377 15396 1417 0,'0'0'81'0,"0"0"-9"15,0 0-11-15,0 0-17 16,0 0 5-16,0 0-17 16,20 142-14-16,16-100-6 15,4 1-3-15,5-3-7 0,-3 0 0 16,-2 0-2-16,-7 2-11 16,-6-6-69-16,-13-6-688 15</inkml:trace>
  <inkml:trace contextRef="#ctx0" brushRef="#br0" timeOffset="43942.63">8919 16320 1453 0,'0'0'27'0,"0"0"99"16,0 0-42-16,0 0-44 15,0 0-14-15,0 0-9 16,-101-66-4-16,79 66-1 15,-5 0-3-15,-4 16-1 16,-4 16-1-16,-6 9-2 16,5 13 2-16,3-4-3 15,6 6-3-15,8 2 2 16,11-4-1-16,8-6 2 16,0-6-2-16,19-3 1 15,12-3 0-15,9-14-2 0,5-4 1 16,5-8-1-16,6-6-1 15,4-4 0-15,3-4 1 16,-1-24-1-16,-2-11 1 16,-6-6 0-16,-12-14 0 15,-13-3-1-15,-15-14 1 16,-14 0-1-16,-14 14-1 16,-38 4-5-16,-23 17-3 15,-18 15-5-15,-12 16-14 0,2 10-11 16,12 0-94-16</inkml:trace>
  <inkml:trace contextRef="#ctx0" brushRef="#br0" timeOffset="45150.71">8954 15973 1098 0,'0'0'64'15,"0"0"38"-15,-127-5 40 16,69 18-44-16,0 14-30 16,-2 1-17-16,-4 10-7 15,1 4-9-15,-3 10-9 0,1 6-4 16,5 10-9-16,8 3-3 16,15 5-1-16,8 4 0 15,8-4-3-15,15 4 1 16,6-8 2-16,0 5-2 15,35-11-4 1,19 0 1-16,21-12-3 0,21-4 1 16,16-14 0-16,13-10-2 15,1-7 0-15,6-11 1 16,-2-8-1-16,-4 0 1 16,-7-18-1-16,-8-17 0 15,-11-11-1-15,-4-8 1 16,-10-8 0-16,-7-12 1 15,-15-8-1-15,-20-21 0 16,-23-17 0-16,-21-14-6 0,-7 9-8 16,-49 17-9-16,-26 34-3 15,-21 32-2-15,-8 24-84 16,2 16-958-16</inkml:trace>
  <inkml:trace contextRef="#ctx0" brushRef="#br0" timeOffset="46746.14">13337 13818 1326 0,'0'0'86'0,"0"0"32"15,0 0-24-15,0 0-71 16,0 0-13-16,0 0 9 16,-105 116 3-16,74-68-5 15,2 3 3-15,-6-4-4 16,0 4-9-16,0-3 3 15,-1-4-7-15,1 2-2 16,2-6-1-16,-1-4-2 16,7-4-45-16,5-8-153 15</inkml:trace>
  <inkml:trace contextRef="#ctx0" brushRef="#br0" timeOffset="47750.89">12746 14877 1504 0,'0'0'75'16,"0"0"-40"-16,0 0 21 16,0 0 0-16,0 0-44 15,0 0-7-15,52-97 0 16,-41 79 2-16,-5 8-1 16,-4 10-3-16,-2 0 1 15,0 0-3-15,0 20 0 16,-8 24 0-16,-10 17 0 15,-2-1 1-15,4-6-2 0,10-10 0 16,3-8 0 0,3-6-1-16,0-12-8 0,9-5-48 15,9-13-137-15</inkml:trace>
  <inkml:trace contextRef="#ctx0" brushRef="#br0" timeOffset="48233.45">12775 14542 1593 0,'0'0'9'0,"0"0"-4"15,0 0 57-15,-136-8-41 16,100 30-12-16,1 14-4 15,-5 10 3-15,-5 12 9 16,3 12 2-16,2 11-1 16,5-1-6-16,6 4 1 15,8 2 0-15,13 3-5 16,8-7 1-16,0 6-3 16,21-18-2-16,16-2 0 15,5-10 0-15,6-13-1 16,10-13-1-16,7-6 0 15,7-22 0-15,9-4 0 16,11-4 0-16,11-36 0 0,15-14-2 16,11-21 0-16,0-3 1 15,-13-10-1-15,-26-14 0 16,-38-1-2-16,-29 3-8 16,-23 12 3-16,-23 18 5 15,-35 20 1-15,-17 13-2 16,-8 19 2-16,6 9 0 15,14 9-3-15,26 0-14 16,29 0-23-16,11 0-114 16,50 0-1142-16</inkml:trace>
  <inkml:trace contextRef="#ctx0" brushRef="#br0" timeOffset="48706.67">14157 13654 1355 0,'0'0'49'16,"0"0"5"-16,0 0 42 16,0 0-35-16,0 0-42 15,0 0-9-15,-60 26 6 16,60-19 7-16,0 4 0 15,4 3 3-15,7 4 5 16,7 6-6-16,9 4-8 16,8 4-2-16,12 4-3 15,15 2-5-15,14 2 1 0,9-4-5 16,7 4-1 0,-1-1-1-16,-5-7-1 0,-10-5 0 15,-9 4 0-15,-9-3-13 16,-4 2-22-16,-6-2-47 15,-5-2-202-15</inkml:trace>
  <inkml:trace contextRef="#ctx0" brushRef="#br0" timeOffset="49396.53">15325 14626 1140 0,'0'0'121'0,"0"0"-34"16,0 0 56-16,0 0-52 16,57-114-46-16,-57 96-1 15,0 0-15-15,-3 4 14 16,-16 10-11-16,-6 1-13 16,-8 3-10-16,-12 0-3 15,-1 27 0-15,-6 11 1 16,1 4 0-16,9 10-1 15,8 6-1-15,12 0-1 16,17 2 0-16,5-3-1 0,7-5-1 16,36-6-1-16,13-12 0 15,6-6 1-15,5-10-2 16,-5-8 0-16,-4-10 1 16,0 0 0-16,-7-20 0 15,-6-14 0-15,-8-10 0 16,-12-12 0-16,-14-10-1 15,-11-9 1-15,0 3-1 16,-13 6 0-16,-16 18-1 16,-9 14-2-16,-7 20-6 15,-1 14-16-15,-6 0-13 16,3 18-43-16,3 10-240 16</inkml:trace>
  <inkml:trace contextRef="#ctx0" brushRef="#br0" timeOffset="50167.08">14671 14345 1039 0,'0'0'140'0,"0"0"4"16,0 0 22-16,0 0-62 16,0 0-42-16,0 0-15 15,87-20-10-15,-75 50-14 16,-10 10-12-16,-2 23-1 15,-2 19 2-15,-25 14-3 0,-4 8-3 16,2-3-2-16,0-11 0 16,8-14-1-16,4-8 0 15,10-10-1-15,7-5 1 16,0-12-1-16,18 4-1 16,15-13 1-16,17-2-1 15,8-8 0-15,13-10-1 16,8-6 1-16,10-6-1 15,-1 0 0-15,-1-12 0 16,-10-12-4-16,-3-2-2 16,-3-6-1-16,3 0-3 15,2-3-3-15,-1-1 4 0,-3 4-1 16,-8-6-7-16,-10 4-47 16,-16-8-153-16,-14-8-1031 15</inkml:trace>
  <inkml:trace contextRef="#ctx0" brushRef="#br0" timeOffset="50571.1">14642 14097 1065 0,'0'0'510'0,"0"0"-500"15,0 0 5 1,0 0 52-16,141-36-30 16,-72 36-10-16,7 10-12 0,8 10 2 15,12 0-1-15,9-2-6 16,7-4-3-16,3-2-5 16,-1-6-2-16,-7-2 1 15,-9-4-1-15,-16 0 0 16,-18 0 1-16,-14 0-1 15,-21 0 1-15,-16 0-1 16,-6 12 0-16,-7 12-1 16,0 14 0-16,-4 8 1 0,-14 10 1 15,-1 12-1 1,4 13 1-16,3 9 1 0,2 6 3 16,-1 3 0-16,-1-9-4 15,-1-6-1-15,-3-8-3 16,-8-6-39-16,-14-6-250 15</inkml:trace>
  <inkml:trace contextRef="#ctx0" brushRef="#br0" timeOffset="51501.61">12503 14592 1479 0,'0'0'93'0,"0"0"-80"16,0 0 24-16,0 0 32 15,0 0-50-15,0 0-8 16,27 86 3-16,-27-70-3 16,0 6-4-16,0 14 4 0,-24 9 1 15,-8 10 1-15,-5 6-4 16,-6 1-2-16,3 0-2 16,-4-4-3-16,3-2-1 15,8-7-1-15,6-5 1 16,7-2-1-16,12-4 0 15,5-2 0-15,3-4 1 16,0-2-1-16,0-6 1 16,9-2 1-16,2-2 0 15,-2-1-1-15,2-1 0 16,2-3 0-16,4 6 1 16,6-7-2-16,14-1 0 15,11 1 2-15,17-1-2 16,15-5 1-16,16-4 0 15,14-4-1-15,12 0-4 16,9 0-7-16,3-4-5 16,-10-17-9-16,-24-1-77 0,-34-11-1140 15</inkml:trace>
  <inkml:trace contextRef="#ctx0" brushRef="#br0" timeOffset="51898.62">12624 14512 1535 0,'0'0'108'15,"0"0"-106"-15,0 0-2 16,0 0 20-16,135 62 3 15,-81-36-13-15,6 6-2 16,9-8 0-16,16 0 4 16,9-6-5-16,13-8-3 15,0-10-2-15,-10 0-2 16,-12 0 0-16,-22-4 0 16,-17-4-7-16,-19 2-4 15,-15 6 3-15,-12 0 8 16,-5 28-3-16,-31 20 3 0,-11 25 7 15,-4 5 18 1,-3 4 0-16,6 6-8 0,0 1-5 16,4-2-6-1,5 6-4-15,-2-3-2 0,-1 2-2 16,-5-10-69-16,-8-11-498 16</inkml:trace>
  <inkml:trace contextRef="#ctx0" brushRef="#br0" timeOffset="52994.21">10594 14211 1517 0,'0'0'64'0,"0"0"18"15,0 0-30-15,0 0-37 16,0 0-3-16,0 0 13 15,-20 154-10-15,29-96-5 16,-2 9-5-16,-3-1 0 16,-4 4-2-16,0 4 2 0,-2 2 0 15,-23-1 0 1,-10-7-1-16,-5-2 2 16,-1-4 0-16,3-8 0 15,5-4-2-15,6-6 0 0,8-7-1 16,7-7-2-16,6-12 0 15,1-10 0-15,5 2-1 16,0-2 0-16,0 2 0 16,2 0 0-16,19 2 1 15,10-4-1-15,11 6 1 16,14-8-1-16,10 6 1 16,8-4-1-16,6 2 0 15,7-6 0-15,7-4 1 16,10 0-1-16,4 0 0 15,-2-18-2-15,-2-4-4 0,-14 0-8 16,-12-4-13-16,-18-2-29 16,-24 2-121-16,-18-14-1319 15</inkml:trace>
  <inkml:trace contextRef="#ctx0" brushRef="#br0" timeOffset="53445.98">10672 14241 1388 0,'0'0'12'16,"0"0"9"-16,0 0 47 15,0 0 12-15,0 0-35 16,161-16-22-16,-99 16-10 15,9 0 5-15,10 0-6 16,6 0 1-16,8 4-4 16,5 0 0-16,3-2 1 15,-8 2-4-15,-18 0-1 16,-27 6-5-16,-23 6 1 16,-17 6-1-16,-10 10 0 15,-10 14 0-15,-23 7 4 16,-7 9-2-16,-5 8 7 15,5 8 2-15,7 6-2 16,8 1 1-16,12 1 0 0,1 0-1 16,12-12-4-16,0 2-2 15,0-13-2-15,5-9 0 16,6-6-1-16,-4-8 1 16,-5-4 0-16,-2-4-1 15,0-4-3-15,-15-4-29 16,-10-10-82-16</inkml:trace>
  <inkml:trace contextRef="#ctx0" brushRef="#br0" timeOffset="54967.58">7436 13690 1527 0,'0'0'19'0,"0"0"30"15,0 0 42-15,0 0-60 16,0 0-25-16,0 0 0 16,0 0-1-16,-4-67 0 15,24 67 3-15,1 21 0 16,6 12 3-16,-1 6 0 16,0 3-3-16,-1-4-2 15,-7-4-2-15,-7-8-3 16,-7-4 0-16,-4-6-1 15,-2-6 2-15,-25-4 1 0,-10-6 3 16,-5 0 1 0,3 0 3-16,2-20 2 0,3-2 0 15,7-4-6-15,8 4 0 16,3 8 2 0,9 4-2-16,3 4 1 0,4 4-3 15,0 2-1-15,0 0-3 16,0 0-2-16,7 0-1 15,26 0-2-15,11 2-34 16,-1-2-121-16</inkml:trace>
  <inkml:trace contextRef="#ctx0" brushRef="#br0" timeOffset="55922.23">13609 12759 1492 0,'0'0'9'0,"0"0"40"15,0 0 46-15,0 0-41 16,0 0-38-16,0 0-14 15,20-46-1-15,16 18-1 16,-1 0 1-16,-4 6-1 16,-2 4 1-16,-9 8 0 15,-4 2 0-15,-8 6 1 16,2 2 1-16,-4 0-1 0,5 0-1 16,-2 2 6-16,-2 10-2 15,-7 2-3-15,0-6 1 16,0 0 1-16,-11 0 1 15,-14-2-2-15,-3-4-1 16,1-2 3-16,0 0 7 16,7-6 1-16,5-12-6 15,5-4-1-15,8 2-4 16,2 2-2-16,0 6-1 16,0 10-6-16,0 2-62 15,4 0-293-15</inkml:trace>
  <inkml:trace contextRef="#ctx0" brushRef="#br0" timeOffset="57326.42">12147 10940 135 0,'0'0'532'0,"0"0"-174"16,0 0-110-16,0 0-113 0,0 0-49 16,0 0-30-16,0 0-16 15,9 3 5-15,16-11 10 16,19-23-16-16,29-13-4 16,28-10-4-16,24-6-9 15,17-2-6-15,12-7-4 16,18 1-4-16,12 0-1 15,10-8-5-15,3-2-1 16,-16-7-1-16,-17-2 0 16,-29 0-1-16,-25 1 0 15,-28 6-3-15,-24 13 0 16,-25 19 0-16,-17 23 1 0,-11 10 1 16,-5 12-1-16,0 3-5 15,0 0-12-15,-19 21-65 16,-10 1-196-16</inkml:trace>
  <inkml:trace contextRef="#ctx0" brushRef="#br0" timeOffset="58174.01">14912 9326 1136 0,'0'0'190'0,"0"0"-65"16,0 0-1-16,0 0-62 0,0 0-20 16,0 0-13-16,6-18-11 15,-6 18-7-15,-15 24-4 16,-14 8 2-16,0 3-2 16,0-9-7-16,7-2 1 15,6-8 0-15,8-5 0 16,6-4-1-16,2-4 0 15,0 1-1-15,0-1-2 16,21 1 0-16,17-2 3 16,11-2 1-16,14 0 0 0,5 0-1 15,-1 0 0 1,-7 4 0-16,-12 10 0 0,-15 0 0 16,-13 4 0-16,-11 4 0 15,-9 4 1-15,0 0 0 16,-13 2 0-16,-16 0 1 15,-7-2 1-15,0-2-3 16,-4-4 1-16,0-2 1 16,5-4-2-16,1-3 1 15,6-6-1-15,3-5 0 16,4 0-1-16,6 0-31 16,-1-19-94-16,8-10-667 15</inkml:trace>
  <inkml:trace contextRef="#ctx0" brushRef="#br0" timeOffset="58362.09">14881 9286 1383 0,'0'0'239'0,"0"0"-193"16,0 0 10-16,0 0-30 15,0 0-18-15,0 0-8 16,122-100-2-16,-75 94 2 15,8-2-3-15,3 4-21 16,10 4-28-16,-6-2-65 16,-9 0-274-16</inkml:trace>
  <inkml:trace contextRef="#ctx0" brushRef="#br0" timeOffset="58908.97">14934 8745 1514 0,'0'0'13'0,"0"0"24"0,-118-9 1 15,70 9-13 1,-8 22-10-16,-9 9-9 0,-9 11 2 16,-3 8 11-16,2 8 8 15,9 9-10-15,12 6 6 16,14 10-14-16,13 7-2 16,14 6-2-16,9 2-1 15,4-1 0-15,11-3 1 16,24-4 0-16,11-6 2 15,6-5-1-15,16-7 0 16,7-14 1-16,14-12 3 16,7-14-2-16,9-16-2 0,11-16 0 15,6 0-2 1,5-22-1-16,-9-20-2 0,-10-10 0 16,-15-14 0-1,-15-12-1-15,-12-15 0 0,-12-17 0 16,-14-15-4-16,-13-15-2 15,-19 0-6-15,-8 5-5 16,-15 21 8-16,-29 24 4 16,-19 26 4-16,-10 24 1 15,-8 22 0-15,2 18-11 16,12 22-56-16,17 16-181 16</inkml:trace>
  <inkml:trace contextRef="#ctx0" brushRef="#br0" timeOffset="59603.09">15948 9819 940 0,'0'0'263'0,"0"0"6"16,0 0-103-16,0 0-90 15,0 0-38-15,0 0-27 16,17-22-8-16,8 39 9 16,16 11 18-16,16 2-7 15,21 6-2-15,20 2-9 0,18 4-7 16,13 2 0-16,14 10-3 16,7 2-1-1,4 1-1-15,-1-2 0 0,1 2-2 16,-8-7 2-16,-5-6-5 15,-12-2-11-15,-17-2-13 16,-16-3-38-16,-21-11-171 16</inkml:trace>
  <inkml:trace contextRef="#ctx0" brushRef="#br0" timeOffset="60779.37">18348 10971 879 0,'0'0'330'15,"0"0"-137"-15,0 0-65 16,0 0-39-16,0 0-39 15,0 0-15-15,4-54-6 16,1 47-9-16,1 1-7 16,4-2-7-16,7 0-4 15,10 0-1-15,6-2 0 16,7 4 0-16,3 4-1 16,1 2 0-16,-6 0 0 15,-7 20 0-15,-9 10-1 16,-10 7 1-16,-8-1 1 15,-4-4 0-15,0 0 0 16,-24-6 1-16,-7-6-1 16,-3-2 1-16,-1-6 0 0,3-4 1 15,8-4-2-15,8-4 1 16,7 0 0-16,5 0-1 16,4 0 2-16,0 0-2 15,0-2-1-15,11-8-3 16,15 0 1-16,8 8 2 15,3 2 0-15,2 0 0 16,1 16-1-16,2 10 1 16,1 6 1-16,-8 2-1 15,-8-6 0-15,-12-2-1 0,-13 0 2 16,-2-2 0 0,-10 5 0-16,-32-1 0 0,-16-5 1 15,-12-2-1-15,-6-5 0 16,3-8 0-16,6-4 0 15,10-4 3-15,7 0 0 16,15 0 1-16,12-10-2 16,14-2-2-16,7 2-1 15,2-2-12-15,2 3-55 16,16-5-170-16</inkml:trace>
  <inkml:trace contextRef="#ctx0" brushRef="#br0" timeOffset="61518.87">18410 10640 955 0,'0'0'106'0,"0"0"-1"16,-116 0 40-16,81 0-56 15,-3 10-31-15,-3 6-22 16,-5 8 14-16,-8 8-8 0,-2 14 16 16,4 14-16-16,2 16-13 15,12 10-3-15,16 15-7 16,11 5-4-16,11 4-6 16,0 6-2-16,7-1 0 15,17 0 0-15,10-10-1 16,8-10-2-16,11-17-1 15,14-16 1-15,14-12 2 16,16-20 2-16,14-14-5 16,21-16 2-16,8 0-2 15,3-29-2-15,-3-18 0 0,-12-15 0 16,-17-18-1-16,-13-20 1 16,-20-18 0-16,-16-11-1 15,-15-12 0-15,-18 3-1 16,-20 6-3-16,-9 22-2 15,-27 17 4-15,-28 31 2 16,-24 20 0-16,-12 20 0 16,-9 20-1-16,-2 2 0 15,6 34-22-15,9 18-50 16,10 1-306-16</inkml:trace>
  <inkml:trace contextRef="#ctx0" brushRef="#br0" timeOffset="62298.53">18240 12115 1196 0,'0'0'177'0,"0"0"-113"0,0 0 77 15,0 0-41-15,0 0-38 16,0 0-33-16,-13 25-12 15,-29 1-8-15,-18 8-2 16,-10 10 3-16,2-4-2 16,1 0-5-16,7-6-2 15,6-2 0-15,8-4-1 16,5-2 0-16,5-2 0 16,7-2-6-16,10-1-28 15,5-6-105-15</inkml:trace>
  <inkml:trace contextRef="#ctx0" brushRef="#br0" timeOffset="62783.1">17417 12837 1021 0,'0'0'53'15,"0"0"-2"-15,0 0-17 16,0 0-34-16,0 0-120 16,0 0-378-16</inkml:trace>
  <inkml:trace contextRef="#ctx0" brushRef="#br0" timeOffset="63180.7">17417 12837 1323 0,'-12'-28'160'0,"10"24"-33"0,0 0-61 16,2 2-19-16,-2 2-22 15,2 0-13 1,0-2 3-16,0 1-2 0,2-4-4 15,25-1-2-15,10 0-1 16,5 6 1-16,1 0-3 16,-7 6-1-16,-7 16-3 15,-11 8 1-15,-7 5-1 16,-11 1 0-16,0-4 2 16,-14 0-1-16,-22-4 0 15,-8-2 1-15,-3-4-1 0,1-2 0 16,8-2 1-1,7-2-1-15,6 0 0 0,11-2-1 16,10 2 0-16,4 2 0 16,0-2-1-16,22 0 0 15,14 0 1-15,15-8 0 16,7-1 0-16,5-7 0 16,-5 0-4-16,-5 0-33 15,-10-13-91-15,-14-14-930 16</inkml:trace>
  <inkml:trace contextRef="#ctx0" brushRef="#br0" timeOffset="63609.98">17612 12633 1541 0,'0'0'9'15,"0"0"39"-15,-151-52 26 0,101 44-35 16,0 8-6-16,-4 0-15 15,-6 8-5-15,0 28 3 16,0 14-4-16,1 12-1 16,1 10-4-16,8 6-2 15,-2 5 1-15,8 1-3 16,6-4 1-16,4 1-1 16,15-5-1-16,11 2 0 15,8-4 1-15,6-6 0 16,36-7 0-16,16-7 1 15,21-10-1-15,18-12-1 16,14-17-1-16,20-12 0 16,10-3-1-16,4-16 0 0,-5-22 0 15,-11-13 1 1,-13-13 0-16,-16-10-1 0,-22-14 1 16,-24-10-1-16,-25-7 0 15,-29 5-4-15,0 12 0 16,-49 16-1-16,-16 23-1 15,-13 17-3-15,2 23-6 16,14 9-8-16,24 0-71 16,31 4-572-16</inkml:trace>
  <inkml:trace contextRef="#ctx0" brushRef="#br0" timeOffset="64167.58">19397 11965 1156 0,'0'0'276'0,"0"0"-182"0,0 0-45 16,0 0 26-16,0 0-28 15,0 0 4-15,52 72-25 16,-8-44-7-16,10-4-6 15,12 5-3-15,12 3-8 16,13 2-1-16,8-2 0 16,-1 2-1-16,-2-4 0 15,-9 2-1-15,-16-4-16 16,-13 0-29-16,-21-6-83 16,-16-12-593-16</inkml:trace>
  <inkml:trace contextRef="#ctx0" brushRef="#br0" timeOffset="64593.66">20393 12695 1616 0,'0'0'11'15,"0"0"-7"-15,0 0 94 0,0 0-47 16,0 0-31-16,0 0-5 16,147-84-1-16,-109 50-2 15,-1 1-3-15,0 0-1 16,-4-6-5-16,-4 6-1 15,-9 4 0-15,-4 9-1 16,-10 8 0-16,-4 10 1 16,-2 2-2-16,0 0-3 15,0 16 0-15,-15 18 3 16,-7 11 0-16,-3 0 0 16,5 0-4-16,2-1 0 15,4-8-2-15,4-2-4 16,3-2-3-16,5-6-13 15,2-4-31-15,0-8-212 0</inkml:trace>
  <inkml:trace contextRef="#ctx0" brushRef="#br0" timeOffset="64999.12">20702 12069 1645 0,'0'0'6'0,"-116"-4"11"0,59 4 20 15,-1 24-16 1,-2 15-8-16,-2 6-10 0,-1 14-2 16,5 9 2-16,5 8 7 15,6 9 3-15,11 7-3 16,14 2-2-16,15 0-3 15,7-2 1-15,3-11 0 16,25-13 0-16,11-12 1 16,7-6 1-16,10-12 1 15,13-10 1-15,11-8 0 16,9-8-4-16,5-12-3 16,-5 0-1-16,-5-12 0 15,-3-16-2-15,-5-8 0 16,-14-6 0-16,-13-8 0 0,-18 0 0 15,-15 0-17 1,-12 4-10-16,-4 3-23 0,0 1-89 16,0 4-621-16</inkml:trace>
  <inkml:trace contextRef="#ctx0" brushRef="#br0" timeOffset="65490.84">20081 12194 276 0,'0'0'1385'0,"0"0"-1365"16,0 0 61-16,0 0-40 16,0 0-15-16,0 0-16 15,-23-61-10-15,23 92 0 16,0 15 1-16,0 16 6 16,-2 12 2-16,-11 6-3 15,-7 2-1-15,-5 3 1 16,2-1-1-16,-2 0 0 15,2-6-2-15,5-8 0 0,5-13 2 16,7-9-4-16,3-10 0 16,3-4 0-16,0-6 0 15,0-2-1-15,9-4 0 16,22 5 2-16,13-5-1 16,14-3 1-16,17-2-1 15,4-11-1-15,8-5 0 16,3-1 1-16,3 0-1 15,-6-6 0-15,0-13-1 16,-5-10-9-16,-4-3-15 16,-2-16-29-16,-6-18-125 15</inkml:trace>
  <inkml:trace contextRef="#ctx0" brushRef="#br0" timeOffset="65924.6">20376 11859 1659 0,'0'0'8'0,"0"0"-7"0,0 0 2 15,0 0 36 1,122 12 1-16,-40 6-29 0,7-4-4 15,5-2-2 1,9-2 0-16,1-6-1 16,-6-2-3-16,-13 2 0 0,-23 4 1 15,-18 4-2-15,-17 6 0 16,-13 8 0-16,-12 10 0 16,-2 4 1-16,0 11 1 15,-9 1 0-15,0 10-1 16,3 4 0-16,1 2-1 15,3 6 0-15,2 3 0 16,0-1 0-16,0 4 0 16,-2-4 0-16,-5-8 1 15,-11-6 0-15,-9-8-1 0,-12 3 1 16,-24 1 1 0,-17 0-2-16,-14 8 0 0,-6 1-22 15,-1-11-180 1</inkml:trace>
  <inkml:trace contextRef="#ctx0" brushRef="#br0" timeOffset="66668.23">17296 13722 1331 0,'0'0'55'0,"0"0"13"16,0 0 83-16,0 0-82 16,0 0-19-16,0 0-13 15,76-38-19-15,-76 38-11 16,0 6-2-16,-19 16-1 15,-12 8 0-15,-6 8 4 16,1 0-1-16,1 0-3 16,-3 0 0-16,2 0-3 15,-4 1-1-15,-2 1 1 0,-8 0-1 16,0-2-5-16,5-2-20 16,7-2-52-16,13-10-365 15</inkml:trace>
  <inkml:trace contextRef="#ctx0" brushRef="#br0" timeOffset="67409.2">16630 14698 1206 0,'0'0'112'16,"0"0"-13"-16,0 0 25 15,0 0-51-15,0 0-32 0,0 0-19 16,-2-36-5-16,2 28 1 15,0-2 8-15,0-2-6 16,4-4-5 0,7-6-4-16,3-6-3 0,3 0-1 15,-1 2-1-15,-3-2-3 16,-3 8-1-16,-4 10 0 16,-6 0-1-16,0 7 1 15,0 3-2-15,0 0-2 16,0 0-2-16,0 31 4 15,-14 17 0-15,1 10 1 16,2 4 0-16,2 0-1 16,0-3 1-16,3-4-1 15,1-2 0-15,-2-9-1 16,0-4-2-16,5-8-17 0,-2-10-56 16,0-8-196-16</inkml:trace>
  <inkml:trace contextRef="#ctx0" brushRef="#br0" timeOffset="67792.72">16447 14524 1630 0,'0'0'22'16,"0"0"-5"-16,0 0-8 15,0 0 6-15,0 0-4 0,-49 152-8 16,40-94-2 0,-2 2 0-16,-3 1 3 0,-5-1 6 15,-4-2-3-15,1-4 1 16,-3-2-1-16,6-4 1 16,3-7 0-16,3-4-3 15,4-6-2-15,2-9 3 16,2-4-4-16,5-2-1 15,0-4 0-15,0 0 0 16,23-2-1-16,17-4 4 16,15-4-2-16,14-2-1 0,5 0-1 15,6-14 0 1,-4-4-7-16,-3-8-11 0,-8 2-23 16,-16-6-92-16,-17-10-1455 15</inkml:trace>
  <inkml:trace contextRef="#ctx0" brushRef="#br0" timeOffset="68211.36">16565 14401 1661 0,'0'0'7'16,"0"0"8"-16,0 0 31 0,0 0-36 15,0 0-2-15,131-37-3 16,-68 37-2-16,1 0-2 16,3 0-1-16,5 0 0 15,-3 9 0-15,-7 1 0 16,-12 2-1-16,-13 7-1 16,-16 3-4-16,-11 6 0 15,-10 3 3-15,0 8 3 16,0 1 1-16,-10 0 2 15,-2 6-2-15,-3 6 0 16,5-2 1-16,2 7-2 16,1 3 1-16,3 2-1 15,-1 0 0-15,0 2 0 16,-1-6 1-16,4-6-1 0,-1-7 2 16,1-15-2-16,0-6 0 15,-2-16 0-15,2-4 1 16,-6-4-1-16,4 0-11 15,2-30-74-15,2-15-484 16</inkml:trace>
  <inkml:trace contextRef="#ctx0" brushRef="#br0" timeOffset="68511.42">17758 13798 1592 0,'0'0'14'0,"0"0"-8"16,0 0 15-16,0 0 19 15,0 0-5-15,139 98-11 16,-89-46-8-16,0 2-3 15,6 5-5-15,7-9-3 16,-3-2-1-16,-2-8-1 16,-2-4-3-16,-8-6 0 0,-5-4-3 15,-9-6-46-15,-16-12-301 16</inkml:trace>
  <inkml:trace contextRef="#ctx0" brushRef="#br0" timeOffset="69021.48">18495 14698 1402 0,'0'0'87'15,"0"0"-40"-15,0 0 58 16,0 0-45-16,0 0-14 16,0 0-19-16,53-102 0 15,-53 100-9-15,-9 2-9 16,-24 0-6-16,-16 20-3 15,-4 22 0-15,-1 16 1 16,7 4-1-16,11 1 0 16,14-3 0-16,13-8 0 15,9-8 0-15,4-6 0 16,37-6 1-16,12-10 3 16,11-12 1-16,13-10-1 0,2 0-1 15,6-14 0-15,-2-18-1 16,-10-12 0-16,-13-6 0 15,-12-10-1-15,-21-12 1 16,-19-9-2-16,-8 5-1 16,-20 8-11-16,-27 20-1 15,-17 18-14-15,-10 24-18 16,-4 6-76-16,6 0-465 16</inkml:trace>
  <inkml:trace contextRef="#ctx0" brushRef="#br0" timeOffset="69480.47">18080 14377 1467 0,'0'0'3'0,"0"0"-3"15,0 0-5 1,0 0 3-16,0 0 2 16,0 0 5-16,81 60 1 0,-62-47 28 15,-5-8 12-15,-7-1 6 16,-3-1-5-16,-2-3-9 15,-2 0-4-15,0 0-6 16,0 0-10-16,0 0-9 16,0 0-4-16,0 0-4 15,0 0 0-15,0 0 0 16,0 0-1-16,0 0 0 16,0 0 0-16,0 0 1 0,0 0-1 15,0 0 1 1,0 0-1-16,0 0-1 0,0 0-1 15,0 0-18-15,0 2-49 16,0-2-122-16,0 0-222 16</inkml:trace>
  <inkml:trace contextRef="#ctx0" brushRef="#br0" timeOffset="69818.77">18080 14377 1105 0,'96'59'243'15,"-100"-59"-103"-15,-5 5-48 16,-3 30-35-16,-1 7 13 15,5 14-40-15,3 2-2 16,5 2-13-16,0 2-3 16,0-1-6-16,0-3 0 15,0-4 1-15,0-4-2 0,-7-2-1 16,-2-8 0 0,5-8-1-16,0-4-2 0,1-8 0 15,3-2-1-15,0-8 1 16,0-1-1-16,20 0 0 15,9 4 2-15,12 1-1 16,3 0-1-16,5-1 0 16,4 4 0-16,5-3-1 15,4-4-5-15,10-4-3 16,4-6-1-16,6 0-2 16,-2 0-5-16,-6-20-2 15,-3-7-8-15,-9 0-15 16,-1-18-81-16,-12-9-469 0</inkml:trace>
  <inkml:trace contextRef="#ctx0" brushRef="#br0" timeOffset="70228.37">18417 14269 1644 0,'0'0'9'0,"0"0"34"15,0 0 0-15,0 0-35 0,0 0 13 16,0 0 6-16,114 50-15 16,-43-36-4-16,14-4-2 15,4-3-4-15,0-6-1 16,-3-1-1-16,-5 0 0 15,-6 0 0-15,-3 0 0 16,-16-8 0-16,-14 6 0 16,-15 2-3-16,-12 0 0 15,-8 14 0-15,-7 17 2 16,0 9 1-16,0 11 0 16,0 10 1-16,-3 7-1 15,-1 4 2-15,-1-2-1 16,3-3 0-16,-4-7 0 0,-5-2-1 15,-7 0 0-15,-7-2-30 16,-6-10-166-16</inkml:trace>
  <inkml:trace contextRef="#ctx0" brushRef="#br0" timeOffset="73093.39">7513 13760 1132 0,'0'0'348'15,"0"0"-334"-15,0 0 64 16,0 0-28-16,0 0-5 15,-58-133-14-15,58 115 1 16,0 5-1-16,0 4-4 16,0 1-8-16,0 4-8 15,20 4-8-15,9 0 1 16,4 2-1-16,3 25-1 0,-1 9 1 16,-1 1-3-16,-7 2 2 15,-11-3-2-15,-12-8 0 16,-4-2 0-16,-8-8 1 15,-23 2 2-15,-11-6-2 16,-7-8 0-16,3-6 2 16,0 0 4-16,5-8-1 15,3-12 1-15,7-2-1 16,10 2-4-16,11 0 2 16,7 4 1-16,3-2-4 15,23-2-1-15,25 4-1 16,21 6 1-16,10 10-1 15,3 0 1-15,0 18 0 0,-13 10-1 16,-17 0-2-16,-23-6-1 16,-21-2 0-16,-8-2 2 15,-21-6 2-15,-27 2 1 16,-10-8-1-16,-2-6 2 16,10 0 1-16,7-10 0 15,11-16 0-15,15-2-1 16,13-8-2-16,4 2-2 15,31-5-10-15,34 6-27 16,14-2-93-16</inkml:trace>
  <inkml:trace contextRef="#ctx0" brushRef="#br0" timeOffset="74197.92">13422 12611 874 0,'0'0'178'15,"0"0"51"-15,0 0-83 16,0 0-54-16,0 0 2 15,0 0-24-15,-50 34-10 0,48-34-14 16,-2 0-20 0,-1-16-9-16,3-4-2 0,2 0-4 15,0-3-4-15,0-2-4 16,25-1-2-16,4 4-1 16,6 5 0-16,-1 9-2 15,-5 8 2-15,0 0-1 16,-2 8 1-16,-1 20-2 15,-2 3 2-15,-1 5 1 16,-10 0-1-16,-9-4 0 16,-4-2 1-16,0-8-1 15,-13-6 0-15,-18-8 2 16,-11-6 0-16,-7-2 1 16,-3-2 3-16,-1-26 0 15,4-8-1-15,5 0 0 0,3 0-3 16,14 5 2-16,10 9-1 15,10 7-1-15,5 5 0 16,2 7-2-16,4 3-3 16,32 0 1-16,20 0 2 15,13 14-2-15,4 7-3 16,-1 3 3-16,-8 0-1 16,-11 0 1-16,-19-8 0 15,-18 0 0-15,-16-2-1 16,0 0 3-16,-32 0 0 15,-21 0 2-15,-12-10-1 16,-6-4 0-16,0 0 2 0,9-12 3 16,6-16 1-16,11 0-1 15,16-2-2-15,11 2-2 16,14 1 0-16,4-1-2 16,11 2-2-16,33 8-6 15,24 7-21-15,5 0-38 16,5 1-1321-16</inkml:trace>
  <inkml:trace contextRef="#ctx0" brushRef="#br0" timeOffset="75410.08">16960 12298 1386 0,'0'0'118'0,"0"0"16"16,0 0-61-16,0 0-34 15,0 0-13-15,0 0-10 0,38-44-11 16,-3 22-1 0,0 2 0-16,1 2 0 0,-7 4 0 15,-4 7-2-15,-11 6 1 16,-8 1-2-16,-4 0-1 15,-2 8 1-15,0 18-1 16,-8 6 3-16,-21 6-1 16,-5-4 3-16,-4-8-1 15,2-4 1-15,3-6-2 16,10-10 1-16,8-2 1 16,7-4-1-16,2 0 6 15,4-16-2-15,0-14-4 16,2-4-3-16,0-2-1 15,10 2 0-15,7 10-1 16,1 8 1-16,-3 8-1 16,1 8 0-16,-1 0 0 0,1 4-1 15,-1 20-3-15,-1 8 3 16,-5-4 0-16,-2 4 0 16,-5-8 1-16,-2-6-1 15,0-8 0-15,0-4 2 16,-5-6 0-16,-15 0 1 15,-2 0 0-15,0-10 1 16,1-14 1-16,6-6 0 16,4 2-1-16,6 0-1 15,5 2-1-15,0 12-5 16,0 6-14-16,0 8-24 16,0 0-167-16,8 18-1195 15</inkml:trace>
  <inkml:trace contextRef="#ctx0" brushRef="#br0" timeOffset="89812.85">13063 7353 1437 0,'0'0'10'0,"0"0"-10"16,0 0 20-16,118-76 21 15,-96 70-16-15,-7 2-20 16,-3 2-4-16,-5 0-1 16,-5 2 1-16,2-2-1 15,3 2 9-15,-1 0 18 16,10-3 13-16,9 3-6 16,13 0-4-16,6 0-3 0,7 0-10 15,1 13-6-15,2-1-9 16,-2 2 0-16,6-6-2 15,3-2 0-15,7-4 1 16,6-2 1-16,8 0-1 16,5 0 0-16,9-2-1 15,2-8 1-15,5 8-1 16,-1 2 0-16,-6 0 0 16,-9 0 0-16,-14 0-8 15,-11 6-48-15,-6 4-74 16,-6-8-259-16</inkml:trace>
  <inkml:trace contextRef="#ctx0" brushRef="#br0" timeOffset="90560.97">17766 7463 1306 0,'0'0'39'0,"0"0"-3"15,0 0 53-15,0 0-40 16,131-16-22-16,-73 14 5 0,3 2 8 16,3-2-8-1,1 2-8-15,-3 0-6 0,-4 0-9 16,-2 0 0-16,-8 0-4 15,4 4-3-15,0 8 0 16,6 0 0-16,8-2-1 16,7 1-1-16,8-4 1 15,-1 1-1-15,-4 0-1 16,-7-3 1-16,-7-1-1 16,-8 0 0-16,-5 3-8 15,-9 0-53-15,-7 3-96 16,-6-5-526-16</inkml:trace>
  <inkml:trace contextRef="#ctx0" brushRef="#br0" timeOffset="91594.05">23178 7465 1229 0,'0'0'92'15,"0"0"-60"-15,0 0 89 16,118-22-47-16,-73 20-32 16,3 2 1-16,-3 0-8 15,0 0-12-15,-3 18-4 16,3 4-7-16,4-1-2 15,7 1 4-15,8-4-2 16,14-3-4-16,18 0-2 16,11-9-1-16,6-2 0 15,-1-4-3-15,-5 0-2 16,-5 0 1-16,-4-3-1 16,-2-12 0-16,-2-6-1 0,-7 2-1 15,-3-3-8-15,-10 1-16 16,-10 7-13-16,-14 4-22 15,-13 5-16 1,-12 0-46-16,-12 5-233 0</inkml:trace>
</inkml:ink>
</file>

<file path=ppt/ink/ink3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14:25.172"/>
    </inkml:context>
    <inkml:brush xml:id="br0">
      <inkml:brushProperty name="width" value="0.05292" units="cm"/>
      <inkml:brushProperty name="height" value="0.05292" units="cm"/>
      <inkml:brushProperty name="color" value="#002060"/>
    </inkml:brush>
  </inkml:definitions>
  <inkml:trace contextRef="#ctx0" brushRef="#br0">22942 14065 555 0,'0'0'252'16,"0"0"-60"-16,0 0 105 16,0 0-156-16,0 0-49 15,0 0-14-15,0 0-25 16,25-10-25-16,-15 10 5 16,9 7 4-16,8 8-12 15,15-1-8-15,18-4-5 16,17-6 1-16,20 0-3 0,9-4-6 15,4 0-2 1,-6 0-1-16,-6 0-1 0,-9 0 0 16,-15 0 0-16,-12 0-13 15,-19 0-42-15,-18 0-219 16</inkml:trace>
  <inkml:trace contextRef="#ctx0" brushRef="#br0" timeOffset="664.88">25575 14021 985 0,'0'0'234'0,"0"0"-96"16,0 0 15-16,0 0-71 15,0 0-41-15,0 0-9 16,0 0-8-16,0 0-13 15,10 0-3-15,19 0-1 16,13 0 7-16,22 0 3 16,19 1-9-16,8-1-4 15,7 0-1-15,-6 0-3 16,-3 0 0-16,-6 0-1 16,-10 0-1-16,-11-6-26 15,-18-2-94-15,-23-3-1329 16</inkml:trace>
  <inkml:trace contextRef="#ctx0" brushRef="#br0" timeOffset="3475.55">24303 15691 1318 0,'0'0'88'16,"0"0"-6"-16,0 0 18 15,0 0-52-15,0 0-29 0,114-36 6 16,-62 36 5 0,10 0-14-16,13 0 1 0,15 0 1 15,7 0-6-15,11 0-2 16,7 0-2-16,3 0-4 16,3 0-2-16,-1 0-1 15,-4 0-1-15,5-4 1 16,1-2-1-16,3-2 0 15,2-4 0-15,-11 2-2 16,-12 0-12-16,-19 2-38 16,-27-6-169-16</inkml:trace>
  <inkml:trace contextRef="#ctx0" brushRef="#br0" timeOffset="4898.46">29176 15627 1078 0,'0'0'163'0,"0"0"-157"16,0 0 107-1,0 0-6-15,0 0-88 0,0 0 5 16,0 6 40-16,31-6-14 16,2 0-16-16,8 0-6 15,7 0-12-15,6 0-7 16,4 0 4-16,5 0-5 15,-1 0-6-15,2 0 0 16,1 0-2-16,0 0 0 16,-3 0 1-16,-4 0-1 15,-9 0 0-15,-9 0 0 16,-15 0-1-16,-12 0 1 16,-6 0-2-16,-7 0-1 15,0 0 2-15,0 0 0 0,-14 0 1 16,-15 0 1-16,-11 0 0 15,-7 0 0-15,-3 0-1 16,-8 0 0-16,-11 0 1 16,-8 0-1-16,-7 0 1 15,-3 0-1-15,0 0 0 16,9 0 2-16,13 4 0 16,17 4 1-16,12-2 1 15,14-2-1-15,10 0-2 16,8-2-1-16,4-2 0 15,0 0-1-15,0 0-3 0,20 0 2 16,18 0 2 0,9 0 1-16,8-6-1 0,5-2 0 15,10 2 0-15,5 2-2 16,4 4-44-16,-2-8-198 16</inkml:trace>
  <inkml:trace contextRef="#ctx0" brushRef="#br0" timeOffset="7442.55">29430 15480 7 0,'0'0'98'16,"0"0"-61"-16,0 0 75 16,0 0 20-16,0 0-61 15,0 0-22-15,0 0-35 16,22 36-14-16,-18-26-56 15,-4 2-408-15</inkml:trace>
  <inkml:trace contextRef="#ctx0" brushRef="#br0" timeOffset="7680.08">29430 15480 1012 0,'-93'153'177'0,"93"-153"-157"16,0 0 159-16,2 0-90 0,27 0-72 15,9 0-13 1,6 0 6-16,7 0-1 0,3 4-4 16,4 0-5-16,5 2-3 15,-1 2-30-15,-2-4-98 16,-5-4-860-16</inkml:trace>
  <inkml:trace contextRef="#ctx0" brushRef="#br0" timeOffset="12034.47">24627 16547 1105 0,'0'0'27'0,"0"0"-11"15,175-30 77-15,-92 16-64 16,4 10-18-16,6-4-11 16,1 6-8-16,-9-2-156 15</inkml:trace>
  <inkml:trace contextRef="#ctx0" brushRef="#br0" timeOffset="13113.64">29740 16365 1086 0,'0'0'19'0,"0"0"72"0,0 0 143 16,0 0-179 0,0 0-24-16,0 0 14 0,33-22-16 15,-11 17-6-15,-2-4-4 16,3 5-1-16,-4 4-6 16,4 0-3-16,-1 0-6 15,5 0 0-15,5 0-1 16,3 0-1-16,7 5-1 15,10 8 1-15,6-8-1 16,4 3 0-16,5 1-7 16,-1-5-48-16,-8-3-60 15,-10-1-761-15</inkml:trace>
  <inkml:trace contextRef="#ctx0" brushRef="#br0" timeOffset="14727.76">26616 17209 37 0,'0'0'655'0,"0"0"-447"15,0 0 111-15,0 0-163 16,0 0-94-16,0 0-2 0,0-8-4 16,0 8-25-1,0 0-12-15,0 0-15 0,0 0-4 16,0 0-6-16,9 0-3 15,6 0 8-15,8 0-1 16,4 0 1-16,8 0-3 16,3 0-1-16,2 0 0 15,1 0 0-15,1-4-2 16,5-2 6-16,3 2 2 16,4 0-1-16,6-2 3 15,1-2 3-15,-1 0 7 16,-2 2-3-16,0 2 1 15,-12 0-2-15,-8 4-2 16,-13 0-5-16,-15 0-2 16,-8 0-2-16,-2 0-1 15,-4 4-4-15,-25 10 6 16,-9-6-3-16,-6 2-3 0,-1-2 1 16,-1-8 2-16,-8 4 1 15,-6-4 2-15,-7 0 2 16,-6 0-1-16,-5 2 2 15,3 2-2-15,0 0 1 16,7 0 1-16,7 0 0 16,5 2 1-16,14-2 5 15,13-4-1-15,13 0 2 16,12 0 0-16,4 4-9 16,0-4 0-16,16 8-4 15,17-2 4-15,12 2 2 16,6-4 1-16,7 10 0 0,9-6-2 15,10 2 1-15,13 4-2 16,5-6-3-16,-3-4-36 16,-14-4-200-16</inkml:trace>
  <inkml:trace contextRef="#ctx0" brushRef="#br0" timeOffset="16543.21">26964 17357 910 0,'0'0'269'0,"0"0"-65"15,0 0-86-15,0 0-58 16,0 0-21-16,0 0-7 16,0 0-6-16,-18 0-7 0,18 0-3 15,0 0-3 1,-2 0-3-16,2 0 0 0,0 0-4 15,0 0-3-15,0 0-2 16,0 0-1-16,0 0-2 16,2 0 0-16,25 0 2 15,17 0 6-15,12 0 2 16,8-2-3-16,13-2-1 16,4 4-1-16,6 0 0 15,7 0-1-15,-1 0-2 16,-6 0 0-16,-18 0 0 15,-17 4 0-15,-21 2 0 16,-18-6-1-16,-8 0 1 16,-5 4 0-16,0-4 2 15,0 0 1-15,-9 0 0 0,-29 0-3 16,-16 0 0 0,-19-8-1-16,-12 2-4 0,-8-2 1 15,-9-2-6-15,-4-2 3 16,-9 2 3-16,-3-2 3 15,0 6 1-15,4 2 4 16,14 4 1-16,8 0-4 16,10 0 1-16,15 0 0 15,18 0 1-15,15 0-3 16,17 4 0-16,8 2-1 16,9-2-6-16,0 0-60 15,11-4-94-15,18 0-1358 0</inkml:trace>
  <inkml:trace contextRef="#ctx0" brushRef="#br0" timeOffset="17252.18">25765 17253 1235 0,'0'0'120'0,"0"0"5"15,0 0 8-15,0 0-98 16,0 0-24-16,0 0 0 16,-7 10-7-16,16 2-1 15,20 6 21-15,16 6 1 16,15 2 9-16,18-4-17 16,20 0 3-16,25-8-10 15,16-6-4-15,13-2 1 16,2-6-4-16,-9 0-1 0,-16 0-1 15,-19-6 0-15,-21-2-1 16,-25-6 1-16,-20 0-1 16,-17 2 1-16,-16 2 0 15,-9 2 2-15,-2-6 0 16,-8-4-1-16,-42 6-2 16,-25-2 0-16,-29 4-2 15,-29 6 2-15,-18 0 0 16,-16 4 0-16,-7 0 0 15,3 0 0-15,11-4 0 16,10 0 0-16,23 4 1 0,18-6-1 16,26 6 0-16,35 0 1 15,21 0 1-15,20 0-1 16,7 0-1-16,5 6-5 16,32 6 5-16,26 6-1 15,32-4 2-15,30-10 1 16,27 0 0-16,33 0-1 15,18-4 0-15,13 0-1 16,2 0 0-16,-16 0 0 16,-23 0-1-16,-21 0-27 15,-26-4-111-15</inkml:trace>
  <inkml:trace contextRef="#ctx0" brushRef="#br0" timeOffset="18334.88">29718 17084 1052 0,'0'0'110'0,"0"0"142"15,0 0-132-15,0 0-76 16,0 0-7-16,0 0-12 16,31 4 6-16,4-4-5 15,15 0-10-15,10 5 2 0,13-1-6 16,12 5-5-16,13 0-5 16,11 0 4-16,11 4-3 15,8-3-2-15,1-2-1 16,-2-2 1-16,-5-2 0 15,1 0-1-15,-5-4 0 16,-12 4 0-16,-10-4 0 16,-13 6 1-16,-14-6-1 15,-7 0 0-15,-6 0-1 16,-12 0 1-16,-5 0 1 0,-10 0-1 16,-10 0 0-16,-7-6 1 15,-3 6 0-15,-7-4 0 16,-2 4 1-16,0 0 0 15,0 0 1-15,0-4-1 16,-29 0-2 0,-27 4-2-16,-19 0 1 0,-21 0 0 15,-16 0 1-15,-15 0 0 16,-8 8-3-16,-2-4 2 16,4 0-1-16,8-2 2 15,11 2-2-15,10-4 2 16,17 0 0-16,18 4 1 15,13-4-1-15,13 4 0 16,8-4 0-16,12 4 0 16,8-4 0-16,8 0 1 15,7 0-1-15,0 2-1 16,0 2 0-16,25 4-4 0,35-4 5 16,31 6 4-16,27-2-1 15,19-2-2-15,4 6 0 16,13 2-1-16,7-2-1 15,0 2-17-15,-5-4-97 16,-7-6-1063-16</inkml:trace>
  <inkml:trace contextRef="#ctx0" brushRef="#br0" timeOffset="32898.49">7613 13878 1511 0,'0'0'22'15,"0"0"46"-15,0 0-1 16,0 0-35-16,0 0-13 0,0 0-1 16,0 0 6-16,0 0-2 15,6-54 1-15,-6 54-11 16,0 0-10-16,-24 32-1 15,-16 12-1-15,-5 4 0 16,6-2 0-16,10-10 0 16,8-9 0-16,10-9 0 15,11-10-1-15,0-2 0 16,5-6 0-16,26 0 1 16,11-5 0-16,9-18 0 15,3-4 0-15,1-5 0 16,3 2 0-16,0-6-1 15,-4 4 1-15,-12-4 0 16,-13 2 1-16,-17 6 0 0,-12 0 2 16,-12 8 5-16,-32 16 3 15,-21 4-8-15,-13 16-2 16,-9 26 0-16,5 2 2 16,6 4-2-16,13-10 2 15,21-1-1-15,16-12-1 16,19-4-1-16,7-3-1 15,9-9 1-15,30-4 0 16,13-5 0-16,8 0 0 16,3-20 0-16,-3-9 0 15,-4-3 1-15,-6-4-1 16,-7 0 0-16,-7-4 0 16,-14 0 0-16,-11 4 0 0,-7 6 0 15,-4 12 0-15,0 10 1 16,-18 8-1-16,-10 0 0 15,-11 12 0-15,4 16-1 16,2-2 1-16,10 0 0 16,12 4-1-16,7-4-1 15,4 4-15-15,0-4-25 16,25-5-62-16,4-14-319 16</inkml:trace>
  <inkml:trace contextRef="#ctx0" brushRef="#br0" timeOffset="33755.75">13577 13038 699 0,'0'0'6'15,"0"0"18"-15,0 0-24 0,0 0-12 16,0 0-84-16,0 0 57 16,83-97 39-16,-72 68 0 15,-2-5 0-15,-1-7-97 16</inkml:trace>
  <inkml:trace contextRef="#ctx0" brushRef="#br0" timeOffset="34427.44">13629 12508 1549 0,'0'0'9'0,"0"0"31"16,0 0 48-16,0 0-53 16,0 0-15-16,0 0-13 15,-43-36-5-15,24 36 0 16,-10 0 0-16,-10 0-1 16,-3 0 5-16,2 18 3 15,7 3-3-15,8-2-2 16,13 2-2-16,10-1-2 0,2-2 0 15,0 0 0 1,29-6 1-16,19-2 0 0,10-8-1 16,6-2 2-16,5 0-2 15,-5-12 0-15,1-14 0 16,-7-8 1-16,-4-9-1 16,-14-5 2-16,-16 1 0 15,-15 2-1-15,-9 7 3 16,-2 10 3-16,-29 6 5 15,-9 8-4-15,-10 10-4 16,-2 4-2-16,0 0 1 16,3 6-2-16,5 18 0 15,6 6-1-15,7 0 1 16,8 6-2-16,9-4 1 16,10-2-1-16,4-2 0 0,0-6 0 15,20-5 1-15,14-5 0 16,5-10 0-16,11-2 0 15,-2 0 1-15,-5-18-1 16,-12-9 0-16,-10-3 1 16,-17-2-1-16,-4 6 0 15,-10 4-1-15,-29 10-1 16,-13 10 0-16,-8 2 1 16,1 4 1-16,7 26-2 15,17 10-15-15,21 1-51 16,14-1-282-16</inkml:trace>
  <inkml:trace contextRef="#ctx0" brushRef="#br0" timeOffset="35837.25">17082 12334 1082 0,'0'0'117'0,"0"0"92"16,0 0-91-16,0 0-45 15,0 0-32-15,0 0-13 0,0-70-7 16,3 58-8-16,1 0-7 15,-2 4-2-15,0 4-1 16,-2 2 11-16,0 2 1 16,0 0-9-16,-25 4-3 15,-12 20-3-15,-5 6 1 16,3 0 2-16,8-4-2 16,10 0 1-16,7-6-1 15,11-6-1-15,3-2 0 16,3-3 0-16,40-4 0 15,17-5 2-15,17 0-1 16,10 0-1-16,2-14 0 0,3-6 0 16,-13 0 1-16,-16-4 0 15,-22-4-1-15,-26-2 3 16,-15-4 14-16,-25 4-4 16,-30 2-7-16,-15 10-3 15,-5 10 2-15,2 5 0 16,7 3 2-16,14 0-4 15,9 0 1-15,11 3-3 16,13 11-1-16,3 0 0 16,10 6-1-16,6 4 1 15,0-2-1-15,0-2 0 0,4 0 1 16,12-2 0 0,-3-6-1-16,0-4 1 0,-4-4 0 15,-4-4 0 1,1 0-1-16,3 0 1 0,5-18-8 15,1-2-18-15,-3 2-58 16,-12 6-509-16</inkml:trace>
  <inkml:trace contextRef="#ctx0" brushRef="#br0" timeOffset="40550.42">9466 12350 711 0,'0'0'151'16,"0"0"-14"-16,0 0 102 16,0 0-108-16,0 0-66 15,0 0-10-15,0 0 4 16,18-112-25-16,-18 104-13 0,0 4-3 15,0 2 9-15,0 2-8 16,0 0-12-16,-2 0-3 16,-16 12-4-16,-1 12 2 15,-2 4-2-15,8-2 2 16,4-4-1-16,2-2-1 16,5-4 0-16,2 0 0 15,0-6 1-15,2 0-1 16,19-6 0-16,3-2 1 15,14-2-1-15,4 0 1 16,5-2 1-16,-3-18-1 16,-6-2 1-16,-9-2 2 15,-11-8 3-15,-13 4 6 16,-5 0 11-16,0 4-3 0,-11 4-5 16,-12 6-9-16,-2 10 2 15,1 4-4-15,-3 0-5 16,-2 2 1-16,3 14-1 15,-1 2 1-15,5 2-1 16,3 0 0-16,6-2 0 16,5 0 0-16,3 0-1 15,5 0 1-15,0 2-1 16,0-4 0-16,5 0 0 16,14-4 1-16,2-8-1 15,1-2 1-15,0-2 0 0,0 0 0 16,-1-6 1-1,-4-10 0-15,-5 0 0 0,-6-4 1 16,-6 0-2-16,0 2 3 16,0 8-2-16,-4 0 0 15,-10 6 0-15,-1 4-1 16,-3 0-1-16,2 0 1 16,0 14 0-16,6 6-2 15,5 0-2-15,3 6-43 16,2-8-100-16</inkml:trace>
  <inkml:trace contextRef="#ctx0" brushRef="#br0" timeOffset="41940.68">19871 10796 1140 0,'0'0'36'0,"0"0"94"0,0 0-8 16,0 0-37-16,0 0-10 16,0 0-12-16,0 0-12 15,3-48-8-15,-3 48-16 16,0 0-8-16,-16 0-11 16,-13 2-6-16,-10 12-1 15,-2 4 0-15,1 4-1 16,7 0 0-16,6 4 0 15,12 2 0-15,5 0 0 16,10 4 0-16,0 0-1 16,2 0 1-16,21-6-1 15,8-3 1-15,2-5 0 0,7-6 0 16,3-6 0-16,1-6 1 16,1 0-1-16,-5 0 0 15,-4-18 1-15,-10-9 1 16,-7-2 0-16,-8-6 1 15,-11-2 2-15,0 0 0 16,0 5-2-16,-19 10-2 16,-4 6 0-16,-2 8 1 15,-2 4-2-15,0 4 0 16,0 0 0-16,8 0-1 16,3 8 0-16,9 4 1 15,5 0-3-15,2 2 1 16,0-2-3-16,2-2 1 0,18 1 1 15,9-10 0-15,9-1 2 16,2 0 0-16,2-1-1 16,-11-20 0-16,-6-5-2 15,-14 2 2-15,-11 2 0 16,0 6-1-16,-15 8 2 16,-25 8-2-16,-14 0 0 15,-8 14 0-15,4 20-17 16,14 6-68-16,17 3-170 15</inkml:trace>
  <inkml:trace contextRef="#ctx0" brushRef="#br0" timeOffset="50455">28294 13253 1287 0,'0'0'19'0,"0"0"-19"15,0 0 82-15,0 0 5 16,0 0-60-16,0 0-16 16,0 0 38-16,-41-35-6 15,41 29-8-15,0-3-17 16,10 0-12-16,17-3-2 0,8 6-4 16,9 4 0-1,4 2 0-15,2 0-2 0,0 8 1 16,-4 18 1-16,-1 2 0 15,-10 7 0-15,-5-3-3 16,-8 4 3-16,-5 0 0 16,-7 0 0-16,-4 0 0 15,-3-2 0-15,-1 2 2 16,0 0 1-16,2 2-2 16,3-6 0-16,4 0 1 15,5-5-1-15,8-1 0 16,7-4 0-16,11-2-1 15,6-8 0-15,3 0 0 16,0-6 0-16,-2-6 0 16,-3 0 1-16,-9 0-1 15,-6 0 0-15,-14-12-1 0,-5-2 1 16,-3 0 0-16,-7 4 0 16,-2 2 3-16,0 8 6 15,0 0 5-15,0 0-7 16,-9 14-7-16,-15 18-1 15,-3 6 1-15,4 4 0 16,8 0 0-16,5 2 0 16,6-3-1-16,4-4 2 15,0-5-2-15,0-3 0 16,2-7 1-16,8-8-1 16,-6-4-2-16,-2-8 3 0,1-2-6 15,-3 0 6-15,0 0 1 16,0 0-1-16,-9 0-8 15,-16-6-66-15,-2-14-151 16</inkml:trace>
  <inkml:trace contextRef="#ctx0" brushRef="#br0" timeOffset="51073.48">28585 12140 284 0,'0'0'201'16,"0"0"74"-16,0 0-95 16,0 0-117-16,0 0-45 15,0 0-18-15,-4-21-4 16,0 21-68-16,-3 0-66 15,0 0-212-15</inkml:trace>
  <inkml:trace contextRef="#ctx0" brushRef="#br0" timeOffset="51365.64">28585 12140 1061 0</inkml:trace>
  <inkml:trace contextRef="#ctx0" brushRef="#br0" timeOffset="51706.25">28585 12140 1061 0,'90'15'105'0,"-90"-19"102"0,-2 4-95 0,-9 0-78 15,-8 0-30-15,-3 18-1 0,-5 9 6 16,-1 7 7-16,3 2 8 15,1 4 1-15,3 0-9 16,2-2 1-16,5-1 3 16,3-1-14-16,9 1-3 15,2-1 0-15,0 3 0 16,15-1 0-16,18-6 1 16,12-2 5-16,9-8 2 15,3-14-8-15,3-8 1 16,1 0-1-16,-3-12-1 15,-5-20 1-15,-8-8-1 0,-7-4-1 16,-11-8 1-16,-12-9 0 16,-6-5-2-16,-9-2 0 15,0 0-3-15,-9 10 0 16,-16 18 2-16,-6 11 1 16,-2 14 0-16,-5 11 0 15,3 4-1-15,-4 0 0 16,-1 18-1-16,3 9-7 15,-5 5-29-15,1-1-99 16,1 1-405-16</inkml:trace>
  <inkml:trace contextRef="#ctx0" brushRef="#br0" timeOffset="52878.8">29724 12037 534 0,'0'0'675'0,"0"0"-651"16,0 0 27-16,0 0 40 15,0 0-78-15,0 0-11 16,-35-6 16-16,8 40 28 16,-7 11 17-16,-1 9-2 15,1 12-16-15,3 4-18 16,7 4-15-16,5 2-8 15,13-7-3-15,6-1 0 16,0-6-1-16,16-6-2 16,15-10-11-16,11-10-44 0,3-14-78 15,-1-20-244-15</inkml:trace>
  <inkml:trace contextRef="#ctx0" brushRef="#br0" timeOffset="53348.63">30065 12372 1343 0,'0'0'63'16,"0"0"26"-16,0 0 30 16,0 0-94-16,0 0-17 15,0 0 12-15,76-22 1 16,-43 20-13-16,-4 2-2 16,-4 0-4-16,-8 0-2 15,-3 0 1-15,-5 10-1 16,-5 8-1-16,-4 10 1 15,0 4 2-15,-6 8 0 16,-17 3 0-16,-1 3 0 16,1-4-1-16,4-8 0 15,3 0 1-15,3-4 1 0,4-8 1 16,-1-2 0-16,6-2 1 16,2-4 0-16,2 0-4 15,0 0 1-15,0-3 1 16,18-1 0-16,11-5 0 15,13-5-3-15,10 0-1 16,3 0-1-16,-2-8-64 16,-5-21-220-16</inkml:trace>
  <inkml:trace contextRef="#ctx0" brushRef="#br0" timeOffset="57746.45">31752 11925 1404 0,'0'0'2'0,"0"0"52"16,102 171 47-16,-71-99-51 16,-15 6-32-16,-16 4-12 15,0 2-1-15,-33 2 0 16,-19 5 0-16,-10-1-2 15,-13 0-3-15,-4-4 3 16,-4-9-2-16,2-13-1 16,-2-8-4-16,-11-10-30 0,-4-6-71 15,5-10-240-15</inkml:trace>
  <inkml:trace contextRef="#ctx0" brushRef="#br0" timeOffset="58576.56">28519 12941 1442 0,'0'0'60'16,"0"0"-1"-16,0 0 2 15,0 0-44-15,0 0 29 0,118-1 2 16,-29 13-6 0,18-2-15-16,17 4-10 0,22 0-7 15,20-2-2-15,19 0-2 16,18 0-1 0,7-4-4-16,0 0 0 0,-4-2-1 15,-11-4 0-15,-27 0 0 16,-34 0 1-16,-35 0-2 15,-35-2 1-15,-26 0-1 16,-16 0 1-16,-13 0 0 16,-7 0-1-16,-2 2-2 15,-29 0 2-15,-35 4 0 16,-41 0-2-16,-29-2 2 16,-22 2 1-16,-17-6 0 15,-15 0 0-15,1 0 0 16,4 0 1-16,8 0-1 15,9 0 2-15,12 0 0 0,6 0 2 16,7 6-3-16,12 0 1 16,11 2 1-16,18 0-1 15,24 0 1-15,27-4 0 16,27 0-1-16,17-2-2 16,5 2-1-16,23 2-2 15,34 4 3-15,36-5 0 16,32-4 2-16,32-1 0 15,26 0 0-15,25 0 1 16,29 0-1-16,21 0-2 0,5 0-1 16,0 0 1-1,-25 0 0-15,-24 0 0 16,-31 0 0-16,-36 0 1 0,-36 0-1 16,-39 0-1-16,-34 0-3 15,-27 8-9-15,-11 6-11 16,-32 8 2-16,-30 2-19 15,-22 2-140-15</inkml:trace>
  <inkml:trace contextRef="#ctx0" brushRef="#br0" timeOffset="60797.46">30789 11943 1043 0,'0'0'204'16,"0"0"-26"-16,0 0-84 16,0 0-43-16,0 0-3 15,0 0-5-15,67-74-8 16,-63 72-14-16,-1 0 1 16,-3 2-9-16,0 0-8 15,0 0-4-15,0 0-1 16,0 22 0-16,-9 6 1 15,-5 6 0-15,3-4-1 16,7-2 1-16,2-2-1 0,2-6 0 16,0-4 0-1,0-6 0-15,0 0 0 0,0-2 0 16,15-1 0-16,7-7-3 16,5 0-15-16,0 0-27 15,2-4-71-15,-2-17-342 16</inkml:trace>
  <inkml:trace contextRef="#ctx0" brushRef="#br0" timeOffset="61284.04">31061 11347 1432 0,'0'0'31'16,"0"0"98"-16,0 0-50 16,0 0-57-16,0 0-13 15,0 0 2-15,-11-19 3 16,9 19-3-16,2 0-1 16,0 0-5-16,0 0-5 15,-3 0 0-15,3 0-1 16,0 0 0-16,0 4 1 15,0 1 0-15,0 4 0 0,0-4 0 16,0 5 1-16,-4-2-1 16,0 6 0-16,-6-1 0 15,1 1 0-15,5-6 0 16,0-3 0-16,2 0 0 16,0-5 1-16,2 0-1 15,0 0 4-15,0 0 2 16,0-12 7-16,0-6-10 15,0-2-1-15,0 7 2 16,2 2 7-16,0 7-2 16,-2 1-7-16,2 2-2 15,-2 1 0-15,0 0-2 16,2 0 1-16,5 0-7 16,2 1-24-16,-2 28-47 15,-7 9-253-15</inkml:trace>
  <inkml:trace contextRef="#ctx0" brushRef="#br0" timeOffset="72416.57">13548 7273 1125 0,'0'0'44'15,"0"0"-34"-15,0 0 144 16,0 0 2-16,0 0-102 16,0 0-30-16,0 0 23 15,3 0 5-15,23 0-14 0,23 0-11 16,23 0-3-16,30 0-11 15,25 0-5-15,22 6-3 16,12 16 0-16,8 2-3 16,-2 6-1-16,-9-4 0 15,-2-4-1-15,-9-4 1 16,-10-4 0-16,-8-10-1 16,-13-4-1-16,-16 0 1 15,-11-2 1-15,-18-14-1 16,-21 0 0-16,-21 4 1 0,-19-2 0 15,-10 2 3 1,-10 0 1-16,-48 2-5 0,-32 4 0 16,-30 6-1-16,-17 0 0 15,-9 0 2-15,-3 0-1 16,-5 6 0-16,-12 10 0 16,-7 6 1-16,-7 0 3 15,1 0 2-15,15-4 1 16,19 0-1-16,24-2-4 15,28-3-1-15,30-6 0 16,28-3 1-16,17-1-2 16,15-3 0-16,3 0 0 15,0 0 0-15,0 0 0 16,10 0-1-16,21 0 1 16,20 0 0-16,25-13 1 0,24-3-1 15,25 0 0 1,22 2 0-16,18 2 0 0,11 2 0 15,0 6 0-15,-7 2 0 16,-9 2 0-16,-19 0 1 16,-23 0-1-16,-31 0 0 15,-34 0-1-15,-28 0 1 16,-17 2 0-16,-8-2 0 16,0 2-1-16,-23 2 1 15,-33 4-2-15,-33 0 0 16,-19 4 2-16,-7-4-2 15,1 0 0-15,4-4 2 16,6-2 0-16,8-2 0 16,14 0 0-16,26 0 0 0,22 0 1 15,22 0-1-15,12 0 0 16,2 0-3-16,42 2-5 16,36 11 0-16,30-3-30 15,21-6-102-15</inkml:trace>
  <inkml:trace contextRef="#ctx0" brushRef="#br0" timeOffset="73305.5">19288 7471 965 0,'0'0'34'0,"-119"-38"68"16,73 22 81-16,13 0-25 15,8 2-92-15,7 4 9 16,5 0-27-16,6 6 3 16,3 2-7-16,4 2-13 15,0 0-16-15,0 0-10 16,0 0-5-16,7 0-1 0,39 0 1 15,32 10 5-15,31 4 5 16,32 6-4-16,19 0-2 16,14 2-1-16,5 2-1 15,-6-2-1-15,-1-4-1 16,-10-5 1-16,-13-2-1 16,-20 0-1-16,-25-1 1 15,-31-5 0-15,-24-1 0 16,-21-1 0-16,-16-3 0 15,-10 4 1-15,-2-4-1 16,0 0 3-16,-40 2-2 16,-29-2 0-16,-36 4 0 0,-24-4-1 15,-18 0 1 1,-11 0-1-16,-12 0 0 0,-5-13 0 16,-10 0 0-16,-2-6 1 15,6 3 2-15,16 2 10 16,29 3-4-16,26 2-5 15,35 5 3-15,33 0-3 16,22 4-2-16,18 0-2 16,2 0-1-16,33 0-2 15,50 0 3-15,48 0 0 16,45 0 1-16,31 0 0 16,16 2-1-16,-2 9 0 15,-7 7-1-15,-14 0-17 0,-13-9-40 16,-13-9-505-16</inkml:trace>
  <inkml:trace contextRef="#ctx0" brushRef="#br0" timeOffset="74283.28">25375 7666 1314 0,'0'0'118'0,"0"0"4"15,0 0-42-15,0 0-25 16,0 0-28-16,0 0-12 16,-18-40-9-16,65 32-4 15,24 2-2-15,29-2 3 16,26 1-3-16,18 2 4 15,18 1 0-15,10 4-3 16,5 0 1-16,-2 0 0 16,-5 0-1-16,-17 0 0 15,-24 0-1-15,-35 0 2 16,-36 0-1-16,-31 0 0 16,-27-5 1-16,-11-3 14 15,-51-2-6-15,-41 1-10 0,-33-1 0 16,-20 7-1-1,-9 2 1-15,0-2 1 0,1-1-1 16,-4-3 1-16,8-4 0 16,6-3 1-16,5 3 0 15,1-2 5-15,6-3-4 16,8 0 1-16,11 0 3 16,33 0-1-16,30 2-4 15,23 8 1-15,27 2 2 16,10 4-3-16,16 0-2 15,46 0-5-15,32 0 5 16,30 6 1-16,16 10-1 16,10 2 0-16,3 3 0 15,10-2 0-15,-4 3 0 0,-9 2 0 16,-11 2-3 0,-23 3-21-16,-20-9-35 0,-25-10-144 15</inkml:trace>
</inkml:ink>
</file>

<file path=ppt/ink/ink3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5:49:43.539"/>
    </inkml:context>
    <inkml:brush xml:id="br0">
      <inkml:brushProperty name="width" value="0.05292" units="cm"/>
      <inkml:brushProperty name="height" value="0.05292" units="cm"/>
      <inkml:brushProperty name="color" value="#FF0000"/>
    </inkml:brush>
  </inkml:definitions>
  <inkml:trace contextRef="#ctx0" brushRef="#br0">8373 18017 1281 0,'0'0'96'15,"0"0"7"-15,0 0-5 16,0 0-31-16,0 0-33 16,0 0-12-16,0 0-4 15,0 0 0-15,0-30-2 16,0 30-3-16,-2 0-1 15,-1 0-4-15,1 0-4 16,-5 0-4-16,-6 0 2 16,-5 18-1-16,0 4-1 15,4 4 1-15,6-4-1 16,3-4 0-16,5 4 0 16,0 4-1-16,0-2 1 0,0-2-1 15,3 0 1-15,15 4 0 16,3-7 0-16,6 3-1 15,7-8 0-15,6-6 1 16,2-2 0-16,3-6 0 16,-5 0 0-16,-4 0-1 15,-1-23 1-15,-1-9 1 16,-3-8-1-16,-4-6 2 16,-7-6-1-16,-13 8-1 15,-7 4 1-15,0 0 0 16,-19 8 0-16,-12 6 1 15,-7 8-1-15,-3 8-1 16,-7 10 0-16,2 0-1 16,1 14-10-16,7 16-20 0,9 2-72 15,14 0-341-15</inkml:trace>
  <inkml:trace contextRef="#ctx0" brushRef="#br0" timeOffset="1010.18">9763 17119 1117 0,'0'0'99'0,"0"0"-4"15,0 0-31-15,0 0-27 16,0 0-14-16,0 0-14 16,0-17-6-16,0 17-3 15,0 0-19-15,0 0-1140 16</inkml:trace>
  <inkml:trace contextRef="#ctx0" brushRef="#br0" timeOffset="1757.9">9582 18103 1419 0,'0'0'34'0,"0"0"-7"16,0 0 93-16,0 0-78 16,0 0-33-16,0 0 17 15,85-54 6-15,-51 28-13 16,-5-2 1-16,-7 6-8 15,0 0-8-15,-8-2 0 16,-1-2-3-16,-4 4 1 16,-2 8 0-16,-3 1-2 15,-4 9 1-15,0 4-1 0,0 0-1 16,0 4-4-16,0 27 5 16,0 9 2-16,0 0 0 15,-2 2 0-15,-5-2-2 16,-2 4 2-16,2 0-2 15,3 4 0-15,-3-2 0 16,7-1 0-16,0-5 0 16,0-8-1-16,0-2-6 15,13-8-54-15,1-8-197 16</inkml:trace>
  <inkml:trace contextRef="#ctx0" brushRef="#br0" timeOffset="4420.42">10928 17598 1199 0,'0'0'102'0,"0"0"-50"16,0 0 14-16,0 0-10 15,0 0-39-15,0 0-9 16,0 0 18-16,0-4 19 15,0 4 4-15,0 0-15 16,0 0-4-16,0-2-7 16,0-2-6-16,5-4-13 15,5-2-2-15,2 6-2 16,1 4 0-16,1 0 0 16,-5 0 0-16,1 18 1 15,-5 4 1-15,-3 2-2 16,-2-2 3-16,0 0-2 0,-4 4 0 15,-14-12 2-15,-2-2-1 16,3-6 1 0,-2-6-1-16,1 0-1 0,3 0 6 15,-1-14 5-15,5-12-1 16,3 2-7-16,3-2-1 16,5-4-1-16,0 10-1 15,0 4-1-15,0 10 0 16,0 2 0-16,9 4-1 15,6 0-1-15,3 0 1 16,3 10 1-16,-2 2 0 16,-5-2 0-16,-3 2 0 0,-7-10 0 15,-2 6 0 1,-2-8 0-16,0 0 1 0,0 0 1 16,0 0-1-16,0 0 1 15,-6 0 1-15,-9 0-2 16,-1 0 0-16,3-4 1 15,-3-6 0-15,7 6 1 16,-1-4 0-16,6 6 0 16,2-2-1-16,2 4-2 15,-2 0 1-15,2 0-1 16,0 0-1-16,0 0-5 16,0 0-38-16,6 0-91 15,4 0-916-15</inkml:trace>
  <inkml:trace contextRef="#ctx0" brushRef="#br0" timeOffset="5200">10766 16990 386 0,'0'0'942'16,"0"0"-874"-16,0 0-13 15,0 0-36-15,0 0-19 16,0 0-72-16,0-10-88 0,-10 24-884 15</inkml:trace>
  <inkml:trace contextRef="#ctx0" brushRef="#br0" timeOffset="5964.5">10085 17540 772 0,'0'0'213'16,"0"0"28"-16,0 0-79 15,0 0-70-15,0 0-13 16,0 0-22-16,-19-18-24 16,19 18-19-16,0 0-7 15,0 0-3-15,0-5-4 16,13 1 9-16,20-1 14 16,15-4-3-16,12-4 1 15,9 0-7-15,4 3-5 0,3 6-4 16,-1 4-3-16,-3 0-2 15,-1 0 0-15,-8 8 1 16,-10 6-1-16,-11 0 0 16,-10-1-1-16,-10 5 0 15,-9-8 1-15,-1 2-1 16,-6-6 1-16,-1 2-1 16,-3-4 0-16,0 2 0 15,-2-2-1-15,2 0-2 16,-2-4-2-16,0 4-15 0,0 6-18 15,0-2-41-15,-15 2-282 16</inkml:trace>
  <inkml:trace contextRef="#ctx0" brushRef="#br0" timeOffset="6383.08">10748 17355 1371 0,'0'0'118'0,"0"0"-107"16,0 0 56-16,0 0 9 16,0 0-32-16,0 0-18 15,111 82-7-15,-77-60-5 16,-1 0-4-16,-2 5-8 16,-4-5 1-16,-3 0-3 15,-6-4 0-15,-5-4 1 16,-3-4-1-16,-8-2-1 15,-2 0 1-15,0 2 2 0,-25-2 0 16,-10 10-1-16,-13-4-1 16,-4 0-19-16,-9 4-24 15,-3 0-76 1,-8-2-486-16</inkml:trace>
  <inkml:trace contextRef="#ctx0" brushRef="#br0" timeOffset="7066.87">9170 17598 1335 0,'0'0'97'0,"0"0"-40"16,0 0 19-16,0 0-28 15,0 0-41-15,0 0-2 16,94-32-2-16,-59 28 5 15,12-4 7-15,13-2-5 16,16-8-4-16,18-9 10 16,22-5-6-16,11-8-1 15,8-4 0-15,2 0-4 16,-13 8 2-16,-17 10-4 16,-24 16-3-16,-27 10-2 0,-19 0 1 15,-10 4-3-15,-5 14 0 16,-2 0 4-16,3 0 0 15,4 0 0-15,4-6 1 16,6-2 0-16,3 4-1 16,1-6 0-16,-3-2 0 15,-5 6 0-15,-6-2 0 16,-10 2 0-16,-3-8-2 16,-10 6-9-16,-2-6-8 15,-2 0-13-15,0 6-27 16,-4-6-79-16,-14-4-266 15</inkml:trace>
  <inkml:trace contextRef="#ctx0" brushRef="#br0" timeOffset="7411.87">10891 17289 1539 0,'0'0'11'0,"0"0"-6"16,0 0 75-16,120 14-47 0,-82-14-20 16,-9 8-11-16,-8 6 0 15,-9 4-1-15,-5 0-1 16,-5 4 3-16,-2 4-1 15,0 2 0-15,-19-2 3 16,-4 1-1-16,-4-4-2 16,0 0-1-16,0-5 0 15,2 0 0-15,6-6-1 16,3 6 0-16,3 0-10 16,1-4-93-16,-1 4-175 15</inkml:trace>
  <inkml:trace contextRef="#ctx0" brushRef="#br0" timeOffset="8511.2">10841 18075 1508 0,'0'0'74'0,"0"0"-65"15,0 0 26-15,0 0 24 16,0 0-48-16,0 0-1 0,92-88 4 16,-61 64-1-1,-2-6 2-15,-4 8-7 0,-4-1-1 16,-5 14-2 0,-7 4-2-16,-9 1-2 0,0 4-1 15,0 0-2-15,0 18 2 16,0 19 0-16,-4 7 4 15,-9 4-4-15,1 2 3 16,1 6-3-16,2-6 0 16,2 0 0-16,3-6 0 15,4-3-7-15,0-5-61 16,4-18-238-16</inkml:trace>
  <inkml:trace contextRef="#ctx0" brushRef="#br0" timeOffset="10383.34">12416 17598 1182 0,'0'0'122'0,"0"0"-28"16,0 0-3-16,0 0-20 15,0 0-48-15,0 0-17 16,0 0-6-16,-6 0-1 16,6 0-2-16,0 0-5 15,0 0-89-15,-16 8-1278 16</inkml:trace>
  <inkml:trace contextRef="#ctx0" brushRef="#br0" timeOffset="10993.57">12348 17820 157 0,'0'0'0'15</inkml:trace>
  <inkml:trace contextRef="#ctx0" brushRef="#br0" timeOffset="14014.73">12071 17820 994 0,'0'0'138'15,"0"0"-51"-15,0 0 86 0,0 0-97 16,0 0-40-16,0 0-13 16,0 0 28-16,0 0 8 15,0 0-16-15,0 0-11 16,0 0-11-16,0 0-6 15,0 0-7-15,0 0-6 16,15-8-1-16,8 2-1 16,2-2 0-16,6 4 0 15,6 4 0-15,4 0-1 16,-1 0 1-16,-5 0 0 16,-3 8 1-16,-10 6-2 15,-9 0 1-15,-6 4-3 16,-7 4 0-16,0 9 3 15,-20 1 5-15,-13 8-2 0,-4 0-1 16,0-4 0 0,6-10-1-16,6-4-1 0,10-12 4 15,8-2-2-15,3-1-1 16,4-7 1-16,0 0-2 16,0 0-1-16,0 3 1 15,0 1 0-15,0 8 1 16,17-6 2-16,10 2 1 15,9 2-1-15,11-10-1 16,6 0 0-16,3 0-1 16,-7 0-1-16,-9 4-3 15,-9 4-93-15,-17-2-361 16</inkml:trace>
  <inkml:trace contextRef="#ctx0" brushRef="#br0" timeOffset="18713.37">8271 11398 142 0,'0'0'149'16,"0"0"-25"-16,0 0 102 0,0 0-55 15,0 0-63 1,0 0 2-16,0 0 39 0,-12 7-22 15,12-7-35 1,0 0-30-16,0 0-18 0,0 0-9 16,0 0-18-16,4 0 7 15,19 0 1-15,4 0-2 16,6 0-6-16,2 0-9 16,3 0-3-16,-2 0-3 15,2 0 0-15,-5 0-2 16,1 0 0-16,-1 0 1 15,5 0 0-15,7 0-1 16,3 0 0-16,6-1 1 16,4-7-1-16,-2 2 1 15,-3-1-1-15,0 0 0 0,-5 3 1 16,-8 1 0-16,-7 3-1 16,-8 0 1-16,-5 0 0 15,-5 0-1-15,1 0-1 16,-1 0 1-16,6 0 1 15,-4 0-1-15,8 0 1 16,1 0-1-16,6 0 0 16,3-8 3-16,-2-3-1 15,1 3 1-15,-5-1-2 16,-9 9-1-16,-2 0 1 16,-5 0-2-16,-2 0 1 15,-1 0 0-15,-2 0 0 16,3 0 0-16,1 0 0 0,5 0 1 15,4 0-1 1,1 0 1-16,0 0 0 0,2 0-1 16,-1 0 0-16,-6 0 0 15,2 0-2-15,-7 0 2 16,0 0 0-16,-3 0 1 16,0 0-2-16,-2 0 2 15,2 0 0-15,-1 0-1 16,3 0 3-16,3 0 2 15,1 0 2-15,1 0 1 16,-1 0-1-16,-1 0-5 16,-5 0-1-16,-1 0-1 0,-2 0 0 15,0 0 0 1,-2 0 2-16,1 3-2 0,-1-3 0 16,-2 1 1-16,3-1-1 15,0 0 0-15,3 0 0 16,1 0 2-16,5 0-1 15,3 0-1-15,-1 0 0 16,2 0 0-16,0 0 0 16,-3 0 0-16,-1 0 0 15,-3 0 0-15,-5 0 0 16,2 0 0-16,-4 0 0 16,-2 0 0-16,2 0 1 15,-1 0-1-15,1 0 0 16,0 0 0-16,0 0-2 0,0 6-29 15,-4 9-115-15,-4-1-463 16</inkml:trace>
  <inkml:trace contextRef="#ctx0" brushRef="#br0" timeOffset="19953.39">12076 10676 801 0,'0'0'316'16,"0"0"-175"-16,0 0-22 16,0 0-24-16,0 0-12 15,0 0-43-15,124-8-13 16,-79 2-6-16,2-2-2 16,0 4-6-16,-5 2-5 15,2 0-2-15,-3 2-2 16,3 0-2-16,-1 0-2 0,1 0 0 15,-4-2 1-15,-7-2-1 16,-4-3 0-16,-6 6 1 16,-7-2-1-16,-10 3 0 15,-4 0 0-15,-2 0 2 16,0 0 2-16,0 0 0 16,-26 0 3-16,-16 3 0 15,-14 7 1-15,-7 2 8 16,-6-2 0-16,0 2-3 15,2-2-1-15,5-2-3 16,8 2-2-16,12-4-2 16,9 0-1-16,8 0-1 0,10-4 0 15,9-2-3-15,6 0 1 16,0 0-1-16,0 0 0 16,12 0-1-16,26 0 0 15,18 0 1-15,8-8 1 16,3 4-1-16,0-2 0 15,-9 2 1-15,-7 2-1 16,-9-2 0-16,-11 4 0 16,-4 0 0-16,-6 0 0 15,-6 0 0-15,-1 0 0 16,-10 0 0-16,-2 0 0 16,-2 0 0-16,0 0 0 15,0 0 0-15,-2 0 3 0,-36 0-3 16,-22 0 0-1,-14 0 0-15,-6 10 0 0,8-2 0 16,10-2 0-16,16-2 0 16,15 0 0-16,12-4 1 15,11 0-2-15,8 0 1 16,0 0 0-16,0 0-1 16,11 0-2-16,29 0 0 15,13 0 1-15,9 4 2 16,1 4-30-16,-7-4-91 15,-11 0-893-15</inkml:trace>
  <inkml:trace contextRef="#ctx0" brushRef="#br0" timeOffset="22585.2">9168 11428 14 0,'0'0'415'0,"0"0"-115"15,0 0-74-15,0 0-120 16,0 0-46-16,0 0-5 15,0 0-55-15,-24 0-226 16</inkml:trace>
  <inkml:trace contextRef="#ctx0" brushRef="#br0" timeOffset="22859.28">9807 11466 67 0,'0'0'1354'15,"0"0"-1354"-15,0 0-13 16,0 0-86-16,0 0-450 16</inkml:trace>
  <inkml:trace contextRef="#ctx0" brushRef="#br0" timeOffset="24415.33">6740 12292 135 0,'0'0'357'16,"0"0"-138"-16,0 0-152 16,0 0 1-16,0 0-4 15,0 0 16-15,0 0 31 16,0 0-3-16,22-26 1 16,-22 26-25-16,0 0-46 15,0 0-22-15,0 0-12 0,0 0-3 16,2 0-1-16,5 0 0 15,4 0 2-15,9 0 21 16,2 0 37-16,8 0-27 16,1 0-12-16,4 0-2 15,7 0-5-15,5 0 6 16,2 0-12-16,7 0-1 16,2 0-1-16,0 0 0 15,2 0-3-15,-2 0 3 16,-5 0-2-16,-6 0-4 15,-9 0 1-15,-5 0-1 16,-2 0 1-16,0 0-1 16,1 0-1-16,-3 0 1 15,-2-2 0-15,2-4 0 0,-3 2 0 16,-1 4-9-16,-3 0-50 16,-6 0-128-16,-8-4-1020 15</inkml:trace>
  <inkml:trace contextRef="#ctx0" brushRef="#br0" timeOffset="25448.73">9370 12232 654 0,'0'0'296'16,"0"0"-110"-16,0 0 6 0,0 0-93 15,0 0-43-15,0 0-23 16,-4 0-8-16,4 0 4 15,0 0-11-15,0 0-2 16,0 0-6-16,0 0-3 16,16 0 3-16,10 0 3 15,11 0-4-15,0 0-4 16,5 0-4-16,-1 0-1 16,-1 0 0-16,-3 0-1 15,-3 0-4-15,-5 0-28 16,-2 0-22-16,0 0-45 15,-1 0-186-15</inkml:trace>
  <inkml:trace contextRef="#ctx0" brushRef="#br0" timeOffset="26174.91">11926 12284 1017 0,'0'0'77'0,"0"0"32"16,0 0 43-16,0 0-79 15,141 0-16-15,-106 0-7 16,5 0-15-16,5 0-8 15,4 0-5-15,2 0-7 16,3 0-8-16,6 0 2 16,0-6-5-16,3 2 0 15,-3 4 0-15,-5 0-3 16,-1 0-1-16,-5 0-1 16,-5 4 0-16,-6 10-39 15,-7-6-158-15,-8-4-1151 16</inkml:trace>
  <inkml:trace contextRef="#ctx0" brushRef="#br0" timeOffset="26800.74">14270 12244 1061 0,'0'0'135'15,"0"0"-87"-15,0 0 102 16,0 0-64-16,0 0-56 15,0 0-9-15,43 0 1 16,-28 0-4-16,-1 0 1 16,5 0-3-16,4 0-6 15,2 0-2-15,4 0-7 0,0 0 1 16,2 0-2 0,2 0-1-16,-2 0-7 0,-2 0-99 15,-9 0-339-15</inkml:trace>
  <inkml:trace contextRef="#ctx0" brushRef="#br0" timeOffset="28336.01">8843 13702 823 0,'0'0'185'0,"0"0"-61"15,0 0-64-15,0 0-60 16,0 0-16-16,0 0 16 16,0 0 0-16,8 0 0 15,0 0 0-15,-4 0 6 16,0 0-2-16,-2 0-4 15,1 0 13-15,-1 0 29 16,2 0 15-16,6 0-10 16,0 0 22-16,11 0-18 15,8 0 6-15,4 6-18 0,11-5-9 16,10 2-3-16,4-3-9 16,7 0-5-16,1 2-6 15,1 2-1-15,4 0-6 16,5 6 0-16,7-2 0 15,1 6 1-15,3 2-1 16,4-2 0-16,-1 0 0 16,1-2-1-16,-2-6 1 15,-4-2 0-15,-7-4 0 16,-14 0-3-16,-10 0-4 16,-12 0-8-16,-9 0 0 15,-8 0-6-15,-9 0-8 16,-5 0-20-16,-5 0-27 0,-1 0 0 15,0 0-72 1,1 0-213-16</inkml:trace>
  <inkml:trace contextRef="#ctx0" brushRef="#br0" timeOffset="29798.48">11820 13848 1065 0,'0'0'141'0,"0"0"-49"16,0 0 8-16,0 0-18 16,0 0-22-16,139-36-36 15,-96 30-7-15,-5 0 7 16,-9 4-9-16,-9 0-8 15,0 2-6-15,0 0 2 16,5 0 2-16,8 0 3 16,3 0-2-16,10 0-3 15,8 0 1-15,6 0-2 16,9 0 0-16,3 0-1 16,-1 0 2-16,0 0-1 0,-1 0-1 15,-6 0 0-15,-7 0 0 16,-3 0-1-16,-2 0 1 15,-11 0-1-15,-3 0-1 16,-6-2 1-16,-6 0 1 16,-8 2-1-16,-5-2-1 15,-1 2 1-15,-3 0 0 16,-3 0-1-16,4 0 0 16,-2 0-1-16,1 0-19 15,-2 6-119-15,-3-6-724 16</inkml:trace>
  <inkml:trace contextRef="#ctx0" brushRef="#br0" timeOffset="34502.21">7989 14586 801 0,'0'0'56'0,"0"0"-23"15,0 0 71-15,0 0 94 16,0 0-117-16,0 0-40 16,0 0-10-16,12-24 22 15,-10 20 24-15,0 4-13 16,4 0-43-16,-1 0-14 15,9 0 0-15,3 12 10 16,8 2 6-16,10 0-16 16,10-6 6-16,11 0 13 15,11-8-18-15,6 0 1 16,5 0-3-16,0 0-6 16,0-8 1-16,-2-6 0 0,-2-2 0 15,-8 0-2 1,-5 0 2-16,-15 6-1 0,-8 0 0 15,-16 4 0-15,-8 6 0 16,-12 0-1-16,-2 0 1 16,0 0 3-16,-31 6-1 15,-14 16-2-15,-9 6 0 16,-8-4-1-16,-5-2-1 16,-2-2 1-16,-4-6-1 15,-1-6 1-15,5-6 2 16,7 2 0-16,12-4-1 0,13 0 0 15,12 0 1 1,10-4 0-16,9-2 2 0,3 0 4 16,0 6 6-16,3 0-6 15,0 0-7-15,0 0 2 16,0 0-2-16,0 0 0 16,0 0 0-16,0 0 0 15,0 0-1-15,0 0-2 16,6 0 1-16,27-2 2 15,17-8 1-15,20 2 0 16,12-8-1-16,5 6 0 16,-2 10 0-16,-10 0-2 15,-19 8-66-15,-20 4-378 16</inkml:trace>
  <inkml:trace contextRef="#ctx0" brushRef="#br0" timeOffset="35577.56">8878 13848 269 0,'0'0'299'0,"0"0"7"16,0 0-44-16,0 0-128 15,0 0 15-15,0 0-74 16,-75-24 1-16,75 24-33 15,0 0-35-15,0 0-8 16,0 0 0-16,11-8 0 16,18 2 5-16,6-6 4 15,6 2 2-15,1 0-4 16,2 4 4-16,-3 2-4 16,-8 2-6-16,-10 2 0 15,-10 0-1-15,-11 0 0 16,-2 0 1-16,0 0 5 0,-21 0 2 15,-18 0-8-15,-13 0 1 16,-5 0 0-16,-3 0-1 16,4 0 0-16,2 0 0 15,12 0 3-15,9 0-1 16,8-8 5-16,11 6 8 16,10-2 0-16,4 2 3 15,0 2-14-15,0 0-4 16,0 0-3-16,18 0 2 15,9 0 1-15,4 0 0 16,5 0 0-16,1 2 0 16,-1 2 1-16,-5-2-1 15,-4-2-1-15,-11 2 1 16,-8 0 0-16,-5 2 0 0,-3-4 0 16,0 6 3-1,-19 4 0-15,-20 6-3 0,-15 4 0 16,-1-2 0-16,3-4 0 15,7-6 0-15,10-2 0 16,13-6 0-16,8 0 1 16,12 0 0-16,2 0-2 15,0 0 0-15,18 0-7 16,18 0 6-16,10-10 2 16,4 0 1-16,-2 2 0 0,4 2-1 15,-3-4 0 1,-7 4 0-16,-7 0 0 15,-10 0 1-15,-14 6-1 16,-9 0 1-16,-2-2 2 16,0 0 4-16,-11 0-4 0,-13 0-3 15,-5 2 0-15,0 0 0 16,1 0 0-16,3 0 0 16,7-2 0-16,7 2 0 15,6 0 0-15,0 0-2 16,3 20-33-16,0 2-53 15,-2-4-489-15</inkml:trace>
  <inkml:trace contextRef="#ctx0" brushRef="#br0" timeOffset="36689.92">10719 14592 705 0,'0'0'260'0,"0"0"-135"0,0 0 55 16,0 0-71-1,0 0-23-15,0 0-12 0,73 4-13 16,-35-2-11-16,4-2-16 16,10 0-1-16,-1 0-13 15,0 0-9-15,1 0-6 16,-2 0-3-16,2 0-1 16,0 12-1-16,0-2 1 15,8 2 0-15,3-4-1 16,7 2 0-16,-2-8 0 15,6 0 0-15,-2-2 0 16,1 0-2-16,0-2 2 16,3-14 0-16,-3-2 0 15,-4 2 1-15,-9 6-1 0,-15-4 0 16,-16 6 0-16,-13 2 0 16,-9 4 0-16,-5 2 1 15,-2-2 0-15,0 2 1 16,-31 0-1-16,-21 0-1 15,-14 10 0-15,-8 0 0 16,-6 6 0-16,-5-2-1 16,-8-2 1-16,-7 0-1 15,-1-4 0-15,5 2 0 16,16-8 1-16,18 0 0 16,15-2 0-16,13 0 0 15,14 0 2-15,9 0-2 16,9-2 1-16,0 2 1 15,2 0-2-15,0-4 0 0,0 4-1 16,0 0-1-16,6 0 0 16,23 0 2-16,19 0 2 15,18-6 1-15,23-6 1 16,22-6 0-16,18-4-1 16,8 4-3-16,-2 2-1 15,-12 12-2-15,-22 2-68 16,-30-6-668-16</inkml:trace>
  <inkml:trace contextRef="#ctx0" brushRef="#br0" timeOffset="37360.94">13865 14632 232 0,'0'0'52'15,"0"0"-8"-15,0 0 345 16,0 0-151-16,0 0-103 15,0 0-29-15,66-34-41 0,-64 34-65 16,-2 0-35-16,0 0-291 16</inkml:trace>
  <inkml:trace contextRef="#ctx0" brushRef="#br0" timeOffset="38532.21">13860 14546 534 0,'0'0'189'0,"0"0"-38"16,0 0 57-16,0 0-67 15,0 0-71-15,0 0-18 16,5-12 7-16,3 12-5 16,2 0-8-16,3-8 5 15,7 6-9-15,7 0-8 16,11-2-7-16,13-2-8 16,12-2-9-16,5 6-7 15,8 2-1-15,0 0-1 16,-3 0 0-16,-6 10 0 15,-5-2-1-15,-4 6 0 16,-10-8 0-16,-9-2 0 16,-3-4 0-16,-9 0 0 15,-7 0 0-15,-5 0 0 0,-5 0 0 16,-8 0 0 0,0 0 3-16,-2 0 3 0,0 0 14 15,0-8-1-15,0 2-8 16,-18-2-7-16,-9 6-4 15,-13 2 0-15,-11 0-1 16,-12 0 0-16,-1 10 1 16,-1-2-5-16,-1 8-2 15,1-6 1-15,1 0 4 16,5-4 2-16,10-6 1 16,11 0-1-16,14 0 0 15,9 0 2-15,10 0 3 16,5-2 10-16,0-2-7 15,7-6-2-15,28 0-1 0,17 0-3 16,12 4 0-16,12 6-1 16,6 0 2-16,10 0-1 15,-1 0 1-15,5 2-1 16,2-2-1-16,2 0 1 16,3 0-1-16,-3-2-1 15,-4-6 0-15,-3 0 1 16,-8 4-2-16,-8 2 1 15,2-2-1-15,-4-4 1 16,-3 4-1-16,-7-1 1 16,-9 4-6-16,-12-3-4 15,-13 0 0-15,-11 2 7 16,-11 0 0-16,-7 0 3 0,-2-1 0 16,-9 2 0-1,-36 1 0-15,-21 0-1 0,-21 0-3 16,-9 0 1-16,-2 0 2 15,-4 0 2-15,-3 0-1 16,0 0 0-16,5 0 2 16,11 0 3-16,15 8 5 15,16 2 0-15,16-2-1 16,13 2-5-16,12-6 0 16,7-4-1-16,8 4-2 15,2-2 1-15,0 2-2 16,0 0 1-16,27-4 2 0,20 4 4 15,17-4 0-15,20 2-4 16,17 0-2-16,10-2 1 16,1 0-2-16,-3 0 0 15,-11 0-1-15,-6 6-9 16,-15 6-34-16,-10-2-68 16,-15 0-498-16</inkml:trace>
  <inkml:trace contextRef="#ctx0" brushRef="#br0" timeOffset="45098.9">9433 15374 760 0,'0'0'102'0,"0"0"101"15,0 0 38-15,0 0-157 16,0 0-16-16,0 0 7 15,0 0-10-15,-22 0-20 16,22 0-20-16,-3 0-13 16,3 0-6-16,0 0 1 15,0 4-7-15,0 0 1 16,27-2-1-16,14 2 7 16,17-4 2-16,15 0-3 0,21 0-1 15,6 0 0-15,9 0 1 16,-2 0-4-16,-6 0 0 15,-13 4-2-15,-10 0 0 16,-13 0 0-16,-18-4 0 16,-16 0 0-16,-13 0 0 15,-12 0 0-15,-4 0 1 16,-2 0 0-16,0 0-1 16,0 0 4-16,0 0 0 15,-6 0 1-15,-32 0-4 16,-20 0-1-16,-19 0 1 0,-13 0-1 15,-1 0 0-15,0 0 1 16,1 0 0-16,8 0 0 16,4 0 3-16,14 2 2 15,12 0 3-15,17 0 0 16,12 0-1-16,12-2-1 16,4 6-4-16,7-6 2 15,0 0 1-15,0 0-3 16,0 0 0-16,0 0-2 15,0 0-1-15,0 0 0 16,27 0 0-16,26 0 0 16,28 0 1-16,17 0 1 0,16 0-2 15,10 0 0 1,3-8 0-16,-6 4 0 0,-15 2 0 16,-23 2 0-1,-32 0-1-15,-25 0-1 0,-16 0-1 16,-10 0-1-16,0 0 0 15,-12 0-3-15,-21 18-34 16,-9-10-86-16,-1-8-628 16</inkml:trace>
  <inkml:trace contextRef="#ctx0" brushRef="#br0" timeOffset="49863.62">13613 17820 1340 0,'0'0'107'0,"0"0"-4"15,0 0-27-15,0 0-57 16,0 0-11-16,0 0 1 16,0 0 2-16,0 0-4 15,0-48-5-15,0 44-1 16,0 2-1-16,0 2 0 15,0 0 2-15,0 0-2 16,0 0-1-16,0 0 1 16,0 2 0-16,0 2 2 15,0 0 2-15,0-4 7 16,0 0 27-16,0 0-5 16,0 0-5-16,0-8-19 15,-4-2 0-15,-3 0-4 16,5 2 0-16,-3 8-1 0,5-4-1 15,0 4-3-15,0 0-1 16,0 0-13-16,0 0-53 16,-5 0-313-16</inkml:trace>
  <inkml:trace contextRef="#ctx0" brushRef="#br0" timeOffset="50143.74">13546 17674 835 0,'0'0'190'0,"0"0"-9"15,0 0-30-15,0 0-102 16,0 0-49-16,0 0-305 16</inkml:trace>
  <inkml:trace contextRef="#ctx0" brushRef="#br0" timeOffset="51091.07">13503 17762 127 0,'0'0'741'16,"0"0"-427"-16,0 0-113 15,0 0-80-15,0 0-22 16,0 0-46-16,-31-36-15 16,29 32-8-16,2 4-11 15,0-4-6-15,0 0-7 0,0 0-5 16,0-6-1-16,18 2-1 16,3 2 0-16,0 2 1 15,4 0 0-15,0 0-1 16,-5 4 1-16,-7 0-1 15,-7 0 0-15,-6 18-1 16,0 0 0-16,-4 4 2 16,-21-4 1-16,-4 0 0 15,0-10 0-15,3-4 0 16,4-4 3-16,4 0-2 16,5 0 5-16,4-4 8 0,2-14-4 15,5 0-6-15,2 0-4 16,0 0-1-16,0 6 1 15,0 6-1-15,0 6-2 16,6 0 2-16,1 0-2 16,2 0 2-16,4 18-1 15,-1-8 1-15,-4 6 0 16,-1-6 1-16,-3-6-1 16,-4-4 0-16,2 0 0 15,-2 0 2-15,0 0 1 16,0 0-1-16,0 0-2 15,-10 0-1-15,-19-4-34 0,-13-4-200 16</inkml:trace>
  <inkml:trace contextRef="#ctx0" brushRef="#br0" timeOffset="51456.09">12178 17838 1025 0,'0'0'49'0,"0"0"43"15,0 0 70-15,0 0-113 16,0 0-38-16,0 0-11 15,-53-32-107-15,6 32-1174 16</inkml:trace>
  <inkml:trace contextRef="#ctx0" brushRef="#br0" timeOffset="51672.47">11004 17754 1383 0,'0'0'0'0,"0"0"-116"16,0 0 1-1,0 0-469-15</inkml:trace>
  <inkml:trace contextRef="#ctx0" brushRef="#br0" timeOffset="52509.1">13424 17790 812 0,'0'0'98'0,"0"0"-68"15,0 0 104-15,0 0-72 16,0 0-54-16,0 0 10 15,-7 0 23-15,7 0 31 16,0 0 8-16,0 0-21 16,0 0-38-16,0 0-12 15,0 0-9-15,-4 0-77 16</inkml:trace>
  <inkml:trace contextRef="#ctx0" brushRef="#br0" timeOffset="53667.46">13232 17870 555 0,'0'0'488'0,"0"0"-328"15,0 0-23-15,0 0-60 16,0 0-54-16,0 0 0 16,-2 0 11-16,2 0 9 0,0 0-3 15,0 0 0-15,0 0-2 16,0 0-11-16,0 0-15 15,0 0-6-15,0 0-3 16,0 0-1-16,-2 0-2 16,2 0-5-16,0 0-17 15,0 0-16-15,0 0-12 16,0 0-42-16,0 0-52 16,11 0 83-16,2 0-227 15</inkml:trace>
  <inkml:trace contextRef="#ctx0" brushRef="#br0" timeOffset="54290.71">13370 17829 999 0,'0'0'594'16,"0"0"-567"-16,0 0 22 16,0 0 26-16,0 0-56 15,0 0-18-15,25-17 0 16,4 3 2-16,0 0-1 0,2 6 1 16,2 0 0-16,-2 8 0 15,1 0-2-15,-5 4 0 16,-3 18-1-16,-4 8 1 15,-6 7-1-15,-10-1 1 16,-4 0 0-16,0 0 0 16,-4-10 0-16,-17 0-1 15,-4-8 2-15,-1-4 2 16,0-2 2-16,1-6-2 16,5-6 2-16,4 0-2 15,5 0 2-15,4-8-2 16,5-10-2-16,2 0-2 15,0 0-1-15,13 4-1 16,14 6 1-16,6 6 1 16,6 2-2-16,1 0 2 0,4 20 0 15,1 6 0-15,1 8 0 16,-5-2 0-16,-10 4 0 16,-9 4 0-16,-10-4 0 15,-12 0 0-15,0-5 0 16,-23-3 0-16,-17-6 2 15,-7-4 0-15,1-6-1 16,-4-6-1-16,6-6 4 16,1 0 1-16,3-10-2 15,9-8 1-15,2 2-3 16,11-4-1-16,5 3 0 16,6-1-5-16,7 9-21 0,0-10-90 15</inkml:trace>
  <inkml:trace contextRef="#ctx0" brushRef="#br0" timeOffset="54917.46">14656 17602 1343 0,'0'0'103'15,"0"0"-69"-15,0 0 69 0,0 0-57 16,0 0-19-16,0 0-9 15,15-30-8-15,-8 30 3 16,2 0-2-16,0 0 2 16,-1 12 0-16,0-4-3 15,-2 2-1-15,-6 0-7 16,2 2 1-16,-2-2-3 16,0-2 3-16,0-4 0 15,0 0 6-15,-4-4 8 16,-10 0-3-16,1 0 2 15,0 0-1-15,4-4-4 16,-2-8-1-16,4 2-4 16,3 6-3-16,-1-4-1 0,5 8-1 15,0 0-1 1,0 0-1-16,0 0-3 0,0 0-16 16,0 0-38-16,0 0-100 15</inkml:trace>
  <inkml:trace contextRef="#ctx0" brushRef="#br0" timeOffset="55501.63">13466 18079 595 0,'0'0'0'16,"0"0"-124"-16,0 0 97 15,0 0-290-15</inkml:trace>
  <inkml:trace contextRef="#ctx0" brushRef="#br0" timeOffset="56300.56">14772 17874 1402 0,'0'0'170'0,"0"0"-152"15,0 0-6-15,0 0 47 0,0 0-40 16,0 0 5-16,-4 37-1 16,-4-23-2-16,-3-2-3 15,-3 2-7-15,-1 0-4 16,-1-2 1-16,3-2-2 15,5-6 0-15,6 0-4 16,2-4-2-16,0 0 0 16,0 0 0-16,0 0-4 15,6 10 0-15,17-2 4 16,2 6 1-16,8-2-1 0,-2 2 1 16,2 8 0-1,-2-4-1-15,-5 0 0 16,-1 4 0-16,-7-4 0 15,-5 14 1-15,-5-2 0 0,-8 6 0 16,0 0 0-16,-14-3 1 16,-13-3-1-16,-7-2 0 15,-1-8 0-15,-3-6-1 16,3-6 1-16,-4-8-1 16,1 0 0-16,1-2-5 15,4-26-43-15,8-12-209 16</inkml:trace>
  <inkml:trace contextRef="#ctx0" brushRef="#br0" timeOffset="56504.1">14739 17798 1653 0,'0'0'37'0,"0"0"1"16,0 0 22-16,0 0-36 15,0 0-22-15,0 0-1 16,77-26-1-16,-32 26 0 16,12-4-1-16,15 4-2 15,10-6-51-15,7-6-172 16</inkml:trace>
  <inkml:trace contextRef="#ctx0" brushRef="#br0" timeOffset="56879.63">16264 17674 628 0,'0'0'13'0,"0"0"-13"15,0 0-107-15</inkml:trace>
  <inkml:trace contextRef="#ctx0" brushRef="#br0" timeOffset="57346.35">16264 17674 1176 0,'67'-14'207'0,"-67"14"-60"0,0 0-46 16,0 0-58-16,0 0-17 16,0 0-6-16,0 0 0 15,-11 0-5-15,-14 0-9 16,-12 14 0-16,-13 4-3 16,-2 0 2-16,0-2-2 15,7-6 2-15,9-6 4 16,15-4 4-16,7 0-3 15,12 0 3-15,2-4 3 16,0-14-11-16,0 0-5 16,18-4-2-16,6 4 2 0,5 4 0 15,0 2 0-15,2 6 1 16,0 6-1-16,-2 0-1 16,0 0 0-16,-2 6 1 15,-6 10 0-15,-6 2 0 16,-4 0-1-16,-2-4 1 15,-7-4 0-15,0-2 0 16,-2-4 0-16,0-4 0 16,0 0 2-16,0 0 0 15,0 0 2-15,-10 0 1 16,-7-12 4-16,2-6-2 16,1 0-2-16,4 4-1 15,1 0-3-15,2 10 1 16,2 0-2-16,3 0 0 0,2 4 0 15,0 0-8-15,0 0-25 16,-11 0-88-16</inkml:trace>
  <inkml:trace contextRef="#ctx0" brushRef="#br0" timeOffset="59067.44">15942 17969 1477 0,'0'0'118'0,"0"0"-45"0,0 0 9 16,0 0-48-16,0 0-22 16,0 0-8-16,8-54-2 15,11 45-1-15,2 4 1 16,4-4-1-16,0 5-1 15,-3 4 0-15,-2 0 0 16,-4 4-1-16,-1 15 1 16,-4 3 0-16,-4 10 0 15,-5-6 0-15,-2 6 0 16,0-2 0-16,-12 6 0 16,-9-2 0-16,-6-2 0 15,-4 4 3-15,2-4 0 16,2-1 3-16,4-4 0 0,8 0-1 15,3-5-3-15,4 0-1 16,6 4 0-16,2-2 0 16,0-2 0-16,10-4-1 15,17-2 0-15,12-2 1 16,5-8-1-16,3-2 2 16,0-4-2-16,-10 0 1 15,-8 0-1-15,-6-14 1 16,-10-4 0-16,-4-4 0 15,-4-8 0-15,-5-10 1 16,0-14-1-16,-9-5-1 0,-14-13 2 16,-6 6-2-16,-2 4 1 15,-2 12-1-15,4 14 7 16,0 10-3-16,6 8 2 16,4 9-2-16,5 0-3 15,3 4-1-15,5 5-1 16,0 0-29-16,4 0-107 15</inkml:trace>
  <inkml:trace contextRef="#ctx0" brushRef="#br0" timeOffset="59796.25">17100 17646 1365 0,'0'0'178'0,"0"0"-71"0,0 0-27 15,0 0-24-15,0 0-32 16,0 0-12-16,-7-30-5 15,7 26-3-15,16 4-2 16,6 0-1-16,3 0 2 16,-1 0-3-16,-3 0 0 15,-6 8 1-15,-7 0-1 16,-3-6-1-16,-5 2 1 16,0-4 0-16,0 0-1 15,0 4 0-15,0-4 2 16,0 0 1-16,-11 0 1 15,-2 0 1-15,1 0 3 0,1-4 2 16,1-6 1-16,2 6-4 16,2-4-2-1,6 8 0-15,-2 0-4 0,2 0 0 16,0 0-4-16,0 0-21 16,2 0-45-16,14 8-165 15</inkml:trace>
  <inkml:trace contextRef="#ctx0" brushRef="#br0" timeOffset="62679.71">17060 17929 291 0,'0'0'583'0,"0"0"-202"15,0 0-178-15,0 0-77 16,0 0-57-16,0 0-27 16,0 0-16-16,-13-2-11 0,13 2-7 15,0 0-2 1,-3 0-5-16,-6 24 1 0,-8 16 10 15,-12 18 1-15,-10 8-1 16,-1 0 12-16,5-12-14 16,8-8-7-1,9-19-1-15,7-9 0 0,7-10-1 16,4-4-1-16,0-2 0 16,0-2-2-16,0 0-10 15,0-6-34-15,0-20-147 16</inkml:trace>
  <inkml:trace contextRef="#ctx0" brushRef="#br0" timeOffset="63231.57">17265 17981 1608 0,'0'0'63'0,"0"0"-5"16,0 0 8-16,0 0-51 16,0 0-11-16,0 0-4 15,20-8 1-15,2 4-1 16,5 2 0-16,0 2 0 16,2 0 0-16,0 0 0 15,-5 6 0-15,-4 16 0 0,-7 0 0 16,-1 4 0-16,-8-2 1 15,-4-2-1-15,0 0 2 16,-2 0 1-16,-21 0 3 16,-6-4 0-16,-2-4-2 15,0-6-1-15,4 1-1 16,8-9-1-16,5 0-1 16,5 0 2-16,7 0 0 15,2 0 0-15,0 0-2 16,0 0-3-16,20 0-2 15,8-2 5-15,11 2-1 16,3 0 1-16,3 11 0 0,-1 17 0 16,-2-6 0-16,-8 0 0 15,-12 1 0-15,-10-5 0 16,-12-4 0-16,0 4 0 16,-27 8 2-16,-27-4 1 15,-12 0-2-15,-13-4 0 16,6-6 0-16,9-6 0 15,12-6-1-15,16 0 0 16,14 0 0-16,11-8-8 16,9-20-53-16</inkml:trace>
  <inkml:trace contextRef="#ctx0" brushRef="#br0" timeOffset="64500.83">18276 17700 654 0,'0'0'380'0,"0"0"-309"16,0 0 6-16,0 0-4 16,0 0-67-16,0 0 26 15,0-10 92-15,0 10-14 16,0 0-29-16,0 0-27 16,0 0-26-16,0 0-14 15,0 0-5-15,0 0-8 16,0 0-1-16,0 0-3 15,0 0 3-15,0 0-1 16,0 0 1-16,0 0 0 16,0 0 1-16,0 0 0 15,0 0 2-15,0 0 3 16,0-4 17-16,0-8 1 16,0 2-21-16,0-4 0 15,0 2-1-15,0 4 1 0,0 6-1 16,0-2 1-16,0 4-3 15,0 0 0-15,0 0-2 16,0 0-1-16,0 0-6 16,0 10-13-16,10 6-31 15,-2-6-151-15</inkml:trace>
  <inkml:trace contextRef="#ctx0" brushRef="#br0" timeOffset="67505.22">18165 17985 1125 0,'0'0'228'0,"0"0"-107"16,0 0-14-16,0 0-50 15,0 0-19-15,0 0-15 16,0 0-4-16,-27-34 6 15,25 30-6-15,0-2-7 0,2-2 1 16,0 2-2-16,0-6-6 16,0 3-3-16,17-5-1 15,6 5 0-15,4 0 0 16,-1 5-1-16,1 4 1 16,-2 0-1-16,-1 9 0 15,-2 13 1-15,-6 0 0 16,-5 2-1-16,-6 2 0 15,-5 4 0-15,0 2 0 16,-9 4 1-16,-20 8 0 16,-9-4 0-16,-3 7 2 15,-1-18-1-15,5 2-2 16,3-12 2-16,8-6-2 16,7-3 1-16,11-6-1 15,3 0 0-15,5-4 0 16,0 0 0-16,0 10-1 15,0-2 0-15,18 2 1 0,9 2 1 16,8-6-1-16,6-2 0 16,-1-4 0-16,-1 0-13 15,-3 0-59-15,-9-6-237 16</inkml:trace>
  <inkml:trace contextRef="#ctx0" brushRef="#br0" timeOffset="67824.81">18784 17879 1545 0,'0'0'126'15,"0"0"-114"-15,0 0 27 16,0 0 0-16,0 0-35 16,0 0 13-16,3 62 0 15,-3-34-6-15,0 8 0 16,0-2-5-16,-17 6-3 16,-2 6-2-16,-6-2-1 0,-4 0 0 15,0 5 0-15,2-13-30 16,6-4-38-16,9-10-825 15</inkml:trace>
  <inkml:trace contextRef="#ctx0" brushRef="#br0" timeOffset="68820.12">19660 17628 555 0,'0'0'535'16,"0"0"-268"-16,0 0-88 16,0 0-71-16,0 0-57 15,0 0-14-15,0-40-13 0,9 32-8 16,0-2 4 0,2 2-7-16,7-2-3 0,2 2 0 15,2 0-4-15,-2 3-2 16,-5 5-4-16,-3 0 0 15,-5 0-1-15,-3 13 1 16,-4 9 0-16,0-4 0 16,0-4 1-16,-9 0 0 15,-7-6 0-15,-1 0 0 16,1-8 0-16,1 0 2 16,1 0 2-16,1 0 2 15,2 0 1-15,-1-4-2 16,6-8-2-16,2-6-2 15,1 4-1-15,3-8-1 0,0 0 0 16,0-1-2-16,18 9 2 16,4 1 0-16,3 0-2 15,0 7 1-15,-4 6-1 16,-3 0-1-16,-9 0-7 16,-9 19-4-16,0 3-7 15,-15 6-5-15,-21-2-78 16,-7-8-1414-16</inkml:trace>
  <inkml:trace contextRef="#ctx0" brushRef="#br0" timeOffset="72254.67">19605 18049 692 0,'0'0'537'0,"0"0"-385"0,0 0-25 16,0 0-46-16,0 0-57 15,0 0-15-15,0 0 6 16,-2 0 4-16,2 0 7 16,0 0-4-16,0 0 2 15,0-4-6-15,0-6-4 16,8 2-14-16,7 2 2 16,4-2-1-16,1 4-1 15,-3 4 1-15,1 0 0 16,0 0-1-16,-2 8 0 15,-1 10 1-15,-1 8-1 16,-6-2 0-16,-1-2 1 0,-7 0-1 16,0-4 1-16,0 4-1 15,-13-4 2-15,-10 0 2 16,-1-6-3-16,-1-2 0 16,3-2 0-16,0-2-1 15,7-6 1-15,1 0 0 16,5 0 0-16,5 0-1 15,2 0 2-15,0 0-1 16,2 0 2-16,0 0 1 16,0-10 0-16,0 6-4 15,6-6 0-15,11 2 2 16,4 4-2-16,8 1 1 0,0 3-1 16,-2 0 1-1,-4 0-1-15,-2 0 1 0,-7 0-1 16,-4 3 0-1,-1 5-1-15,-5 10 1 0,2-4 0 16,-6 4 1-16,0-5-1 16,0 5 1-16,0-8-1 15,0-2 0-15,0-4 0 16,-3-2 1-16,-4 2-1 16,-4 0 1-16,-1 4 0 15,0 2-1-15,-1-6 1 16,-1 0-1-16,5 2 0 0,3-2 0 15,-2-4 2-15,2 0 1 16,-3 0-2-16,3 0 1 16,-1 0 1-16,0 0 0 15,0 0 0-15,-4 0-2 16,2-10 0-16,-2 6-1 16,0 4 0-16,5-4 0 15,0 4 1-15,4-4-1 16,2 2 0-16,0-2 0 15,0 4 0-15,0 0-1 16,0 0-1-16,0 0 0 16,0 0-12-16,0 0-23 15,0 0-67-15,0-4-919 16</inkml:trace>
  <inkml:trace contextRef="#ctx0" brushRef="#br0" timeOffset="73184.13">20179 17959 1098 0,'0'0'339'16,"0"0"-250"-16,0 0 4 16,0 0-27-16,0 0-41 15,0 0-11-15,14 0 4 16,-8 4-4-16,-1 6-2 16,-3 8 0-16,-2 4-6 15,0 4-3-15,0 6 2 16,-5 0-2-16,-7-2-2 0,0 0 0 15,1-6 1-15,1-6-2 16,2-1 0-16,1-8 0 16,3-5 1-16,2 6-1 15,2-10 0-15,0 4-1 16,0 1 1-16,0-1 0 16,0 0 0-16,0-4-1 15,6 0 0-15,7 0 2 16,3 0 0-16,5 0-1 15,-2-13 1-15,6-1-1 16,2 2 0-16,0-6 0 16,2 0 0-16,-10 8 0 15,-1 2-1-15,-7 4 1 16,-7 1 0-16,-1 3-1 16,-3 0 1-16,0 0 0 0,0 0-1 15,0 0 1-15,0 11 0 16,-5 3 0-16,-8 8 0 15,-5 4 0-15,1 6 1 16,-4-5-1-16,1 5 1 16,3-6 0-16,-2 0-1 15,9 2 0-15,1-6 0 16,2-4 0-16,4 0 0 16,1-6 0-16,2 2-6 15,-2 0-52-15,2-2-98 16,0-6-491-16</inkml:trace>
  <inkml:trace contextRef="#ctx0" brushRef="#br0" timeOffset="74506.56">21074 17660 818 0,'0'0'391'0,"0"0"-172"15,0 0-61-15,0 0-65 16,0 0-42-16,0 0-12 16,5-22-12-16,-5 22-13 15,0 0-3-15,0 0-5 16,0 0-4-16,0 0-2 16,0 0-1-16,0 0 0 15,0 0-2-15,0 14 3 0,0 4 0 16,0-2 1-16,0-6-1 15,3-6 0-15,-3 0-1 16,0-4 1-16,0 0 1 16,0 0 1-16,0 0 1 15,0 0-1-15,-14-8-2 16,-1-6 1-16,1 0-1 16,3-2 0-16,7 10 0 15,2-6 1-15,2 8-1 16,0-2-1-16,15-6-2 0,10 6 3 15,1 2-2-15,-1 4 2 16,-5 0-1-16,-2 0 1 16,-5 0 0-16,-5 0-2 15,-5 0 2-15,0 0 0 16,-3 0 0-16,0 0 0 16,0 0 1-16,0 0 1 15,0 0-1-15,-8 0 3 16,-7 0 0-16,-1 0-3 15,1 0 0-15,4-4 0 16,2 0-1-16,2-2 0 16,3 2 0-16,-5 4-21 15,-7 0-77-15,-7 4-723 16</inkml:trace>
  <inkml:trace contextRef="#ctx0" brushRef="#br0" timeOffset="76948">20874 17981 1132 0,'0'0'266'16,"0"0"-131"-16,0 0-23 0,0 0-57 15,0 0-26-15,0 0-4 16,0 0-6-16,0 0-8 16,0 0-7-16,0 0-4 15,-4 4 0-15,-10 16 1 16,-3 2 2-16,1 0-3 16,5-8 2-16,1-6-2 15,8-8 0-15,0 4 0 16,2-4 0-16,0 0 0 15,0 0-1-15,0 8 0 16,0-2 1-16,12 8 0 16,5-6 0-16,4 6 0 15,1-6 0-15,-2 6 0 0,0 2 1 16,-2-6-1 0,-5 8 0-16,0 4 0 0,1 0 0 15,-3 5 1 1,-5-8 0-16,-4 4-1 0,-2-1 1 15,0-4-1-15,-6 0 1 16,-13-2 1-16,-6-2-2 16,-4 0 1-16,0-6 0 15,-2-2 0-15,2-2 0 16,2-4 1-16,0 0-2 16,5 0 0-16,2 0 1 15,-1-4-2-15,6-14 1 16,1-6-20-16,6-6-58 15,1-6-154-15</inkml:trace>
  <inkml:trace contextRef="#ctx0" brushRef="#br0" timeOffset="77251.5">20792 17951 829 0,'0'0'444'0,"0"0"-336"16,0 0 9-16,0 0-37 15,0 0-61-15,0 0-5 16,24-10 10-16,-13 10-4 0,3 0 6 16,3-4-8-1,6 0-4-15,4 4 3 0,4 0-5 16,2-4-3-16,-1 4-5 15,-6 0-4-15,-3 0 0 16,-8 0-7-16,-4 0-37 16,-2 4-63-16,-6 4-194 15</inkml:trace>
  <inkml:trace contextRef="#ctx0" brushRef="#br0" timeOffset="77879.17">21527 17991 1353 0,'0'0'188'0,"0"0"-130"15,0 0 27-15,0 0-25 16,0 0-39-16,0 0-11 16,0 0 0-16,0 4-3 0,0 6-5 15,-13 10 4-15,-3 0 2 16,1 0-1-16,-1-2-4 15,5-8 0-15,-1 4-2 16,6-6 1-16,4-8-1 16,0 7-1-16,2-7 1 15,0 0-1-15,0 0 0 16,0 0 0-16,0 0-1 16,0 0 0-16,4 0-3 15,14 0 3-15,4 0 1 16,2 1 0-16,1 1 0 15,-4 6-1-15,-4 2 1 16,-1-2 0-16,-5 6 0 16,-3 4-1-16,-2 1 1 0,-4 1 0 15,-2-1 0-15,0 3 1 16,-6 0 0-16,-17 5-1 16,-8-5 1-16,-8 2 0 15,-5-2-1-15,-4-6 1 16,2-2-1-16,-1-6 0 15,7-2 0-15,7-6 0 16,4 0-1-16,6 0-3 16,6-18-16-16,10-4-21 15,7-10-51-15,0-2-346 16</inkml:trace>
  <inkml:trace contextRef="#ctx0" brushRef="#br0" timeOffset="78092.28">21436 17927 1535 0,'0'0'110'0,"0"0"-51"16,0 0 9-16,0 0-47 16,0 0-16-16,0 0-1 15,112-35 1-15,-83 35-3 16,6 0-1-16,1 0-1 15,-1 0-6-15,3 0-59 16,0 0-152-16</inkml:trace>
  <inkml:trace contextRef="#ctx0" brushRef="#br0" timeOffset="80984.81">21565 16722 1065 0,'0'0'193'0,"0"0"-164"0,0 0 107 16,0 0-34-16,0 0-71 16,0 0-9-16,-5-17-5 15,5 17 4-15,3 13 0 16,3 13-3-16,2 10-2 16,-4 22 6-16,0 10 6 15,-2 24-1-15,0 12 2 16,3 13-13-16,3 7 10 15,8 5-13-15,7 5-1 16,8 0-1-16,5-8-6 16,-1-1-1-16,-1-5 1 15,-10-8-3-15,-9-9 1 0,-9-19-1 16,-6-12-1 0,0-10 0-16,0-11 0 0,0-11 0 15,0-6-1-15,-3-12 0 16,0-8 0-16,3-6 0 15,-2-6 0-15,2-2-7 16,0 0-12-16,0 0-20 16,0-32-122-16</inkml:trace>
  <inkml:trace contextRef="#ctx0" brushRef="#br0" timeOffset="82244.42">21480 17808 595 0,'0'0'251'0,"0"0"-36"16,0 0 28-16,0 0-120 16,0 0-46-16,0 0-12 15,-20-82-18-15,9 66-9 0,-2 6-9 16,-2-4-11-16,-1 2-3 16,-9-2-8-16,-4-4 2 15,-7 4-8-15,-1-2 2 16,-3 6-2-16,1 2 3 15,-1 2 3-15,5 6-2 16,-1 0 2-16,-1 0-4 16,0 0 2-16,-3 0 1 15,-1 14-1-15,-7 8-1 16,2 4-2-16,1 6 3 16,1 8 0-16,3 0 2 15,3 0-1-15,3 6-2 16,8 3 3-16,4 1-2 15,10 8 4-15,11 4-4 16,2 4 1-16,0 3 2 16,7-8-3-16,11-2-1 0,1-7-1 15,8-2 2-15,-2 0 0 16,4-6 1-16,2-6-4 16,-2-6-1-16,5-4 1 15,3-2-1-15,6-8 1 16,8 1-2-16,2-5 3 15,6-6-2-15,1-4 1 16,2-4-1-16,9 0 1 16,5 0-1-16,2-8 0 15,2-10 0-15,-4-5-1 16,-2-4 1-16,-5-4 0 0,-7-1 0 16,-6 0 0-1,-10 2-1-15,-12-2 1 0,-10 2-1 16,-5-2 1-1,-7 0 0-15,-3-6 0 0,-1 0-1 16,-6-10 1-16,2-4-1 16,-2-7 1-16,0 1-1 15,0 4 0-15,-2 8 0 16,0-2 0-16,0-1 0 16,-24-1 0-16,-10-4 0 15,-14-4 0-15,-14 2-2 16,-8 10-2-16,-3 14-1 15,0 12 3-15,1 10-3 0,1 10-7 16,-3 0-14-16,2 14-10 16,1 16-61-16,0-2-729 15</inkml:trace>
  <inkml:trace contextRef="#ctx0" brushRef="#br0" timeOffset="94174.04">24463 13232 1008 0,'0'0'35'16,"0"0"157"-16,0 0-31 15,0 0-115-15,0 0-5 16,0 0 11-16,-8 0-25 15,8 2-13-15,11 0 23 16,20 1 18-16,18-2-21 16,18 2 5-16,20 2-8 15,17 0-11-15,14-1-5 0,15 1 0 16,4-5-7-16,4 0 0 16,3 0-1-16,6 0-3 15,1 0-3-15,-6 0 2 16,-3 0-3-16,-15 0-1 15,-6 0 1-15,-10 0 0 16,-8 0 0-16,-8-4 0 16,2 3 0-16,-9-5-1 15,-1-5-1-15,-4 3-7 16,-12-6-3-16,-13-1-4 16,-18 6-19-16,-20 1-54 15,-20 0-174-15</inkml:trace>
  <inkml:trace contextRef="#ctx0" brushRef="#br0" timeOffset="130844.73">11429 9667 1078 0,'0'0'62'16,"0"0"53"-16,0 0 11 16,0 0-22-16,0 0-40 15,0 0-23-15,0 0-13 0,0 0-5 16,14-86 1-16,-14 84 11 15,0 2-9-15,0 0-13 16,0 0-8-16,0 0-2 16,0 4-3-16,0 18 1 15,0 4-1-15,-7 4 2 16,0-4-2-16,3 0 0 16,0 0 0-16,4-4 0 15,-2 4 0-15,-1 1-2 16,1 1-8-16,-3 2-22 0,1 2-19 15,-5-4-69 1,-2-6-290-16</inkml:trace>
  <inkml:trace contextRef="#ctx0" brushRef="#br0" timeOffset="131221.51">11151 9633 1162 0,'0'0'30'0,"0"0"22"0,0 0 64 15,0 0 9-15,0 0-54 16,0 0-30-16,-4-36-9 15,4 36-8-15,0 0-7 16,-3 0-7-16,3 0-9 16,0 0 1-16,0 0-2 15,0 0 0-15,0 0 1 16,7 0 3-16,18 0 3 16,8 0-1-16,13 0 1 15,12 0-4-15,10 0-3 16,3-4 2-16,-2-2-2 15,-5 0-2-15,-10 2-29 16,-14 0-55-16,-15 4-192 0</inkml:trace>
  <inkml:trace contextRef="#ctx0" brushRef="#br0" timeOffset="132622.31">12176 9617 796 0,'0'0'164'0,"0"0"35"0,0 0-32 16,0 0-33-16,0 0-40 16,0 0-42-16,24-80-1 15,-24 80-13-15,0 0-10 16,0 0-9-16,0 0-15 15,-13 0-3-15,-3 0-1 16,-1 6 0-16,-3 8 0 16,-1 2-1-16,2 4 2 15,1 6-1-15,0-2 0 16,4 2-1-16,8 2 1 16,2-4 0-16,4 2-1 0,0-4 0 15,0 6 0-15,0-6 0 16,10 1 1-16,9-5-2 15,2-6 0-15,6-2-3 16,9-6 2-16,6-4 1 16,7 0-14-16,-2-3-85 15,-5-16-420-15</inkml:trace>
  <inkml:trace contextRef="#ctx0" brushRef="#br0" timeOffset="132854.91">12635 9657 328 0,'0'0'1247'0,"0"0"-1234"16,0 0 20-16,0 0 31 16,0 0-41-16,0 0-22 15,20-26-1-15,0 20 1 16,4 0-1-16,3 0-1 15,-2 6-1-15,-1 0-52 16,-6 4-82-16,-11 12-347 16</inkml:trace>
  <inkml:trace contextRef="#ctx0" brushRef="#br0" timeOffset="133038.5">12637 9757 1591 0,'0'0'38'0,"0"0"8"16,0 0 11-16,0 0-32 16,0 0-24-16,0 0 0 15,24 0 0-15,6 0-1 16,3-4-23-16,4 2-28 16,4 2-80-16,-5 0-221 15</inkml:trace>
  <inkml:trace contextRef="#ctx0" brushRef="#br0" timeOffset="133465.41">13301 9605 1394 0,'0'0'31'0,"0"0"11"0,0 0 68 15,0 0-36-15,0 0-21 16,23-119-21-16,-23 118-3 15,0 1-9-15,-10 0-5 16,-21 8-14-16,-11 25-1 16,-7 12 0-16,0 7 1 15,11-6-1-15,12 2 0 16,7-4-1-16,13-2 1 0,6-3-1 16,0-9 0-16,9-2 0 15,17-10 0 1,10-10-1-16,9-8 1 0,10 0 1 15,7-12 2-15,4-16-2 16,0-8 0-16,-5-7 0 16,-13-1 0-16,-7-8 0 15,-17 0 0-15,-15 2 1 16,-9 2-1-16,0 8 1 16,-18 8 0-16,-9 8-1 15,-4 16-3-15,0 4 1 16,-3 4-14-16,1 8-21 15,2 16-30-15,0 4-90 16,2 0-420-16</inkml:trace>
  <inkml:trace contextRef="#ctx0" brushRef="#br0" timeOffset="133700.56">13000 9671 1569 0,'0'0'19'0,"0"0"20"16,0 0 36-16,0 0-26 16,0 0-42-16,0 0-6 15,76 0 0-15,-23 0-1 16,7 0 0-16,12 6 1 0,-1 2-1 16,0 0 0-1,-4 0 0-15,-5-2-2 0,-4-4-60 16,-6-2-99-16,-6 0-568 15</inkml:trace>
  <inkml:trace contextRef="#ctx0" brushRef="#br0" timeOffset="133961.47">14153 9388 1580 0,'0'0'15'15,"0"0"54"-15,0 0-20 16,0 0-16-16,0 0-26 16,0 0-5-16,-64 16-1 15,43 23-1-15,-2 4 1 16,3 4-1-16,5 3 0 16,1-2 0-16,5 2-1 15,3-4-3-15,6 1-12 16,0-2-20-16,0-6-29 15,4-10-102-15,12-12-517 16</inkml:trace>
  <inkml:trace contextRef="#ctx0" brushRef="#br0" timeOffset="134232.23">14375 9613 1621 0,'0'0'27'16,"0"0"-27"-16,0 0 16 16,0 0 10-16,0 0-22 15,0 0-1-15,15 44 1 16,-15-16 4-16,0 4 2 16,0-4-6-16,-6-2 0 15,-3-4-3-15,3-1 0 16,0-3-1-16,4 1 0 15,0-1-17-15,2-1-40 0,0-5-52 16,7-6-97-16,11-6-539 16</inkml:trace>
  <inkml:trace contextRef="#ctx0" brushRef="#br0" timeOffset="134395.51">14569 9338 1693 0,'0'0'20'0,"0"0"24"16,0 0-18-16,0 0-22 15,0 0-4-15,0 0-27 16,-25-8-55-16,19 34-79 0</inkml:trace>
  <inkml:trace contextRef="#ctx0" brushRef="#br0" timeOffset="134760.81">14696 9106 1692 0,'0'0'0'0,"0"0"0"15,0 0 3-15,0 0-1 16,0 0-2-16,0 0 5 0,58 58 4 16,-34-18 10-16,3 12 1 15,-2 12-5-15,-3 12 3 16,-2 7-8-16,-9 1-5 16,-7 0-2-16,-4-2-2 15,0-4-1-15,-4-2 0 16,-16-9 1-16,-7-9-1 15,-6-6 1-15,-6-12 0 16,0-8-1-16,-1-4 0 16,2-7 0-16,7-9-6 15,11-6-31-15,7-6-63 16,10-14-627-16</inkml:trace>
  <inkml:trace contextRef="#ctx0" brushRef="#br0" timeOffset="139389.29">14696 10716 1203 0,'0'0'166'0,"0"0"-63"15,0 0 24-15,0 0-55 16,0 0-35-16,0 0-12 16,-23-6-1-16,23 4 1 15,0 0-2-15,0 0-5 16,-2-2-6-16,-2-4-9 16,-1 2-1-16,-1 2 0 15,-3-2-1-15,-3 4 0 16,-3 2-1-16,-3 0 0 15,-1 0 0-15,-4 8 0 16,1 10 0-16,-1 4 0 0,6-2 0 16,5-2 0-16,6-6 0 15,3 0-1-15,1-2 0 16,2 0 1-16,0-2 0 16,0 2-1-16,5-2 1 15,15 2-1-15,3-2 0 16,5 0 1-16,1 2 0 15,-3-2 0-15,-3 4 0 16,-5-4 0-16,-5 4 0 16,-4-1 0-16,-7-2 0 15,-2 5 0-15,0 0 0 16,0 3 1-16,-19 2 1 0,-6 2-2 16,-2-6 0-16,0 0 1 15,0-5 0-15,4-6-1 16,0-2 0-16,3-2 0 15,0 0 0-15,4 0 1 16,3 0-2-16,3 0 1 16,6 0-9-16,4-4-13 15,0-12-45-15,23 0-78 16,10-8-125-16</inkml:trace>
  <inkml:trace contextRef="#ctx0" brushRef="#br0" timeOffset="139769">14916 10772 1306 0,'0'0'94'0,"0"0"-20"16,0 0 48-16,0 0-60 16,0 0-41-16,0 0-7 15,29-64 5-15,-21 58 12 16,-6 4-4-16,-2-2-5 15,0 4-9-15,0 0 2 16,0 0-4-16,0 0-4 0,0 0-6 16,-8 0-1-1,-9 4 0-15,-3 10 0 0,-1 4 0 16,0 4 0 0,-2 4 0-16,5-2 0 0,3 2 0 15,2 4 0-15,1-4 0 16,8 2 0-16,2 1 0 15,2-5 0-15,0-2-1 16,0-3 1-16,18-2-1 16,8-9 0-16,10-6 0 15,4-2 1-15,6 0-15 16,4-12-20-16,-8-10-110 16</inkml:trace>
  <inkml:trace contextRef="#ctx0" brushRef="#br0" timeOffset="140031.49">15288 10740 1608 0,'0'0'67'16,"0"0"-38"-16,0 0 46 15,0 0-55-15,0 0-18 16,0 0-1-16,56 0-1 16,-27 0 1-16,4 0-1 15,5-4 0-15,3 2 0 16,-6 0-18-16,-8 0-72 0,-18 2-335 16</inkml:trace>
  <inkml:trace contextRef="#ctx0" brushRef="#br0" timeOffset="140221.65">15302 10860 1576 0,'0'0'78'0,"0"0"-73"16,0 0 59-16,0 0-25 15,0 0-31-15,0 0-4 16,96-16-3-16,-76 14-1 15,2 2-11-15,0 0-56 0,1 0-111 16,4 0-1050-16</inkml:trace>
  <inkml:trace contextRef="#ctx0" brushRef="#br0" timeOffset="140782.23">15961 10666 1065 0,'0'0'182'0,"0"0"36"0,0 0-70 16,0 0-87-16,0 0-30 15,0 0 2-15,27-56-13 16,-27 56-8-16,0 0-2 15,0-2-1-15,0 2-2 16,0 0 4-16,0 0 0 16,-6 0-4-16,-15 0-4 15,-6 16-3-15,-2 10 3 16,1 6-1-16,6-4 0 16,3 4 2-16,6-6 0 15,7-2 0-15,4-2-3 16,2 0 1-16,0-4 0 15,0 0-1-15,2-2-1 16,13 0 1-16,1-6-1 0,6 1 0 16,5-8 1-16,4-3-1 15,6 0 1-15,6-6-1 16,4-20 0-16,0-2 0 16,-3-4 0-16,-3-2-2 15,-8-8 1-15,-9-4 1 16,-8-2-3-16,-10-3-2 15,-6 10-1-15,0 9-1 16,-8 9 2-16,-15 11 2 16,-6 12 2-16,-6 0 1 15,-3 3-2-15,-2 20-6 16,-1 5-20-16,8 3-32 0,2-4-80 16,6-4-525-16</inkml:trace>
  <inkml:trace contextRef="#ctx0" brushRef="#br0" timeOffset="141060.79">15810 10692 1559 0,'0'0'63'0,"0"0"17"16,0 0-22-16,0 0-39 15,0 0-14-15,0 0-3 0,-3 10 0 16,19 0 14 0,4 2-3-16,5-2-5 0,6 0-3 15,10-4-1-15,7-4 0 16,12-2-1-16,5 0-2 16,-1-4-1-16,-6-8-9 15,-8 4-25-15,-13 2-67 16,-12 0-264-16</inkml:trace>
  <inkml:trace contextRef="#ctx0" brushRef="#br0" timeOffset="144747.9">8938 11722 194 0,'0'0'836'0,"0"0"-613"15,0 0-95-15,0 0-11 16,0 0-34-16,0 0-37 15,0 0-3-15,127-72-11 16,-96 72-10-16,-2 0-8 16,7 0-9-16,5 3 0 15,5 15-2-15,12 1-1 0,9-1 0 16,9-4 0-16,17-7-1 16,10-7 0-16,8 0 0 15,-2-11 0-15,-1-14 0 16,-6-6 0-16,-9-3-1 15,-8 2 0-15,-14 4 1 16,-19 4-1-16,-17 4 2 16,-10 0 1-16,-8 0-1 15,-3 0 0-15,-3-8 0 16,-2 0 1-16,-4-7 0 16,-3-2-1-16,-2-3-1 15,0-3 0-15,0-1 0 16,-10 2 4-16,-5-4-2 15,-3-2 5-15,1 4-4 0,1 1-1 16,-2 3-1 0,2 4 1-16,-3 2 1 0,-6 4-4 15,-6 0 2-15,-8 2-1 16,-5 2-1-16,-5 4 0 16,0 4 0-16,-2 0 0 15,0 6 2-15,-2 4 1 16,-1 4 1-16,-6 4-1 15,-3 0-1-15,3 0-2 16,-2 0 0-16,6 0 0 16,0 0 0-16,5 0 0 15,2 4 0-15,0 0 0 16,2-2 1-16,-1 0-1 16,-4 0 0-16,-2 0 0 15,1 4 1-15,0-2-1 0,4 0 2 16,-1-2-1-16,4 0 1 15,2-2-2-15,1 2 2 16,1-2-1-16,4 0 0 16,-3 0 1-16,2 0-2 15,-3 0 1-15,-8 0-1 16,1 0 0-16,-4 0 1 16,-1 0-1-16,5 0 0 0,5 0 0 15,6 0 1 1,7 0-1-16,2 6 0 15,0 4 0-15,0 6-1 16,2 0 1-16,2 4 0 16,-2 0 0-16,3 0 0 0,2 2 0 15,-3 0 0-15,7 2 0 16,1 6 0-16,3-2 0 16,3 8 0-16,7 7 0 15,4 1 0-15,0 6 0 16,4 0 0-16,23 2 0 15,2-2 0-15,9-2 0 16,2-3 0-16,7-3 0 16,-1 0 1-16,6-2 0 15,6 0 0-15,2-4 0 0,4-2-1 16,5-6 2 0,0-5-1-16,3-4 1 0,-1-5-1 15,0-6 0-15,1 2-1 16,-1-7 0-16,2-3 1 15,3 0-1-15,-2-3 0 16,0-12 0-16,-5-3 0 16,-7 0 1-16,0-3-1 15,3 1 0-15,-1 0 0 16,-1 0 0-16,-1 2 0 16,-6 0 0-16,0-2 0 15,0 2 0-15,-1-2 0 0,5-2 0 16,2 2 0-1,4-2 0-15,0 0 0 0,-3 2 0 16,-7 2 0-16,-12 6 0 16,-15-1 0-16,-12 7 0 15,-5 1 0-15,-8 2 0 16,0 2 0-16,-1-2 0 16,3-1 0-16,1 0 0 15,2-2-1-15,0 2 0 16,-1 3-4-16,0 1-8 15,-2 0-3-15,1 0-3 16,-3 0-11-16,-2 9-25 16,-2 5-28-16,0 4-59 15,0-5-235-15</inkml:trace>
  <inkml:trace contextRef="#ctx0" brushRef="#br0" timeOffset="148225.13">16483 10471 874 0,'0'0'282'0,"0"0"-132"16,0 0-12-16,0 0-46 16,0 0-43-16,0 0-15 15,0 0-15-15,78-66-1 16,-74 64-9-16,-4 0-4 16,0 0 0-16,0 2 13 15,0 0 14-15,0 0 3 16,0 0-9-16,0 0-8 15,0 0-7-15,0 0-5 16,0 0-2-16,0 0-4 16,-8 14 0-16,-6 12 0 15,1-2 1-15,1 2-1 0,3-2 0 16,5 5 0 0,-2 0 0-16,-2 4 1 0,4-1-1 15,2 0 0-15,0 0 0 16,2-6 0-16,0-4-1 15,0-4-5-15,4-4-31 16,12-12-66-16,3-2-242 16</inkml:trace>
  <inkml:trace contextRef="#ctx0" brushRef="#br0" timeOffset="148656.87">16886 10568 1345 0,'0'0'12'0,"0"0"14"16,0 0 88-16,0 0-62 0,0 0-24 16,0 0 24-16,-63 64-10 15,53-46-13-15,3 0 1 16,0 2-10-16,2-4-8 15,5 2-6-15,0-6-3 16,0 0 0-16,0-2-2 16,0 0 0-16,0-4-1 15,8-4 0-15,7 0 0 16,1-2-13-16,8 0-42 16,0 0-151-16</inkml:trace>
  <inkml:trace contextRef="#ctx0" brushRef="#br0" timeOffset="148839.99">17073 10262 1738 0,'0'0'6'0,"0"0"-2"15,0 0 56-15,0 0-40 16,0 0-18-16,0 0-2 15,0-68-18-15,0 73-62 16,0 14-104-16</inkml:trace>
  <inkml:trace contextRef="#ctx0" brushRef="#br0" timeOffset="149246.94">17236 10124 1630 0,'0'0'77'0,"0"0"-75"16,0 0 40-16,0 0-18 15,0 0-16-15,0 0 11 0,46 147-6 16,-23-89-5-16,-3 0-6 16,2 0 1-16,-6-4-2 15,-9-3 0-15,-7 4 1 16,0 0-2-16,-27-1 1 16,-15 2 1-16,-10-4-2 15,-4 0 1-15,0-4-1 16,1-8 1-16,6-5-1 15,5-11-2-15,1-2-4 16,1-8-8-16,0-2-36 16,1-8-102-16,8-4-610 15</inkml:trace>
  <inkml:trace contextRef="#ctx0" brushRef="#br0" timeOffset="154434.81">9387 15226 1404 0,'0'0'26'0,"0"0"-17"16,0 0 29-16,0 0 47 15,0 0-53-15,0 0-20 0,0 0 15 16,-25 66 41-16,43-46-18 15,-1 0-19-15,4 4-5 16,1-6-7-16,4 4-4 16,11 0-5-16,5-8-2 15,14-4-1-15,10 2 0 16,7-8-2-16,10 0 0 16,0-4-2-16,-1 0-2 15,5 0 1-15,0-8-2 16,2-14 1-16,-2-4-1 15,-5 2 1-15,-4 2-1 16,-9 0 1-16,-7 0-1 16,-8 0 0-16,-10 0 0 15,-5-5 1-15,-8 4-1 0,-2-13 0 16,-3-5 1-16,1-7-1 16,-5 2 1-16,-3-2-1 15,-6 0 0-15,-7 6 0 16,-2 2 1-16,-4 1-1 15,0 2 1-15,0-6 0 16,-4 1-1-16,-11-10 0 16,-3 2 0-16,1 2 1 15,0 6-1-15,2 4 0 16,4 10 0-16,-2 0 0 16,-3 6 0-16,0 1 0 0,-4 2 0 15,-5-2 0 1,-2-1 0-16,-4 0 0 0,-6 2-1 15,-3 0 0-15,-7 4 1 16,-2 6 0-16,-2 2 0 16,-1 4 0-16,-1 0-1 15,2-2 1-15,-5 6 0 16,0 0 0-16,-1 0 0 16,-1 0-1-16,2 8 1 15,2 4 0-15,3 0-2 16,4 4 2-16,0 4 0 15,-1 2-1-15,-6 6 1 16,-2 0 0-16,0 6 0 16,1-2-1-16,6 4 1 0,7-1 0 15,3 1 0-15,6-2-1 16,4 4 1-16,5 2 0 16,4 4 0-16,7 2 0 15,-1 5 0-15,3 3-1 16,5 2 1-16,-2-4 0 15,6 0 0-15,0-6 0 16,-3 4 0-16,5-2 0 16,0 6 0-16,0 3 0 15,3-1 0-15,21 4 0 16,8-4 0-16,5 0 0 16,5-11 0-16,8-8-1 15,1-1 1-15,5-9 0 0,4-5 0 16,-1 0 0-16,2-8 0 15,-5 2 1-15,-3-6-1 16,-1-2 1 0,-4-8 0-16,2 0 0 0,0 0 1 15,2-8-1-15,-3-6 0 16,0-12-1-16,-2-2 0 16,1 2 0-16,6-10 0 15,2 0-13-15,2 5-29 16,-9-1-134-16</inkml:trace>
  <inkml:trace contextRef="#ctx0" brushRef="#br0" timeOffset="155897.16">21386 18045 868 0,'0'0'361'16,"0"0"-361"-16</inkml:trace>
</inkml:ink>
</file>

<file path=ppt/ink/ink3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16:31.295"/>
    </inkml:context>
    <inkml:brush xml:id="br0">
      <inkml:brushProperty name="width" value="0.05292" units="cm"/>
      <inkml:brushProperty name="height" value="0.05292" units="cm"/>
      <inkml:brushProperty name="color" value="#002060"/>
    </inkml:brush>
  </inkml:definitions>
  <inkml:trace contextRef="#ctx0" brushRef="#br0">21627 16146 1684 0,'0'0'4'0,"0"0"-4"15,0 0 55-15,0 0-20 16,0 0-18-16,0 0-14 15,0 0-3-15,0 0-1 0,-11 30 1 16,11 34 1 0,2 25 2-16,1 11 0 0,-1 14 1 15,0 2 3-15,0 5-2 16,2 1 0 0,2-2-3-16,5 1 0 0,4-15 0 15,5-4 0-15,3-8-2 16,1-9 1-16,-4-5-1 15,-2-4 1-15,-7-8-1 16,-5-2 0-16,-4-3 1 16,-2-5-1-16,0 4 1 0,0-12-1 15,0 4 0 1,0-18 0-16,0-6 0 0,0-16 0 16,0-6 1-1,0-8-1-15,0 0 0 0,0 0 1 16,0 0 0-16,0-22 1 15,0-18-2-15,0-8-6 16,0-6 2-16,0 0-1 16,0-8-2-16,3-5 2 15,4-5-1-15,-3-12 2 16,-4-6 2-16,0-8-8 16,0-5 1-16,-11-9 7 15,-9-8-3-15,4-1 3 16,1-3 2-16,4 8 0 0,6 13 0 15,3 27 1-15,-1 22-1 16,3 22 3-16,0 18 0 16,0 10 4-16,0 4 1 15,0 0-7-15,0 18-1 16,-4 36-1-16,0 30 1 16,-3 25 4-16,3 19 6 15,1 10-4-15,3 7 0 16,0-7-1-16,12-4-2 15,10-9 1-15,-2-5-2 16,-2-8-1-16,-5 3 0 16,-7-7-1-16,-3 8 0 15,-3-13 1-15,0-1-1 0,0-16 1 16,0-8-1 0,-5-10 1-16,1-1-1 0,-3-9 1 15,5-12-1-15,2-10 1 16,0-10-1-16,0-12 0 15,0-6 0-15,0-2 0 16,0-6 0-16,0 0-2 16,0 0-6-16,2-24-8 15,-2-16-25-15,0-12-171 16</inkml:trace>
  <inkml:trace contextRef="#ctx0" brushRef="#br0" timeOffset="1201.26">21344 17670 1008 0,'0'0'536'15,"0"0"-468"-15,0 0-11 16,0 0-5-16,0 0-29 16,0 0-15-16,-44-50-3 15,35 40 6-15,-4-2 1 0,2 2-5 16,-3-2-3-16,1 6 6 16,-3 2 1-16,-3 0-6 15,-6 4-4-15,-6 0 1 16,-8 0 0-16,-3 0-1 15,2 4 1-15,-1 10 2 16,4-2 0-16,3 6-1 16,-1 0-2-16,2 6 0 15,1 6 0-15,-1 2 0 16,4 8-1-16,-2 0 0 16,2 0 2-16,0 0-2 15,2 9 2-15,2-3-1 16,6-2 1-16,1 10 0 15,7 1-1-15,1-4 0 0,8 3 0 16,2-5-1 0,0 1 1-16,12-6-1 0,15 4 1 15,4-2-1-15,4-6 1 16,-1 0-1-16,3 0 1 16,1-8-1-16,1 5 0 15,0-7 1-15,6-4-1 16,2-4 1-16,9-8 0 15,6-4 2-15,9-6 1 16,10-4-2-16,3 0 1 16,5 0-1-16,0-14-2 15,-8-4 1-15,-6 0-1 16,-11-4 1-16,-3 0-1 0,-8-10-1 16,-3 1 0-1,-4-9 0-15,-8-6 1 0,-7-10 0 16,-4-12 0-16,-7-12 0 15,-9-19 0-15,-9-3 0 16,-2 4 0-16,0 10-2 16,0 15 2-16,-17 11 0 15,-4 16-1-15,-5 2 1 16,-8 12-1-16,-6 2 1 16,-9 4 0-16,-7 8-1 15,-4 4-3-15,3 0 0 16,-5 2-6-16,-2 10-19 0,2 2-53 15,-5 0-145-15</inkml:trace>
  <inkml:trace contextRef="#ctx0" brushRef="#br0" timeOffset="39111.81">13172 14530 1432 0,'0'0'15'16,"0"0"18"-16,0 0 46 15,0 0-49-15,0 0-14 16,118-6 17-16,-82 6-9 15,2 2 2-15,3-2-1 16,7 0 0-16,0 0-5 16,2 0-9-16,1-14-5 15,-5-8-3-15,4-4 0 16,-4-2-2-16,-3-4 0 16,-5 5 0-16,-7-7-1 15,-6 6 1-15,-10-6 0 16,-7 4 1-16,0-4 1 0,-6-2-2 15,-2-2 1-15,0 0 0 16,0-2-1-16,0 4 1 16,-4-3-2-16,-6 7 0 15,4 4 0-15,-5 2 0 16,-1 4 0-16,-1 4 1 16,-5-4-1-16,-4 0 1 15,-5 2-1-15,-6-2 0 16,-2 4 0-16,-4 2 0 15,1 8 0-15,1 2 0 0,-1 6 1 16,-1 0 1-16,2 0-2 16,-3 0 0-16,0 4 0 15,-5 4 1 1,-3 2-1-16,-4-2 0 0,0 0 0 16,2-2 0-16,3-4 0 15,5 0 0-15,1 0 0 16,10 0 0-16,7 4 3 15,1-2-3-15,1 6 1 16,1 4-1-16,-2 4 0 16,2 4 0-16,3 2 0 15,-1 8 0-15,3 4 0 16,3 6 0-16,1 2 1 16,5 5-1-16,3 3 1 15,4-2-1-15,0 4 0 0,0-2 1 16,7-4-1-16,2-1 0 15,2 3 1-15,2-9-1 16,-1 2 0-16,1-5 0 16,-2 0 0-16,4-2 0 15,6-10 1-15,4 0 0 16,3-8 1-16,10-4 0 16,6-8 1-16,12-2 0 15,11-4 0-15,4 0 1 16,1-14-1-16,-10-12-1 15,-6-2-2-15,-14-4 0 0,-6-2 0 16,-7-16-2-16,-7 2-13 16,-11-5-32-16,-11 7-127 15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25.981"/>
    </inkml:context>
    <inkml:brush xml:id="br0">
      <inkml:brushProperty name="width" value="0.05" units="cm"/>
      <inkml:brushProperty name="height" value="0.05" units="cm"/>
    </inkml:brush>
  </inkml:definitions>
  <inkml:trace contextRef="#ctx0" brushRef="#br0">94 4 7539,'0'0'10880,"4"-1"-10805,17-1-55,1 1-1,0 1 1,-1 1 0,44 8 0,-58-9 4221,-178 1-3585,87-2-1066,83 1 314,10 0-1166,53 0 1121,-35 0-3528,-16 0-973</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5:32:01.957"/>
    </inkml:context>
    <inkml:brush xml:id="br0">
      <inkml:brushProperty name="width" value="0.05292" units="cm"/>
      <inkml:brushProperty name="height" value="0.05292" units="cm"/>
      <inkml:brushProperty name="color" value="#FF0000"/>
    </inkml:brush>
  </inkml:definitions>
  <inkml:trace contextRef="#ctx0" brushRef="#br0">24363 3090 634 0,'0'0'0'0,"0"0"-39"16,0 0 39-16,0 0 0 16,0 0-145-16,0 0-238 15</inkml:trace>
  <inkml:trace contextRef="#ctx0" brushRef="#br0" timeOffset="812.9">24363 3090 915 0,'94'-56'294'15,"-94"56"-233"-15,0 0 26 16,0 0-14-16,0 0-52 16,0 0-11-16,0 18 4 0,-2 16 51 15,-17 8-12-15,-4 2-19 16,-4 0-23-16,0-4-2 16,4-5-6-16,4-10 3 15,3-4-4-15,5-8 3 16,4-3-3-16,2-7 1 15,3-3 3-15,2 0-1 16,0 0 8-16,0 0 8 16,0-7 10-16,0-21-14 15,0-20-15-15,23-10-2 16,12-4 1-16,8-4-1 16,6 8-1-16,4 10 1 15,3 8 0-15,2 8 0 16,-1 7 0-16,-1 7 0 0,-6 10-1 15,-6 8 0-15,-5 0-3 16,-11 10 3-16,-8 18-1 16,-9 4 2-16,-6 7 1 15,-5-1 0-15,0 0 1 16,-18 0 0-16,-13-6-1 16,-7-6 1-16,-3-4-1 15,-1-6 0-15,2-6 0 16,5-2 1-16,6-8-1 15,8 0 0-15,9 0 3 16,4 0-1-16,6-2 2 0,2-8-3 16,0 4 0-1,0 2-4-15,16 0 1 0,11 4-3 16,4 0 3-16,7 18-1 16,4 14 1-16,-2 8 1 15,-2 3 2-15,-7 0-2 16,-8 0 1-16,-12-1-1 15,-11 2 0-15,0-8 0 16,-27-2 2-16,-23 0 0 16,-12-6 1-16,-11-6-2 15,-8-6 2-15,4-10 0 16,4-6 3-16,3 0-1 16,15 0 0-16,5-20-2 15,13-2-1-15,8-2 1 16,11 0-1-16,9 0-2 15,9 4-4-15,0 6-7 16,2 8-23-16,21 4-122 0,4-4-467 16</inkml:trace>
  <inkml:trace contextRef="#ctx0" brushRef="#br0" timeOffset="1201.24">25248 3605 1508 0,'0'0'173'16,"0"0"-169"-16,0 0-3 15,0 0 1-15,0 0 26 16,4 116-1-16,-14-71-16 15,-13-4-4-15,-2 0-6 0,-4-5 0 16,0-6-1-16,-6 0-10 16,-1-10-51-16,-1-14-133 15</inkml:trace>
  <inkml:trace contextRef="#ctx0" brushRef="#br0" timeOffset="2849.19">26003 2948 705 0,'0'0'831'0,"0"0"-797"16,0 0 35-16,0 0 12 15,0 0-45-15,0 0-29 16,54-35-7-16,-54 78-1 15,-27 22 1-15,-15 18 14 16,-12 3-4-16,-8-3-4 16,2-11-5-16,4-12 1 15,5-14-1-15,10-14-1 16,12-10 2-16,10-14-2 16,12-6 1-16,4-2 1 15,3 0 14-15,0-30 4 16,0-18-20-16,12-12-2 15,21-15 2-15,14-11-1 0,13-2-2 16,7 2 0-16,-2 7 0 16,-3 15 2-16,-11 14 0 15,-10 22 1-15,-10 10-2 16,-12 14 2-16,2 4 0 16,-3 8-2-16,-1 28 1 15,-1 20 0-15,-5 12 0 16,-11 7 0-16,0 3 0 15,-2-8 1-15,-18-6 0 16,-2-5 1-16,2-9-1 16,-1-6-1-16,2-8-2 15,-4-2-12-15,-1-4-15 0,-6-8-42 16,-3-14-169-16</inkml:trace>
  <inkml:trace contextRef="#ctx0" brushRef="#br0" timeOffset="3038.87">25629 3184 1677 0,'0'0'23'0,"0"0"-10"16,0 0-5-16,0 0-1 16,116-14-2-16,-39 14 4 15,2 0-5-15,-8 0-3 16,-11 0-1-16,-4 14-14 0,-11 4-104 15,-12-4-850-15</inkml:trace>
  <inkml:trace contextRef="#ctx0" brushRef="#br0" timeOffset="3277.54">26527 3627 1711 0,'0'0'0'0,"0"0"4"0,0 0 25 15,0 0-10-15,4 121-12 16,-4-91-4-16,-28 6-2 16,-13 0-1-16,-10-2-4 15,-4-6-52-15,3-8-94 16,10-18-568-16</inkml:trace>
  <inkml:trace contextRef="#ctx0" brushRef="#br0" timeOffset="3544.14">27184 3064 790 0,'0'0'874'16,"0"0"-874"-16,0 0-10 16,0 0 9-16,3 116 1 15,-24-56 6-15,-3 0-4 16,-3 0-2-16,1-9-45 15,-1-9-113-15,2-8-528 16</inkml:trace>
  <inkml:trace contextRef="#ctx0" brushRef="#br0" timeOffset="3951.13">26902 2927 1629 0,'0'0'0'15,"0"0"2"-15,0 0 1 16,0 0 15-16,119 17-8 16,-61 9-4-16,-2 3 1 15,2 8 8-15,-2 3-3 16,0 6-2-16,-6 2-4 0,-4 2 4 15,-13-1 1-15,-16 2-5 16,-13 0-4-16,-4 3-2 16,-12-4 4-16,-22 2 1 15,-8-4-1-15,-5-2-2 16,-1-5-1-16,-6-8-1 16,-4-4 1-16,-5-11-1 15,-3-12 1-15,-6-6 1 16,3 0 0-16,7-23 2 15,10-11 0-15,12-6 1 16,18-4-5-16,22 0-4 16,0 2-36-16,29 6-55 0,14 6-536 15</inkml:trace>
  <inkml:trace contextRef="#ctx0" brushRef="#br0" timeOffset="4412.26">28599 3182 1287 0,'0'0'103'16,"0"0"-79"-16,0 0 110 15,0 0-41-15,0 0-48 16,0 0-12-16,69-94 13 16,-69 82-11-16,0 0-12 15,0-2-7-15,-16 3-6 16,-15 4-7-16,-15 7-2 15,-21 0 0-15,-14 18-1 16,-4 22 0-16,8 4 0 16,12 10 1-16,14 2-1 15,20 0 0-15,18 0 0 0,13 1-1 16,21-1 1-16,35-4-2 16,21-8 2-16,14-8 0 15,-1-8 0-15,2-9-3 16,-7-10-27-16,-19-9-71 15,-16 0-1595-15</inkml:trace>
  <inkml:trace contextRef="#ctx0" brushRef="#br0" timeOffset="4664.96">27881 3950 1813 0,'0'0'1'0,"0"0"-1"16,0 0 24-16,0 0-10 16,0 0-2-16,-60 163-6 15,22-105-4-15,-8-2-1 16,-10-4-1-16,-8-2-16 15,-3-12-33-15,-3-16-97 16</inkml:trace>
  <inkml:trace contextRef="#ctx0" brushRef="#br0" timeOffset="51159.03">24434 1827 960 0,'0'0'318'16,"0"0"-162"-16,0 0-16 15,0 0-56-15,0 0-30 16,0 0-18-16,0 0-7 16,0 0-6-16,-19 0-7 15,19 0-11-15,25 0-5 16,63-11-1-16,59-3 1 16,58 3 1-16,38 3-1 15,22 5 1-15,17 3-1 16,13 0 1-16,15 0-1 15,6 7 0-15,-8-7-1 16,-16 0 1-16,-22 0 0 16,-25-18 0-16,-16-7-1 15,-26-1-4-15,-38 0-5 0,-43 12 5 16,-49 2 3-16,-34 6 1 16,-24 6-3-16,-11 0-3 15,-4 0-13-15,0 0-37 16,0 0-52-16,0 0-98 15,-26 2-287-15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27.295"/>
    </inkml:context>
    <inkml:brush xml:id="br0">
      <inkml:brushProperty name="width" value="0.05" units="cm"/>
      <inkml:brushProperty name="height" value="0.05" units="cm"/>
    </inkml:brush>
  </inkml:definitions>
  <inkml:trace contextRef="#ctx0" brushRef="#br0">0 49 12454,'0'0'10882,"3"-8"-10223,0 1-430,-2 4-126,1 0-1,-1 1 1,0-1 0,0 0 0,-1 0-1,1 1 1,0-1 0,-1 0 0,1-5 0,13 8 510,361 0-1941,-321 0-1871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27.699"/>
    </inkml:context>
    <inkml:brush xml:id="br0">
      <inkml:brushProperty name="width" value="0.05" units="cm"/>
      <inkml:brushProperty name="height" value="0.05" units="cm"/>
    </inkml:brush>
  </inkml:definitions>
  <inkml:trace contextRef="#ctx0" brushRef="#br0">1 78 12166,'0'0'10516,"209"-52"-9811,-166 46-161,0-1-192,1 1-304,2 3-48,1-1 0,-3 4 0,-8 0-848,-15 0-2898</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3.026"/>
    </inkml:context>
    <inkml:brush xml:id="br0">
      <inkml:brushProperty name="width" value="0.05" units="cm"/>
      <inkml:brushProperty name="height" value="0.05" units="cm"/>
    </inkml:brush>
  </inkml:definitions>
  <inkml:trace contextRef="#ctx0" brushRef="#br0">257 59 25500,'0'0'1913,"-7"-10"-1793,-19-29 288,19 29 819,3 10-1187,0 1-41,-1 0 1,0 0-1,1 0 1,-1 1-1,1-1 1,-1 1-1,1 0 1,0 1-1,0-1 1,0 1-1,0-1 0,0 1 1,1 0-1,-1 1 1,1-1-1,-5 7 1,-6 6-6,2 1 0,-16 27 0,15-22 4,2-1-1,0 1 0,2 1 1,0-1-1,1 2 0,2-1 1,0 1-1,2 0 0,-3 44 1,6-54-1,2 18-53,-1-31 49,1 0 0,-1 1 1,0-1-1,1 0 0,-1 0 1,1 0-1,-1 0 0,1 0 1,-1 1-1,1-1 0,0 0 1,0-1-1,-1 1 1,1 0-1,0 0 0,0 0 1,0 0-1,0-1 0,0 1 1,0 0-1,2 0 0,4 1-37,0 0 0,0-1 0,0 0 0,0-1 0,1 1 0,12-2 0,-3 1-56,16 0-268,-21 1-126,0 0 0,0-1-1,0-1 1,1 0-1,-1 0 1,0-2 0,0 1-1,-1-1 1,13-5-1,-13 2-2584,0-1-1,15-12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3.695"/>
    </inkml:context>
    <inkml:brush xml:id="br0">
      <inkml:brushProperty name="width" value="0.05" units="cm"/>
      <inkml:brushProperty name="height" value="0.05" units="cm"/>
    </inkml:brush>
  </inkml:definitions>
  <inkml:trace contextRef="#ctx0" brushRef="#br0">101 130 18120,'0'0'7574,"6"-18"-6824,21-71 475,-32 103-1211,0-1-1,-1 1 1,-1-1 0,0-1 0,-1 1 0,-17 21 0,16-22-6,0 0 1,1 0 0,0 1-1,1 0 1,0 1-1,-7 23 1,10-20 0,2-1 1,0 1-1,1 31 1,1-45-8,1-2-2,-1 0 0,0-1 0,1 1 0,-1 0 1,1-1-1,0 1 0,-1 0 0,1-1 0,-1 1 0,1-1 0,0 0 0,-1 1 0,1-1 1,0 1-1,0-1 0,-1 0 0,1 1 0,0-1 0,0 0 0,-1 0 0,1 0 0,0 0 0,0 0 1,0 0-1,-1 0 0,1 0 0,1 0 0,30 0 7,-25 0-1,19 1-5,27 0 7,-49-2-7,-1 1 0,0-1 0,1 1 0,-1-1 1,0 0-1,1 0 0,-1-1 0,0 1 0,0-1 1,0 1-1,0-1 0,4-3 0,1-3 4,0-1 0,0 0 0,-1-1 1,0 0-1,-1 0 0,0 0 0,-1 0 0,5-14 0,1-7 3,13-54-1,-21 65 17,0 0-1,-1-1 0,-2-29 0,0 34 23,0 15-32,0 5-54,0 15 33,-1 1 1,-2-1-1,1 1 1,-10 28 0,6-21 20,2-1 0,0 1 1,2 0-1,0 0 1,2 0-1,6 42 1,-5-62-9,0-1 0,0 1 0,1-1 0,0 1 0,1-1 0,-1 0 1,1 0-1,1 0 0,-1 0 0,1-1 0,0 1 0,0-1 0,0 0 0,1 0 0,0 0 0,0-1 0,0 0 0,0 0 1,9 5-1,-3-3-4,0-1 1,0 0 0,0 0 0,1-1-1,-1-1 1,1 0 0,0-1 0,0 0-1,0 0 1,14-1 0,-5-1-3,-13 1 2,0-1-1,0 0 1,0 0 0,-1-1-1,1 0 1,0 0 0,11-4-1,-9 0-12,0 0-1,0-1 1,0-1 0,-1 1-1,0-2 1,0 1-1,-1-1 1,0 0 0,0-1-1,8-12 1,-3 4-1107,-2-1 1,0-1 0,-1 1 0,14-37-1,-3-17-12168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4.158"/>
    </inkml:context>
    <inkml:brush xml:id="br0">
      <inkml:brushProperty name="width" value="0.05" units="cm"/>
      <inkml:brushProperty name="height" value="0.05" units="cm"/>
    </inkml:brush>
  </inkml:definitions>
  <inkml:trace contextRef="#ctx0" brushRef="#br0">0 0 15767,'0'0'10658,"0"31"-10068,0 100-118,0 107 723,0-235-1141,3-7-25,-2 4-28,157-177 44,-130 143-52,4-6-14,50-47 0,-81 86 20,0 0 0,0 0-1,1 0 1,-1 0-1,0 0 1,0 0-1,0 0 1,1 0-1,-1 1 1,1-1-1,-1 1 1,0-1-1,1 1 1,-1-1-1,1 1 1,-1 0-1,1 0 1,-1 0-1,3 0 1,-2 0-1,-1 1 1,0-1 0,0 1-1,0-1 1,1 1 0,-1 0-1,0 0 1,0-1 0,0 1-1,0 0 1,0 0 0,-1 0-1,1 0 1,0 0 0,0 0-1,-1 0 1,2 3 0,1 2 0,0 1 0,-1 0-1,0 0 1,-1 1 0,1-1 0,0 10 0,-1 46-293,-2 0 0,-3 0 0,-13 69 0,17-131-38,0 1 0,0-1 0,0 1 1,-1-1-1,1 1 0,0-1 1,-1 1-1,0-1 0,1 0 1,-1 1-1,-1 1 0,-13 3-12327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4.672"/>
    </inkml:context>
    <inkml:brush xml:id="br0">
      <inkml:brushProperty name="width" value="0.05" units="cm"/>
      <inkml:brushProperty name="height" value="0.05" units="cm"/>
    </inkml:brush>
  </inkml:definitions>
  <inkml:trace contextRef="#ctx0" brushRef="#br0">181 140 9620,'0'0'11752,"1"-12"-10220,4-37-118,-4 43-967,0 1 0,0 0 1,0 0-1,1 0 0,2-6 0,-3 9-346,0 0-1,-1 0 0,1-1 1,0 1-1,-1 0 0,1-1 1,-1 1-1,0-1 0,0-1 1,0 3-90,0 0-1,0 1 1,0-1 0,0 0 0,0 1-1,0-1 1,0 1 0,0-1 0,0 0-1,0 1 1,-1-1 0,1 1 0,0-1-1,0 0 1,-1 1 0,1-1 0,-1 1-1,1-1 1,0 1 0,-1 0 0,1-1-1,-1 1 1,1-1 0,-1 1 0,1 0-1,-1-1 1,1 1 0,-1 0 0,1-1-1,-1 1 1,0 0 0,-1-1-7,0 1-1,0 0 1,0 0 0,0 0 0,0 0 0,0 1 0,0-1 0,0 0-1,0 1 1,-2 0 0,-4 2-17,0 0 1,1 0-1,0 1 0,-11 7 1,8-3-9,-6 3-61,1 0 1,0 1 0,-14 17 0,25-25 18,0 1 1,1-1 0,0 1 0,0 0-1,0 0 1,1 0 0,-1 0 0,1 0-1,0 0 1,1 1 0,0-1 0,-1 1-1,2-1 1,-1 1 0,0 5 0,1-9-30,0 0 0,0 0 0,0 0 0,1 0 0,-1 0 0,0 0 0,1 0 0,-1 0 0,1-1 0,0 1 0,0 0-1,0 0 1,0-1 0,0 1 0,0 0 0,0-1 0,0 1 0,0-1 0,4 3 0,-1-1-636,1 0 0,0 0-1,0-1 1,0 0-1,1 0 1,6 2 0,63 14-16678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5.348"/>
    </inkml:context>
    <inkml:brush xml:id="br0">
      <inkml:brushProperty name="width" value="0.05" units="cm"/>
      <inkml:brushProperty name="height" value="0.05" units="cm"/>
    </inkml:brush>
  </inkml:definitions>
  <inkml:trace contextRef="#ctx0" brushRef="#br0">1 1 24443,'0'0'2481,"0"4"-2441,0 348 1172,0-352-1212,0 1 1,0-1 0,1 1 0,-1-1-1,0 1 1,0-1 0,1 0 0,-1 1 0,0-1-1,1 1 1,-1-1 0,1 0 0,-1 1-1,1-1 1,-1 0 0,0 0 0,1 1 0,-1-1-1,1 0 1,-1 0 0,1 0 0,-1 1-1,1-1 1,-1 0 0,1 0 0,0 0-1,-1 0 1,1 0 0,-1 0 0,1 0 0,25 0 5,-17-1-2,0 1 1,1-1 0,-1-1-1,0 0 1,-1 0 0,1-1-1,0 0 1,-1 0 0,1-1-1,-1 0 1,0 0 0,0-1 0,-1 0-1,1-1 1,9-9 0,-2 0-2,1 0 1,-2-2-1,0 0 1,22-36-1,-30 42-9,0 0 1,-1-1-1,-1 0 0,1 0 0,-2 0 0,3-16 1,-4 18 3,-3 23-7,0-1 0,1 1 1,1 19-1,1 8 9,-2-30 0,0 1 0,1-1 0,0 0 0,0 0 0,1 0 0,1 0 0,4 13 0,-5-19 0,0-1 0,-1 1 0,2-1 0,-1 1 0,0-1 0,1 0 0,0 0 0,-1 0 0,1 0 0,0-1 0,1 1 0,-1-1 0,0 0 0,1 0 0,-1 0 0,1 0 0,0 0 0,-1-1 0,1 0 0,0 0 0,0 0 0,7 1 0,16 0 5,-1-1 1,45-3-1,-66 1-11,-1 0 0,1 0 0,0 0 0,0 0 0,0-1 0,-1 1 0,1-1 0,-1 0 0,1-1 0,-1 1-1,0-1 1,0 0 0,0 0 0,0 0 0,0-1 0,-1 1 0,4-6 0,-2 3-509,-1-1 0,0 1 0,0-1-1,-1 0 1,1 0 0,-2-1 0,1 1 0,-1 0-1,0-1 1,1-10 0,-1-43-16584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5.857"/>
    </inkml:context>
    <inkml:brush xml:id="br0">
      <inkml:brushProperty name="width" value="0.05" units="cm"/>
      <inkml:brushProperty name="height" value="0.05" units="cm"/>
    </inkml:brush>
  </inkml:definitions>
  <inkml:trace contextRef="#ctx0" brushRef="#br0">261 2 25196,'0'0'2499,"-2"0"-2256,-16 0-8,10-1-213,0 1-1,0 0 1,0 0 0,0 1 0,0 0 0,0 0-1,0 1 1,0 0 0,1 0 0,-1 1 0,-12 6-1,7 0 2,0 0 0,1 0 0,0 1 0,0 1 0,-12 15 0,19-20-19,0 0-1,0 0 1,1 1 0,0 0 0,0 0 0,0 0-1,1 1 1,0-1 0,1 1 0,0 0 0,0-1-1,-1 12 1,2-15-3,1 1 0,0-1 1,0 1-1,0-1 0,0 1 0,1-1 0,0 1 0,0-1 1,3 9-1,-3-11-2,1 1 1,0-1-1,-1 0 1,1 0-1,0 0 1,0 0-1,0 0 1,1-1-1,-1 1 1,0-1-1,1 1 0,-1-1 1,1 0-1,-1 0 1,1 0-1,5 1 1,12 4-1,0-2 1,0-1 0,39 3-1,65-7-16,-51-1-47,-58 2 41,14 0-19,-28 0 40,-1 1 1,1-1-1,0 0 1,0 0 0,0 1-1,-1-1 1,1 0 0,0 1-1,-1-1 1,1 1-1,0-1 1,-1 1 0,1-1-1,0 1 1,-1-1 0,1 1-1,-1 0 1,1-1-1,-1 1 1,1 0 0,-1-1-1,0 1 1,1 0 0,-1 0-1,0 0 1,0-1-1,0 1 1,1 0 0,-1 1-1,1 3 2,-1 0-1,0 1 1,0-1 0,0 1-1,0-1 1,-1 0-1,0 1 1,0-1-1,-1 0 1,1 0 0,-1 0-1,0 0 1,-5 8-1,2-5 2,-1 0-1,-1-1 1,1 0-1,-1 0 1,0 0-1,-15 9 1,5-4 54,-1-1 1,0 0 0,-31 12-1,37-18-536,-1-1-1,0 0 0,0-1 0,0 0 0,0-1 0,-22 1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6.221"/>
    </inkml:context>
    <inkml:brush xml:id="br0">
      <inkml:brushProperty name="width" value="0.05" units="cm"/>
      <inkml:brushProperty name="height" value="0.05" units="cm"/>
    </inkml:brush>
  </inkml:definitions>
  <inkml:trace contextRef="#ctx0" brushRef="#br0">0 355 21610,'0'0'5341,"33"-7"-4562,108-24-502,-126 27-208,-1 0-1,1-1 1,-1 0-1,23-12 1,-26 10 8,0-1-1,-1 0 1,15-15 0,-20 18-57,3-3 7,0-1-1,0 0 1,-1-1 0,0 0 0,-1 0-1,0-1 1,0 1 0,-1-1-1,-1-1 1,0 1 0,0 0-1,-1-1 1,0 0 0,-1 0-1,-1 0 1,1-17 0,-2 24-22,0 4-4,0 0 0,1 0 0,-1 1 1,0-1-1,0 0 0,0 0 0,0 1 1,0-1-1,0 0 0,0 0 0,0 0 1,0 1-1,-1-1 0,1 0 0,0 0 1,0 1-1,-1-1 0,1 0 0,0 1 1,-1-1-1,1 0 0,-1 1 0,1-1 1,-1 1-1,1-1 0,-1 0 0,1 1 1,-1-1-1,1 1 0,-1 0 0,0-1 1,1 1-1,-1-1 0,0 1 0,1 0 1,-1 0-1,0-1 0,0 1 0,1 0 1,-1 0-1,0 0 0,-1 0 0,-8-1 0,-1 0-1,0 1 0,0 0 0,1 1 0,-1 0 0,0 1 1,1 0-1,-1 0 0,1 1 0,-1 1 0,-12 6 0,11-4-1,1 1 0,0 1 0,0-1 0,0 2 0,1 0 0,0 0 0,1 0 0,0 1 0,-9 13 0,8-8-1,1-1-1,0 1 1,1 1 0,1-1-1,-7 21 1,11-26-1,0 0 1,1 1 0,0-1 0,0 1-1,1-1 1,1 1 0,0 0 0,0 0-1,3 17 1,-2-23-4,1-1 0,-1 0-1,0 0 1,1 0 0,0 0 0,0 0-1,0 0 1,1-1 0,-1 1 0,1-1-1,0 0 1,0 1 0,0-1 0,4 3-1,1 0-52,1-1 0,0 1 0,0-1 0,17 6 0,-3-3-432,-1-1 0,33 6 0,61 5-3820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7.098"/>
    </inkml:context>
    <inkml:brush xml:id="br0">
      <inkml:brushProperty name="width" value="0.05" units="cm"/>
      <inkml:brushProperty name="height" value="0.05" units="cm"/>
    </inkml:brush>
  </inkml:definitions>
  <inkml:trace contextRef="#ctx0" brushRef="#br0">1 682 19353,'0'0'6203,"22"-3"-5456,-10 1-639,2 0-1,1-1-1,0 0 1,0-1-1,-1 0 1,0-1-1,0-1 1,0 0-1,-1-1 1,20-13 0,1-5 37,-1-2 0,-2-1 0,0-2 1,44-56-1,-61 68-173,-1-2-1,-1 0 1,-1 0 0,0-1 0,-2 0 0,0-1-1,-2 0 1,0 0 0,-1-1 0,2-23 0,-3-68-588,-4 112 612,-1-1-1,0 1 0,0-1 0,0 0 0,-1 1 0,1-1 0,-1 1 1,1-1-1,-1 1 0,0-1 0,0 1 0,0-1 0,0 1 0,-2-4 0,1 5 6,0 0-1,0 0 1,1 0 0,-1 0-1,0 0 1,0 0-1,0 0 1,0 1-1,0-1 1,0 0-1,-1 1 1,1 0-1,0 0 1,0 0-1,0 0 1,-4 0-1,0 0 0,0 1 0,0 0 0,0 0 0,0 0 0,0 1-1,0 0 1,1 0 0,-1 0 0,1 1 0,-1 0 0,1 0 0,0 0-1,0 1 1,-9 7 0,-2 5-7,1 1 0,-23 31 1,20-25 5,-14 19 34,2 1 0,2 1 1,-28 60-1,44-78 28,2-1 0,1 1 1,1 1-1,1 0 0,1 0 0,2 0 0,-3 54 1,7-61-19,-1-3-10,2 0 0,-1 0 0,2 0 0,6 26 0,-7-38-24,1 0-1,-1 0 1,2 0 0,-1-1-1,0 1 1,1 0 0,0-1-1,0 0 1,0 0-1,1 0 1,-1 0 0,1 0-1,0-1 1,0 1-1,0-1 1,1 0 0,-1 0-1,1-1 1,6 3 0,6 1 37,0-1 0,1-1 0,-1-1 0,1-1 0,-1 0 0,1-1 0,28-2 0,-23 1-3,3-1-26,0-2 0,0 0-1,-1-1 1,1-2-1,-1-1 1,-1-1 0,1-1-1,-1-1 1,-1-1 0,0-1-1,32-22 1,-32 18-5,0-1 0,-2-1-1,0-1 1,-1-1 0,-1 0 0,-1-2 0,-1 0 0,-1-1-1,-1-1 1,19-38 0,-33 60-11,19-51 17,-19 48-14,0 1 0,0-1-1,0 0 1,0 1-1,-1-1 1,0 0-1,0 0 1,0 1-1,-1-1 1,-1-5 0,2 9-3,0 1 1,0 0-1,0-1 1,0 1-1,-1 0 1,1-1-1,0 1 1,0 0 0,0 0-1,-1-1 1,1 1-1,0 0 1,0 0-1,-1 0 1,1-1-1,0 1 1,-1 0-1,1 0 1,0 0 0,0 0-1,-1 0 1,1-1-1,0 1 1,-1 0-1,1 0 1,0 0-1,-1 0 1,1 0 0,-7-1-3,1 0 1,-1 1 0,1 0 0,0 0 0,-1 0 0,1 0 0,0 1 0,-1 0 0,1 1 0,0 0 0,0-1-1,0 2 1,0-1 0,-7 4 0,5-1-1,1 1 0,-1-1 1,1 1-1,0 0 0,0 1 0,1 0 0,0 0 0,0 0 0,-5 9 0,2-1 2,1 1-1,1-1 0,0 1 0,1 0 0,0 1 0,2 0 0,0 0 0,1 0 0,0 0 0,0 25 0,3-38 1,0 0-1,0 0 0,0 0 1,1 0-1,-1 0 0,1 0 1,0 0-1,0-1 0,0 1 1,1 0-1,-1-1 0,1 1 1,0-1-1,0 1 1,0-1-1,1 0 0,-1 0 1,1 0-1,-1 0 0,1 0 1,0 0-1,0-1 0,0 0 1,1 1-1,-1-1 0,1 0 1,-1-1-1,5 3 1,10 2-128,1-1 0,-1-1 0,1 0 1,-1-1-1,1-1 0,0-1 0,25-2 1,17-2-5241,-2-13-13563</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07:50.472"/>
    </inkml:context>
    <inkml:brush xml:id="br0">
      <inkml:brushProperty name="width" value="0.05292" units="cm"/>
      <inkml:brushProperty name="height" value="0.05292" units="cm"/>
      <inkml:brushProperty name="color" value="#002060"/>
    </inkml:brush>
  </inkml:definitions>
  <inkml:trace contextRef="#ctx0" brushRef="#br0">25738 4550 766 0,'0'0'0'0,"0"0"-6"0,0 0-13 15,0 0 13-15,-31-123 6 16,17 103 0-16,1 2-81 16,-7 4 61-16,-5 6 20 15,-8 4-6-15,-9-6-236 16</inkml:trace>
  <inkml:trace contextRef="#ctx0" brushRef="#br0" timeOffset="403.72">24154 4413 157 0,'0'0'837'15,"0"0"-714"-15,0 0-31 16,0 0 80-16,0 0-79 16,0 0-67-16,7 0-22 15,39 0 5-15,23 0 12 16,20 0-1-16,25 0-12 0,28 0-6 15,30 14 3 1,22 2-5-16,16 4 2 16,10-3-2-16,19 1 1 0,12-6 1 15,23-6-2-15,13-2 0 16,4 0 0-16,-8-4-2 16,-11 0 2-16,-19 0 0 15,-23 0-1-15,-19 0-12 16,-35 0-31-16,-30 0-64 15,-33 0-150-15,-29-7-433 16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7.586"/>
    </inkml:context>
    <inkml:brush xml:id="br0">
      <inkml:brushProperty name="width" value="0.05" units="cm"/>
      <inkml:brushProperty name="height" value="0.05" units="cm"/>
    </inkml:brush>
  </inkml:definitions>
  <inkml:trace contextRef="#ctx0" brushRef="#br0">401 82 7876,'0'0'20948,"0"-13"-20863,-3-41 65,3 53-148,0 0 1,0 1-1,0-1 1,0 0-1,0 1 1,0-1-1,0 1 0,-1-1 1,1 1-1,0-1 1,0 1-1,-1-1 1,1 0-1,0 1 1,-1-1-1,1 1 1,0 0-1,-1-1 1,1 1-1,-1-1 1,1 1-1,-1 0 1,1-1-1,-1 1 1,1 0-1,-1-1 1,1 1-1,-1 0 1,0 0-1,1 0 1,-1-1-1,1 1 1,-1 0-1,1 0 1,-1 0-1,0 0 0,1 0 1,-1 0-1,0 0 1,1 0-1,-1 1 1,0-1-1,-19 1 7,1 0 0,-1 1-1,1 1 1,0 1-1,0 1 1,0 0 0,1 2-1,-1 0 1,1 1 0,1 1-1,0 0 1,-24 18-1,23-14 6,1 0-1,-22 22 1,35-32-14,1 1 0,-1 0 0,1 0 0,-1 1 0,1-1 1,0 1-1,1-1 0,-1 1 0,1 0 0,0 0 0,0 0 0,1 0 1,-1 1-1,1-1 0,0 6 0,1-10-1,0 0 0,0 0 1,0 0-1,0 0 0,1 1 0,-1-1 0,0 0 0,1 0 0,-1 0 1,1 0-1,-1 0 0,1 0 0,0 0 0,-1 0 0,1 0 0,0 0 1,0-1-1,-1 1 0,1 0 0,0 0 0,0-1 0,0 1 1,0 0-1,0-1 0,0 1 0,0-1 0,0 1 0,1-1 0,-1 0 1,0 1-1,0-1 0,1 0 0,6 1 5,0 0-1,0-1 1,15 0-1,-10-1 0,235 1 29,-247 0-32,0 0 0,0 0 0,0 0 0,0 0 0,0 0-1,0 0 1,0 1 0,0-1 0,0 0 0,0 0-1,0 1 1,0-1 0,0 1 0,-1-1 0,1 0-1,0 1 1,0 0 0,0-1 0,-1 1 0,1-1 0,0 1-1,-1 0 1,1 0 0,-1-1 0,1 1 0,-1 0-1,1 0 1,-1 0 0,1 0 0,0 1 0,-1 2-1,1 1-1,-1-1 1,1 0 0,-1 0 0,-1 0-1,0 5 1,1 7-1,0-4 2,0-7 0,1 0 0,-1 0 0,0 0 0,0 0 0,-1 0 0,1 0 0,-1 0 0,0 0 0,-1-1 0,1 1 0,-1 0 0,0-1 0,0 1 0,0-1 0,-1 1 0,-4 5 0,1-4-32,0 0 0,-1 0 0,0 0 0,0-1-1,-1 0 1,1 0 0,-1-1 0,0 0 0,-1 0-1,1-1 1,0 0 0,-17 3 0,-2-2-276,0-1 1,-50-1 0,77-2 303,-1 0-194,1 0 0,0-1 1,0 1-1,-1 0 0,1-1 1,0 1-1,0 0 0,0-1 1,-1 1-1,1 0 0,0-1 1,0 1-1,0 0 1,0-1-1,0 1 0,0 0 1,0-1-1,0 1 0,0 0 1,0-1-1,0 1 0,0-1 1,0 1-1,0 0 0,0-1 1,0 1-1,0 0 0,1-1 1,-1 1-1,0-1 0,6-17-15012</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7.977"/>
    </inkml:context>
    <inkml:brush xml:id="br0">
      <inkml:brushProperty name="width" value="0.05" units="cm"/>
      <inkml:brushProperty name="height" value="0.05" units="cm"/>
    </inkml:brush>
  </inkml:definitions>
  <inkml:trace contextRef="#ctx0" brushRef="#br0">470 81 26700,'0'0'2543,"-5"-11"-2415,-17-34-14,21 43-105,0 0 0,-1 1 0,1-1 0,-1 0 0,1 1 0,-1 0 0,1-1 0,-1 1 0,0 0 0,0 0 0,0-1 0,0 1 0,0 1-1,0-1 1,0 0 0,0 0 0,-4 0 0,0 0 3,-1 1 0,1 0 0,-1 0 0,-7 1 0,-2 0 2,-12-2 1,0 2 1,-1 2-1,1 0 0,-44 12 0,61-12-13,0 0 0,1 2-1,0-1 1,-1 1 0,2 1-1,-1 0 1,1 0 0,-1 1 0,2 0-1,-1 0 1,1 1 0,0 0-1,1 1 1,-11 14 0,16-19-4,-1 1 0,1 0-1,0 0 1,0 0 0,1 0 0,-1 0 0,1 0 0,0 0 0,1 0 0,-1 1 0,1-1 0,1 10 0,-1-10-1,0-3 3,1 1-1,0-1 0,0 1 0,0-1 1,0 1-1,0-1 0,0 0 1,1 0-1,-1 1 0,1-1 0,-1 0 1,1 0-1,0-1 0,0 1 0,0 0 1,0-1-1,0 1 0,0-1 1,1 0-1,-1 1 0,0-1 0,4 1 1,12 6-2,33 10 0,-43-16 1,41 12-50,2-2-1,-1-2 1,65 3 0,-113-13 47,0 0 0,0 0 0,-1 0 1,1 1-1,0-1 0,-1 0 1,1 1-1,0-1 0,-1 1 0,4 1 1,-5-1 1,1-1 1,-1 1 0,0-1-1,1 1 1,-1 0 0,0-1-1,1 1 1,-1 0 0,0-1-1,0 1 1,0 0-1,0-1 1,1 1 0,-1 0-1,0 0 1,0-1 0,0 1-1,0 0 1,-1-1 0,1 1-1,0 0 1,0 0 0,0-1-1,-1 1 1,1 0 0,-1 0-1,0 2 2,-1 0 0,1 0-1,-1-1 1,1 1 0,-1-1 0,0 0 0,0 1-1,0-1 1,-1 0 0,1 0 0,0 0-1,-1-1 1,-3 3 0,-41 20 0,26-14 1,-94 52-671,108-57-854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8.463"/>
    </inkml:context>
    <inkml:brush xml:id="br0">
      <inkml:brushProperty name="width" value="0.05" units="cm"/>
      <inkml:brushProperty name="height" value="0.05" units="cm"/>
    </inkml:brush>
  </inkml:definitions>
  <inkml:trace contextRef="#ctx0" brushRef="#br0">300 73 24363,'0'0'3679,"0"-12"-3231,3-47 353,-8 58-727,-1 1-70,-23 0 18,-1 1 0,-46 7 1,66-6-22,0 1 0,0 0 0,0 0 1,1 1-1,-1 0 0,1 1 0,0 0 1,0 0-1,0 1 0,1 0 1,-11 11-1,15-14-2,1 1-1,0-1 1,0 1 0,1 0 0,-1 1 0,1-1-1,0 0 1,0 0 0,0 1 0,1 0 0,0-1-1,-2 7 1,1 5-3,1 0-1,0 20 1,1-29 1,1-4 2,-1 0 1,1 0 0,-1-1-1,1 1 1,0 0 0,0-1-1,0 1 1,0-1-1,1 1 1,-1-1 0,1 1-1,0-1 1,-1 0 0,1 0-1,0 0 1,0 0-1,0 0 1,0 0 0,1-1-1,-1 1 1,0-1 0,4 2-1,4 2 0,1 0 0,-1-1 0,1 0 0,14 3 0,43 7-1,-44-10-2,1 1-1,44 15 0,-64-18 2,-1 0 0,1 0 0,-1 0 0,0 1 0,1 0 0,-1-1 0,-1 2-1,1-1 1,4 4 0,-6-4 1,0 0-1,0 0 1,-1 0-1,1 0 1,-1 0-1,1 0 0,-1 0 1,0 0-1,0 0 1,-1 1-1,1-1 1,-1 0-1,1 1 1,-1 5-1,0-1-5,1-5 6,-1 0 0,0-1 0,0 1 0,0 0 0,0-1-1,0 1 1,0 0 0,-1-1 0,1 1 0,-1-1 0,0 1 0,0-1-1,0 1 1,-1 2 0,-3-1 0,0 0 0,1 0 0,-1 0 1,0 0-1,-1-1 0,1 0 0,-1 0 0,-11 4 0,2-1-30,-1-1-1,-23 4 0,16-6-117,-1-1 0,-35-1 0,32-1-173,23 0-2,-4 0 307,8-1-63,0 1 0,0 0 0,-1-1 0,1 1 0,0 0 0,0 0-1,0-1 1,0 1 0,0 0 0,0 0 0,0-1 0,0 1 0,0 0-1,1-1 1,-1 1 0,0 0 0,0 0 0,0-1 0,0 1 0,0 0-1,0 0 1,0-1 0,1 1 0,-1 0 0,0 0 0,0 0 0,0-1-1,1 1 1,-1 0 0,0 0 0,0 0 0,0 0 0,1-1 0,-1 1-1,0 0 1,0 0 0,1 0 0,32-30-7565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8.952"/>
    </inkml:context>
    <inkml:brush xml:id="br0">
      <inkml:brushProperty name="width" value="0.05" units="cm"/>
      <inkml:brushProperty name="height" value="0.05" units="cm"/>
    </inkml:brush>
  </inkml:definitions>
  <inkml:trace contextRef="#ctx0" brushRef="#br0">673 66 27116,'0'0'1310,"-31"36"-984,-100 123-214,34-30-6,53-68-47,-195 227 62,108-135-90,132-159 30,6-13 36,17-24-64,48-64 1,44-41-69,-88 114 29,41-50-83,110-105 0,-136 150 28,2 2 0,2 2 0,1 2 0,70-36 1,-99 60 56,0 2 0,0 0 0,1 0 0,0 2 0,0 1 0,0 0 0,0 1 0,1 2 0,25 0 0,-44 1 3,1 0 0,-1 1 0,0-1 1,0 0-1,1 1 0,-1 0 0,0-1 1,0 1-1,0 0 0,0 0 0,0 0 1,0 1-1,0-1 0,0 0 0,0 1 1,-1-1-1,1 1 0,-1-1 0,1 1 1,-1 0-1,1 0 0,-1 0 0,0 0 1,0 0-1,0 0 0,0 0 0,0 0 1,-1 0-1,1 0 0,0 1 0,-1-1 1,1 4-1,0 4-2,0-1 0,-1 1 0,0 0 0,0-1 0,-1 1 0,-3 14 0,3-19 4,-1-1 0,1 1-1,-1-1 1,0 0 0,-1 0-1,1 1 1,-1-1 0,1-1 0,-1 1-1,0 0 1,-1-1 0,1 1-1,-1-1 1,-3 3 0,-7 4 6,0-1 1,-24 11-1,34-17-5,-14 5 57,-1 0-1,0-1 1,1-1-1,-2-1 1,-25 4 0,5-4-2152,-64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39.487"/>
    </inkml:context>
    <inkml:brush xml:id="br0">
      <inkml:brushProperty name="width" value="0.05" units="cm"/>
      <inkml:brushProperty name="height" value="0.05" units="cm"/>
    </inkml:brush>
  </inkml:definitions>
  <inkml:trace contextRef="#ctx0" brushRef="#br0">267 280 25148,'0'0'3364,"31"-19"-3105,98-62 69,-120 75-273,0 0 1,-1-1 0,14-13 0,-20 16-23,1 1 0,-1 0-1,0-1 1,0 1 0,3-8 0,2-4 54,-3 7-36,0 0 1,0-1 0,0 0 0,-1 0 0,-1 0 0,1 0 0,-2 0 0,2-14-1,-2 21-16,-2 0 21,-9 2-23,8 0-31,-16 0-1,0 0 0,-1 2-1,1 0 1,1 1 0,-23 6 0,8 5-3,1 0 0,0 2-1,1 2 1,1 1 0,1 1-1,-39 35 1,48-38-1,2 0 0,0 1 0,-23 32 0,35-42 1,-1 1-1,1-1 0,1 1 0,0 0 0,0 1 1,1-1-1,0 1 0,0-1 0,1 1 0,0 0 1,0 16-1,2-25 2,0-1 1,0 0-1,0 1 1,0-1-1,0 1 1,0-1-1,0 1 1,1-1 0,-1 0-1,0 1 1,0-1-1,0 1 1,1-1-1,-1 0 1,0 1-1,0-1 1,1 0-1,-1 1 1,0-1-1,1 0 1,-1 1-1,0-1 1,1 0-1,-1 0 1,0 1-1,1-1 1,-1 0 0,0 0-1,1 0 1,-1 0-1,1 1 1,0-1-1,18 0 3,-10 0-2,90-4 14,-85 2-15,0 0-1,-1-1 1,1-1 0,-1 0-1,17-8 1,4-4-40,-1-1 1,-1-1-1,-1-3 1,0 0-1,51-48 1,-74 59 62,-9 7 58,-14 12-46,13-7-35,0 0-1,0 1 1,0-1 0,0 1-1,0 0 1,0 0 0,1-1-1,-1 1 1,1 0 0,0 0-1,0 1 1,0-1 0,0 4-1,-3 42-25,4-41 20,1-5-8,-1-1 0,1 1 1,-1 0-1,1 0 0,0-1 1,0 1-1,0 0 0,0-1 0,1 1 1,-1-1-1,1 1 0,-1-1 1,1 0-1,0 1 0,0-1 1,0 0-1,0 0 0,0 0 1,0-1-1,1 1 0,-1-1 0,1 1 1,3 1-1,8 3-216,-1 0-1,1-1 1,19 4-1,-29-8 123,52 11-4613,4-10-12387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28T16:12:40.004"/>
    </inkml:context>
    <inkml:brush xml:id="br0">
      <inkml:brushProperty name="width" value="0.05" units="cm"/>
      <inkml:brushProperty name="height" value="0.05" units="cm"/>
    </inkml:brush>
  </inkml:definitions>
  <inkml:trace contextRef="#ctx0" brushRef="#br0">337 165 23531,'0'0'5173,"2"-11"-4914,0 4-221,-1 4-26,-1 1 1,1-1 0,0 0-1,-1 1 1,0-1 0,1 0-1,-1 1 1,0-1-1,-1-4 1,0 6-10,1 0-1,-1 0 1,1 0 0,-1 0 0,0 0-1,0 0 1,1 0 0,-1 0-1,0 0 1,0 0 0,0 1-1,0-1 1,0 0 0,0 1 0,0-1-1,0 1 1,0-1 0,-1 1-1,1-1 1,0 1 0,0 0-1,0 0 1,-1-1 0,1 1 0,0 0-1,0 0 1,0 0 0,-1 0-1,-1 1 1,-8-1 1,0 0-1,0 1 1,1 0 0,-1 1-1,0 0 1,1 1-1,-1 0 1,1 1 0,0 0-1,0 0 1,0 1-1,1 1 1,-18 12 0,10-4 0,-1 1-1,2 0 1,0 1 0,-14 19 0,24-27-3,0 1 1,0 0-1,1 0 1,0 1-1,1-1 0,0 1 1,0 0-1,1 0 1,1 0-1,-3 20 0,3-20-1,2-1 0,-1 1 0,2 0 0,-1-1-1,4 17 1,-3-22 1,0 0-1,1 0 0,0 0 1,-1 0-1,1 0 1,1 0-1,-1-1 1,1 1-1,-1-1 1,1 0-1,0 0 0,0 0 1,0 0-1,7 4 1,7 4 4,0 0 1,1-2 0,1 0-1,-1-1 1,1-1-1,1-1 1,-1-1 0,29 5-1,7-3 6,104 0 0,-128-7-7,1-2-1,-1-1 1,0-1 0,0-2-1,0-1 1,-1-2 0,0 0 0,0-2-1,50-27 1,-42 17 0,-1-2-1,-1-1 1,45-41 0,-61 48 0,-1-2 0,-1 0 1,-1-2-1,0 1 1,-2-2-1,22-39 0,-31 49 21,-1 0-1,-1-1 1,0 0-1,-1 1 1,0-1-1,0 0 1,-2 0-1,0-1 1,0 1-1,-1 0 0,-3-20 1,3 32-22,0 1-1,0-1 1,0 0-1,0 1 1,0-1-1,-1 1 1,1-1 0,0 0-1,0 1 1,-1-1-1,1 1 1,0-1-1,-1 1 1,1-1 0,-1 1-1,1-1 1,-1 1-1,1 0 1,-1-1-1,1 1 1,-1 0 0,1-1-1,-1 1 1,1 0-1,-1 0 1,1-1 0,-1 1-1,-1 0 1,-14-2 9,0 0 1,-1 2 0,1 0 0,-24 3 0,35-2-13,-15 2-1,0 1 0,0 0 1,1 2-1,-1 0 0,1 2 1,1 0-1,-1 1 0,1 0 1,1 2-1,0 0 0,-22 19 1,10-5-2,0 1 1,2 2 0,1 1-1,1 1 1,-25 38 0,40-51-5,0 1 0,1 1 1,1-1-1,1 1 0,1 1 1,0-1-1,2 1 0,0 0 0,1 0 1,1 1-1,1-1 0,1 0 1,0 1-1,4 21 0,-3-34-110,0 0-1,1 0 1,0 0-1,0 0 0,0-1 1,1 1-1,0 0 1,1-1-1,0 0 1,0 0-1,0 0 1,11 12-1,15 5-3277</inkml:trace>
</inkml:ink>
</file>

<file path=ppt/ink/ink5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8T16:17:41.874"/>
    </inkml:context>
    <inkml:brush xml:id="br0">
      <inkml:brushProperty name="width" value="0.05292" units="cm"/>
      <inkml:brushProperty name="height" value="0.05292" units="cm"/>
      <inkml:brushProperty name="color" value="#FF0000"/>
    </inkml:brush>
  </inkml:definitions>
  <inkml:trace contextRef="#ctx0" brushRef="#br0">24629 3060 950 0,'0'0'259'16,"0"0"-62"-16,0 0-34 0,-4-121-75 16,4 109-34-16,0 10-15 15,0 0-15-15,0 2-7 16,0-2-5-16,0 2-5 15,0 0-4-15,0 0-2 16,0 9-1-16,0 31 0 16,0 24 0-16,0 16 9 15,-8 12-2-15,-11-4-4 16,-4-1-2-16,3-11 0 16,0-2-1-16,-2-10 0 15,-1-6-8-15,8-13-10 16,9-16-13-16,6-18-47 15,6-11-168-15,23-25-626 16</inkml:trace>
  <inkml:trace contextRef="#ctx0" brushRef="#br0" timeOffset="255.01">24725 2813 1571 0,'0'0'24'15,"0"0"-13"-15,0 0 60 16,0 0-12-16,0 0-28 16,0 0-22-16,-46-48-9 15,46 48 1-15,0 0-2 16,14 0 0-16,22 0 1 16,13 0 1-16,14 0 0 0,5-4 0 15,1 2-1 1,-6-2 0-16,-7 4-18 0,-19 0-24 15,-12 0-39-15,-19 8-89 16,-6 16-322-16,-10 2-281 16</inkml:trace>
  <inkml:trace contextRef="#ctx0" brushRef="#br0" timeOffset="441.84">24713 3140 209 0,'0'0'213'16,"0"0"233"-16,0 0-85 15,0 0-209-15,0 0-82 0,0 0-19 16,-53 60 50-16,86-60-29 16,9 0-43-16,14-6-14 15,9-12-8-15,1-2-5 16,6-2-2-16,2 2-7 16,-3 2-47-16,-9 6-150 15</inkml:trace>
  <inkml:trace contextRef="#ctx0" brushRef="#br0" timeOffset="685.22">25535 3152 1760 0,'0'0'13'15,"0"0"-13"-15,0 0 19 0,0 0-1 16,0 0-15-1,0 0-2-15,-31 136 0 0,25-93-1 16,-3 0 0-16,-1 6 0 16,2-5 0-16,3-4-6 15,5-10-11-15,0-6-15 16,13-16-44-16,24-8-117 16,7-16-452-16</inkml:trace>
  <inkml:trace contextRef="#ctx0" brushRef="#br0" timeOffset="838.15">25760 2711 1753 0,'0'0'5'0,"0"0"-3"16,0 0 4-16,0 0-6 15,0 0-69-15,0 0-432 16</inkml:trace>
  <inkml:trace contextRef="#ctx0" brushRef="#br0" timeOffset="1369.94">26239 2428 1726 0,'0'0'0'0,"0"0"-7"0,-66 127 7 15,50-73 0-15,5 8 3 16,0 12-2-16,-5 8-1 16,-7 7 1-16,-6 1 0 15,-4-4 1-15,0-10-2 16,4-12 1-16,9-12 0 16,2-9-1-16,10-15 0 15,-1-10 1-15,4-10-1 16,5-7 1-16,0-1 1 15,0 0-2-15,7-1 2 16,22-28-2-16,13-7 0 16,4 0-2-16,2 0-6 0,-6 6 4 15,-7 6 4 1,-4 10-1-16,-6 8 1 0,-3 4-1 16,3 2 1-16,4 0-1 15,5 2 1-15,-1 14 1 16,-6 4 8-16,-6 2 1 15,-2 4-2-15,-15 7-5 16,-4 7 7-16,-9 7 1 16,-31 4 0-16,-11-5-4 15,-12-4-5-15,1-12-1 16,0-8 1-16,2-10 5 16,4-6 14-16,7-6-9 15,8 0-3-15,10-10-7 16,16-14-2-16,13-4-7 15,2-16-19-15,24-1-24 0,17 0-166 16</inkml:trace>
  <inkml:trace contextRef="#ctx0" brushRef="#br0" timeOffset="1699.85">27202 2520 1255 0,'0'0'342'15,"0"0"-333"-15,0 0-7 16,0 0 36-16,-92 179 10 16,44-93-25-16,-2 12 1 0,9 4-4 15,3 3-5 1,13-3-8-16,19-6-6 16,6-7-1-16,31-5-10 15,33-18-58-15,14-12-171 0</inkml:trace>
  <inkml:trace contextRef="#ctx0" brushRef="#br0" timeOffset="2179.96">27810 2903 1705 0,'0'0'33'0,"0"0"-24"0,0 0 41 16,0 0-27-16,0 0-22 15,0 0 1-15,-15 131-1 16,-5-71 0-16,-1 0 0 16,2-4-1-16,3-6-1 15,9-8-18-15,5-12-43 16,2-12-126-16,5-16-1368 16</inkml:trace>
  <inkml:trace contextRef="#ctx0" brushRef="#br0" timeOffset="2553.37">28446 2923 1785 0,'0'0'23'0,"0"0"-22"16,0 0 11-16,0 0 12 15,0 0-15-15,0 0-9 16,-41-7 0-16,5 50-1 15,-3 4 1-15,7-1 0 16,8-4 0-16,13-2 0 16,9-2-1-16,2-6-1 15,0-8 1-15,19-6-3 16,14-10-1-16,13-8 5 0,2 0 0 16,6-6 1-1,-3-26 0-15,-7-4 0 16,-6-14 0-16,-9-6 0 0,-6-4-1 15,-13 5-2-15,-6 5 0 16,-4 16 2-16,-4 12 1 16,-21 14-1-16,-16 8 0 15,-8 0-9-15,-2 20-17 16,11 16-37-16,15-3-189 16</inkml:trace>
  <inkml:trace contextRef="#ctx0" brushRef="#br0" timeOffset="2922.54">29240 2921 1784 0,'0'0'18'15,"0"0"-17"-15,0 0 29 16,0 0-7-16,0 0-16 15,0 0-5-15,-62-42-2 16,5 75-2-16,-3 8 1 16,12 8-1-16,13-3-4 15,14-2 3-15,13-4-1 0,8-6-1 16,0-8 0 0,20-8-2-16,20-6 2 15,16-12 5-15,11 0 0 0,6-16 1 16,1-16 0-16,-7-6 0 15,-9-6-1-15,-14 0 0 16,-17-2 0-16,-17 6 0 16,-10 8-2-16,-13 14-7 15,-34 11-33-15,-12 7-50 16,-3 0-195-16</inkml:trace>
  <inkml:trace contextRef="#ctx0" brushRef="#br0" timeOffset="3187.45">29971 2278 1743 0,'0'0'1'15,"38"236"21"-15,-20-91-7 16,-14 5 7-16,-4 7-14 16,0-3-3-16,-33-5-3 15,-29-9-2-15,-30-4-16 16,-26-14-60-16,-24-18-484 0</inkml:trace>
  <inkml:trace contextRef="#ctx0" brushRef="#br0" timeOffset="10789.9">12456 10776 1348 0,'0'0'122'16,"0"0"-32"-16,0 0-5 15,0 0-50-15,0 0-12 16,0 0 16-16,0 0-18 16,0 0-12-16,12 20-8 15,-19 30 12-15,-15 10 0 16,-3 9-9-16,0-3-2 15,6-12-2-15,3-12 1 0,5-8-1 16,7-14 0-16,4-10-3 16,0-8-27-16,2-2-32 15,20-16-54-15,2-20-559 16</inkml:trace>
  <inkml:trace contextRef="#ctx0" brushRef="#br0" timeOffset="11230.26">12802 10832 1575 0,'0'0'14'0,"0"0"44"16,0 0-13-16,0 0-29 15,0 0 8-15,0 0 2 16,-2-38-11-16,-14 38-9 15,-4 20-6-15,-4 12 0 16,1-2 0-16,5 2 0 16,5 0 0-16,7 0 0 15,6 3 0-15,0-5 0 16,0 2 0-16,8-4-1 16,17-8 1-16,11-6-1 15,3-14 1-15,4 0 0 16,-1-10 0-16,-4-28 1 15,-3-4-1-15,-8-10 1 16,-8-1-1-16,-9 5 1 0,-10 2-1 16,0 6 1-16,0 6-1 15,-8 12 1-15,-15 6-1 16,4 12-2-16,-6 4 0 16,2 0-18-16,1 8-17 15,5 10-18-15,3 2-33 16,7-2-71-16,7-2-280 15</inkml:trace>
  <inkml:trace contextRef="#ctx0" brushRef="#br0" timeOffset="11596.42">13441 10770 1615 0,'0'0'2'16,"0"0"44"-16,0 0 4 16,0 0-22-16,0 0-19 15,0 0-5-15,-59-58-3 16,36 86-1-16,-6 8-1 16,4 8 0-16,7 0 1 15,12-4-1-15,6-4 1 0,6-4 0 16,25-3 0-1,12-15-1-15,6-8 1 16,5-6 0-16,-1-9 0 16,5-23 1-16,-2-13-1 0,-5-5 0 15,-8-7 1-15,-14-3-1 16,-14 2 0-16,-15 3 0 16,0 11-3-16,-27 16 2 15,-19 16-16-15,-19 12-21 16,-13 12-40-16,-5 24-257 15</inkml:trace>
  <inkml:trace contextRef="#ctx0" brushRef="#br0" timeOffset="13613.17">8009 11498 674 0,'0'0'144'15,"0"0"124"-15,0 0-19 0,0 0-144 16,0 0-47-16,0 0-27 15,0 0 1-15,-42 0 5 16,42 0-6-16,0 0-14 16,0 0-9-16,5 0-4 15,28 0 23-15,23-2 18 16,19-18-17-16,14-2-11 16,7 0-6-16,-9 2-8 15,-18 9-2-15,-20 4-1 16,-22 3 0-16,-14 4-1 15,-13 0 1-15,0 0 1 16,0 0 2-16,-31 8-2 0,-21 22 0 16,-14 4-1-16,-12 2 0 15,-2 2 1-15,-3-2 0 16,-1 2-1-16,3-10 0 16,10-2 1-16,20-12 0 15,20-6-1-15,16-4 2 16,9-4 1-16,6 0-3 15,0 0 0-15,23 0-1 16,20-5 1-16,19-16 0 16,7-1 0-16,6-2 0 15,6 0 0-15,-4 2 0 16,-5 2 0-16,-14 6 0 16,-20 6-1-16,-18 2 1 0,-15 6-2 15,-5 0-4 1,-5 0 0-16,-29 0-31 0,-8 10-42 15,-2 6-119-15,8-10-883 16</inkml:trace>
  <inkml:trace contextRef="#ctx0" brushRef="#br0" timeOffset="14006.51">9036 11452 812 0,'0'0'178'0,"0"0"-125"0,0 0 25 16,0 0-33-16,0 0-2 15,0 0-23-15,21-16-20 16,-13 16 0-16,2 0-143 16</inkml:trace>
  <inkml:trace contextRef="#ctx0" brushRef="#br0" timeOffset="14368.29">10095 11416 1486 0,'0'0'3'16,"0"0"2"-16,0 0 31 16,0 0 15-16,0 0-39 15,0 0-12-15,-10 0 0 16,10 0 2-16,0 0 2 0,0 0 1 16,0 0-2-16,0 0-3 15,0 0 0 1,0 0 0-16,0 0-11 0,-2 0-94 15,-2 10-46-15,-2 0-466 16</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52:47.099"/>
    </inkml:context>
    <inkml:brush xml:id="br0">
      <inkml:brushProperty name="width" value="0.05292" units="cm"/>
      <inkml:brushProperty name="height" value="0.05292" units="cm"/>
      <inkml:brushProperty name="color" value="#FF0000"/>
    </inkml:brush>
  </inkml:definitions>
  <inkml:trace contextRef="#ctx0" brushRef="#br0">11438 7383 1213 0,'0'0'10'0,"0"0"34"15,0 0 39-15,0 0-5 0,0 0-34 32,0 0 6-32,0 0 10 15,0 0-13-15,0-44-19 0,0 42 3 16,0 2-2 0,-4-2-17-16,-7 2 2 0,-5 0-14 15,-4 0 0-15,-2 0 2 16,-1 10-4-16,6 6 2 15,1-2 0-15,3 2 0 0,7-2 0 16,-2 2-2-16,6 4-1 16,2 2 1-16,0 3 2 15,0 0-4-15,0 1 2 16,2-4 2-16,12 3-2 16,3-3 0-16,6-4-1 15,-3 2 0-15,-3-6 0 0,0 0-1 16,-7-6 4-16,-5 2-1 15,-5-4 0-15,0 2 0 16,0 2 1-16,-9 2 1 16,-14 2-1-16,-3 0 0 15,2-4 4-15,3-2-6 0,5-4 4 32,8-4-4-32,-1 0-1 15,5 0-30-15,4-14-50 16,0-2-180-16</inkml:trace>
  <inkml:trace contextRef="#ctx0" brushRef="#br0" timeOffset="816.72">11853 7517 1136 0,'0'0'16'16,"0"0"125"-16,0 0-57 15,62-116-1-15,-53 98-45 16,-7 12 34-16,-2 4-16 16,0 2-29-16,-9 0-13 15,-17 10-14-15,-12 20 1 16,0 0 4-16,0 6-7 0,2 0 4 15,7-6-2-15,5 1 0 16,6-3 0-16,7-6-2 0,6-2 2 16,5-4 0-16,0-4-1 15,0-6-2-15,0-4-2 16,18-2 5-16,5 0 0 16,6-2 9-16,6-20-2 15,-1-6-3-15,-5-8-4 0,-5-3 1 16,-4-3-1-16,-6-2 5 15,-8 6-6-15,-6 2 3 16,0 12-2-16,0 8 1 16,0 10 2-16,-6 2-2 15,-15 4-1-15,-5 0-1 16,-1 12 1 0,3 8-1-16,-1 2 2 15,9-4-2-15,8 2-2 16,3-4 1-16,5 0-2 15,0-6 0-15,0 1 2 16,13-6-1-16,8-5 1 16,10 0 4-16,6 0 1 0,11-4-3 15,4-24 5-15,2 0-4 16,0-8 1-16,-3-4-1 0,-6-4-1 16,-3-8 0-1,-4 2 1-15,-4-6-4 0,-5-1-10 16,-12 9-5-16,-5 8 4 15,-10 10 14-15,-2 16 3 16,0 6 5 0,-10 8 3-16,-11 0-7 15,-11 12-4-15,-4 20 0 16,-4 16-3-16,2 4 8 16,7 5-5-16,7 1 1 15,6 2 6-15,6-2-5 16,10-2 1-16,2-6-3 15,0-2 1-15,14-8-3 0,10-9-1 16,3-12 1-16,2-6-17 16,4-13-58-16,1 0-302 15</inkml:trace>
  <inkml:trace contextRef="#ctx0" brushRef="#br0" timeOffset="1085.54">12403 7421 1623 0,'0'0'31'0,"0"0"-27"16,0 0 4-16,0 0 4 16,0 0 7-16,0 0-12 15,13 107-1-15,1-78-3 16,-3 2 1 0,-2-7-3-16,2-4 0 15,-2-6-2-15,0-6 4 16,-1-2-8-16,4-6 4 15,3 0 1-15,6-4 1 16,3-24 0-16,3-4-1 16,-3-7-4-16,3-1-11 15,0 2-21-15,-5 0-22 0,-1 0-81 16,-8 8-519-16</inkml:trace>
  <inkml:trace contextRef="#ctx0" brushRef="#br0" timeOffset="1532.6">12793 7583 1034 0,'0'0'40'0,"0"0"187"16,0 0-86-16,0 0-75 0,0 0-16 15,0 0-10-15,99-4-9 16,-76-15 1-16,0-3-21 16,4-1 7-16,0-4-12 15,-1-2 8-15,3-3-8 16,-7 6 0-16,-4-2-6 16,-7 0 4-16,-7 6 0 15,-1 2-2-15,-3 8 4 0,0 2-5 16,0 6 6-16,-11 4-5 15,-9 0-2-15,-9 2-1 16,-5 26 1-16,-2 8 0 0,3 2 0 16,8 4 0-16,8 2 0 15,5-4-3-15,10 0 2 32,2-5 0-32,2-5-3 15,25-6 2-15,10-4-5 0,7-10-9 16,10-8-29-16,1-2-112 15,-4-8-1145-15</inkml:trace>
  <inkml:trace contextRef="#ctx0" brushRef="#br0" timeOffset="2649.4">14168 7560 1140 0,'0'0'110'15,"0"0"44"-15,0 0-56 16,0 0-36-16,-21-127-21 15,6 87-20-15,-1-2 1 0,1-2-17 16,-1 2 19-16,3 4-18 0,4 4 4 16,0 0 1-16,4-1-7 15,3 3-4-15,2-4 0 16,0-2 0-16,0 2 1 16,19 6-6-16,0 2 3 15,6 8 0 1,6 0 2-1,-2 8-1-15,0 4-1 0,-9 8 1 16,-7 0 1-16,-6 10-2 16,-5 18-1-16,-2 8-1 15,0 6 3-15,-7 2 2 16,-15-2-1-16,-6 5 2 16,-6-3-2-16,-11-1 1 0,-6 10 1 15,-4-3-2-15,-1 2 3 16,7-4-4-16,7 1 3 15,8-8-2-15,14-10 0 16,7-9 0-16,8-8 0 16,5-9 0-16,0-2 0 15,0 1 0-15,7-4 3 0,24 0-3 16,16 0 17-16,13-12-7 0,6-9-7 16,9-5-3-1,-4-4 0-15,-3-1-31 0,-7-8-89 16,-12 3-723-16</inkml:trace>
  <inkml:trace contextRef="#ctx0" brushRef="#br0" timeOffset="3156.54">14990 7305 1229 0,'0'0'24'16,"0"0"131"-16,0 0-43 0,0 0-46 15,0 0-28-15,0 0-14 16,-12-83-6-16,-11 83-6 15,-12 0-12-15,-2 9 6 16,-5 11-8-16,6 8 4 16,3 4-3-16,8 0 2 15,9 2-2-15,8 2 1 0,8-6 0 16,0 2-1-16,0-5 1 16,20-5-5-16,11-7 5 15,7-7 0-15,8-3-2 16,6-5-24-16,-3 0-73 15,-3-20-516-15</inkml:trace>
  <inkml:trace contextRef="#ctx0" brushRef="#br0" timeOffset="3805.6">15406 6954 1472 0,'0'0'196'15,"0"0"-196"-15,0 0 45 16,0 0-20-16,0 0-23 16,0 0-2-16,-8 20-1 15,-13 30-1-15,-10 10 4 16,-2 2-2-16,2 3 0 16,-1-11 2-16,8-2-1 15,4-6 0 1,6-10-1-16,8-12 1 15,2-6-1-15,4-12 1 16,0 0-4-16,0-6 2 0,15 0 0 16,19 0 1-16,4-10 0 15,1-8 1-15,-1 0-2 16,-9 8-7-16,-6 0 0 16,-13 6 3-16,-2 4-2 0,-4 0 5 15,1 2 1-15,-3 24 0 16,-2 6 2-16,0 4 0 15,0 0-1-15,0-8 1 16,0-7-1-16,0-3 0 16,0-4-1-16,2-6 1 15,7 0-1-15,4-6 1 0,7-2-1 16,11 0 2-16,6-2 0 16,7-17-1-16,0-9 0 15,1 1 0-15,-3-8 2 16,-5-7-3-16,-2-2 1 15,-14 2 0-15,-2 2-3 16,-11 8 3 0,-6 12 0-16,-2 10 2 15,0 4 1-15,0 6 3 16,-6 0-3-16,-14 0-3 0,-10 14-1 16,-3 10 1-16,2 8 0 15,0 4 1-15,9-2-2 16,8 2 1-16,10-2-2 15,4-8 1-15,0-1-8 0,18-7 4 16,16-4-31-16,3-9-18 16,7-2-68-16,4-3-120 15</inkml:trace>
  <inkml:trace contextRef="#ctx0" brushRef="#br0" timeOffset="4122.26">16372 7387 1621 0,'0'0'7'16,"0"0"42"-16,0 0-12 16,0 0-15-16,0 0-3 15,0 0-3-15,0-86-6 16,-12 86 0-16,-15 0-9 0,-11 22-1 15,-3 12 0-15,-5 6 0 16,9 2 0-16,6 0 0 16,8-2 0-16,8-8-1 15,11-2 0 1,4-1-10-16,0-9-1 16,15-4-11-16,16-6-8 15,14-8-11-15,8-2-65 16,7-2-55-16,-2-23-1158 15</inkml:trace>
  <inkml:trace contextRef="#ctx0" brushRef="#br0" timeOffset="4709.31">16786 7002 1686 0,'0'0'22'0,"0"0"-3"0,0 0 50 16,0 0-56-16,0 0-13 15,0 0-2-15,-19 52 2 0,0 0 0 16,-6 9 1-16,1-1 0 16,-5 4 1-16,2 0-3 15,1-6 2-15,1-6-1 16,5-11 0-16,5-14 0 16,3-13 0-16,8-5 0 15,1-8 0 1,3-1 2-16,0 0-6 15,0-11 4-15,21-20-10 16,12-9-7-16,9 4 7 16,0 4 0-16,1 8 4 15,-5 6 5-15,-5 8 1 16,-6 6-3-16,-2 4 5 0,-8 0-4 16,-5 0 1-16,-8 12-2 0,-4 8 2 15,0-4-1 1,0-2 1-16,-9-4 1 0,-9 0 2 15,-2-4 0-15,2-4 2 16,0-2-3-16,1 0 2 16,3 0-3-16,-3-10 3 15,3-2-2 1,1 0 1-16,-1 6 1 16,5 4-3-16,3 2 3 15,-1 0-3-15,2 20 0 16,5 8-1-16,0 8-1 15,0-2 2-15,12-4 0 16,15 1 0-16,6-7 0 16,5-2 0-16,4-2 4 0,-4-6-6 15,-4-6 2-15,-10-2-24 16,-13-6-163-16</inkml:trace>
  <inkml:trace contextRef="#ctx0" brushRef="#br0" timeOffset="5511.87">17771 7373 1500 0,'0'0'75'0,"0"0"-21"16,0 0 4-16,0 0-32 15,0 0-24-15,0 0-2 16,-13 32 1-16,-8 15 3 15,1-2-3-15,5-3 1 16,3-3-2-16,10-9 1 16,2-6-1-16,0-12 0 0,4-4-1 15,19-8 1-15,8 0 3 16,10-14 4-16,3-16 1 16,0-3-8-16,-3 0 2 15,-10-2-2-15,-10 13 0 16,-7 11 0-1,-7 2 0-15,-7 9 0 16,0 0-2-16,0 27 2 16,0 16-3-16,-7 18 2 0,-9-1 2 15,1 4 0-15,-5 4-1 16,-3 0 0-16,2-2 0 16,-4-3 1-16,2-9-3 15,-1-14 4-15,4-12-2 16,2-14 1-16,3-12 0 0,1-2 0 15,1-8 3-15,1-26-3 16,4-10 2-16,8-8-3 16,0-1 2-16,0 2-5 15,4 4 3-15,14 5-2 16,3 10-4-16,0 8-3 16,4 8-9-1,4 10-13-15,0 4-55 16,4 2-118-16,-2 0-562 15</inkml:trace>
  <inkml:trace contextRef="#ctx0" brushRef="#br0" timeOffset="6761.28">18439 7415 1467 0,'0'0'43'0,"0"0"73"15,0 0-53-15,0 0-19 16,0 0-21-16,0 0-7 16,-24-74-12-16,5 74-4 0,-2 6 1 15,-13 18-1-15,3 2 0 16,0 2 0-16,2 2 0 16,6 3 1-16,1 0-2 15,9-2 2-15,3-4-2 16,10-2 0-16,0-1 0 15,0 0 0-15,16-8 0 16,11-2 1 0,4-4 0-16,3-6 1 0,-1-4 3 15,1 0-2-15,1-2 0 16,-4-18 1-16,-2-8-2 16,0-4 0-16,-4-10-1 15,-3-6-1-15,-4-5-1 16,-6-1-4-16,-8 2 5 0,-4 10-5 15,0 12 4-15,0 10 2 16,-14 5 2-16,-3 12 0 16,-4 3-1-16,-6 0-1 15,-2 6 0-15,-2 18-2 16,2 8 4-16,4-2-3 16,8 4 2-1,3-2-2-15,8-2 1 16,6-6 0-16,0 1-2 15,0-6 2-15,9-6-1 16,17-4 2-16,5-4 4 16,10-5 0-16,6 0 3 15,6-14-5-15,3-11 2 16,0-3-4-16,-5-4-1 0,-16 4 1 16,-8 4-1-16,-13 10 2 0,-10 4 1 15,-2 8 1-15,-2 2 1 16,0 0-5-16,0 0 0 15,-4 20-2-15,-12 12 2 16,1 8 0-16,5-1 0 16,6-10 2-16,4 2-4 0,0-11 2 15,0-6 0-15,18-4 0 16,5-6-1-16,4-4 2 16,1 0-1-16,6-3 3 15,2-16-2-15,-3-12-1 16,-2-1 4-16,-4-6-5 15,-6-2 2 1,-7 8-1-16,-3 8 0 16,-7 10 1-16,-1 8-1 15,-3 4 1-15,0 2-1 16,0 0-1-16,0 14-2 16,-9 16 3-16,-2 4-2 0,5-4 4 15,3-2-4 1,3-8 2-16,0-2 0 0,0-8-1 0,18-1 1 15,9-9-2-15,8 0 6 16,3 0-4-16,1-20 1 16,-4-10 1-16,-8-5-2 15,-8-5 2-15,0-4-2 16,-11-4 1-16,3-4-1 16,-4 0 0-1,-2 3-4-15,-3 9 4 16,-2 11-1-16,0 11 1 15,0 5 0-15,0 9 1 16,0 3 0-16,0 1-1 16,0 0 2-16,0 0-4 15,0 0-3-15,0 3 4 16,6 12 0-16,8 3 1 0,3-4-1 16,8-1 0-16,4 6 1 15,9-3-1-15,2 2 1 16,-2 0-3-16,-6 2 0 15,-13 2-11-15,-5 2 8 0,-8 2 2 16,-1-2 2-16,-5 4-2 16,0-2 4-16,0 0-1 0,0 4-2 15,-9 0 1-15,-3 0-14 16,4 5 7-16,3-6-24 16,5 3-45-16,0-1-45 15,13-11-209-15</inkml:trace>
  <inkml:trace contextRef="#ctx0" brushRef="#br0" timeOffset="7601.64">20553 7377 1281 0,'0'0'165'0,"0"0"-75"16,0 0-11-16,0 0-40 15,0 0 6-15,0 0-34 16,16-50-8-16,-9 36-1 15,1 0 0-15,-6 6-2 0,4 2 2 16,-6 4 2-16,0 2-1 16,0 0-3-16,-25 8 4 15,-11 22-5-15,-2 8 1 16,2 6 0-16,12-2-1 16,13-4 1-16,7-4-2 15,4-8 0-15,0-8 1 16,10-5 0-16,4-9-4 0,4-4 3 15,4 0 2-15,3 0 2 16,6-22 2-16,2-13-4 16,1-3 2-16,-7-6-2 0,-7 4 0 15,-7 2 0-15,-9 12 0 16,-4 8 0-16,0 12 2 31,0 2 12-31,0 4-10 0,-2 0-4 16,-7 24-2-16,3 8 0 15,4 4 2-15,2-2 0 16,0-4-3-16,8-1 2 16,10-6 1-16,4-6-2 15,-1-6 1-15,0-2-8 16,4-9-29-16,0 0-40 0,1-14-40 16,3-13-386-16</inkml:trace>
  <inkml:trace contextRef="#ctx0" brushRef="#br0" timeOffset="8003.42">20995 7255 1507 0,'0'0'93'0,"0"0"-92"16,0 0 12-16,0 0-2 0,0 0 16 15,0 0-11-15,19 40-1 16,-11-28-1-16,-2 2-12 15,-4-2 5-15,3-6-6 16,-3 0 0-16,0 0-1 0,2-2 2 16,-2 0-2-16,8-4 0 15,3 0 0-15,12 0 0 16,6-12 1-16,7-12 1 16,1-2-3-16,2 0 1 15,-7 8 0-15,-10 4-1 16,-9 8 1-1,-6 4 0-15,-2 2 0 16,-4 0 0-16,-1 0-6 16,0 22 5-16,-2 8-1 15,0 6 2-15,0 2 0 0,0 0 2 16,0-6-1 0,0-2-2-16,0-6-1 0,0-6-16 15,2-6-28-15,18-10-79 0,6-2-175 16</inkml:trace>
  <inkml:trace contextRef="#ctx0" brushRef="#br0" timeOffset="8473.94">21845 7175 1328 0,'0'0'25'16,"0"0"124"-16,0 0-62 15,0 0-30-15,0 0-6 16,0 0-18-16,-2-35-25 16,-19 35-8-1,-8 0 1-15,-8 17-1 16,4 1 0-16,6-3 3 0,8-1-4 16,2 0 2-1,9-1-2-15,1-1 0 0,5 2 0 16,2-4 1-16,0 4-1 15,0-4 0-15,5 0 1 16,15 0-2-16,4-4 3 0,7 2-1 16,5-2 0-16,-2-2 1 15,-5-2 0-15,-8 2-1 16,-7 2 0-16,-5 4 0 16,-5 4-1-16,-4 0 2 15,0 4-2-15,0 2 2 16,-4 2-1-1,-12 0 0-15,-4-4 3 16,-4-4-3-16,-1-7 1 16,0-6-1-16,4-1 1 15,2 0 0-15,6 0-1 16,4-4-2-16,7-14-30 16,2-4-67-16,0-2-219 0</inkml:trace>
  <inkml:trace contextRef="#ctx0" brushRef="#br0" timeOffset="8790.24">22198 7154 1611 0,'0'0'49'15,"0"0"-39"-15,0 0 13 16,0 0-16-16,0 0 2 15,0 0-1-15,73 77-4 16,-57-47-2-16,-7-4 1 16,-3 0-1-16,1-8-1 15,-5-8 0-15,3 0-1 0,0-8 1 16,-1-2 0-16,7 0 0 16,7 0 4-16,4-12 7 15,4-14-1-15,3-4-10 0,-2 0-2 16,-2-7 1-16,0 5-24 15,-3 3-36-15,-2-1-56 16,-2 5-170-16</inkml:trace>
  <inkml:trace contextRef="#ctx0" brushRef="#br0" timeOffset="9137.54">22385 7124 1357 0,'0'0'5'16,"0"0"68"-16,0 0-28 16,0 0 9-16,0 0-26 15,0 0 2-15,138 109-2 0,-97-105-8 16,-6-4 2-16,3 0-3 15,-5 0-5-15,-2-4-3 16,0-12 10-16,1-2-18 0,-1-6 1 16,-4-5-3-16,-1 1 1 15,1-6-2-15,-7 2 0 16,-4-2-4 0,-3 8-3-1,-6 10 4-15,-5 4-10 0,-2 10 8 16,0 2-18-16,-9 0-94 15,-11 0-427-15</inkml:trace>
  <inkml:trace contextRef="#ctx0" brushRef="#br0" timeOffset="10040.25">23002 7275 52 0,'0'0'1397'0,"0"0"-1383"16,0 0 3-16,0 0 46 15,0 0-27-15,0 0-1 16,42 2-8-1,-19-2-6-15,1 0 0 16,1 0-12-16,1 0 5 16,3 0-5-16,2-4 4 15,-4-6-6-15,0 0 4 16,0-6-1-16,-7 0-4 16,0-5-6-16,-2-2 0 15,-7 0 4-15,-2 0-2 0,-9 2-2 16,0 6 1-16,0 0 2 15,0 9-3-15,-14 2 1 16,-6 4-1-16,-6 0 2 16,-5 0-4-16,-2 12 5 0,-2 10-6 15,4 9 3 1,5-2 0-16,8 4 0 16,7-3-1-1,6 0 1-15,5-6 0 0,0-2-1 16,9-2 1-16,16-4-3 15,1-2 6-15,11-8-3 16,0-6 11-16,7 0-1 16,4-6-6-16,-2-20 0 15,-3 0-3-15,-6-4 0 0,-3-6-1 16,-7-4 2-16,-5-2-1 16,-7-9 0-16,-2 5-2 15,-7 4 0-15,-6 8 1 16,0 16 1-16,0 10 0 15,0 6 1-15,0 2-1 16,0 0 0-16,0 0 1 0,0 0-3 16,0 0 1-16,0 0-1 15,0 0-2-15,0 10 2 16,6 10-1-16,11 4 2 16,8 2 0-16,4-2 3 0,0 0-4 15,0-5 3-15,-4-4-3 16,-6-5 2-1,-5 1-1 1,-10-1 0-16,-1 2 0 0,-3 3 0 16,0 3 0-16,-5 5 0 15,-11 1 1-15,-3 0-1 16,0 0 1-16,7 2-1 16,0-4 0-16,7 0 0 15,5-4 0-15,0-6 0 0,8 2-1 16,20-8-4-16,13 0-11 15,7-6-60-15,4 0-81 16</inkml:trace>
  <inkml:trace contextRef="#ctx0" brushRef="#br0" timeOffset="10725.56">24365 7140 1226 0,'0'0'75'0,"0"0"52"15,0 0-21-15,0 0-49 16,0 0-22-16,0 0-1 15,0 0 9-15,-4-30-25 0,-16 26-7 16,-9 4-10-16,-5 0 6 16,1 0-4-16,0 11 4 0,4-4-2 15,9 5-3-15,0-3-2 16,4 5 3-16,3-2-5 16,2-2 3-16,1 4-2 15,6-6 2-15,4 6-3 0,0 0 3 16,0-5-1-16,2 6 0 15,23-3 0-15,8 2-1 16,7-2 5-16,5-4-7 16,-5-4 3-16,-4-2-5 15,-14 2-2-15,-11-2 5 16,-6 0 0 0,-5 0 2-16,0 4-1 15,0 4 2-15,0 0-4 16,-22 8 4-16,-5 0-1 15,-4-2 0-15,-3 0 3 16,-1-4-3-16,-1-2 1 0,0-4-1 16,5-2 0-1,7-4 0-15,1 0 3 0,9 0-7 16,6 0-15-16,1 0-93 0,7-8-497 16</inkml:trace>
  <inkml:trace contextRef="#ctx0" brushRef="#br0" timeOffset="12182.4">24936 7114 634 0,'0'0'378'0,"0"0"-135"32,0 0-68-32,0 0-100 0,0 0-19 15,0 0-22-15,7-40-27 16,-7 40 4-16,-7 0-4 16,-7 0-7-16,-3 0 0 15,-5 16 1-15,-1 0 0 16,2 5-1-16,2-3 0 15,5 1 1-15,8 2-3 0,6-3 2 16,0 0 0-16,0-2-6 16,20-8 3-16,9-2 3 15,5-6 0-15,5 0 9 16,7 0-9-16,-7-20 3 16,1-7-3-16,-7 1-2 15,-6 1-14 1,-6-6 0-16,-15 4 3 15,-6-2 10-15,0 7 3 16,0 4 0-16,-13 6 0 16,-3 8 7-16,-1 4-4 15,-8 0-3-15,-2 0 0 0,-2 16-1 16,5 8 0-16,1-4 1 16,6 2-1-16,6-4-1 0,6-6-1 15,5 1 1-15,0-3-8 16,0-2 6-16,20-4-2 15,11-2-3-15,9-2-2 16,14 0 6-16,4 0-5 16,0-2-86-16,2-10-111 15</inkml:trace>
  <inkml:trace contextRef="#ctx0" brushRef="#br0" timeOffset="12615.5">25513 7020 1078 0,'0'0'169'0,"0"0"-135"16,0 0 83-16,0 0-23 0,0 0-37 15,0 0-23-15,0 112-7 16,0-98-6-16,0 0-6 15,0-2-5-15,-5-6-8 0,3-3 0 16,0-2 0-16,2-1 3 16,0 0-5-16,0 0 0 15,0 0 5-15,2 0-4 16,21-7 14-16,12-11-14 16,10-7 0-16,6-3-1 15,-2 2-1 1,-2 7-2-16,-12 2 3 15,-14 11-2-15,-13 6 1 16,-8 0 1-16,0 0-6 16,0 18-10-16,0 12 14 15,-8 4 2-15,-3 1 0 16,1-7 3-16,8-5-5 0,2 0 2 16,0-7 0-16,0-4-2 15,5-4-33-15,17-6-103 0,9-2-330 16</inkml:trace>
  <inkml:trace contextRef="#ctx0" brushRef="#br0" timeOffset="13365.24">26538 6936 1626 0,'0'0'43'0,"0"0"-3"15,0 0 4-15,0 0-36 16,0 0-8-16,0 0 0 16,-24 40 2-16,8-14-2 0,3-4 1 15,2-2 1-15,3-4-1 16,2-4-2-16,4-6 2 15,2-4-2-15,0-2 2 0,0 0-1 16,0 0 0-16,0 0 0 16,20 0 1-16,11-16 0 15,9-4 2-15,2 2-2 16,-5 6-2-16,-2 2 2 16,-4 4-2-16,-9 2 1 15,-4 4 0 1,-7 0 0-16,-4 0 0 15,0 4-3-15,-3 12 3 16,3 4 0-16,-7 5-2 16,0-2 0-16,0-1 1 15,0 1 0-15,-3-5 2 16,1-3-1-16,-2 0 0 0,2-8 1 16,2 4-3-16,0-7 2 15,0-1 0-15,0 0-1 0,17-2 1 16,8-1 0-16,6 0 0 15,7 0 0-15,0-5 1 16,2-13-2-16,-7-3 3 16,-2-3-4-16,-4-6 0 15,-6 1-1 1,-4-8 2-16,-5 3 1 16,-4 8 0-16,-3 8 0 15,-5 10-1-15,0 8 4 16,0 0 2-16,0 0-5 0,-13 4 0 15,-10 16-2-15,1 6 1 16,4 4 1-16,4 0-2 16,8 1 1-16,4-6 1 15,2-3-2-15,0-1-1 16,11-6-6-16,13 0-30 16,8-5-25-16,-1 0-36 15,4-8-85-15,-1-2-643 0</inkml:trace>
  <inkml:trace contextRef="#ctx0" brushRef="#br0" timeOffset="13603.62">27447 7016 1644 0,'0'0'39'16,"0"0"-1"-16,0 0-33 0,0 0-3 15,0 0 0-15,0 0 0 16,76 97 2-16,-38-71-2 16,-1-5-1-16,-1-3 1 15,-5-3-4-15,-2-4 0 16,-2-4-35-16,-4-3-34 16,-4-4-70-16,-3 0-188 0</inkml:trace>
  <inkml:trace contextRef="#ctx0" brushRef="#br0" timeOffset="13835.28">27788 6970 1348 0,'0'0'94'0,"0"0"33"16,0 0-55-16,0 0-45 16,0 0-16-16,-125 30 1 15,83-4 3-15,2 4-8 16,-3-6-5-16,3 0-1 15,3-1-2-15,6-5 1 16,4-3-4-16,11-4-39 16,9-4-46-16,5-7-121 0,2 0-564 15</inkml:trace>
  <inkml:trace contextRef="#ctx0" brushRef="#br0" timeOffset="14089.22">28216 6778 1579 0,'0'0'24'15,"0"0"3"-15,0 0-5 16,0 0-7-16,0 0 18 0,-51 132-9 15,15-78-10-15,-2 2-2 16,-2-4-2-16,7-6-7 16,6-4-3-16,6-2 0 15,11-7-1-15,1-8 0 16,4-6-30-16,5-11-68 16,0-8-226-16</inkml:trace>
  <inkml:trace contextRef="#ctx0" brushRef="#br0" timeOffset="14289.32">27987 6880 1631 0,'0'0'28'0,"0"0"-20"0,0 0-5 15,0 0 5-15,0 0 13 16,155 32-14-16,-81-14-3 15,-2-4-4-15,-13-2-17 16,-14-10-236-16</inkml:trace>
  <inkml:trace contextRef="#ctx0" brushRef="#br0" timeOffset="18915.59">29045 6984 1136 0,'0'0'185'15,"0"0"-64"-15,0 0-71 16,0 0-50-1,0 0 24-15,0 0 25 16,-30 90-11-16,18-51-10 16,-7 1 9-16,-3 4-10 15,-2-2-12-15,1 0-3 16,1-4-8-16,5-4 2 0,5-8-6 16,3-8 1-1,5-12-1-15,4-2 2 0,0-4-2 16,0 0 1-16,0 0 4 0,0-12-2 15,0-18 14-15,11-10-16 16,7-4-2-16,4 2 1 16,2-4 0-16,3 3-1 15,4 3 1-15,0 2 0 16,3 8-1-16,1 6-1 0,8 6 2 16,-3 4-3-16,2 8 3 15,-1 6-1-15,-6 0-2 16,-10 0 1-16,-3 4 0 15,-8 14-1-15,-12 10-7 16,-2-2-9-16,-2 2 18 16,-25 1-1-1,-5-11 2-15,-1-7 0 16,2 0 0-16,2-7 2 16,0-4-1-16,2 0-1 15,4 0 0-15,4-7 0 16,3-7-3-16,7 0 0 15,7 5-19-15,2-2-28 0,0 8-104 16,0 3-90-16,13 0-882 0</inkml:trace>
  <inkml:trace contextRef="#ctx0" brushRef="#br0" timeOffset="19432.68">29684 7074 1270 0,'0'0'85'0,"0"0"-3"16,0 0 32-16,0 0-61 16,0 0-18-16,0 0 4 15,36-100 3-15,-36 100-16 0,-9 0-21 16,-20 0-4-16,-9 0-1 15,-5 6 0-15,1 12 0 0,9-4 0 16,4 0 0-16,9 0 1 16,7-2-3-16,5-2 1 15,6 0 0-15,2-2-2 16,0 2 3 0,0-4-3-16,2 2 2 15,19 1 0-15,1-5 1 16,3-3 3-16,-1-1 0 0,-2 0-5 15,1 0 2-15,-1-12-2 16,-2-2-8-16,-2-1 2 16,-5 0 4-16,-3 9 4 15,-8 2-2-15,-2 2 6 16,0 2-4-16,0 0 0 16,0 4-3-16,-8 20-3 15,-3 4 6-15,1 5 1 16,8-5-1-16,2-2 0 0,0-4-2 15,12-4-1-15,15-8-33 16,11-2-64-16,2-6-82 0,7-2-875 16</inkml:trace>
  <inkml:trace contextRef="#ctx0" brushRef="#br0" timeOffset="20350.24">30179 7062 595 0,'0'0'719'16,"0"0"-660"-16,0 0 97 16,0 0-92-16,0 0-17 15,0 0-16-15,0-46-2 0,0 40-5 16,-5 0-9-16,-13 4-8 15,-11 2-5-15,-6 0 0 0,-1 0-1 16,1 0 0-16,6 10-1 16,6-2 0-16,6 4 0 15,3-2-1-15,5 2 3 16,3-2-3 0,4-2 1-16,2 0-1 15,0-2-1-15,0 3 1 16,4-4 0-16,15-3 0 15,15 0-3-15,2-2-5 16,6 0 5-16,-2 0-1 16,-9 0-8-16,-8 0 4 15,-12-2 8-15,-7 0 1 0,-4 2 1 16,0 0 0-16,0 0-1 16,0 18-4-16,0 14 4 15,0 3 7-15,0 2-5 16,0 2 0-16,0-3-2 15,-7 0 3-15,-6-4-3 16,-3 2 0 0,-1-6 5-16,-10-2-4 15,-2-8 8-15,-4-6-9 16,0-7 4-16,-1-5 0 0,3 0-2 16,2 0 0-16,4-17 2 15,9-9-1-15,8 2-2 16,8-4-1-16,0 0-1 15,2 6 0-15,20 2-5 0,5 8 4 16,0 2-3-16,4 6 5 16,3 2-2-16,-1 2 2 15,0 0-1-15,3 0 3 16,4 0-4-16,2 0 4 16,5-2-4-16,2-6 4 15,5 2-2-15,-4-8 0 0,0 2 1 16,-4-6-1-16,-1-6 0 15,-7-5-1-15,0 0 4 16,-5-7-3-16,-6 1 0 16,-5 7 0-16,-11 6 1 15,-3 6-1-15,-8 6 1 0,0 4 6 32,0 2-4-32,-19 4 0 0,-5 0-2 15,-10 0 1-15,-3 4-3 16,-3 18 2-16,1 6-2 15,4 0 1-15,8 7 0 16,7 2 0-16,9-2 0 16,11 5-2-16,0 0-1 15,20 2 3-15,22-2-1 0,10-2-1 16,3-6-39-16,-4-12-71 16,-8-12-924-16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6:54:14.669"/>
    </inkml:context>
    <inkml:brush xml:id="br0">
      <inkml:brushProperty name="width" value="0.05292" units="cm"/>
      <inkml:brushProperty name="height" value="0.05292" units="cm"/>
      <inkml:brushProperty name="color" value="#002060"/>
    </inkml:brush>
  </inkml:definitions>
  <inkml:trace contextRef="#ctx0" brushRef="#br0">7442 5559 760 0,'0'0'248'0,"0"0"-67"16,0 0-15-16,0 0-74 15,0 0-54-15,0 0-10 16,0 0 5-16,0 0-4 0,0 0-8 16,0 0-7-16,2 0-8 15,2 0-6-15,9 0 0 16,5 0 3-16,5 0-1 16,1 0 1-16,0 3 1 15,1 1-3-15,2 0 1 16,4-4-2-16,2 3 2 15,5-3-2-15,5 1 0 16,5 2 0-16,4-2 2 16,4-1-1-16,-3 0-1 15,2 0 0-15,4 0 1 16,1 0 0-16,2 0 3 16,5 0-1-16,2-4 8 15,0-4-6-15,0 1 0 16,0-2-2-16,-4 5-1 15,-10 4 1-15,-7 0 0 0,-11 0-3 16,-5 0 0-16,-3 6 0 16,2 2 0-16,-2 0 0 15,2 1 0-15,0-4 1 16,3 1-1-16,-3-2 1 16,4-1-1-16,-1-2 1 15,3 2-1-15,4 0 0 16,3 5 1-16,3-4 0 15,2 0-1-15,0 5 1 16,0-4 1-16,-2-1 0 16,-7 1 4-16,-5 0-6 0,-4-2 1 15,-2 1 0 1,0 0-1-16,3 2 0 0,-1 2 0 16,2-6 0-16,8 0 0 15,-1-2 0-15,2 2 0 16,-4 0 0-16,-4 0 0 15,-1-1 0-15,-4 3 0 16,2 1 0-16,-2-1 0 16,5 0 0-16,1-3 0 15,7 6 0-15,7-7 0 16,2 2 0-16,3-2 0 16,-3 0 0-16,-7 0 0 15,4 0 0-15,-2 0 0 0,-1 0 0 16,-3 0 0-1,-2 0 0-15,-4 0 0 0,2 0 0 16,0 0 0-16,4 0 1 16,5 0-1-16,4 0 0 15,2 0 0-15,5 0 0 16,0 0 0-16,3 0 0 16,-1 0 0-16,-7 0 1 15,-4 0-1-15,-6 0 0 16,-8 0 0-16,-1-2-1 15,1-5 0-15,3 6 1 16,0-5 0-16,7 4 0 16,0-3 0-16,3 1 0 15,4 4 0-15,-4 0-1 16,-1 0 0-16,-5-1 1 0,-4-3 0 16,-4 0-1-16,-5 2 1 15,-7-1 0-15,0 2 1 16,-3-3-1-16,-4 1 0 15,1 2-1-15,-3 1 1 16,-5 0-2-16,0 0-4 16,-4 0-12-16,-2 0-24 15,-2 0-99-15,0 0-985 16</inkml:trace>
  <inkml:trace contextRef="#ctx0" brushRef="#br0" timeOffset="779.38">9088 5538 239 0,'0'0'302'0,"0"0"-47"16,0 0-8-1,0 0-64-15,0 0-98 0,0 0-27 16,-34 0 19-16,34 0-12 16,0 0-11-16,0 0-15 15,-2 0-18-15,2 0-13 16,0 0-5-16,0 0-3 15,0 0-3-15,7 0 3 16,17-2 6-16,5-4 8 16,3 2 1-16,-8 0-4 15,-6 4-3-15,-12 0-8 16,-6 0-20-16,-6 10-122 16,-28-4-636-16</inkml:trace>
  <inkml:trace contextRef="#ctx0" brushRef="#br0" timeOffset="2392.96">11342 4646 692 0,'0'0'398'0,"0"0"-162"16,0 0-92-16,0 0-40 16,141-50-47-16,-97 42-30 15,1 0-11-15,4 3-7 16,4 5-5-16,3 0-2 15,7 0-1-15,6 0-1 16,7 0 0-16,6 0 0 16,5 0 0-16,4 0 1 15,0-1 1-15,-3-1-2 16,-13-2 1-16,-15 4 0 0,-21-2-1 16,-22 2 0-16,-11 0 1 15,-6 0 1-15,0 0 8 16,0-2 12-16,-26-5-5 15,-25 6-17-15,-16-1 0 16,-18 2-1-16,-4 0 1 16,-7 0 0-16,1 0 0 15,1 0 1-15,5 0-1 16,11 0 1-16,7 0-1 16,12 0 0-16,13 0 2 15,12 0-2-15,12 0 0 16,6 0 1-16,8 0 0 0,3 0 0 15,5 0 1 1,0 0-2-16,0 0 1 0,0 0-1 16,0 0-1-16,13 0-5 15,28 0 1-15,16 10 4 16,13-6-19-16,1-4-289 16</inkml:trace>
  <inkml:trace contextRef="#ctx0" brushRef="#br0" timeOffset="3419.69">12024 3531 608 0,'0'0'317'0,"0"0"-46"16,0 0-124-16,0 0-2 0,0 0-87 16,0 0-23-16,-36-66-3 15,36 56-14-15,3 2 0 16,19-4-16-16,3 4 0 15,0 2-1-15,-2 2 0 16,-4 4-1-16,-1 0-2 16,-5 0 1-16,-2 6-2 15,-4 16 2-15,-7 2 1 16,0 2 4-16,0 2-3 16,-12-4-1-16,-7 0 4 15,-4 0-3-15,-4 4 4 16,-6-2 3-16,2 6 1 0,-2-1-1 15,3 3-1-15,6-6-4 16,3-4 0-16,11-4-2 16,1-4-1-16,5 0 0 15,2-2 0-15,-1-2 0 16,3 2 1-16,0 0-1 16,0-4 0-16,0 4 0 15,0 0 0-15,13-2 1 16,8 0-1-16,5-4 0 15,17 0 0-15,3-6 0 16,5-2 2-16,-1 0-2 16,-13 0 2-16,-8-8-2 15,-11-10 2-15,-9-6 3 0,-9-6 2 16,0-6 4 0,-7-4 3-16,-17-2-5 0,-7-1-5 15,-2 2-2-15,-4 1 1 16,2 5 1-16,-1 1 0 15,9 10 1-15,3 0 0 16,8 8-1-16,6 2 0 16,-2 6-2-16,8 2 0 15,-1 0-2-15,5 2 0 16,0 2 1-16,0 2-2 16,0 0 1-16,0 0-15 15,2 0-79-15,9 0-192 0</inkml:trace>
  <inkml:trace contextRef="#ctx0" brushRef="#br0" timeOffset="5434.4">10721 4706 711 0,'0'0'410'0,"0"0"-273"15,0 0 7-15,0 0-39 16,0 0-45-16,0 0-30 16,0 0-13-16,0 0-11 15,0 0-6-15,0 4-58 16,0 2-295-16</inkml:trace>
  <inkml:trace contextRef="#ctx0" brushRef="#br0" timeOffset="6205.23">13744 4708 925 0,'0'0'0'16</inkml:trace>
  <inkml:trace contextRef="#ctx0" brushRef="#br0" timeOffset="7323.61">14689 3525 717 0,'0'0'173'0,"0"0"96"15,0 0-150-15,0 0-44 16,0 0-26-16,0 0-11 16,31-24-10-16,-31 24-2 15,0 0-12-15,0 0-5 16,0 0 0-16,0 0-8 16,0 0-1-16,-4 16 0 15,-12 10 0-15,-1 2 2 16,-4 4-1-16,-1-2 2 15,5-1-3-15,-4-3 0 16,6-2 1-16,-1-2 0 16,5-3 0-16,5-5-1 0,0-3 0 15,6-1 2 1,0-2-4-16,0 0 4 16,0-5-2-16,0 0 0 0,8-1 1 15,5-2 0-15,1 0 2 16,3 0-3-16,3 0 1 15,-2 0 0-15,-2 0-1 16,-1 0 0-16,1 0 0 16,1-5 1-16,1 0-1 15,1-4 0-15,-6 5 2 16,-3 1-1-16,0 1-1 16,-8 0 0-16,0-2 6 15,-2 4 10-15,0 0 3 16,0 0-4-16,0 0-8 15,0 0-7-15,0 0-4 0,0 4 2 16,0 12 2-16,-2 4 1 16,-10 6 2-16,-3 0 1 15,-1-2 5-15,1 0 0 16,-1 0 5-16,3-2-10 16,2-4 1-16,4-2-4 15,0 2-1-15,1 3 0 16,-1 4-1-16,-7 4-5 15,4-6-121-15</inkml:trace>
  <inkml:trace contextRef="#ctx0" brushRef="#br0" timeOffset="10303.19">17459 4666 180 0,'0'0'694'0,"0"0"-668"16,0 0 73-16,0 0 94 15,0 0-98-15,0 0-76 0,0 0 8 16,-73 0 26-16,69 0-2 16,4 0-13-16,0 0 1 15,0 0-3-15,0 0-11 16,0 2-11-16,6 4 11 15,23 0 13-15,19 4-12 16,23-4-3-16,18 2-5 16,12-2-8-16,2-2-9 15,-3 0 1-15,-5 2-1 16,-3-4-1-16,-10 0 0 16,-13-2 1-16,-13 0 0 15,-16 0-1-15,-11 0 0 16,-13 0-2-16,-12 0 2 15,-4 0 0-15,0 0 4 16,-4 0 0-16,-39 0-4 0,-21 0-2 16,-23 0 2-16,-9 0 1 15,-4 0 0-15,4 0-1 16,0 0 2-16,5 0-2 16,0-2 3-16,4-4 1 15,13 2 1-15,10 2 2 16,10 0 4-16,14 2-5 15,9-2-1-15,11 2-3 16,9-2 0-16,6 2 1 16,5 0-2-16,0 0 1 15,0 0-1-15,0 0-1 16,0-2 0-16,16 0-2 0,19-2 2 16,21 2 0-16,20 0 1 15,13 0-1-15,9 2 0 16,11 0 0-16,3 0 0 15,-6 0 0-15,-8 0 0 16,-19 0 0-16,-23 0 0 16,-23 0 0-16,-16 0 0 15,-12 0 0-15,-3-2 1 16,-2 2 1-16,0 0-2 16,0 0 2-16,0-2-2 15,-24-2 0-15,-19-2-4 16,-17 2-3-16,-7 0-3 15,-2 2 6-15,5 2 2 0,6-2 2 16,4 2 0-16,12 0 0 16,11 0 0-16,13 0 0 15,9 0-2-15,7 0-12 16,2 0-30-16,0 0-21 16,0 0-55-16,-2 0-19 15,2 0-179-15,0 0-505 16</inkml:trace>
  <inkml:trace contextRef="#ctx0" brushRef="#br0" timeOffset="12486.6">20977 4805 22 0,'0'0'225'16,"0"0"245"-16,0 0-135 15,0 0-89-15,-129 0-138 16,110-7-25-16,6 5-17 16,3-2-13-16,0 4-13 15,4 0-13-15,3 0-13 16,1 0-10-16,2 0-4 15,0 0-1-15,0 0-3 16,0 0 1-16,23 13-1 16,21-2 4-16,27 1 2 0,20-6 5 15,21-2-3 1,6-1 1-16,-2-3-2 0,0 0-1 16,-11 0 0-16,-7 0 0 15,-13-7-1-15,-23 1 0 16,-20-2 0-16,-20 4 0 15,-15 2 1-15,-7 2 1 16,0 0 16-16,-9 0-13 16,-42 0-6-16,-30 0-1 15,-19 0 1-15,-6 0 0 16,2 0 1-16,13 0-1 16,12 0 1-16,12 0 0 15,13 0 0-15,16 0 0 16,14 0-1-16,13 0 0 15,8 0 0-15,3 0-2 0,0 0-3 16,0 6-34-16,9 6-59 16,13 1-106-16,3-9-852 15</inkml:trace>
  <inkml:trace contextRef="#ctx0" brushRef="#br0" timeOffset="25100.57">17880 4806 1296 0,'0'0'71'0,"0"0"1"15,0 0 8-15,0 0 2 16,0 0-33-16,0 0-32 16,0 0-10-16,0 0-7 0,60-56 0 15,3 46 0-15,16 6 0 16,11 4-1-16,3 0 1 15,3 0 0-15,-3 0 0 16,1-4 1-16,-7 2-1 16,-20-2-1-16,-22-2 1 15,-30 4 1-15,-15-2 2 16,-31 2-3-16,-40 2 4 16,-25 0-4-16,-16 0 0 15,1 0 3-15,10 4-3 16,17 6 0-16,24-2 1 15,24 2-1-15,25 2-9 16,13 4-52-16,61 3 4 16,32-10-126-16</inkml:trace>
  <inkml:trace contextRef="#ctx0" brushRef="#br0" timeOffset="25739.07">21351 4786 1012 0,'0'0'194'0,"0"0"-136"16,0 0 31-16,0 0 30 15,0 0-46-15,0 0-32 16,-82 0 5-16,82 0 16 16,0 0-13-16,0 0-21 15,15-2-24-15,32-10-4 16,24-2-2-16,21 4 1 16,3-2-3-16,-7 4-2 0,-22 4-1 15,-24-2 0 1,-19 4 3-16,-21 2-2 0,-2 0-9 15,-49 2-16-15,-31 18 23 16,-22 2 1-16,-6 4-27 16,13-2-64-16,24-7-241 15</inkml:trace>
  <inkml:trace contextRef="#ctx0" brushRef="#br0" timeOffset="55159.34">14527 6735 753 0,'0'0'177'16,"0"0"-46"-16,0 0 37 16,0 0-76-16,0 0-42 15,0 0-27-15,0 0-11 16,0 0 5-16,-18-44 4 15,18 44 17-15,0 0-20 16,0 0-10-16,0 0-6 16,0 0-1-16,20 0-1 15,22 0 5-15,18 0 1 16,13 0-2-16,19 0-1 16,13 2-1-16,15 0 0 0,9 0-1 15,3 0 0-15,2-2-1 16,-7 0 1-16,-2 0-1 15,-5 0 0-15,-11 0 0 16,-14 0 0-16,-14-4 2 16,-10-2-2-16,-11 1 0 15,-4 0 1-15,-7 1 0 16,-13 2 2-16,-7 2-1 16,-14 0 3-16,-6 0 3 15,-6 0-1-15,-3 0-2 16,0 0 2-16,-14 0-6 0,-28 0-1 15,-18 0-1 1,-14 0-11-16,-6 0-2 0,-1 0 11 16,2 0 3-16,2-10 0 15,2 4 1-15,7 0-1 16,14 0 0-16,11 4 0 16,21-2-6-16,17-4-211 15</inkml:trace>
  <inkml:trace contextRef="#ctx0" brushRef="#br0" timeOffset="55939.53">15593 6493 1012 0,'0'0'58'0,"0"0"8"16,0 0 91-16,0 0-64 16,0 0-44-16,0 0-24 15,-10 2 19-15,41-2 14 16,11 0-22-16,14 0-15 15,8 0-3-15,8 0-7 0,8 0-3 16,0 0-1-16,2-4-1 16,-6-2 2-16,-2 2 2 15,-10 0 2 1,-10 2-5-16,-17-2 0 0,-16 4-1 16,-13 0-4-16,-8 0 9 15,0 0 13-15,0 0-12 16,-26-3-4-16,-23-2-8 15,-20 3 0-15,-9 2 0 16,-5 0 0-16,6 0 1 16,6 0-1-16,5 0 1 15,11 0 1-15,12 0 0 16,10 0-1-16,14 0 1 0,7 0-1 16,8 0 2-16,4-2-2 15,0 0 1-15,0-1-2 16,0 2 0-16,8-2 0 15,19-4 2-15,11 0-1 16,9 2 0-16,2-4-1 16,2 8 0-16,3 1 0 15,-8 0 0-15,-7 0 0 16,-16 0 0-16,-11 0-1 16,-10 0 0-16,-2 0 1 15,-6 0 0-15,-35 10-1 16,-16-2 1-16,-13 2 2 15,-3-5-2-15,4-2 0 16,7-3 1-16,6 0-1 0,13 0 1 16,17 0 0-1,8 0 0-15,14 0-1 0,4 0 0 16,2 0-3-16,40 2-1 16,24 4 3-16,19 1 0 15,9 2 1-15,-7-1-23 16,-16-8-165-16</inkml:trace>
  <inkml:trace contextRef="#ctx0" brushRef="#br0" timeOffset="56966.44">16752 6519 1250 0,'0'0'103'15,"0"0"-9"-15,0 0 7 16,0 0-26-16,0 0-48 15,0 0-18-15,-31 0-3 16,31 0-3 0,5 0-3-16,30 6 22 0,17 4-1 15,12-4-8-15,11 2-9 16,2-4-1-16,0-2-2 16,-5 2-1-16,-5-4 1 15,-11 0-1-15,-12 0 0 0,-15 0 1 16,-15 0 1-16,-10 0 3 15,-4 0 13-15,0 0 0 16,-20 0-6-16,-18 0-9 16,-16 0-2-1,-10 0 0-15,-1 0-1 0,-1 0 1 16,5 0-1-16,5 0 1 16,12 0 2-16,13 0-1 15,9 0 0-15,13 0 0 16,4 0 0-16,5 0-1 15,0 0-1-15,0 0 0 16,7 0-4-16,35 0-2 16,16 0 6-16,11 0 1 15,7 0-1-15,-3 0-1 0,-4 0 1 16,-4 0-2 0,-16 0 1-16,-18 0 0 0,-18 0 1 15,-8 0 0 1,-5 0 2-16,-11 0 2 0,-25-2-2 15,-17-2-1-15,-10 2-1 16,1 2 1-16,0-2-1 16,6-2 1-16,7 2 1 15,16-2 1-15,8 2-1 16,13 0 1-16,8 0-1 16,4 2 0-16,0 0-2 15,0 0 0-15,12 0-6 0,23 0 6 16,12 0-1-1,4 0 1-15,1 0 0 0,-8 0-20 16,-13 0-144-16</inkml:trace>
  <inkml:trace contextRef="#ctx0" brushRef="#br0" timeOffset="57748.64">25413 4624 1101 0,'0'0'8'0,"-36"112"15"15,16-36 78-15,5 4-20 16,1 5-7-16,3-1-39 15,0-6-26-15,-3-4-4 16,1-13-2-16,-1-10 1 16,1-10-4-16,5-15 0 0,4-16-54 15,4-10-496-15</inkml:trace>
  <inkml:trace contextRef="#ctx0" brushRef="#br0" timeOffset="58144.92">25680 4325 1048 0,'0'0'65'0,"138"-46"41"0,-35 22 54 16,28 0-72-16,34-4-41 16,26 0-12-16,33 2-22 15,19 1-3-15,13 3-4 16,16 2-4-16,11-3-1 16,13 2-1-16,14 1-2 15,-10 4 1-15,-8 0-2 16,-15 0-18-16,-15 2-10 15,-3 4 9-15,1-4-16 16,-8 4-52-16,-13-2 26 16,-34 6-7-16,-34 0-42 15,-32 4-4-15,-31 2 29 0,-23 0 53 16,-23 0-27 0,-28 0-574-16</inkml:trace>
  <inkml:trace contextRef="#ctx0" brushRef="#br0" timeOffset="58698.37">25999 5131 135 0,'0'0'273'0,"0"0"-20"15,0 0 1-15,0 0-44 16,0 0-48-16,0 0-68 15,-44 6-41-15,44-6-29 16,0 0-10-16,0 0-6 16,0 0-5-16,0 0-3 0,0 0 0 15,10 0 0-15,11 0 0 16,6-2 2-16,15-2-2 16,16 0 1-16,24-4 5 15,38 4 18-15,37 0-2 16,36 2 9-16,30 2-7 15,22 0-5-15,25 0-2 16,19 0-8-16,27-4-2 16,21-6-7-16,9 2 2 15,12-6 1-15,-3-2-3 16,-2-2-1-16,-4 0-1 16,-31 2-5-16,-42-2-10 0,-53 6 0 15,-63 2 15 1,-53 2-8-16,-40 6-10 0,-40-3-127 15,-27-6-930-15</inkml:trace>
  <inkml:trace contextRef="#ctx0" brushRef="#br0" timeOffset="59405.5">26146 4714 634 0,'0'0'132'15,"0"0"192"-15,0 0-81 16,0 0-148-16,0 0-49 16,0 0-26-16,-20-58 5 15,2 56 6-15,-9 2-7 16,-10 0-5-16,-11 16-5 15,-5 14 11-15,4 6-14 16,2 4-4-16,16-2-4 16,11-2-1-16,11 0-2 15,9-5 0-15,0 1 1 16,31-6-1-16,14-4 2 0,15-6 2 16,16-14 8-16,4-2 0 15,5 0-4-15,-5-26-2 16,-16-10-2-16,-12-10-1 15,-14-9-3-15,-18-3 1 16,-16 0-1-16,-4 8 0 16,-8 12 0-16,-29 8 1 15,-5 16-1-15,-2 10-1 16,3 4-3-16,10 8-32 16,22 20-71-16,9 2-193 0</inkml:trace>
  <inkml:trace contextRef="#ctx0" brushRef="#br0" timeOffset="59814.4">27374 4778 1377 0,'0'0'19'16,"0"0"-13"-16,44-122 59 15,-44 90 53-15,-17 2-76 16,-22 6-20-16,-9 8 1 15,-11 8 3-15,-3 8-7 16,-5 0-6-16,5 11-4 0,6 18-5 16,12 1-1-16,10 6-2 15,10 0-1-15,12 2-1 16,8 0 1 0,4-4-2-16,0-1 1 0,20-8-1 15,9-4 0-15,9-9-1 16,11-10 3-16,8-2 1 15,9 0 1-15,3-13 1 16,0-10-3-16,-7-5 0 16,-13-11 0-16,-23-1 1 15,-18-2-1-15,-8 2 0 16,-34 4 0-16,-19 12-5 16,-14 6 1-16,0 10-4 15,9 8-11-15,18 4-20 0,27 22-55 16,13 2-236-16</inkml:trace>
  <inkml:trace contextRef="#ctx0" brushRef="#br0" timeOffset="60230.67">28376 4564 1510 0,'0'0'21'16,"0"0"13"-16,0 0 22 16,-96-121-19-16,63 112-12 0,-5 6-13 15,-6 3-10-15,-10 3 0 16,-4 19 0-16,2 11-1 16,8 6-1-16,9 3 0 15,15 4 0-15,11-2-2 16,8 0 2-16,5-4-1 15,5-6 0-15,26-7-3 16,6-12 0-16,13-7 4 16,8-8 2-16,9 0 1 15,6-18-1-15,3-12 0 16,-7-6-1-16,-11-8-1 16,-16-2 0-16,-20 0 0 15,-17 6-5-15,-5 7-3 16,-36 12 7-16,-22 13-1 0,-13 8 1 15,2 0 0-15,13 29-13 16,25 16-50-16,27 5-121 16,4-2-377-16</inkml:trace>
  <inkml:trace contextRef="#ctx0" brushRef="#br0" timeOffset="60524.23">29865 4574 661 0,'0'0'373'16,"0"0"-129"-16,0 0-126 16,-60-143-26-16,-1 121-8 15,-3 4-40-15,4 6-12 16,6 8-15-16,12 2-7 15,11 2 6-15,8 0-9 16,9 0-5-16,4 0-2 16,3 14 0-16,3 6-2 15,2 4 1-15,2 8-1 16,0 4-2-16,-12 4-24 16,-22-4-115-16</inkml:trace>
  <inkml:trace contextRef="#ctx0" brushRef="#br0" timeOffset="62137.53">15126 6649 975 0,'0'0'24'0,"0"0"-20"16,-116-36 1-16,76 22 43 15,-2 6 75-15,-8 0-47 0,-1 6-56 16,-2 2 9-16,2 0 29 16,1 0-26-16,8 0-22 15,11 8 0-15,11-4-5 16,11-2 1-16,5 0 3 16,4-2-8-16,0 2 4 15,0 2-5-15,4 2 14 16,21 2 30-16,12 4 8 15,13 0-13-15,16 6-16 16,21-2 4-16,26 0-3 16,30-5-4-16,29-8-8 15,26 1-3-15,16-4 0 16,4 0 4-16,3 0-9 16,-16 0-2-16,-7 2 1 0,-1-2-2 15,-8 0 0-15,-6 0-1 16,-7-2-1-16,-18-16 0 15,-14 0-2-15,-17-4 1 16,-22 4-2-16,-31 2-2 16,-29 4 3-16,-26 6 2 15,-14 0 1-15,-5-2 1 16,-14 0-1-16,-35-6-11 16,-31 2 1-16,-29-2 4 15,-27-2-10-15,-13 0 5 16,-14 4 6-16,-15-2 2 0,-3 3 3 15,-8 2 1 1,0-1-1-16,2 0 1 0,-2 2 3 16,6-1 10-16,9 4 4 15,22 5-3-15,23 0-2 16,29 0-3-16,24 0-4 16,25 1-2-16,22 10-2 15,15-8-2-15,14 1-1 16,0 3-4-16,12 3 1 15,24-2 2-15,18-1 1 16,18-4 1-16,18-2 2 16,16-1 4-16,21 0 1 0,16 0-1 15,13 7-2 1,6-1-2-16,2 4 0 0,-9-4-1 16,-1-2 0-16,-10 4 0 15,-7-6 0-15,-15 2-1 16,-22-2 0-16,-24-2-1 15,-25 0 1-15,-22 0-1 16,-18 0 1-16,-11 0-3 16,-2 0 2-16,-46 0 1 15,-31 0-12-15,-25 0 0 16,-23 0 5-16,-10 0 5 16,-10 4 2-16,-7 2 0 15,-4-4 0-15,-2 0 0 16,11-2 0-16,17 0 1 15,26 0 0-15,30 0 1 16,29 0 1-16,25 0-2 16,22 0-1-16,0 0-4 0,46 0-22 15,26 0 0-15,15-4-91 16,-1-10-1056-16</inkml:trace>
  <inkml:trace contextRef="#ctx0" brushRef="#br0" timeOffset="63192.27">15799 6493 422 0,'0'0'468'0,"0"0"-233"15,0 0 11-15,0 0-134 16,0 0-51-16,0 0-19 16,-38-14-5-16,38 12-7 15,0 2-7-15,0-2-16 16,2-1-7-16,29 2 0 16,18-2 0-16,16 0-1 15,6 3 1-15,5 0 0 16,-2 0 0-16,-12 0 0 0,-13 0-1 15,-23 0-5-15,-14 6-15 16,-12-2-9 0,-5 0 23-16,-31-2 7 0,-12 0 0 15,-8 0 1-15,-2-2 1 16,4 0 9-16,6 0 2 16,3 0 3-16,7 0 1 15,5-6 0-15,2-2-9 16,8-2 1-16,6 3 1 15,5 2 1-15,10-1-1 16,0 4-5-16,2 2-4 16,0 0-1-16,0 0-4 15,4 0-10-15,23 0 11 16,6 0 3-16,10 0 1 16,-1 0 0-16,0 4-1 0,-3 0 1 15,-13-3-1-15,-10 2-1 16,-12-2 1-16,-4-1 0 15,0 0 3-15,-4 0 3 16,-23 0-4-16,-9 0-2 16,-7 0 0-16,1-4 1 15,3-1 0-15,1-1 0 16,4 2 0-16,12 0 3 16,6 2-1-16,10-2-2 15,6 4-1-15,0 0-3 0,33 0-21 16,23 6-42-16,17-2-238 15</inkml:trace>
  <inkml:trace contextRef="#ctx0" brushRef="#br0" timeOffset="64042.25">16886 6495 1345 0,'0'0'17'16,"0"0"-14"-16,0 0 40 16,0 0 57-16,0 0-54 15,0 0-35-15,-44 6-2 16,44-6 3-16,0 0 10 16,4 0-13-16,21 0 1 15,14 0 8-15,11 0-3 16,6 0-8-16,-1 0-2 0,-4 0-1 15,-3-2 2 1,-9-2 0-16,-8 0-2 16,-8-2 0-16,-14 2-1 0,-7 0 1 15,-2 4 4-15,0-2 2 16,0 2 6-16,0 0-6 16,-25-4-3-16,-10 1-6 15,-7 0-1-15,-1 1 2 16,5 2-1-16,3-2 2 15,8 2 0-15,8 0 2 16,7 0-1-16,7 0-3 16,5 0-1-16,0 0-1 15,7 0-4-15,24 4 0 16,18 6 1-16,14-6 4 16,8-4 0-16,6 0-3 0,4 0-2 15,-10 0-2-15,-11 0 2 16,-21 0 2-16,-24 0-1 15,-15-2 0-15,0-4 4 16,-27 0 4-16,-27 2-4 16,-11 2 0-16,-6-3 1 15,3 4 1-15,1-3 0 16,-1 0 5-16,6 0 3 16,5 2-2-16,5-2-2 15,13 0-2-15,12 2 4 0,13-2-1 16,9 1 0-16,5 3-5 15,0-1-2-15,17-2-10 16,22-2 9-16,11-4 1 16,2 5 0-1,2 3 0-15,-7-2-1 0,-9 3-3 16,-11 0-19-16,-23 0-11 16,-4 18-21-16,-60 9-1 15,-36-3-135-15</inkml:trace>
  <inkml:trace contextRef="#ctx0" brushRef="#br0" timeOffset="65160.77">8221 6617 321 0,'0'0'101'0,"0"0"194"16,0 0 31-16,0 0-102 15,0 0-120-15,0 0 4 16,-4 0-37-16,4 0-27 0,0 0-16 16,0 0-12-16,0 0-10 15,0 0-6-15,17 0 0 16,24 0 0-16,14-6 0 15,10-4 2-15,4-2-1 16,-4 0 0-16,-7 0 0 16,-16 6-1-16,-13 0 0 15,-15 4 1-15,-10 0-1 16,-4-2 5-16,0 0 7 16,-14-2 0-16,-19 0-9 15,-5-2 1-15,-4 4 2 16,-1 0-1-16,1 0 3 15,7-2 0-15,3 2-2 16,10 0 1-16,11 2-2 0,4 2 0 16,4-2-4-16,3 2-1 15,0 0-4-15,0 0-11 16,19 0-25-16,14 0 3 16,5 8-46-16,1-6-432 15</inkml:trace>
  <inkml:trace contextRef="#ctx0" brushRef="#br0" timeOffset="66080.34">10326 6597 801 0,'0'0'233'16,"0"0"-131"-16,0 0 43 15,0 0-47-15,0 0 17 16,0 0-59-16,-93-18-30 16,86 14-3-16,1 0 15 15,4 4-6-15,-3-2-8 16,5 2-9-16,0 0-4 0,0-4-10 16,0 4-1-16,32-2-7 15,18-2 7-15,15 0 3 16,9-2-2-1,8 0 0-15,0 0 0 0,3 4-1 16,-7 0 0-16,-13 2 1 16,-19 0 0-16,-19 0-1 15,-16 0 1-15,-11 0 0 16,0 0 6-16,0 0 5 16,-9 0-1-16,-28 0-6 15,-19 0-4-15,-11 2-1 16,-9 0 1-16,-2-2-1 15,-6 0 1-15,-3 0 1 16,-5 0 8-16,5 0 2 16,10 0-2-16,10-4-3 0,18 0-3 15,15 4 1-15,14-4-3 16,11 4 1-16,9 0-2 16,0 0-1-16,0 0-3 15,25 0-3-15,15 0 5 16,11 0 1-16,18 0 1 15,7 0 0-15,13 0-1 16,7 0 0-16,2 0 0 16,-11-2 1-16,-14 0-1 15,-26 2 0-15,-23 0 0 16,-17 0 1-16,-7 0-1 16,-26 0-1-16,-36 0-3 0,-28 0-11 15,-13 4 3-15,5 8 1 16,13 6-2-16,19 0-27 15,26-2-69-15,33-14-798 16</inkml:trace>
  <inkml:trace contextRef="#ctx0" brushRef="#br0" timeOffset="68054.5">18495 6549 1241 0,'0'0'14'16,"0"0"6"-16,0 0 53 15,0 0 64-15,0 0-55 16,0 0-41-16,0 0-3 16,9 4-20-16,28-4-6 15,9-2-1-15,-2-6-3 16,7 4-4-16,2 2-2 0,5 2-2 15,2 0 1-15,0 0-3 16,3 0 2-16,-1 4 0 16,5 6-1-16,5 0-3 15,-8-2-10-15,-6-2-2 16,-11-2-9-16,-16-2-5 16,-13-2 3-16,-16 2-3 15,-14 6 3-15,-59-6-59 16,-39-2-1347-16</inkml:trace>
  <inkml:trace contextRef="#ctx0" brushRef="#br0" timeOffset="69493.53">7769 7411 812 0,'0'0'88'0,"0"0"11"16,0 0 108-16,0 0-73 16,0 0-80-16,0 0-29 15,0 0 0-15,-16-26 5 16,16 24-3-16,3-2-2 16,19 2-5-16,11 0 3 0,20 0-3 15,19-4 4-15,17 0-7 16,14 2-2-16,5 0-2 15,2-4-4 1,-14 6-7-16,-18-2 0 0,-25 2-2 16,-22 0-3-16,-17 0-10 15,-12 0-16-15,-2 2 13 16,-9 0 13-16,-24 0 3 16,-10 0 4-16,-3 0 1 15,-6 0 0-15,-4 0 0 16,-8 0 2-16,-5 0-4 15,-7 0 0-15,-2 0 3 16,0 0 7-16,7 0 1 16,15 0-5-16,18 0 2 0,16 0-1 15,13 0-1-15,5 0-2 16,4 0-6-16,0 0-1 16,0 0 0-16,4 0-8 15,21 0 8-15,12 0 2 16,15 0-2-16,5 0 2 15,13 0-2-15,3-6 0 16,-2 6 0-16,-1 0 0 16,-10 0-1-16,-9 8-61 15,-11 0-297-15</inkml:trace>
  <inkml:trace contextRef="#ctx0" brushRef="#br0" timeOffset="72832.88">8188 7365 1474 0,'0'0'34'16,"0"0"1"-16,0 0 0 16,0 0 0-16,0 0-35 15,0 0-3-15,0 0-4 16,0 0 6-16,20 12-1 15,-13 14-39-15,-3-2-257 16</inkml:trace>
  <inkml:trace contextRef="#ctx0" brushRef="#br0" timeOffset="72999.88">8188 7365 1323 0,'22'42'287'0,"-24"-46"-287"15,2 4-99-15,0 0-318 16</inkml:trace>
  <inkml:trace contextRef="#ctx0" brushRef="#br0" timeOffset="73187.59">8267 7433 1649 0,'0'0'0'0,"0"0"-161"16,0 0-726-16</inkml:trace>
  <inkml:trace contextRef="#ctx0" brushRef="#br0" timeOffset="74153.55">10062 7475 150 0,'0'0'287'0,"0"0"5"16,0 0-61-16,0 0-51 15,0 0-65-15,-114-40-39 16,87 40-3-16,-2 0-21 16,0-2-13-16,7 2 21 15,4 0-22-15,7 0-3 16,4 0-8-16,5-2-2 15,2 2-5-15,0 0-10 16,0 0-10-16,0 0 0 16,29 0-6-16,16 0 6 15,13 0 2-15,13 2-1 16,12-2 0-16,10 0-1 0,9 0 1 16,0-2 0-1,2-10 0-15,-11 0-1 0,-11 4 0 16,-12 2 1-16,-22 0-1 15,-19 4 0-15,-15 2 0 16,-10 0 1-16,-4 0 3 16,0-2 1-16,-24 2 1 15,-24 0-6-15,-18 0 1 16,-17 0 0-16,-5 0-1 16,-6 2 1-16,-2 4 1 15,4-6 6-15,4 0 6 16,7 0-4-16,10 0 5 15,9 0-3-15,13 0-4 16,11-6-1-16,15 2-3 0,13 2 0 16,5 2-1-1,5 0-3-15,0 0 0 0,13 0-3 16,25 0-2-16,13 0 4 16,16 2 1-16,6 0 0 15,8-2 0-15,6 0 0 16,0 0 0-16,-5 0 1 15,-2 0-2-15,-11 0 1 16,-11 0 0-16,-18-2 0 16,-17 0-1-16,-19 2-1 15,-4 0-4-15,-33 0-8 16,-38 12-33-16,-29 12-47 16,-14 2-83-16,4-2-361 15</inkml:trace>
  <inkml:trace contextRef="#ctx0" brushRef="#br0" timeOffset="75978.31">11699 7395 628 0,'0'0'229'16,"0"0"15"-16,0 0-87 15,0 0-89-15,0 0-54 0,0 0-6 16,-6-10-1-16,6 10 17 16,0 0 14-16,0 0-9 15,0 0-10-15,2 0 1 16,23 0 25-16,12 2 4 16,16-2-18-16,19 0-12 15,13 0-5-15,15 0-8 16,4 0-5-16,6 0 0 15,-6 0 1-15,-6 0-2 16,-11 0 0-16,-22 0-6 16,-32 0-118-16</inkml:trace>
  <inkml:trace contextRef="#ctx0" brushRef="#br0" timeOffset="79381.56">25502 5418 14 0,'0'0'151'0,"0"0"5"16,0 0 15-16,0 0-29 15,0 0 42-15,0 0 46 16,0 0-5-16,96-90-90 16,-94 84-48-16,-2 6-28 15,0 0-19-15,0 0-22 16,0 7-18-16,-13 24 1 16,-12 19 4-16,-2 6 2 15,3 4-3-15,4 0-1 16,4 0 0-16,5 1-1 15,5-1-2-15,4-4 1 16,2 0 1-16,0-1-1 16,0-5 0-16,0 0-1 0,0-9 1 15,6-4-1 1,-4-9 1-16,0-10-1 0,1-2 0 16,-1-6 0-16,2-2 0 15,5 0 0-15,9-4 0 16,11 2 3-16,15-6-1 15,14 0 0-15,14 0-2 16,8 0 1-16,7 0-1 16,2-8-4-16,2-4-6 15,-4-4-5-15,-11-4-17 16,-16-12-165-16</inkml:trace>
  <inkml:trace contextRef="#ctx0" brushRef="#br0" timeOffset="80046.16">26366 3523 450 0,'0'0'316'0,"0"0"19"15,0 0-96-15,0 0-147 16,0 0-64-16,0 0-23 16,-27 14 32-16,-4 20 31 0,-2 6-56 15,4 4-10-15,2 8 0 16,5 3-2-16,4 5 0 16,3 0-14-16,6-10-154 15,9-12-982-15</inkml:trace>
  <inkml:trace contextRef="#ctx0" brushRef="#br0" timeOffset="80346.22">27320 3360 1394 0,'0'0'31'0,"0"0"27"15,0 0 38-15,0 0-77 16,0 0-19-16,0 0-2 16,-52 40 2-16,10-3 4 15,7 7 2-15,4 2-4 16,2 4 0-16,6 4-2 15,4 6 0-15,3 1-2 16,9-7-47-16,7-14-294 0</inkml:trace>
  <inkml:trace contextRef="#ctx0" brushRef="#br0" timeOffset="80584.95">28436 3323 1159 0,'0'0'258'16,"0"0"-241"-16,0 0-14 15,0 0 4-15,0 0 38 0,-35 130 12 16,-14-50-45-16,-15 18-11 15,-21 9-1-15,-9-9-194 16</inkml:trace>
  <inkml:trace contextRef="#ctx0" brushRef="#br0" timeOffset="81561.7">8934 8328 1427 0,'0'0'80'0,"0"0"19"16,0 0-25-16,0 0-46 15,0 0-28-15,0 0-4 16,0 0-1-16,42-3 3 16,1 14 2-16,7-1-20 0,6 0-35 15,5-2-32-15,1-2-77 16,2-6-384-16</inkml:trace>
  <inkml:trace contextRef="#ctx0" brushRef="#br0" timeOffset="81880.07">10556 8301 1012 0,'0'0'18'0,"0"0"-14"15,0 0 23-15,0 0 104 16,0 0-22-16,0 0-70 15,119-36-14-15,-100 31 10 16,-1 1 23-16,-7-3-25 16,-2 7-33-16,-6 0-5 15,-3 0-126-15,0 0-925 16</inkml:trace>
  <inkml:trace contextRef="#ctx0" brushRef="#br0" timeOffset="82295.31">11857 8343 1113 0,'0'0'27'15,"0"0"-1"-15,0 0 7 16,0 0 1-16,0 0-14 16,0 0-15-16,56 0-2 15,-43 0-3-15,7 0 3 16,7 0 0-16,7 0-3 0,3 0 0 16,3 0-12-1,1 0-122-15,-8 0-733 0</inkml:trace>
  <inkml:trace contextRef="#ctx0" brushRef="#br0" timeOffset="83345.61">10052 8606 299 0,'0'0'0'15,"0"0"-112"-15,0 0 37 16,0 0-8-16</inkml:trace>
  <inkml:trace contextRef="#ctx0" brushRef="#br0" timeOffset="84318.7">10569 8430 450 0,'0'0'204'16,"0"0"-29"-16,0 0 66 15,0 0-122-15,0 0-41 16,0 0-17-16,145-47 3 15,-93 44 9-15,10 3-21 16,7-2-15-16,4 2-11 16,8 0-9-16,-2 0-2 0,2 0-3 15,0 0-7 1,-6 0-1-16,-8 0-3 16,-14 0 0-16,-13-2-1 15,-15 2-1-15,-11 0 0 0,-8 0-2 16,-6 0 2-16,0 0 1 15,-4 0 2-15,-35 0-2 16,-11 0-1-16,-10 0 1 16,-5 0-1-16,3 0 0 15,4 0 1-15,4 0 1 16,14 0 1-16,9 0 6 16,13 0 1-16,9 0 2 15,9 0-8-15,0 0-3 16,13 0-25-16,20 0-21 15,8 0-207-15</inkml:trace>
  <inkml:trace contextRef="#ctx0" brushRef="#br0" timeOffset="96586.33">13515 9360 1258 0,'0'0'60'0,"0"0"47"16,0 0-49-16,0 0-31 16,0 0-7-16,0 0 5 15,0 0 17-15,0 0-2 16,58-62-11-16,-29 52-4 15,11 4-8-15,20-4-9 16,27 2 0-16,22 0 2 16,13 0-5-16,15 6-1 15,1 2-1-15,2 0-2 16,-4 0 0-16,-7 0-1 0,-2 0 2 16,-7 0-2-16,-6 0 1 15,-16 4 0-15,-17 2-1 16,-19-4-1-16,-18-2 1 15,-13 0 0-15,-10 0 0 16,-11 0 0-16,-10 0 0 16,0 0 5-16,-8-2 1 15,-42-2-6-15,-31 2-3 16,-27 2 3-16,-14 0 1 16,-5 0-1-16,2 2 0 15,0 2 1-15,-2 0 1 16,1-4 2-16,5 0 0 15,9 0 3-15,8 0-2 0,11-2 0 16,10-10-2-16,12 4-1 16,15-2 0-16,16 6-1 15,11 0 1-15,15-4 1 16,5 4 2-16,7 2 1 16,2 0 0-16,0 0-4 15,0 2-2-15,0 0 0 16,0 0-2-16,32 0 0 15,23 0 2-15,28 2 2 16,28 2 0-16,22 0 0 16,15 2 0-16,10 0-1 15,-2 6-1-15,0-4 1 16,-2-2-1-16,-3 2 0 16,-4-6 1-16,-18 0-1 0,-17-2-1 15,-25 0 1-15,-18 0-1 16,-13 0-4-16,-12-2-24 15,-11-8-28-15,-4 0-73 16,-2-4-278-16</inkml:trace>
  <inkml:trace contextRef="#ctx0" brushRef="#br0" timeOffset="97090.89">15886 9272 920 0,'0'0'60'0,"0"0"61"15,0 0 89-15,0 0-91 16,0 0-33-16,0 0-17 0,-108 0-5 16,108-2-13-1,-2 0-17-15,2 2-13 0,0 0-11 16,0 0-6-16,0 0-2 15,7 0-2-15,31 0 0 16,18 2 7-16,17 8 4 16,12-2-6-16,7 2-2 15,3-2-2-15,-3 2 0 16,-1-4-1-16,-11 0 1 16,-6-2-1-16,-12 2 0 15,-11-4 0-15,-13 2-1 16,-14 0 1-16,-8 0-22 15,-11 7-34-15,-5 2-43 0,0-3-84 16,-16 3-589 0</inkml:trace>
  <inkml:trace contextRef="#ctx0" brushRef="#br0" timeOffset="100409.53">9716 9256 1241 0,'0'0'107'15,"0"0"1"-15,0 0-41 16,0 0-55-16,0 0-4 15,0 0 18-15,0 0-4 16,109 0 0-16,-73 0-14 16,1 0 1-16,4 0 1 15,3 0-5-15,1 0 1 16,6 0-1-16,1 0-2 16,-1-10 0-16,2 0 3 15,-6-2-1-15,-11 0 1 16,-14 6 1-16,-13 0-7 15,-9 4 7-15,0 0 11 16,-36 2-5-16,-22 0-12 16,-15 8 0-16,-7 12 0 0,6-2 0 15,5 0-1-15,2-6 1 16,11 0-1-16,5-6 1 16,11-4-1-16,8-2 3 15,9 0 5-15,7 0-2 16,3 0 2-16,1 0 1 15,1 0-2-15,-2 0-3 16,1 0-1-16,0 0-1 16,2 0-1-16,3 0 1 0,5 0 1 15,0 0 1 1,2 0-1-16,0 0-3 0,0 0-1 16,11 0-3-1,20-4 4-15,14 2-1 0,11 0 1 16,9 2 2-16,1 0-2 15,5 0 0-15,-6 0 0 16,-11 0 0-16,-17 0-1 16,-14 0 1-16,-15 0 0 15,-6 0 1-15,-2 0 0 16,0 0 1-16,-29 0 1 16,-15 0-3-16,-9 0 0 15,-5 0 0-15,1 0 0 16,3 0 1-16,4-4-1 15,15 0 1-15,8-4-1 0,12 4 1 16,7 2-1 0,6 0 1-16,2 2-1 0,0 0-2 15,0 0-3-15,27 0 2 16,18 4-2-16,11 14-23 16,9 0-66-16,6-6-220 15</inkml:trace>
  <inkml:trace contextRef="#ctx0" brushRef="#br0" timeOffset="101128.89">10872 9396 142 0,'0'0'329'0,"0"0"-10"15,0 0-15-15,0 0-94 16,0 0-89-16,0 0-52 16,-44-24-9-16,42 22-8 15,-1 2-12-15,3-2-15 16,0 2-14-16,0-4-7 15,29 3-1-15,14-4 3 16,11-3-4-16,8 4 1 16,7-2-1-16,0-2 0 15,0 6 1-15,-5 0-2 0,-6 0 1 16,-13 0-1-16,-14 2-1 16,-15 0 0-16,-10 0-1 15,-4 0 1-15,-2 0 2 16,0 0 1-16,-19 0-3 15,-17 0 3-15,-9 0-2 16,-5 0-1-16,-6 0 2 16,-5 0-1-16,-3 0 0 15,-3 0 1-15,-3 0 1 16,10 0 0-16,10 0 3 16,11 0 3-16,15 0-2 15,10 0-6-15,8 0 2 16,6 0-3-16,0 0 0 15,0 0-3-15,6 0-2 0,21 0 4 16,11 0 1 0,7 0 0-16,3 0 0 0,4 12-2 15,-8 0-72-15,-7-2-284 16</inkml:trace>
  <inkml:trace contextRef="#ctx0" brushRef="#br0" timeOffset="102644.88">14400 9236 386 0,'0'0'793'0,"0"0"-697"16,0 0 27-16,0 0-1 0,0 0-47 15,0 0-33-15,117 0-20 16,-80 0-2-16,9 0-7 15,10 0-5-15,11-6-2 16,11-2-4-16,10-2 0 16,18-2 0-16,2-2-1 15,2-3-1-15,-15 6 0 16,-26 3 0-16,-24 2 0 16,-23 6 0-16,-12 0 0 15,-10 0 1-15,0-4 7 0,-7 4 3 16,-22 0-7-16,-14 0-4 15,-7 0 2-15,-16 0-1 16,-11 4-1 0,-8 2 1-16,-9 4-1 0,1-1 0 15,-1 6 0-15,3-1 0 16,1 0 2-16,15 0-1 16,8-2 2-16,16-6 2 15,15 0-1-15,12 0 0 16,13-4-1-16,6-2 0 15,5 0 0-15,0 0 0 16,0 0-2-16,0 0-1 16,29 0 3-16,20 0 2 15,22 0 0-15,16 0 1 16,13 0-3-16,5-2 0 0,4-10 0 16,-4 4-3-16,-11 0 1 15,-27 4-1-15,-25 2 0 16,-24 0 0-16,-16 2 0 15,-2 0 3-15,-2 0-1 16,-29 0-1-16,-21 0 0 16,-12 0-1-16,-10 0 0 15,-6 4 1-15,-5 2-1 16,-1 2 0-16,-1 0 0 16,6-4 0-16,10 2 0 15,15-2 1-15,21-4-1 16,19 2 0-16,11-2 0 0,5 0 0 15,0 2-2-15,21 2-2 16,21-2 4-16,18-2 1 16,14 0 0-16,3 0 0 15,2 0-1-15,-8 14 0 16,-11 0-38-16,-14-6-262 16</inkml:trace>
  <inkml:trace contextRef="#ctx0" brushRef="#br0" timeOffset="103417.84">16385 9290 1056 0,'0'0'100'0,"0"0"70"16,0 0-29-16,0 0-78 16,0 0-43-16,0 0-17 0,0 0-2 15,33-4 23 1,9 2 4-16,7 0-9 0,7-2 5 16,7-4-7-1,1 0-9-15,3 2-1 0,-5-2 1 16,-4 4-4-16,-10 2-2 15,-19 0-2-15,-17 2 0 16,-12 0 1-16,0 0 0 16,-18 0 4-16,-30 0-1 15,-15 4-3-15,-9 12 0 16,4-6 0-16,5 0-1 16,5-4 1-16,8-2 0 15,5-4 1-15,9 0 6 16,9 0 1-16,10 0 2 0,9 0-1 15,4 0-3 1,4 0-4-16,0 0-3 0,0-4-1 16,0-2-6-16,4 2 4 15,13-2 1-15,0 2 0 16,-1 4-4-16,2 0-34 16,-3 0-53-16,-2 0-82 15,-1 0-461-15</inkml:trace>
  <inkml:trace contextRef="#ctx0" brushRef="#br0" timeOffset="106834.26">10848 10265 960 0,'0'0'188'0,"0"0"-127"15,0 0 68-15,0 0-53 16,0 0-7-16,0 0 6 16,45 10-8-16,-12-10-18 15,7 0-17-15,5 0-16 16,4 0-9-16,2 4 0 15,7 2-5-15,0 2-2 16,7 2 0-16,6-2 1 16,2 0-1-16,1-4 0 15,1-2 0-15,2-2 0 16,-9 0 0-16,-7 0 0 16,-17-10 0-16,-15 2 0 15,-17 2 2-15,-12-4 3 0,0 0 2 16,-37-2-4-16,-28 5-1 15,-21 7-1-15,-19 0 0 16,-7 0 1-16,8 3-2 16,4 11 1-16,9-2 0 15,8 2 1-15,5-4 0 16,4 2 0-16,10 0 0 16,4-6 0-16,9 0 0 15,10-4 0-15,10-2 2 0,14 0 2 16,5 0 0-16,10 0 0 15,0 0 2-15,2 0-3 16,0 0-2-16,0 0-3 16,11 0 0-16,31 0 0 15,27-12 0-15,18-4 0 16,20 0 1-16,7 0-1 16,8 2 0-16,9-3 0 15,-1 4 0-15,-14-1 0 16,-25 5-1-16,-33 5 1 15,-27 0-1-15,-17 1 1 16,-12 3 0-16,-2 0 0 16,0 0 1-16,-27 0-1 15,-18 0-1-15,-15 0 0 0,-15 0 1 16,-6 3 0-16,-3 1-1 16,2-4 1-16,8 0 0 15,9 0 0-15,12 0 0 16,14 0 0-16,14 0 1 15,11 0-1-15,9 0 0 16,3 0 0-16,2 0 0 16,0 0-1-16,0 0 1 15,0 0-2-15,21 0 0 16,14 0 2-16,14 0 0 16,13 0 0-16,10 0 0 15,7 0 0-15,4 0 0 16,-4 0 0-16,-13 0-1 15,-19 0 1-15,-18 0-4 16,-15 0-2-16,-10 0 2 0,-4 0 1 16,0 0 2-16,-18 0 1 15,-24 7-2-15,-14-1 2 16,-9-1-1-16,-4-1 0 16,2-1 1-16,2-3 0 15,5 0 0-15,7 0 0 16,6 0 0-16,7 0 0 15,7 0 1-15,4 0 0 16,6 0-1-16,8 0 0 16,8 0 0-16,5 0 1 0,2 0 0 15,0 0-1 1,0 0-1-16,4 0-2 0,23 0 3 16,14 0 0-16,5 0 0 15,5-3 0-15,3 2 0 16,1-3 0-16,1 4 0 15,-4-4 0-15,-10 4 0 16,-13 0-1-16,-13 0 0 16,-12 0-1-16,-4 0 2 15,0 0 1-15,-7 0 0 16,-19 0-1-16,-13 0-2 16,-3 0 1-16,-2 0 1 15,3 0 0-15,6 0 0 0,6 0 0 16,7 0 0-16,6 0 1 15,7 0-1-15,5 0 0 16,4 0 1-16,0 0 0 16,0 0-1-16,0 0 0 15,0 0 0-15,0 0 0 16,0 0-1-16,0 0 0 16,0 0 0-16,17 0 0 15,1 0 1-15,2 0 1 16,0 0-1-16,-9 0-1 15,-3 0-1-15,-8 0-48 16,-6 0-161-16</inkml:trace>
  <inkml:trace contextRef="#ctx0" brushRef="#br0" timeOffset="108109.04">10476 10172 1086 0,'0'0'80'0,"0"0"-23"15,0 0 60-15,0 0-67 16,0 0-42-16,0 0 17 16,-2 0 35-16,2 0-10 15,0 0-24-15,0 0-18 16,0 0-8-16,0 0 2 0,20 0 0 15,9 0 6-15,6 0-1 16,3 0 3-16,0 0-4 16,-3 0-2-16,-4 0 1 15,-4 0 3-15,-11 0 5 16,-9 0-4-16,-7 0 0 16,0 0 25-16,-33 0 3 15,-26 9-33-15,-14 0-3 16,-9 5-1-16,-1-3 0 15,5-1 2-15,10-2-1 16,12-1 6-16,18-3-1 16,18-4 1-16,13 0-1 0,7 3-6 15,0-1 0 1,4 0-3-16,28-2 3 0,12 0 3 16,14 0 0-16,8 0 5 15,4 0-3-15,1 0-4 16,-6-7 1-16,-7 2-1 15,-12-1-1-15,-9 6 0 16,-14 0-1-16,-11 0-8 16,-12 0-74-16,0 0-232 15</inkml:trace>
  <inkml:trace contextRef="#ctx0" brushRef="#br0" timeOffset="108963.37">9830 10225 1328 0,'0'0'55'15,"0"0"29"-15,0 0-22 0,0 0-26 16,0 0-5-16,0 0-6 16,162-10-2-16,-106 10-6 15,8 0-2-15,6 0-9 16,-3 0-2-16,0 7-4 15,-7 0 0-15,-9 3 1 16,-13-5 0-16,-9-2-1 16,-12 1 1-16,-7-2-1 15,-8-2 0-15,-2 0 0 16,0 1 4-16,-33 3 2 16,-17-4-6-16,-10 0 1 15,-7 0 1-15,1 0 1 16,1-4 1-16,7-1 4 0,9 0 3 15,11 0 0 1,9-1 0-16,11 4-1 0,9 0 3 16,7 2-3-16,2 0-8 15,0 0-2-15,0 0 0 16,0 0-1-16,0 0 0 16,13 0 0-16,14 0 1 15,11 0 1-15,11-7-1 16,11 0 1-16,5 0 1 15,-1 2-2-15,-6-4 0 16,-18 8 0-16,-17 1 0 16,-15 0 0-16,-8 0 0 0,0 0 4 15,-17 0-1 1,-21 0-3-16,-11 0 0 0,-5 0 0 16,3 1 0-16,9 4 1 15,4-5-1-15,11 0 0 16,10 0 1-16,5 0-1 15,6 0 3-15,6 0 0 16,0 0 2-16,0 0 0 16,0 0-2-16,0 0-1 15,0 0-2-15,0 0 0 16,0 0 0-16,0 0-1 16,0 0-3-16,0 0 4 15,0 0 0-15,0 0-3 0,6 0-11 16,-2 1-19-1,-4 10-48-15,0 0-132 0,0-4-1187 16</inkml:trace>
  <inkml:trace contextRef="#ctx0" brushRef="#br0" timeOffset="117398.4">10050 11129 851 0,'0'0'281'16,"0"0"-60"-16,0 0-102 16,0 0-69-16,0 0-17 15,0 0 7-15,0 0-11 16,-2 0-3-16,2 2-9 16,20 2-4-16,11 2 0 15,14 0 0-15,13-4-1 16,22-2-4-16,16 0 1 15,20 0-2-15,9 0-1 16,6-14-2-16,0 6-1 0,-11 2-2 16,-14 6 0-1,-17 0-1-15,-16 0 0 0,-10 0 0 16,-8 2 0-16,-8 6-1 16,-2-2 0-16,-8 4 1 15,-3-6-1-15,-3-2 0 16,-6-2 0-16,-8 0-1 15,-5 0 0-15,-8 0-1 16,-4 0-1-16,0 0 4 16,-29 0 1-16,-25-6-1 0,-17 2-4 15,-12 4 2 1,-8 0-2-16,2 0 1 0,1 0 3 16,-4 0-1-1,3 4 1-15,2 0 1 0,4 2-1 16,10 0 1-16,4 2-1 15,4-4 0-15,5 6 1 16,7-6 0-16,6 0-1 16,5 4 0-16,6-6 1 15,11 0-1-15,9 0 0 16,8-2 1-16,8 0 2 16,0 2 3-16,0-2-5 15,0 0 1-15,0 0-1 0,18 0-1 16,11 0 1-1,9 0 2-15,4-2 1 0,7 0-2 16,11 2-1-16,11-2-1 16,10 2 2-16,8 0-2 15,7 0 0-15,2 0 0 16,2 0 0-16,2-2 0 16,-3 2 0-16,-6 0 0 15,-4 0 0-15,-16 0 0 16,-15 0 0-16,-18 0 0 15,-19 0-2-15,-11 0 0 16,-7 0-2-16,-3 0-2 16,0 0 2-16,-5-6 4 15,-24-2 0-15,-11-2-3 16,-15 2 2-16,-8 2-2 16,-8 0-7-16,-3 4 4 0,1 2 2 15,-3 0 2-15,0 0 2 16,3 12 0-16,3-2 0 15,10 4 0-15,12-4 0 16,12-4 0-16,16-2 0 16,11-2 1-16,9-2-1 15,0 2-1-15,13 4-4 16,14 0-70-16,-4-2-57 16,-4-2-821-16</inkml:trace>
  <inkml:trace contextRef="#ctx0" brushRef="#br0" timeOffset="118538.39">11294 10967 457 0,'0'0'56'0,"0"0"39"16,0 0 126-16,0 0-75 16,0 0-69-16,0 0-24 15,0 0 28-15,-12 19-14 16,12-16-22-16,0-2-17 16,0 2-16-16,0 1 0 0,0 3 26 15,0 1 14-15,0 3-3 16,8-4 1-16,2 6-15 15,5-5-12-15,4 2-8 16,8-8-3-16,10-2 9 16,13 0-4-16,10 0 0 15,6-14-3-15,-1 0-7 16,-7 2 1-16,-12 1-3 16,-17 7-2-16,-13 3-2 15,-11 1-1-15,-5 0 0 16,0 0 1-16,-11 0 5 15,-20 0 1-15,-12 5-5 16,-6 6-2-16,0-1 4 0,-5 0 1 16,-2 0 2-16,1 2 0 15,4-4-2-15,7 2-3 16,5-2 0-16,8-4 0 16,9-2 1-16,6-2-2 15,8 0 2-15,6 0-1 16,-1 0 1-16,3 0 2 15,0 0 0-15,0 0-2 16,0 0-1-16,0 0-1 16,0 0-1-16,0 0 0 15,7 0-2-15,15 0 1 16,12-10 1-16,3 4 0 0,5-4 0 16,-1 2 0-1,-3 2 0-15,-11 2 0 0,-10 2 0 16,-7 2 0-16,-8 0-1 15,-2 0-2-15,0 0 1 16,0 0 1-16,0 0 0 16,-2 0 0-16,-19 0 1 15,-4 0-1-15,1 0-4 16,4 2-5-16,11 8-20 16,9-4-26-16,4-6-87 15,39 0-924-15</inkml:trace>
  <inkml:trace contextRef="#ctx0" brushRef="#br0" timeOffset="119844.74">13150 11023 895 0,'0'0'175'0,"0"0"2"0,0 0-36 16,0 0-80-16,0 0-35 16,0 0 1-16,-3 0 0 15,12 3-15-15,20 6 22 16,18-1 28-16,16-2-21 16,10-2-9-16,14-2 1 15,4 0-20-15,7-2-4 16,4 0-3-16,4 0 1 15,0 0-4-15,-6 0-3 16,-11 0 1-16,-10 0-1 16,-17-2 1-16,-16 2-1 15,-11 0 1-15,-18 0-1 16,-8 0 0-16,-4 0 0 16,-5 0 0-16,0 0 0 0,0 0 2 15,-31 0 0-15,-19 0 0 16,-14 0-2-16,-15 0 0 15,-10 0 0-15,-9 0 1 16,-6 0 0-16,4-6-1 16,6-2 0-16,12 0 1 15,13 0-1-15,9-2 2 16,8 6 3-16,10 0 2 16,9 4-3-16,6 0 0 15,2 0-2-15,3 0-2 16,4 0 1-16,2 0 0 15,8 0 0-15,1 0 0 16,5 0 2-16,2 0-2 0,0 0-1 16,0 1 0-16,0 6 0 15,17 3-1-15,21-2 1 16,18 2 1-16,13-9-1 16,18-1 2-16,4 0-1 15,9 0-1-15,5 0 0 16,-5 0 0-16,-8 0 0 15,-23 0 0-15,-18 5-1 16,-22 11-40-16,-18-6-113 16</inkml:trace>
  <inkml:trace contextRef="#ctx0" brushRef="#br0" timeOffset="121695.08">15271 11025 291 0,'0'0'356'16,"0"0"0"-16,0 0-89 15,0 0-135-15,0 0-49 16,0 0-6-16,-34-18-25 0,34 18-24 15,0 0-12 1,0 0-8-16,0 0-6 0,13 4-1 16,23 8 4-1,13-5 20-15,18 0-3 0,11-7 5 16,14 0-12-16,6 0-6 16,2 0 2-16,-5 0-4 15,-8-2-3-15,-11-4-1 16,-14 2-1-16,-12 0 0 15,-17 0 0-15,-17 4 1 16,-10 0-1-16,-6-2 1 16,0 2 0-16,-24 0 3 15,-28 0 1-15,-21 0-4 16,-16 0-3-16,-7 0 0 0,0 0 0 16,5 0 1-16,6 0 0 15,12-3 1-15,11 2 3 16,12-2-2-16,10 3 1 15,9 0 0-15,11 0-3 16,9 0 0-16,5 0 1 16,6-1-1-16,0 1-1 15,0-3 1-15,0 3-1 16,0 0 0-16,0 0-1 16,12 0 1-16,26 0-1 15,20 0 1-15,16-3 0 16,12-4 0-16,11 2 1 15,-1 1-1-15,-3 4 0 16,-13-2 0-16,-18 2 0 0,-19 0 0 16,-23 0 0-16,-13 0-1 15,-7 0-4-15,0 2-10 16,-27 7 6-16,-16 4 3 16,-3 1-6-16,1-6-6 15,9-4-2-15,10 0 1 16,10-4-14-16,10 0-57 15,6 0-622-15</inkml:trace>
  <inkml:trace contextRef="#ctx0" brushRef="#br0" timeOffset="124958.4">16559 11085 350 0,'0'0'590'0,"0"0"-386"15,0 0-30-15,0 0-57 16,0 0-58-16,0 0-19 15,0 0 10-15,0 0-10 16,0 0-12-16,0 0-9 16,15-4-5-16,5 0 2 15,7 2 0-15,7 2-4 16,10 0 3-16,14 0-2 16,8 0-9-16,13 0 0 15,6 0-1-15,6 0-2 16,5 0 0-16,4 0 0 15,2-2 0-15,-4-4-1 16,-13 2 0-16,-14 2 1 16,-18 2-1-16,-19 0 0 0,-14 0 0 15,-11 0-1-15,-7 0 1 16,-2 0-1-16,0 0-1 16,0 0 2-16,-13 0 3 15,-22 2-2-15,-15 6 0 16,-8-2 0-16,-9 0-1 15,-4-6 1-15,-5 2-1 16,1-2 1-16,-4 0-1 16,4 0 0-16,1 0 1 15,-1 0-1-15,-4 2 1 16,4 2-1-16,2 2 0 16,5 2 0-16,15 0 0 0,13 0 1 15,8-2-1-15,13 0 2 16,7-2 0-16,6 0-1 15,6-2 0-15,0 0 1 16,0-2-1-16,0 0 1 16,0 0 0-16,18 0-1 15,17 0 1-15,14 0 4 16,16 0 0-16,17 0-3 16,19 0 1-16,10 0-1 15,3 0-2-15,-5 0 0 16,-14 0-1-16,-23 6 0 15,-25 4-2-15,-31-6-59 16,-16-4-463-16</inkml:trace>
  <inkml:trace contextRef="#ctx0" brushRef="#br0" timeOffset="127358.72">18713 11053 217 0,'0'0'457'15,"0"0"-141"-15,0 0-93 16,0 0-96-16,0 0-35 16,0 0-5-16,0 0-23 15,-40-23-18-15,40 23-11 16,0 0-9-16,0 0-8 15,0 0-7-15,0 0-2 0,7-1-7 16,21 1 0-16,13-3 2 16,7 2 1-16,0 1-3 15,0 0 1-15,-7-2-3 16,-10 2 1-16,-12-2 0 16,-7-2-1-16,-10 2 0 15,-2-1 0-15,0 3 4 16,0 0 1-16,-24 0-2 15,-12 0-1-15,-4 0-2 16,-7 0 1-16,-1 0-1 16,-4 0 1-16,3 0-1 15,7 0 1-15,6 0 1 0,14 0 6 16,7 0 0 0,3 0-2-16,5 0-4 0,5 0-1 15,0 0 0-15,2 0 0 16,0 0-1-16,0 0 1 15,0 0-1-15,0 0 0 16,9 0 0-16,15 0 0 16,8 0 0-16,7 0 1 15,6 0 2-15,-3 0-2 16,-2 0 1-16,-9 0-2 16,-4 0 0-16,-6 0 0 15,-8 0 0-15,-2 0 0 16,-4 0 0-16,-3 0 0 15,0 0 0-15,-4 0 0 16,3 0 0-16,-3 0 1 0,0 0-1 16,0 0 2-16,-7 0-1 15,-13-1-1-15,0-2 0 16,0-1-1-16,2 3 1 16,5-1 0-16,4 2-1 15,5-4 1-15,4 4 0 16,0 0 0-16,0 0-1 15,0 0 0-15,0 0-1 16,0 0-8-16,8 0-45 16,-1 0-65-16,-7 0-292 15</inkml:trace>
  <inkml:trace contextRef="#ctx0" brushRef="#br0" timeOffset="129511.56">11224 9322 1318 0,'0'0'20'0,"0"0"91"15,0 0-6-15,0 0-43 16,0 0-39-16,0 0-12 16,-71-20-3-16,71 20 5 15,0-2-1-15,0 2-1 16,0 0-5-16,0-4-6 0,18-2 1 16,11 0 0-16,7 0-1 15,4 0 1-15,3 2 0 16,3 0-1-16,-2 0 0 15,-5 2 2-15,-10 0 0 16,-14-2-1-16,-11 4 0 16,-4 0-1-16,-4 0 3 15,-34 0 7-15,-18 0 4 16,-15 0-13-16,-3 0 0 16,3 0 1-16,0 0 1 15,9 4 10-15,6 2-3 16,12 0 2-16,12 4-5 15,10-4-1-15,10 0-3 16,10-4-2-16,0-2-1 16,2 0 0-16,0 0-1 0,0 6 1 15,6-6-2-15,21 2 1 16,16-2 0-16,13 0 1 16,9 0 2-16,1 0-2 15,-1 0 1-15,-9 0-1 16,-17-2 1-16,-9 2-1 15,-20 0 0-15,-8 0 0 16,-2 0 0-16,0-2 1 16,-6 2 3-16,-21 0-1 15,-8 0-3-15,-7 0 0 16,-1 0 0-16,-1 0 0 0,-4 0 0 16,4 0 1-16,2 0-1 15,13-4 0-15,9 0 0 16,11 0 2-16,7 2 0 15,2 2 2-15,0-6 0 16,22-2-4-16,18 0-5 16,11 0 5-16,7 6 0 15,0 2 0-15,-2 0-1 16,-2 0 1-16,-14 0-1 16,-14 0 1-16,-15 0 0 15,-11 0-1-15,-4 0-6 16,-36 0 7-16,-16 14-1 15,-8-2-1-15,-1-6 2 16,7 0 0-16,9-4 0 0,15-2 0 16,19 2-1-1,15 6 1-15,9 2-4 0,28 4-92 16,13-2-147-16</inkml:trace>
  <inkml:trace contextRef="#ctx0" brushRef="#br0" timeOffset="130913.87">18745 10957 306 0,'0'0'256'0,"0"0"22"15,0 0-79-15,0 0-69 16,0 0-64-16,0 0-34 16,-21-3-3-16,21 3 3 15,0 0 9-15,0 0 11 16,0 0 6-16,0 0 3 0,0 0-7 16,11-1-20-16,22-3-10 15,12 1-2-15,9 0-1 16,3-4-8-16,-1 1-8 15,-4 1-2-15,-6 1-2 16,-12 0 0-16,-14 1-1 16,-14 1 0-16,-6 0 1 15,0 2-1-15,-13 0 5 16,-22 0-2-16,-15 0-1 16,-8 12-1-16,-4-2 0 15,0 2-1-15,-1-2 1 16,5-2-1-16,8-2 1 15,4-2-1-15,11-1 1 0,12-2 1 16,13-1 0-16,5 0 6 16,3 0 1-16,2 0-3 15,0 0-4-15,0 0-1 16,2 0-1-16,21 4-2 16,10-4 2-16,11 0 0 15,8 0 0-15,-4 0 2 16,2 0-2-16,-10 0 1 15,-11 0-1-15,-7 0 0 16,-11 0-1-16,-4 0 1 16,-7 0 0-16,0 0 1 15,0 0-1-15,0 0 2 0,-24 0-1 16,-12 0-1-16,-7 9-1 16,-1-4 1-16,3 2 0 15,8-4 0-15,4 0 0 16,10-2 1-16,7 2-1 15,7-3 0-15,3 0 0 16,2 0 0-16,0 0 0 16,0 0 0-16,0 0 0 15,0 0 0-15,10 0-1 16,9 0-7-16,8 0 7 16,2 10-2-16,0-2-49 15,-4 0-159-15</inkml:trace>
  <inkml:trace contextRef="#ctx0" brushRef="#br0" timeOffset="132121.19">19441 10885 1196 0,'0'0'71'15,"0"0"74"-15,0 0-44 16,0 0-56-16,0 0-24 15,0 0-9-15,-19 0 1 16,19 0-2-16,11 1-1 16,26 5-4-16,19 6 27 15,13-2-2-15,10 2-14 16,5-2-5-16,5 0-3 16,0-3-4-16,0 1 0 15,-2-7 0-15,-6 1 2 16,-10-2-1-16,-9 0-2 15,-18 0-2-15,-13 3-1 0,-12-3 0 16,-15 0-1-16,-4 0 0 16,0 0 1-16,-11 4 2 15,-26 0 0-15,-19 4-1 16,-11-2-2-16,-7-5 1 16,-4 2-1-16,-4-3 1 15,-5 0-1-15,-3 0 1 16,6 0 4-16,6 0 5 15,11-4-2-15,16 1 0 16,9 2 3-16,11 1-6 16,6 0 0-16,2 0-3 15,10 0 0-15,5 0-2 16,2 0 0-16,6 0 0 16,0 0 0-16,0 0-1 15,12 0 0-15,24 4-2 0,17 8 3 16,16-2 1-16,14 0-1 15,5-5 0-15,9-1 1 16,-1-4-1-16,-3 0 0 16,-6 0 0-16,-14 0 1 15,-21 0-1-15,-21 0 0 16,-18 0 0-16,-13 0 0 16,-2 0-1-16,-40 11-3 15,-18 1-2-15,-19 6-15 16,0 0-1-16,-2-2 5 15,3-4 6-15,11 0 1 16,19-4 0-16,19 2 4 0,26-4 2 16,3-2-14-16,36-4-113 15,10 0-373 1</inkml:trace>
  <inkml:trace contextRef="#ctx0" brushRef="#br0" timeOffset="158174.28">8419 15709 885 0,'0'0'287'15,"0"0"-76"-15,0 0-77 16,0 0-57-16,0 0-34 16,0 0-17-16,0 0-8 15,-6-6 1-15,6 2-1 16,6 0-4-16,19 0-5 15,8-2-6-15,14 6 0 16,11 0-1-16,11 0 0 16,12 0-2-16,5 0 0 0,1 10 0 15,4-6 1-15,-4-4-1 16,0 0-3-16,-5 0-6 16,-5 0-18-16,-11 0-4 15,-12 0-44-15,-19 0-431 16</inkml:trace>
  <inkml:trace contextRef="#ctx0" brushRef="#br0" timeOffset="159049.64">7091 16681 247 0,'0'0'175'15,"0"0"114"-15,0 0 34 16,0 0-144-16,0 0-78 16,116 5-25-16,-95-4-20 15,0 3-11-15,8 4-5 16,2-3-2-16,8-4-10 15,5 3-3-15,10 0 1 16,6 1-6-16,7-5-11 16,10 4-1-16,15-4-4 15,6 0-3-15,7 0 0 16,-3 1-1-16,-13 7-1 16,-13 5-12-16,-17 5-32 15,-17 4-51-15,-18 2-112 0,-13-6-926 16</inkml:trace>
  <inkml:trace contextRef="#ctx0" brushRef="#br0" timeOffset="161887.04">5830 7082 1144 0,'0'0'0'15,"0"0"-54"-15,0 0-111 16,0 0 145-16,0 0 20 16,0 0 15-16,2 49-10 15,-2-27 5-15,-2 3 20 16,-2 4 48-16,-1 4-47 16,1 8 0-16,-2 9 12 15,-2 12-25-15,-3 12 22 16,-2 16 9-16,-3 13 19 15,-4 9-36-15,3 12-10 0,1 9-18 16,3 7 3 0,4 6-5-16,7-5 0 0,2-2 0 15,0-12-2-15,0-6 0 16,0-7 0-16,0-7 0 16,-5-2 2-16,-2 10 0 15,-6-3 0-15,-3-1-2 16,-1-1 4-16,-6 0 6 15,-4 9 3-15,5 1 0 16,0-2 5-16,6-2-6 16,5-11-5-16,5-7-5 15,4-8 2-15,2 0-4 16,0-1 2-16,-3 1 1 16,-2 2 3-16,-3 11 1 15,-5 5 3-15,-1 8-1 16,-1 0 2-16,-1 9 2 0,5-1-7 15,7-2-2-15,4-1-2 16,0-7 3-16,8-7-2 16,13-7 4-16,2-4 0 15,-2-4-5-15,-1-2-1 16,-7-3 0-16,-2-7 0 16,-4-4 1-16,-7 0-1 15,0 4 3-15,0 2 1 16,0 5 3-16,-11-5 11 15,2-4-7-15,5-5-5 16,4-8-3-16,0 2 2 0,0 1-2 16,2 4 1-1,6 2 4-15,4 2-7 0,-3-5-2 16,-1-1 0-16,-1-6 2 16,-2-6-2-16,2 0 1 15,-3-1-1-15,2-3 1 16,1 4-1-16,-3-4 0 15,6 0 2-15,-4-4-2 16,5 2 0-16,3-2 2 16,-3 3 2-16,3-5-1 15,-6 2-3-15,-3-6 0 16,-5 4 0-16,0 0 2 0,0 4-1 16,0 10 0-1,0-3-1-15,0 7 13 16,0-2-12-16,0-4 0 0,6-4 0 15,4-4-1-15,-2 1 0 16,3-3 1-16,-2-4 0 16,-2 2-1-16,-2-4 0 15,1 10 0-15,-2-8 0 16,1 2 1-16,2-3-1 16,0-5 0-16,-3 0 0 15,-2-16-1-15,2-2 1 16,-4-6 1-16,0-6-1 15,0 0 0-15,0-2 0 0,0 0 1 16,0-2-1 0,0 2 0-16,0 10 0 0,0-4-1 15,0 4-6-15,0 4-30 16,0-6-87-16</inkml:trace>
  <inkml:trace contextRef="#ctx0" brushRef="#br0" timeOffset="164391.2">8954 17486 22 0,'0'0'972'0,"0"0"-763"15,0 0-67-15,0 0-41 16,0 0-56-16,0 0-13 16,-18 0-2-16,18 0 11 15,-2 0-4-15,0 0-9 16,0 0-7-16,-3 0-5 16,1 0-9-16,2 4-4 15,-3 5-1-15,5 0 0 16,0-4-2-16,0 8 1 15,0-8 1-15,7 8 2 16,12-5 5-16,8-2 2 0,7 2-4 16,6-2 2-16,9 2-2 15,11 0-2-15,9-8-2 16,11 4 13-16,10-4-9 16,5 0-4-16,10 2 0 15,0 2 0-15,-5 4 0 16,-11 6-2-16,-11-4-1 15,-11 6 0-15,-6-6-1 16,1-2 2-16,2-2-2 16,5-6 2-16,2 0-1 15,3 0 1-15,-5 0-1 16,-4 0 0-16,-9 0 0 16,-12 0 1-16,-3 0-1 15,-10 0 0-15,-8 0 0 0,-4 0 0 16,-4 0 0-16,-1 0 0 15,-3 0 0-15,0 0 0 16,0 4 0-16,0-4 0 16,3 4 0-16,-1-4 0 15,3 0 0-15,-3 0 0 16,3 0 0-16,-3 0 0 16,3 0 0-16,-3 0-1 15,-5 0 1-15,2 4 0 16,-1-4 0-16,1 0 0 15,2 0 0-15,3 0 0 16,6 0 0-16,-2 0 0 16,4 0 0-16,-3 0 0 0,-3 0 0 15,-1-4-1-15,-3-4-1 16,-1 6 2-16,1-2 0 16,3 0 0-16,1-4-1 15,4 6 1-15,1-2-1 16,2 0 0-16,3 0 1 15,2 0-1-15,0 0-2 16,2 2 1-16,5-2 1 16,4 4 1-16,2-4 0 15,3 4 0-15,-5 0 0 0,2 0-1 16,-6 0 1-16,-3 0 0 16,-2 0 0-16,-2 0 0 15,0 0 0-15,0 0 0 16,0-4 0-16,-4 0 0 15,-8-2 0-15,-5 6 1 16,-8 0-2-16,-1 0 1 16,-3 0 0-16,0 0 0 15,0 0-7-15,-25 0-8 16,-26 0 9-16,-21 0-13 16,-17 0 4-16,-15 6 14 15,-8 2 0-15,-8 0 1 16,-5-2 0-16,-6 6 1 0,-3-6-1 15,-4 6 0 1,-2-6 0-16,6-2 0 0,5-4 0 16,8 0 0-16,17 0 0 15,17 0 1-15,16-4 0 16,17-2-1-16,16 2 1 16,16-4 0-16,9 8 0 15,11-2 5-15,2-2-2 16,0 4-4-16,0 0-4 15,0 0-1-15,8-4 5 16,19 4 2-16,11-4 0 16,13 0-2-16,14 4 1 15,19-6-1-15,19 6 0 16,13-8 0-16,11 4 2 16,8-6-1-16,6 2-1 15,3-2 1-15,2 2 0 0,-1 0 0 16,-8 2 1-16,-4 2-1 15,-21 4 0-15,-20 0 0 16,-23 0-1-16,-24 0 0 16,-14 0 0-16,-16 0 0 15,-7 0 0-15,-6 0 0 16,-2 0-1-16,0 0 1 16,-2 0 0-16,-35 0-1 15,-18 10 0-15,-25 2-23 16,-12-8 2-16,-10 2 15 15,-6-6 3-15,0 4 3 16,-10-4 1-16,-7 0-1 16,-9 0 2-16,-2 0 0 0,-2 0 1 15,11 0 4-15,11-4 5 16,19-2 5-16,22 2-5 16,27 0-8-16,21 0 1 15,15 0 0-15,12 4 1 16,0 0-5-16,3 0-6 15,33 4 3-15,21 12 3 16,26-6 0-16,19 0 1 16,14-2 1-16,11-8 0 15,12 0 2-15,6 0 1 16,1 0-1-16,-3 0-1 16,-3-4-1-16,-2-6 2 0,-9-2-3 15,-8 6 1-15,-9-2-2 16,-10-6 0-16,-6 6-2 15,-9-2 2-15,-14 6-7 16,-13 0-11-16,-15 0-1 16,-16 4-2-16,-16 0-22 15,-9 0-26-15,-4 0-11 16,-4 12-20-16,-25-2-118 16</inkml:trace>
  <inkml:trace contextRef="#ctx0" brushRef="#br0" timeOffset="166942.5">10338 16276 885 0,'0'0'163'0,"0"0"-29"16,0 0 39-16,0 0-91 15,0 0-49-15,0 0-18 0,0 0 11 16,60-28 27 0,-60 28-12-16,0 0-17 15,0 0-12-15,-5 14 0 0,-12 12 12 16,-4 2-4-16,4-1-11 15,-3 0-4-15,5 0-1 16,-2-5 0-16,5 0-1 16,-2-4-3-16,5-4 1 15,3-2-1-15,-2 2 0 16,4-10 0-16,2 2 0 16,-1 2 0-16,1-8 0 15,2 4 0-15,0-4-3 16,0 4 1-16,0-2-3 0,2 2 2 15,19-4 2 1,6 0 1-16,6 0 0 0,5 0 0 16,-1-2-1-16,1-2-4 15,-2-4-7-15,-4 4 7 16,-11 0-7-16,-5 4 7 16,-9 0 2-16,-5 0-1 15,-2 0 3-15,0 0 1 16,0 0 0-16,0 0 2 15,-2 12 1-15,-5-6-2 16,1 6 0-16,-2 6-1 16,-2 4 2-16,-3 0 0 15,-3 6 6-15,3 6-4 16,1-6 1-16,3-1-2 0,3-1-3 16,1-2 2-16,3-2-2 15,-1 0-2-15,-1 0 1 16,-3-4-50-16,-1-4-449 15</inkml:trace>
  <inkml:trace contextRef="#ctx0" brushRef="#br0" timeOffset="168006.47">11558 16348 239 0,'0'0'218'0,"0"0"109"0,0 0 6 16,0 0-146-16,0 0-85 15,0 0-22-15,-64-68-5 16,60 58-32-16,4 2-13 16,0-4-7-16,0 2-4 15,0-4-2-15,16-4-13 16,1 6-2-16,5 2-2 15,1 0 0-15,-1 6 1 16,-2 0-1-16,0 4 0 16,-5 0 0-16,-1 6 0 15,-3 10 0-15,-7 2 0 16,-1 4 1-16,-3 6 0 0,0-2-1 16,-5 6 2-16,-13-5 0 15,-3-1-2-15,-4 6 2 16,0-6 0-16,-8-2 1 15,-1 6-1-15,3-4 3 16,-2-2-2-16,4 2 0 16,6-4-1-16,6 0 0 15,1-4-2-15,10 4 0 16,1 0 0-16,5-8 0 16,0 0 0-16,2-1 0 15,13-4 0-15,2-4 0 16,0-1 0-16,1-4 2 15,5 0-1-15,-2 0-1 0,4 0 3 16,0-4-1 0,-7-15-2-16,-3 1 2 0,-9-8 0 15,-1-4-1-15,-5 2 2 16,0-8-2-16,-9 0 2 16,-20-4-2-16,-9 2 1 15,-4 0 2-15,-3-1 0 16,6 7 0-16,7 0 3 15,10 10 1-15,13 0-3 16,9 4-2-16,0 0-3 16,29 0-4-16,17 6-10 15,8 6-22-15,-4-2-74 16,-19 0-822-16</inkml:trace>
  <inkml:trace contextRef="#ctx0" brushRef="#br0" timeOffset="-79273.69">15516 7993 142 0,'0'0'308'15,"0"0"-5"-15,0 0-8 16,0 0-99-16,0 0-105 16,0 0-40-16,0 0-3 15,77-54 13-15,-77 54-25 16,0 0-26-16,0 0-5 15,0 4-3-15,0 20 21 16,-17 8 9-16,-5 6-6 16,-3 2 20-16,-4 4-38 15,0-2 3-15,-4 2-5 16,3-2-1-16,4-3-2 16,6-3-1-16,0-4-1 15,9-6-1-15,-1-7 0 16,6-2 0-16,1-9 0 15,3 2 0-15,2-6-2 0,0 0-16 16,-2-2-53-16,-2-2-151 16</inkml:trace>
  <inkml:trace contextRef="#ctx0" brushRef="#br0" timeOffset="-79020.75">15173 8263 1340 0,'0'0'128'0,"0"0"-27"0,0 0-31 16,0 0-35-16,0 0-11 16,0 0-11-16,33-14-4 15,-8 14-1-15,11 0-6 16,1 0 1-16,5 0-3 15,1 7 0-15,1 2-2 16,-6 0-59-16,-7-5-230 16</inkml:trace>
  <inkml:trace contextRef="#ctx0" brushRef="#br0" timeOffset="-78464.02">15340 7939 705 0,'0'0'621'16,"0"0"-491"-16,0 0-32 0,0 0-47 15,0 0-35 1,0 0-9-16,-9-4-3 0,9 4 1 16,0 0-5-16,0 0 1 15,0 4-1-15,9 6 6 16,15 4 3-16,14 0 9 15,7-5 8-15,8 0-18 16,3-3-5-16,-5-2 0 16,-9-2-3-16,-15-1 1 15,-14-1-1-15,-8 5-1 16,-5-1 0-16,0 5 0 16,-22 10 1-16,-14 9 1 15,-9-2-1-15,1 2 1 16,1 4 0-16,1 2 0 15,2 0-1-15,0 6 0 0,0 0 1 16,2 0-1 0,3 1 0-16,3-5-1 0,8 0 1 15,1-2 0-15,6-4-1 16,3 0-9-16,8-4-56 16,1-6-95-16,5-10-899 15</inkml:trace>
  <inkml:trace contextRef="#ctx0" brushRef="#br0" timeOffset="-78188.48">15195 8227 299 0,'0'0'276'0,"0"0"-116"16,0 0-38-16,0 0-84 15,0 0 101-15,136 91-139 16,-90-80-233-16</inkml:trace>
  <inkml:trace contextRef="#ctx0" brushRef="#br0" timeOffset="-75494.74">10135 11197 1189 0,'0'0'37'0,"0"0"-34"16,0 0 94-16,149-16-11 16,-73 10-42-16,15-2 1 15,12-2-20-15,4 2-5 16,2 4-2-16,-4 4-4 16,-10 0-9-16,-10 0-3 15,-10 0-2-15,-7 0 0 16,-15 2 0-16,-8 2-2 0,-14 0-3 15,-11-4-13 1,-6 2 6-16,-8-2 7 0,-4 0 5 16,-2 0 2-16,0 0 7 15,-13 0-4-15,-30 0-5 16,-17 0-4-16,-17 0 0 16,-13 0 2-16,-7 6 2 15,-9-2 0-15,0-4 1 16,1 2 4-16,9-2 1 15,14 0 12-15,10 0-3 16,19 0 3-16,15 0-2 16,16 0 0-16,10-2 0 15,10 2-1-15,2-2-6 0,0 2-9 16,4 0 0-16,33 0 0 16,18 4 10-16,19 2 8 15,19 2-4-15,14-4-3 16,16 0-5-16,6-2-1 15,5-2-1-15,-5 0-1 16,-4 0-3-16,-9 0 1 16,-12 0-1-16,-17 0-1 15,-22-4 0-15,-20 0-15 16,-19 4-3-16,-12-2 6 16,-12 2 8-16,-2 0 5 15,0 0 2-15,-7 0-2 16,-24 0-2-16,-16 0-12 15,-7 4-2-15,-1 2-20 0,-1-2 8 16,7 0 15-16,7-2 7 16,6-2 6-16,12 0 0 15,19 2 0-15,5-2-105 16</inkml:trace>
  <inkml:trace contextRef="#ctx0" brushRef="#br0" timeOffset="-74542.44">13490 10054 1451 0,'0'0'31'0,"0"0"-25"16,0 0-2-16,0 0 27 16,0 0-5-16,0 0-10 15,87 66-1-15,-51-66 6 16,6 0-15-16,7 0-1 16,3-8-2-16,-6-6-2 15,-6-2-1-15,-11 2 0 16,-11 6 1-16,-9 0 0 15,-9 4 1-15,0 4 4 16,0 0-1-16,-17 0-5 16,-15 18 1-16,-1 10 1 15,-3 4-1-15,2 4 1 0,1-4 0 16,2 3 0-16,2-3 1 16,0-2-3-16,-2 0 0 15,2-4-1-15,1 0 0 16,3-4-35-16,7-6-63 15,7-4-85-15,9-10-465 16</inkml:trace>
  <inkml:trace contextRef="#ctx0" brushRef="#br0" timeOffset="-74359.79">13546 10251 1362 0,'0'0'70'0,"0"0"-2"15,0 0 11-15,0 0-27 16,0 0-39-16,0 0-8 16,52-4 7-16,-19 4-9 15,5 0-3-15,4 0-11 16,-1 6-252-16</inkml:trace>
  <inkml:trace contextRef="#ctx0" brushRef="#br0" timeOffset="-72087.88">13820 12011 900 0,'0'0'335'0,"0"0"-210"16,0 0-27-16,0 0-16 15,0 0-48-15,0 0-17 16,42 0-4-16,-37 0-2 16,-3 0-5-16,2 0-2 15,6 12 0-15,1 0 2 0,5 6 4 16,5 0-2-16,6-2-1 16,9-3 2-16,9-3-4 15,3-9 2-15,2-1-1 16,-3 0-3-16,-10 0-1 15,-5-6-2-15,-8-3 0 16,-6 0 1-16,-7 1-1 16,-4 7 0-16,-7-2 2 15,0 3 0-15,0 0 1 16,0 0-3-16,0 0 0 16,-18 0 0-16,-11 16 0 15,-7 8 0-15,-6 5 1 16,-3-1 0-16,3 0-1 0,-1 2 0 15,8-6 0 1,8-4 0-16,3 0 0 0,6-6 0 16,5-2-1-16,1 0-7 15,3-4-41-15,5 0-17 16,2-6-18-16,-2-2 9 16,2 0-46-16,-4 0-272 15</inkml:trace>
  <inkml:trace contextRef="#ctx0" brushRef="#br0" timeOffset="-71872.03">13883 12190 601 0,'0'0'359'0,"0"0"-52"0,0 0-155 16,0 0-89-16,0 0-35 16,0 0-2-16,2-10 17 15,13 10-14-15,5 0-2 16,9-2-1-16,11 0-10 15,12-2-7-15,4 0 2 16,6 0-9-16,-2 4-1 16,-4 0-1-16,-3 0-7 15,-8 0-81-15,-14 0-465 16</inkml:trace>
  <inkml:trace contextRef="#ctx0" brushRef="#br0" timeOffset="-70856.13">15551 11957 1017 0,'0'0'238'16,"0"0"-97"-16,0 0-40 15,0 0-60-15,0 0-29 0,0 0 10 16,-4 10 6-1,-18 2 0-15,-7 2-9 0,-3 4 2 16,-3-1-9-16,-3-2-3 16,-3-1-1-16,2 2 0 15,1 0 0-15,5-1-2 16,6-5-2-16,9-5-1 16,7 4-2-16,6-8 0 15,3 2-1-15,2-2-2 16,0 2 1-16,0-2-3 15,5 2 1-15,17-3 3 16,7 0 1-16,11 0 1 0,4 0-2 16,3 0 0-16,2 0-6 15,2 0-58-15,1 0-105 16,2 0-898 0</inkml:trace>
  <inkml:trace contextRef="#ctx0" brushRef="#br0" timeOffset="-70296.76">16131 11955 1172 0,'0'0'209'0,"0"0"-89"16,0 0-50-16,0 0-26 16,0 0-26-16,0 0-11 15,-4-2 10-15,17 2 12 16,5 2-13-16,3 8-3 15,8-2 2-15,3-2-4 16,1 2-5-16,0-2-3 16,-2-4-1-16,-4 2-2 15,-2 0 0-15,-2-2 1 16,-8-2-1-16,-1 0 1 0,-8 0 0 16,-4 0-1-16,0 0 0 15,-2 0 1-15,0 0 1 16,0 6 0-16,-8 8-1 15,-19 8 0-15,-11 9 0 16,-3 5 0-16,4 0-1 16,6-2 2-16,4-4-1 15,5 0 0-15,2-4-1 16,2-4 0-16,2 0 0 16,6-4 0-16,-2-2 0 15,5-4-1-15,3 0-6 16,4-6-32-16,0 0-29 15,0-6-81-15,0 0-246 0</inkml:trace>
  <inkml:trace contextRef="#ctx0" brushRef="#br0" timeOffset="-70091.03">16140 12164 1343 0,'0'0'120'16,"0"0"13"-16,0 0-61 15,0 0-39-15,0 0-16 16,0 0-5-16,24-9 1 0,7 9 0 16,1 0-4-16,3 0-6 15,5 0-1-15,5 3-2 16,-1 7-1-16,-1 0-32 16,-7-4-153-16</inkml:trace>
  <inkml:trace contextRef="#ctx0" brushRef="#br0" timeOffset="7292.01">14261 6864 1545 0,'0'0'59'16,"0"0"8"-16,0 0-12 16,0 0-38-16,0 0-17 0,0 0-1 15,0 0 0 1,0-4-1-16,-8 36 2 0,-13 2 0 15,-8 10 1-15,-2 0 0 16,0-2 0-16,0-3-1 16,2-7 0-16,9-6-1 15,8-7-13-15,10-9-27 16,2-2-33-16,9-8-15 16,22 0-4-16,10-12-334 15</inkml:trace>
  <inkml:trace contextRef="#ctx0" brushRef="#br0" timeOffset="7513.09">14618 6834 1534 0,'0'0'36'0,"0"0"-35"0,0 0 10 15,0 0 3-15,0 0-13 16,0 0 6-16,-47 70 12 15,24-38-5-15,2-4-9 16,0 0-3-16,3-2-2 16,1 0-1-16,-3 2-10 15,2 0-50-15,2-1-108 16,3-8-741-16</inkml:trace>
  <inkml:trace contextRef="#ctx0" brushRef="#br0" timeOffset="8049.12">14992 6966 1508 0,'0'0'23'0,"0"0"-11"15,0 0 37-15,0 0-33 16,0 0-16-16,0 0 0 16,-6 36 5-16,-12-8-1 0,-1-2 5 15,4-2-3-15,5-4-2 16,2 0-3-16,4-8-1 16,4-2 0-16,0-6 1 15,0 3-1-15,0-7 0 16,0 0 0-16,0 0 1 15,8 0 1-15,15-8 3 16,6-13-3-16,2-3-1 16,2 2 0-16,1 0-2 15,-5 2 0-15,-2 6 1 16,-9 6-1-16,-3 6 1 16,-1 2 0-16,1 0-2 15,1 0 2-15,1 2-1 16,2 10 1-16,-6 2-1 0,-2 0 1 15,-4-2 0 1,-5 2 1-16,0-2-1 0,-2 0 0 16,0 6 1-16,0-1 1 15,-6 4-1-15,-1 1 0 16,4 3-1-16,3 3-1 16,10-6-4-16,32-6-50 15,11-16-494-15</inkml:trace>
  <inkml:trace contextRef="#ctx0" brushRef="#br0" timeOffset="8822.79">16596 7600 1275 0,'0'0'125'0,"0"0"-51"16,0 0 24-16,0 0-33 0,0 0-42 15,0 0-15 1,0-3-2-16,0 14 5 0,0 17 16 15,-8 2-10-15,-13 8-6 16,-3 0-4-16,-7 2-3 16,-5 0-3-16,1-4-1 15,3 1 0-15,3-5 0 16,9-2-2-16,7-6-8 16,3-4-7-16,8-4-7 15,2-4-33-15,8-4-20 16,27-6-18-16,11-2-156 15</inkml:trace>
  <inkml:trace contextRef="#ctx0" brushRef="#br0" timeOffset="9088.71">17195 7553 1516 0,'0'0'14'0,"0"0"37"15,0 0 7-15,0 0-44 16,0 0-14-16,0 0 4 16,-42 65 19-16,9-25 0 15,-5 0-8-15,-2 4-3 16,-2 0-1-16,0-2-6 16,-3 4-3-16,0-2-2 15,3-1 0-15,4-3-1 0,11-2-4 16,12-4-19-16,8-4-36 15,7-6-110-15,0-14-1012 16</inkml:trace>
  <inkml:trace contextRef="#ctx0" brushRef="#br0" timeOffset="9510.52">17668 7742 1658 0,'0'0'0'16,"0"0"-15"-16,0 0 15 15,0 0 9-15,0 0 4 16,0 0-4-16,63 121-3 15,-55-98 0-15,1-2 1 16,-3-3-5-16,2-3 0 16,-4-2 0-16,3-8-1 15,-1 2 1-15,4-5 0 16,3-2 3-16,3 0 5 16,5-2 9-16,4-20-5 15,4-7-9-15,2-4-3 16,0-3 0-16,-1-3-1 15,-1 5-1-15,-5 0 0 0,-4 4 0 16,-4 10 0-16,-5 6-1 16,0 4-8-16,-2 10-34 15,-7 0-110-15,-2 0-897 16</inkml:trace>
  <inkml:trace contextRef="#ctx0" brushRef="#br0" timeOffset="9906.07">17822 7597 1615 0,'0'0'0'0,"0"0"-13"16,0 0 13-16,0 0 4 15,0 0 6-15,0 0-1 16,44 105 1-16,-15-75 5 16,5-2 3-16,3-4-3 15,2 0-6-15,-1-5-5 16,1-4 2-16,1-3-4 16,-1-6 0-16,1-2 0 15,-5-4-1-15,-2 0 1 0,1-1 0 16,-5-20 0-1,0-1 4-15,2-10 1 0,-2 0 3 16,0-6-5-16,0-2-4 16,-9 8 1-16,-7 6 2 15,-4 10-2-15,-7 8-2 16,-2 5-1-16,0 3-28 16,0 0-174-16</inkml:trace>
  <inkml:trace contextRef="#ctx0" brushRef="#br0" timeOffset="12852.49">9059 18322 1162 0,'0'0'0'0,"0"0"0"0,0 0 47 15,0 0 5-15,0 0-20 16,0 0-4-16,143 36 4 15,-93-36 43-15,0 0-5 16,-3 0 2-16,-5 0-37 16,-4 0-12-16,-1 0-9 15,0 0-5-15,-2 0 0 16,1-6-2-16,-1 6-3 16,-2-8-3-16,1 2 0 15,-5-2 0-15,-9 4 0 16,-9 4 0-16,-7 0-1 15,-4 0 1-15,0 0 4 16,0 0 2-16,-19 0 7 16,-22 0-13-16,-7 0-1 0,-4 0 0 15,1 0 3-15,0 0 1 16,2 0 2-16,2 0 14 16,2 0-2-16,3 0-9 15,1 4-5-15,4 0-3 16,3 2 0-16,8-2 0 15,4 0 0-15,8-4-1 16,5 0 0-16,7 0 0 16,2 0 1-16,0 0-1 15,0 0 0-15,0 0-1 16,7 0 0-16,20 0 0 0,10 0 1 16,11 0 0-1,6-4 0-15,18-6 0 0,13 2 0 16,13-6 0-16,13 6-12 15,1 2-35-15,-6 2-73 16,-14 0-450-16</inkml:trace>
  <inkml:trace contextRef="#ctx0" brushRef="#br0" timeOffset="14916.96">12686 18290 735 0,'0'0'451'0,"0"0"-331"16,0 0 57-16,0 0-61 16,0 0-78-16,0 0-22 15,17 0-7-15,0 0 7 16,5 0-6-16,0-9-6 16,2 9-3-16,1-5 1 15,6 1-1-15,7 4 0 0,5 0-1 16,7 0 1-16,4 0-1 15,9 9 1-15,5 0-1 16,13-5 1-16,6-4-1 16,0 0 1-16,4 0 1 15,-11 0 3-15,-11 0 0 16,-11 0 3-16,-15 0-5 16,-19 0-3-16,-13 0 1 15,-8 0 1-15,-3 0 7 16,-7 0 17-16,-22-4-13 15,-10-1-12-15,-3 1 0 16,-9 4 0-16,-11 0 0 16,-16 0-1-16,-18 0 0 0,-11 0 0 15,-8 13 0 1,1 1 0-16,2 0 1 0,3-2 3 16,8-2 5-16,13-2 5 15,12 2-3-15,18-6-8 16,18 0-2-16,15-4 0 15,12 4 1-15,11-4-1 16,2 0-1-16,0 0 1 16,0 0-1-16,0 0 1 15,0 0 2-15,0 0 3 16,0 0-4-16,9 0-2 16,22 0 1-16,23 0 1 15,12 0 0-15,22 0-1 16,14 0-1-16,6 0 0 0,13-8 1 15,3 4-1-15,2-6 0 16,-9 6 0-16,-13 0 0 16,-23 4 0-16,-20 0 0 15,-23-4 0-15,-16 4-1 16,-16 0 1-16,-3 0 0 16,-3 0 0-16,0 0 0 15,0 0 0-15,-9 0 1 16,-18 0-1-16,-13 12 0 15,-6-6 0-15,-4-2 0 16,-5-4 0-16,-4 0-1 0,7 0 0 16,0 0-2-1,10 0-5-15,8 0 1 0,8 0 1 16,8-6-3 0,9 2-9-16,7 0-45 0,2 0-138 15</inkml:trace>
  <inkml:trace contextRef="#ctx0" brushRef="#br0" timeOffset="20430.87">9038 4939 994 0,'0'0'9'16,"0"0"-9"-16,0 0-58 16,0 0 38-16,0 0-5 15,0 0-115-15,0 0-52 16,-4-21 192-16,4 20 53 15,0-3 67-15,-2 1 29 16,0 0 47-16,-3-5-44 16,1 4-37-16,-2-2-40 15,-2-2-36-15,-5 0-9 0,-2 2-13 16,-5-2 3-16,-3-1-6 16,1-3 14-16,-2 2-11 15,3-4-11-15,-1 0 3 16,5 2 9-16,-4-2-10 15,1 0-2-15,0 4-4 16,-4-2-2-16,1 6 2 16,-4 0-1-16,-4 0 0 15,-2 4 0-15,-7 0 1 16,0 2-2-16,-1 0 0 16,-1 0 3-16,5 0-2 15,-1 0 0-15,4 0 3 0,3 0 1 16,2 0 0-16,-3 0-2 15,7 0 0-15,-2 0-3 16,0 0 1-16,0 0 0 16,0 0 0-16,-2 0 1 15,0 2 0-15,-2 0 3 16,0-2 2-16,-5 6 0 16,1-2-1-16,-1 2-4 15,3-2 0-15,-1 4-2 16,3-2 1-16,-3 4-1 15,6-4 0-15,-1 0 0 16,0 2 2-16,0-4-2 16,0-1 0-16,2 0 1 0,-4-1-1 15,-3 0 3 1,-3-2-3-16,-8 0 0 0,-2 0 0 16,-2 0 0-16,0 0 1 15,-2-4-1-15,2-2 1 16,0-4 0-16,-5 2-1 15,-4 2 0-15,-2-6 0 16,0 4 1-16,0-4-1 16,0 4 0-16,4-4 0 15,5 4 0-15,2-4 2 16,5 4-1-16,3-4-1 16,3 8 1-16,5 0 0 0,2 0 2 15,2 4-3-15,-3 0 3 16,-1 0-3-16,-2 0 1 15,-8 12-1-15,-4 2 0 16,-2 0 0-16,-2 2 0 16,4 4 0-16,1 2 0 15,1 4 2-15,1 2-1 16,3 1 1-16,1 1 0 16,7-5-1-16,6-3 0 15,7 1 0-15,6-3-1 16,4 4 0-16,0-2 0 15,4 2 0-15,1 0 1 16,5 2-2-16,0 4 2 0,0-4-1 16,2 3 1-1,12-2 0-15,1-3-1 0,4 4 1 16,0-6-1-16,1 3 0 16,5-6 0-16,2 2 0 15,4 1 0-15,3-2 1 16,3 2-1-16,5-2 1 15,3 0-1-15,9-6-1 16,5-6 1-16,11-4 0 16,1-4 2-16,4 0-1 15,2 0 0-15,0 0-1 16,-3 0 2-16,-7 0-2 16,-7 4 0-16,-11 0 1 15,-7 2-1-15,-4-2 0 0,0 2 0 16,5-6 0-16,3 0 1 15,10 0-1-15,4 0 1 16,5 0-1-16,3-8 2 16,4 2-1-16,-1 2 1 15,-6 2-2-15,-5 2 1 16,-10 0-1-16,-6 0 0 16,-7 0 0-16,-6 0 1 15,-2 0-1-15,-4 0 0 16,0 0 0-16,2 0 0 0,2 0 1 15,4 0-1 1,5 4 0-16,2-2 0 16,5 2 0-16,-1 0 0 0,3 4 0 15,2-4 1-15,0-2-1 16,-5 0 0-16,-1 0 1 16,-3 0-1-16,-7 0 0 15,0 4 0-15,1-4 0 16,-3-2 0-16,4 0 0 15,2 2 0-15,-2 0 1 16,3 0-1-16,0 2 0 16,-1 2 0-16,4-4 0 15,5 0 0-15,4 0 0 16,4-2 0-16,4 0 1 16,-6 0-1-16,2 0 0 0,-10 2 2 15,-5 0-2-15,-6 4 0 16,-8 0-1-16,-6-4 1 15,2 2 1-15,1-2-1 16,2 2 0-16,3-2-1 16,4 2 2-16,2-4-1 15,3 2 0-15,3 0 1 16,-4 1-1-16,1 1 0 16,-7 0 0-16,0-3-1 15,-7 5 1-15,0-2 0 16,0 0 0-16,-1 0 1 15,3-2-1-15,2 5 1 16,3-3-1-16,5 0 1 16,2-1 0-16,2 4 1 15,2 1 0-15,-3-2-1 0,0 3 1 16,-6 0-2-16,-3 0 1 16,-1 0-1-16,-2 0 0 15,-1-4 0-15,1-3 0 16,4 2 0-16,2-2 1 15,5-2-1-15,6 0 1 16,5 0-1-16,3 0 1 16,2 0-1-16,0-2 0 15,-6-2 0-15,1 2 1 16,-3 0-1-16,-4 2 0 16,-1 0 0-16,-4 0 0 15,3 0 1-15,-1 0-1 0,6 0 0 16,-1 0 0-1,8 0 1-15,-2 0-1 0,6 0 0 16,-2 2 0-16,-4-2 0 16,-1 0 0-16,-5 0 0 15,-4 0 0-15,3 0 1 16,-4 0-1-16,-1 0 0 16,-1 0 1-16,-1 0-2 15,6 0 2-15,5 0-1 16,4 0 0-16,4 0 0 15,0 0 0-15,3 0 0 16,-4 0 0-16,-6 0 0 16,-1 0 0-16,-7 0-1 0,-3 0 1 15,-3-2 0 1,-3-1 0-16,2-4 0 0,2 3 0 16,5-3 0-16,3-1 0 15,1 5 0-15,0-1 0 16,1-3 0-16,-4 2 1 15,-5 0-1-15,-1 1 0 16,-4 0 0-16,0-1 0 16,-2 0 1-16,-5 0-1 15,-2-6 0-15,0 4 2 16,1-10 3-16,0-1 2 16,6-4-1-16,0-2-3 15,4-2-1-15,-2-2-2 16,-2 6 0-16,-2 0 1 0,-4 4-1 15,-2 2 0-15,-4 2 0 16,-4-4 1-16,0 0 0 16,-2-4-1-16,-4-6 1 15,-3 2 0-15,-2-3-1 16,0-5 0-16,-7 0 1 16,-8 2-1-16,-1-2 0 15,-2 6 0-15,-6 0 0 16,-7 0 0-16,-7 4 0 15,-14-4 0-15,-10 3 0 16,-7 3 0-16,-12 3-1 16,0 2 0-16,-4 3 1 15,2 4 0-15,8 1 1 0,3 2-1 16,7 4 0-16,3-1 0 16,2 4 0-16,-3 0 1 15,-6 0-1-15,-4 0-1 16,-1 0 1-16,-1 0 0 15,6 4 0-15,7 3 0 16,2 4 0-16,-1-4 0 16,-3 5-1-16,-4-2 1 15,-3 3 0-15,-6 1 0 16,-4-6 0-16,3 4 1 16,2-6-1-16,0 2 0 15,7 0 0-15,3-2 0 0,5-2 0 16,3 0 0-16,10 2 0 15,-2-2 0-15,13 0 1 16,-3 0-1-16,-1 2 0 16,1-2-1-16,-5-4 1 15,-3 0 0-15,-6 0 1 16,-2 0-1-16,-4 0 0 16,0-8 0-16,3 0 0 15,1 0 0-15,6 0 0 16,4 6 0-16,1 0 0 0,3 2 0 15,-1 0 0-15,1 0-1 16,0 0 1 0,-5 2 0-16,-1 4 0 15,-6 4 0-15,2-4-1 16,4 2 1-16,3-4 0 0,7-2 0 16,5-2 0-16,2 0 0 15,4 0 0-15,4 0 0 16,2 0 0-16,-2 0 0 15,-2 0 0-15,-2-6-1 16,-6-4 0-16,-5 2-1 16,-1 0 0-16,-2-1-1 15,3 0 1-15,7 3-1 16,6 0 0-16,8-2 1 16,7 4-1-16,6 1-5 15,4 2-15-15,0 1-31 16,0 0-121-16</inkml:trace>
  <inkml:trace contextRef="#ctx0" brushRef="#br0" timeOffset="31149.8">15068 18304 247 0,'0'0'88'0,"0"0"-59"0,0 0 92 16,0 0-58-16,0 0-49 16,0 0 123-16,0 0 203 15,0 0-118-15,-22 0-97 16,19 0-25-16,1 0-31 15,2 0-22-15,-2 0-10 16,2 0-11-16,0 0-14 16,0 0-10-16,0 0-2 0,0 0 0 15,2 0 0 1,18 0 0-16,7 0 3 0,4 0-1 16,11 0 5-16,12-10 0 15,2 1 4-15,2 5-5 16,-5 4-5-16,-4 0-1 15,-7 0-1-15,-1 0 1 16,-8 0 0-16,0 0 0 16,-1 0-1-16,1 0 0 15,0 0-1-15,3 0 1 16,1 0-1-16,2-5 2 16,-1 1-2-16,-3 4 1 15,1-5-1-15,-5 5 0 16,-2-4-3-16,-6 3 0 15,-8-3 3-15,-6 0 2 0,-7 4-1 16,-2 0 1 0,0 0 3-16,0-5 0 0,-8 5-3 15,-19 0-2-15,-10 0 0 16,-5 0-3-16,-2 5 3 16,-5 3 2-16,-1-3 0 15,0 0 0-15,-4 4 0 16,8-5 0-16,1-4 0 15,9 0 0-15,7 0 1 16,9 0-1-16,3 0 2 16,1 0 2-16,7 0 3 15,2 0-2-15,1 0 1 0,3 0 0 16,1 0-5-16,-1 0-1 16,1 0 1-16,2 0-1 15,0 0 1-15,0 0-1 16,0 0-1-16,0 0 1 15,0 0-1-15,0 5 1 16,14-1 1-16,10 6 3 16,15-6-1-16,7 0 3 15,12-4 2-15,9 0-3 16,-3 0-2-16,1 0-2 16,0 0-1-16,-5 0 1 15,1 0-1-15,-7 0 1 16,0-4-1-16,0 0 0 0,-6-2 0 15,-3 2 0-15,-5 0 0 16,-9 4-1-16,-6 0 1 16,-8 0-4-16,-7 0-7 15,-6 0 2-15,-1 0 1 16,-3 0 1-16,0 0 3 16,0 0 4-16,0 0 0 15,0 0 0-15,-17 0-2 16,-16 0-9-16,-11 0-8 15,-12 0 0-15,-4 4 7 16,-2 0 6-16,3 2 6 16,7-6 0-16,4 4 0 0,9-4 2 15,10 0-2 1,8 0 8-16,10 0-5 0,5 0 1 16,4 0 6-16,2 0-1 15,0 0 2-15,0 0 4 16,0 0-1-16,0 0 1 15,0 0-1-15,0 0-3 16,0 0-3-16,0 0-4 16,0 0-4-16,0 0 0 15,0 0-2-15,0 0 0 16,17 0 2-16,14 0 0 16,9 0 1-16,12 0-1 15,6 0 0-15,4 0 1 16,5 0-1-16,2-4 0 15,-5-2 0-15,-4-2 0 16,-6 3 0-16,-11 1 0 0,-10 4 0 16,-13-5-1-16,-9 5-3 15,-8 0-2-15,-3 0-4 16,0 0 4-16,0 0 1 16,0 0-2-16,0 0-1 15,-12 0-14-15,-15 0-4 16,-6 0 4-16,-7 0-9 15,-4 0 6-15,-10 0 11 16,-2 0 10-16,-2 0 4 0,-2 0 2 16,4 0 3-1,5 0 8-15,8 0 5 0,8 0-2 16,10 0-8 0,8 0-2-16,3 0 0 0,5 0-5 15,5 0 2-15,0 0 4 16,-1 0 9-16,3 0 3 15,0 0-1-15,0 0-2 16,2 0-1-16,0 0-7 16,0 0-5-16,0 0-3 15,0 0-4-15,6 0 2 16,19 0 2-16,13 0 1 16,8 0 1-16,12 0 0 15,7 0 0-15,1-4 0 16,0 4 0-16,-9 0-2 0,-10 0-1 15,-9 0-1-15,-11 0 2 16,-7 0-5-16,-7 0-6 16,-4 0-3-16,0 0-5 15,-7 0-15-15,3 0-25 16,-5 0-66-16,0 0-470 16</inkml:trace>
  <inkml:trace contextRef="#ctx0" brushRef="#br0" timeOffset="32039.2">17122 18304 1340 0,'0'0'0'16,"0"0"10"-16,0 0 30 15,0 0-7-15,0 0-29 16,0 0 23-16,0 0 23 15,38 4-15-15,-22 0-7 16,6 0-4-16,2-2-8 0,10 2 2 16,6 0 5-16,7-4-11 15,11 0 1-15,6 0-4 16,9 0 2-16,4 0-2 16,-2 0 0-16,1-4-1 15,-3 0-5-15,-6 2-2 16,-1-2 1-16,-9 4-2 15,-4-4-1-15,-3 4 1 16,-6 0 0-16,-6 0-1 16,-9 0 1-16,-7 0-1 15,-8 0 1-15,-7 0-1 16,-5 0 0-16,-2 0-2 16,0 0 0-16,0 0-1 15,-16 8 4-15,-16 6-1 16,-10 0 0-16,-5-6 1 0,-8 2 1 15,-3-2 0-15,-4-2-1 16,-6 2 1-16,2-8 1 16,1 4-2-16,5-4 4 15,7 0 6-15,8 0-1 16,9 0 1-16,14 0 0 16,11 0-1-16,7 0 5 15,4 0-7-15,0 0-5 16,0 0-2-16,0 0-2 15,8 0 0-15,24 0 2 16,15 0 2-16,12-4-2 16,15-2 2-16,13 2-2 15,15-4 0-15,17 8 0 16,3-4 0-16,-3 4-1 0,-11 0-28 16,-14 0-81-16,-12 0-1167 15</inkml:trace>
  <inkml:trace contextRef="#ctx0" brushRef="#br0" timeOffset="33041.28">19763 18352 1244 0,'0'0'175'0,"0"0"-167"0,0 0 5 15,0 0 117-15,0 0-114 16,0 0-13-16,-2 4 0 16,2-2 6-16,6-2 10 15,9 4-3-15,6 0 1 16,8-4 3-16,8 0 4 16,11 0-11-16,6 0-5 15,10 0 1-15,2-8 0 16,1-6-1-16,0 0-1 15,-3 2-2-15,-6 2-2 16,-10 6-3-16,-13 4 1 16,-13-2-1-16,-11 2 0 0,-8 0 0 15,-3 0 0-15,0 0 3 16,0 0 0-16,-23 0-2 16,-12 0-1-16,-17 0 0 15,-10 6-1-15,-14 2 1 16,-11 2-1-16,-8-6-2 15,-5 0 2-15,-4 0 0 16,7-2 2-16,5 2-1 16,13-4 4-16,11 0 0 15,19 0 4-15,20 0 1 16,13 0-3-16,10 0 1 16,6 0-3-16,0 0-2 15,0 0-2-15,0 0 0 0,0 0-1 16,0 0 1-1,11 0 2-15,11 0 0 0,9 0-1 16,12 0 0-16,10 0-1 16,7 0 0-16,7 0-1 15,3 0-6-15,-4 0-22 16,-5 0-27-16,-11 0-76 16,-13 0-1053-16</inkml:trace>
  <inkml:trace contextRef="#ctx0" brushRef="#br0" timeOffset="51488.51">15327 17008 1235 0,'0'0'81'0,"0"0"-47"15,0 0 77-15,0 0-52 16,0 0-17-16,122-88 4 16,-93 64-9-16,-3-2-8 15,1-2-6-15,0-6-2 16,2-2-7-16,4-13 0 16,1-5-3-16,-5-10-4 0,-5 2-4 15,-8-8-1-15,-9 2-1 16,-7 6-1-16,0 9 1 15,0 21-1-15,0 14 1 16,-12 14-1-16,-3 4 0 16,-5 14 0-16,-7 38 0 15,-7 15 0-15,3 9 0 16,4 0 1-16,4-4-1 16,2-6 0-16,5-7 0 15,5-5 0-15,5-6 0 16,6-2 0-16,0-2 0 15,0-8 0-15,0-2 0 16,13-10 0-16,7-2-1 16,5-8 0-16,2-6 1 0,6-4-3 15,5-4 3 1,2 0 2-16,3-22 0 0,-1-10 0 16,0-6 0-16,-4-4-1 15,-7-6 0-15,-9 8 0 16,-12 0 1-16,-6 8-2 15,-4 5 0-15,0 5 1 16,0 12 0-16,0 2 0 16,0 8 0-16,0 0-1 15,0 0 0-15,0 8-2 16,-12 20 2-16,1 17-1 16,-2-5 1-16,6 4 0 15,5-8 0-15,2 0 0 16,0-10 0-16,11-8-1 0,16-8-1 15,11-10-2 1,8 0-1-16,10-14-22 0,-4-22-60 16,-10-8-353-16</inkml:trace>
  <inkml:trace contextRef="#ctx0" brushRef="#br0" timeOffset="51689.32">16175 16325 1658 0,'0'0'7'0,"0"0"22"0,0 0 21 16,0 0-50-16,0 0-5 16,0 0-11-16,-6 0-55 15,6 18-47-15,0 4-373 16</inkml:trace>
  <inkml:trace contextRef="#ctx0" brushRef="#br0" timeOffset="52306.63">16254 16677 1667 0,'0'0'22'0,"0"0"-10"16,0 0 35-16,0 0-30 0,0 0-8 15,0 0-4-15,0 85 0 16,2-79 0-16,-2 6 0 16,0-6-1-16,0 2-1 15,0-4-3-15,0-4 0 16,2 0 0-16,2 0 0 16,5 0-2-16,7 0-3 15,9-14 4-15,4-8 0 16,2 4-10-16,-5 1 2 15,-6 8 7-15,-2 4 0 16,-7 5 1-16,2 0 1 16,1 10 1-16,-1 12-1 0,-1 5 1 15,-2 3 1-15,-3-2 0 16,-1 2 0-16,2-6 0 16,0-2 1-16,-1 0-1 15,3-10-2-15,0-2 2 16,8-6 0-16,4-4 0 15,7 0 0-15,4-8 0 16,8-20 0-16,3-6-1 16,3-2-1-16,-2-4 0 15,-8 4 1-15,-10 0-1 0,-11 4 1 16,-9-3-1 0,-7 11 1-16,0 4 0 15,0 10 0-15,-7 10 1 16,-11 0 1-16,-7 0-3 0,-1 26 0 15,-6 6 0-15,8 4 1 16,6-1-1-16,10 1 0 16,8-8 1-16,0-2-1 15,4-4 0-15,25-4-2 16,9-4 1-16,2-2-1 16,3-10-20-16,1-2-39 15,1 0-105-15,-3 0-853 16</inkml:trace>
  <inkml:trace contextRef="#ctx0" brushRef="#br0" timeOffset="53104.5">17392 16745 1592 0,'0'0'41'16,"0"0"4"-16,0 0 14 15,0 0-40-15,109-134-8 16,-103 102 5-16,-3 0 2 15,-3 2-4-15,0 2-7 16,0 16 1-16,-7 2 0 16,-4 6 0-16,-5 4-2 15,-6 0-6-15,-4 24 0 16,-3 14 0-16,2-2 0 0,4 0 0 16,6-4 0-16,3 2 0 15,5-6 0-15,7-1-1 16,2-5 0-16,0-8 0 15,0-6 1-15,4-2-2 16,10-2 1-16,8-4-1 16,5 0 2-16,2-9 0 15,2-10-1-15,-4-7-3 16,-7 3-1-16,-7 5 4 16,-6 6 0-16,-5 10 1 15,-2 2 0-15,0 0-1 16,0 2-2-16,0 24-1 15,2 5 4-15,0 1 1 16,3-2-1-16,4-6 0 16,2-6 0-16,5-2 0 15,3-10 0-15,4-6 1 0,6 0-1 16,6-14 2-16,6-16 1 16,-3-6-1-1,-5-10 0-15,-2-3-2 0,-4-5 1 16,-7-4-1-16,-2-4 1 15,-7-10-1-15,-9 6 0 16,-2 3 0-16,0 13 0 16,0 12 0-16,-11 18 1 15,-4 8-1-15,1 6 1 16,-1 6 0-16,-1 0-1 16,3 0-1-16,-1 14 1 0,10 8-1 15,4 4 1-15,0 2-1 16,2-2 0-16,20 2 0 15,12-1 0-15,1-5 0 16,3 0 0-16,1-4-2 16,-4-4 0-16,1-2 0 15,-5 2 1-15,-4 8 1 16,-3 0 1-16,-9 10 0 16,-4 8-1-16,-3 0 1 15,-6 0 0-15,-2 2 0 16,0-3 0-16,0 1 1 15,0-4-1-15,0 0 0 16,0 0 0-16,2 0-3 0,2-10-110 16</inkml:trace>
  <inkml:trace contextRef="#ctx0" brushRef="#br0" timeOffset="89124.93">21329 16409 835 0,'0'0'95'0,"0"0"-31"15,0 0 24-15,0 0 53 16,0 0-36-16,0 0 6 15,0 0-20-15,-5 18-29 16,5-16-20-16,0 6-11 16,0-4-6-16,0 0-9 15,7-2-3-15,4-2-2 16,7 0 1-16,2-10 6 0,5-22-5 16,-1-4-8-16,-4-8 0 15,-6-5-4-15,-6-5 1 16,-8 4-2-16,0 2 0 15,0 8 1-15,0 10-1 16,-4 12 1-16,-5 12-1 16,-3 6 1-16,0 0-1 15,-9 26-1-15,-10 24 1 16,-2 8 0-16,-3 14-2 16,5 3 2-16,8 1 0 15,8-4-1-15,9-10 0 16,6-16-2-16,0-2-1 0,17-10-3 15,12-10-2 1,4-6 3-16,1-1-7 0,1-8-18 16,0-4-30-16,-7-5-110 15,-4 0-490-15</inkml:trace>
  <inkml:trace contextRef="#ctx0" brushRef="#br0" timeOffset="89668.38">21764 16593 1206 0,'0'0'352'0,"0"0"-333"15,0 0 42-15,0 0-6 0,79-112-40 16,-65 76-7-16,-5 0 5 16,-7 6 1-16,-2-1 0 15,0 12 1-15,0 10-4 16,0 9 3-16,-4 0-5 15,-15 0-7-15,-4 27-2 16,-4 13-1-16,-2 10 1 16,4-6 0-16,5-4 0 15,9-4-1-15,7-8 1 16,4 2-1-16,0-8 0 16,0-4 1-16,10-4 0 15,6-2 0-15,0-6 0 16,4-2 0-16,7-4 0 15,2 0 1-15,4-5-1 0,7-18 0 16,-2-7 0 0,-7-6 1-16,-9-4-1 0,-13 0 0 15,-9-8 1-15,0 2-1 16,-9 6-2-16,-15 4 0 16,-3 9 1-16,3 18 1 15,1 9-1-15,1 0 1 16,2 5 0-16,2 26-1 15,2 1 1-15,8 0 0 16,8 2-1-16,0-6-1 16,0-2 2-16,16-8-2 15,5-6 1-15,6-2 0 0,2-6-8 16,4-4-13-16,3 0-31 16,3 0-102-16,-6-4-603 15</inkml:trace>
  <inkml:trace contextRef="#ctx0" brushRef="#br0" timeOffset="90243.74">22327 16437 1468 0,'0'0'54'0,"0"0"-36"16,0 0 84-16,81-121-61 15,-62 81-26-15,-5 8-7 16,-12 2 3-16,-2 2 4 0,0 10-6 15,-6 4 0-15,-15 10 3 16,-8 4-2-16,-6 10-8 16,-8 20-2-16,-1 14 0 15,6 2 0-15,9-1 0 16,13-5 0-16,9-8 0 16,7-10-1-16,0-10 0 15,13-2 1-15,8-10 0 16,3 0 0-16,8-18 1 15,-3-14 0-15,0-3-1 16,-2-5 2-16,-8 8-2 16,-3 10 0-16,-9 14 1 0,-3 4-1 15,0 4-1 1,4 20-1-16,7 16 2 0,3 19 0 16,4 3 0-16,0 0 0 15,-2-6-1-15,2-2 2 16,-6-4-1-16,-3-6 0 15,-8 0 0-15,-5 0 1 16,0 1 0-16,0-1-1 16,-20-4 1-16,-5-2 0 15,1-6-1-15,4-12 0 16,2-6 1-16,1-10 2 16,1 0 5-16,5-30 3 15,1-8-8-15,6-6-2 16,4-4 0-16,0 3 0 15,0 4-1-15,0 6 0 0,6 11 0 16,13 6-8 0,3 10-41-16,5 8-93 0,2 0-501 15</inkml:trace>
  <inkml:trace contextRef="#ctx0" brushRef="#br0" timeOffset="90655.24">23067 16740 1534 0,'0'0'28'16,"0"0"-4"0,0 0 84-16,0 0-72 0,0 0-18 15,0 0-8-15,-16 0-3 16,16 0-5-16,0 0-2 15,7 4 0-15,12 1 0 16,6 8 1-16,0-7-1 16,-5 2 0-16,-2 0 1 15,-10-2-1-15,-3 6 0 16,-5 6 0-16,0 4 1 16,-7 6 1-16,-15 4-1 15,0-2 0-15,2-4 3 16,4-4 2-16,8-12 1 0,2 4-4 15,6-6-2-15,0 2-1 16,0-2 0-16,3 0 0 16,19-6 1-16,12-2-1 15,6 0 1-15,2 0-1 16,0-2 0-16,-3-14-17 16,-15-2-120-16</inkml:trace>
  <inkml:trace contextRef="#ctx0" brushRef="#br0" timeOffset="91046.83">23247 16136 1723 0,'0'0'0'15,"0"0"8"-15,0 0 27 16,0 0-31-16,121 42-1 16,-104-6-1-16,-3 0 1 15,-3 8 2-15,-3 5 2 16,4-9-5-16,-3 4 4 16,-1-4-2-16,4-4 0 15,-1-12-3-15,5-4-1 0,-3-10 1 16,0-6-1-1,3-4 3-15,2 0-1 0,4-26 8 16,7-14 0-16,-2-14-7 16,-3 0-1-16,-6-8-2 15,-2 3 0-15,-8 7 0 16,-1 10-14-16,-4 8-20 16,-3 12-23-16,0 12-55 15,0 6-186-15</inkml:trace>
  <inkml:trace contextRef="#ctx0" brushRef="#br0" timeOffset="91422.88">23476 16124 1607 0,'0'0'16'0,"0"0"-16"15,0 0 57-15,0 0-21 16,0 0-14-16,85 120-5 16,-58-94-3-16,-2 2-2 15,-4-1-3-15,2-1-4 16,0-2-2-16,-1-2 7 16,0-14-7-16,-2 2 1 15,-2-6-1-15,0-4 1 16,0 0 0-16,-1-4 2 0,3-20-2 15,5-6 0-15,0-11-2 16,-1 1-2-16,0-10 2 16,-3 10-2-16,-4 4 0 15,-3 2 1-15,-6 10-1 16,-1 4 0-16,-3 6-3 16,-4 4-16-16,8-2-37 15,-4 2-485-15</inkml:trace>
  <inkml:trace contextRef="#ctx0" brushRef="#br0" timeOffset="94888.26">25028 15767 1444 0,'0'0'58'0,"0"0"-27"16,0 0 67-16,0 0-80 0,0 0-12 15,0 0 31-15,0 80-5 16,4-40-3-16,-2 9-4 16,-2 1-8-16,0 8-5 15,0 0-4-15,0 4-3 16,0 4-2-16,0-8 0 15,-4-3 0-15,-6-11-1 16,2-8 0-16,-1-12-2 16,0-4 1-16,2-2 0 15,0-4-1-15,3-6 1 16,2-6-1-16,2-2 0 16,0 0 1-16,0 0 0 15,0 0 0-15,6-18-1 16,19-10 0-16,6-12 0 15,3 4 0-15,-3 5 0 16,-2 13 0-16,-2 5 0 0,-3 13 0 16,0 0 0-16,3 0 0 15,0 18-1-15,-5 4 1 16,-4 0 0-16,-6 2-1 16,-6 2 1-16,-6 4 0 15,0 2 0-15,-23 4 2 16,-14 0-2-16,-12-2 0 15,-7-6 1-15,-2-10-1 16,3-4 0-16,-1-10 0 16,5-4 0-16,-1 0-7 15,7-6-34-15,3-12-69 0,0-4-592 16</inkml:trace>
  <inkml:trace contextRef="#ctx0" brushRef="#br0" timeOffset="95383.97">24176 15669 1340 0,'0'0'113'0,"0"0"-99"15,0 0 35-15,0 0 34 16,0 0-20-16,63 142-25 0,-32-76-10 16,2 11-4-16,0 3-9 15,1 6-6-15,-9 2-4 16,-9 6-1-16,-14 1-3 15,-2-3 0-15,-21 2 0 16,-25-8 0-16,-19-1-1 16,-15 3-1-16,-20-2-49 15,-10-2-74-15,-1-16-875 16</inkml:trace>
  <inkml:trace contextRef="#ctx0" brushRef="#br0" timeOffset="96026.76">20761 16186 1179 0,'0'0'62'0,"0"0"6"16,0 0 95-16,0 0-75 16,0 0-31-16,0 0-3 15,0-44-8-15,0 44-24 16,0 8-8-16,-9 38-12 15,-14 34 0-15,-1 23 1 0,2 13 1 16,8 0-3 0,14-4 0-16,0-5-1 15,21-5 0-15,25 0 0 0,20-7-9 16,26-15-74-16,13-8-375 16</inkml:trace>
  <inkml:trace contextRef="#ctx0" brushRef="#br0" timeOffset="96809.89">25641 16311 1219 0,'0'0'152'0,"0"0"-3"15,0 0-51-15,0 0-55 16,0 0-8-16,0 0-12 15,0 64 10-15,0-30-16 16,0 2-5-16,-4-4-1 16,0-2-7-16,4 2-2 0,0-6-1 15,0-6-1 1,0 0 0-16,0-2 0 0,0-12-9 16,16-2-39-16,7-4-36 15,6-6-113-15,-3-24-1257 16</inkml:trace>
  <inkml:trace contextRef="#ctx0" brushRef="#br0" timeOffset="96951.97">25743 15743 1692 0,'0'0'0'0,"0"0"-19"16,0 0 16-16,0 0-63 15,0 0-232-15</inkml:trace>
  <inkml:trace contextRef="#ctx0" brushRef="#br0" timeOffset="97181.87">26229 15414 1348 0,'0'0'396'15,"0"0"-393"-15,0 0-2 16,-10 111 6-16,-3-25 1 16,4 8-2-16,0 8-3 0,0 0-3 15,-2 1 1-15,2-1-1 16,2 2 0-16,-1 3-1 16,1-13-29-16,0-10-44 15,0-22-99-15,3-26-427 16</inkml:trace>
  <inkml:trace contextRef="#ctx0" brushRef="#br0" timeOffset="97347.2">26110 16325 1394 0,'0'0'125'16,"0"0"-10"-16,0 0 7 16,0 0-82-16,0 0-25 15,0 0-15-15,-4-41 1 0,35 41-2 16,13 14 1-16,14-1-44 15,7-8-65-15,-1-1-387 16</inkml:trace>
  <inkml:trace contextRef="#ctx0" brushRef="#br0" timeOffset="97758.24">26810 16150 1691 0,'0'0'4'0,"0"0"43"16,0 0-15-16,0 0-27 0,0 0 2 15,0 0-4-15,-101-44-1 16,70 44-1-16,-2 8 0 16,-1 14 2-16,8 2 4 15,3-6-2-15,10 4-3 16,7 0-1-16,3-4-1 15,3-4 0-15,0 2 0 16,0-2 0-16,18 0 0 16,4-6 1-16,3 2-1 15,4-1 0-15,0 0 0 16,0 4 0-16,0 5 0 16,-5 0-3-16,-6 8-5 15,-7 6-1-15,-11-4-3 0,0 2 5 16,-17-4 4-16,-15-8 3 15,-3 0 0-15,-2-12 0 16,0-6 4-16,3 0 2 16,5 0-4-16,12-18-2 15,15-10-21-15,2-20-162 16</inkml:trace>
  <inkml:trace contextRef="#ctx0" brushRef="#br0" timeOffset="98015.9">27581 15476 1764 0,'0'0'13'0,"0"0"-5"15,0 0 11-15,0 0 2 16,0 161-3-16,0-75-10 15,-16 6-5-15,1-2-2 16,-1 0-1-16,3-7 0 16,-1-1-6-16,3-12-17 15,-5-10-31-15,-1-12-102 16,-1-30-968-16</inkml:trace>
  <inkml:trace contextRef="#ctx0" brushRef="#br0" timeOffset="98168.07">27365 16092 1621 0,'0'0'72'0,"0"0"-32"16,0 0 4-16,0 0-43 15,0 0-1-15,0 0 0 16,40 50-36-16,0-32-38 16,7-2-50-16,6-6-295 15</inkml:trace>
  <inkml:trace contextRef="#ctx0" brushRef="#br0" timeOffset="98581.36">27883 16084 1601 0,'0'0'64'0,"0"0"36"0,0 0-62 16,0 0-18-16,0 0-10 16,0 0 3-16,23-121-4 15,-23 121 0-15,-27 0-8 16,-13 5-1-16,-11 27 0 15,-2 6 0-15,4 2 0 16,11-2 0-16,9-4 0 16,15-2 0-16,12-6-1 15,2-4 0-15,2-4-1 16,20-8 2-16,7-10 0 16,7 0 0-16,2 0 0 15,5-22 0-15,-4-6 0 0,1-4-4 16,-6-2-1-16,-8-6 2 15,-7 0-6-15,-15 4-3 16,-4 10 4-16,-7 6 3 16,-19 12-3-16,-10 8 7 15,-4 0 0-15,4 8 1 16,5 16 0-16,9 2 4 16,15 0-1-16,7-2-3 15,11-2-1-15,31-4 1 16,16-10 1-16,13-4-1 15,6-4-34-15,-4 0-361 16</inkml:trace>
  <inkml:trace contextRef="#ctx0" brushRef="#br0" timeOffset="99232.81">28862 15950 1505 0,'0'0'33'16,"0"0"86"-16,0 0-25 15,0 0-59-15,0 0-5 16,0 0-11-16,-2-81-4 16,-14 81-10-16,-4 0-2 0,-7 0-3 15,-4 12 1 1,-2 7-1-16,2-1 0 0,2 0 0 16,10-4 0-16,8-1 0 15,7-8 0-15,4 4 0 16,0 0-2-16,0-1 2 15,9 2 0-15,13 2 0 16,3 2 0-16,2 0 0 16,-1-2 0-16,1 2 0 15,2-4 1-15,-7 4-1 16,-1-2-1-16,-13 6 1 16,-6 0-2-16,-2 4-1 0,-10 4 0 15,-24 2 1 1,-9-2-1-16,4-4-1 15,-1-8-1-15,11-6-3 0,6-8-7 16,12 0-25-16,11-18-122 16</inkml:trace>
  <inkml:trace contextRef="#ctx0" brushRef="#br0" timeOffset="99489.84">29227 15276 1707 0,'0'0'1'0,"0"0"12"0,0 148 32 16,-4-70-28-16,-10 13-6 15,-8 3-7-15,-2 2-3 16,-1-2 0-16,0-8-1 15,8-13 0-15,-1-13-18 16,3-10-32-16,-3-14-86 16,2-18-351-16</inkml:trace>
  <inkml:trace contextRef="#ctx0" brushRef="#br0" timeOffset="99614.02">29067 15973 1362 0,'0'0'108'16,"0"0"19"-16,0 0-63 15,0 0-56-15,0 0-8 16,0 0-1-16,127-15-68 16,-85 29-149-16</inkml:trace>
  <inkml:trace contextRef="#ctx0" brushRef="#br0" timeOffset="100413.9">29630 15958 1603 0,'0'0'41'0,"0"0"53"16,0 0-43-16,0 0-36 15,0 0 4-15,0 0-5 16,19-115-3-16,-19 113 1 0,-16 2-8 16,-18 0-4-16,-8 10 0 15,-5 14 0-15,1 6 0 16,7 2-1-16,11-1 1 15,10-1 0-15,11-2-1 16,7-6 0-16,0-4 0 16,11 0 0-16,14-8 0 15,6-2 1-15,9-8-2 16,7 0-2-16,-1 0 0 16,4-6-1-16,-6-12-1 0,-3-2 1 15,-4-8 0 1,-5-2 3-16,-6-7 0 0,-8-7 2 15,-7-6-1-15,-11 6 1 16,0 2-2-16,-9 16 1 16,-15 6 1-16,-3 10 1 15,-4 10 2-15,2 0 1 16,0 0-2-16,4 8 3 16,9 2-4-16,8 2 0 15,8-6-1-15,0 6 0 16,0-8 0-16,2 2 0 15,20-2 0-15,7-4 0 16,9 0 1-16,7 0 0 16,1-4-1-16,0-6 0 15,-5-8 0-15,-7-2 0 0,-7 0 0 16,-10-2 0-16,-7-8 0 16,-8 6 1-16,-2 2 0 15,0 1 0-15,0 10 0 16,0 4 4-16,0 7-2 15,0 0-2-15,0 0-1 16,0 0-1-16,0 0 0 16,0 13-1-16,0 9 2 15,0 0 0-15,6 2-1 16,17 0 1-16,4 4-1 16,8 0 1-16,5 2 0 15,2-2 0-15,-4 2-8 0,-8 0-14 16,-13-2 20-16,-15 8 1 15,-2-5 1 1,-9 1 0-16,-18 4 7 0,-2-6 14 16,5 2-9-16,6-6-4 15,7 2-4-15,11 2-2 16,0-2-2-16,7-2-7 16,17-4-47-16,-2-8-650 15</inkml:trace>
  <inkml:trace contextRef="#ctx0" brushRef="#br0" timeOffset="101673.9">30362 16084 686 0,'0'0'289'15,"0"0"-174"-15,0 0 109 16,0 0-171-16,0 0-14 0,0 0 13 15,17 50 20-15,10-50-1 16,6 0-26-16,3 0-10 16,2-10-10-16,-2-12-3 15,-1-6-7-15,-4-2-8 16,-2-6-2-16,-6-4-2 16,-8-5-2-16,-3-1 0 15,-12 4-1-15,0 10-5 16,0 14 0-16,-14 12 3 15,-6 6-1-15,-2 0 2 16,-3 18 0-16,-2 14 0 16,8 12 1-16,7 6 0 15,10-5-2-15,2-5 2 16,6 0-3-16,23-10-2 16,12-2-21-16,8-10-41 0,7-10-71 15,-3-6-463-15</inkml:trace>
  <inkml:trace contextRef="#ctx0" brushRef="#br0" timeOffset="101995.45">31436 15655 1676 0,'0'0'19'16,"0"0"-17"-16,0 0 14 15,0 0-2-15,-8 112 1 16,22-76-4-16,4 0-1 16,0-6-1-16,2 1-1 15,2-8-2-15,0-1 0 16,1-9-1-16,-3-8 1 16,4-5-2-16,0 0 3 15,1 0 6-15,4-26-2 16,-6-6-2-16,-2-8-5 15,-2-4-2-15,-4-2-1 16,-4 2-1-16,-2-2-7 16,-2 12-27-16,-3 2-38 0,-4 10-216 15</inkml:trace>
  <inkml:trace contextRef="#ctx0" brushRef="#br0" timeOffset="102342.96">31611 15579 1456 0,'0'0'32'0,"0"0"-20"16,0 0 81-16,0 0-39 15,99 134-15-15,-64-102-15 16,3 2-8-16,-3-6-1 0,-1 2-7 15,-1-8-4-15,-4-4 0 16,-2-4 0-16,-2-8-2 16,-7-3 2-16,1-3 4 15,4 0 8-15,-1-21-3 16,2-11-5-16,1-8-1 16,-5-6-2-16,1-2-3 15,-6 0-1-15,-7 6-1 16,0 12-2-16,-8 7-11 15,0 14-13-15,0 9-42 16,0 0-156-16</inkml:trace>
  <inkml:trace contextRef="#ctx0" brushRef="#br0" timeOffset="109963.34">9565 18202 393 0,'0'0'248'16,"0"0"-88"-16,0 0-104 16,0 0-45-16,0 0 0 0,0 0-5 15,0 0 9 1,0 0-15-16,-12 2-5 0,10-2 5 16,2 0 20-16,0 0 68 15,0 0 53-15,0 0-59 16,0 0-64-16,-2 0-18 15,2 0 9-15,0 0 2 16,0 0 48-16,0 0 26 16,0 0-4-16,0 0-16 15,0 0-18-15,-2 0-12 16,2 0-15-16,0-2-13 16,0 2-7-16,0 0-3 0,4 0 0 15,19 0 3-15,8 0 0 16,4 0 0-16,9-15 3 15,4 9 0-15,-1-6 2 16,-5 8-3-16,-7 4 0 16,-8 0-1-16,-12 0-1 15,-3 0 1-15,-8 0-1 16,-4 0 2-16,0 0 5 16,0 0 3-16,-4 0 8 15,-14 0-12-15,-7 0-2 16,-6 0-1-16,-2 0 2 15,-7 8-4-15,-4 14 1 16,-1 5 4-16,1-4-2 16,5-1 6-16,8-4-6 15,13-5-1-15,7-3-1 0,9-6-2 16,2-4 0 0,2 0-5-16,32 0 4 0,12 0 1 15,17-14 0-15,3-8 2 16,-3 8-2-16,-10 1-1 15,-13 13-42-15,-22 0-196 16</inkml:trace>
  <inkml:trace contextRef="#ctx0" brushRef="#br0" timeOffset="118732.59">15473 18290 1082 0,'0'0'185'16,"0"0"-69"-16,0 0-48 16,0 0-15-16,0 0-31 0,0 0-13 15,0 0 17-15,-9-9 20 16,9 9-9-16,0 0-13 15,0 0-18-15,0 0-2 16,16 9 1-16,6 9 11 16,7 0-9-16,4 4-4 15,10-4-1-15,1-8-1 16,8-2 2-16,4-8-3 16,0 0 1-16,3-4 2 15,-1-14-1-15,-6 0 0 16,-10-4-2-16,-13 8 1 15,-13 8 0-15,-10-2-1 16,-6 8 1-16,0 0 4 16,0 0 5-16,-2 0 6 0,-25 0-10 15,-10 14-6-15,-13 8 0 16,-3-8 0-16,-3 4 0 16,-2-10 1-16,-2 2-1 15,-2-6 1-15,4 0-1 16,2-4 1-16,5 0 1 15,2 0 1-15,-1 0 1 16,6 4 1-16,-1 6 1 16,12 4-1-16,6-2-4 15,8-2-1-15,10-2 0 16,6-8 0-16,3 0 0 16,0 4-3-16,3-4 0 15,21 0 1-15,9 0 2 0,12 0 0 16,11 0 1-16,6 0-1 15,9-8 1-15,5-2-1 16,2-6 0-16,-7 2 0 16,-6-8 0-16,-9 4-2 15,-11 0 2-15,-16 4 0 16,-14 10 0-16,-11 0-3 16,-4 4 3-16,0-4 0 15,-9 2-10-15,-17 2-10 16,-10 0 5-16,-4 0-24 15,-3 14-1-15,4 4-28 0,5 0-17 16,7-8-152-16,9-2-986 16</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7:11:52.079"/>
    </inkml:context>
    <inkml:brush xml:id="br0">
      <inkml:brushProperty name="width" value="0.05292" units="cm"/>
      <inkml:brushProperty name="height" value="0.05292" units="cm"/>
      <inkml:brushProperty name="color" value="#002060"/>
    </inkml:brush>
  </inkml:definitions>
  <inkml:trace contextRef="#ctx0" brushRef="#br0">16921 7748 1074 0,'0'0'88'0,"0"0"-3"16,0 0 37-16,0 0-66 15,0 0-39-15,0 0-8 16,0 0-9-16,-84 133 5 16,84-106-5-16,0 5 5 15,0 3 14-15,13-3-4 0,5 0-9 16,7-8 7 0,3-8-4-16,3-8 7 0,8-8-6 15,5 0 11-15,12-32 21 16,2-15-8-16,-4-3-10 15,-12-5-15-15,-15-2-4 16,-19 3-3-16,-8 2 1 16,0 10-3-16,-27 10-3 15,-10 14-8-15,-9 14-3 16,-6 4-2-16,-4 18-28 16,7 18-56-16,13 4-219 15</inkml:trace>
  <inkml:trace contextRef="#ctx0" brushRef="#br0" timeOffset="410.02">18240 7708 1699 0,'0'0'0'0,"0"0"0"16,0 0 0-16,0 0 1 15,0 0 1-15,-118-20-2 16,90 48 0-16,1 2 1 0,0 8 0 16,5 5-1-16,9 2 0 15,5 0-2-15,8-4 2 16,0-4-2-16,6-9 1 15,13-10-1-15,8-12 2 16,4-6 0-16,9 0 3 16,7-30 1-16,0-10 5 15,0-10-5-15,-5 1-2 16,-9 3-2-16,-10 0 0 16,-15 14-1-16,-8 6-2 15,-13 18-6-15,-34 8-19 16,-15 6-57-16,-9 22-83 0,6 0-966 15</inkml:trace>
  <inkml:trace contextRef="#ctx0" brushRef="#br0" timeOffset="819.59">19183 7726 1612 0,'0'0'7'16,"0"0"0"-16,0 0 26 0,0 0-3 15,0 0-20-15,-133 34-5 16,113 0-3-16,3 6 1 15,13-2-3-15,4-2-1 16,0 3 0-16,23-3-2 16,10-11 3-16,7-7-1 15,7-9 0-15,2-9 1 16,2-2 0-16,3-30 0 16,-6-8 4-16,-3-8-1 15,-11-7-1-15,-12 1-2 0,-9 4 0 16,-11 4-28-16,-2 14 6 15,-13 14 5-15,-27 16-16 16,-13 2-64 0,1 8-52-16,15 14-1194 0</inkml:trace>
  <inkml:trace contextRef="#ctx0" brushRef="#br0" timeOffset="1242.49">20366 7678 1582 0,'0'0'141'16,"0"0"-135"-16,0 0 23 0,0 0-10 15,0 0-15-15,0 0-2 16,-129-6-2-16,75 48 1 15,8 2-1-15,13 2 0 16,12 6-1-16,15-4-1 16,6 1-2-16,8-3-2 15,26-6-4-15,9-10 3 16,7-6 4-16,10-16 0 16,7-8 3-16,3 0 0 15,1-26 0-15,-2-12 2 16,-7-13-1-16,-10 0 2 0,-17-7 2 15,-17-3 1-15,-15 3 0 16,-3 6-3-16,-19 12-2 16,-23 14-1-16,-9 12-2 15,-3 14-4-15,-1 0 0 16,4 14-17-16,17 18-44 16,22-4-119-16</inkml:trace>
  <inkml:trace contextRef="#ctx0" brushRef="#br0" timeOffset="1698.97">21714 7682 1729 0,'0'0'4'0,"0"0"37"15,0 0-16-15,0 0-15 16,0 0-6-16,-120-46-4 16,91 64 0-16,0 6 1 15,2 4-1-15,7 6 0 16,4 0-1-16,8 0 0 16,6 3 0-16,2-4 0 15,0 2-1-15,0-9 2 0,4-2-1 16,12-8-1-1,3-2 1-15,13-6 1 0,13-8 0 16,5 0 1-16,10 0-1 16,3-24-1-16,-7-8 0 15,-14-5 0-15,-10 1 1 16,-19-8 0-16,-9 2 1 16,-4 0-1-16,-2 10-4 15,-23 6-4-15,-10 14-3 16,-9 12-3-16,-12 0 4 15,-4 24-2-15,-1 10-3 16,5 6-6-16,14 2-25 16,20 4-56-16,22-6-269 15</inkml:trace>
  <inkml:trace contextRef="#ctx0" brushRef="#br0" timeOffset="2104.02">22605 7774 1683 0,'0'0'7'0,"0"0"47"16,0 0-10-16,0 0-16 15,0 0-18-15,0 0-10 16,-133-60 1-16,69 94-1 0,3 10 1 15,12 4-1-15,16 0 0 16,17 7-1-16,16-1-1 16,0-4 0-16,26-2 2 15,22-8-1-15,10-12 1 16,4-12 0-16,3-12 0 16,-1-4 0-16,-4-14 0 15,-4-18 1-15,-7-12-1 16,-6-10 0-16,-12-4-5 15,-12-5-18-15,-11 8-12 16,-8 10 6-16,-10 13 21 16,-28 14-1-16,-9 14-1 15,-6 4 3-15,4 10 1 16,13 18-67-16,16 6-575 16</inkml:trace>
  <inkml:trace contextRef="#ctx0" brushRef="#br0" timeOffset="2487.02">23597 7867 1729 0,'0'0'4'0,"0"0"11"15,0 0 8-15,0 0-18 0,-129-3-4 16,98 27-1-16,2 9 0 16,6-1 0-16,8 0 0 15,6-2-2-15,9-2 0 16,0-4-1-16,9-2 3 16,22-6 0-16,11-6 0 15,7-10 0-15,5 0 2 16,-3-2-1-16,-2-24 0 15,-7-2 1-15,-9-6 0 16,-8-6 0-16,-9 2 0 16,-11 4-2-16,-5 6 0 15,-12 15-21-15,-28 9-27 16,-9 4-45-16,0 13-53 0,14 20-246 16</inkml:trace>
  <inkml:trace contextRef="#ctx0" brushRef="#br0" timeOffset="2898.03">24608 7856 1684 0,'0'0'6'15,"0"0"17"1,0 0 19-16,-116-52-14 0,83 52-16 16,2 0-7-16,0 0-2 15,2 16-1-15,4 4-2 16,8 3 0-16,10-1 1 16,5 1-2-16,2 5 2 15,4-1-1-15,23-4 1 16,9-2 0-16,4-7 0 15,7-10-1-15,-3-4 1 16,3 0 0-16,-3-17-1 16,-2-10 1-16,-3-7 0 15,-8-6 0-15,-5-3-1 16,-8 1-1-16,-11 6-5 16,-7 10-6-16,-7 10 1 0,-33 16-17 15,-9 0-32-15,3 12-72 16,15 18-371-16</inkml:trace>
  <inkml:trace contextRef="#ctx0" brushRef="#br0" timeOffset="3266.57">25643 7752 1665 0,'0'0'29'0,"0"0"7"15,0 0 1-15,0 0-9 16,0 0-18-16,0 0-7 16,-127-32-3-16,106 54 0 15,3 4 0-15,3 4 0 16,9 0 0-16,6 5 0 15,0-3 0-15,0-2 0 16,15-2 0-16,7-6 1 16,1-11-1-16,1-4 0 15,-2-7 2-15,3 0 1 16,-3-25-1-16,-2-11 0 0,-6-8-1 16,-10-2-1-16,-4-2-20 15,-35 6-72-15,-35 2-1615 16</inkml:trace>
  <inkml:trace contextRef="#ctx0" brushRef="#br0" timeOffset="5047.38">15425 7525 1684 0,'0'0'5'15,"0"0"-4"-15,0 0-1 16,0 0-6-16,0 0-181 15,0 0-804-15</inkml:trace>
  <inkml:trace contextRef="#ctx0" brushRef="#br0" timeOffset="10175.81">17278 8947 1755 0,'0'0'6'0,"0"0"0"15,0 0 13-15,0 0-13 16,0 0-6-16,0 0-10 15,0 0-34-15,9-32-127 16</inkml:trace>
  <inkml:trace contextRef="#ctx0" brushRef="#br0" timeOffset="10354.23">18082 8967 1729 0,'0'0'0'15,"0"0"-17"-15,0 0-54 16,123-38-124-16</inkml:trace>
  <inkml:trace contextRef="#ctx0" brushRef="#br0" timeOffset="10500.27">18604 8941 1715 0,'0'0'4'0,"0"0"-4"0,0 0-1 16,0 0-73-16,120-42-303 15</inkml:trace>
  <inkml:trace contextRef="#ctx0" brushRef="#br0" timeOffset="10653.23">19691 8965 1705 0,'0'0'0'0,"0"0"0"0,0 0-34 16,151-54-160-16</inkml:trace>
  <inkml:trace contextRef="#ctx0" brushRef="#br0" timeOffset="10809.47">20411 8959 1656 0,'0'0'10'15,"0"0"-7"-15,0 0-3 0,129-36-69 16,-64 28-596-16</inkml:trace>
  <inkml:trace contextRef="#ctx0" brushRef="#br0" timeOffset="10984.23">21748 8925 1258 0,'0'0'436'0,"0"0"-435"15,0 0-2-15,131-42-9 16,-82 36-445-16</inkml:trace>
  <inkml:trace contextRef="#ctx0" brushRef="#br0" timeOffset="11166.9">23254 8935 1772 0,'0'0'1'0,"0"0"3"16,0 0-4-16,160-36 0 15,-100 28-201-15</inkml:trace>
  <inkml:trace contextRef="#ctx0" brushRef="#br0" timeOffset="11353.49">24685 9025 1833 0,'0'0'3'16,"0"0"-2"-16,0 0 1 15,113-90-2-15,-93 78-20 0,-7-2-314 16</inkml:trace>
  <inkml:trace contextRef="#ctx0" brushRef="#br0" timeOffset="12956.74">25745 9090 1693 0,'0'0'20'15,"0"0"-20"-15,0 0-7 16,0 0 5-16,0 0 2 16,0 0 0-16,0 0-9 15,77 0-12-15,-61 0 17 16,-3 0 1-16,-3 0 1 16,-4-8 2-16,-1-3 3 15,-3 4 0-15,-2 0 15 0,0 1 7 16,2 5 8-16,-2 1-5 15,0 0-15-15,0 0-10 16,0 0-3-16,7 0-10 16,9 6-85-16,6-2-435 15</inkml:trace>
  <inkml:trace contextRef="#ctx0" brushRef="#br0" timeOffset="14226.68">26736 8992 1331 0,'0'0'26'0,"0"0"84"0,0 0 14 15,0 0-68-15,143 0-9 16,-105 0-5-16,-1-4-9 16,1-13-2-16,-4-7-6 15,0-4-8-15,-7-8-5 16,-6-8-4-16,-5-10-4 15,-3-9-2-15,-1-5-1 16,-8-8-1-16,-4 0 0 16,0 4 1-16,-4 6-1 15,-19 5 0-15,3 14 0 16,-3 4 2-16,0 11-1 16,-4 8 1-16,-2 4-1 15,4 4 0-15,-2 2-1 0,5 4 0 16,4 0 0-16,2 6 0 15,8 2 0-15,3 2 0 16,3-2 0-16,2 2 0 16,0-2 0-16,-2 0 0 15,0 2 0-15,-2 0-2 16,-6 0 2-16,-3 18-1 16,1-2 1-16,2 4 0 15,1-2-1-15,0 0 1 16,2 0 0-16,3-2 0 15,-1 0-1-15,1-2 1 16,0 0 0-16,-3-1-1 16,0-2 2-16,-4 1-2 0,0-2 2 15,-3 1-1-15,6-5 0 16,3-2 0-16,3-4-1 16,0 0 0-16,2 0 1 15,0 0-1-15,0 0 1 16,0 0-1-16,-3 4 0 15,1 0 0-15,-1 3 1 16,-1 4 0-16,0-4 0 16,2 0 0-16,0-1 0 15,2-4-1-15,0-2 1 16,0 0 0-16,0 0 0 16,0 0 1-16,0 0 0 15,0 0 1-15,0-29 2 16,2-7-4-16,11-15 1 0,3-8-2 15,2-3 1-15,1-4 0 16,4 4 0-16,-3 5 0 16,-2 16-1-16,-4 10 1 15,-6 19 0-15,-4 6 0 16,1 6 0-16,-5 0-1 16,6 0 0-16,10 0 0 15,9 3-1-15,11 11 2 16,10 0 0-16,5 1 1 15,7 1-1-15,-4 1 0 16,-8-2 1-16,-10 2-1 16,-11-7 0-16,-7 2-1 0,-5-2 0 15,-5 6-22-15,-5-2-58 16,-3-4-441-16</inkml:trace>
  <inkml:trace contextRef="#ctx0" brushRef="#br0" timeOffset="19027.66">15293 7798 555 0,'0'0'735'0,"0"0"-602"16,0 0-27-16,0 0-27 15,123-74-24-15,-85 54-16 16,-3 4-6-16,-12 4-5 0,-10 2-6 16,-11 8-6-16,-2 0-5 15,0 2-8-15,0 4-3 16,-15 32 0-16,-22 20 2 16,-9 10 1-16,2 5-2 15,1-8 0-15,7-6-1 16,9-13 1-16,5-10-1 15,11-12 0-15,5-8 0 16,3-6 0-16,3-6 0 16,0-2 1-16,5-4 1 15,24-32-1-15,13-18-1 16,12-10 0-16,4 0 0 16,6-1 0-16,-2 1 0 15,-1 12 0-15,-15 10 0 0,-10 10 0 16,-16 16 0-1,-14 8 1-15,0 8-1 0,-6 0-1 16,4 14-3-16,0 26 4 16,1 14 0-16,-3 12 0 15,4 4 0-15,2 2 0 16,5-5 0-16,2-7 0 16,3-12 0-16,0-8-1 15,-7-12 1-15,-5-12-10 16,-6-14-33-16,-4-2-93 15</inkml:trace>
  <inkml:trace contextRef="#ctx0" brushRef="#br0" timeOffset="19242.27">15331 7877 1711 0,'0'0'36'15,"0"0"-15"-15,0 0 4 16,0 0-18-16,0 0 1 16,116 15 4-16,-51-7-11 15,10 6-1-15,14 4-1 16,0-3-56-16,-18-4-302 16</inkml:trace>
  <inkml:trace contextRef="#ctx0" brushRef="#br0" timeOffset="20817.38">15267 9051 1273 0,'0'0'119'0,"0"0"50"16,0 0-59-16,0 0-55 15,0 0-24-15,0 0-17 16,0-62-10-16,0 62-4 15,0 22 0-15,0 23 1 16,-14 9 1-16,-11 5 1 16,-3 2-2-16,-1-9 0 15,4-16 0-15,7-14 1 16,7-14 2-16,7-8 5 0,-1 0 9 16,5-18 6-1,0-28-18-15,0-16-6 0,22-12-1 16,7-3 1-1,2 9-1-15,7 4 1 0,1 10 0 16,0 12-1-16,3 10 1 16,-5 12 0-16,-2 14 0 15,-4 6 0-15,1 0-2 16,-3 22 1-16,-2 10 1 16,-6 4 0-16,-7 0 0 15,-8 4 0-15,-6 1 1 16,-4-1-1-16,-25 3 0 0,-2-10 1 15,0-1 0 1,2-10 0-16,4-8 0 16,7-8 0-16,5-4 0 15,6-2 1-15,3 0 5 16,2-6-2-16,2-14-5 0,0 0 0 16,9 1-1-16,11 6 1 15,4 8-1-15,3 5-1 16,6 0 1-16,2 27 0 15,4 9 1-15,-3 6 0 16,-7 2 0-16,-10 6 0 16,-5-6 0-16,-12-6 0 15,-2-3 0-15,-18-9 0 16,-26-2 1-16,-17-5 1 16,-7-6-1-16,-4-13 1 0,3 0 6 15,4-9 1-15,7-16-5 16,12 0-2-16,13 2-2 15,10-2 0-15,11 11-8 16,12 6-28-16,0 8-69 16,0 0-1631-16</inkml:trace>
  <inkml:trace contextRef="#ctx0" brushRef="#br0" timeOffset="22449.65">18074 9146 1758 0,'0'0'5'15,"0"0"13"-15,0 0 12 16,0 0-20-16,0 0-10 15,0 0 0-15,171-67-1 16,-70 53-9-16,17 6-32 16,11 2-46-16,7 2-196 0</inkml:trace>
  <inkml:trace contextRef="#ctx0" brushRef="#br0" timeOffset="22583.94">19813 9086 1623 0,'0'0'46'15,"0"0"37"-15,0 0-30 16,0 0-43-16,0 0-10 16,143-3-19-16,-60 12-54 15,17-1-238-15</inkml:trace>
  <inkml:trace contextRef="#ctx0" brushRef="#br0" timeOffset="22733.2">21540 9190 1820 0,'0'0'1'0,"0"0"-1"15,0 0-6-15,190-94-58 16,-101 86-320-16</inkml:trace>
  <inkml:trace contextRef="#ctx0" brushRef="#br0" timeOffset="22881.69">23392 9210 1639 0,'0'0'0'16,"0"0"-57"-16,134-70-244 15</inkml:trace>
  <inkml:trace contextRef="#ctx0" brushRef="#br0" timeOffset="24156.79">27612 9061 1406 0,'0'0'73'15,"0"0"4"-15,125-46 12 16,-70 30-41-16,1 0-18 0,-9-2 3 15,-7-4-12 1,-11-6 4-16,-2-6-1 16,-5-16-9-16,2-6-5 0,-3-15-5 15,-3-7-2-15,-3-4-2 16,-11-2 0-16,-4 4-1 16,0 6 0-16,-6 11 1 15,-17 7-1-15,2 14 1 16,-4 6-1-16,0 8 1 15,0 6 0-15,4 4-2 16,-2 3 1-16,5 8 0 16,3 3 0-16,1 2 0 15,5-3 0-15,5 5 0 16,4-1 0-16,0 1-1 16,-2 0 1-16,2 0 0 15,0 0-1-15,-2 0 1 16,2 0-1-16,0 0 1 0,-4 0 0 15,-8 0-1-15,-3 8 1 16,-10 16-1-16,-6 10 1 16,0 6 0-16,4 2 0 15,0 0 0-15,10 0-1 16,5-3 0-16,3-3 1 16,7-8-1-16,-2-5 1 15,2-5 0-15,-4-3 0 16,6-9 0-16,0-4 0 15,-2-2 0-15,2 0 0 16,0 0 0-16,0-5 1 16,0-26-1-16,5-17 0 0,21-13-1 15,5-13 0-15,6-4-4 16,1 2 2-16,-7 4-1 16,-2 18 3-16,-12 15 1 15,-7 20 0-15,-4 10 3 16,-6 5 3-16,0 4-4 15,2 0-2-15,5 0-2 16,9 0 0-16,8 2 2 16,12 14 0-16,8 2 0 15,6 2 0-15,8 6 0 16,1 3 0-16,1 3 0 16,0-3 0-16,-4 6 0 15,-4 1 0-15,-8 0-14 16,-11 2-33-16,-6-6-72 0,-7-8-615 15</inkml:trace>
  <inkml:trace contextRef="#ctx0" brushRef="#br0" timeOffset="25671.75">12813 8069 1140 0,'0'0'56'16,"0"0"1"-16,0 0 11 15,0 0 13-15,0 0-25 16,0 0-26-16,33-16-1 16,-28 16 4-16,-1 8 3 0,-4 14-11 15,0 8-9-15,0 2-6 16,0 0-6-16,-4-8-4 16,-5-4 4-16,3-8-2 15,1-6-1-15,0-3 4 16,5-2 6-16,0-1 11 15,-2 0-6-15,2 0-4 16,0 0-5-16,0 0-6 16,0 0 0-16,0 0 0 15,0 0 1-15,0 0 1 16,0 0 14-16,0 0 2 0,2-14-11 16,5 0-4-1,-2 2 1-15,-3 4-2 16,-2 2-3-16,0 6-3 0,-4 0-67 15,-15 8-344-15</inkml:trace>
  <inkml:trace contextRef="#ctx0" brushRef="#br0" timeOffset="26491.32">13631 7794 1406 0,'0'0'71'16,"0"0"27"-16,0 0-19 15,0 0-51-15,0 0-24 16,0 0 0-16,-36 34 14 16,8 5 15-16,-9 8-17 15,0 0-11-15,1 0-2 16,1 2-1-16,8-9-1 16,4-12 0-16,6-6-1 0,7-8 0 15,8-8 0 1,0 0 0-16,2-6 1 0,0 0 2 15,0-16 4-15,16-24-3 16,11-12-4-16,6-6-1 16,7-2 1-16,6-5-1 15,8 5 0-15,2 2 0 16,2 8 0-16,2 10 1 16,-8 8 0-16,-10 14 1 15,-9 9-1-15,-10 9-1 16,-6 0 0-16,-1 5-1 15,-3 21 2-15,-7 6 0 16,-6 4 0-16,0-2 0 16,-8 2 1-16,-23-2-1 0,-7-6 2 15,-7 3-2 1,1-12 0-16,2-2 1 0,11-8 0 16,10-3-1-16,10-2 0 15,6-4 2-15,5 0-2 16,0 0 0-16,0-10-6 15,12 1-3-15,7 3 1 16,4 6 4-16,-1 0 2 16,3 0 0-16,0 18 2 15,1 10-1-15,-4-2 1 16,-1 2 0-16,-13 0 1 0,-6-2-1 16,-2 2 1-1,-17 2 1-15,-24-2 0 0,-7 4 1 16,-6-8 0-16,0-4 6 15,6-5 3-15,3-10-1 16,9-5-2-16,7 0 1 16,11 0-4-16,7 0-3 15,5 0-3-15,6-5-4 16,0 0-45-16,20 1-113 16,4 4-1111-16</inkml:trace>
  <inkml:trace contextRef="#ctx0" brushRef="#br0" timeOffset="26876.82">13912 8825 1398 0,'0'0'25'16,"0"0"103"-16,0 0-19 16,0 0-60-16,42-129-11 15,-42 109-13-15,0 8-5 16,0 5-4-16,-21 4-6 16,-12 3-8-16,-18 3-2 15,-11 25 1-15,-10 12-1 0,3 4 0 16,9 2 0-16,16-2 0 15,13-6 0-15,15-4 0 16,16-4 0-16,0-2-1 16,11 0 0-16,25-2 1 15,17 0 0-15,17 1 0 16,17-5 0-16,13 8 0 16,-5-6-27-16,-15 0-291 15</inkml:trace>
  <inkml:trace contextRef="#ctx0" brushRef="#br0" timeOffset="28266.3">12387 7666 1186 0,'0'0'125'0,"0"0"10"16,0 0-6-16,0 0-58 15,0 0-61-15,0 0-10 0,5 10 0 16,-5 28 4 0,-18 8 1-16,-4 6 3 0,-5-1 2 15,-2 4 2-15,2-5-8 16,3-1-1-16,4-9 1 16,4-14-2-16,9-8-2 15,3-10 2-15,2-4-2 16,2-4 3-16,0 0 5 15,0-18 19-15,6-22-22 16,17-12-5-16,6-6 1 16,4-5-2-16,5-1 1 15,7-2 0-15,8-2 0 16,9 2-1-16,6 8 1 16,-1 13 0-16,-12 13 0 0,-13 16-1 15,-13 16 1-15,-11 0-2 16,-7 10-1-1,-6 20 2-15,-5 5 1 0,0 2 0 16,-5-1 1-16,-15 3 0 16,-7-7 1-16,-2-2 0 15,0-8 1-15,3-4 1 16,4-10 2-16,6 0 0 16,3-8-3-16,6 0 1 15,3 0 0-15,1 0-1 16,3 0 0-16,0 0-3 15,0 0-1-15,5-6-1 16,12 6 1-16,6 0-1 16,4 8 0-16,0 14 0 0,-2 2 2 15,0 5 0-15,-4-1 0 16,-6-1 0-16,-6 1 0 16,-4 1-1-16,-5 5 1 15,0 6 0-15,-27 2 0 16,-9 4 0-16,-1-4 2 15,0-8-1-15,11-12 0 16,4-10 1-16,6-10 8 16,0-2 9-16,-2-2-7 15,1-24-8-15,-3-8-3 16,-5-4-1-16,0-2 1 16,-3 4-1-16,1 10-1 0,0 12-1 15,3 14-27-15,1 0-170 16</inkml:trace>
  <inkml:trace contextRef="#ctx0" brushRef="#br0" timeOffset="28931.04">12965 7676 965 0,'0'0'133'16,"0"0"95"-1,0 0-38-15,0 0-72 0,0 0-47 16,0 0-23-16,6-90-16 16,-4 78-10-16,-2-5-6 15,2 2-2-15,-2-3-4 16,0 0-5-16,0 5 1 16,0 1-1-16,-6 10-2 15,-21 2-2-15,-13 9-1 16,-18 27 0-16,-4 14 0 15,-3 2 0-15,7 0 0 16,7 4 0-16,2-4 0 16,6 2 0-16,4 1 1 15,5-7-1-15,7-5 0 16,5 0 0-16,9-3 0 0,9-6-1 16,4-2 1-16,0-8 0 15,8-2 0-15,19-4 0 16,13-2 0-16,7-4 0 15,5 0 0-15,-13-9-31 16,-16-3-168-16</inkml:trace>
  <inkml:trace contextRef="#ctx0" brushRef="#br0" timeOffset="29379.22">13045 7722 1663 0,'0'0'12'0,"0"0"-9"15,0 0 12-15,0 0 16 16,42-118-3-16,-42 102-11 15,0 3 3-15,0-1-4 16,-6 5-5-16,-8-1-3 16,1 3-4-16,-8 7 3 0,-12 0-3 15,-15 29-1-15,-22 21-2 16,-10 12 1-16,-5 4-1 16,5-2 0-16,13 2 0 15,17-10 0-15,11 1-1 16,17-3 0-16,13 0 0 15,9-4 0-15,0 2 0 16,14-2 0-16,15-6 0 16,8-4 0-16,7-5 1 15,10-11-1-15,4-6 0 16,5-10 0-16,-1-8 0 16,-4 0-20-16,-14-34-60 15,-13-13-745-15</inkml:trace>
  <inkml:trace contextRef="#ctx0" brushRef="#br0" timeOffset="29769.91">13225 7782 1579 0,'0'0'20'15,"0"0"30"-15,0 0 19 16,0 0-26-16,0 0-20 0,0 0-10 16,7-66-3-16,-21 56-3 15,-1 2-1-15,-5 4-3 16,-7 4 0-16,-6 0-2 16,-14 2 0-16,-11 26 0 15,-14 12 2-15,-1 8 1 16,0 3-1-16,5 0-2 15,14 0 0-15,11-1 0 16,14 0-1-16,11 2 0 16,14-6 0-16,4 0 0 15,4-2 0-15,28-8 1 16,9-3 0-16,11-8-1 0,4-7 0 16,1-3 0-16,3-9 0 15,-6-6-17-15,-16 0-72 16</inkml:trace>
  <inkml:trace contextRef="#ctx0" brushRef="#br0" timeOffset="30263.46">12873 8881 1287 0,'0'0'17'0,"0"0"-17"15,0 0 5-15,0 0-5 0,0 0 0 16,0 0 0-16,0 0 14 16,-4-2 55-16,4 12 24 15,-4 16 8-15,-6 4-27 16,-1 6-25-16,3 4-13 15,-2 3-14-15,1 1-2 16,1-2-8-16,-1-2-4 16,0-4-4-16,0-6 0 15,5-6-4-15,-3-4 0 16,3-8 0-16,1-4 0 16,3-6-4-16,0-2-36 15,-3 0-54-15,-3-26-243 16</inkml:trace>
  <inkml:trace contextRef="#ctx0" brushRef="#br0" timeOffset="30627.16">12701 8758 1629 0,'0'0'38'16,"0"0"-12"-16,0 0 4 15,0 0-17-15,0 0-6 16,0 0 9-16,148 65-3 16,-88-25-5-16,4 4-2 15,3 4-2-15,-2-4-1 16,-7-1-1-16,-13 3-1 0,-14 4-1 16,-18 0 0-16,-13 6 0 15,-13 4 1 1,-39-1 2-16,-17-1-2 15,-7-11 1-15,-1-8 0 0,-2-7 1 16,4-12 4-16,6-12 1 16,11-8 1-16,9 0-1 15,13 0-5-15,9-18 0 16,10-2-3-16,3-4-1 16,12-5-9-16,2-4-41 15,-2-4-217-15</inkml:trace>
  <inkml:trace contextRef="#ctx0" brushRef="#br0" timeOffset="31275.49">17997 9220 1517 0,'0'0'21'16,"0"0"-21"-16,0 0-4 15,0 0 0-15,0 0-166 16</inkml:trace>
  <inkml:trace contextRef="#ctx0" brushRef="#br0" timeOffset="32562.15">20634 8671 1695 0,'0'0'0'0,"0"0"-3"16,0 0 3-16,-42-143 10 15,11 113 3-15,-17 2-7 16,-16 8-1-16,-19 8 7 15,-19 10-3-15,-19 2-7 16,-22 0-1-16,-21 0 0 16,-23 4-1-16,-13 4 0 15,1 2 0-15,12 0 1 16,15 6 0-16,18 4 7 16,16 6 1-16,18 6-2 15,10 4-6-15,13 4-1 16,7-2 0-16,6 3 0 15,10-7 0-15,10 2 0 0,8-2 0 16,10-8 0-16,10-4 0 16,16-6 0-16,7-4 0 15,7-6 0-15,4 2-1 16,2 4 1-16,0 2 0 16,0 0 0-16,0 6-1 15,0-2 2-15,0 3-2 16,10-2 2-16,9-1-1 15,8 3 0-15,7-1 0 16,13-2 1-16,15 2-1 16,20 0 1-16,21 0-1 15,24 2 0-15,29-2 2 16,20 0 0-16,22 4 1 16,12 4-2-16,1 0 2 0,-5 2-1 15,-6-1-1-15,-11 0 1 16,-4-7-1-16,4-1 2 15,6-10-3-15,9 0 1 16,6-5-1-16,-3-5 0 16,-2 2 0-16,-9 5 0 15,-11-2 1-15,-16 2-1 16,-11 0 1-16,-4-2 0 16,-3-6-1-16,-1 0 0 15,4 0-1-15,-1 0 1 16,3-4 0-16,4-10 0 0,-3 4 0 15,-10 2 0-15,-13 2 1 16,-14 4-1-16,-11-3 0 16,-7 0 0-16,-3 2 0 15,3-1 0-15,0-2 0 16,6-2 0-16,-4-2 0 16,4-4 0-16,2-4-1 15,2-2 1-15,2 2 0 16,-10 4 0-16,-4-2 0 15,-2 2 0-15,-6 2 0 16,-1 2 0-16,-4 2 0 16,-2-2 1-16,-2 0-2 15,-4-6 1-15,4 0-3 16,-3-4-5-16,-2-8 3 16,-7-4 5-16,-6-10-2 0,-9-5-1 15,-9-4 3-15,-14 2 0 16,-6 3 0-16,-7 6 1 15,-9 10-1-15,0 0 2 16,-9 6 1-16,0 0 2 16,-2 1-2-16,0 4-2 15,0-3-1-15,-6-2 0 16,-21-5 0-16,-13 1-1 16,-24 0 0-16,-28 0-1 15,-28 2-1-15,-21-2-8 16,-21 4 1-16,-8 2 4 0,-5 8-1 15,-6 10 4-15,3 4-16 16,-1 0-77-16,4 10-428 16</inkml:trace>
  <inkml:trace contextRef="#ctx0" brushRef="#br0" timeOffset="34805.85">29053 8985 1117 0,'0'0'211'0,"0"0"-104"15,0 0 18-15,0 0-64 16,0 0-36-16,0 0 7 16,0 0-2-16,0 0-6 15,0 0 0-15,0 0-5 16,5 0-4-16,6-2-6 15,4-18-3-15,4-4 4 16,-1-10 0-16,-3-8-2 16,1-10 0-16,-3-8-7 15,0-10-1-15,-4-9 1 16,0-7-1-16,-5 0 0 0,-4 3 0 16,0 6 0-1,-19 6 0-15,-8 9 0 0,-2 8 0 16,0 12 0-16,0 16 1 15,2 6-1-15,5 6 0 16,0 8 0-16,4 3 0 16,0 3 0-16,5 0 0 15,4 0 0-15,4 0-1 16,3 0 1-16,-1 0-1 16,3 0 1-16,0 0 0 15,0 0 0-15,0 0 1 16,0 0-1-16,0 0 1 0,0 0 0 15,0-5 0-15,-2-4 4 16,2-4 0-16,-2 0-5 16,-2-1 2-16,2 9-1 15,-1-1 1-15,3 6 2 16,0 0-2-16,0 0-2 16,-2 0-1-16,0 0 0 15,-2 20-1-15,-6 14 2 16,2 6 0-16,1 2 0 15,3 0 0-15,0-4 0 16,-2-2-1-16,2-10 1 16,0-2 0-16,-1-6 0 15,1-3 0-15,0-10 0 0,1 4-1 16,1-9 0 0,2 0 0-16,0 0 1 0,0-3 0 15,0-27 1-15,7-14-1 16,18-12-1-16,3-6 1 15,6-2-2-15,-1 2 0 16,-2 5 1-16,-7 11 1 16,-6 12-1-16,1 8 1 15,-6 6 1-15,-1 6-1 16,2 2 0-16,-3 4 0 16,7 4-1-16,11 4 0 15,11 0-1-15,14 6 2 16,6 16-1-16,0 8 0 15,1 4-19-15,-11 9-15 0,-7 7-48 16,-16 0-199 0</inkml:trace>
  <inkml:trace contextRef="#ctx0" brushRef="#br0" timeOffset="43813.28">18074 2948 874 0,'0'0'0'0,"0"0"-23"16,0 0-56-16,-134-54 79 15,94 43 18-15,4 1 10 16,3 2-17-16,4-2 39 16,4 2 92-16,8 2 19 15,5-2-114-15,6 6 38 16,1-2-11-16,3 2 10 15,0-2-52-15,0 2-1 0,0-4-2 16,2 2-21-16,0-2 4 16,0 2 8-16,0-6-8 15,10 2-9-15,22-4 3 16,7 2-5-16,15-2 2 16,8 6-3-16,12-4 2 15,15 6-1-15,14-4 1 16,8 0 3-16,5 0 1 15,-4 4 1-15,-21 4 2 16,-29 0-6-16,-28 0-3 16,-34 0-2-16,-14 4-14 15,-57 8-1-15,-34 8 17 16,-31 0 2-16,-16-2-1 16,1-2 2-16,-1-2 5 15,8-2-5-15,12 0 1 0,13 0 4 16,15-6-2-16,23-2-1 15,18-4-4-15,16 0 0 16,14 0-1-16,8 0-2 16,8 0 1-16,5 0 1 15,5 0-1-15,3 0-8 16,2-2-4-16,2-2-2 16,0-6 0-16,2 0 0 15,27-8 4-15,25-4 6 16,23-6 5-16,31-2-4 15,25-4-2-15,17 4 2 16,8 0 3-16,0 5 1 0,-13 7-2 16,-23 4 5-16,-26 6-3 15,-36 2 4-15,-24 5-3 16,-23-3 3-16,-13 4 1 16,-9 0 17-16,-43 0-8 15,-25 0-4-15,-25 14-7 16,-14 4-3-16,-5 1 0 15,7-2-2-15,10-1-2 16,11-4-6-16,8 4 7 16,12-2 3-16,7-2-3 15,13 0-8-15,16-6-15 16,8 2 14-16,12-6 9 16,9-2-1-16,4 0-5 0,4 0 2 15,0 2-2 1,0-2-2-16,31 0-133 0,27 0 144 15,26 0 15-15,27 0-1 16,23-14-4-16,11 0 6 16,7 0-11-16,-17 2-3 15,-25 2 3-15,-37 0-1 16,-36 6-3-16,-27 1-1 16,-10 3 2-16,-49 0 10 15,-34 0-5-15,-26 11 0 0,-15 9-7 16,-1 2 0-1,11 6 0-15,23 2-7 0,26-2-108 16,34-10-788-16</inkml:trace>
  <inkml:trace contextRef="#ctx0" brushRef="#br0" timeOffset="70523.98">10583 11365 1321 0,'0'0'41'0,"0"0"37"15,0 0 67-15,0 0-72 16,0 0-43-16,0 0-19 15,0 0-5-15,4-10 2 16,47-2 1-16,25-3 6 16,16-2-4-16,22 3-2 15,17 0-3-15,20 0 0 16,16 6-3-16,7 2 1 16,-3 4-3-16,-12 2-1 15,-30-2-1-15,-31-2 0 16,-31 0 0-16,-29-4 0 15,-20 2 0-15,-18-2 1 0,0-2 5 16,-31 4-1-16,-38 2-4 16,-25 4 0-16,-26 0 1 15,-17 0-1-15,-7 0 1 16,-1 6-1-16,9 0 0 16,9 4 0-16,12 0 0 15,7 2 2-15,10-2 0 16,11 2 5-16,18-1 2 15,20-2-4-15,22-3-1 16,16-2-1-16,11 0-2 16,29 0-1-16,49-2 0 15,40-2 1-15,31 0 1 16,30 0-1-16,19 0 0 16,9 3-1-16,3 2 0 0,-23 8-2 15,-35 1-18-15,-44-6-71 16,-38-8-531-16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g"/>
          <inkml:channel name="T" type="integer" max="2.14748E9" units="dev"/>
        </inkml:traceFormat>
        <inkml:channelProperties>
          <inkml:channelProperty channel="X" name="resolution" value="2155.72363" units="1/cm"/>
          <inkml:channelProperty channel="Y" name="resolution" value="3449.15796" units="1/cm"/>
          <inkml:channelProperty channel="F" name="resolution" value="5.68611" units="1/deg"/>
          <inkml:channelProperty channel="T" name="resolution" value="1" units="1/dev"/>
        </inkml:channelProperties>
      </inkml:inkSource>
      <inkml:timestamp xml:id="ts0" timeString="2024-03-26T15:46:24.450"/>
    </inkml:context>
    <inkml:brush xml:id="br0">
      <inkml:brushProperty name="width" value="0.05292" units="cm"/>
      <inkml:brushProperty name="height" value="0.05292" units="cm"/>
      <inkml:brushProperty name="color" value="#FF0000"/>
    </inkml:brush>
  </inkml:definitions>
  <inkml:trace contextRef="#ctx0" brushRef="#br0">20010 5185 172 0,'0'0'469'16,"0"0"-140"-16,0 0-137 15,0 0-128-15,0 0-37 16,0 0-10-16,0 0 11 16,0 0-8-16,33-74-3 15,-33 74-14-15,0 0-3 16,0 0-3-16,0 0 1 16,0 0 2-16,0 0 0 15,0 0 0-15,0 0 2 16,0 0 6-16,3 0 2 0,3-2 31 15,5-2-14-15,7 0 3 16,13 2-6-16,13 0-2 16,28 2-3-16,24 0-1 15,27 0-8-15,16-4-8 16,20-2 2-16,6-2-1 16,-3 0-3-16,-6 2 1 15,-15 0 0-15,-16 4-1 16,-13 0 0-16,-12 0 0 15,-13 0 0-15,-14-4-1 16,-13-2 1-16,-14 2-3 16,-11 0 3-16,-14-2-1 15,-9 4 1-15,-12 0 4 16,0 2 0-16,-31 0-4 16,-29 2-25-16,-30 0-4 0,-24 0 10 15,-21 2-10-15,-12-2 27 16,-7 0 2-16,-9 0 6 15,4 0 20-15,1 0 18 16,5 0 1-16,13 2-7 16,17 8-14-16,25 2-13 15,29-4-6-15,24 2 0 16,23-4-4-16,11-2-1 16,7 2 0-16,4-2-2 15,0 2-6-15,0 4 5 16,25-2 2-16,14 0-2 15,24-2 3-15,24-2 2 16,28-4 4-16,26 0-1 0,21 0-2 16,21 0-1-16,10 0-2 15,6-4-1-15,-10 4 1 16,-10 0-8-16,-17 0-54 16,-8 0-88-16,-15 0-443 15</inkml:trace>
  <inkml:trace contextRef="#ctx0" brushRef="#br0" timeOffset="7347.46">9281 8007 1290 0,'152'-40'0'15,"-3"22"-118"-15,-10 14-980 16</inkml:trace>
  <inkml:trace contextRef="#ctx0" brushRef="#br0" timeOffset="27205.37">4525 12914 1419 0,'0'0'13'0,"0"0"8"16,0 0 66-16,-121-63-11 16,99 58-34-16,7-2-10 15,3 7-9-15,5-2-4 16,5 1 4-16,0 1-5 0,2 0-5 15,-2 0-5-15,0 0-1 16,2 0-4-16,0 0-2 16,0 0 2-16,0 0-1 15,0-3 1-15,11-5 0 16,29-6-2-16,17-4 3 16,22-2-1-16,6 2-1 15,8 2-1-15,3 6-1 16,-2 0 0-16,-3 4 0 15,-10 2 0-15,-17 4 0 16,-11 0-2-16,-18 0-18 0,-19 4-62 16,-11 2-159-1</inkml:trace>
  <inkml:trace contextRef="#ctx0" brushRef="#br0" timeOffset="27615.51">6202 12859 1281 0,'0'0'76'16,"0"0"37"-16,0 0 1 16,0 0-30-16,0 0-37 15,0 0-19-15,-4 0-7 16,31-8-6-16,12-7-4 15,9-2-2-15,5-1-4 16,8 4-2-16,5-2-1 16,10 0-2-16,6 6 0 0,5 0 0 15,-3 10-4 1,-7 0-28-16,-13 0-47 16,-12 0-183-16</inkml:trace>
  <inkml:trace contextRef="#ctx0" brushRef="#br0" timeOffset="29799.71">22830 10980 1186 0,'0'0'222'16,"0"0"-181"-16,0 0-16 15,0 0 3-15,0 0 35 16,0 0-14-16,0 0-13 16,27 155-9-16,-27-97 0 15,0 0-10-15,0-6-12 16,-9-9-2-16,1-13-2 15,0-12-1-15,6-8 1 0,0-9 0 16,2-1-1 0,0 0 4-16,0-18 11 0,0-23 3 15,20-22-18 1,12-11-1-16,5-2-1 16,3 6 0-16,1 10 1 0,-6 11 1 15,-1 20-2-15,-7 10 2 16,-5 16-1-16,-2 3-1 15,-2 11-2-15,-5 29 4 16,-2 10 0-16,-2 9 0 16,-7-5 1-16,0-4-1 15,-2-10 2-15,0-16-1 16,3-12-1-16,-3-6 0 16,0-6 0-16,2 0 2 15,6-12-1-15,8-30 3 16,13-12-4-16,7-16-2 0,9 0 0 15,-3 12-3-15,-4 11-1 16,-11 21 2-16,-11 12 1 16,-8 14 1-16,-6 0-1 15,-2 12-3-15,0 24 2 16,0 10 2-16,0 7 2 16,0-1 1-16,0 0 0 15,0-10-1-15,0-6-3 16,23-10-23-16,3-10-52 15,10-12-141-15,-2-4-1183 16</inkml:trace>
  <inkml:trace contextRef="#ctx0" brushRef="#br0" timeOffset="30254.5">24043 10928 1574 0,'0'0'18'0,"0"0"-5"16,0 0 46-16,0 0-33 16,-16-120-22-16,16 108-2 15,0 8 3-15,0 4 11 16,0 0-4-16,-15 0-8 16,-14 24-3-16,-12 14-1 15,-1 11-1-15,4 1 1 0,7-6 1 16,9 2-1-16,6-12 0 15,9-4 0-15,7-10-1 16,0-6 1-16,0-10-4 16,18-4 1-16,22 0 3 15,14-32 3-15,8-6-3 16,1-2 0-16,-12-2-8 16,-11 6-6-16,-15 4 3 15,-15 7 9-15,-5 11 2 16,-5 4 3-16,0 10 4 15,0 0 12-15,0 0-19 16,-15 24 0-16,-1 6 0 16,7 4-1-16,9 5 1 0,0-1-2 15,9 2 1-15,24-8-1 16,12-2-1-16,9-12-30 16,6-14-99-1,-3-4-502-15</inkml:trace>
  <inkml:trace contextRef="#ctx0" brushRef="#br0" timeOffset="30455.68">24696 10740 1722 0,'0'0'0'0,"0"0"2"15,0 0 2-15,0 0 3 16,82 116-3-16,-46-87-4 15,-1-8 0-15,-1-2-3 16,-3-8-47-16,2-7-80 16,0-4-179-16</inkml:trace>
  <inkml:trace contextRef="#ctx0" brushRef="#br0" timeOffset="30613.88">25001 10714 1569 0,'0'0'49'0,"0"0"0"16,0 0 4-16,-150 36-42 16,108-6-9-16,2 4 0 15,0 4-1-15,2 2-1 0,9 3-3 16,4 5-40 0,9-6-153-16</inkml:trace>
  <inkml:trace contextRef="#ctx0" brushRef="#br0" timeOffset="38628.15">3999 14257 1140 0,'0'0'246'0,"0"0"-218"16,0 0 4-1,0 0 47-15,0 0-16 0,0 0-25 16,0 0-19 0,138-88-3-16,-95 84-3 0,1 4-7 15,5 0-5-15,11 12 1 16,9 2 1-16,16-6-3 16,9-2 0-16,12-6 0 15,12 0 0-15,7 0 0 16,0-24 0-16,2-4 0 15,-7-6 0-15,-8-1 0 16,-16 8 1-16,-25 7-1 16,-22 8-1-16,-24 8 1 15,-21 4-3-15,-4 0 2 16,-23 0 1-16,-26 12 1 0,-22 7-1 16,-10 2 0-1,-7-1 1-15,-5-2 0 0,-13 2-1 16,-4 0 0-16,-11 6 1 15,-1-4-1-15,6 0 2 16,8-4 1-16,15 0 1 16,15-12 3-16,14 0 6 15,18-4 1-15,20-2 7 16,13 0-8-16,8 0-5 16,3 0-4-16,2 0-4 15,0 4 0-15,0-4-3 16,0 4 2-16,13 0 1 0,10 2 1 15,8-4-1-15,15-2 0 16,17 0 2-16,21-6 2 16,26-18 0-16,23-8-2 15,19-4-2-15,4-2-1 16,-7 8-1-16,-18 14-11 16,-31 8-81-16,-36 4-875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78048" cy="468803"/>
          </a:xfrm>
          <a:prstGeom prst="rect">
            <a:avLst/>
          </a:prstGeom>
        </p:spPr>
        <p:txBody>
          <a:bodyPr vert="horz" lIns="89119" tIns="44560" rIns="89119" bIns="44560" rtlCol="0"/>
          <a:lstStyle>
            <a:lvl1pPr algn="l">
              <a:defRPr sz="1200"/>
            </a:lvl1pPr>
          </a:lstStyle>
          <a:p>
            <a:endParaRPr lang="en-US"/>
          </a:p>
        </p:txBody>
      </p:sp>
      <p:sp>
        <p:nvSpPr>
          <p:cNvPr id="3" name="Date Placeholder 2"/>
          <p:cNvSpPr>
            <a:spLocks noGrp="1"/>
          </p:cNvSpPr>
          <p:nvPr>
            <p:ph type="dt" idx="1"/>
          </p:nvPr>
        </p:nvSpPr>
        <p:spPr>
          <a:xfrm>
            <a:off x="4022887" y="1"/>
            <a:ext cx="3078048" cy="468803"/>
          </a:xfrm>
          <a:prstGeom prst="rect">
            <a:avLst/>
          </a:prstGeom>
        </p:spPr>
        <p:txBody>
          <a:bodyPr vert="horz" lIns="89119" tIns="44560" rIns="89119" bIns="44560" rtlCol="0"/>
          <a:lstStyle>
            <a:lvl1pPr algn="r">
              <a:defRPr sz="1200"/>
            </a:lvl1pPr>
          </a:lstStyle>
          <a:p>
            <a:fld id="{C6BBB22C-122D-4EE2-9812-B1AA4CFA3383}" type="datetimeFigureOut">
              <a:rPr lang="en-US" smtClean="0"/>
              <a:pPr/>
              <a:t>3/28/2024</a:t>
            </a:fld>
            <a:endParaRPr lang="en-US"/>
          </a:p>
        </p:txBody>
      </p:sp>
      <p:sp>
        <p:nvSpPr>
          <p:cNvPr id="4" name="Slide Image Placeholder 3"/>
          <p:cNvSpPr>
            <a:spLocks noGrp="1" noRot="1" noChangeAspect="1"/>
          </p:cNvSpPr>
          <p:nvPr>
            <p:ph type="sldImg" idx="2"/>
          </p:nvPr>
        </p:nvSpPr>
        <p:spPr>
          <a:xfrm>
            <a:off x="422275" y="704850"/>
            <a:ext cx="6257925" cy="3521075"/>
          </a:xfrm>
          <a:prstGeom prst="rect">
            <a:avLst/>
          </a:prstGeom>
          <a:noFill/>
          <a:ln w="12700">
            <a:solidFill>
              <a:prstClr val="black"/>
            </a:solidFill>
          </a:ln>
        </p:spPr>
        <p:txBody>
          <a:bodyPr vert="horz" lIns="89119" tIns="44560" rIns="89119" bIns="44560" rtlCol="0" anchor="ctr"/>
          <a:lstStyle/>
          <a:p>
            <a:endParaRPr lang="en-US"/>
          </a:p>
        </p:txBody>
      </p:sp>
      <p:sp>
        <p:nvSpPr>
          <p:cNvPr id="5" name="Notes Placeholder 4"/>
          <p:cNvSpPr>
            <a:spLocks noGrp="1"/>
          </p:cNvSpPr>
          <p:nvPr>
            <p:ph type="body" sz="quarter" idx="3"/>
          </p:nvPr>
        </p:nvSpPr>
        <p:spPr>
          <a:xfrm>
            <a:off x="710557" y="4459839"/>
            <a:ext cx="5681363" cy="4223882"/>
          </a:xfrm>
          <a:prstGeom prst="rect">
            <a:avLst/>
          </a:prstGeom>
        </p:spPr>
        <p:txBody>
          <a:bodyPr vert="horz" lIns="89119" tIns="44560" rIns="89119" bIns="445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918122"/>
            <a:ext cx="3078048" cy="468803"/>
          </a:xfrm>
          <a:prstGeom prst="rect">
            <a:avLst/>
          </a:prstGeom>
        </p:spPr>
        <p:txBody>
          <a:bodyPr vert="horz" lIns="89119" tIns="44560" rIns="89119" bIns="44560" rtlCol="0" anchor="b"/>
          <a:lstStyle>
            <a:lvl1pPr algn="l">
              <a:defRPr sz="1200"/>
            </a:lvl1pPr>
          </a:lstStyle>
          <a:p>
            <a:endParaRPr lang="en-US"/>
          </a:p>
        </p:txBody>
      </p:sp>
      <p:sp>
        <p:nvSpPr>
          <p:cNvPr id="7" name="Slide Number Placeholder 6"/>
          <p:cNvSpPr>
            <a:spLocks noGrp="1"/>
          </p:cNvSpPr>
          <p:nvPr>
            <p:ph type="sldNum" sz="quarter" idx="5"/>
          </p:nvPr>
        </p:nvSpPr>
        <p:spPr>
          <a:xfrm>
            <a:off x="4022887" y="8918122"/>
            <a:ext cx="3078048" cy="468803"/>
          </a:xfrm>
          <a:prstGeom prst="rect">
            <a:avLst/>
          </a:prstGeom>
        </p:spPr>
        <p:txBody>
          <a:bodyPr vert="horz" lIns="89119" tIns="44560" rIns="89119" bIns="44560" rtlCol="0" anchor="b"/>
          <a:lstStyle>
            <a:lvl1pPr algn="r">
              <a:defRPr sz="1200"/>
            </a:lvl1pPr>
          </a:lstStyle>
          <a:p>
            <a:fld id="{25095B3F-8216-487B-AC35-BDA8990236ED}" type="slidenum">
              <a:rPr lang="en-US" smtClean="0"/>
              <a:pPr/>
              <a:t>‹#›</a:t>
            </a:fld>
            <a:endParaRPr lang="en-US"/>
          </a:p>
        </p:txBody>
      </p:sp>
    </p:spTree>
    <p:extLst>
      <p:ext uri="{BB962C8B-B14F-4D97-AF65-F5344CB8AC3E}">
        <p14:creationId xmlns:p14="http://schemas.microsoft.com/office/powerpoint/2010/main" val="1796385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just one problem for 1 item {A}, not 4 problems (one problem for each  item: {A}, {B}, {C}, {D})</a:t>
            </a:r>
          </a:p>
          <a:p>
            <a:r>
              <a:rPr lang="en-US" dirty="0"/>
              <a:t>Have 1 problem for 2 items: {A,B}, not all pairs  ({A,B}, {A,C}, {A,D}, {B,C},{B,D},{C,D})</a:t>
            </a:r>
          </a:p>
          <a:p>
            <a:r>
              <a:rPr lang="en-US" dirty="0"/>
              <a:t>4. Does it way more to pick A first and then B than B first and then A? No. So the order does not matter. Just chose one: A,B,C,D</a:t>
            </a:r>
          </a:p>
        </p:txBody>
      </p:sp>
      <p:sp>
        <p:nvSpPr>
          <p:cNvPr id="4" name="Slide Number Placeholder 3"/>
          <p:cNvSpPr>
            <a:spLocks noGrp="1"/>
          </p:cNvSpPr>
          <p:nvPr>
            <p:ph type="sldNum" sz="quarter" idx="5"/>
          </p:nvPr>
        </p:nvSpPr>
        <p:spPr/>
        <p:txBody>
          <a:bodyPr/>
          <a:lstStyle/>
          <a:p>
            <a:fld id="{25095B3F-8216-487B-AC35-BDA8990236ED}" type="slidenum">
              <a:rPr lang="en-US" smtClean="0"/>
              <a:pPr/>
              <a:t>4</a:t>
            </a:fld>
            <a:endParaRPr lang="en-US"/>
          </a:p>
        </p:txBody>
      </p:sp>
    </p:spTree>
    <p:extLst>
      <p:ext uri="{BB962C8B-B14F-4D97-AF65-F5344CB8AC3E}">
        <p14:creationId xmlns:p14="http://schemas.microsoft.com/office/powerpoint/2010/main" val="4165172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21</a:t>
            </a:fld>
            <a:endParaRPr lang="en-US"/>
          </a:p>
        </p:txBody>
      </p:sp>
    </p:spTree>
    <p:extLst>
      <p:ext uri="{BB962C8B-B14F-4D97-AF65-F5344CB8AC3E}">
        <p14:creationId xmlns:p14="http://schemas.microsoft.com/office/powerpoint/2010/main" val="1538925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22</a:t>
            </a:fld>
            <a:endParaRPr lang="en-US"/>
          </a:p>
        </p:txBody>
      </p:sp>
    </p:spTree>
    <p:extLst>
      <p:ext uri="{BB962C8B-B14F-4D97-AF65-F5344CB8AC3E}">
        <p14:creationId xmlns:p14="http://schemas.microsoft.com/office/powerpoint/2010/main" val="18242915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23</a:t>
            </a:fld>
            <a:endParaRPr lang="en-US"/>
          </a:p>
        </p:txBody>
      </p:sp>
    </p:spTree>
    <p:extLst>
      <p:ext uri="{BB962C8B-B14F-4D97-AF65-F5344CB8AC3E}">
        <p14:creationId xmlns:p14="http://schemas.microsoft.com/office/powerpoint/2010/main" val="68034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24</a:t>
            </a:fld>
            <a:endParaRPr lang="en-US"/>
          </a:p>
        </p:txBody>
      </p:sp>
    </p:spTree>
    <p:extLst>
      <p:ext uri="{BB962C8B-B14F-4D97-AF65-F5344CB8AC3E}">
        <p14:creationId xmlns:p14="http://schemas.microsoft.com/office/powerpoint/2010/main" val="3353865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O(2^n)</a:t>
            </a:r>
          </a:p>
        </p:txBody>
      </p:sp>
      <p:sp>
        <p:nvSpPr>
          <p:cNvPr id="4" name="Slide Number Placeholder 3"/>
          <p:cNvSpPr>
            <a:spLocks noGrp="1"/>
          </p:cNvSpPr>
          <p:nvPr>
            <p:ph type="sldNum" sz="quarter" idx="5"/>
          </p:nvPr>
        </p:nvSpPr>
        <p:spPr/>
        <p:txBody>
          <a:bodyPr/>
          <a:lstStyle/>
          <a:p>
            <a:fld id="{25095B3F-8216-487B-AC35-BDA8990236ED}" type="slidenum">
              <a:rPr lang="en-US" smtClean="0"/>
              <a:pPr/>
              <a:t>32</a:t>
            </a:fld>
            <a:endParaRPr lang="en-US"/>
          </a:p>
        </p:txBody>
      </p:sp>
    </p:spTree>
    <p:extLst>
      <p:ext uri="{BB962C8B-B14F-4D97-AF65-F5344CB8AC3E}">
        <p14:creationId xmlns:p14="http://schemas.microsoft.com/office/powerpoint/2010/main" val="257945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O(2^n)</a:t>
            </a:r>
          </a:p>
        </p:txBody>
      </p:sp>
      <p:sp>
        <p:nvSpPr>
          <p:cNvPr id="4" name="Slide Number Placeholder 3"/>
          <p:cNvSpPr>
            <a:spLocks noGrp="1"/>
          </p:cNvSpPr>
          <p:nvPr>
            <p:ph type="sldNum" sz="quarter" idx="5"/>
          </p:nvPr>
        </p:nvSpPr>
        <p:spPr/>
        <p:txBody>
          <a:bodyPr/>
          <a:lstStyle/>
          <a:p>
            <a:fld id="{25095B3F-8216-487B-AC35-BDA8990236ED}" type="slidenum">
              <a:rPr lang="en-US" smtClean="0"/>
              <a:pPr/>
              <a:t>33</a:t>
            </a:fld>
            <a:endParaRPr lang="en-US"/>
          </a:p>
        </p:txBody>
      </p:sp>
    </p:spTree>
    <p:extLst>
      <p:ext uri="{BB962C8B-B14F-4D97-AF65-F5344CB8AC3E}">
        <p14:creationId xmlns:p14="http://schemas.microsoft.com/office/powerpoint/2010/main" val="4229839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en-US" dirty="0"/>
              <a:t>Memory:</a:t>
            </a:r>
            <a:r>
              <a:rPr lang="en-US" baseline="0" dirty="0"/>
              <a:t> if original sol array is too small, you need to “move” to a bigger one. What is the cost for that?</a:t>
            </a:r>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43</a:t>
            </a:fld>
            <a:endParaRPr lang="en-US"/>
          </a:p>
        </p:txBody>
      </p:sp>
    </p:spTree>
    <p:extLst>
      <p:ext uri="{BB962C8B-B14F-4D97-AF65-F5344CB8AC3E}">
        <p14:creationId xmlns:p14="http://schemas.microsoft.com/office/powerpoint/2010/main" val="1325670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95B3F-8216-487B-AC35-BDA8990236ED}" type="slidenum">
              <a:rPr lang="en-US" smtClean="0"/>
              <a:pPr/>
              <a:t>50</a:t>
            </a:fld>
            <a:endParaRPr lang="en-US"/>
          </a:p>
        </p:txBody>
      </p:sp>
    </p:spTree>
    <p:extLst>
      <p:ext uri="{BB962C8B-B14F-4D97-AF65-F5344CB8AC3E}">
        <p14:creationId xmlns:p14="http://schemas.microsoft.com/office/powerpoint/2010/main" val="1992799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95B3F-8216-487B-AC35-BDA8990236ED}" type="slidenum">
              <a:rPr lang="en-US" smtClean="0"/>
              <a:pPr/>
              <a:t>51</a:t>
            </a:fld>
            <a:endParaRPr lang="en-US"/>
          </a:p>
        </p:txBody>
      </p:sp>
    </p:spTree>
    <p:extLst>
      <p:ext uri="{BB962C8B-B14F-4D97-AF65-F5344CB8AC3E}">
        <p14:creationId xmlns:p14="http://schemas.microsoft.com/office/powerpoint/2010/main" val="67678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problems: a) by W and b) by number of items. To make independent subproblems: order items: A,B,C,D . Now subproblems: {}, {A},{A,B},{A,B,C} ,{A,B,C,D}</a:t>
            </a:r>
          </a:p>
          <a:p>
            <a:r>
              <a:rPr lang="en-US" dirty="0"/>
              <a:t>By ordering items we will not worry (will not need to generate) about combinations (e.g. A,B,C /  A,B,D  / B,C,D )</a:t>
            </a:r>
          </a:p>
        </p:txBody>
      </p:sp>
      <p:sp>
        <p:nvSpPr>
          <p:cNvPr id="4" name="Slide Number Placeholder 3"/>
          <p:cNvSpPr>
            <a:spLocks noGrp="1"/>
          </p:cNvSpPr>
          <p:nvPr>
            <p:ph type="sldNum" sz="quarter" idx="5"/>
          </p:nvPr>
        </p:nvSpPr>
        <p:spPr/>
        <p:txBody>
          <a:bodyPr/>
          <a:lstStyle/>
          <a:p>
            <a:fld id="{25095B3F-8216-487B-AC35-BDA8990236ED}" type="slidenum">
              <a:rPr lang="en-US" smtClean="0"/>
              <a:pPr/>
              <a:t>6</a:t>
            </a:fld>
            <a:endParaRPr lang="en-US"/>
          </a:p>
        </p:txBody>
      </p:sp>
    </p:spTree>
    <p:extLst>
      <p:ext uri="{BB962C8B-B14F-4D97-AF65-F5344CB8AC3E}">
        <p14:creationId xmlns:p14="http://schemas.microsoft.com/office/powerpoint/2010/main" val="120938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problems: a) by W and b) by number of items. To make independent subproblems: order items: A,B,C,D . Now subproblems: {}, {A},{A,B},{A,B,C} ,{A,B,C,D}</a:t>
            </a:r>
          </a:p>
          <a:p>
            <a:r>
              <a:rPr lang="en-US" dirty="0"/>
              <a:t>By ordering items we will not worry (will not need to generate) about combinations (e.g. A,B,C /  A,B,D  / B,C,D )</a:t>
            </a:r>
          </a:p>
        </p:txBody>
      </p:sp>
      <p:sp>
        <p:nvSpPr>
          <p:cNvPr id="4" name="Slide Number Placeholder 3"/>
          <p:cNvSpPr>
            <a:spLocks noGrp="1"/>
          </p:cNvSpPr>
          <p:nvPr>
            <p:ph type="sldNum" sz="quarter" idx="5"/>
          </p:nvPr>
        </p:nvSpPr>
        <p:spPr/>
        <p:txBody>
          <a:bodyPr/>
          <a:lstStyle/>
          <a:p>
            <a:fld id="{25095B3F-8216-487B-AC35-BDA8990236ED}" type="slidenum">
              <a:rPr lang="en-US" smtClean="0"/>
              <a:pPr/>
              <a:t>7</a:t>
            </a:fld>
            <a:endParaRPr lang="en-US"/>
          </a:p>
        </p:txBody>
      </p:sp>
    </p:spTree>
    <p:extLst>
      <p:ext uri="{BB962C8B-B14F-4D97-AF65-F5344CB8AC3E}">
        <p14:creationId xmlns:p14="http://schemas.microsoft.com/office/powerpoint/2010/main" val="1956348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Smaller problems: a) by W and b) by number of items. To make independent subproblems: order items: A,B,C,D . Now subproblems: {}, {A},{A,B},{A,B,C} ,{A,B,C,D}</a:t>
            </a:r>
          </a:p>
          <a:p>
            <a:r>
              <a:rPr lang="en-US" dirty="0"/>
              <a:t>By ordering items we will not worry (will not need to generate) about combinations (e.g. A,B,C /  A,B,D  / B,C,D )</a:t>
            </a:r>
          </a:p>
        </p:txBody>
      </p:sp>
      <p:sp>
        <p:nvSpPr>
          <p:cNvPr id="4" name="Slide Number Placeholder 3"/>
          <p:cNvSpPr>
            <a:spLocks noGrp="1"/>
          </p:cNvSpPr>
          <p:nvPr>
            <p:ph type="sldNum" sz="quarter" idx="5"/>
          </p:nvPr>
        </p:nvSpPr>
        <p:spPr/>
        <p:txBody>
          <a:bodyPr/>
          <a:lstStyle/>
          <a:p>
            <a:fld id="{25095B3F-8216-487B-AC35-BDA8990236ED}" type="slidenum">
              <a:rPr lang="en-US" smtClean="0"/>
              <a:pPr/>
              <a:t>8</a:t>
            </a:fld>
            <a:endParaRPr lang="en-US"/>
          </a:p>
        </p:txBody>
      </p:sp>
    </p:spTree>
    <p:extLst>
      <p:ext uri="{BB962C8B-B14F-4D97-AF65-F5344CB8AC3E}">
        <p14:creationId xmlns:p14="http://schemas.microsoft.com/office/powerpoint/2010/main" val="144090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95B3F-8216-487B-AC35-BDA8990236ED}" type="slidenum">
              <a:rPr lang="en-US" smtClean="0"/>
              <a:pPr/>
              <a:t>9</a:t>
            </a:fld>
            <a:endParaRPr lang="en-US"/>
          </a:p>
        </p:txBody>
      </p:sp>
    </p:spTree>
    <p:extLst>
      <p:ext uri="{BB962C8B-B14F-4D97-AF65-F5344CB8AC3E}">
        <p14:creationId xmlns:p14="http://schemas.microsoft.com/office/powerpoint/2010/main" val="2983126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095B3F-8216-487B-AC35-BDA8990236ED}" type="slidenum">
              <a:rPr lang="en-US" smtClean="0"/>
              <a:pPr/>
              <a:t>10</a:t>
            </a:fld>
            <a:endParaRPr lang="en-US"/>
          </a:p>
        </p:txBody>
      </p:sp>
    </p:spTree>
    <p:extLst>
      <p:ext uri="{BB962C8B-B14F-4D97-AF65-F5344CB8AC3E}">
        <p14:creationId xmlns:p14="http://schemas.microsoft.com/office/powerpoint/2010/main" val="34186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15</a:t>
            </a:fld>
            <a:endParaRPr lang="en-US"/>
          </a:p>
        </p:txBody>
      </p:sp>
    </p:spTree>
    <p:extLst>
      <p:ext uri="{BB962C8B-B14F-4D97-AF65-F5344CB8AC3E}">
        <p14:creationId xmlns:p14="http://schemas.microsoft.com/office/powerpoint/2010/main" val="71832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r>
              <a:rPr lang="en-US" dirty="0">
                <a:solidFill>
                  <a:srgbClr val="FF0000"/>
                </a:solidFill>
                <a:latin typeface="Courier New" panose="02070309020205020404" pitchFamily="49" charset="0"/>
                <a:cs typeface="Courier New" panose="02070309020205020404" pitchFamily="49" charset="0"/>
              </a:rPr>
              <a:t>// Time complexity:………</a:t>
            </a:r>
            <a:r>
              <a:rPr lang="el-GR" dirty="0">
                <a:solidFill>
                  <a:srgbClr val="FF0000"/>
                </a:solidFill>
                <a:latin typeface="Courier New" panose="02070309020205020404" pitchFamily="49" charset="0"/>
                <a:cs typeface="Courier New" panose="02070309020205020404" pitchFamily="49" charset="0"/>
              </a:rPr>
              <a:t>Θ</a:t>
            </a:r>
            <a:r>
              <a:rPr lang="en-US" dirty="0">
                <a:solidFill>
                  <a:srgbClr val="FF0000"/>
                </a:solidFill>
                <a:latin typeface="Courier New" panose="02070309020205020404" pitchFamily="49" charset="0"/>
                <a:cs typeface="Courier New" panose="02070309020205020404" pitchFamily="49" charset="0"/>
              </a:rPr>
              <a:t>(W*n)……………………   Space complexity:………………</a:t>
            </a:r>
            <a:r>
              <a:rPr lang="el-GR" dirty="0">
                <a:solidFill>
                  <a:srgbClr val="FF0000"/>
                </a:solidFill>
                <a:latin typeface="Courier New" panose="02070309020205020404" pitchFamily="49" charset="0"/>
                <a:cs typeface="Courier New" panose="02070309020205020404" pitchFamily="49" charset="0"/>
              </a:rPr>
              <a:t>Θ</a:t>
            </a:r>
            <a:r>
              <a:rPr lang="en-US" dirty="0">
                <a:solidFill>
                  <a:srgbClr val="FF0000"/>
                </a:solidFill>
                <a:latin typeface="Courier New" panose="02070309020205020404" pitchFamily="49" charset="0"/>
                <a:cs typeface="Courier New" panose="02070309020205020404" pitchFamily="49" charset="0"/>
              </a:rPr>
              <a:t>(W*n)………………………</a:t>
            </a:r>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16</a:t>
            </a:fld>
            <a:endParaRPr lang="en-US"/>
          </a:p>
        </p:txBody>
      </p:sp>
    </p:spTree>
    <p:extLst>
      <p:ext uri="{BB962C8B-B14F-4D97-AF65-F5344CB8AC3E}">
        <p14:creationId xmlns:p14="http://schemas.microsoft.com/office/powerpoint/2010/main" val="3829591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095B3F-8216-487B-AC35-BDA8990236ED}" type="slidenum">
              <a:rPr lang="en-US" smtClean="0"/>
              <a:pPr/>
              <a:t>20</a:t>
            </a:fld>
            <a:endParaRPr lang="en-US"/>
          </a:p>
        </p:txBody>
      </p:sp>
    </p:spTree>
    <p:extLst>
      <p:ext uri="{BB962C8B-B14F-4D97-AF65-F5344CB8AC3E}">
        <p14:creationId xmlns:p14="http://schemas.microsoft.com/office/powerpoint/2010/main" val="1547610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9D9714B-E11A-4793-9D4B-C7DA0B002A2E}" type="datetime1">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D6908-18CF-4D46-A568-031B411BADDC}" type="datetime1">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40A0BF-8AB8-438E-8F5F-3BC988050D5C}" type="datetime1">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1143000"/>
          </a:xfrm>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DD1D551-D1C9-475F-8F97-B5E238F846DE}" type="datetime1">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45600" y="6356351"/>
            <a:ext cx="2844800" cy="365125"/>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85A71D-2E90-4908-919F-619FDB1089CE}" type="datetime1">
              <a:rPr lang="en-US" smtClean="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74358A-EF12-449E-95F9-53ECB702F323}" type="datetime1">
              <a:rPr lang="en-US" smtClean="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FBF9DE-364F-4108-BF86-9295B2495FBB}" type="datetime1">
              <a:rPr lang="en-US" smtClean="0"/>
              <a:pPr/>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3091E9-5B6C-4491-8FE2-FE8BB8D7CBC7}" type="datetime1">
              <a:rPr lang="en-US" smtClean="0"/>
              <a:pPr/>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432F4-B520-430E-BC9F-5620D1D82898}" type="datetime1">
              <a:rPr lang="en-US" smtClean="0"/>
              <a:pPr/>
              <a:t>3/28/2024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321798-164E-4412-9238-A87AFC6688E7}" type="datetime1">
              <a:rPr lang="en-US" smtClean="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6B5C6D-AA2A-4233-A83B-6410688265D8}" type="datetime1">
              <a:rPr lang="en-US" smtClean="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6200"/>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371600"/>
            <a:ext cx="10972800" cy="5029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F1508-6116-47D0-9391-D505EF128AA1}" type="datetime1">
              <a:rPr lang="en-US" smtClean="0"/>
              <a:pPr/>
              <a:t>3/28/2024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5.xml"/></Relationships>
</file>

<file path=ppt/slides/_rels/slide1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customXml" Target="../ink/ink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customXml" Target="../ink/ink1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customXml" Target="../ink/ink1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1.png"/><Relationship Id="rId4" Type="http://schemas.openxmlformats.org/officeDocument/2006/relationships/customXml" Target="../ink/ink13.xml"/></Relationships>
</file>

<file path=ppt/slides/_rels/slide2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customXml" Target="../ink/ink14.xml"/></Relationships>
</file>

<file path=ppt/slides/_rels/slide26.xml.rels><?xml version="1.0" encoding="UTF-8" standalone="yes"?>
<Relationships xmlns="http://schemas.openxmlformats.org/package/2006/relationships"><Relationship Id="rId8" Type="http://schemas.openxmlformats.org/officeDocument/2006/relationships/customXml" Target="../ink/ink17.xml"/><Relationship Id="rId13" Type="http://schemas.openxmlformats.org/officeDocument/2006/relationships/image" Target="../media/image151.png"/><Relationship Id="rId18" Type="http://schemas.openxmlformats.org/officeDocument/2006/relationships/customXml" Target="../ink/ink22.xml"/><Relationship Id="rId3" Type="http://schemas.openxmlformats.org/officeDocument/2006/relationships/image" Target="../media/image6.png"/><Relationship Id="rId21" Type="http://schemas.openxmlformats.org/officeDocument/2006/relationships/image" Target="../media/image190.png"/><Relationship Id="rId7" Type="http://schemas.openxmlformats.org/officeDocument/2006/relationships/image" Target="../media/image121.png"/><Relationship Id="rId12" Type="http://schemas.openxmlformats.org/officeDocument/2006/relationships/customXml" Target="../ink/ink19.xml"/><Relationship Id="rId17" Type="http://schemas.openxmlformats.org/officeDocument/2006/relationships/image" Target="../media/image171.png"/><Relationship Id="rId25" Type="http://schemas.openxmlformats.org/officeDocument/2006/relationships/image" Target="../media/image210.png"/><Relationship Id="rId2" Type="http://schemas.openxmlformats.org/officeDocument/2006/relationships/image" Target="../media/image91.png"/><Relationship Id="rId16" Type="http://schemas.openxmlformats.org/officeDocument/2006/relationships/customXml" Target="../ink/ink21.xml"/><Relationship Id="rId20" Type="http://schemas.openxmlformats.org/officeDocument/2006/relationships/customXml" Target="../ink/ink23.xml"/><Relationship Id="rId1" Type="http://schemas.openxmlformats.org/officeDocument/2006/relationships/slideLayout" Target="../slideLayouts/slideLayout2.xml"/><Relationship Id="rId6" Type="http://schemas.openxmlformats.org/officeDocument/2006/relationships/customXml" Target="../ink/ink16.xml"/><Relationship Id="rId11" Type="http://schemas.openxmlformats.org/officeDocument/2006/relationships/image" Target="../media/image141.png"/><Relationship Id="rId24" Type="http://schemas.openxmlformats.org/officeDocument/2006/relationships/customXml" Target="../ink/ink25.xml"/><Relationship Id="rId5" Type="http://schemas.openxmlformats.org/officeDocument/2006/relationships/image" Target="../media/image111.png"/><Relationship Id="rId15" Type="http://schemas.openxmlformats.org/officeDocument/2006/relationships/image" Target="../media/image161.png"/><Relationship Id="rId23" Type="http://schemas.openxmlformats.org/officeDocument/2006/relationships/image" Target="../media/image200.png"/><Relationship Id="rId10" Type="http://schemas.openxmlformats.org/officeDocument/2006/relationships/customXml" Target="../ink/ink18.xml"/><Relationship Id="rId19" Type="http://schemas.openxmlformats.org/officeDocument/2006/relationships/image" Target="../media/image180.png"/><Relationship Id="rId4" Type="http://schemas.openxmlformats.org/officeDocument/2006/relationships/customXml" Target="../ink/ink15.xml"/><Relationship Id="rId9" Type="http://schemas.openxmlformats.org/officeDocument/2006/relationships/image" Target="../media/image131.png"/><Relationship Id="rId14" Type="http://schemas.openxmlformats.org/officeDocument/2006/relationships/customXml" Target="../ink/ink20.xml"/><Relationship Id="rId22" Type="http://schemas.openxmlformats.org/officeDocument/2006/relationships/customXml" Target="../ink/ink24.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hyperlink" Target="https://en.wikipedia.org/wiki/Knapsack_problem"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1.xml"/><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image" Target="../media/image11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32.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29.xml"/><Relationship Id="rId7" Type="http://schemas.openxmlformats.org/officeDocument/2006/relationships/customXml" Target="../ink/ink3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customXml" Target="../ink/ink30.xml"/><Relationship Id="rId4" Type="http://schemas.openxmlformats.org/officeDocument/2006/relationships/image" Target="../media/image8.png"/><Relationship Id="rId9"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2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33.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ustomXml" Target="../ink/ink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5.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customXml" Target="../ink/ink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3" Type="http://schemas.openxmlformats.org/officeDocument/2006/relationships/image" Target="../media/image15.png"/><Relationship Id="rId18" Type="http://schemas.openxmlformats.org/officeDocument/2006/relationships/customXml" Target="../ink/ink45.xml"/><Relationship Id="rId26" Type="http://schemas.openxmlformats.org/officeDocument/2006/relationships/customXml" Target="../ink/ink49.xml"/><Relationship Id="rId39" Type="http://schemas.openxmlformats.org/officeDocument/2006/relationships/image" Target="../media/image43.png"/><Relationship Id="rId21" Type="http://schemas.openxmlformats.org/officeDocument/2006/relationships/image" Target="../media/image33.png"/><Relationship Id="rId34" Type="http://schemas.openxmlformats.org/officeDocument/2006/relationships/customXml" Target="../ink/ink53.xml"/><Relationship Id="rId7" Type="http://schemas.openxmlformats.org/officeDocument/2006/relationships/image" Target="../media/image12.png"/><Relationship Id="rId2" Type="http://schemas.openxmlformats.org/officeDocument/2006/relationships/customXml" Target="../ink/ink37.xml"/><Relationship Id="rId16" Type="http://schemas.openxmlformats.org/officeDocument/2006/relationships/customXml" Target="../ink/ink44.xml"/><Relationship Id="rId20" Type="http://schemas.openxmlformats.org/officeDocument/2006/relationships/customXml" Target="../ink/ink46.xml"/><Relationship Id="rId29" Type="http://schemas.openxmlformats.org/officeDocument/2006/relationships/image" Target="../media/image37.png"/><Relationship Id="rId41"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39.xml"/><Relationship Id="rId11" Type="http://schemas.openxmlformats.org/officeDocument/2006/relationships/image" Target="../media/image14.png"/><Relationship Id="rId24" Type="http://schemas.openxmlformats.org/officeDocument/2006/relationships/customXml" Target="../ink/ink48.xml"/><Relationship Id="rId32" Type="http://schemas.openxmlformats.org/officeDocument/2006/relationships/customXml" Target="../ink/ink52.xml"/><Relationship Id="rId37" Type="http://schemas.openxmlformats.org/officeDocument/2006/relationships/image" Target="../media/image42.png"/><Relationship Id="rId40" Type="http://schemas.openxmlformats.org/officeDocument/2006/relationships/customXml" Target="../ink/ink56.xml"/><Relationship Id="rId5" Type="http://schemas.openxmlformats.org/officeDocument/2006/relationships/image" Target="../media/image32.png"/><Relationship Id="rId15" Type="http://schemas.openxmlformats.org/officeDocument/2006/relationships/image" Target="../media/image16.png"/><Relationship Id="rId23" Type="http://schemas.openxmlformats.org/officeDocument/2006/relationships/image" Target="../media/image34.png"/><Relationship Id="rId28" Type="http://schemas.openxmlformats.org/officeDocument/2006/relationships/customXml" Target="../ink/ink50.xml"/><Relationship Id="rId36" Type="http://schemas.openxmlformats.org/officeDocument/2006/relationships/customXml" Target="../ink/ink54.xml"/><Relationship Id="rId10" Type="http://schemas.openxmlformats.org/officeDocument/2006/relationships/customXml" Target="../ink/ink41.xml"/><Relationship Id="rId19" Type="http://schemas.openxmlformats.org/officeDocument/2006/relationships/image" Target="../media/image25.png"/><Relationship Id="rId31" Type="http://schemas.openxmlformats.org/officeDocument/2006/relationships/image" Target="../media/image38.png"/><Relationship Id="rId4" Type="http://schemas.openxmlformats.org/officeDocument/2006/relationships/customXml" Target="../ink/ink38.xml"/><Relationship Id="rId9" Type="http://schemas.openxmlformats.org/officeDocument/2006/relationships/image" Target="../media/image13.png"/><Relationship Id="rId14" Type="http://schemas.openxmlformats.org/officeDocument/2006/relationships/customXml" Target="../ink/ink43.xml"/><Relationship Id="rId22" Type="http://schemas.openxmlformats.org/officeDocument/2006/relationships/customXml" Target="../ink/ink47.xml"/><Relationship Id="rId27" Type="http://schemas.openxmlformats.org/officeDocument/2006/relationships/image" Target="../media/image36.png"/><Relationship Id="rId30" Type="http://schemas.openxmlformats.org/officeDocument/2006/relationships/customXml" Target="../ink/ink51.xml"/><Relationship Id="rId35" Type="http://schemas.openxmlformats.org/officeDocument/2006/relationships/image" Target="../media/image41.png"/><Relationship Id="rId8" Type="http://schemas.openxmlformats.org/officeDocument/2006/relationships/customXml" Target="../ink/ink40.xml"/><Relationship Id="rId3" Type="http://schemas.openxmlformats.org/officeDocument/2006/relationships/image" Target="../media/image310.png"/><Relationship Id="rId12" Type="http://schemas.openxmlformats.org/officeDocument/2006/relationships/customXml" Target="../ink/ink42.xml"/><Relationship Id="rId17" Type="http://schemas.openxmlformats.org/officeDocument/2006/relationships/image" Target="../media/image17.png"/><Relationship Id="rId25" Type="http://schemas.openxmlformats.org/officeDocument/2006/relationships/image" Target="../media/image35.png"/><Relationship Id="rId33" Type="http://schemas.openxmlformats.org/officeDocument/2006/relationships/image" Target="../media/image39.png"/><Relationship Id="rId38" Type="http://schemas.openxmlformats.org/officeDocument/2006/relationships/customXml" Target="../ink/ink5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2.jpg"/></Relationships>
</file>

<file path=ppt/slides/_rels/slide49.xml.rels><?xml version="1.0" encoding="UTF-8" standalone="yes"?>
<Relationships xmlns="http://schemas.openxmlformats.org/package/2006/relationships"><Relationship Id="rId2" Type="http://schemas.openxmlformats.org/officeDocument/2006/relationships/hyperlink" Target="https://en.wikipedia.org/wiki/Knapsack_proble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ubTitle" idx="1"/>
          </p:nvPr>
        </p:nvSpPr>
        <p:spPr>
          <a:xfrm>
            <a:off x="2459736" y="914400"/>
            <a:ext cx="7467600" cy="3429000"/>
          </a:xfrm>
        </p:spPr>
        <p:txBody>
          <a:bodyPr>
            <a:noAutofit/>
          </a:bodyPr>
          <a:lstStyle/>
          <a:p>
            <a:pPr eaLnBrk="1" hangingPunct="1"/>
            <a:r>
              <a:rPr lang="en-US" sz="3600" dirty="0">
                <a:solidFill>
                  <a:schemeClr val="bg2">
                    <a:lumMod val="25000"/>
                  </a:schemeClr>
                </a:solidFill>
              </a:rPr>
              <a:t>Dynamic Programming</a:t>
            </a:r>
          </a:p>
          <a:p>
            <a:pPr eaLnBrk="1" hangingPunct="1"/>
            <a:endParaRPr lang="en-US" sz="2400" dirty="0">
              <a:solidFill>
                <a:schemeClr val="bg2">
                  <a:lumMod val="25000"/>
                </a:schemeClr>
              </a:solidFill>
            </a:endParaRPr>
          </a:p>
          <a:p>
            <a:pPr eaLnBrk="1" hangingPunct="1"/>
            <a:r>
              <a:rPr lang="en-US" sz="2800" dirty="0">
                <a:solidFill>
                  <a:schemeClr val="bg2">
                    <a:lumMod val="25000"/>
                  </a:schemeClr>
                </a:solidFill>
              </a:rPr>
              <a:t>Job Scheduling</a:t>
            </a:r>
          </a:p>
          <a:p>
            <a:pPr eaLnBrk="1" hangingPunct="1"/>
            <a:r>
              <a:rPr lang="en-US" sz="2800" dirty="0">
                <a:solidFill>
                  <a:schemeClr val="bg2">
                    <a:lumMod val="25000"/>
                  </a:schemeClr>
                </a:solidFill>
              </a:rPr>
              <a:t>Knapsack</a:t>
            </a:r>
          </a:p>
          <a:p>
            <a:pPr eaLnBrk="1" hangingPunct="1"/>
            <a:r>
              <a:rPr lang="en-US" sz="2800" dirty="0">
                <a:solidFill>
                  <a:schemeClr val="bg2">
                    <a:lumMod val="25000"/>
                  </a:schemeClr>
                </a:solidFill>
              </a:rPr>
              <a:t>Fibonacci</a:t>
            </a:r>
          </a:p>
          <a:p>
            <a:pPr eaLnBrk="1" hangingPunct="1"/>
            <a:r>
              <a:rPr lang="en-US" sz="2800" dirty="0">
                <a:solidFill>
                  <a:schemeClr val="bg2">
                    <a:lumMod val="25000"/>
                  </a:schemeClr>
                </a:solidFill>
              </a:rPr>
              <a:t>Stair Climbing</a:t>
            </a:r>
          </a:p>
        </p:txBody>
      </p:sp>
      <p:sp>
        <p:nvSpPr>
          <p:cNvPr id="5" name="Text Box 4"/>
          <p:cNvSpPr txBox="1">
            <a:spLocks noChangeArrowheads="1"/>
          </p:cNvSpPr>
          <p:nvPr/>
        </p:nvSpPr>
        <p:spPr bwMode="auto">
          <a:xfrm>
            <a:off x="2280836" y="4800601"/>
            <a:ext cx="7625164"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solidFill>
                  <a:schemeClr val="tx1">
                    <a:lumMod val="65000"/>
                    <a:lumOff val="35000"/>
                  </a:schemeClr>
                </a:solidFill>
              </a:rPr>
              <a:t>CSE 3318 – Algorithms and Data Structures</a:t>
            </a:r>
          </a:p>
          <a:p>
            <a:pPr algn="ctr" eaLnBrk="1" hangingPunct="1"/>
            <a:r>
              <a:rPr lang="en-US" sz="1600" dirty="0">
                <a:solidFill>
                  <a:schemeClr val="tx1">
                    <a:lumMod val="65000"/>
                    <a:lumOff val="35000"/>
                  </a:schemeClr>
                </a:solidFill>
              </a:rPr>
              <a:t>University of Texas at Arlington</a:t>
            </a:r>
          </a:p>
          <a:p>
            <a:pPr algn="ctr" eaLnBrk="1" hangingPunct="1"/>
            <a:endParaRPr lang="en-US" sz="1600" dirty="0">
              <a:solidFill>
                <a:schemeClr val="tx1">
                  <a:lumMod val="65000"/>
                  <a:lumOff val="35000"/>
                </a:schemeClr>
              </a:solidFill>
            </a:endParaRPr>
          </a:p>
          <a:p>
            <a:pPr algn="ctr" eaLnBrk="1" hangingPunct="1"/>
            <a:r>
              <a:rPr lang="en-US" sz="1600" dirty="0">
                <a:solidFill>
                  <a:schemeClr val="tx1">
                    <a:lumMod val="65000"/>
                    <a:lumOff val="35000"/>
                  </a:schemeClr>
                </a:solidFill>
              </a:rPr>
              <a:t>Alexandra Stefan</a:t>
            </a:r>
          </a:p>
          <a:p>
            <a:pPr algn="ctr" eaLnBrk="1" hangingPunct="1"/>
            <a:r>
              <a:rPr lang="en-US" sz="1600" dirty="0">
                <a:solidFill>
                  <a:schemeClr val="tx1">
                    <a:lumMod val="65000"/>
                    <a:lumOff val="35000"/>
                  </a:schemeClr>
                </a:solidFill>
              </a:rPr>
              <a:t>(Includes images, formulas and examples from CLRS, Dr. Bob Weems, </a:t>
            </a:r>
            <a:r>
              <a:rPr lang="en-US" sz="1600" dirty="0" err="1">
                <a:solidFill>
                  <a:schemeClr val="tx1">
                    <a:lumMod val="65000"/>
                    <a:lumOff val="35000"/>
                  </a:schemeClr>
                </a:solidFill>
              </a:rPr>
              <a:t>wikipedia</a:t>
            </a:r>
            <a:r>
              <a:rPr lang="en-US" dirty="0"/>
              <a:t>)</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dirty="0"/>
          </a:p>
        </p:txBody>
      </p:sp>
      <p:sp>
        <p:nvSpPr>
          <p:cNvPr id="3" name="Date Placeholder 2"/>
          <p:cNvSpPr>
            <a:spLocks noGrp="1"/>
          </p:cNvSpPr>
          <p:nvPr>
            <p:ph type="dt" sz="half" idx="10"/>
          </p:nvPr>
        </p:nvSpPr>
        <p:spPr/>
        <p:txBody>
          <a:bodyPr/>
          <a:lstStyle/>
          <a:p>
            <a:fld id="{89D9714B-E11A-4793-9D4B-C7DA0B002A2E}" type="datetime1">
              <a:rPr lang="en-US" smtClean="0"/>
              <a:pPr/>
              <a:t>3/28/2024</a:t>
            </a:fld>
            <a:endParaRPr lang="en-US" dirty="0"/>
          </a:p>
        </p:txBody>
      </p:sp>
    </p:spTree>
    <p:extLst>
      <p:ext uri="{BB962C8B-B14F-4D97-AF65-F5344CB8AC3E}">
        <p14:creationId xmlns:p14="http://schemas.microsoft.com/office/powerpoint/2010/main" val="325510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graphicFrame>
        <p:nvGraphicFramePr>
          <p:cNvPr id="11" name="Table 10">
            <a:extLst>
              <a:ext uri="{FF2B5EF4-FFF2-40B4-BE49-F238E27FC236}">
                <a16:creationId xmlns:a16="http://schemas.microsoft.com/office/drawing/2014/main" id="{5E88CAFA-D162-44B8-8E12-E69CB8229BBD}"/>
              </a:ext>
            </a:extLst>
          </p:cNvPr>
          <p:cNvGraphicFramePr>
            <a:graphicFrameLocks noGrp="1"/>
          </p:cNvGraphicFramePr>
          <p:nvPr/>
        </p:nvGraphicFramePr>
        <p:xfrm>
          <a:off x="3048000" y="1247796"/>
          <a:ext cx="8231802" cy="3584544"/>
        </p:xfrm>
        <a:graphic>
          <a:graphicData uri="http://schemas.openxmlformats.org/drawingml/2006/table">
            <a:tbl>
              <a:tblPr firstRow="1" bandRow="1">
                <a:tableStyleId>{BC89EF96-8CEA-46FF-86C4-4CE0E7609802}</a:tableStyleId>
              </a:tblPr>
              <a:tblGrid>
                <a:gridCol w="888005">
                  <a:extLst>
                    <a:ext uri="{9D8B030D-6E8A-4147-A177-3AD203B41FA5}">
                      <a16:colId xmlns:a16="http://schemas.microsoft.com/office/drawing/2014/main" val="20000"/>
                    </a:ext>
                  </a:extLst>
                </a:gridCol>
                <a:gridCol w="710403">
                  <a:extLst>
                    <a:ext uri="{9D8B030D-6E8A-4147-A177-3AD203B41FA5}">
                      <a16:colId xmlns:a16="http://schemas.microsoft.com/office/drawing/2014/main" val="20001"/>
                    </a:ext>
                  </a:extLst>
                </a:gridCol>
                <a:gridCol w="710403">
                  <a:extLst>
                    <a:ext uri="{9D8B030D-6E8A-4147-A177-3AD203B41FA5}">
                      <a16:colId xmlns:a16="http://schemas.microsoft.com/office/drawing/2014/main" val="20002"/>
                    </a:ext>
                  </a:extLst>
                </a:gridCol>
                <a:gridCol w="710403">
                  <a:extLst>
                    <a:ext uri="{9D8B030D-6E8A-4147-A177-3AD203B41FA5}">
                      <a16:colId xmlns:a16="http://schemas.microsoft.com/office/drawing/2014/main" val="20003"/>
                    </a:ext>
                  </a:extLst>
                </a:gridCol>
                <a:gridCol w="799206">
                  <a:extLst>
                    <a:ext uri="{9D8B030D-6E8A-4147-A177-3AD203B41FA5}">
                      <a16:colId xmlns:a16="http://schemas.microsoft.com/office/drawing/2014/main" val="20004"/>
                    </a:ext>
                  </a:extLst>
                </a:gridCol>
                <a:gridCol w="754802">
                  <a:extLst>
                    <a:ext uri="{9D8B030D-6E8A-4147-A177-3AD203B41FA5}">
                      <a16:colId xmlns:a16="http://schemas.microsoft.com/office/drawing/2014/main" val="20005"/>
                    </a:ext>
                  </a:extLst>
                </a:gridCol>
                <a:gridCol w="914645">
                  <a:extLst>
                    <a:ext uri="{9D8B030D-6E8A-4147-A177-3AD203B41FA5}">
                      <a16:colId xmlns:a16="http://schemas.microsoft.com/office/drawing/2014/main" val="2223218454"/>
                    </a:ext>
                  </a:extLst>
                </a:gridCol>
                <a:gridCol w="914645">
                  <a:extLst>
                    <a:ext uri="{9D8B030D-6E8A-4147-A177-3AD203B41FA5}">
                      <a16:colId xmlns:a16="http://schemas.microsoft.com/office/drawing/2014/main" val="20007"/>
                    </a:ext>
                  </a:extLst>
                </a:gridCol>
                <a:gridCol w="914645">
                  <a:extLst>
                    <a:ext uri="{9D8B030D-6E8A-4147-A177-3AD203B41FA5}">
                      <a16:colId xmlns:a16="http://schemas.microsoft.com/office/drawing/2014/main" val="20008"/>
                    </a:ext>
                  </a:extLst>
                </a:gridCol>
                <a:gridCol w="914645">
                  <a:extLst>
                    <a:ext uri="{9D8B030D-6E8A-4147-A177-3AD203B41FA5}">
                      <a16:colId xmlns:a16="http://schemas.microsoft.com/office/drawing/2014/main" val="20009"/>
                    </a:ext>
                  </a:extLst>
                </a:gridCol>
              </a:tblGrid>
              <a:tr h="597424">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endParaRPr lang="en-US" sz="1600" b="0" dirty="0"/>
                    </a:p>
                    <a:p>
                      <a:pPr algn="ctr"/>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7424">
                <a:tc>
                  <a:txBody>
                    <a:bodyPr/>
                    <a:lstStyle/>
                    <a:p>
                      <a:r>
                        <a:rPr lang="en-US" sz="1100" dirty="0"/>
                        <a:t>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7424">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7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7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7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7434435D-5F7D-4AA4-94D9-6A2FF01AFD7F}"/>
              </a:ext>
            </a:extLst>
          </p:cNvPr>
          <p:cNvGraphicFramePr>
            <a:graphicFrameLocks noGrp="1"/>
          </p:cNvGraphicFramePr>
          <p:nvPr/>
        </p:nvGraphicFramePr>
        <p:xfrm>
          <a:off x="3734433" y="2103940"/>
          <a:ext cx="381000" cy="2728400"/>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0000"/>
                    </a:ext>
                  </a:extLst>
                </a:gridCol>
              </a:tblGrid>
              <a:tr h="545680">
                <a:tc>
                  <a:txBody>
                    <a:bodyPr/>
                    <a:lstStyle/>
                    <a:p>
                      <a:r>
                        <a:rPr lang="en-US" sz="1600" dirty="0">
                          <a:solidFill>
                            <a:schemeClr val="tx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5680">
                <a:tc>
                  <a:txBody>
                    <a:bodyPr/>
                    <a:lstStyle/>
                    <a:p>
                      <a:r>
                        <a:rPr lang="en-US" sz="1600" b="0" dirty="0">
                          <a:solidFill>
                            <a:schemeClr val="tx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5680">
                <a:tc>
                  <a:txBody>
                    <a:bodyPr/>
                    <a:lstStyle/>
                    <a:p>
                      <a:r>
                        <a:rPr lang="en-US" sz="1600"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5680">
                <a:tc>
                  <a:txBody>
                    <a:bodyPr/>
                    <a:lstStyle/>
                    <a:p>
                      <a:r>
                        <a:rPr lang="en-US" sz="1600"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5680">
                <a:tc>
                  <a:txBody>
                    <a:bodyPr/>
                    <a:lstStyle/>
                    <a:p>
                      <a:r>
                        <a:rPr lang="en-US" sz="1600"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89F1D2A6-427E-4968-A541-AA80AE9A2ADF}"/>
              </a:ext>
            </a:extLst>
          </p:cNvPr>
          <p:cNvSpPr txBox="1"/>
          <p:nvPr/>
        </p:nvSpPr>
        <p:spPr>
          <a:xfrm>
            <a:off x="3924933" y="635058"/>
            <a:ext cx="5219314" cy="369332"/>
          </a:xfrm>
          <a:prstGeom prst="rect">
            <a:avLst/>
          </a:prstGeom>
          <a:noFill/>
        </p:spPr>
        <p:txBody>
          <a:bodyPr wrap="none" rtlCol="0">
            <a:spAutoFit/>
          </a:bodyPr>
          <a:lstStyle/>
          <a:p>
            <a:r>
              <a:rPr lang="en-US" dirty="0"/>
              <a:t>Fill in the table. After that, write the solution formula.</a:t>
            </a:r>
          </a:p>
        </p:txBody>
      </p:sp>
      <p:graphicFrame>
        <p:nvGraphicFramePr>
          <p:cNvPr id="9" name="Table 8">
            <a:extLst>
              <a:ext uri="{FF2B5EF4-FFF2-40B4-BE49-F238E27FC236}">
                <a16:creationId xmlns:a16="http://schemas.microsoft.com/office/drawing/2014/main" id="{844BD10D-D4A5-4DB3-A382-E474EDEA967E}"/>
              </a:ext>
            </a:extLst>
          </p:cNvPr>
          <p:cNvGraphicFramePr>
            <a:graphicFrameLocks noGrp="1"/>
          </p:cNvGraphicFramePr>
          <p:nvPr/>
        </p:nvGraphicFramePr>
        <p:xfrm>
          <a:off x="259782" y="86936"/>
          <a:ext cx="2133600" cy="201168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T w="12700" cap="flat" cmpd="sng" algn="ctr">
                      <a:solidFill>
                        <a:schemeClr val="tx1"/>
                      </a:solidFill>
                      <a:prstDash val="solid"/>
                      <a:round/>
                      <a:headEnd type="none" w="med" len="med"/>
                      <a:tailEnd type="none" w="med" len="med"/>
                    </a:lnT>
                  </a:tcPr>
                </a:tc>
                <a:tc>
                  <a:txBody>
                    <a:bodyPr/>
                    <a:lstStyle/>
                    <a:p>
                      <a:r>
                        <a:rPr lang="en-US" sz="1600" dirty="0"/>
                        <a:t>4</a:t>
                      </a:r>
                    </a:p>
                  </a:txBody>
                  <a:tcPr>
                    <a:lnT w="12700" cap="flat" cmpd="sng" algn="ctr">
                      <a:solidFill>
                        <a:schemeClr val="tx1"/>
                      </a:solidFill>
                      <a:prstDash val="solid"/>
                      <a:round/>
                      <a:headEnd type="none" w="med" len="med"/>
                      <a:tailEnd type="none" w="med" len="med"/>
                    </a:lnT>
                  </a:tcPr>
                </a:tc>
                <a:tc>
                  <a:txBody>
                    <a:bodyPr/>
                    <a:lstStyle/>
                    <a:p>
                      <a:r>
                        <a:rPr lang="en-US" sz="1600" i="1" dirty="0"/>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4550565"/>
                  </a:ext>
                </a:extLst>
              </a:tr>
              <a:tr h="317500">
                <a:tc>
                  <a:txBody>
                    <a:bodyPr/>
                    <a:lstStyle/>
                    <a:p>
                      <a:r>
                        <a:rPr lang="en-US" sz="1600" dirty="0"/>
                        <a:t>B</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1208061701"/>
                  </a:ext>
                </a:extLst>
              </a:tr>
              <a:tr h="317500">
                <a:tc>
                  <a:txBody>
                    <a:bodyPr/>
                    <a:lstStyle/>
                    <a:p>
                      <a:r>
                        <a:rPr lang="en-US" sz="1600" dirty="0"/>
                        <a:t>C</a:t>
                      </a:r>
                    </a:p>
                  </a:txBody>
                  <a:tcPr/>
                </a:tc>
                <a:tc>
                  <a:txBody>
                    <a:bodyPr/>
                    <a:lstStyle/>
                    <a:p>
                      <a:r>
                        <a:rPr lang="en-US" sz="1600" dirty="0"/>
                        <a:t>2</a:t>
                      </a:r>
                    </a:p>
                  </a:txBody>
                  <a:tcPr/>
                </a:tc>
                <a:tc>
                  <a:txBody>
                    <a:bodyPr/>
                    <a:lstStyle/>
                    <a:p>
                      <a:r>
                        <a:rPr lang="en-US" sz="1600" i="1" dirty="0"/>
                        <a:t>3</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1</a:t>
                      </a:r>
                    </a:p>
                  </a:txBody>
                  <a:tcPr/>
                </a:tc>
                <a:tc>
                  <a:txBody>
                    <a:bodyPr/>
                    <a:lstStyle/>
                    <a:p>
                      <a:r>
                        <a:rPr lang="en-US" sz="1600" i="1" dirty="0"/>
                        <a:t>2</a:t>
                      </a:r>
                    </a:p>
                  </a:txBody>
                  <a:tcPr/>
                </a:tc>
                <a:extLst>
                  <a:ext uri="{0D108BD9-81ED-4DB2-BD59-A6C34878D82A}">
                    <a16:rowId xmlns:a16="http://schemas.microsoft.com/office/drawing/2014/main" val="3013245724"/>
                  </a:ext>
                </a:extLst>
              </a:tr>
            </a:tbl>
          </a:graphicData>
        </a:graphic>
      </p:graphicFrame>
    </p:spTree>
    <p:extLst>
      <p:ext uri="{BB962C8B-B14F-4D97-AF65-F5344CB8AC3E}">
        <p14:creationId xmlns:p14="http://schemas.microsoft.com/office/powerpoint/2010/main" val="2619533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9601200" cy="457200"/>
          </a:xfrm>
        </p:spPr>
        <p:txBody>
          <a:bodyPr/>
          <a:lstStyle/>
          <a:p>
            <a:r>
              <a:rPr lang="en-US" sz="3600" dirty="0"/>
              <a:t>Worksheet:  </a:t>
            </a:r>
            <a:r>
              <a:rPr lang="en-US" sz="3600" b="1" dirty="0">
                <a:solidFill>
                  <a:srgbClr val="C00000"/>
                </a:solidFill>
              </a:rPr>
              <a:t>0-1 Knapsack </a:t>
            </a:r>
            <a:r>
              <a:rPr lang="en-US" sz="3600" dirty="0"/>
              <a:t>Example 1 - Answers</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729589358"/>
              </p:ext>
            </p:extLst>
          </p:nvPr>
        </p:nvGraphicFramePr>
        <p:xfrm>
          <a:off x="2971800" y="3352800"/>
          <a:ext cx="5974081" cy="2636880"/>
        </p:xfrm>
        <a:graphic>
          <a:graphicData uri="http://schemas.openxmlformats.org/drawingml/2006/table">
            <a:tbl>
              <a:tblPr firstRow="1" bandRow="1">
                <a:tableStyleId>{BC89EF96-8CEA-46FF-86C4-4CE0E7609802}</a:tableStyleId>
              </a:tblPr>
              <a:tblGrid>
                <a:gridCol w="644453">
                  <a:extLst>
                    <a:ext uri="{9D8B030D-6E8A-4147-A177-3AD203B41FA5}">
                      <a16:colId xmlns:a16="http://schemas.microsoft.com/office/drawing/2014/main" val="20000"/>
                    </a:ext>
                  </a:extLst>
                </a:gridCol>
                <a:gridCol w="515563">
                  <a:extLst>
                    <a:ext uri="{9D8B030D-6E8A-4147-A177-3AD203B41FA5}">
                      <a16:colId xmlns:a16="http://schemas.microsoft.com/office/drawing/2014/main" val="20001"/>
                    </a:ext>
                  </a:extLst>
                </a:gridCol>
                <a:gridCol w="515563">
                  <a:extLst>
                    <a:ext uri="{9D8B030D-6E8A-4147-A177-3AD203B41FA5}">
                      <a16:colId xmlns:a16="http://schemas.microsoft.com/office/drawing/2014/main" val="20002"/>
                    </a:ext>
                  </a:extLst>
                </a:gridCol>
                <a:gridCol w="515563">
                  <a:extLst>
                    <a:ext uri="{9D8B030D-6E8A-4147-A177-3AD203B41FA5}">
                      <a16:colId xmlns:a16="http://schemas.microsoft.com/office/drawing/2014/main" val="20003"/>
                    </a:ext>
                  </a:extLst>
                </a:gridCol>
                <a:gridCol w="580008">
                  <a:extLst>
                    <a:ext uri="{9D8B030D-6E8A-4147-A177-3AD203B41FA5}">
                      <a16:colId xmlns:a16="http://schemas.microsoft.com/office/drawing/2014/main" val="20004"/>
                    </a:ext>
                  </a:extLst>
                </a:gridCol>
                <a:gridCol w="547783">
                  <a:extLst>
                    <a:ext uri="{9D8B030D-6E8A-4147-A177-3AD203B41FA5}">
                      <a16:colId xmlns:a16="http://schemas.microsoft.com/office/drawing/2014/main" val="20005"/>
                    </a:ext>
                  </a:extLst>
                </a:gridCol>
                <a:gridCol w="663787">
                  <a:extLst>
                    <a:ext uri="{9D8B030D-6E8A-4147-A177-3AD203B41FA5}">
                      <a16:colId xmlns:a16="http://schemas.microsoft.com/office/drawing/2014/main" val="2223218454"/>
                    </a:ext>
                  </a:extLst>
                </a:gridCol>
                <a:gridCol w="663787">
                  <a:extLst>
                    <a:ext uri="{9D8B030D-6E8A-4147-A177-3AD203B41FA5}">
                      <a16:colId xmlns:a16="http://schemas.microsoft.com/office/drawing/2014/main" val="20007"/>
                    </a:ext>
                  </a:extLst>
                </a:gridCol>
                <a:gridCol w="663787">
                  <a:extLst>
                    <a:ext uri="{9D8B030D-6E8A-4147-A177-3AD203B41FA5}">
                      <a16:colId xmlns:a16="http://schemas.microsoft.com/office/drawing/2014/main" val="20008"/>
                    </a:ext>
                  </a:extLst>
                </a:gridCol>
                <a:gridCol w="663787">
                  <a:extLst>
                    <a:ext uri="{9D8B030D-6E8A-4147-A177-3AD203B41FA5}">
                      <a16:colId xmlns:a16="http://schemas.microsoft.com/office/drawing/2014/main" val="20009"/>
                    </a:ext>
                  </a:extLst>
                </a:gridCol>
              </a:tblGrid>
              <a:tr h="439480">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9480">
                <a:tc>
                  <a:txBody>
                    <a:bodyPr/>
                    <a:lstStyle/>
                    <a:p>
                      <a:r>
                        <a:rPr lang="en-US" sz="1100" dirty="0"/>
                        <a:t>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480">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i="1" u="none" dirty="0">
                          <a:solidFill>
                            <a:schemeClr val="tx1"/>
                          </a:solidFill>
                        </a:rPr>
                        <a:t>11</a:t>
                      </a:r>
                      <a:r>
                        <a:rPr lang="en-US" i="1" u="none"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9" name="TextBox 18"/>
              <p:cNvSpPr txBox="1"/>
              <p:nvPr/>
            </p:nvSpPr>
            <p:spPr>
              <a:xfrm>
                <a:off x="5209209" y="1012887"/>
                <a:ext cx="6858000" cy="1380250"/>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𝑠𝑜</m:t>
                      </m:r>
                      <m:r>
                        <a:rPr lang="en-US" sz="1600" i="1">
                          <a:latin typeface="Cambria Math"/>
                        </a:rPr>
                        <m:t>𝑙</m:t>
                      </m:r>
                      <m:d>
                        <m:dPr>
                          <m:begChr m:val="["/>
                          <m:endChr m:val="]"/>
                          <m:ctrlPr>
                            <a:rPr lang="en-US" sz="1600" b="0" i="1" smtClean="0">
                              <a:latin typeface="Cambria Math" panose="02040503050406030204" pitchFamily="18" charset="0"/>
                            </a:rPr>
                          </m:ctrlPr>
                        </m:dPr>
                        <m:e>
                          <m:r>
                            <a:rPr lang="en-US" sz="1600" b="0" i="0" smtClean="0">
                              <a:latin typeface="Cambria Math" panose="02040503050406030204" pitchFamily="18" charset="0"/>
                            </a:rPr>
                            <m:t>0</m:t>
                          </m:r>
                        </m:e>
                      </m:d>
                      <m:r>
                        <a:rPr lang="en-US" sz="1600" b="0" i="0" smtClean="0">
                          <a:latin typeface="Cambria Math" panose="02040503050406030204" pitchFamily="18" charset="0"/>
                        </a:rPr>
                        <m:t>[</m:t>
                      </m:r>
                      <m:r>
                        <m:rPr>
                          <m:sty m:val="p"/>
                        </m:rPr>
                        <a:rPr lang="en-US" sz="1600" b="0" i="0" smtClean="0">
                          <a:latin typeface="Cambria Math" panose="02040503050406030204" pitchFamily="18" charset="0"/>
                        </a:rPr>
                        <m:t>k</m:t>
                      </m:r>
                      <m:r>
                        <a:rPr lang="en-US" sz="1600" b="0" i="0" smtClean="0">
                          <a:latin typeface="Cambria Math" panose="02040503050406030204" pitchFamily="18" charset="0"/>
                        </a:rPr>
                        <m:t>]</m:t>
                      </m:r>
                      <m:r>
                        <a:rPr lang="en-US" sz="1600" i="1">
                          <a:latin typeface="Cambria Math"/>
                        </a:rPr>
                        <m:t>=0, </m:t>
                      </m:r>
                      <m:r>
                        <a:rPr lang="en-US" sz="1600" i="1">
                          <a:latin typeface="Cambria Math"/>
                          <a:ea typeface="Cambria Math"/>
                        </a:rPr>
                        <m:t>∀</m:t>
                      </m:r>
                      <m:r>
                        <a:rPr lang="en-US" sz="1600" i="1">
                          <a:latin typeface="Cambria Math"/>
                        </a:rPr>
                        <m:t>𝑘</m:t>
                      </m:r>
                    </m:oMath>
                  </m:oMathPara>
                </a14:m>
                <a:endParaRPr lang="en-US" sz="1600" i="1" dirty="0">
                  <a:latin typeface="Cambria Math"/>
                </a:endParaRPr>
              </a:p>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𝑠𝑜</m:t>
                      </m:r>
                      <m:r>
                        <a:rPr lang="en-US" sz="1600" i="1">
                          <a:latin typeface="Cambria Math"/>
                        </a:rPr>
                        <m:t>𝑙</m:t>
                      </m:r>
                      <m:d>
                        <m:dPr>
                          <m:begChr m:val="["/>
                          <m:endChr m:val="]"/>
                          <m:ctrlPr>
                            <a:rPr lang="en-US" sz="1600" b="0" i="1">
                              <a:latin typeface="Cambria Math" panose="02040503050406030204" pitchFamily="18" charset="0"/>
                            </a:rPr>
                          </m:ctrlPr>
                        </m:dPr>
                        <m:e>
                          <m:r>
                            <m:rPr>
                              <m:sty m:val="p"/>
                            </m:rPr>
                            <a:rPr lang="en-US" sz="1600" b="0" i="0" smtClean="0">
                              <a:latin typeface="Cambria Math" panose="02040503050406030204" pitchFamily="18" charset="0"/>
                            </a:rPr>
                            <m:t>i</m:t>
                          </m:r>
                          <m:r>
                            <a:rPr lang="en-US" sz="1600" b="0" i="0" smtClean="0">
                              <a:latin typeface="Cambria Math" panose="02040503050406030204" pitchFamily="18" charset="0"/>
                            </a:rPr>
                            <m:t>][0</m:t>
                          </m:r>
                        </m:e>
                      </m:d>
                      <m:r>
                        <a:rPr lang="en-US" sz="1600" b="0" i="0" smtClean="0">
                          <a:latin typeface="Cambria Math" panose="02040503050406030204" pitchFamily="18" charset="0"/>
                        </a:rPr>
                        <m:t> </m:t>
                      </m:r>
                      <m:r>
                        <a:rPr lang="en-US" sz="1600" i="1">
                          <a:latin typeface="Cambria Math"/>
                        </a:rPr>
                        <m:t>=0, </m:t>
                      </m:r>
                      <m:r>
                        <a:rPr lang="en-US" sz="1600" i="1">
                          <a:latin typeface="Cambria Math"/>
                          <a:ea typeface="Cambria Math"/>
                        </a:rPr>
                        <m:t>∀</m:t>
                      </m:r>
                      <m:r>
                        <a:rPr lang="en-US" sz="1600" b="0" i="1" smtClean="0">
                          <a:latin typeface="Cambria Math" panose="02040503050406030204" pitchFamily="18" charset="0"/>
                          <a:ea typeface="Cambria Math"/>
                        </a:rPr>
                        <m:t>𝑖</m:t>
                      </m:r>
                    </m:oMath>
                  </m:oMathPara>
                </a14:m>
                <a:endParaRPr lang="en-US" sz="1600" i="1" dirty="0">
                  <a:latin typeface="Cambria Math"/>
                </a:endParaRPr>
              </a:p>
              <a:p>
                <a14:m>
                  <m:oMath xmlns:m="http://schemas.openxmlformats.org/officeDocument/2006/math">
                    <m:r>
                      <a:rPr lang="en-US" sz="1600" i="1">
                        <a:latin typeface="Cambria Math" panose="02040503050406030204" pitchFamily="18" charset="0"/>
                      </a:rPr>
                      <m:t>𝑠</m:t>
                    </m:r>
                    <m:r>
                      <a:rPr lang="en-US" sz="1600" i="1">
                        <a:latin typeface="Cambria Math"/>
                      </a:rPr>
                      <m:t>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r>
                      <a:rPr lang="en-US" sz="1600" b="0" i="1" smtClean="0">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&lt;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
                            <m:func>
                              <m:funcPr>
                                <m:ctrlPr>
                                  <a:rPr lang="en-US" sz="1600" i="1">
                                    <a:latin typeface="Cambria Math" panose="02040503050406030204" pitchFamily="18" charset="0"/>
                                  </a:rPr>
                                </m:ctrlPr>
                              </m:funcPr>
                              <m:fName>
                                <m:r>
                                  <m:rPr>
                                    <m:sty m:val="p"/>
                                  </m:rPr>
                                  <a:rPr lang="en-US" sz="1600">
                                    <a:latin typeface="Cambria Math"/>
                                  </a:rPr>
                                  <m:t>max</m:t>
                                </m:r>
                              </m:fName>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i="1">
                                        <a:latin typeface="Cambria Math" panose="02040503050406030204" pitchFamily="18" charset="0"/>
                                      </a:rPr>
                                      <m:t>,  </m:t>
                                    </m:r>
                                    <m:r>
                                      <a:rPr lang="en-US" sz="1600" i="1">
                                        <a:latin typeface="Cambria Math"/>
                                      </a:rPr>
                                      <m:t>𝑣</m:t>
                                    </m:r>
                                    <m:d>
                                      <m:dPr>
                                        <m:begChr m:val="["/>
                                        <m:endChr m:val="]"/>
                                        <m:ctrlPr>
                                          <a:rPr lang="en-US" sz="1600" i="1">
                                            <a:latin typeface="Cambria Math" panose="02040503050406030204" pitchFamily="18" charset="0"/>
                                          </a:rPr>
                                        </m:ctrlPr>
                                      </m:dPr>
                                      <m:e>
                                        <m:r>
                                          <a:rPr lang="en-US" sz="1600" i="1">
                                            <a:latin typeface="Cambria Math"/>
                                          </a:rPr>
                                          <m:t>𝑖</m:t>
                                        </m:r>
                                      </m:e>
                                    </m:d>
                                    <m:r>
                                      <a:rPr lang="en-US" sz="1600" i="1">
                                        <a:latin typeface="Cambria Math"/>
                                      </a:rPr>
                                      <m:t>+</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a:rPr>
                                          <m:t>𝑖</m:t>
                                        </m:r>
                                        <m:r>
                                          <a:rPr lang="en-US" sz="1600" i="1">
                                            <a:latin typeface="Cambria Math"/>
                                          </a:rPr>
                                          <m:t>−1][</m:t>
                                        </m:r>
                                        <m:r>
                                          <a:rPr lang="en-US" sz="1600" i="1">
                                            <a:latin typeface="Cambria Math"/>
                                          </a:rPr>
                                          <m:t>𝑘</m:t>
                                        </m:r>
                                        <m:r>
                                          <a:rPr lang="en-US" sz="1600" i="1">
                                            <a:latin typeface="Cambria Math"/>
                                          </a:rPr>
                                          <m:t>−</m:t>
                                        </m:r>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e>
                                    </m:d>
                                    <m:r>
                                      <a:rPr lang="en-US" sz="1600" i="1">
                                        <a:latin typeface="Cambria Math" panose="02040503050406030204" pitchFamily="18" charset="0"/>
                                      </a:rPr>
                                      <m:t> </m:t>
                                    </m:r>
                                  </m:e>
                                </m:d>
                              </m:e>
                            </m:func>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qArr>
                      </m:e>
                    </m:d>
                  </m:oMath>
                </a14:m>
                <a:endParaRPr lang="en-US" sz="1600" i="1" dirty="0">
                  <a:latin typeface="Cambria Math" panose="02040503050406030204" pitchFamily="18" charset="0"/>
                </a:endParaRPr>
              </a:p>
              <a:p>
                <a:r>
                  <a:rPr lang="en-US" sz="1600" dirty="0"/>
                  <a:t> </a:t>
                </a:r>
                <a14:m>
                  <m:oMath xmlns:m="http://schemas.openxmlformats.org/officeDocument/2006/math">
                    <m:r>
                      <a:rPr lang="en-US" sz="1600" i="1">
                        <a:latin typeface="Cambria Math"/>
                      </a:rPr>
                      <m:t>𝑘</m:t>
                    </m:r>
                    <m:r>
                      <a:rPr lang="en-US" sz="1600" i="1">
                        <a:latin typeface="Cambria Math"/>
                      </a:rPr>
                      <m:t>=</m:t>
                    </m:r>
                    <m:r>
                      <a:rPr lang="en-US" sz="1600" i="1">
                        <a:latin typeface="Cambria Math"/>
                      </a:rPr>
                      <m:t>𝑐𝑢𝑟𝑟𝑒𝑛𝑡</m:t>
                    </m:r>
                    <m:r>
                      <a:rPr lang="en-US" sz="1600" i="1">
                        <a:latin typeface="Cambria Math"/>
                      </a:rPr>
                      <m:t> </m:t>
                    </m:r>
                    <m:r>
                      <a:rPr lang="en-US" sz="1600" i="1">
                        <a:latin typeface="Cambria Math"/>
                      </a:rPr>
                      <m:t>𝑤𝑒𝑖𝑔h𝑡</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209209" y="1012887"/>
                <a:ext cx="6858000" cy="1380250"/>
              </a:xfrm>
              <a:prstGeom prst="rect">
                <a:avLst/>
              </a:prstGeom>
              <a:blipFill>
                <a:blip r:embed="rId2"/>
                <a:stretch>
                  <a:fillRect b="-1310"/>
                </a:stretch>
              </a:blipFill>
              <a:ln>
                <a:solidFill>
                  <a:schemeClr val="accent1"/>
                </a:solidFill>
              </a:ln>
            </p:spPr>
            <p:txBody>
              <a:bodyPr/>
              <a:lstStyle/>
              <a:p>
                <a:r>
                  <a:rPr lang="en-US">
                    <a:noFill/>
                  </a:rPr>
                  <a:t> </a:t>
                </a:r>
              </a:p>
            </p:txBody>
          </p:sp>
        </mc:Fallback>
      </mc:AlternateContent>
      <p:graphicFrame>
        <p:nvGraphicFramePr>
          <p:cNvPr id="20" name="Table 19"/>
          <p:cNvGraphicFramePr>
            <a:graphicFrameLocks noGrp="1"/>
          </p:cNvGraphicFramePr>
          <p:nvPr/>
        </p:nvGraphicFramePr>
        <p:xfrm>
          <a:off x="2667000" y="3810001"/>
          <a:ext cx="367145" cy="2095500"/>
        </p:xfrm>
        <a:graphic>
          <a:graphicData uri="http://schemas.openxmlformats.org/drawingml/2006/table">
            <a:tbl>
              <a:tblPr firstRow="1" bandRow="1">
                <a:tableStyleId>{5940675A-B579-460E-94D1-54222C63F5DA}</a:tableStyleId>
              </a:tblPr>
              <a:tblGrid>
                <a:gridCol w="367145">
                  <a:extLst>
                    <a:ext uri="{9D8B030D-6E8A-4147-A177-3AD203B41FA5}">
                      <a16:colId xmlns:a16="http://schemas.microsoft.com/office/drawing/2014/main" val="20000"/>
                    </a:ext>
                  </a:extLst>
                </a:gridCol>
              </a:tblGrid>
              <a:tr h="419100">
                <a:tc>
                  <a:txBody>
                    <a:bodyPr/>
                    <a:lstStyle/>
                    <a:p>
                      <a:r>
                        <a:rPr lang="en-US"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9100">
                <a:tc>
                  <a:txBody>
                    <a:bodyPr/>
                    <a:lstStyle/>
                    <a:p>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9100">
                <a:tc>
                  <a:txBody>
                    <a:bodyPr/>
                    <a:lstStyle/>
                    <a:p>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9100">
                <a:tc>
                  <a:txBody>
                    <a:bodyPr/>
                    <a:lstStyle/>
                    <a:p>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100">
                <a:tc>
                  <a:txBody>
                    <a:bodyPr/>
                    <a:lstStyle/>
                    <a:p>
                      <a:r>
                        <a:rPr lang="en-US" sz="16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52FD6654-6A62-4843-8208-E8E7FCA35096}"/>
              </a:ext>
            </a:extLst>
          </p:cNvPr>
          <p:cNvSpPr txBox="1"/>
          <p:nvPr/>
        </p:nvSpPr>
        <p:spPr>
          <a:xfrm>
            <a:off x="318052" y="2198015"/>
            <a:ext cx="4520468" cy="584775"/>
          </a:xfrm>
          <a:prstGeom prst="rect">
            <a:avLst/>
          </a:prstGeom>
          <a:noFill/>
          <a:ln>
            <a:solidFill>
              <a:schemeClr val="tx1"/>
            </a:solidFill>
          </a:ln>
        </p:spPr>
        <p:txBody>
          <a:bodyPr wrap="none" rtlCol="0">
            <a:spAutoFit/>
          </a:bodyPr>
          <a:lstStyle/>
          <a:p>
            <a:r>
              <a:rPr lang="en-US" sz="1600" dirty="0"/>
              <a:t>Value using </a:t>
            </a:r>
            <a:r>
              <a:rPr lang="en-US" sz="1600" b="1" dirty="0">
                <a:solidFill>
                  <a:srgbClr val="FF0000"/>
                </a:solidFill>
              </a:rPr>
              <a:t>first </a:t>
            </a:r>
            <a:r>
              <a:rPr lang="en-US" sz="1600" b="1" dirty="0" err="1">
                <a:solidFill>
                  <a:srgbClr val="FF0000"/>
                </a:solidFill>
              </a:rPr>
              <a:t>i</a:t>
            </a:r>
            <a:r>
              <a:rPr lang="en-US" sz="1600" b="1" dirty="0">
                <a:solidFill>
                  <a:srgbClr val="FF0000"/>
                </a:solidFill>
              </a:rPr>
              <a:t> items:</a:t>
            </a:r>
            <a:r>
              <a:rPr lang="en-US" sz="1600" dirty="0"/>
              <a:t> </a:t>
            </a:r>
          </a:p>
          <a:p>
            <a:r>
              <a:rPr lang="en-US" sz="1600" dirty="0"/>
              <a:t>sol</a:t>
            </a:r>
            <a:r>
              <a:rPr lang="en-US" sz="1600" b="1" dirty="0">
                <a:solidFill>
                  <a:srgbClr val="FF0000"/>
                </a:solidFill>
              </a:rPr>
              <a:t>[</a:t>
            </a:r>
            <a:r>
              <a:rPr lang="en-US" sz="1600" b="1" dirty="0" err="1">
                <a:solidFill>
                  <a:srgbClr val="FF0000"/>
                </a:solidFill>
              </a:rPr>
              <a:t>i</a:t>
            </a:r>
            <a:r>
              <a:rPr lang="en-US" sz="1600" b="1" dirty="0">
                <a:solidFill>
                  <a:srgbClr val="FF0000"/>
                </a:solidFill>
              </a:rPr>
              <a:t>] </a:t>
            </a:r>
            <a:r>
              <a:rPr lang="en-US" sz="1600" dirty="0"/>
              <a:t>[</a:t>
            </a:r>
            <a:r>
              <a:rPr lang="en-US" sz="1600" dirty="0">
                <a:solidFill>
                  <a:srgbClr val="7030A0"/>
                </a:solidFill>
              </a:rPr>
              <a:t>k</a:t>
            </a:r>
            <a:r>
              <a:rPr lang="en-US" sz="1600" dirty="0"/>
              <a:t>] = </a:t>
            </a:r>
            <a:r>
              <a:rPr lang="en-US" sz="1600" b="1" dirty="0"/>
              <a:t>max</a:t>
            </a:r>
            <a:r>
              <a:rPr lang="en-US" sz="1600" dirty="0"/>
              <a:t>{sol</a:t>
            </a:r>
            <a:r>
              <a:rPr lang="en-US" sz="1600" b="1" dirty="0">
                <a:solidFill>
                  <a:srgbClr val="FF0000"/>
                </a:solidFill>
              </a:rPr>
              <a:t>[i-1]</a:t>
            </a:r>
            <a:r>
              <a:rPr lang="en-US" sz="1600" dirty="0"/>
              <a:t> [</a:t>
            </a:r>
            <a:r>
              <a:rPr lang="en-US" sz="1600" dirty="0">
                <a:solidFill>
                  <a:srgbClr val="7030A0"/>
                </a:solidFill>
              </a:rPr>
              <a:t>k</a:t>
            </a:r>
            <a:r>
              <a:rPr lang="en-US" sz="1600" dirty="0"/>
              <a:t>] ,  sol</a:t>
            </a:r>
            <a:r>
              <a:rPr lang="en-US" sz="1600" b="1" dirty="0">
                <a:solidFill>
                  <a:srgbClr val="FF0000"/>
                </a:solidFill>
              </a:rPr>
              <a:t>[i-1] </a:t>
            </a:r>
            <a:r>
              <a:rPr lang="en-US" sz="1600" b="1" dirty="0"/>
              <a:t>[</a:t>
            </a:r>
            <a:r>
              <a:rPr lang="en-US" sz="1600" b="1" dirty="0">
                <a:solidFill>
                  <a:srgbClr val="7030A0"/>
                </a:solidFill>
              </a:rPr>
              <a:t> </a:t>
            </a:r>
            <a:r>
              <a:rPr lang="en-US" sz="1600" dirty="0">
                <a:solidFill>
                  <a:srgbClr val="7030A0"/>
                </a:solidFill>
              </a:rPr>
              <a:t>k – w[i]</a:t>
            </a:r>
            <a:r>
              <a:rPr lang="en-US" sz="1600" b="1" dirty="0"/>
              <a:t>]</a:t>
            </a:r>
            <a:r>
              <a:rPr lang="en-US" sz="1600" dirty="0">
                <a:solidFill>
                  <a:srgbClr val="FF0000"/>
                </a:solidFill>
              </a:rPr>
              <a:t> </a:t>
            </a:r>
            <a:r>
              <a:rPr lang="en-US" sz="1600" dirty="0"/>
              <a:t>+ v[</a:t>
            </a:r>
            <a:r>
              <a:rPr lang="en-US" sz="1600" dirty="0" err="1"/>
              <a:t>i</a:t>
            </a:r>
            <a:r>
              <a:rPr lang="en-US" sz="1600" dirty="0"/>
              <a:t>]}</a:t>
            </a:r>
          </a:p>
        </p:txBody>
      </p:sp>
      <p:sp>
        <p:nvSpPr>
          <p:cNvPr id="12" name="TextBox 11">
            <a:extLst>
              <a:ext uri="{FF2B5EF4-FFF2-40B4-BE49-F238E27FC236}">
                <a16:creationId xmlns:a16="http://schemas.microsoft.com/office/drawing/2014/main" id="{A1D4495C-2D86-4ADD-9940-4D919046BF23}"/>
              </a:ext>
            </a:extLst>
          </p:cNvPr>
          <p:cNvSpPr txBox="1"/>
          <p:nvPr/>
        </p:nvSpPr>
        <p:spPr>
          <a:xfrm>
            <a:off x="304800" y="869434"/>
            <a:ext cx="4800599" cy="1077218"/>
          </a:xfrm>
          <a:prstGeom prst="rect">
            <a:avLst/>
          </a:prstGeom>
          <a:noFill/>
          <a:ln>
            <a:solidFill>
              <a:schemeClr val="tx1"/>
            </a:solidFill>
          </a:ln>
        </p:spPr>
        <p:txBody>
          <a:bodyPr wrap="square" rtlCol="0">
            <a:spAutoFit/>
          </a:bodyPr>
          <a:lstStyle/>
          <a:p>
            <a:r>
              <a:rPr lang="en-US" sz="1600" dirty="0"/>
              <a:t>sol[</a:t>
            </a:r>
            <a:r>
              <a:rPr lang="en-US" sz="1600" dirty="0" err="1"/>
              <a:t>i</a:t>
            </a:r>
            <a:r>
              <a:rPr lang="en-US" sz="1600" dirty="0"/>
              <a:t>][k] – optimal solution for 0-1 Knapsack of max capacity k with only the first </a:t>
            </a:r>
            <a:r>
              <a:rPr lang="en-US" sz="1600" dirty="0" err="1"/>
              <a:t>i</a:t>
            </a:r>
            <a:r>
              <a:rPr lang="en-US" sz="1600" dirty="0"/>
              <a:t> items, 1,2,…,</a:t>
            </a:r>
            <a:r>
              <a:rPr lang="en-US" sz="1600" dirty="0" err="1"/>
              <a:t>i</a:t>
            </a:r>
            <a:r>
              <a:rPr lang="en-US" sz="1600" dirty="0"/>
              <a:t>,.</a:t>
            </a:r>
          </a:p>
          <a:p>
            <a:endParaRPr lang="en-US" sz="1600" dirty="0"/>
          </a:p>
          <a:p>
            <a:r>
              <a:rPr lang="en-US" sz="1600" dirty="0"/>
              <a:t>At row (i-1) we have optimal solutions WITHOUT item </a:t>
            </a:r>
            <a:r>
              <a:rPr lang="en-US" sz="1600" dirty="0" err="1"/>
              <a:t>i</a:t>
            </a:r>
            <a:r>
              <a:rPr lang="en-US" sz="1600" dirty="0"/>
              <a:t>. </a:t>
            </a:r>
            <a:endParaRPr lang="en-US" sz="1600" dirty="0">
              <a:solidFill>
                <a:srgbClr val="FF0000"/>
              </a:solidFill>
            </a:endParaRPr>
          </a:p>
        </p:txBody>
      </p:sp>
      <p:sp>
        <p:nvSpPr>
          <p:cNvPr id="7" name="TextBox 6">
            <a:extLst>
              <a:ext uri="{FF2B5EF4-FFF2-40B4-BE49-F238E27FC236}">
                <a16:creationId xmlns:a16="http://schemas.microsoft.com/office/drawing/2014/main" id="{B5304E41-5E47-441E-949A-48274DD913B2}"/>
              </a:ext>
            </a:extLst>
          </p:cNvPr>
          <p:cNvSpPr txBox="1"/>
          <p:nvPr/>
        </p:nvSpPr>
        <p:spPr>
          <a:xfrm>
            <a:off x="2636520" y="5988566"/>
            <a:ext cx="5932073" cy="646331"/>
          </a:xfrm>
          <a:prstGeom prst="rect">
            <a:avLst/>
          </a:prstGeom>
          <a:noFill/>
        </p:spPr>
        <p:txBody>
          <a:bodyPr wrap="none" rtlCol="0">
            <a:spAutoFit/>
          </a:bodyPr>
          <a:lstStyle/>
          <a:p>
            <a:r>
              <a:rPr lang="en-US" dirty="0">
                <a:solidFill>
                  <a:srgbClr val="C00000"/>
                </a:solidFill>
              </a:rPr>
              <a:t>Where is the final answer to the original problem?  ________</a:t>
            </a:r>
          </a:p>
          <a:p>
            <a:r>
              <a:rPr lang="en-US" dirty="0">
                <a:solidFill>
                  <a:srgbClr val="C00000"/>
                </a:solidFill>
              </a:rPr>
              <a:t>What items  give that money?  _________________</a:t>
            </a:r>
            <a:endParaRPr lang="en-US" b="1" dirty="0">
              <a:solidFill>
                <a:srgbClr val="C00000"/>
              </a:solidFill>
            </a:endParaRPr>
          </a:p>
        </p:txBody>
      </p:sp>
      <p:graphicFrame>
        <p:nvGraphicFramePr>
          <p:cNvPr id="14" name="Table 13">
            <a:extLst>
              <a:ext uri="{FF2B5EF4-FFF2-40B4-BE49-F238E27FC236}">
                <a16:creationId xmlns:a16="http://schemas.microsoft.com/office/drawing/2014/main" id="{984784E8-9A33-452D-BBA4-F52B24DC0AEC}"/>
              </a:ext>
            </a:extLst>
          </p:cNvPr>
          <p:cNvGraphicFramePr>
            <a:graphicFrameLocks noGrp="1"/>
          </p:cNvGraphicFramePr>
          <p:nvPr>
            <p:extLst>
              <p:ext uri="{D42A27DB-BD31-4B8C-83A1-F6EECF244321}">
                <p14:modId xmlns:p14="http://schemas.microsoft.com/office/powerpoint/2010/main" val="2140436122"/>
              </p:ext>
            </p:extLst>
          </p:nvPr>
        </p:nvGraphicFramePr>
        <p:xfrm>
          <a:off x="228600" y="3429000"/>
          <a:ext cx="2133600" cy="225552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p>
                      <a:r>
                        <a:rPr lang="en-US" sz="1600" dirty="0"/>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550565"/>
                  </a:ext>
                </a:extLst>
              </a:tr>
              <a:tr h="317500">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061701"/>
                  </a:ext>
                </a:extLst>
              </a:tr>
              <a:tr h="317500">
                <a:tc>
                  <a:txBody>
                    <a:bodyPr/>
                    <a:lstStyle/>
                    <a:p>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579256"/>
                  </a:ext>
                </a:extLst>
              </a:tr>
              <a:tr h="317500">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245724"/>
                  </a:ext>
                </a:extLst>
              </a:tr>
            </a:tbl>
          </a:graphicData>
        </a:graphic>
      </p:graphicFrame>
    </p:spTree>
    <p:extLst>
      <p:ext uri="{BB962C8B-B14F-4D97-AF65-F5344CB8AC3E}">
        <p14:creationId xmlns:p14="http://schemas.microsoft.com/office/powerpoint/2010/main" val="322511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9601200" cy="457200"/>
          </a:xfrm>
        </p:spPr>
        <p:txBody>
          <a:bodyPr/>
          <a:lstStyle/>
          <a:p>
            <a:r>
              <a:rPr lang="en-US" sz="3600" dirty="0"/>
              <a:t>Worksheet:  </a:t>
            </a:r>
            <a:r>
              <a:rPr lang="en-US" sz="3600" b="1" dirty="0">
                <a:solidFill>
                  <a:srgbClr val="C00000"/>
                </a:solidFill>
              </a:rPr>
              <a:t>0-1 Knapsack </a:t>
            </a:r>
            <a:r>
              <a:rPr lang="en-US" sz="3600" dirty="0"/>
              <a:t>Example 1 -</a:t>
            </a:r>
            <a:r>
              <a:rPr lang="en-US" sz="3600" dirty="0">
                <a:solidFill>
                  <a:srgbClr val="C00000"/>
                </a:solidFill>
              </a:rPr>
              <a:t> </a:t>
            </a:r>
            <a:r>
              <a:rPr lang="en-US" sz="3600" dirty="0" err="1">
                <a:solidFill>
                  <a:srgbClr val="C00000"/>
                </a:solidFill>
              </a:rPr>
              <a:t>Backtrace</a:t>
            </a:r>
            <a:endParaRPr lang="en-US" sz="3600" dirty="0">
              <a:solidFill>
                <a:srgbClr val="C000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04374587"/>
              </p:ext>
            </p:extLst>
          </p:nvPr>
        </p:nvGraphicFramePr>
        <p:xfrm>
          <a:off x="2971800" y="3352800"/>
          <a:ext cx="5974081" cy="2636880"/>
        </p:xfrm>
        <a:graphic>
          <a:graphicData uri="http://schemas.openxmlformats.org/drawingml/2006/table">
            <a:tbl>
              <a:tblPr firstRow="1" bandRow="1">
                <a:tableStyleId>{BC89EF96-8CEA-46FF-86C4-4CE0E7609802}</a:tableStyleId>
              </a:tblPr>
              <a:tblGrid>
                <a:gridCol w="644453">
                  <a:extLst>
                    <a:ext uri="{9D8B030D-6E8A-4147-A177-3AD203B41FA5}">
                      <a16:colId xmlns:a16="http://schemas.microsoft.com/office/drawing/2014/main" val="20000"/>
                    </a:ext>
                  </a:extLst>
                </a:gridCol>
                <a:gridCol w="515563">
                  <a:extLst>
                    <a:ext uri="{9D8B030D-6E8A-4147-A177-3AD203B41FA5}">
                      <a16:colId xmlns:a16="http://schemas.microsoft.com/office/drawing/2014/main" val="20001"/>
                    </a:ext>
                  </a:extLst>
                </a:gridCol>
                <a:gridCol w="515563">
                  <a:extLst>
                    <a:ext uri="{9D8B030D-6E8A-4147-A177-3AD203B41FA5}">
                      <a16:colId xmlns:a16="http://schemas.microsoft.com/office/drawing/2014/main" val="20002"/>
                    </a:ext>
                  </a:extLst>
                </a:gridCol>
                <a:gridCol w="515563">
                  <a:extLst>
                    <a:ext uri="{9D8B030D-6E8A-4147-A177-3AD203B41FA5}">
                      <a16:colId xmlns:a16="http://schemas.microsoft.com/office/drawing/2014/main" val="20003"/>
                    </a:ext>
                  </a:extLst>
                </a:gridCol>
                <a:gridCol w="580008">
                  <a:extLst>
                    <a:ext uri="{9D8B030D-6E8A-4147-A177-3AD203B41FA5}">
                      <a16:colId xmlns:a16="http://schemas.microsoft.com/office/drawing/2014/main" val="20004"/>
                    </a:ext>
                  </a:extLst>
                </a:gridCol>
                <a:gridCol w="547783">
                  <a:extLst>
                    <a:ext uri="{9D8B030D-6E8A-4147-A177-3AD203B41FA5}">
                      <a16:colId xmlns:a16="http://schemas.microsoft.com/office/drawing/2014/main" val="20005"/>
                    </a:ext>
                  </a:extLst>
                </a:gridCol>
                <a:gridCol w="663787">
                  <a:extLst>
                    <a:ext uri="{9D8B030D-6E8A-4147-A177-3AD203B41FA5}">
                      <a16:colId xmlns:a16="http://schemas.microsoft.com/office/drawing/2014/main" val="2223218454"/>
                    </a:ext>
                  </a:extLst>
                </a:gridCol>
                <a:gridCol w="663787">
                  <a:extLst>
                    <a:ext uri="{9D8B030D-6E8A-4147-A177-3AD203B41FA5}">
                      <a16:colId xmlns:a16="http://schemas.microsoft.com/office/drawing/2014/main" val="20007"/>
                    </a:ext>
                  </a:extLst>
                </a:gridCol>
                <a:gridCol w="663787">
                  <a:extLst>
                    <a:ext uri="{9D8B030D-6E8A-4147-A177-3AD203B41FA5}">
                      <a16:colId xmlns:a16="http://schemas.microsoft.com/office/drawing/2014/main" val="20008"/>
                    </a:ext>
                  </a:extLst>
                </a:gridCol>
                <a:gridCol w="663787">
                  <a:extLst>
                    <a:ext uri="{9D8B030D-6E8A-4147-A177-3AD203B41FA5}">
                      <a16:colId xmlns:a16="http://schemas.microsoft.com/office/drawing/2014/main" val="20009"/>
                    </a:ext>
                  </a:extLst>
                </a:gridCol>
              </a:tblGrid>
              <a:tr h="439480">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9480">
                <a:tc>
                  <a:txBody>
                    <a:bodyPr/>
                    <a:lstStyle/>
                    <a:p>
                      <a:r>
                        <a:rPr lang="en-US" sz="1100" dirty="0"/>
                        <a:t>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highlight>
                            <a:srgbClr val="FFFF00"/>
                          </a:highlight>
                        </a:rPr>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480">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highlight>
                            <a:srgbClr val="FFFF00"/>
                          </a:highlight>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a:txBody>
                    <a:bodyPr/>
                    <a:lstStyle/>
                    <a:p>
                      <a:r>
                        <a:rPr lang="en-US" i="1" u="none"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r>
                        <a:rPr lang="en-US" i="1" u="none" dirty="0"/>
                        <a:t>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i="1" u="none"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u="none"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i="1" u="none" dirty="0">
                          <a:solidFill>
                            <a:srgbClr val="C00000"/>
                          </a:solidFill>
                          <a:highlight>
                            <a:srgbClr val="FFFF00"/>
                          </a:highlight>
                        </a:rPr>
                        <a:t>11</a:t>
                      </a:r>
                      <a:r>
                        <a:rPr lang="en-US" i="1" u="none" dirty="0">
                          <a:highlight>
                            <a:srgbClr val="FFFF00"/>
                          </a:highligh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extLst>
                  <a:ext uri="{0D108BD9-81ED-4DB2-BD59-A6C34878D82A}">
                    <a16:rowId xmlns:a16="http://schemas.microsoft.com/office/drawing/2014/main" val="10005"/>
                  </a:ext>
                </a:extLst>
              </a:tr>
            </a:tbl>
          </a:graphicData>
        </a:graphic>
      </p:graphicFrame>
      <mc:AlternateContent xmlns:mc="http://schemas.openxmlformats.org/markup-compatibility/2006" xmlns:a14="http://schemas.microsoft.com/office/drawing/2010/main">
        <mc:Choice Requires="a14">
          <p:sp>
            <p:nvSpPr>
              <p:cNvPr id="19" name="TextBox 18"/>
              <p:cNvSpPr txBox="1"/>
              <p:nvPr/>
            </p:nvSpPr>
            <p:spPr>
              <a:xfrm>
                <a:off x="5209209" y="1012887"/>
                <a:ext cx="6858000" cy="1380250"/>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𝑠𝑜</m:t>
                      </m:r>
                      <m:r>
                        <a:rPr lang="en-US" sz="1600" i="1">
                          <a:latin typeface="Cambria Math"/>
                        </a:rPr>
                        <m:t>𝑙</m:t>
                      </m:r>
                      <m:d>
                        <m:dPr>
                          <m:begChr m:val="["/>
                          <m:endChr m:val="]"/>
                          <m:ctrlPr>
                            <a:rPr lang="en-US" sz="1600" b="0" i="1" smtClean="0">
                              <a:latin typeface="Cambria Math" panose="02040503050406030204" pitchFamily="18" charset="0"/>
                            </a:rPr>
                          </m:ctrlPr>
                        </m:dPr>
                        <m:e>
                          <m:r>
                            <a:rPr lang="en-US" sz="1600" b="0" i="0" smtClean="0">
                              <a:latin typeface="Cambria Math" panose="02040503050406030204" pitchFamily="18" charset="0"/>
                            </a:rPr>
                            <m:t>0</m:t>
                          </m:r>
                        </m:e>
                      </m:d>
                      <m:r>
                        <a:rPr lang="en-US" sz="1600" b="0" i="0" smtClean="0">
                          <a:latin typeface="Cambria Math" panose="02040503050406030204" pitchFamily="18" charset="0"/>
                        </a:rPr>
                        <m:t>[</m:t>
                      </m:r>
                      <m:r>
                        <m:rPr>
                          <m:sty m:val="p"/>
                        </m:rPr>
                        <a:rPr lang="en-US" sz="1600" b="0" i="0" smtClean="0">
                          <a:latin typeface="Cambria Math" panose="02040503050406030204" pitchFamily="18" charset="0"/>
                        </a:rPr>
                        <m:t>k</m:t>
                      </m:r>
                      <m:r>
                        <a:rPr lang="en-US" sz="1600" b="0" i="0" smtClean="0">
                          <a:latin typeface="Cambria Math" panose="02040503050406030204" pitchFamily="18" charset="0"/>
                        </a:rPr>
                        <m:t>]</m:t>
                      </m:r>
                      <m:r>
                        <a:rPr lang="en-US" sz="1600" i="1">
                          <a:latin typeface="Cambria Math"/>
                        </a:rPr>
                        <m:t>=0, </m:t>
                      </m:r>
                      <m:r>
                        <a:rPr lang="en-US" sz="1600" i="1">
                          <a:latin typeface="Cambria Math"/>
                          <a:ea typeface="Cambria Math"/>
                        </a:rPr>
                        <m:t>∀</m:t>
                      </m:r>
                      <m:r>
                        <a:rPr lang="en-US" sz="1600" i="1">
                          <a:latin typeface="Cambria Math"/>
                        </a:rPr>
                        <m:t>𝑘</m:t>
                      </m:r>
                    </m:oMath>
                  </m:oMathPara>
                </a14:m>
                <a:endParaRPr lang="en-US" sz="1600" i="1" dirty="0">
                  <a:latin typeface="Cambria Math"/>
                </a:endParaRPr>
              </a:p>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𝑠𝑜</m:t>
                      </m:r>
                      <m:r>
                        <a:rPr lang="en-US" sz="1600" i="1">
                          <a:latin typeface="Cambria Math"/>
                        </a:rPr>
                        <m:t>𝑙</m:t>
                      </m:r>
                      <m:d>
                        <m:dPr>
                          <m:begChr m:val="["/>
                          <m:endChr m:val="]"/>
                          <m:ctrlPr>
                            <a:rPr lang="en-US" sz="1600" b="0" i="1">
                              <a:latin typeface="Cambria Math" panose="02040503050406030204" pitchFamily="18" charset="0"/>
                            </a:rPr>
                          </m:ctrlPr>
                        </m:dPr>
                        <m:e>
                          <m:r>
                            <m:rPr>
                              <m:sty m:val="p"/>
                            </m:rPr>
                            <a:rPr lang="en-US" sz="1600" b="0" i="0" smtClean="0">
                              <a:latin typeface="Cambria Math" panose="02040503050406030204" pitchFamily="18" charset="0"/>
                            </a:rPr>
                            <m:t>i</m:t>
                          </m:r>
                          <m:r>
                            <a:rPr lang="en-US" sz="1600" b="0" i="0" smtClean="0">
                              <a:latin typeface="Cambria Math" panose="02040503050406030204" pitchFamily="18" charset="0"/>
                            </a:rPr>
                            <m:t>][0</m:t>
                          </m:r>
                        </m:e>
                      </m:d>
                      <m:r>
                        <a:rPr lang="en-US" sz="1600" b="0" i="0" smtClean="0">
                          <a:latin typeface="Cambria Math" panose="02040503050406030204" pitchFamily="18" charset="0"/>
                        </a:rPr>
                        <m:t> </m:t>
                      </m:r>
                      <m:r>
                        <a:rPr lang="en-US" sz="1600" i="1">
                          <a:latin typeface="Cambria Math"/>
                        </a:rPr>
                        <m:t>=0, </m:t>
                      </m:r>
                      <m:r>
                        <a:rPr lang="en-US" sz="1600" i="1">
                          <a:latin typeface="Cambria Math"/>
                          <a:ea typeface="Cambria Math"/>
                        </a:rPr>
                        <m:t>∀</m:t>
                      </m:r>
                      <m:r>
                        <a:rPr lang="en-US" sz="1600" b="0" i="1" smtClean="0">
                          <a:latin typeface="Cambria Math" panose="02040503050406030204" pitchFamily="18" charset="0"/>
                          <a:ea typeface="Cambria Math"/>
                        </a:rPr>
                        <m:t>𝑖</m:t>
                      </m:r>
                    </m:oMath>
                  </m:oMathPara>
                </a14:m>
                <a:endParaRPr lang="en-US" sz="1600" i="1" dirty="0">
                  <a:latin typeface="Cambria Math"/>
                </a:endParaRPr>
              </a:p>
              <a:p>
                <a14:m>
                  <m:oMath xmlns:m="http://schemas.openxmlformats.org/officeDocument/2006/math">
                    <m:r>
                      <a:rPr lang="en-US" sz="1600" i="1">
                        <a:latin typeface="Cambria Math" panose="02040503050406030204" pitchFamily="18" charset="0"/>
                      </a:rPr>
                      <m:t>𝑠</m:t>
                    </m:r>
                    <m:r>
                      <a:rPr lang="en-US" sz="1600" i="1">
                        <a:latin typeface="Cambria Math"/>
                      </a:rPr>
                      <m:t>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r>
                      <a:rPr lang="en-US" sz="1600" b="0" i="1" smtClean="0">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&lt;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
                            <m:func>
                              <m:funcPr>
                                <m:ctrlPr>
                                  <a:rPr lang="en-US" sz="1600" i="1">
                                    <a:latin typeface="Cambria Math" panose="02040503050406030204" pitchFamily="18" charset="0"/>
                                  </a:rPr>
                                </m:ctrlPr>
                              </m:funcPr>
                              <m:fName>
                                <m:r>
                                  <m:rPr>
                                    <m:sty m:val="p"/>
                                  </m:rPr>
                                  <a:rPr lang="en-US" sz="1600">
                                    <a:latin typeface="Cambria Math"/>
                                  </a:rPr>
                                  <m:t>max</m:t>
                                </m:r>
                              </m:fName>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i="1">
                                        <a:latin typeface="Cambria Math" panose="02040503050406030204" pitchFamily="18" charset="0"/>
                                      </a:rPr>
                                      <m:t>,  </m:t>
                                    </m:r>
                                    <m:r>
                                      <a:rPr lang="en-US" sz="1600" i="1">
                                        <a:latin typeface="Cambria Math"/>
                                      </a:rPr>
                                      <m:t>𝑣</m:t>
                                    </m:r>
                                    <m:d>
                                      <m:dPr>
                                        <m:begChr m:val="["/>
                                        <m:endChr m:val="]"/>
                                        <m:ctrlPr>
                                          <a:rPr lang="en-US" sz="1600" i="1">
                                            <a:latin typeface="Cambria Math" panose="02040503050406030204" pitchFamily="18" charset="0"/>
                                          </a:rPr>
                                        </m:ctrlPr>
                                      </m:dPr>
                                      <m:e>
                                        <m:r>
                                          <a:rPr lang="en-US" sz="1600" i="1">
                                            <a:latin typeface="Cambria Math"/>
                                          </a:rPr>
                                          <m:t>𝑖</m:t>
                                        </m:r>
                                      </m:e>
                                    </m:d>
                                    <m:r>
                                      <a:rPr lang="en-US" sz="1600" i="1">
                                        <a:latin typeface="Cambria Math"/>
                                      </a:rPr>
                                      <m:t>+</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a:rPr>
                                          <m:t>𝑖</m:t>
                                        </m:r>
                                        <m:r>
                                          <a:rPr lang="en-US" sz="1600" i="1">
                                            <a:latin typeface="Cambria Math"/>
                                          </a:rPr>
                                          <m:t>−1][</m:t>
                                        </m:r>
                                        <m:r>
                                          <a:rPr lang="en-US" sz="1600" i="1">
                                            <a:latin typeface="Cambria Math"/>
                                          </a:rPr>
                                          <m:t>𝑘</m:t>
                                        </m:r>
                                        <m:r>
                                          <a:rPr lang="en-US" sz="1600" i="1">
                                            <a:latin typeface="Cambria Math"/>
                                          </a:rPr>
                                          <m:t>−</m:t>
                                        </m:r>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e>
                                    </m:d>
                                    <m:r>
                                      <a:rPr lang="en-US" sz="1600" i="1">
                                        <a:latin typeface="Cambria Math" panose="02040503050406030204" pitchFamily="18" charset="0"/>
                                      </a:rPr>
                                      <m:t> </m:t>
                                    </m:r>
                                  </m:e>
                                </m:d>
                              </m:e>
                            </m:func>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qArr>
                      </m:e>
                    </m:d>
                  </m:oMath>
                </a14:m>
                <a:endParaRPr lang="en-US" sz="1600" i="1" dirty="0">
                  <a:latin typeface="Cambria Math" panose="02040503050406030204" pitchFamily="18" charset="0"/>
                </a:endParaRPr>
              </a:p>
              <a:p>
                <a:r>
                  <a:rPr lang="en-US" sz="1600" dirty="0"/>
                  <a:t> </a:t>
                </a:r>
                <a14:m>
                  <m:oMath xmlns:m="http://schemas.openxmlformats.org/officeDocument/2006/math">
                    <m:r>
                      <a:rPr lang="en-US" sz="1600" i="1">
                        <a:latin typeface="Cambria Math"/>
                      </a:rPr>
                      <m:t>𝑘</m:t>
                    </m:r>
                    <m:r>
                      <a:rPr lang="en-US" sz="1600" i="1">
                        <a:latin typeface="Cambria Math"/>
                      </a:rPr>
                      <m:t>=</m:t>
                    </m:r>
                    <m:r>
                      <a:rPr lang="en-US" sz="1600" i="1">
                        <a:latin typeface="Cambria Math"/>
                      </a:rPr>
                      <m:t>𝑐𝑢𝑟𝑟𝑒𝑛𝑡</m:t>
                    </m:r>
                    <m:r>
                      <a:rPr lang="en-US" sz="1600" i="1">
                        <a:latin typeface="Cambria Math"/>
                      </a:rPr>
                      <m:t> </m:t>
                    </m:r>
                    <m:r>
                      <a:rPr lang="en-US" sz="1600" i="1">
                        <a:latin typeface="Cambria Math"/>
                      </a:rPr>
                      <m:t>𝑤𝑒𝑖𝑔h𝑡</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209209" y="1012887"/>
                <a:ext cx="6858000" cy="1380250"/>
              </a:xfrm>
              <a:prstGeom prst="rect">
                <a:avLst/>
              </a:prstGeom>
              <a:blipFill>
                <a:blip r:embed="rId2"/>
                <a:stretch>
                  <a:fillRect b="-1310"/>
                </a:stretch>
              </a:blipFill>
              <a:ln>
                <a:solidFill>
                  <a:schemeClr val="accent1"/>
                </a:solidFill>
              </a:ln>
            </p:spPr>
            <p:txBody>
              <a:bodyPr/>
              <a:lstStyle/>
              <a:p>
                <a:r>
                  <a:rPr lang="en-US">
                    <a:noFill/>
                  </a:rPr>
                  <a:t> </a:t>
                </a:r>
              </a:p>
            </p:txBody>
          </p:sp>
        </mc:Fallback>
      </mc:AlternateContent>
      <p:graphicFrame>
        <p:nvGraphicFramePr>
          <p:cNvPr id="20" name="Table 19"/>
          <p:cNvGraphicFramePr>
            <a:graphicFrameLocks noGrp="1"/>
          </p:cNvGraphicFramePr>
          <p:nvPr>
            <p:extLst>
              <p:ext uri="{D42A27DB-BD31-4B8C-83A1-F6EECF244321}">
                <p14:modId xmlns:p14="http://schemas.microsoft.com/office/powerpoint/2010/main" val="298381902"/>
              </p:ext>
            </p:extLst>
          </p:nvPr>
        </p:nvGraphicFramePr>
        <p:xfrm>
          <a:off x="2667000" y="3810001"/>
          <a:ext cx="367145" cy="2095500"/>
        </p:xfrm>
        <a:graphic>
          <a:graphicData uri="http://schemas.openxmlformats.org/drawingml/2006/table">
            <a:tbl>
              <a:tblPr firstRow="1" bandRow="1">
                <a:tableStyleId>{5940675A-B579-460E-94D1-54222C63F5DA}</a:tableStyleId>
              </a:tblPr>
              <a:tblGrid>
                <a:gridCol w="367145">
                  <a:extLst>
                    <a:ext uri="{9D8B030D-6E8A-4147-A177-3AD203B41FA5}">
                      <a16:colId xmlns:a16="http://schemas.microsoft.com/office/drawing/2014/main" val="20000"/>
                    </a:ext>
                  </a:extLst>
                </a:gridCol>
              </a:tblGrid>
              <a:tr h="419100">
                <a:tc>
                  <a:txBody>
                    <a:bodyPr/>
                    <a:lstStyle/>
                    <a:p>
                      <a:r>
                        <a:rPr lang="en-US"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9100">
                <a:tc>
                  <a:txBody>
                    <a:bodyPr/>
                    <a:lstStyle/>
                    <a:p>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9100">
                <a:tc>
                  <a:txBody>
                    <a:bodyPr/>
                    <a:lstStyle/>
                    <a:p>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9100">
                <a:tc>
                  <a:txBody>
                    <a:bodyPr/>
                    <a:lstStyle/>
                    <a:p>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100">
                <a:tc>
                  <a:txBody>
                    <a:bodyPr/>
                    <a:lstStyle/>
                    <a:p>
                      <a:r>
                        <a:rPr lang="en-US" sz="16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52FD6654-6A62-4843-8208-E8E7FCA35096}"/>
              </a:ext>
            </a:extLst>
          </p:cNvPr>
          <p:cNvSpPr txBox="1"/>
          <p:nvPr/>
        </p:nvSpPr>
        <p:spPr>
          <a:xfrm>
            <a:off x="318052" y="2198015"/>
            <a:ext cx="4520468" cy="584775"/>
          </a:xfrm>
          <a:prstGeom prst="rect">
            <a:avLst/>
          </a:prstGeom>
          <a:noFill/>
          <a:ln>
            <a:solidFill>
              <a:schemeClr val="tx1"/>
            </a:solidFill>
          </a:ln>
        </p:spPr>
        <p:txBody>
          <a:bodyPr wrap="none" rtlCol="0">
            <a:spAutoFit/>
          </a:bodyPr>
          <a:lstStyle/>
          <a:p>
            <a:r>
              <a:rPr lang="en-US" sz="1600" dirty="0"/>
              <a:t>Value using </a:t>
            </a:r>
            <a:r>
              <a:rPr lang="en-US" sz="1600" b="1" dirty="0">
                <a:solidFill>
                  <a:srgbClr val="FF0000"/>
                </a:solidFill>
              </a:rPr>
              <a:t>first </a:t>
            </a:r>
            <a:r>
              <a:rPr lang="en-US" sz="1600" b="1" dirty="0" err="1">
                <a:solidFill>
                  <a:srgbClr val="FF0000"/>
                </a:solidFill>
              </a:rPr>
              <a:t>i</a:t>
            </a:r>
            <a:r>
              <a:rPr lang="en-US" sz="1600" b="1" dirty="0">
                <a:solidFill>
                  <a:srgbClr val="FF0000"/>
                </a:solidFill>
              </a:rPr>
              <a:t> items:</a:t>
            </a:r>
            <a:r>
              <a:rPr lang="en-US" sz="1600" dirty="0"/>
              <a:t> </a:t>
            </a:r>
          </a:p>
          <a:p>
            <a:r>
              <a:rPr lang="en-US" sz="1600" dirty="0"/>
              <a:t>sol</a:t>
            </a:r>
            <a:r>
              <a:rPr lang="en-US" sz="1600" b="1" dirty="0">
                <a:solidFill>
                  <a:srgbClr val="FF0000"/>
                </a:solidFill>
              </a:rPr>
              <a:t>[</a:t>
            </a:r>
            <a:r>
              <a:rPr lang="en-US" sz="1600" b="1" dirty="0" err="1">
                <a:solidFill>
                  <a:srgbClr val="FF0000"/>
                </a:solidFill>
              </a:rPr>
              <a:t>i</a:t>
            </a:r>
            <a:r>
              <a:rPr lang="en-US" sz="1600" b="1" dirty="0">
                <a:solidFill>
                  <a:srgbClr val="FF0000"/>
                </a:solidFill>
              </a:rPr>
              <a:t>] </a:t>
            </a:r>
            <a:r>
              <a:rPr lang="en-US" sz="1600" dirty="0"/>
              <a:t>[</a:t>
            </a:r>
            <a:r>
              <a:rPr lang="en-US" sz="1600" dirty="0">
                <a:solidFill>
                  <a:srgbClr val="7030A0"/>
                </a:solidFill>
              </a:rPr>
              <a:t>k</a:t>
            </a:r>
            <a:r>
              <a:rPr lang="en-US" sz="1600" dirty="0"/>
              <a:t>] = </a:t>
            </a:r>
            <a:r>
              <a:rPr lang="en-US" sz="1600" b="1" dirty="0"/>
              <a:t>max</a:t>
            </a:r>
            <a:r>
              <a:rPr lang="en-US" sz="1600" dirty="0"/>
              <a:t>{sol</a:t>
            </a:r>
            <a:r>
              <a:rPr lang="en-US" sz="1600" b="1" dirty="0">
                <a:solidFill>
                  <a:srgbClr val="FF0000"/>
                </a:solidFill>
              </a:rPr>
              <a:t>[i-1]</a:t>
            </a:r>
            <a:r>
              <a:rPr lang="en-US" sz="1600" dirty="0"/>
              <a:t> [</a:t>
            </a:r>
            <a:r>
              <a:rPr lang="en-US" sz="1600" dirty="0">
                <a:solidFill>
                  <a:srgbClr val="7030A0"/>
                </a:solidFill>
              </a:rPr>
              <a:t>k</a:t>
            </a:r>
            <a:r>
              <a:rPr lang="en-US" sz="1600" dirty="0"/>
              <a:t>] ,  sol</a:t>
            </a:r>
            <a:r>
              <a:rPr lang="en-US" sz="1600" b="1" dirty="0">
                <a:solidFill>
                  <a:srgbClr val="FF0000"/>
                </a:solidFill>
              </a:rPr>
              <a:t>[i-1] </a:t>
            </a:r>
            <a:r>
              <a:rPr lang="en-US" sz="1600" b="1" dirty="0"/>
              <a:t>[</a:t>
            </a:r>
            <a:r>
              <a:rPr lang="en-US" sz="1600" b="1" dirty="0">
                <a:solidFill>
                  <a:srgbClr val="7030A0"/>
                </a:solidFill>
              </a:rPr>
              <a:t> </a:t>
            </a:r>
            <a:r>
              <a:rPr lang="en-US" sz="1600" dirty="0">
                <a:solidFill>
                  <a:srgbClr val="7030A0"/>
                </a:solidFill>
              </a:rPr>
              <a:t>k – w[i]</a:t>
            </a:r>
            <a:r>
              <a:rPr lang="en-US" sz="1600" b="1" dirty="0"/>
              <a:t>]</a:t>
            </a:r>
            <a:r>
              <a:rPr lang="en-US" sz="1600" dirty="0">
                <a:solidFill>
                  <a:srgbClr val="FF0000"/>
                </a:solidFill>
              </a:rPr>
              <a:t> </a:t>
            </a:r>
            <a:r>
              <a:rPr lang="en-US" sz="1600" dirty="0"/>
              <a:t>+ v[</a:t>
            </a:r>
            <a:r>
              <a:rPr lang="en-US" sz="1600" dirty="0" err="1"/>
              <a:t>i</a:t>
            </a:r>
            <a:r>
              <a:rPr lang="en-US" sz="1600" dirty="0"/>
              <a:t>]}</a:t>
            </a:r>
          </a:p>
        </p:txBody>
      </p:sp>
      <p:sp>
        <p:nvSpPr>
          <p:cNvPr id="12" name="TextBox 11">
            <a:extLst>
              <a:ext uri="{FF2B5EF4-FFF2-40B4-BE49-F238E27FC236}">
                <a16:creationId xmlns:a16="http://schemas.microsoft.com/office/drawing/2014/main" id="{A1D4495C-2D86-4ADD-9940-4D919046BF23}"/>
              </a:ext>
            </a:extLst>
          </p:cNvPr>
          <p:cNvSpPr txBox="1"/>
          <p:nvPr/>
        </p:nvSpPr>
        <p:spPr>
          <a:xfrm>
            <a:off x="304800" y="869434"/>
            <a:ext cx="4800599" cy="1077218"/>
          </a:xfrm>
          <a:prstGeom prst="rect">
            <a:avLst/>
          </a:prstGeom>
          <a:noFill/>
          <a:ln>
            <a:solidFill>
              <a:schemeClr val="tx1"/>
            </a:solidFill>
          </a:ln>
        </p:spPr>
        <p:txBody>
          <a:bodyPr wrap="square" rtlCol="0">
            <a:spAutoFit/>
          </a:bodyPr>
          <a:lstStyle/>
          <a:p>
            <a:r>
              <a:rPr lang="en-US" sz="1600" dirty="0"/>
              <a:t>sol[</a:t>
            </a:r>
            <a:r>
              <a:rPr lang="en-US" sz="1600" dirty="0" err="1"/>
              <a:t>i</a:t>
            </a:r>
            <a:r>
              <a:rPr lang="en-US" sz="1600" dirty="0"/>
              <a:t>][k] – optimal solution for 0-1 Knapsack of max capacity k with only the first </a:t>
            </a:r>
            <a:r>
              <a:rPr lang="en-US" sz="1600" dirty="0" err="1"/>
              <a:t>i</a:t>
            </a:r>
            <a:r>
              <a:rPr lang="en-US" sz="1600" dirty="0"/>
              <a:t> items, 1,2,…,</a:t>
            </a:r>
            <a:r>
              <a:rPr lang="en-US" sz="1600" dirty="0" err="1"/>
              <a:t>i</a:t>
            </a:r>
            <a:r>
              <a:rPr lang="en-US" sz="1600" dirty="0"/>
              <a:t>,.</a:t>
            </a:r>
          </a:p>
          <a:p>
            <a:endParaRPr lang="en-US" sz="1600" dirty="0"/>
          </a:p>
          <a:p>
            <a:r>
              <a:rPr lang="en-US" sz="1600" dirty="0"/>
              <a:t>At row (i-1) we have optimal solutions WITHOUT item </a:t>
            </a:r>
            <a:r>
              <a:rPr lang="en-US" sz="1600" dirty="0" err="1"/>
              <a:t>i</a:t>
            </a:r>
            <a:r>
              <a:rPr lang="en-US" sz="1600" dirty="0"/>
              <a:t>. </a:t>
            </a:r>
            <a:endParaRPr lang="en-US" sz="1600" dirty="0">
              <a:solidFill>
                <a:srgbClr val="FF0000"/>
              </a:solidFill>
            </a:endParaRPr>
          </a:p>
        </p:txBody>
      </p:sp>
      <p:sp>
        <p:nvSpPr>
          <p:cNvPr id="7" name="TextBox 6">
            <a:extLst>
              <a:ext uri="{FF2B5EF4-FFF2-40B4-BE49-F238E27FC236}">
                <a16:creationId xmlns:a16="http://schemas.microsoft.com/office/drawing/2014/main" id="{B5304E41-5E47-441E-949A-48274DD913B2}"/>
              </a:ext>
            </a:extLst>
          </p:cNvPr>
          <p:cNvSpPr txBox="1"/>
          <p:nvPr/>
        </p:nvSpPr>
        <p:spPr>
          <a:xfrm>
            <a:off x="2636520" y="5988566"/>
            <a:ext cx="6579173" cy="646331"/>
          </a:xfrm>
          <a:prstGeom prst="rect">
            <a:avLst/>
          </a:prstGeom>
          <a:noFill/>
        </p:spPr>
        <p:txBody>
          <a:bodyPr wrap="none" rtlCol="0">
            <a:spAutoFit/>
          </a:bodyPr>
          <a:lstStyle/>
          <a:p>
            <a:r>
              <a:rPr lang="en-US" dirty="0"/>
              <a:t>Where is the final answer to the original problem? </a:t>
            </a:r>
            <a:r>
              <a:rPr lang="en-US" dirty="0">
                <a:solidFill>
                  <a:srgbClr val="C00000"/>
                </a:solidFill>
              </a:rPr>
              <a:t>   </a:t>
            </a:r>
            <a:r>
              <a:rPr lang="en-US" b="1" dirty="0">
                <a:solidFill>
                  <a:srgbClr val="C00000"/>
                </a:solidFill>
              </a:rPr>
              <a:t>11</a:t>
            </a:r>
            <a:r>
              <a:rPr lang="en-US" dirty="0">
                <a:solidFill>
                  <a:srgbClr val="C00000"/>
                </a:solidFill>
              </a:rPr>
              <a:t>  </a:t>
            </a:r>
          </a:p>
          <a:p>
            <a:r>
              <a:rPr lang="en-US" dirty="0"/>
              <a:t>What items  give that money?</a:t>
            </a:r>
            <a:r>
              <a:rPr lang="en-US" dirty="0">
                <a:solidFill>
                  <a:srgbClr val="C00000"/>
                </a:solidFill>
              </a:rPr>
              <a:t> </a:t>
            </a:r>
            <a:r>
              <a:rPr lang="en-US" dirty="0" err="1">
                <a:solidFill>
                  <a:srgbClr val="C00000"/>
                </a:solidFill>
              </a:rPr>
              <a:t>Backtrace</a:t>
            </a:r>
            <a:r>
              <a:rPr lang="en-US" dirty="0">
                <a:solidFill>
                  <a:srgbClr val="C00000"/>
                </a:solidFill>
              </a:rPr>
              <a:t> from cell[4][8] gives:  </a:t>
            </a:r>
            <a:r>
              <a:rPr lang="en-US" b="1" dirty="0">
                <a:solidFill>
                  <a:srgbClr val="C00000"/>
                </a:solidFill>
              </a:rPr>
              <a:t>A,B,D</a:t>
            </a:r>
          </a:p>
        </p:txBody>
      </p:sp>
      <p:sp>
        <p:nvSpPr>
          <p:cNvPr id="8" name="TextBox 7">
            <a:extLst>
              <a:ext uri="{FF2B5EF4-FFF2-40B4-BE49-F238E27FC236}">
                <a16:creationId xmlns:a16="http://schemas.microsoft.com/office/drawing/2014/main" id="{520FCC8A-185E-4104-BB88-FF21E08C3DC2}"/>
              </a:ext>
            </a:extLst>
          </p:cNvPr>
          <p:cNvSpPr txBox="1"/>
          <p:nvPr/>
        </p:nvSpPr>
        <p:spPr>
          <a:xfrm>
            <a:off x="9067800" y="2953331"/>
            <a:ext cx="2794355" cy="3170099"/>
          </a:xfrm>
          <a:prstGeom prst="rect">
            <a:avLst/>
          </a:prstGeom>
          <a:solidFill>
            <a:schemeClr val="accent3">
              <a:lumMod val="40000"/>
              <a:lumOff val="60000"/>
            </a:schemeClr>
          </a:solidFill>
          <a:ln>
            <a:solidFill>
              <a:schemeClr val="bg1">
                <a:lumMod val="50000"/>
              </a:schemeClr>
            </a:solidFill>
          </a:ln>
        </p:spPr>
        <p:txBody>
          <a:bodyPr wrap="none" rtlCol="0">
            <a:spAutoFit/>
          </a:bodyPr>
          <a:lstStyle/>
          <a:p>
            <a:r>
              <a:rPr lang="en-US" sz="2000" dirty="0" err="1">
                <a:solidFill>
                  <a:srgbClr val="C00000"/>
                </a:solidFill>
              </a:rPr>
              <a:t>Backtrace</a:t>
            </a:r>
            <a:r>
              <a:rPr lang="en-US" sz="2000" dirty="0">
                <a:solidFill>
                  <a:srgbClr val="C00000"/>
                </a:solidFill>
              </a:rPr>
              <a:t>:</a:t>
            </a:r>
          </a:p>
          <a:p>
            <a:r>
              <a:rPr lang="en-US" dirty="0"/>
              <a:t>choice[4][8] -&gt; * -&gt; </a:t>
            </a:r>
            <a:r>
              <a:rPr lang="en-US" b="1" dirty="0">
                <a:solidFill>
                  <a:srgbClr val="C00000"/>
                </a:solidFill>
              </a:rPr>
              <a:t>D</a:t>
            </a:r>
          </a:p>
          <a:p>
            <a:r>
              <a:rPr lang="en-US" dirty="0"/>
              <a:t>     </a:t>
            </a:r>
            <a:r>
              <a:rPr lang="en-US" sz="1600" dirty="0"/>
              <a:t>row--, column = 8-weight(D)</a:t>
            </a:r>
          </a:p>
          <a:p>
            <a:r>
              <a:rPr lang="en-US" dirty="0"/>
              <a:t>choice[3][7] -&gt;    -&gt;</a:t>
            </a:r>
          </a:p>
          <a:p>
            <a:r>
              <a:rPr lang="en-US" dirty="0"/>
              <a:t>     </a:t>
            </a:r>
            <a:r>
              <a:rPr lang="en-US" sz="1600" dirty="0"/>
              <a:t>row--, </a:t>
            </a:r>
          </a:p>
          <a:p>
            <a:r>
              <a:rPr lang="en-US" dirty="0"/>
              <a:t>choice[2][7] -&gt; * -&gt; </a:t>
            </a:r>
            <a:r>
              <a:rPr lang="en-US" b="1" dirty="0">
                <a:solidFill>
                  <a:srgbClr val="C00000"/>
                </a:solidFill>
              </a:rPr>
              <a:t>B</a:t>
            </a:r>
          </a:p>
          <a:p>
            <a:r>
              <a:rPr lang="en-US" dirty="0"/>
              <a:t>     </a:t>
            </a:r>
            <a:r>
              <a:rPr lang="en-US" sz="1600" dirty="0"/>
              <a:t>row--, column = 7-weight(B)</a:t>
            </a:r>
            <a:endParaRPr lang="en-US" dirty="0"/>
          </a:p>
          <a:p>
            <a:r>
              <a:rPr lang="en-US" dirty="0"/>
              <a:t>choice[1][4] -&gt; * -&gt; </a:t>
            </a:r>
            <a:r>
              <a:rPr lang="en-US" b="1" dirty="0">
                <a:solidFill>
                  <a:srgbClr val="C00000"/>
                </a:solidFill>
              </a:rPr>
              <a:t>A</a:t>
            </a:r>
          </a:p>
          <a:p>
            <a:r>
              <a:rPr lang="en-US" dirty="0"/>
              <a:t>     </a:t>
            </a:r>
            <a:r>
              <a:rPr lang="en-US" sz="1600" dirty="0"/>
              <a:t>row--, column </a:t>
            </a:r>
            <a:r>
              <a:rPr lang="en-US" sz="1600"/>
              <a:t>= 4-weight</a:t>
            </a:r>
            <a:r>
              <a:rPr lang="en-US" sz="1600" dirty="0"/>
              <a:t>(A)</a:t>
            </a:r>
            <a:endParaRPr lang="en-US" dirty="0"/>
          </a:p>
          <a:p>
            <a:r>
              <a:rPr lang="en-US" dirty="0"/>
              <a:t>choice[0][0] stop </a:t>
            </a:r>
          </a:p>
          <a:p>
            <a:r>
              <a:rPr lang="en-US" dirty="0"/>
              <a:t>     </a:t>
            </a:r>
            <a:r>
              <a:rPr lang="en-US" sz="1600" dirty="0"/>
              <a:t>(either row or column is 0)</a:t>
            </a:r>
            <a:endParaRPr lang="en-US" dirty="0"/>
          </a:p>
        </p:txBody>
      </p:sp>
      <p:graphicFrame>
        <p:nvGraphicFramePr>
          <p:cNvPr id="13" name="Table 12">
            <a:extLst>
              <a:ext uri="{FF2B5EF4-FFF2-40B4-BE49-F238E27FC236}">
                <a16:creationId xmlns:a16="http://schemas.microsoft.com/office/drawing/2014/main" id="{22876A93-E7B4-45D5-9E5B-8AE613DFADF5}"/>
              </a:ext>
            </a:extLst>
          </p:cNvPr>
          <p:cNvGraphicFramePr>
            <a:graphicFrameLocks noGrp="1"/>
          </p:cNvGraphicFramePr>
          <p:nvPr>
            <p:extLst>
              <p:ext uri="{D42A27DB-BD31-4B8C-83A1-F6EECF244321}">
                <p14:modId xmlns:p14="http://schemas.microsoft.com/office/powerpoint/2010/main" val="943059225"/>
              </p:ext>
            </p:extLst>
          </p:nvPr>
        </p:nvGraphicFramePr>
        <p:xfrm>
          <a:off x="228600" y="3429000"/>
          <a:ext cx="2133600" cy="225552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p>
                      <a:r>
                        <a:rPr lang="en-US" sz="1600" dirty="0"/>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550565"/>
                  </a:ext>
                </a:extLst>
              </a:tr>
              <a:tr h="317500">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061701"/>
                  </a:ext>
                </a:extLst>
              </a:tr>
              <a:tr h="317500">
                <a:tc>
                  <a:txBody>
                    <a:bodyPr/>
                    <a:lstStyle/>
                    <a:p>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579256"/>
                  </a:ext>
                </a:extLst>
              </a:tr>
              <a:tr h="317500">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245724"/>
                  </a:ext>
                </a:extLst>
              </a:tr>
            </a:tbl>
          </a:graphicData>
        </a:graphic>
      </p:graphicFrame>
      <p:cxnSp>
        <p:nvCxnSpPr>
          <p:cNvPr id="5" name="Straight Arrow Connector 4">
            <a:extLst>
              <a:ext uri="{FF2B5EF4-FFF2-40B4-BE49-F238E27FC236}">
                <a16:creationId xmlns:a16="http://schemas.microsoft.com/office/drawing/2014/main" id="{ECBF6748-F70E-87CC-6213-B9DFCE28FE9E}"/>
              </a:ext>
            </a:extLst>
          </p:cNvPr>
          <p:cNvCxnSpPr/>
          <p:nvPr/>
        </p:nvCxnSpPr>
        <p:spPr>
          <a:xfrm flipH="1" flipV="1">
            <a:off x="8077200" y="5334000"/>
            <a:ext cx="304800" cy="35052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D3C242A-A80D-DE53-7400-AFEFDA251655}"/>
              </a:ext>
            </a:extLst>
          </p:cNvPr>
          <p:cNvCxnSpPr>
            <a:cxnSpLocks/>
          </p:cNvCxnSpPr>
          <p:nvPr/>
        </p:nvCxnSpPr>
        <p:spPr>
          <a:xfrm flipV="1">
            <a:off x="7924800" y="4934972"/>
            <a:ext cx="0" cy="2775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4861FDA-959D-66A0-E3A8-C28EDF7AC949}"/>
              </a:ext>
            </a:extLst>
          </p:cNvPr>
          <p:cNvCxnSpPr>
            <a:cxnSpLocks/>
          </p:cNvCxnSpPr>
          <p:nvPr/>
        </p:nvCxnSpPr>
        <p:spPr>
          <a:xfrm flipH="1" flipV="1">
            <a:off x="6096000" y="4538380"/>
            <a:ext cx="1600200" cy="2865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1479A491-2FAB-2460-8CF2-0FC997F3D752}"/>
                  </a:ext>
                </a:extLst>
              </p14:cNvPr>
              <p14:cNvContentPartPr/>
              <p14:nvPr/>
            </p14:nvContentPartPr>
            <p14:xfrm>
              <a:off x="9370800" y="3514680"/>
              <a:ext cx="2257560" cy="649440"/>
            </p14:xfrm>
          </p:contentPart>
        </mc:Choice>
        <mc:Fallback xmlns="">
          <p:pic>
            <p:nvPicPr>
              <p:cNvPr id="10" name="Ink 9">
                <a:extLst>
                  <a:ext uri="{FF2B5EF4-FFF2-40B4-BE49-F238E27FC236}">
                    <a16:creationId xmlns:a16="http://schemas.microsoft.com/office/drawing/2014/main" id="{1479A491-2FAB-2460-8CF2-0FC997F3D752}"/>
                  </a:ext>
                </a:extLst>
              </p:cNvPr>
              <p:cNvPicPr/>
              <p:nvPr/>
            </p:nvPicPr>
            <p:blipFill>
              <a:blip r:embed="rId4"/>
              <a:stretch>
                <a:fillRect/>
              </a:stretch>
            </p:blipFill>
            <p:spPr>
              <a:xfrm>
                <a:off x="9361440" y="3505320"/>
                <a:ext cx="2276280" cy="668160"/>
              </a:xfrm>
              <a:prstGeom prst="rect">
                <a:avLst/>
              </a:prstGeom>
            </p:spPr>
          </p:pic>
        </mc:Fallback>
      </mc:AlternateContent>
    </p:spTree>
    <p:extLst>
      <p:ext uri="{BB962C8B-B14F-4D97-AF65-F5344CB8AC3E}">
        <p14:creationId xmlns:p14="http://schemas.microsoft.com/office/powerpoint/2010/main" val="41891336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B60B5-E91A-D638-F28F-E70BB240C871}"/>
              </a:ext>
            </a:extLst>
          </p:cNvPr>
          <p:cNvSpPr>
            <a:spLocks noGrp="1"/>
          </p:cNvSpPr>
          <p:nvPr>
            <p:ph type="title"/>
          </p:nvPr>
        </p:nvSpPr>
        <p:spPr/>
        <p:txBody>
          <a:bodyPr/>
          <a:lstStyle/>
          <a:p>
            <a:r>
              <a:rPr lang="en-US" dirty="0"/>
              <a:t>Redo this problem with order: A,B,D,C</a:t>
            </a:r>
          </a:p>
        </p:txBody>
      </p:sp>
      <p:sp>
        <p:nvSpPr>
          <p:cNvPr id="3" name="Content Placeholder 2">
            <a:extLst>
              <a:ext uri="{FF2B5EF4-FFF2-40B4-BE49-F238E27FC236}">
                <a16:creationId xmlns:a16="http://schemas.microsoft.com/office/drawing/2014/main" id="{2C762A21-0E7C-3409-4B48-672739CE904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74228066-5361-37D4-EA82-3D3222FE49C6}"/>
              </a:ext>
            </a:extLst>
          </p:cNvPr>
          <p:cNvSpPr>
            <a:spLocks noGrp="1"/>
          </p:cNvSpPr>
          <p:nvPr>
            <p:ph type="sldNum" sz="quarter" idx="12"/>
          </p:nvPr>
        </p:nvSpPr>
        <p:spPr/>
        <p:txBody>
          <a:bodyPr/>
          <a:lstStyle/>
          <a:p>
            <a:fld id="{B6F15528-21DE-4FAA-801E-634DDDAF4B2B}" type="slidenum">
              <a:rPr lang="en-US" smtClean="0"/>
              <a:pPr/>
              <a:t>13</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F834CDD1-F7BE-729F-9E1C-35F7E9F61240}"/>
                  </a:ext>
                </a:extLst>
              </p14:cNvPr>
              <p14:cNvContentPartPr/>
              <p14:nvPr/>
            </p14:nvContentPartPr>
            <p14:xfrm>
              <a:off x="8701920" y="597600"/>
              <a:ext cx="1642320" cy="982800"/>
            </p14:xfrm>
          </p:contentPart>
        </mc:Choice>
        <mc:Fallback xmlns="">
          <p:pic>
            <p:nvPicPr>
              <p:cNvPr id="5" name="Ink 4">
                <a:extLst>
                  <a:ext uri="{FF2B5EF4-FFF2-40B4-BE49-F238E27FC236}">
                    <a16:creationId xmlns:a16="http://schemas.microsoft.com/office/drawing/2014/main" id="{F834CDD1-F7BE-729F-9E1C-35F7E9F61240}"/>
                  </a:ext>
                </a:extLst>
              </p:cNvPr>
              <p:cNvPicPr/>
              <p:nvPr/>
            </p:nvPicPr>
            <p:blipFill>
              <a:blip r:embed="rId3"/>
              <a:stretch>
                <a:fillRect/>
              </a:stretch>
            </p:blipFill>
            <p:spPr>
              <a:xfrm>
                <a:off x="8692560" y="588240"/>
                <a:ext cx="1661040" cy="10015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A6E15FE7-4CD2-3BEF-6BD6-AF207C675D2F}"/>
                  </a:ext>
                </a:extLst>
              </p14:cNvPr>
              <p14:cNvContentPartPr/>
              <p14:nvPr/>
            </p14:nvContentPartPr>
            <p14:xfrm>
              <a:off x="8695440" y="1567080"/>
              <a:ext cx="1574640" cy="71280"/>
            </p14:xfrm>
          </p:contentPart>
        </mc:Choice>
        <mc:Fallback xmlns="">
          <p:pic>
            <p:nvPicPr>
              <p:cNvPr id="6" name="Ink 5">
                <a:extLst>
                  <a:ext uri="{FF2B5EF4-FFF2-40B4-BE49-F238E27FC236}">
                    <a16:creationId xmlns:a16="http://schemas.microsoft.com/office/drawing/2014/main" id="{A6E15FE7-4CD2-3BEF-6BD6-AF207C675D2F}"/>
                  </a:ext>
                </a:extLst>
              </p:cNvPr>
              <p:cNvPicPr/>
              <p:nvPr/>
            </p:nvPicPr>
            <p:blipFill>
              <a:blip r:embed="rId5"/>
              <a:stretch>
                <a:fillRect/>
              </a:stretch>
            </p:blipFill>
            <p:spPr>
              <a:xfrm>
                <a:off x="8686080" y="1557720"/>
                <a:ext cx="1593360" cy="90000"/>
              </a:xfrm>
              <a:prstGeom prst="rect">
                <a:avLst/>
              </a:prstGeom>
            </p:spPr>
          </p:pic>
        </mc:Fallback>
      </mc:AlternateContent>
    </p:spTree>
    <p:extLst>
      <p:ext uri="{BB962C8B-B14F-4D97-AF65-F5344CB8AC3E}">
        <p14:creationId xmlns:p14="http://schemas.microsoft.com/office/powerpoint/2010/main" val="427883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50284227"/>
              </p:ext>
            </p:extLst>
          </p:nvPr>
        </p:nvGraphicFramePr>
        <p:xfrm>
          <a:off x="2819400" y="3429000"/>
          <a:ext cx="8991599" cy="2989212"/>
        </p:xfrm>
        <a:graphic>
          <a:graphicData uri="http://schemas.openxmlformats.org/drawingml/2006/table">
            <a:tbl>
              <a:tblPr firstRow="1" bandRow="1">
                <a:tableStyleId>{BC89EF96-8CEA-46FF-86C4-4CE0E7609802}</a:tableStyleId>
              </a:tblPr>
              <a:tblGrid>
                <a:gridCol w="690678">
                  <a:extLst>
                    <a:ext uri="{9D8B030D-6E8A-4147-A177-3AD203B41FA5}">
                      <a16:colId xmlns:a16="http://schemas.microsoft.com/office/drawing/2014/main" val="20000"/>
                    </a:ext>
                  </a:extLst>
                </a:gridCol>
                <a:gridCol w="383710">
                  <a:extLst>
                    <a:ext uri="{9D8B030D-6E8A-4147-A177-3AD203B41FA5}">
                      <a16:colId xmlns:a16="http://schemas.microsoft.com/office/drawing/2014/main" val="20001"/>
                    </a:ext>
                  </a:extLst>
                </a:gridCol>
                <a:gridCol w="383710">
                  <a:extLst>
                    <a:ext uri="{9D8B030D-6E8A-4147-A177-3AD203B41FA5}">
                      <a16:colId xmlns:a16="http://schemas.microsoft.com/office/drawing/2014/main" val="20002"/>
                    </a:ext>
                  </a:extLst>
                </a:gridCol>
                <a:gridCol w="434871">
                  <a:extLst>
                    <a:ext uri="{9D8B030D-6E8A-4147-A177-3AD203B41FA5}">
                      <a16:colId xmlns:a16="http://schemas.microsoft.com/office/drawing/2014/main" val="20003"/>
                    </a:ext>
                  </a:extLst>
                </a:gridCol>
                <a:gridCol w="473242">
                  <a:extLst>
                    <a:ext uri="{9D8B030D-6E8A-4147-A177-3AD203B41FA5}">
                      <a16:colId xmlns:a16="http://schemas.microsoft.com/office/drawing/2014/main" val="20004"/>
                    </a:ext>
                  </a:extLst>
                </a:gridCol>
                <a:gridCol w="473242">
                  <a:extLst>
                    <a:ext uri="{9D8B030D-6E8A-4147-A177-3AD203B41FA5}">
                      <a16:colId xmlns:a16="http://schemas.microsoft.com/office/drawing/2014/main" val="20005"/>
                    </a:ext>
                  </a:extLst>
                </a:gridCol>
                <a:gridCol w="473242">
                  <a:extLst>
                    <a:ext uri="{9D8B030D-6E8A-4147-A177-3AD203B41FA5}">
                      <a16:colId xmlns:a16="http://schemas.microsoft.com/office/drawing/2014/main" val="20006"/>
                    </a:ext>
                  </a:extLst>
                </a:gridCol>
                <a:gridCol w="473242">
                  <a:extLst>
                    <a:ext uri="{9D8B030D-6E8A-4147-A177-3AD203B41FA5}">
                      <a16:colId xmlns:a16="http://schemas.microsoft.com/office/drawing/2014/main" val="20007"/>
                    </a:ext>
                  </a:extLst>
                </a:gridCol>
                <a:gridCol w="473242">
                  <a:extLst>
                    <a:ext uri="{9D8B030D-6E8A-4147-A177-3AD203B41FA5}">
                      <a16:colId xmlns:a16="http://schemas.microsoft.com/office/drawing/2014/main" val="20008"/>
                    </a:ext>
                  </a:extLst>
                </a:gridCol>
                <a:gridCol w="473242">
                  <a:extLst>
                    <a:ext uri="{9D8B030D-6E8A-4147-A177-3AD203B41FA5}">
                      <a16:colId xmlns:a16="http://schemas.microsoft.com/office/drawing/2014/main" val="20009"/>
                    </a:ext>
                  </a:extLst>
                </a:gridCol>
                <a:gridCol w="473242">
                  <a:extLst>
                    <a:ext uri="{9D8B030D-6E8A-4147-A177-3AD203B41FA5}">
                      <a16:colId xmlns:a16="http://schemas.microsoft.com/office/drawing/2014/main" val="20010"/>
                    </a:ext>
                  </a:extLst>
                </a:gridCol>
                <a:gridCol w="473242">
                  <a:extLst>
                    <a:ext uri="{9D8B030D-6E8A-4147-A177-3AD203B41FA5}">
                      <a16:colId xmlns:a16="http://schemas.microsoft.com/office/drawing/2014/main" val="20011"/>
                    </a:ext>
                  </a:extLst>
                </a:gridCol>
                <a:gridCol w="473242">
                  <a:extLst>
                    <a:ext uri="{9D8B030D-6E8A-4147-A177-3AD203B41FA5}">
                      <a16:colId xmlns:a16="http://schemas.microsoft.com/office/drawing/2014/main" val="20012"/>
                    </a:ext>
                  </a:extLst>
                </a:gridCol>
                <a:gridCol w="473242">
                  <a:extLst>
                    <a:ext uri="{9D8B030D-6E8A-4147-A177-3AD203B41FA5}">
                      <a16:colId xmlns:a16="http://schemas.microsoft.com/office/drawing/2014/main" val="20013"/>
                    </a:ext>
                  </a:extLst>
                </a:gridCol>
                <a:gridCol w="473242">
                  <a:extLst>
                    <a:ext uri="{9D8B030D-6E8A-4147-A177-3AD203B41FA5}">
                      <a16:colId xmlns:a16="http://schemas.microsoft.com/office/drawing/2014/main" val="20014"/>
                    </a:ext>
                  </a:extLst>
                </a:gridCol>
                <a:gridCol w="473242">
                  <a:extLst>
                    <a:ext uri="{9D8B030D-6E8A-4147-A177-3AD203B41FA5}">
                      <a16:colId xmlns:a16="http://schemas.microsoft.com/office/drawing/2014/main" val="20015"/>
                    </a:ext>
                  </a:extLst>
                </a:gridCol>
                <a:gridCol w="473242">
                  <a:extLst>
                    <a:ext uri="{9D8B030D-6E8A-4147-A177-3AD203B41FA5}">
                      <a16:colId xmlns:a16="http://schemas.microsoft.com/office/drawing/2014/main" val="20016"/>
                    </a:ext>
                  </a:extLst>
                </a:gridCol>
                <a:gridCol w="473242">
                  <a:extLst>
                    <a:ext uri="{9D8B030D-6E8A-4147-A177-3AD203B41FA5}">
                      <a16:colId xmlns:a16="http://schemas.microsoft.com/office/drawing/2014/main" val="20017"/>
                    </a:ext>
                  </a:extLst>
                </a:gridCol>
                <a:gridCol w="473242">
                  <a:extLst>
                    <a:ext uri="{9D8B030D-6E8A-4147-A177-3AD203B41FA5}">
                      <a16:colId xmlns:a16="http://schemas.microsoft.com/office/drawing/2014/main" val="20018"/>
                    </a:ext>
                  </a:extLst>
                </a:gridCol>
              </a:tblGrid>
              <a:tr h="424542">
                <a:tc>
                  <a:txBody>
                    <a:bodyPr/>
                    <a:lstStyle/>
                    <a:p>
                      <a:endParaRPr lang="en-US" sz="1200" b="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4542">
                <a:tc>
                  <a:txBody>
                    <a:bodyPr/>
                    <a:lstStyle/>
                    <a:p>
                      <a:r>
                        <a:rPr lang="en-US" sz="1100" dirty="0"/>
                        <a:t>No</a:t>
                      </a:r>
                      <a:r>
                        <a:rPr lang="en-US" sz="1100" baseline="0" dirty="0"/>
                        <a:t> item</a:t>
                      </a:r>
                    </a:p>
                    <a:p>
                      <a:r>
                        <a:rPr lang="en-US" sz="1200" b="0" i="0" u="none" dirty="0"/>
                        <a:t>    kg,</a:t>
                      </a:r>
                      <a:r>
                        <a:rPr lang="en-US" sz="1200" b="0" i="1" u="none" dirty="0"/>
                        <a:t>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4542">
                <a:tc>
                  <a:txBody>
                    <a:bodyPr/>
                    <a:lstStyle/>
                    <a:p>
                      <a:r>
                        <a:rPr lang="en-US" sz="1400" dirty="0"/>
                        <a:t>A, 3, </a:t>
                      </a:r>
                      <a:r>
                        <a:rPr lang="en-US" sz="140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4, </a:t>
                      </a:r>
                      <a:r>
                        <a:rPr lang="en-US" sz="1400" i="1" u="none" dirty="0"/>
                        <a:t>6</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7,</a:t>
                      </a:r>
                      <a:r>
                        <a:rPr lang="en-US" sz="1400" i="1" u="none" dirty="0"/>
                        <a:t>11</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8,</a:t>
                      </a:r>
                      <a:r>
                        <a:rPr lang="en-US" sz="1400" i="1" u="none" dirty="0"/>
                        <a:t>13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 9,</a:t>
                      </a:r>
                      <a:r>
                        <a:rPr lang="en-US" sz="1400" i="1" u="none" dirty="0"/>
                        <a:t>15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985878255"/>
              </p:ext>
            </p:extLst>
          </p:nvPr>
        </p:nvGraphicFramePr>
        <p:xfrm>
          <a:off x="396240" y="4067465"/>
          <a:ext cx="2133600" cy="234696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r>
                        <a:rPr lang="en-US" sz="1600" dirty="0"/>
                        <a:t>Max capacity: W=16</a:t>
                      </a:r>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2109462769"/>
                  </a:ext>
                </a:extLst>
              </a:tr>
              <a:tr h="3175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414963302"/>
                  </a:ext>
                </a:extLst>
              </a:tr>
              <a:tr h="317500">
                <a:tc>
                  <a:txBody>
                    <a:bodyPr/>
                    <a:lstStyle/>
                    <a:p>
                      <a:r>
                        <a:rPr lang="en-US" sz="1600" dirty="0"/>
                        <a:t>A </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2484550565"/>
                  </a:ext>
                </a:extLst>
              </a:tr>
              <a:tr h="317500">
                <a:tc>
                  <a:txBody>
                    <a:bodyPr/>
                    <a:lstStyle/>
                    <a:p>
                      <a:r>
                        <a:rPr lang="en-US" sz="1600" dirty="0"/>
                        <a:t>B </a:t>
                      </a:r>
                    </a:p>
                  </a:txBody>
                  <a:tcPr/>
                </a:tc>
                <a:tc>
                  <a:txBody>
                    <a:bodyPr/>
                    <a:lstStyle/>
                    <a:p>
                      <a:r>
                        <a:rPr lang="en-US" sz="1600" dirty="0"/>
                        <a:t>4</a:t>
                      </a:r>
                    </a:p>
                  </a:txBody>
                  <a:tcPr/>
                </a:tc>
                <a:tc>
                  <a:txBody>
                    <a:bodyPr/>
                    <a:lstStyle/>
                    <a:p>
                      <a:r>
                        <a:rPr lang="en-US" sz="1600" i="1" dirty="0"/>
                        <a:t>6</a:t>
                      </a:r>
                    </a:p>
                  </a:txBody>
                  <a:tcPr/>
                </a:tc>
                <a:extLst>
                  <a:ext uri="{0D108BD9-81ED-4DB2-BD59-A6C34878D82A}">
                    <a16:rowId xmlns:a16="http://schemas.microsoft.com/office/drawing/2014/main" val="1208061701"/>
                  </a:ext>
                </a:extLst>
              </a:tr>
              <a:tr h="317500">
                <a:tc>
                  <a:txBody>
                    <a:bodyPr/>
                    <a:lstStyle/>
                    <a:p>
                      <a:r>
                        <a:rPr lang="en-US" sz="1600" dirty="0"/>
                        <a:t>C </a:t>
                      </a:r>
                    </a:p>
                  </a:txBody>
                  <a:tcPr/>
                </a:tc>
                <a:tc>
                  <a:txBody>
                    <a:bodyPr/>
                    <a:lstStyle/>
                    <a:p>
                      <a:r>
                        <a:rPr lang="en-US" sz="1600" dirty="0"/>
                        <a:t>7</a:t>
                      </a:r>
                    </a:p>
                  </a:txBody>
                  <a:tcPr/>
                </a:tc>
                <a:tc>
                  <a:txBody>
                    <a:bodyPr/>
                    <a:lstStyle/>
                    <a:p>
                      <a:r>
                        <a:rPr lang="en-US" sz="1600" i="1" dirty="0"/>
                        <a:t>11</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8</a:t>
                      </a:r>
                    </a:p>
                  </a:txBody>
                  <a:tcPr/>
                </a:tc>
                <a:tc>
                  <a:txBody>
                    <a:bodyPr/>
                    <a:lstStyle/>
                    <a:p>
                      <a:r>
                        <a:rPr lang="en-US" sz="1600" i="1" dirty="0"/>
                        <a:t>13</a:t>
                      </a:r>
                    </a:p>
                  </a:txBody>
                  <a:tcPr/>
                </a:tc>
                <a:extLst>
                  <a:ext uri="{0D108BD9-81ED-4DB2-BD59-A6C34878D82A}">
                    <a16:rowId xmlns:a16="http://schemas.microsoft.com/office/drawing/2014/main" val="3013245724"/>
                  </a:ext>
                </a:extLst>
              </a:tr>
              <a:tr h="317500">
                <a:tc>
                  <a:txBody>
                    <a:bodyPr/>
                    <a:lstStyle/>
                    <a:p>
                      <a:r>
                        <a:rPr lang="en-US" sz="1600" dirty="0"/>
                        <a:t>E</a:t>
                      </a:r>
                    </a:p>
                  </a:txBody>
                  <a:tcPr/>
                </a:tc>
                <a:tc>
                  <a:txBody>
                    <a:bodyPr/>
                    <a:lstStyle/>
                    <a:p>
                      <a:r>
                        <a:rPr lang="en-US" sz="1600" dirty="0"/>
                        <a:t>9</a:t>
                      </a:r>
                    </a:p>
                  </a:txBody>
                  <a:tcPr/>
                </a:tc>
                <a:tc>
                  <a:txBody>
                    <a:bodyPr/>
                    <a:lstStyle/>
                    <a:p>
                      <a:r>
                        <a:rPr lang="en-US" sz="1600" i="1" dirty="0"/>
                        <a:t>15</a:t>
                      </a:r>
                    </a:p>
                  </a:txBody>
                  <a:tcPr/>
                </a:tc>
                <a:extLst>
                  <a:ext uri="{0D108BD9-81ED-4DB2-BD59-A6C34878D82A}">
                    <a16:rowId xmlns:a16="http://schemas.microsoft.com/office/drawing/2014/main" val="2929382086"/>
                  </a:ext>
                </a:extLst>
              </a:tr>
            </a:tbl>
          </a:graphicData>
        </a:graphic>
      </p:graphicFrame>
      <mc:AlternateContent xmlns:mc="http://schemas.openxmlformats.org/markup-compatibility/2006" xmlns:a14="http://schemas.microsoft.com/office/drawing/2010/main">
        <mc:Choice Requires="a14">
          <p:sp>
            <p:nvSpPr>
              <p:cNvPr id="19" name="TextBox 18"/>
              <p:cNvSpPr txBox="1"/>
              <p:nvPr/>
            </p:nvSpPr>
            <p:spPr>
              <a:xfrm>
                <a:off x="5227320" y="953278"/>
                <a:ext cx="6858000" cy="1380250"/>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𝑠𝑜</m:t>
                      </m:r>
                      <m:r>
                        <a:rPr lang="en-US" sz="1600" i="1">
                          <a:latin typeface="Cambria Math"/>
                        </a:rPr>
                        <m:t>𝑙</m:t>
                      </m:r>
                      <m:d>
                        <m:dPr>
                          <m:begChr m:val="["/>
                          <m:endChr m:val="]"/>
                          <m:ctrlPr>
                            <a:rPr lang="en-US" sz="1600" b="0" i="1" smtClean="0">
                              <a:latin typeface="Cambria Math" panose="02040503050406030204" pitchFamily="18" charset="0"/>
                            </a:rPr>
                          </m:ctrlPr>
                        </m:dPr>
                        <m:e>
                          <m:r>
                            <a:rPr lang="en-US" sz="1600" b="0" i="0" smtClean="0">
                              <a:latin typeface="Cambria Math" panose="02040503050406030204" pitchFamily="18" charset="0"/>
                            </a:rPr>
                            <m:t>0</m:t>
                          </m:r>
                        </m:e>
                      </m:d>
                      <m:r>
                        <a:rPr lang="en-US" sz="1600" b="0" i="0" smtClean="0">
                          <a:latin typeface="Cambria Math" panose="02040503050406030204" pitchFamily="18" charset="0"/>
                        </a:rPr>
                        <m:t>[</m:t>
                      </m:r>
                      <m:r>
                        <m:rPr>
                          <m:sty m:val="p"/>
                        </m:rPr>
                        <a:rPr lang="en-US" sz="1600" b="0" i="0" smtClean="0">
                          <a:latin typeface="Cambria Math" panose="02040503050406030204" pitchFamily="18" charset="0"/>
                        </a:rPr>
                        <m:t>k</m:t>
                      </m:r>
                      <m:r>
                        <a:rPr lang="en-US" sz="1600" b="0" i="0" smtClean="0">
                          <a:latin typeface="Cambria Math" panose="02040503050406030204" pitchFamily="18" charset="0"/>
                        </a:rPr>
                        <m:t>]</m:t>
                      </m:r>
                      <m:r>
                        <a:rPr lang="en-US" sz="1600" i="1">
                          <a:latin typeface="Cambria Math"/>
                        </a:rPr>
                        <m:t>=0, </m:t>
                      </m:r>
                      <m:r>
                        <a:rPr lang="en-US" sz="1600" i="1">
                          <a:latin typeface="Cambria Math"/>
                          <a:ea typeface="Cambria Math"/>
                        </a:rPr>
                        <m:t>∀</m:t>
                      </m:r>
                      <m:r>
                        <a:rPr lang="en-US" sz="1600" i="1">
                          <a:latin typeface="Cambria Math"/>
                        </a:rPr>
                        <m:t>𝑘</m:t>
                      </m:r>
                    </m:oMath>
                  </m:oMathPara>
                </a14:m>
                <a:endParaRPr lang="en-US" sz="1600" i="1" dirty="0">
                  <a:latin typeface="Cambria Math"/>
                </a:endParaRPr>
              </a:p>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𝑠𝑜</m:t>
                      </m:r>
                      <m:r>
                        <a:rPr lang="en-US" sz="1600" i="1">
                          <a:latin typeface="Cambria Math"/>
                        </a:rPr>
                        <m:t>𝑙</m:t>
                      </m:r>
                      <m:d>
                        <m:dPr>
                          <m:begChr m:val="["/>
                          <m:endChr m:val="]"/>
                          <m:ctrlPr>
                            <a:rPr lang="en-US" sz="1600" b="0" i="1">
                              <a:latin typeface="Cambria Math" panose="02040503050406030204" pitchFamily="18" charset="0"/>
                            </a:rPr>
                          </m:ctrlPr>
                        </m:dPr>
                        <m:e>
                          <m:r>
                            <m:rPr>
                              <m:sty m:val="p"/>
                            </m:rPr>
                            <a:rPr lang="en-US" sz="1600" b="0" i="0" smtClean="0">
                              <a:latin typeface="Cambria Math" panose="02040503050406030204" pitchFamily="18" charset="0"/>
                            </a:rPr>
                            <m:t>i</m:t>
                          </m:r>
                          <m:r>
                            <a:rPr lang="en-US" sz="1600" b="0" i="0" smtClean="0">
                              <a:latin typeface="Cambria Math" panose="02040503050406030204" pitchFamily="18" charset="0"/>
                            </a:rPr>
                            <m:t>][0</m:t>
                          </m:r>
                        </m:e>
                      </m:d>
                      <m:r>
                        <a:rPr lang="en-US" sz="1600" b="0" i="0" smtClean="0">
                          <a:latin typeface="Cambria Math" panose="02040503050406030204" pitchFamily="18" charset="0"/>
                        </a:rPr>
                        <m:t> </m:t>
                      </m:r>
                      <m:r>
                        <a:rPr lang="en-US" sz="1600" i="1">
                          <a:latin typeface="Cambria Math"/>
                        </a:rPr>
                        <m:t>=0, </m:t>
                      </m:r>
                      <m:r>
                        <a:rPr lang="en-US" sz="1600" i="1">
                          <a:latin typeface="Cambria Math"/>
                          <a:ea typeface="Cambria Math"/>
                        </a:rPr>
                        <m:t>∀</m:t>
                      </m:r>
                      <m:r>
                        <a:rPr lang="en-US" sz="1600" b="0" i="1" smtClean="0">
                          <a:latin typeface="Cambria Math" panose="02040503050406030204" pitchFamily="18" charset="0"/>
                          <a:ea typeface="Cambria Math"/>
                        </a:rPr>
                        <m:t>𝑖</m:t>
                      </m:r>
                    </m:oMath>
                  </m:oMathPara>
                </a14:m>
                <a:endParaRPr lang="en-US" sz="1600" i="1" dirty="0">
                  <a:latin typeface="Cambria Math"/>
                </a:endParaRPr>
              </a:p>
              <a:p>
                <a14:m>
                  <m:oMath xmlns:m="http://schemas.openxmlformats.org/officeDocument/2006/math">
                    <m:r>
                      <a:rPr lang="en-US" sz="1600" i="1">
                        <a:latin typeface="Cambria Math" panose="02040503050406030204" pitchFamily="18" charset="0"/>
                      </a:rPr>
                      <m:t>𝑠</m:t>
                    </m:r>
                    <m:r>
                      <a:rPr lang="en-US" sz="1600" i="1">
                        <a:latin typeface="Cambria Math"/>
                      </a:rPr>
                      <m:t>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r>
                      <a:rPr lang="en-US" sz="1600" b="0" i="1" smtClean="0">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&lt;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
                            <m:func>
                              <m:funcPr>
                                <m:ctrlPr>
                                  <a:rPr lang="en-US" sz="1600" i="1">
                                    <a:latin typeface="Cambria Math" panose="02040503050406030204" pitchFamily="18" charset="0"/>
                                  </a:rPr>
                                </m:ctrlPr>
                              </m:funcPr>
                              <m:fName>
                                <m:r>
                                  <m:rPr>
                                    <m:sty m:val="p"/>
                                  </m:rPr>
                                  <a:rPr lang="en-US" sz="1600">
                                    <a:latin typeface="Cambria Math"/>
                                  </a:rPr>
                                  <m:t>max</m:t>
                                </m:r>
                              </m:fName>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i="1">
                                        <a:latin typeface="Cambria Math" panose="02040503050406030204" pitchFamily="18" charset="0"/>
                                      </a:rPr>
                                      <m:t>,  </m:t>
                                    </m:r>
                                    <m:r>
                                      <a:rPr lang="en-US" sz="1600" i="1">
                                        <a:latin typeface="Cambria Math"/>
                                      </a:rPr>
                                      <m:t>𝑣</m:t>
                                    </m:r>
                                    <m:d>
                                      <m:dPr>
                                        <m:begChr m:val="["/>
                                        <m:endChr m:val="]"/>
                                        <m:ctrlPr>
                                          <a:rPr lang="en-US" sz="1600" i="1">
                                            <a:latin typeface="Cambria Math" panose="02040503050406030204" pitchFamily="18" charset="0"/>
                                          </a:rPr>
                                        </m:ctrlPr>
                                      </m:dPr>
                                      <m:e>
                                        <m:r>
                                          <a:rPr lang="en-US" sz="1600" i="1">
                                            <a:latin typeface="Cambria Math"/>
                                          </a:rPr>
                                          <m:t>𝑖</m:t>
                                        </m:r>
                                      </m:e>
                                    </m:d>
                                    <m:r>
                                      <a:rPr lang="en-US" sz="1600" i="1">
                                        <a:latin typeface="Cambria Math"/>
                                      </a:rPr>
                                      <m:t>+</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a:rPr>
                                          <m:t>𝑖</m:t>
                                        </m:r>
                                        <m:r>
                                          <a:rPr lang="en-US" sz="1600" i="1">
                                            <a:latin typeface="Cambria Math"/>
                                          </a:rPr>
                                          <m:t>−1][</m:t>
                                        </m:r>
                                        <m:r>
                                          <a:rPr lang="en-US" sz="1600" i="1">
                                            <a:latin typeface="Cambria Math"/>
                                          </a:rPr>
                                          <m:t>𝑘</m:t>
                                        </m:r>
                                        <m:r>
                                          <a:rPr lang="en-US" sz="1600" i="1">
                                            <a:latin typeface="Cambria Math"/>
                                          </a:rPr>
                                          <m:t>−</m:t>
                                        </m:r>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e>
                                    </m:d>
                                    <m:r>
                                      <a:rPr lang="en-US" sz="1600" i="1">
                                        <a:latin typeface="Cambria Math" panose="02040503050406030204" pitchFamily="18" charset="0"/>
                                      </a:rPr>
                                      <m:t> </m:t>
                                    </m:r>
                                  </m:e>
                                </m:d>
                              </m:e>
                            </m:func>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qArr>
                      </m:e>
                    </m:d>
                  </m:oMath>
                </a14:m>
                <a:endParaRPr lang="en-US" sz="1600" i="1" dirty="0">
                  <a:latin typeface="Cambria Math" panose="02040503050406030204" pitchFamily="18" charset="0"/>
                </a:endParaRPr>
              </a:p>
              <a:p>
                <a:r>
                  <a:rPr lang="en-US" sz="1600" dirty="0"/>
                  <a:t> </a:t>
                </a:r>
                <a14:m>
                  <m:oMath xmlns:m="http://schemas.openxmlformats.org/officeDocument/2006/math">
                    <m:r>
                      <a:rPr lang="en-US" sz="1600" i="1">
                        <a:latin typeface="Cambria Math"/>
                      </a:rPr>
                      <m:t>𝑘</m:t>
                    </m:r>
                    <m:r>
                      <a:rPr lang="en-US" sz="1600" i="1">
                        <a:latin typeface="Cambria Math"/>
                      </a:rPr>
                      <m:t>=</m:t>
                    </m:r>
                    <m:r>
                      <a:rPr lang="en-US" sz="1600" i="1">
                        <a:latin typeface="Cambria Math"/>
                      </a:rPr>
                      <m:t>𝑐𝑢𝑟𝑟𝑒𝑛𝑡</m:t>
                    </m:r>
                    <m:r>
                      <a:rPr lang="en-US" sz="1600" i="1">
                        <a:latin typeface="Cambria Math"/>
                      </a:rPr>
                      <m:t> </m:t>
                    </m:r>
                    <m:r>
                      <a:rPr lang="en-US" sz="1600" i="1">
                        <a:latin typeface="Cambria Math"/>
                      </a:rPr>
                      <m:t>𝑤𝑒𝑖𝑔h𝑡</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227320" y="953278"/>
                <a:ext cx="6858000" cy="1380250"/>
              </a:xfrm>
              <a:prstGeom prst="rect">
                <a:avLst/>
              </a:prstGeom>
              <a:blipFill>
                <a:blip r:embed="rId2"/>
                <a:stretch>
                  <a:fillRect b="-1310"/>
                </a:stretch>
              </a:blipFill>
              <a:ln>
                <a:solidFill>
                  <a:schemeClr val="accent1"/>
                </a:solidFill>
              </a:ln>
            </p:spPr>
            <p:txBody>
              <a:bodyPr/>
              <a:lstStyle/>
              <a:p>
                <a:r>
                  <a:rPr lang="en-US">
                    <a:noFill/>
                  </a:rPr>
                  <a:t> </a:t>
                </a:r>
              </a:p>
            </p:txBody>
          </p:sp>
        </mc:Fallback>
      </mc:AlternateContent>
      <p:sp>
        <p:nvSpPr>
          <p:cNvPr id="7" name="Rectangle 6"/>
          <p:cNvSpPr/>
          <p:nvPr/>
        </p:nvSpPr>
        <p:spPr>
          <a:xfrm>
            <a:off x="6248400" y="953278"/>
            <a:ext cx="5676899" cy="1149385"/>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Table 19"/>
          <p:cNvGraphicFramePr>
            <a:graphicFrameLocks noGrp="1"/>
          </p:cNvGraphicFramePr>
          <p:nvPr>
            <p:extLst>
              <p:ext uri="{D42A27DB-BD31-4B8C-83A1-F6EECF244321}">
                <p14:modId xmlns:p14="http://schemas.microsoft.com/office/powerpoint/2010/main" val="3748971817"/>
              </p:ext>
            </p:extLst>
          </p:nvPr>
        </p:nvGraphicFramePr>
        <p:xfrm>
          <a:off x="2585617" y="3917951"/>
          <a:ext cx="367145" cy="2438400"/>
        </p:xfrm>
        <a:graphic>
          <a:graphicData uri="http://schemas.openxmlformats.org/drawingml/2006/table">
            <a:tbl>
              <a:tblPr firstRow="1" bandRow="1">
                <a:tableStyleId>{5940675A-B579-460E-94D1-54222C63F5DA}</a:tableStyleId>
              </a:tblPr>
              <a:tblGrid>
                <a:gridCol w="367145">
                  <a:extLst>
                    <a:ext uri="{9D8B030D-6E8A-4147-A177-3AD203B41FA5}">
                      <a16:colId xmlns:a16="http://schemas.microsoft.com/office/drawing/2014/main" val="20000"/>
                    </a:ext>
                  </a:extLst>
                </a:gridCol>
              </a:tblGrid>
              <a:tr h="419100">
                <a:tc>
                  <a:txBody>
                    <a:bodyPr/>
                    <a:lstStyle/>
                    <a:p>
                      <a:r>
                        <a:rPr lang="en-US" sz="14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9100">
                <a:tc>
                  <a:txBody>
                    <a:bodyPr/>
                    <a:lstStyle/>
                    <a:p>
                      <a:r>
                        <a:rPr lang="en-US" sz="14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9100">
                <a:tc>
                  <a:txBody>
                    <a:bodyPr/>
                    <a:lstStyle/>
                    <a:p>
                      <a:r>
                        <a:rPr lang="en-US" sz="14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9100">
                <a:tc>
                  <a:txBody>
                    <a:bodyPr/>
                    <a:lstStyle/>
                    <a:p>
                      <a:r>
                        <a:rPr lang="en-US" sz="14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100">
                <a:tc>
                  <a:txBody>
                    <a:bodyPr/>
                    <a:lstStyle/>
                    <a:p>
                      <a:r>
                        <a:rPr lang="en-US" sz="14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42900">
                <a:tc>
                  <a:txBody>
                    <a:bodyPr/>
                    <a:lstStyle/>
                    <a:p>
                      <a:r>
                        <a:rPr lang="en-US" sz="140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0" name="Rectangle 9">
            <a:extLst>
              <a:ext uri="{FF2B5EF4-FFF2-40B4-BE49-F238E27FC236}">
                <a16:creationId xmlns:a16="http://schemas.microsoft.com/office/drawing/2014/main" id="{EBA4CEC6-71D3-4DF0-BCD2-65637B5B35DB}"/>
              </a:ext>
            </a:extLst>
          </p:cNvPr>
          <p:cNvSpPr/>
          <p:nvPr/>
        </p:nvSpPr>
        <p:spPr>
          <a:xfrm>
            <a:off x="5567681" y="953278"/>
            <a:ext cx="520698" cy="1066800"/>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EF040B2-6C76-4609-9E8F-AA9830427262}"/>
              </a:ext>
            </a:extLst>
          </p:cNvPr>
          <p:cNvSpPr txBox="1"/>
          <p:nvPr/>
        </p:nvSpPr>
        <p:spPr>
          <a:xfrm>
            <a:off x="3352800" y="6429665"/>
            <a:ext cx="6754734" cy="369332"/>
          </a:xfrm>
          <a:prstGeom prst="rect">
            <a:avLst/>
          </a:prstGeom>
          <a:noFill/>
        </p:spPr>
        <p:txBody>
          <a:bodyPr wrap="none" rtlCol="0">
            <a:spAutoFit/>
          </a:bodyPr>
          <a:lstStyle/>
          <a:p>
            <a:r>
              <a:rPr lang="en-US" dirty="0"/>
              <a:t>Final answer: _____ Items that give this value: ___________________</a:t>
            </a:r>
          </a:p>
        </p:txBody>
      </p:sp>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830A882-D22A-21D2-9AC4-9C6BDBCA10C7}"/>
                  </a:ext>
                </a:extLst>
              </p14:cNvPr>
              <p14:cNvContentPartPr/>
              <p14:nvPr/>
            </p14:nvContentPartPr>
            <p14:xfrm>
              <a:off x="4055400" y="2440080"/>
              <a:ext cx="6994080" cy="484560"/>
            </p14:xfrm>
          </p:contentPart>
        </mc:Choice>
        <mc:Fallback xmlns="">
          <p:pic>
            <p:nvPicPr>
              <p:cNvPr id="8" name="Ink 7">
                <a:extLst>
                  <a:ext uri="{FF2B5EF4-FFF2-40B4-BE49-F238E27FC236}">
                    <a16:creationId xmlns:a16="http://schemas.microsoft.com/office/drawing/2014/main" id="{A830A882-D22A-21D2-9AC4-9C6BDBCA10C7}"/>
                  </a:ext>
                </a:extLst>
              </p:cNvPr>
              <p:cNvPicPr/>
              <p:nvPr/>
            </p:nvPicPr>
            <p:blipFill>
              <a:blip r:embed="rId4"/>
              <a:stretch>
                <a:fillRect/>
              </a:stretch>
            </p:blipFill>
            <p:spPr>
              <a:xfrm>
                <a:off x="4046040" y="2430720"/>
                <a:ext cx="7012800" cy="503280"/>
              </a:xfrm>
              <a:prstGeom prst="rect">
                <a:avLst/>
              </a:prstGeom>
            </p:spPr>
          </p:pic>
        </mc:Fallback>
      </mc:AlternateContent>
    </p:spTree>
    <p:extLst>
      <p:ext uri="{BB962C8B-B14F-4D97-AF65-F5344CB8AC3E}">
        <p14:creationId xmlns:p14="http://schemas.microsoft.com/office/powerpoint/2010/main" val="1381964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457200"/>
          </a:xfrm>
        </p:spPr>
        <p:txBody>
          <a:bodyPr/>
          <a:lstStyle/>
          <a:p>
            <a:r>
              <a:rPr lang="en-US" sz="3200" dirty="0"/>
              <a:t>Answer:  0-1 Knapsack –Example 2</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63348967"/>
              </p:ext>
            </p:extLst>
          </p:nvPr>
        </p:nvGraphicFramePr>
        <p:xfrm>
          <a:off x="2743204" y="3429000"/>
          <a:ext cx="8991596" cy="2989212"/>
        </p:xfrm>
        <a:graphic>
          <a:graphicData uri="http://schemas.openxmlformats.org/drawingml/2006/table">
            <a:tbl>
              <a:tblPr firstRow="1" bandRow="1">
                <a:tableStyleId>{BC89EF96-8CEA-46FF-86C4-4CE0E7609802}</a:tableStyleId>
              </a:tblPr>
              <a:tblGrid>
                <a:gridCol w="729049">
                  <a:extLst>
                    <a:ext uri="{9D8B030D-6E8A-4147-A177-3AD203B41FA5}">
                      <a16:colId xmlns:a16="http://schemas.microsoft.com/office/drawing/2014/main" val="20000"/>
                    </a:ext>
                  </a:extLst>
                </a:gridCol>
                <a:gridCol w="405027">
                  <a:extLst>
                    <a:ext uri="{9D8B030D-6E8A-4147-A177-3AD203B41FA5}">
                      <a16:colId xmlns:a16="http://schemas.microsoft.com/office/drawing/2014/main" val="20001"/>
                    </a:ext>
                  </a:extLst>
                </a:gridCol>
                <a:gridCol w="405027">
                  <a:extLst>
                    <a:ext uri="{9D8B030D-6E8A-4147-A177-3AD203B41FA5}">
                      <a16:colId xmlns:a16="http://schemas.microsoft.com/office/drawing/2014/main" val="20002"/>
                    </a:ext>
                  </a:extLst>
                </a:gridCol>
                <a:gridCol w="365897">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533400">
                  <a:extLst>
                    <a:ext uri="{9D8B030D-6E8A-4147-A177-3AD203B41FA5}">
                      <a16:colId xmlns:a16="http://schemas.microsoft.com/office/drawing/2014/main" val="20008"/>
                    </a:ext>
                  </a:extLst>
                </a:gridCol>
                <a:gridCol w="533400">
                  <a:extLst>
                    <a:ext uri="{9D8B030D-6E8A-4147-A177-3AD203B41FA5}">
                      <a16:colId xmlns:a16="http://schemas.microsoft.com/office/drawing/2014/main" val="20009"/>
                    </a:ext>
                  </a:extLst>
                </a:gridCol>
                <a:gridCol w="541865">
                  <a:extLst>
                    <a:ext uri="{9D8B030D-6E8A-4147-A177-3AD203B41FA5}">
                      <a16:colId xmlns:a16="http://schemas.microsoft.com/office/drawing/2014/main" val="20010"/>
                    </a:ext>
                  </a:extLst>
                </a:gridCol>
                <a:gridCol w="499533">
                  <a:extLst>
                    <a:ext uri="{9D8B030D-6E8A-4147-A177-3AD203B41FA5}">
                      <a16:colId xmlns:a16="http://schemas.microsoft.com/office/drawing/2014/main" val="20011"/>
                    </a:ext>
                  </a:extLst>
                </a:gridCol>
                <a:gridCol w="499533">
                  <a:extLst>
                    <a:ext uri="{9D8B030D-6E8A-4147-A177-3AD203B41FA5}">
                      <a16:colId xmlns:a16="http://schemas.microsoft.com/office/drawing/2014/main" val="20012"/>
                    </a:ext>
                  </a:extLst>
                </a:gridCol>
                <a:gridCol w="499533">
                  <a:extLst>
                    <a:ext uri="{9D8B030D-6E8A-4147-A177-3AD203B41FA5}">
                      <a16:colId xmlns:a16="http://schemas.microsoft.com/office/drawing/2014/main" val="20013"/>
                    </a:ext>
                  </a:extLst>
                </a:gridCol>
                <a:gridCol w="499533">
                  <a:extLst>
                    <a:ext uri="{9D8B030D-6E8A-4147-A177-3AD203B41FA5}">
                      <a16:colId xmlns:a16="http://schemas.microsoft.com/office/drawing/2014/main" val="20014"/>
                    </a:ext>
                  </a:extLst>
                </a:gridCol>
                <a:gridCol w="499533">
                  <a:extLst>
                    <a:ext uri="{9D8B030D-6E8A-4147-A177-3AD203B41FA5}">
                      <a16:colId xmlns:a16="http://schemas.microsoft.com/office/drawing/2014/main" val="20015"/>
                    </a:ext>
                  </a:extLst>
                </a:gridCol>
                <a:gridCol w="499533">
                  <a:extLst>
                    <a:ext uri="{9D8B030D-6E8A-4147-A177-3AD203B41FA5}">
                      <a16:colId xmlns:a16="http://schemas.microsoft.com/office/drawing/2014/main" val="20016"/>
                    </a:ext>
                  </a:extLst>
                </a:gridCol>
                <a:gridCol w="499533">
                  <a:extLst>
                    <a:ext uri="{9D8B030D-6E8A-4147-A177-3AD203B41FA5}">
                      <a16:colId xmlns:a16="http://schemas.microsoft.com/office/drawing/2014/main" val="20017"/>
                    </a:ext>
                  </a:extLst>
                </a:gridCol>
              </a:tblGrid>
              <a:tr h="424542">
                <a:tc>
                  <a:txBody>
                    <a:bodyPr/>
                    <a:lstStyle/>
                    <a:p>
                      <a:endParaRPr lang="en-US" sz="1200" b="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9</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4542">
                <a:tc>
                  <a:txBody>
                    <a:bodyPr/>
                    <a:lstStyle/>
                    <a:p>
                      <a:r>
                        <a:rPr lang="en-US" sz="1100" dirty="0"/>
                        <a:t>No</a:t>
                      </a:r>
                      <a:r>
                        <a:rPr lang="en-US" sz="1100" baseline="0" dirty="0"/>
                        <a:t> item</a:t>
                      </a:r>
                    </a:p>
                    <a:p>
                      <a:r>
                        <a:rPr lang="en-US" sz="1200" b="0" i="0" u="none" dirty="0"/>
                        <a:t>    kg,</a:t>
                      </a:r>
                      <a:r>
                        <a:rPr lang="en-US" sz="1200" b="0" i="1" u="none" dirty="0"/>
                        <a:t>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24542">
                <a:tc>
                  <a:txBody>
                    <a:bodyPr/>
                    <a:lstStyle/>
                    <a:p>
                      <a:r>
                        <a:rPr lang="en-US" sz="1400" dirty="0"/>
                        <a:t>A, 3, </a:t>
                      </a:r>
                      <a:r>
                        <a:rPr lang="en-US" sz="140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4, </a:t>
                      </a:r>
                      <a:r>
                        <a:rPr lang="en-US" sz="1400" i="1" u="none" dirty="0"/>
                        <a:t>6</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a:t>
                      </a:r>
                      <a:r>
                        <a:rPr lang="en-US" sz="1400" u="none" dirty="0"/>
                        <a:t>7</a:t>
                      </a:r>
                      <a:r>
                        <a:rPr lang="en-US" sz="1400" dirty="0"/>
                        <a:t>,</a:t>
                      </a:r>
                      <a:r>
                        <a:rPr lang="en-US" sz="1400" i="1" u="none" dirty="0"/>
                        <a:t>11</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u="none" dirty="0"/>
                        <a:t>8</a:t>
                      </a:r>
                      <a:r>
                        <a:rPr lang="en-US" sz="1400" dirty="0"/>
                        <a:t>,</a:t>
                      </a:r>
                      <a:r>
                        <a:rPr lang="en-US" sz="1400" i="1" u="none" dirty="0"/>
                        <a:t>13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24*</a:t>
                      </a:r>
                      <a:endParaRPr lang="en-US" sz="1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24*</a:t>
                      </a:r>
                      <a:endParaRPr lang="en-US" sz="1600"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45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 </a:t>
                      </a:r>
                      <a:r>
                        <a:rPr lang="en-US" sz="1400" u="none" dirty="0"/>
                        <a:t>9</a:t>
                      </a:r>
                      <a:r>
                        <a:rPr lang="en-US" sz="1400" dirty="0"/>
                        <a:t>,</a:t>
                      </a:r>
                      <a:r>
                        <a:rPr lang="en-US" sz="1400" i="1" u="none" dirty="0"/>
                        <a:t>15</a:t>
                      </a:r>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13 .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a:t>24 .</a:t>
                      </a:r>
                      <a:endParaRPr lang="en-US" sz="1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i="1" dirty="0"/>
                        <a:t>26*</a:t>
                      </a:r>
                      <a:endParaRPr lang="en-US" sz="16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8" name="TextBox 7"/>
          <p:cNvSpPr txBox="1"/>
          <p:nvPr/>
        </p:nvSpPr>
        <p:spPr>
          <a:xfrm>
            <a:off x="470452" y="2198015"/>
            <a:ext cx="4520468" cy="584775"/>
          </a:xfrm>
          <a:prstGeom prst="rect">
            <a:avLst/>
          </a:prstGeom>
          <a:noFill/>
          <a:ln>
            <a:solidFill>
              <a:schemeClr val="tx1"/>
            </a:solidFill>
          </a:ln>
        </p:spPr>
        <p:txBody>
          <a:bodyPr wrap="none" rtlCol="0">
            <a:spAutoFit/>
          </a:bodyPr>
          <a:lstStyle/>
          <a:p>
            <a:r>
              <a:rPr lang="en-US" sz="1600" dirty="0"/>
              <a:t>Value using </a:t>
            </a:r>
            <a:r>
              <a:rPr lang="en-US" sz="1600" b="1" dirty="0">
                <a:solidFill>
                  <a:srgbClr val="FF0000"/>
                </a:solidFill>
              </a:rPr>
              <a:t>first </a:t>
            </a:r>
            <a:r>
              <a:rPr lang="en-US" sz="1600" b="1" dirty="0" err="1">
                <a:solidFill>
                  <a:srgbClr val="FF0000"/>
                </a:solidFill>
              </a:rPr>
              <a:t>i</a:t>
            </a:r>
            <a:r>
              <a:rPr lang="en-US" sz="1600" b="1" dirty="0">
                <a:solidFill>
                  <a:srgbClr val="FF0000"/>
                </a:solidFill>
              </a:rPr>
              <a:t> items:</a:t>
            </a:r>
            <a:r>
              <a:rPr lang="en-US" sz="1600" dirty="0"/>
              <a:t> </a:t>
            </a:r>
          </a:p>
          <a:p>
            <a:r>
              <a:rPr lang="en-US" sz="1600" dirty="0"/>
              <a:t>sol</a:t>
            </a:r>
            <a:r>
              <a:rPr lang="en-US" sz="1600" b="1" dirty="0">
                <a:solidFill>
                  <a:srgbClr val="FF0000"/>
                </a:solidFill>
              </a:rPr>
              <a:t>[</a:t>
            </a:r>
            <a:r>
              <a:rPr lang="en-US" sz="1600" b="1" dirty="0" err="1">
                <a:solidFill>
                  <a:srgbClr val="FF0000"/>
                </a:solidFill>
              </a:rPr>
              <a:t>i</a:t>
            </a:r>
            <a:r>
              <a:rPr lang="en-US" sz="1600" b="1" dirty="0">
                <a:solidFill>
                  <a:srgbClr val="FF0000"/>
                </a:solidFill>
              </a:rPr>
              <a:t>] </a:t>
            </a:r>
            <a:r>
              <a:rPr lang="en-US" sz="1600" dirty="0"/>
              <a:t>[</a:t>
            </a:r>
            <a:r>
              <a:rPr lang="en-US" sz="1600" dirty="0">
                <a:solidFill>
                  <a:srgbClr val="7030A0"/>
                </a:solidFill>
              </a:rPr>
              <a:t>k</a:t>
            </a:r>
            <a:r>
              <a:rPr lang="en-US" sz="1600" dirty="0"/>
              <a:t>] = </a:t>
            </a:r>
            <a:r>
              <a:rPr lang="en-US" sz="1600" b="1" dirty="0"/>
              <a:t>max</a:t>
            </a:r>
            <a:r>
              <a:rPr lang="en-US" sz="1600" dirty="0"/>
              <a:t>{sol</a:t>
            </a:r>
            <a:r>
              <a:rPr lang="en-US" sz="1600" b="1" dirty="0">
                <a:solidFill>
                  <a:srgbClr val="FF0000"/>
                </a:solidFill>
              </a:rPr>
              <a:t>[i-1]</a:t>
            </a:r>
            <a:r>
              <a:rPr lang="en-US" sz="1600" dirty="0"/>
              <a:t> [</a:t>
            </a:r>
            <a:r>
              <a:rPr lang="en-US" sz="1600" dirty="0">
                <a:solidFill>
                  <a:srgbClr val="7030A0"/>
                </a:solidFill>
              </a:rPr>
              <a:t>k</a:t>
            </a:r>
            <a:r>
              <a:rPr lang="en-US" sz="1600" dirty="0"/>
              <a:t>] ,  sol</a:t>
            </a:r>
            <a:r>
              <a:rPr lang="en-US" sz="1600" b="1" dirty="0">
                <a:solidFill>
                  <a:srgbClr val="FF0000"/>
                </a:solidFill>
              </a:rPr>
              <a:t>[i-1] </a:t>
            </a:r>
            <a:r>
              <a:rPr lang="en-US" sz="1600" b="1" dirty="0"/>
              <a:t>[</a:t>
            </a:r>
            <a:r>
              <a:rPr lang="en-US" sz="1600" b="1" dirty="0">
                <a:solidFill>
                  <a:srgbClr val="7030A0"/>
                </a:solidFill>
              </a:rPr>
              <a:t> </a:t>
            </a:r>
            <a:r>
              <a:rPr lang="en-US" sz="1600" dirty="0">
                <a:solidFill>
                  <a:srgbClr val="7030A0"/>
                </a:solidFill>
              </a:rPr>
              <a:t>k – w[i]</a:t>
            </a:r>
            <a:r>
              <a:rPr lang="en-US" sz="1600" b="1" dirty="0"/>
              <a:t>]</a:t>
            </a:r>
            <a:r>
              <a:rPr lang="en-US" sz="1600" dirty="0">
                <a:solidFill>
                  <a:srgbClr val="FF0000"/>
                </a:solidFill>
              </a:rPr>
              <a:t> </a:t>
            </a:r>
            <a:r>
              <a:rPr lang="en-US" sz="1600" dirty="0"/>
              <a:t>+ v[</a:t>
            </a:r>
            <a:r>
              <a:rPr lang="en-US" sz="1600" dirty="0" err="1"/>
              <a:t>i</a:t>
            </a:r>
            <a:r>
              <a:rPr lang="en-US" sz="1600" dirty="0"/>
              <a:t>]}</a:t>
            </a:r>
          </a:p>
        </p:txBody>
      </p:sp>
      <p:sp>
        <p:nvSpPr>
          <p:cNvPr id="9" name="TextBox 8"/>
          <p:cNvSpPr txBox="1"/>
          <p:nvPr/>
        </p:nvSpPr>
        <p:spPr>
          <a:xfrm>
            <a:off x="457200" y="869434"/>
            <a:ext cx="4800599" cy="1077218"/>
          </a:xfrm>
          <a:prstGeom prst="rect">
            <a:avLst/>
          </a:prstGeom>
          <a:noFill/>
          <a:ln>
            <a:solidFill>
              <a:schemeClr val="tx1"/>
            </a:solidFill>
          </a:ln>
        </p:spPr>
        <p:txBody>
          <a:bodyPr wrap="square" rtlCol="0">
            <a:spAutoFit/>
          </a:bodyPr>
          <a:lstStyle/>
          <a:p>
            <a:r>
              <a:rPr lang="en-US" sz="1600" dirty="0"/>
              <a:t>sol[</a:t>
            </a:r>
            <a:r>
              <a:rPr lang="en-US" sz="1600" dirty="0" err="1"/>
              <a:t>i</a:t>
            </a:r>
            <a:r>
              <a:rPr lang="en-US" sz="1600" dirty="0"/>
              <a:t>][k] – optimal solution for 0-1 Knapsack of max capacity k with only the first </a:t>
            </a:r>
            <a:r>
              <a:rPr lang="en-US" sz="1600" dirty="0" err="1"/>
              <a:t>i</a:t>
            </a:r>
            <a:r>
              <a:rPr lang="en-US" sz="1600" dirty="0"/>
              <a:t> items, 1,2,…,</a:t>
            </a:r>
            <a:r>
              <a:rPr lang="en-US" sz="1600" dirty="0" err="1"/>
              <a:t>i</a:t>
            </a:r>
            <a:r>
              <a:rPr lang="en-US" sz="1600" dirty="0"/>
              <a:t>,.</a:t>
            </a:r>
          </a:p>
          <a:p>
            <a:endParaRPr lang="en-US" sz="1600" dirty="0"/>
          </a:p>
          <a:p>
            <a:r>
              <a:rPr lang="en-US" sz="1600" dirty="0"/>
              <a:t>At row (i-1) we have optimal solutions WITHOUT item </a:t>
            </a:r>
            <a:r>
              <a:rPr lang="en-US" sz="1600" dirty="0" err="1"/>
              <a:t>i</a:t>
            </a:r>
            <a:r>
              <a:rPr lang="en-US" sz="1600" dirty="0"/>
              <a:t>. </a:t>
            </a:r>
            <a:endParaRPr lang="en-US" sz="1600" dirty="0">
              <a:solidFill>
                <a:srgbClr val="FF0000"/>
              </a:solidFill>
            </a:endParaRPr>
          </a:p>
        </p:txBody>
      </p:sp>
      <p:sp>
        <p:nvSpPr>
          <p:cNvPr id="13" name="TextBox 12"/>
          <p:cNvSpPr txBox="1"/>
          <p:nvPr/>
        </p:nvSpPr>
        <p:spPr>
          <a:xfrm>
            <a:off x="1577234" y="3048001"/>
            <a:ext cx="9848915" cy="307777"/>
          </a:xfrm>
          <a:prstGeom prst="rect">
            <a:avLst/>
          </a:prstGeom>
          <a:noFill/>
          <a:ln>
            <a:solidFill>
              <a:schemeClr val="tx1"/>
            </a:solidFill>
          </a:ln>
        </p:spPr>
        <p:txBody>
          <a:bodyPr wrap="none" rtlCol="0">
            <a:spAutoFit/>
          </a:bodyPr>
          <a:lstStyle/>
          <a:p>
            <a:r>
              <a:rPr lang="en-US" sz="1400" dirty="0"/>
              <a:t>E.g.:  Solution using </a:t>
            </a:r>
            <a:r>
              <a:rPr lang="en-US" sz="1400" b="1" dirty="0">
                <a:solidFill>
                  <a:srgbClr val="FF0000"/>
                </a:solidFill>
              </a:rPr>
              <a:t>first 3 items(A,B,C)</a:t>
            </a:r>
            <a:r>
              <a:rPr lang="en-US" sz="1400" dirty="0"/>
              <a:t> for max capacity 15</a:t>
            </a:r>
            <a:r>
              <a:rPr lang="en-US" sz="1400" b="1" dirty="0">
                <a:solidFill>
                  <a:srgbClr val="FF0000"/>
                </a:solidFill>
              </a:rPr>
              <a:t>:</a:t>
            </a:r>
            <a:r>
              <a:rPr lang="en-US" sz="1400" dirty="0"/>
              <a:t> sol</a:t>
            </a:r>
            <a:r>
              <a:rPr lang="en-US" sz="1400" b="1" dirty="0">
                <a:solidFill>
                  <a:srgbClr val="FF0000"/>
                </a:solidFill>
              </a:rPr>
              <a:t>[3] </a:t>
            </a:r>
            <a:r>
              <a:rPr lang="en-US" sz="1400" dirty="0"/>
              <a:t>[</a:t>
            </a:r>
            <a:r>
              <a:rPr lang="en-US" sz="1400" dirty="0">
                <a:solidFill>
                  <a:srgbClr val="7030A0"/>
                </a:solidFill>
              </a:rPr>
              <a:t>15</a:t>
            </a:r>
            <a:r>
              <a:rPr lang="en-US" sz="1400" dirty="0"/>
              <a:t>] = </a:t>
            </a:r>
            <a:r>
              <a:rPr lang="en-US" sz="1400" b="1" dirty="0"/>
              <a:t>max</a:t>
            </a:r>
            <a:r>
              <a:rPr lang="en-US" sz="1400" dirty="0"/>
              <a:t>{sol</a:t>
            </a:r>
            <a:r>
              <a:rPr lang="en-US" sz="1400" b="1" dirty="0">
                <a:solidFill>
                  <a:srgbClr val="FF0000"/>
                </a:solidFill>
              </a:rPr>
              <a:t>[2]</a:t>
            </a:r>
            <a:r>
              <a:rPr lang="en-US" sz="1400" dirty="0"/>
              <a:t> [</a:t>
            </a:r>
            <a:r>
              <a:rPr lang="en-US" sz="1400" dirty="0">
                <a:solidFill>
                  <a:srgbClr val="7030A0"/>
                </a:solidFill>
              </a:rPr>
              <a:t>8</a:t>
            </a:r>
            <a:r>
              <a:rPr lang="en-US" sz="1400" dirty="0"/>
              <a:t>], sol</a:t>
            </a:r>
            <a:r>
              <a:rPr lang="en-US" sz="1400" b="1" dirty="0">
                <a:solidFill>
                  <a:srgbClr val="FF0000"/>
                </a:solidFill>
              </a:rPr>
              <a:t>[2] </a:t>
            </a:r>
            <a:r>
              <a:rPr lang="en-US" sz="1400" b="1" dirty="0"/>
              <a:t>[</a:t>
            </a:r>
            <a:r>
              <a:rPr lang="en-US" sz="1400" b="1" dirty="0">
                <a:solidFill>
                  <a:srgbClr val="7030A0"/>
                </a:solidFill>
              </a:rPr>
              <a:t>15 - 7</a:t>
            </a:r>
            <a:r>
              <a:rPr lang="en-US" sz="1400" b="1" dirty="0"/>
              <a:t>]</a:t>
            </a:r>
            <a:r>
              <a:rPr lang="en-US" sz="1400" dirty="0">
                <a:solidFill>
                  <a:srgbClr val="FF0000"/>
                </a:solidFill>
              </a:rPr>
              <a:t> </a:t>
            </a:r>
            <a:r>
              <a:rPr lang="en-US" sz="1400" dirty="0"/>
              <a:t>+11} = max{ 10,  10+11 } = 21</a:t>
            </a:r>
          </a:p>
        </p:txBody>
      </p:sp>
      <p:graphicFrame>
        <p:nvGraphicFramePr>
          <p:cNvPr id="3" name="Table 2"/>
          <p:cNvGraphicFramePr>
            <a:graphicFrameLocks noGrp="1"/>
          </p:cNvGraphicFramePr>
          <p:nvPr>
            <p:extLst>
              <p:ext uri="{D42A27DB-BD31-4B8C-83A1-F6EECF244321}">
                <p14:modId xmlns:p14="http://schemas.microsoft.com/office/powerpoint/2010/main" val="1572413483"/>
              </p:ext>
            </p:extLst>
          </p:nvPr>
        </p:nvGraphicFramePr>
        <p:xfrm>
          <a:off x="2609841" y="3866566"/>
          <a:ext cx="367145" cy="2514600"/>
        </p:xfrm>
        <a:graphic>
          <a:graphicData uri="http://schemas.openxmlformats.org/drawingml/2006/table">
            <a:tbl>
              <a:tblPr firstRow="1" bandRow="1">
                <a:tableStyleId>{5940675A-B579-460E-94D1-54222C63F5DA}</a:tableStyleId>
              </a:tblPr>
              <a:tblGrid>
                <a:gridCol w="367145">
                  <a:extLst>
                    <a:ext uri="{9D8B030D-6E8A-4147-A177-3AD203B41FA5}">
                      <a16:colId xmlns:a16="http://schemas.microsoft.com/office/drawing/2014/main" val="20000"/>
                    </a:ext>
                  </a:extLst>
                </a:gridCol>
              </a:tblGrid>
              <a:tr h="419100">
                <a:tc>
                  <a:txBody>
                    <a:bodyPr/>
                    <a:lstStyle/>
                    <a:p>
                      <a:r>
                        <a:rPr lang="en-US"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9100">
                <a:tc>
                  <a:txBody>
                    <a:bodyPr/>
                    <a:lstStyle/>
                    <a:p>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9100">
                <a:tc>
                  <a:txBody>
                    <a:bodyPr/>
                    <a:lstStyle/>
                    <a:p>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9100">
                <a:tc>
                  <a:txBody>
                    <a:bodyPr/>
                    <a:lstStyle/>
                    <a:p>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100">
                <a:tc>
                  <a:txBody>
                    <a:bodyPr/>
                    <a:lstStyle/>
                    <a:p>
                      <a:r>
                        <a:rPr lang="en-US" sz="16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19100">
                <a:tc>
                  <a:txBody>
                    <a:bodyPr/>
                    <a:lstStyle/>
                    <a:p>
                      <a:r>
                        <a:rPr lang="en-US" sz="1600" dirty="0"/>
                        <a:t>5</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7" name="Straight Arrow Connector 6"/>
          <p:cNvCxnSpPr/>
          <p:nvPr/>
        </p:nvCxnSpPr>
        <p:spPr>
          <a:xfrm>
            <a:off x="10972800" y="49530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391399" y="5003895"/>
            <a:ext cx="3429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320801" y="5029200"/>
            <a:ext cx="575799" cy="276999"/>
          </a:xfrm>
          <a:prstGeom prst="rect">
            <a:avLst/>
          </a:prstGeom>
          <a:noFill/>
        </p:spPr>
        <p:txBody>
          <a:bodyPr wrap="none" rtlCol="0">
            <a:spAutoFit/>
          </a:bodyPr>
          <a:lstStyle/>
          <a:p>
            <a:r>
              <a:rPr lang="en-US" sz="1200" dirty="0"/>
              <a:t>10+11</a:t>
            </a:r>
          </a:p>
        </p:txBody>
      </p:sp>
      <mc:AlternateContent xmlns:mc="http://schemas.openxmlformats.org/markup-compatibility/2006" xmlns:a14="http://schemas.microsoft.com/office/drawing/2010/main">
        <mc:Choice Requires="a14">
          <p:sp>
            <p:nvSpPr>
              <p:cNvPr id="17" name="TextBox 16"/>
              <p:cNvSpPr txBox="1"/>
              <p:nvPr/>
            </p:nvSpPr>
            <p:spPr>
              <a:xfrm>
                <a:off x="5334000" y="964974"/>
                <a:ext cx="6858000" cy="1380250"/>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𝑠𝑜</m:t>
                      </m:r>
                      <m:r>
                        <a:rPr lang="en-US" sz="1600" i="1">
                          <a:latin typeface="Cambria Math"/>
                        </a:rPr>
                        <m:t>𝑙</m:t>
                      </m:r>
                      <m:d>
                        <m:dPr>
                          <m:begChr m:val="["/>
                          <m:endChr m:val="]"/>
                          <m:ctrlPr>
                            <a:rPr lang="en-US" sz="1600" b="0" i="1" smtClean="0">
                              <a:latin typeface="Cambria Math" panose="02040503050406030204" pitchFamily="18" charset="0"/>
                            </a:rPr>
                          </m:ctrlPr>
                        </m:dPr>
                        <m:e>
                          <m:r>
                            <a:rPr lang="en-US" sz="1600" b="0" i="0" smtClean="0">
                              <a:latin typeface="Cambria Math" panose="02040503050406030204" pitchFamily="18" charset="0"/>
                            </a:rPr>
                            <m:t>0</m:t>
                          </m:r>
                        </m:e>
                      </m:d>
                      <m:r>
                        <a:rPr lang="en-US" sz="1600" b="0" i="0" smtClean="0">
                          <a:latin typeface="Cambria Math" panose="02040503050406030204" pitchFamily="18" charset="0"/>
                        </a:rPr>
                        <m:t>[</m:t>
                      </m:r>
                      <m:r>
                        <m:rPr>
                          <m:sty m:val="p"/>
                        </m:rPr>
                        <a:rPr lang="en-US" sz="1600" b="0" i="0" smtClean="0">
                          <a:latin typeface="Cambria Math" panose="02040503050406030204" pitchFamily="18" charset="0"/>
                        </a:rPr>
                        <m:t>k</m:t>
                      </m:r>
                      <m:r>
                        <a:rPr lang="en-US" sz="1600" b="0" i="0" smtClean="0">
                          <a:latin typeface="Cambria Math" panose="02040503050406030204" pitchFamily="18" charset="0"/>
                        </a:rPr>
                        <m:t>]</m:t>
                      </m:r>
                      <m:r>
                        <a:rPr lang="en-US" sz="1600" i="1">
                          <a:latin typeface="Cambria Math"/>
                        </a:rPr>
                        <m:t>=0, </m:t>
                      </m:r>
                      <m:r>
                        <a:rPr lang="en-US" sz="1600" i="1">
                          <a:latin typeface="Cambria Math"/>
                          <a:ea typeface="Cambria Math"/>
                        </a:rPr>
                        <m:t>∀</m:t>
                      </m:r>
                      <m:r>
                        <a:rPr lang="en-US" sz="1600" i="1">
                          <a:latin typeface="Cambria Math"/>
                        </a:rPr>
                        <m:t>𝑘</m:t>
                      </m:r>
                    </m:oMath>
                  </m:oMathPara>
                </a14:m>
                <a:endParaRPr lang="en-US" sz="1600" i="1" dirty="0">
                  <a:latin typeface="Cambria Math"/>
                </a:endParaRPr>
              </a:p>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𝑠𝑜</m:t>
                      </m:r>
                      <m:r>
                        <a:rPr lang="en-US" sz="1600" i="1">
                          <a:latin typeface="Cambria Math"/>
                        </a:rPr>
                        <m:t>𝑙</m:t>
                      </m:r>
                      <m:d>
                        <m:dPr>
                          <m:begChr m:val="["/>
                          <m:endChr m:val="]"/>
                          <m:ctrlPr>
                            <a:rPr lang="en-US" sz="1600" b="0" i="1">
                              <a:latin typeface="Cambria Math" panose="02040503050406030204" pitchFamily="18" charset="0"/>
                            </a:rPr>
                          </m:ctrlPr>
                        </m:dPr>
                        <m:e>
                          <m:r>
                            <m:rPr>
                              <m:sty m:val="p"/>
                            </m:rPr>
                            <a:rPr lang="en-US" sz="1600" b="0" i="0" smtClean="0">
                              <a:latin typeface="Cambria Math" panose="02040503050406030204" pitchFamily="18" charset="0"/>
                            </a:rPr>
                            <m:t>i</m:t>
                          </m:r>
                        </m:e>
                      </m:d>
                      <m:r>
                        <a:rPr lang="en-US" sz="1600" b="0" i="0" smtClean="0">
                          <a:latin typeface="Cambria Math" panose="02040503050406030204" pitchFamily="18" charset="0"/>
                        </a:rPr>
                        <m:t>[0]</m:t>
                      </m:r>
                      <m:r>
                        <a:rPr lang="en-US" sz="1600" i="1">
                          <a:latin typeface="Cambria Math"/>
                        </a:rPr>
                        <m:t>=0, </m:t>
                      </m:r>
                      <m:r>
                        <a:rPr lang="en-US" sz="1600" i="1">
                          <a:latin typeface="Cambria Math"/>
                          <a:ea typeface="Cambria Math"/>
                        </a:rPr>
                        <m:t>∀</m:t>
                      </m:r>
                      <m:r>
                        <a:rPr lang="en-US" sz="1600" b="0" i="1" smtClean="0">
                          <a:latin typeface="Cambria Math" panose="02040503050406030204" pitchFamily="18" charset="0"/>
                          <a:ea typeface="Cambria Math"/>
                        </a:rPr>
                        <m:t>𝑖</m:t>
                      </m:r>
                    </m:oMath>
                  </m:oMathPara>
                </a14:m>
                <a:endParaRPr lang="en-US" sz="1600" i="1" dirty="0">
                  <a:latin typeface="Cambria Math"/>
                </a:endParaRPr>
              </a:p>
              <a:p>
                <a14:m>
                  <m:oMath xmlns:m="http://schemas.openxmlformats.org/officeDocument/2006/math">
                    <m:r>
                      <a:rPr lang="en-US" sz="1600" i="1">
                        <a:latin typeface="Cambria Math" panose="02040503050406030204" pitchFamily="18" charset="0"/>
                      </a:rPr>
                      <m:t>𝑠</m:t>
                    </m:r>
                    <m:r>
                      <a:rPr lang="en-US" sz="1600" i="1">
                        <a:latin typeface="Cambria Math"/>
                      </a:rPr>
                      <m:t>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r>
                      <a:rPr lang="en-US" sz="1600" b="0" i="1" smtClean="0">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&lt;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
                            <m:func>
                              <m:funcPr>
                                <m:ctrlPr>
                                  <a:rPr lang="en-US" sz="1600" i="1">
                                    <a:latin typeface="Cambria Math" panose="02040503050406030204" pitchFamily="18" charset="0"/>
                                  </a:rPr>
                                </m:ctrlPr>
                              </m:funcPr>
                              <m:fName>
                                <m:r>
                                  <m:rPr>
                                    <m:sty m:val="p"/>
                                  </m:rPr>
                                  <a:rPr lang="en-US" sz="1600">
                                    <a:latin typeface="Cambria Math"/>
                                  </a:rPr>
                                  <m:t>max</m:t>
                                </m:r>
                              </m:fName>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i="1">
                                        <a:latin typeface="Cambria Math" panose="02040503050406030204" pitchFamily="18" charset="0"/>
                                      </a:rPr>
                                      <m:t>,  </m:t>
                                    </m:r>
                                    <m:r>
                                      <a:rPr lang="en-US" sz="1600" i="1">
                                        <a:latin typeface="Cambria Math"/>
                                      </a:rPr>
                                      <m:t>𝑣</m:t>
                                    </m:r>
                                    <m:d>
                                      <m:dPr>
                                        <m:begChr m:val="["/>
                                        <m:endChr m:val="]"/>
                                        <m:ctrlPr>
                                          <a:rPr lang="en-US" sz="1600" i="1">
                                            <a:latin typeface="Cambria Math" panose="02040503050406030204" pitchFamily="18" charset="0"/>
                                          </a:rPr>
                                        </m:ctrlPr>
                                      </m:dPr>
                                      <m:e>
                                        <m:r>
                                          <a:rPr lang="en-US" sz="1600" i="1">
                                            <a:latin typeface="Cambria Math"/>
                                          </a:rPr>
                                          <m:t>𝑖</m:t>
                                        </m:r>
                                      </m:e>
                                    </m:d>
                                    <m:r>
                                      <a:rPr lang="en-US" sz="1600" i="1">
                                        <a:latin typeface="Cambria Math"/>
                                      </a:rPr>
                                      <m:t>+</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a:rPr>
                                          <m:t>𝑖</m:t>
                                        </m:r>
                                        <m:r>
                                          <a:rPr lang="en-US" sz="1600" i="1">
                                            <a:latin typeface="Cambria Math"/>
                                          </a:rPr>
                                          <m:t>−1][</m:t>
                                        </m:r>
                                        <m:r>
                                          <a:rPr lang="en-US" sz="1600" i="1">
                                            <a:latin typeface="Cambria Math"/>
                                          </a:rPr>
                                          <m:t>𝑘</m:t>
                                        </m:r>
                                        <m:r>
                                          <a:rPr lang="en-US" sz="1600" i="1">
                                            <a:latin typeface="Cambria Math"/>
                                          </a:rPr>
                                          <m:t>−</m:t>
                                        </m:r>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e>
                                    </m:d>
                                    <m:r>
                                      <a:rPr lang="en-US" sz="1600" i="1">
                                        <a:latin typeface="Cambria Math" panose="02040503050406030204" pitchFamily="18" charset="0"/>
                                      </a:rPr>
                                      <m:t> </m:t>
                                    </m:r>
                                  </m:e>
                                </m:d>
                              </m:e>
                            </m:func>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qArr>
                      </m:e>
                    </m:d>
                  </m:oMath>
                </a14:m>
                <a:endParaRPr lang="en-US" sz="1600" i="1" dirty="0">
                  <a:latin typeface="Cambria Math" panose="02040503050406030204" pitchFamily="18" charset="0"/>
                </a:endParaRPr>
              </a:p>
              <a:p>
                <a:r>
                  <a:rPr lang="en-US" sz="1600" dirty="0"/>
                  <a:t> </a:t>
                </a:r>
                <a14:m>
                  <m:oMath xmlns:m="http://schemas.openxmlformats.org/officeDocument/2006/math">
                    <m:r>
                      <a:rPr lang="en-US" sz="1600" i="1">
                        <a:latin typeface="Cambria Math"/>
                      </a:rPr>
                      <m:t>𝑘</m:t>
                    </m:r>
                    <m:r>
                      <a:rPr lang="en-US" sz="1600" i="1">
                        <a:latin typeface="Cambria Math"/>
                      </a:rPr>
                      <m:t>=</m:t>
                    </m:r>
                    <m:r>
                      <a:rPr lang="en-US" sz="1600" i="1">
                        <a:latin typeface="Cambria Math"/>
                      </a:rPr>
                      <m:t>𝑐𝑢𝑟𝑟𝑒𝑛𝑡</m:t>
                    </m:r>
                    <m:r>
                      <a:rPr lang="en-US" sz="1600" i="1">
                        <a:latin typeface="Cambria Math"/>
                      </a:rPr>
                      <m:t> </m:t>
                    </m:r>
                    <m:r>
                      <a:rPr lang="en-US" sz="1600" i="1">
                        <a:latin typeface="Cambria Math"/>
                      </a:rPr>
                      <m:t>𝑤𝑒𝑖𝑔h𝑡</m:t>
                    </m:r>
                  </m:oMath>
                </a14:m>
                <a:endParaRPr lang="en-US" sz="1600" dirty="0"/>
              </a:p>
            </p:txBody>
          </p:sp>
        </mc:Choice>
        <mc:Fallback xmlns="">
          <p:sp>
            <p:nvSpPr>
              <p:cNvPr id="17" name="TextBox 16"/>
              <p:cNvSpPr txBox="1">
                <a:spLocks noRot="1" noChangeAspect="1" noMove="1" noResize="1" noEditPoints="1" noAdjustHandles="1" noChangeArrowheads="1" noChangeShapeType="1" noTextEdit="1"/>
              </p:cNvSpPr>
              <p:nvPr/>
            </p:nvSpPr>
            <p:spPr>
              <a:xfrm>
                <a:off x="5334000" y="964974"/>
                <a:ext cx="6858000" cy="1380250"/>
              </a:xfrm>
              <a:prstGeom prst="rect">
                <a:avLst/>
              </a:prstGeom>
              <a:blipFill>
                <a:blip r:embed="rId3"/>
                <a:stretch>
                  <a:fillRect b="-1310"/>
                </a:stretch>
              </a:blipFill>
              <a:ln>
                <a:solidFill>
                  <a:schemeClr val="accent1"/>
                </a:solidFill>
              </a:ln>
            </p:spPr>
            <p:txBody>
              <a:bodyPr/>
              <a:lstStyle/>
              <a:p>
                <a:r>
                  <a:rPr lang="en-US">
                    <a:noFill/>
                  </a:rPr>
                  <a:t> </a:t>
                </a:r>
              </a:p>
            </p:txBody>
          </p:sp>
        </mc:Fallback>
      </mc:AlternateContent>
      <p:sp>
        <p:nvSpPr>
          <p:cNvPr id="24" name="TextBox 23"/>
          <p:cNvSpPr txBox="1"/>
          <p:nvPr/>
        </p:nvSpPr>
        <p:spPr>
          <a:xfrm>
            <a:off x="10896600" y="4953000"/>
            <a:ext cx="341760" cy="276999"/>
          </a:xfrm>
          <a:prstGeom prst="rect">
            <a:avLst/>
          </a:prstGeom>
          <a:noFill/>
        </p:spPr>
        <p:txBody>
          <a:bodyPr wrap="none" rtlCol="0">
            <a:spAutoFit/>
          </a:bodyPr>
          <a:lstStyle/>
          <a:p>
            <a:r>
              <a:rPr lang="en-US" sz="1200" dirty="0"/>
              <a:t>10</a:t>
            </a:r>
          </a:p>
        </p:txBody>
      </p:sp>
      <p:sp>
        <p:nvSpPr>
          <p:cNvPr id="5" name="TextBox 4">
            <a:extLst>
              <a:ext uri="{FF2B5EF4-FFF2-40B4-BE49-F238E27FC236}">
                <a16:creationId xmlns:a16="http://schemas.microsoft.com/office/drawing/2014/main" id="{1714D301-1FEA-4AF9-8627-B68967737EFD}"/>
              </a:ext>
            </a:extLst>
          </p:cNvPr>
          <p:cNvSpPr txBox="1"/>
          <p:nvPr/>
        </p:nvSpPr>
        <p:spPr>
          <a:xfrm>
            <a:off x="3352800" y="6429665"/>
            <a:ext cx="6754734" cy="369332"/>
          </a:xfrm>
          <a:prstGeom prst="rect">
            <a:avLst/>
          </a:prstGeom>
          <a:noFill/>
        </p:spPr>
        <p:txBody>
          <a:bodyPr wrap="none" rtlCol="0">
            <a:spAutoFit/>
          </a:bodyPr>
          <a:lstStyle/>
          <a:p>
            <a:r>
              <a:rPr lang="en-US" dirty="0"/>
              <a:t>Final answer: _____ Items that give this value: ___________________</a:t>
            </a:r>
          </a:p>
        </p:txBody>
      </p:sp>
      <p:graphicFrame>
        <p:nvGraphicFramePr>
          <p:cNvPr id="18" name="Table 17">
            <a:extLst>
              <a:ext uri="{FF2B5EF4-FFF2-40B4-BE49-F238E27FC236}">
                <a16:creationId xmlns:a16="http://schemas.microsoft.com/office/drawing/2014/main" id="{674EE52D-0F2E-4483-B46A-B6D0B292EB36}"/>
              </a:ext>
            </a:extLst>
          </p:cNvPr>
          <p:cNvGraphicFramePr>
            <a:graphicFrameLocks noGrp="1"/>
          </p:cNvGraphicFramePr>
          <p:nvPr>
            <p:extLst>
              <p:ext uri="{D42A27DB-BD31-4B8C-83A1-F6EECF244321}">
                <p14:modId xmlns:p14="http://schemas.microsoft.com/office/powerpoint/2010/main" val="3160143916"/>
              </p:ext>
            </p:extLst>
          </p:nvPr>
        </p:nvGraphicFramePr>
        <p:xfrm>
          <a:off x="396240" y="4067465"/>
          <a:ext cx="2133600" cy="234696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r>
                        <a:rPr lang="en-US" sz="1600" dirty="0"/>
                        <a:t>Max capacity: W=16</a:t>
                      </a:r>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2109462769"/>
                  </a:ext>
                </a:extLst>
              </a:tr>
              <a:tr h="317500">
                <a:tc>
                  <a:txBody>
                    <a:bodyPr/>
                    <a:lstStyle/>
                    <a:p>
                      <a:r>
                        <a:rPr lang="en-US" sz="1600" dirty="0"/>
                        <a:t>item</a:t>
                      </a:r>
                    </a:p>
                  </a:txBody>
                  <a:tcPr/>
                </a:tc>
                <a:tc>
                  <a:txBody>
                    <a:bodyPr/>
                    <a:lstStyle/>
                    <a:p>
                      <a:r>
                        <a:rPr lang="en-US" sz="1600" dirty="0"/>
                        <a:t>weight</a:t>
                      </a:r>
                    </a:p>
                  </a:txBody>
                  <a:tcPr/>
                </a:tc>
                <a:tc>
                  <a:txBody>
                    <a:bodyPr/>
                    <a:lstStyle/>
                    <a:p>
                      <a:r>
                        <a:rPr lang="en-US" sz="1600" dirty="0"/>
                        <a:t>Value</a:t>
                      </a:r>
                    </a:p>
                  </a:txBody>
                  <a:tcPr/>
                </a:tc>
                <a:extLst>
                  <a:ext uri="{0D108BD9-81ED-4DB2-BD59-A6C34878D82A}">
                    <a16:rowId xmlns:a16="http://schemas.microsoft.com/office/drawing/2014/main" val="1414963302"/>
                  </a:ext>
                </a:extLst>
              </a:tr>
              <a:tr h="317500">
                <a:tc>
                  <a:txBody>
                    <a:bodyPr/>
                    <a:lstStyle/>
                    <a:p>
                      <a:r>
                        <a:rPr lang="en-US" sz="1600" dirty="0"/>
                        <a:t>A </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2484550565"/>
                  </a:ext>
                </a:extLst>
              </a:tr>
              <a:tr h="317500">
                <a:tc>
                  <a:txBody>
                    <a:bodyPr/>
                    <a:lstStyle/>
                    <a:p>
                      <a:r>
                        <a:rPr lang="en-US" sz="1600" dirty="0"/>
                        <a:t>B </a:t>
                      </a:r>
                    </a:p>
                  </a:txBody>
                  <a:tcPr/>
                </a:tc>
                <a:tc>
                  <a:txBody>
                    <a:bodyPr/>
                    <a:lstStyle/>
                    <a:p>
                      <a:r>
                        <a:rPr lang="en-US" sz="1600" dirty="0"/>
                        <a:t>4</a:t>
                      </a:r>
                    </a:p>
                  </a:txBody>
                  <a:tcPr/>
                </a:tc>
                <a:tc>
                  <a:txBody>
                    <a:bodyPr/>
                    <a:lstStyle/>
                    <a:p>
                      <a:r>
                        <a:rPr lang="en-US" sz="1600" i="1" dirty="0"/>
                        <a:t>6</a:t>
                      </a:r>
                    </a:p>
                  </a:txBody>
                  <a:tcPr/>
                </a:tc>
                <a:extLst>
                  <a:ext uri="{0D108BD9-81ED-4DB2-BD59-A6C34878D82A}">
                    <a16:rowId xmlns:a16="http://schemas.microsoft.com/office/drawing/2014/main" val="1208061701"/>
                  </a:ext>
                </a:extLst>
              </a:tr>
              <a:tr h="317500">
                <a:tc>
                  <a:txBody>
                    <a:bodyPr/>
                    <a:lstStyle/>
                    <a:p>
                      <a:r>
                        <a:rPr lang="en-US" sz="1600" dirty="0"/>
                        <a:t>C </a:t>
                      </a:r>
                    </a:p>
                  </a:txBody>
                  <a:tcPr/>
                </a:tc>
                <a:tc>
                  <a:txBody>
                    <a:bodyPr/>
                    <a:lstStyle/>
                    <a:p>
                      <a:r>
                        <a:rPr lang="en-US" sz="1600" dirty="0"/>
                        <a:t>7</a:t>
                      </a:r>
                    </a:p>
                  </a:txBody>
                  <a:tcPr/>
                </a:tc>
                <a:tc>
                  <a:txBody>
                    <a:bodyPr/>
                    <a:lstStyle/>
                    <a:p>
                      <a:r>
                        <a:rPr lang="en-US" sz="1600" i="1" dirty="0"/>
                        <a:t>11</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8</a:t>
                      </a:r>
                    </a:p>
                  </a:txBody>
                  <a:tcPr/>
                </a:tc>
                <a:tc>
                  <a:txBody>
                    <a:bodyPr/>
                    <a:lstStyle/>
                    <a:p>
                      <a:r>
                        <a:rPr lang="en-US" sz="1600" i="1" dirty="0"/>
                        <a:t>13</a:t>
                      </a:r>
                    </a:p>
                  </a:txBody>
                  <a:tcPr/>
                </a:tc>
                <a:extLst>
                  <a:ext uri="{0D108BD9-81ED-4DB2-BD59-A6C34878D82A}">
                    <a16:rowId xmlns:a16="http://schemas.microsoft.com/office/drawing/2014/main" val="3013245724"/>
                  </a:ext>
                </a:extLst>
              </a:tr>
              <a:tr h="317500">
                <a:tc>
                  <a:txBody>
                    <a:bodyPr/>
                    <a:lstStyle/>
                    <a:p>
                      <a:r>
                        <a:rPr lang="en-US" sz="1600" dirty="0"/>
                        <a:t>E</a:t>
                      </a:r>
                    </a:p>
                  </a:txBody>
                  <a:tcPr/>
                </a:tc>
                <a:tc>
                  <a:txBody>
                    <a:bodyPr/>
                    <a:lstStyle/>
                    <a:p>
                      <a:r>
                        <a:rPr lang="en-US" sz="1600" dirty="0"/>
                        <a:t>9</a:t>
                      </a:r>
                    </a:p>
                  </a:txBody>
                  <a:tcPr/>
                </a:tc>
                <a:tc>
                  <a:txBody>
                    <a:bodyPr/>
                    <a:lstStyle/>
                    <a:p>
                      <a:r>
                        <a:rPr lang="en-US" sz="1600" i="1" dirty="0"/>
                        <a:t>15</a:t>
                      </a:r>
                    </a:p>
                  </a:txBody>
                  <a:tcPr/>
                </a:tc>
                <a:extLst>
                  <a:ext uri="{0D108BD9-81ED-4DB2-BD59-A6C34878D82A}">
                    <a16:rowId xmlns:a16="http://schemas.microsoft.com/office/drawing/2014/main" val="2929382086"/>
                  </a:ext>
                </a:extLst>
              </a:tr>
            </a:tbl>
          </a:graphicData>
        </a:graphic>
      </p:graphicFrame>
    </p:spTree>
    <p:extLst>
      <p:ext uri="{BB962C8B-B14F-4D97-AF65-F5344CB8AC3E}">
        <p14:creationId xmlns:p14="http://schemas.microsoft.com/office/powerpoint/2010/main" val="950564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8991600" cy="685800"/>
          </a:xfrm>
          <a:solidFill>
            <a:schemeClr val="accent3">
              <a:lumMod val="40000"/>
              <a:lumOff val="60000"/>
            </a:schemeClr>
          </a:solidFill>
        </p:spPr>
        <p:txBody>
          <a:bodyPr/>
          <a:lstStyle/>
          <a:p>
            <a:r>
              <a:rPr lang="en-US" dirty="0">
                <a:solidFill>
                  <a:srgbClr val="C00000"/>
                </a:solidFill>
              </a:rPr>
              <a:t>Iterative</a:t>
            </a:r>
            <a:r>
              <a:rPr lang="en-US" dirty="0">
                <a:solidFill>
                  <a:srgbClr val="000000"/>
                </a:solidFill>
              </a:rPr>
              <a:t> Solution for  </a:t>
            </a:r>
            <a:r>
              <a:rPr lang="en-US" dirty="0">
                <a:solidFill>
                  <a:srgbClr val="C00000"/>
                </a:solidFill>
              </a:rPr>
              <a:t>0-1</a:t>
            </a:r>
            <a:r>
              <a:rPr lang="en-US" dirty="0">
                <a:solidFill>
                  <a:srgbClr val="000000"/>
                </a:solidFill>
              </a:rPr>
              <a:t> Knapsack</a:t>
            </a:r>
            <a:endParaRPr lang="en-US" dirty="0"/>
          </a:p>
        </p:txBody>
      </p:sp>
      <p:sp>
        <p:nvSpPr>
          <p:cNvPr id="3" name="Content Placeholder 2"/>
          <p:cNvSpPr>
            <a:spLocks noGrp="1"/>
          </p:cNvSpPr>
          <p:nvPr>
            <p:ph idx="1"/>
          </p:nvPr>
        </p:nvSpPr>
        <p:spPr>
          <a:xfrm>
            <a:off x="1600200" y="625476"/>
            <a:ext cx="8991600" cy="6232524"/>
          </a:xfrm>
        </p:spPr>
        <p:txBody>
          <a:bodyPr/>
          <a:lstStyle/>
          <a:p>
            <a:pPr marL="0" indent="0">
              <a:buNone/>
            </a:pPr>
            <a:r>
              <a:rPr lang="en-US" sz="1600" dirty="0">
                <a:latin typeface="Courier New" panose="02070309020205020404" pitchFamily="49" charset="0"/>
                <a:cs typeface="Courier New" panose="02070309020205020404" pitchFamily="49" charset="0"/>
              </a:rPr>
              <a:t>/* Assume arrays v and w store the item info starting at index 1: </a:t>
            </a:r>
          </a:p>
          <a:p>
            <a:pPr marL="0" indent="0">
              <a:buNone/>
            </a:pPr>
            <a:r>
              <a:rPr lang="en-US" sz="1600" dirty="0">
                <a:latin typeface="Courier New" panose="02070309020205020404" pitchFamily="49" charset="0"/>
                <a:cs typeface="Courier New" panose="02070309020205020404" pitchFamily="49" charset="0"/>
              </a:rPr>
              <a:t>first item has value v[1] and weight w[1]   */</a:t>
            </a:r>
          </a:p>
          <a:p>
            <a:pPr marL="0" indent="0">
              <a:buNone/>
            </a:pPr>
            <a:endParaRPr lang="en-US" sz="800" dirty="0">
              <a:latin typeface="Courier New" panose="02070309020205020404" pitchFamily="49" charset="0"/>
              <a:cs typeface="Courier New" panose="02070309020205020404" pitchFamily="49" charset="0"/>
            </a:endParaRPr>
          </a:p>
          <a:p>
            <a:pPr marL="0" indent="0">
              <a:buNone/>
            </a:pP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knapsack01(</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W, </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n, </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 v, </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 w){</a:t>
            </a: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int</a:t>
            </a:r>
            <a:r>
              <a:rPr lang="en-US" sz="1800" dirty="0">
                <a:latin typeface="Courier New" panose="02070309020205020404" pitchFamily="49" charset="0"/>
                <a:cs typeface="Courier New" panose="02070309020205020404" pitchFamily="49" charset="0"/>
              </a:rPr>
              <a:t> sol[n+1][W+1]; </a:t>
            </a:r>
          </a:p>
          <a:p>
            <a:pPr marL="0" indent="0">
              <a:buNone/>
            </a:pPr>
            <a:r>
              <a:rPr lang="en-US" sz="1800" dirty="0">
                <a:latin typeface="Courier New" panose="02070309020205020404" pitchFamily="49" charset="0"/>
                <a:cs typeface="Courier New" panose="02070309020205020404" pitchFamily="49" charset="0"/>
              </a:rPr>
              <a:t>   for(k=0; k&lt;=W; k++) { sol[0][k] = 0;}</a:t>
            </a:r>
          </a:p>
          <a:p>
            <a:pPr marL="0" indent="0">
              <a:buNone/>
            </a:pPr>
            <a:r>
              <a:rPr lang="en-US" sz="1800" dirty="0">
                <a:latin typeface="Courier New" panose="02070309020205020404" pitchFamily="49" charset="0"/>
                <a:cs typeface="Courier New" panose="02070309020205020404" pitchFamily="49" charset="0"/>
              </a:rPr>
              <a:t>   for(i=1; i&lt;=n; i++) {</a:t>
            </a:r>
          </a:p>
          <a:p>
            <a:pPr marL="57150" indent="0">
              <a:buNone/>
            </a:pPr>
            <a:r>
              <a:rPr lang="en-US" sz="1800" dirty="0">
                <a:latin typeface="Courier New" panose="02070309020205020404" pitchFamily="49" charset="0"/>
                <a:cs typeface="Courier New" panose="02070309020205020404" pitchFamily="49" charset="0"/>
              </a:rPr>
              <a:t>      for(k=0;k&lt;=</a:t>
            </a:r>
            <a:r>
              <a:rPr lang="en-US" sz="1800" dirty="0" err="1">
                <a:latin typeface="Courier New" panose="02070309020205020404" pitchFamily="49" charset="0"/>
                <a:cs typeface="Courier New" panose="02070309020205020404" pitchFamily="49" charset="0"/>
              </a:rPr>
              <a:t>W;k</a:t>
            </a:r>
            <a:r>
              <a:rPr lang="en-US" sz="1800" dirty="0">
                <a:latin typeface="Courier New" panose="02070309020205020404" pitchFamily="49" charset="0"/>
                <a:cs typeface="Courier New" panose="02070309020205020404" pitchFamily="49" charset="0"/>
              </a:rPr>
              <a:t>++) {</a:t>
            </a:r>
          </a:p>
          <a:p>
            <a:pPr marL="457200" lvl="1" indent="0">
              <a:buNone/>
            </a:pPr>
            <a:r>
              <a:rPr lang="en-US" sz="1800" dirty="0">
                <a:latin typeface="Courier New" panose="02070309020205020404" pitchFamily="49" charset="0"/>
                <a:cs typeface="Courier New" panose="02070309020205020404" pitchFamily="49" charset="0"/>
              </a:rPr>
              <a:t>      sol[i][k] = sol[i-1][k]; // solution without item i</a:t>
            </a:r>
          </a:p>
          <a:p>
            <a:pPr marL="457200" lvl="1" indent="0">
              <a:buNone/>
            </a:pPr>
            <a:r>
              <a:rPr lang="en-US" sz="1800" dirty="0">
                <a:latin typeface="Courier New" panose="02070309020205020404" pitchFamily="49" charset="0"/>
                <a:cs typeface="Courier New" panose="02070309020205020404" pitchFamily="49" charset="0"/>
              </a:rPr>
              <a:t>	   if (k&gt;w[i]) {	</a:t>
            </a:r>
          </a:p>
          <a:p>
            <a:pPr marL="457200"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with_i</a:t>
            </a:r>
            <a:r>
              <a:rPr lang="en-US" sz="1800" dirty="0">
                <a:latin typeface="Courier New" panose="02070309020205020404" pitchFamily="49" charset="0"/>
                <a:cs typeface="Courier New" panose="02070309020205020404" pitchFamily="49" charset="0"/>
              </a:rPr>
              <a:t> = v[i]+sol[i-1][k-w[i]];</a:t>
            </a:r>
          </a:p>
          <a:p>
            <a:pPr marL="457200" lvl="1" indent="0">
              <a:buNone/>
            </a:pPr>
            <a:r>
              <a:rPr lang="en-US" sz="1800" dirty="0">
                <a:latin typeface="Courier New" panose="02070309020205020404" pitchFamily="49" charset="0"/>
                <a:cs typeface="Courier New" panose="02070309020205020404" pitchFamily="49" charset="0"/>
              </a:rPr>
              <a:t>	       if (sol[i][k] &lt; </a:t>
            </a:r>
            <a:r>
              <a:rPr lang="en-US" sz="1800" dirty="0" err="1">
                <a:latin typeface="Courier New" panose="02070309020205020404" pitchFamily="49" charset="0"/>
                <a:cs typeface="Courier New" panose="02070309020205020404" pitchFamily="49" charset="0"/>
              </a:rPr>
              <a:t>with_i</a:t>
            </a:r>
            <a:r>
              <a:rPr lang="en-US" sz="1800" dirty="0">
                <a:latin typeface="Courier New" panose="02070309020205020404" pitchFamily="49" charset="0"/>
                <a:cs typeface="Courier New" panose="02070309020205020404" pitchFamily="49" charset="0"/>
              </a:rPr>
              <a:t>) {   // better choice</a:t>
            </a:r>
          </a:p>
          <a:p>
            <a:pPr marL="457200" lvl="1" indent="0">
              <a:buNone/>
            </a:pPr>
            <a:r>
              <a:rPr lang="en-US" sz="1800" dirty="0">
                <a:latin typeface="Courier New" panose="02070309020205020404" pitchFamily="49" charset="0"/>
                <a:cs typeface="Courier New" panose="02070309020205020404" pitchFamily="49" charset="0"/>
              </a:rPr>
              <a:t>              sol[i][k] = </a:t>
            </a:r>
            <a:r>
              <a:rPr lang="en-US" sz="1800" dirty="0" err="1">
                <a:latin typeface="Courier New" panose="02070309020205020404" pitchFamily="49" charset="0"/>
                <a:cs typeface="Courier New" panose="02070309020205020404" pitchFamily="49" charset="0"/>
              </a:rPr>
              <a:t>with_i</a:t>
            </a:r>
            <a:r>
              <a:rPr lang="en-US" sz="1800" dirty="0">
                <a:latin typeface="Courier New" panose="02070309020205020404" pitchFamily="49" charset="0"/>
                <a:cs typeface="Courier New" panose="02070309020205020404" pitchFamily="49" charset="0"/>
              </a:rPr>
              <a:t>;      // keep it</a:t>
            </a:r>
          </a:p>
          <a:p>
            <a:pPr marL="457200" lvl="1" indent="0">
              <a:buNone/>
            </a:pPr>
            <a:r>
              <a:rPr lang="en-US" sz="1800" dirty="0">
                <a:latin typeface="Courier New" panose="02070309020205020404" pitchFamily="49" charset="0"/>
                <a:cs typeface="Courier New" panose="02070309020205020404" pitchFamily="49" charset="0"/>
              </a:rPr>
              <a:t>          }</a:t>
            </a:r>
          </a:p>
          <a:p>
            <a:pPr marL="457200" lvl="1" indent="0">
              <a:buNone/>
            </a:pPr>
            <a:r>
              <a:rPr lang="en-US" sz="1800" dirty="0">
                <a:latin typeface="Courier New" panose="02070309020205020404" pitchFamily="49" charset="0"/>
                <a:cs typeface="Courier New" panose="02070309020205020404" pitchFamily="49" charset="0"/>
              </a:rPr>
              <a:t>      }</a:t>
            </a:r>
          </a:p>
          <a:p>
            <a:pPr marL="457200" lvl="1" indent="0">
              <a:buNone/>
            </a:pPr>
            <a:r>
              <a:rPr lang="en-US" sz="1800" dirty="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 for k</a:t>
            </a:r>
            <a:endParaRPr lang="en-US" sz="1800" dirty="0">
              <a:latin typeface="Courier New" panose="02070309020205020404" pitchFamily="49" charset="0"/>
              <a:cs typeface="Courier New" panose="02070309020205020404" pitchFamily="49" charset="0"/>
            </a:endParaRPr>
          </a:p>
          <a:p>
            <a:pPr marL="457200" lvl="1" indent="0">
              <a:buNone/>
            </a:pPr>
            <a:r>
              <a:rPr lang="en-US" sz="1800" dirty="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for i  </a:t>
            </a:r>
            <a:endParaRPr lang="en-US" sz="1800" dirty="0">
              <a:latin typeface="Courier New" panose="02070309020205020404" pitchFamily="49" charset="0"/>
              <a:cs typeface="Courier New" panose="02070309020205020404" pitchFamily="49" charset="0"/>
            </a:endParaRPr>
          </a:p>
          <a:p>
            <a:pPr marL="457200" lvl="1" indent="0">
              <a:buNone/>
            </a:pPr>
            <a:r>
              <a:rPr lang="en-US" sz="1800" dirty="0">
                <a:latin typeface="Courier New" panose="02070309020205020404" pitchFamily="49" charset="0"/>
                <a:cs typeface="Courier New" panose="02070309020205020404" pitchFamily="49" charset="0"/>
              </a:rPr>
              <a:t>return sol[n][W];</a:t>
            </a:r>
          </a:p>
          <a:p>
            <a:pPr marL="57150" indent="0">
              <a:buNone/>
            </a:pPr>
            <a:r>
              <a:rPr lang="en-US" sz="1600" dirty="0">
                <a:latin typeface="Courier New" panose="02070309020205020404" pitchFamily="49" charset="0"/>
                <a:cs typeface="Courier New" panose="02070309020205020404" pitchFamily="49" charset="0"/>
              </a:rPr>
              <a:t>}</a:t>
            </a:r>
            <a:r>
              <a:rPr lang="en-US" sz="1600" dirty="0">
                <a:solidFill>
                  <a:srgbClr val="FF0000"/>
                </a:solidFill>
                <a:latin typeface="Courier New" panose="02070309020205020404" pitchFamily="49" charset="0"/>
                <a:cs typeface="Courier New" panose="02070309020205020404" pitchFamily="49" charset="0"/>
              </a:rPr>
              <a:t>    </a:t>
            </a:r>
            <a:r>
              <a:rPr lang="en-US" sz="1600" dirty="0">
                <a:solidFill>
                  <a:srgbClr val="FF0000"/>
                </a:solidFill>
                <a:cs typeface="Courier New" panose="02070309020205020404" pitchFamily="49" charset="0"/>
              </a:rPr>
              <a:t>// Time:</a:t>
            </a:r>
            <a:r>
              <a:rPr lang="el-GR" sz="1600" dirty="0">
                <a:solidFill>
                  <a:srgbClr val="FF0000"/>
                </a:solidFill>
                <a:cs typeface="Courier New" panose="02070309020205020404" pitchFamily="49" charset="0"/>
              </a:rPr>
              <a:t> Θ</a:t>
            </a:r>
            <a:r>
              <a:rPr lang="en-US" sz="1600" dirty="0">
                <a:solidFill>
                  <a:srgbClr val="FF0000"/>
                </a:solidFill>
                <a:cs typeface="Courier New" panose="02070309020205020404" pitchFamily="49" charset="0"/>
              </a:rPr>
              <a:t>(</a:t>
            </a:r>
            <a:r>
              <a:rPr lang="en-US" sz="1600" dirty="0" err="1">
                <a:solidFill>
                  <a:srgbClr val="FF0000"/>
                </a:solidFill>
                <a:cs typeface="Courier New" panose="02070309020205020404" pitchFamily="49" charset="0"/>
              </a:rPr>
              <a:t>nW</a:t>
            </a:r>
            <a:r>
              <a:rPr lang="en-US" sz="1600" dirty="0">
                <a:solidFill>
                  <a:srgbClr val="FF0000"/>
                </a:solidFill>
                <a:cs typeface="Courier New" panose="02070309020205020404" pitchFamily="49" charset="0"/>
              </a:rPr>
              <a:t>)</a:t>
            </a:r>
            <a:r>
              <a:rPr lang="el-GR" sz="1600" dirty="0">
                <a:solidFill>
                  <a:srgbClr val="FF0000"/>
                </a:solidFill>
                <a:cs typeface="Courier New" panose="02070309020205020404" pitchFamily="49" charset="0"/>
              </a:rPr>
              <a:t> </a:t>
            </a:r>
            <a:r>
              <a:rPr lang="en-US" sz="1600" dirty="0">
                <a:solidFill>
                  <a:srgbClr val="FF0000"/>
                </a:solidFill>
                <a:cs typeface="Courier New" panose="02070309020205020404" pitchFamily="49" charset="0"/>
              </a:rPr>
              <a:t>     Space:</a:t>
            </a:r>
            <a:r>
              <a:rPr lang="el-GR" sz="1600" dirty="0">
                <a:solidFill>
                  <a:srgbClr val="FF0000"/>
                </a:solidFill>
                <a:cs typeface="Courier New" panose="02070309020205020404" pitchFamily="49" charset="0"/>
              </a:rPr>
              <a:t> Θ</a:t>
            </a:r>
            <a:r>
              <a:rPr lang="en-US" sz="1600" dirty="0">
                <a:solidFill>
                  <a:srgbClr val="FF0000"/>
                </a:solidFill>
                <a:cs typeface="Courier New" panose="02070309020205020404" pitchFamily="49" charset="0"/>
              </a:rPr>
              <a:t>(</a:t>
            </a:r>
            <a:r>
              <a:rPr lang="en-US" sz="1600" dirty="0" err="1">
                <a:solidFill>
                  <a:srgbClr val="FF0000"/>
                </a:solidFill>
                <a:cs typeface="Courier New" panose="02070309020205020404" pitchFamily="49" charset="0"/>
              </a:rPr>
              <a:t>nW</a:t>
            </a:r>
            <a:r>
              <a:rPr lang="en-US" sz="1600" dirty="0">
                <a:solidFill>
                  <a:srgbClr val="FF0000"/>
                </a:solidFill>
                <a:cs typeface="Courier New" panose="02070309020205020404" pitchFamily="49" charset="0"/>
              </a:rPr>
              <a:t>)       </a:t>
            </a:r>
            <a:r>
              <a:rPr lang="en-US" sz="1600" dirty="0">
                <a:solidFill>
                  <a:srgbClr val="FF0000"/>
                </a:solidFill>
                <a:highlight>
                  <a:srgbClr val="FFFF00"/>
                </a:highlight>
                <a:cs typeface="Courier New" panose="02070309020205020404" pitchFamily="49" charset="0"/>
              </a:rPr>
              <a:t>pseudo polynomial in W </a:t>
            </a:r>
            <a:r>
              <a:rPr lang="en-US" sz="1600" dirty="0">
                <a:cs typeface="Courier New" panose="02070309020205020404" pitchFamily="49" charset="0"/>
              </a:rPr>
              <a:t> </a:t>
            </a:r>
          </a:p>
          <a:p>
            <a:pPr marL="57150" indent="0">
              <a:buNone/>
            </a:pPr>
            <a:r>
              <a:rPr lang="en-US" sz="1600" dirty="0">
                <a:cs typeface="Courier New" panose="02070309020205020404" pitchFamily="49" charset="0"/>
              </a:rPr>
              <a:t>             // need Θ(n) bits to store n items (values and weights) , but only log_2(W) bits to store W</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D5B0D3F-DD6C-C5F4-6C01-06F3EB2B98B5}"/>
                  </a:ext>
                </a:extLst>
              </p14:cNvPr>
              <p14:cNvContentPartPr/>
              <p14:nvPr/>
            </p14:nvContentPartPr>
            <p14:xfrm>
              <a:off x="1947600" y="1196280"/>
              <a:ext cx="9633600" cy="5446080"/>
            </p14:xfrm>
          </p:contentPart>
        </mc:Choice>
        <mc:Fallback xmlns="">
          <p:pic>
            <p:nvPicPr>
              <p:cNvPr id="6" name="Ink 5">
                <a:extLst>
                  <a:ext uri="{FF2B5EF4-FFF2-40B4-BE49-F238E27FC236}">
                    <a16:creationId xmlns:a16="http://schemas.microsoft.com/office/drawing/2014/main" id="{AD5B0D3F-DD6C-C5F4-6C01-06F3EB2B98B5}"/>
                  </a:ext>
                </a:extLst>
              </p:cNvPr>
              <p:cNvPicPr/>
              <p:nvPr/>
            </p:nvPicPr>
            <p:blipFill>
              <a:blip r:embed="rId4"/>
              <a:stretch>
                <a:fillRect/>
              </a:stretch>
            </p:blipFill>
            <p:spPr>
              <a:xfrm>
                <a:off x="1938240" y="1186920"/>
                <a:ext cx="9652320" cy="5464800"/>
              </a:xfrm>
              <a:prstGeom prst="rect">
                <a:avLst/>
              </a:prstGeom>
            </p:spPr>
          </p:pic>
        </mc:Fallback>
      </mc:AlternateContent>
    </p:spTree>
    <p:extLst>
      <p:ext uri="{BB962C8B-B14F-4D97-AF65-F5344CB8AC3E}">
        <p14:creationId xmlns:p14="http://schemas.microsoft.com/office/powerpoint/2010/main" val="1454704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rgbClr val="FF0000"/>
                </a:solidFill>
              </a:rPr>
              <a:t>Improving memory usage: </a:t>
            </a:r>
            <a:r>
              <a:rPr lang="el-GR" sz="3600" dirty="0"/>
              <a:t>Θ</a:t>
            </a:r>
            <a:r>
              <a:rPr lang="en-US" sz="3600" dirty="0"/>
              <a:t>( W )    </a:t>
            </a:r>
            <a:endParaRPr lang="en-US" sz="3600" dirty="0">
              <a:solidFill>
                <a:srgbClr val="FF0000"/>
              </a:solidFill>
            </a:endParaRPr>
          </a:p>
        </p:txBody>
      </p:sp>
      <p:sp>
        <p:nvSpPr>
          <p:cNvPr id="3" name="Content Placeholder 2"/>
          <p:cNvSpPr>
            <a:spLocks noGrp="1"/>
          </p:cNvSpPr>
          <p:nvPr>
            <p:ph idx="1"/>
          </p:nvPr>
        </p:nvSpPr>
        <p:spPr>
          <a:xfrm>
            <a:off x="838200" y="1066800"/>
            <a:ext cx="10210800" cy="4876800"/>
          </a:xfrm>
        </p:spPr>
        <p:txBody>
          <a:bodyPr/>
          <a:lstStyle/>
          <a:p>
            <a:r>
              <a:rPr lang="en-US" sz="2400" dirty="0"/>
              <a:t>Optimize the memory usage: </a:t>
            </a:r>
            <a:r>
              <a:rPr lang="en-US" sz="2400" dirty="0">
                <a:solidFill>
                  <a:srgbClr val="FF0000"/>
                </a:solidFill>
              </a:rPr>
              <a:t>store only smaller problems that are needed.</a:t>
            </a:r>
          </a:p>
          <a:p>
            <a:pPr lvl="1"/>
            <a:r>
              <a:rPr lang="en-US" sz="1800" dirty="0"/>
              <a:t>Store either 2 rows or 2 columns</a:t>
            </a:r>
          </a:p>
          <a:p>
            <a:pPr lvl="1"/>
            <a:r>
              <a:rPr lang="en-US" sz="1800" dirty="0">
                <a:solidFill>
                  <a:srgbClr val="FF0000"/>
                </a:solidFill>
              </a:rPr>
              <a:t>the choices cannot be recovered anymore (i.e. cannot recover what items to pick to achieve the computed optimal value).</a:t>
            </a:r>
          </a:p>
          <a:p>
            <a:pPr lvl="2"/>
            <a:r>
              <a:rPr lang="en-US" sz="1400" dirty="0">
                <a:solidFill>
                  <a:srgbClr val="FF0000"/>
                </a:solidFill>
              </a:rPr>
              <a:t>if you need to recover the items, you cannot save space. </a:t>
            </a:r>
            <a:r>
              <a:rPr lang="en-US" sz="1400" dirty="0" err="1">
                <a:solidFill>
                  <a:srgbClr val="FF0000"/>
                </a:solidFill>
              </a:rPr>
              <a:t>Youmust</a:t>
            </a:r>
            <a:r>
              <a:rPr lang="en-US" sz="1400" dirty="0">
                <a:solidFill>
                  <a:srgbClr val="FF0000"/>
                </a:solidFill>
              </a:rPr>
              <a:t> use </a:t>
            </a:r>
            <a:r>
              <a:rPr lang="en-US" sz="1400" dirty="0" err="1">
                <a:solidFill>
                  <a:srgbClr val="FF0000"/>
                </a:solidFill>
              </a:rPr>
              <a:t>nW</a:t>
            </a:r>
            <a:r>
              <a:rPr lang="en-US" sz="1400" dirty="0">
                <a:solidFill>
                  <a:srgbClr val="FF0000"/>
                </a:solidFill>
              </a:rPr>
              <a:t> space (for the table with yes/no, * no *)</a:t>
            </a:r>
          </a:p>
          <a:p>
            <a:endParaRPr lang="en-US" sz="2400" dirty="0"/>
          </a:p>
          <a:p>
            <a:endParaRPr lang="en-US" sz="2400" dirty="0"/>
          </a:p>
          <a:p>
            <a:r>
              <a:rPr lang="en-US" sz="2400" dirty="0"/>
              <a:t>Space complexity:   </a:t>
            </a:r>
            <a:r>
              <a:rPr lang="el-GR" sz="2400" dirty="0"/>
              <a:t>Θ</a:t>
            </a:r>
            <a:r>
              <a:rPr lang="en-US" sz="2400" dirty="0"/>
              <a:t>( W )</a:t>
            </a:r>
          </a:p>
          <a:p>
            <a:endParaRPr lang="en-US" sz="2400" dirty="0"/>
          </a:p>
          <a:p>
            <a:endParaRPr lang="en-US" sz="2400" dirty="0"/>
          </a:p>
          <a:p>
            <a:r>
              <a:rPr lang="en-US" sz="2400" dirty="0"/>
              <a:t>Practice:</a:t>
            </a:r>
          </a:p>
          <a:p>
            <a:pPr lvl="1"/>
            <a:r>
              <a:rPr lang="en-US" sz="1800" dirty="0"/>
              <a:t>Can you implement this solution?</a:t>
            </a:r>
            <a:endParaRPr lang="en-US" sz="2400"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graphicFrame>
        <p:nvGraphicFramePr>
          <p:cNvPr id="5" name="Table 4">
            <a:extLst>
              <a:ext uri="{FF2B5EF4-FFF2-40B4-BE49-F238E27FC236}">
                <a16:creationId xmlns:a16="http://schemas.microsoft.com/office/drawing/2014/main" id="{F21F050E-094D-4684-BF90-08625BE03FCF}"/>
              </a:ext>
            </a:extLst>
          </p:cNvPr>
          <p:cNvGraphicFramePr>
            <a:graphicFrameLocks noGrp="1"/>
          </p:cNvGraphicFramePr>
          <p:nvPr>
            <p:extLst>
              <p:ext uri="{D42A27DB-BD31-4B8C-83A1-F6EECF244321}">
                <p14:modId xmlns:p14="http://schemas.microsoft.com/office/powerpoint/2010/main" val="3453231211"/>
              </p:ext>
            </p:extLst>
          </p:nvPr>
        </p:nvGraphicFramePr>
        <p:xfrm>
          <a:off x="5943600" y="2665095"/>
          <a:ext cx="3505203" cy="736600"/>
        </p:xfrm>
        <a:graphic>
          <a:graphicData uri="http://schemas.openxmlformats.org/drawingml/2006/table">
            <a:tbl>
              <a:tblPr firstRow="1" bandRow="1">
                <a:tableStyleId>{5940675A-B579-460E-94D1-54222C63F5DA}</a:tableStyleId>
              </a:tblPr>
              <a:tblGrid>
                <a:gridCol w="389467">
                  <a:extLst>
                    <a:ext uri="{9D8B030D-6E8A-4147-A177-3AD203B41FA5}">
                      <a16:colId xmlns:a16="http://schemas.microsoft.com/office/drawing/2014/main" val="3793258945"/>
                    </a:ext>
                  </a:extLst>
                </a:gridCol>
                <a:gridCol w="389467">
                  <a:extLst>
                    <a:ext uri="{9D8B030D-6E8A-4147-A177-3AD203B41FA5}">
                      <a16:colId xmlns:a16="http://schemas.microsoft.com/office/drawing/2014/main" val="1304589318"/>
                    </a:ext>
                  </a:extLst>
                </a:gridCol>
                <a:gridCol w="389467">
                  <a:extLst>
                    <a:ext uri="{9D8B030D-6E8A-4147-A177-3AD203B41FA5}">
                      <a16:colId xmlns:a16="http://schemas.microsoft.com/office/drawing/2014/main" val="3308182281"/>
                    </a:ext>
                  </a:extLst>
                </a:gridCol>
                <a:gridCol w="389467">
                  <a:extLst>
                    <a:ext uri="{9D8B030D-6E8A-4147-A177-3AD203B41FA5}">
                      <a16:colId xmlns:a16="http://schemas.microsoft.com/office/drawing/2014/main" val="1566158426"/>
                    </a:ext>
                  </a:extLst>
                </a:gridCol>
                <a:gridCol w="389467">
                  <a:extLst>
                    <a:ext uri="{9D8B030D-6E8A-4147-A177-3AD203B41FA5}">
                      <a16:colId xmlns:a16="http://schemas.microsoft.com/office/drawing/2014/main" val="3864786204"/>
                    </a:ext>
                  </a:extLst>
                </a:gridCol>
                <a:gridCol w="389467">
                  <a:extLst>
                    <a:ext uri="{9D8B030D-6E8A-4147-A177-3AD203B41FA5}">
                      <a16:colId xmlns:a16="http://schemas.microsoft.com/office/drawing/2014/main" val="519445152"/>
                    </a:ext>
                  </a:extLst>
                </a:gridCol>
                <a:gridCol w="389467">
                  <a:extLst>
                    <a:ext uri="{9D8B030D-6E8A-4147-A177-3AD203B41FA5}">
                      <a16:colId xmlns:a16="http://schemas.microsoft.com/office/drawing/2014/main" val="1120094136"/>
                    </a:ext>
                  </a:extLst>
                </a:gridCol>
                <a:gridCol w="389467">
                  <a:extLst>
                    <a:ext uri="{9D8B030D-6E8A-4147-A177-3AD203B41FA5}">
                      <a16:colId xmlns:a16="http://schemas.microsoft.com/office/drawing/2014/main" val="1571408772"/>
                    </a:ext>
                  </a:extLst>
                </a:gridCol>
                <a:gridCol w="389467">
                  <a:extLst>
                    <a:ext uri="{9D8B030D-6E8A-4147-A177-3AD203B41FA5}">
                      <a16:colId xmlns:a16="http://schemas.microsoft.com/office/drawing/2014/main" val="1355385804"/>
                    </a:ext>
                  </a:extLst>
                </a:gridCol>
              </a:tblGrid>
              <a:tr h="130809">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59744982"/>
                  </a:ext>
                </a:extLst>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5767686"/>
                  </a:ext>
                </a:extLst>
              </a:tr>
            </a:tbl>
          </a:graphicData>
        </a:graphic>
      </p:graphicFrame>
      <p:sp>
        <p:nvSpPr>
          <p:cNvPr id="7" name="TextBox 6">
            <a:extLst>
              <a:ext uri="{FF2B5EF4-FFF2-40B4-BE49-F238E27FC236}">
                <a16:creationId xmlns:a16="http://schemas.microsoft.com/office/drawing/2014/main" id="{27EC77F8-88FF-43DA-A205-3005BBF352AE}"/>
              </a:ext>
            </a:extLst>
          </p:cNvPr>
          <p:cNvSpPr txBox="1"/>
          <p:nvPr/>
        </p:nvSpPr>
        <p:spPr>
          <a:xfrm>
            <a:off x="8765603" y="3418443"/>
            <a:ext cx="683200" cy="369332"/>
          </a:xfrm>
          <a:prstGeom prst="rect">
            <a:avLst/>
          </a:prstGeom>
          <a:noFill/>
        </p:spPr>
        <p:txBody>
          <a:bodyPr wrap="none" rtlCol="0">
            <a:spAutoFit/>
          </a:bodyPr>
          <a:lstStyle/>
          <a:p>
            <a:r>
              <a:rPr lang="en-US" dirty="0"/>
              <a:t>Θ(W)</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4CAB97ED-A4AD-3F17-E176-9C92053F820D}"/>
                  </a:ext>
                </a:extLst>
              </p14:cNvPr>
              <p14:cNvContentPartPr/>
              <p14:nvPr/>
            </p14:nvContentPartPr>
            <p14:xfrm>
              <a:off x="3809880" y="919800"/>
              <a:ext cx="6829560" cy="3171960"/>
            </p14:xfrm>
          </p:contentPart>
        </mc:Choice>
        <mc:Fallback xmlns="">
          <p:pic>
            <p:nvPicPr>
              <p:cNvPr id="9" name="Ink 8">
                <a:extLst>
                  <a:ext uri="{FF2B5EF4-FFF2-40B4-BE49-F238E27FC236}">
                    <a16:creationId xmlns:a16="http://schemas.microsoft.com/office/drawing/2014/main" id="{4CAB97ED-A4AD-3F17-E176-9C92053F820D}"/>
                  </a:ext>
                </a:extLst>
              </p:cNvPr>
              <p:cNvPicPr/>
              <p:nvPr/>
            </p:nvPicPr>
            <p:blipFill>
              <a:blip r:embed="rId3"/>
              <a:stretch>
                <a:fillRect/>
              </a:stretch>
            </p:blipFill>
            <p:spPr>
              <a:xfrm>
                <a:off x="3800520" y="910440"/>
                <a:ext cx="6848280" cy="3190680"/>
              </a:xfrm>
              <a:prstGeom prst="rect">
                <a:avLst/>
              </a:prstGeom>
            </p:spPr>
          </p:pic>
        </mc:Fallback>
      </mc:AlternateContent>
    </p:spTree>
    <p:extLst>
      <p:ext uri="{BB962C8B-B14F-4D97-AF65-F5344CB8AC3E}">
        <p14:creationId xmlns:p14="http://schemas.microsoft.com/office/powerpoint/2010/main" val="247950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Hint for DP problems</a:t>
            </a:r>
          </a:p>
        </p:txBody>
      </p:sp>
      <p:sp>
        <p:nvSpPr>
          <p:cNvPr id="3" name="Content Placeholder 2"/>
          <p:cNvSpPr>
            <a:spLocks noGrp="1"/>
          </p:cNvSpPr>
          <p:nvPr>
            <p:ph idx="1"/>
          </p:nvPr>
        </p:nvSpPr>
        <p:spPr/>
        <p:txBody>
          <a:bodyPr/>
          <a:lstStyle/>
          <a:p>
            <a:r>
              <a:rPr lang="en-US" dirty="0"/>
              <a:t>For a DP problem you can typically write a MATH function that gives the solution for problem of size N in terms of smaller problems.</a:t>
            </a:r>
          </a:p>
          <a:p>
            <a:r>
              <a:rPr lang="en-US" dirty="0"/>
              <a:t>It is straightforward to go from this math function to code:</a:t>
            </a:r>
          </a:p>
          <a:p>
            <a:pPr lvl="1"/>
            <a:r>
              <a:rPr lang="en-US" dirty="0"/>
              <a:t>Iterative: The math function  ‘maps’ to the sol array</a:t>
            </a:r>
          </a:p>
          <a:p>
            <a:pPr lvl="1"/>
            <a:r>
              <a:rPr lang="en-US" dirty="0"/>
              <a:t>Recursive: The math function ‘maps’ to recursive calls</a:t>
            </a:r>
          </a:p>
          <a:p>
            <a:r>
              <a:rPr lang="en-US" dirty="0"/>
              <a:t>Typically the math function will be a</a:t>
            </a:r>
          </a:p>
          <a:p>
            <a:pPr lvl="1"/>
            <a:r>
              <a:rPr lang="en-US" dirty="0"/>
              <a:t>Min/max (over itself applied to smaller N)</a:t>
            </a:r>
          </a:p>
          <a:p>
            <a:pPr lvl="1"/>
            <a:r>
              <a:rPr lang="en-US" dirty="0"/>
              <a:t>Sum (over itself applied to smaller 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7509F0F9-9043-A2FE-7580-A5ACC8D8A737}"/>
                  </a:ext>
                </a:extLst>
              </p14:cNvPr>
              <p14:cNvContentPartPr/>
              <p14:nvPr/>
            </p14:nvContentPartPr>
            <p14:xfrm>
              <a:off x="1439640" y="1801800"/>
              <a:ext cx="7561080" cy="3343320"/>
            </p14:xfrm>
          </p:contentPart>
        </mc:Choice>
        <mc:Fallback xmlns="">
          <p:pic>
            <p:nvPicPr>
              <p:cNvPr id="5" name="Ink 4">
                <a:extLst>
                  <a:ext uri="{FF2B5EF4-FFF2-40B4-BE49-F238E27FC236}">
                    <a16:creationId xmlns:a16="http://schemas.microsoft.com/office/drawing/2014/main" id="{7509F0F9-9043-A2FE-7580-A5ACC8D8A737}"/>
                  </a:ext>
                </a:extLst>
              </p:cNvPr>
              <p:cNvPicPr/>
              <p:nvPr/>
            </p:nvPicPr>
            <p:blipFill>
              <a:blip r:embed="rId3"/>
              <a:stretch>
                <a:fillRect/>
              </a:stretch>
            </p:blipFill>
            <p:spPr>
              <a:xfrm>
                <a:off x="1430280" y="1792440"/>
                <a:ext cx="7579800" cy="3362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9E2A281B-411D-F3AA-1955-53791F1664A7}"/>
                  </a:ext>
                </a:extLst>
              </p14:cNvPr>
              <p14:cNvContentPartPr/>
              <p14:nvPr/>
            </p14:nvContentPartPr>
            <p14:xfrm>
              <a:off x="1231920" y="3190680"/>
              <a:ext cx="10292040" cy="1971000"/>
            </p14:xfrm>
          </p:contentPart>
        </mc:Choice>
        <mc:Fallback xmlns="">
          <p:pic>
            <p:nvPicPr>
              <p:cNvPr id="6" name="Ink 5">
                <a:extLst>
                  <a:ext uri="{FF2B5EF4-FFF2-40B4-BE49-F238E27FC236}">
                    <a16:creationId xmlns:a16="http://schemas.microsoft.com/office/drawing/2014/main" id="{9E2A281B-411D-F3AA-1955-53791F1664A7}"/>
                  </a:ext>
                </a:extLst>
              </p:cNvPr>
              <p:cNvPicPr/>
              <p:nvPr/>
            </p:nvPicPr>
            <p:blipFill>
              <a:blip r:embed="rId5"/>
              <a:stretch>
                <a:fillRect/>
              </a:stretch>
            </p:blipFill>
            <p:spPr>
              <a:xfrm>
                <a:off x="1222560" y="3181320"/>
                <a:ext cx="10310760" cy="1989720"/>
              </a:xfrm>
              <a:prstGeom prst="rect">
                <a:avLst/>
              </a:prstGeom>
            </p:spPr>
          </p:pic>
        </mc:Fallback>
      </mc:AlternateContent>
    </p:spTree>
    <p:extLst>
      <p:ext uri="{BB962C8B-B14F-4D97-AF65-F5344CB8AC3E}">
        <p14:creationId xmlns:p14="http://schemas.microsoft.com/office/powerpoint/2010/main" val="1432865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610600" cy="3505200"/>
          </a:xfrm>
        </p:spPr>
        <p:txBody>
          <a:bodyPr/>
          <a:lstStyle/>
          <a:p>
            <a:r>
              <a:rPr lang="en-US" dirty="0"/>
              <a:t>Weighted Interval Scheduling</a:t>
            </a:r>
            <a:br>
              <a:rPr lang="en-US" dirty="0"/>
            </a:br>
            <a:br>
              <a:rPr lang="en-US" dirty="0"/>
            </a:br>
            <a:r>
              <a:rPr lang="en-US" dirty="0"/>
              <a:t>(Job Scheduling)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646869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626"/>
            <a:ext cx="7467600" cy="914400"/>
          </a:xfrm>
        </p:spPr>
        <p:txBody>
          <a:bodyPr/>
          <a:lstStyle/>
          <a:p>
            <a:r>
              <a:rPr lang="en-US" sz="3600" dirty="0"/>
              <a:t>Steps for iterative (bottom up) solution </a:t>
            </a:r>
            <a:endParaRPr lang="en-US" sz="1800" dirty="0"/>
          </a:p>
        </p:txBody>
      </p:sp>
      <p:sp>
        <p:nvSpPr>
          <p:cNvPr id="3" name="Content Placeholder 2"/>
          <p:cNvSpPr>
            <a:spLocks noGrp="1"/>
          </p:cNvSpPr>
          <p:nvPr>
            <p:ph idx="1"/>
          </p:nvPr>
        </p:nvSpPr>
        <p:spPr>
          <a:xfrm>
            <a:off x="381000" y="921026"/>
            <a:ext cx="7239000" cy="5632174"/>
          </a:xfrm>
          <a:ln>
            <a:solidFill>
              <a:schemeClr val="bg1">
                <a:lumMod val="65000"/>
              </a:schemeClr>
            </a:solidFill>
          </a:ln>
        </p:spPr>
        <p:txBody>
          <a:bodyPr/>
          <a:lstStyle/>
          <a:p>
            <a:pPr marL="514350" indent="-514350">
              <a:buFont typeface="+mj-lt"/>
              <a:buAutoNum type="arabicPeriod"/>
            </a:pPr>
            <a:r>
              <a:rPr lang="en-US" sz="2400" dirty="0"/>
              <a:t>Identify trivial problems </a:t>
            </a:r>
          </a:p>
          <a:p>
            <a:pPr marL="914400" lvl="1" indent="-514350">
              <a:buFont typeface="+mj-lt"/>
              <a:buAutoNum type="arabicPeriod"/>
            </a:pPr>
            <a:r>
              <a:rPr lang="en-US" sz="2000" dirty="0"/>
              <a:t>typically where the size is 0</a:t>
            </a:r>
          </a:p>
          <a:p>
            <a:pPr marL="514350" indent="-514350">
              <a:buFont typeface="+mj-lt"/>
              <a:buAutoNum type="arabicPeriod"/>
            </a:pPr>
            <a:r>
              <a:rPr lang="en-US" sz="2400" dirty="0"/>
              <a:t>Look at the last step/choice in an optimal solution:</a:t>
            </a:r>
          </a:p>
          <a:p>
            <a:pPr marL="914400" lvl="1" indent="-514350">
              <a:buFont typeface="+mj-lt"/>
              <a:buAutoNum type="arabicPeriod"/>
            </a:pPr>
            <a:r>
              <a:rPr lang="en-US" sz="2000" dirty="0"/>
              <a:t>Assuming an optimal solution, what is the last action in completing it?</a:t>
            </a:r>
          </a:p>
          <a:p>
            <a:pPr marL="914400" lvl="1" indent="-514350">
              <a:buFont typeface="+mj-lt"/>
              <a:buAutoNum type="arabicPeriod"/>
            </a:pPr>
            <a:r>
              <a:rPr lang="en-US" sz="2000" dirty="0"/>
              <a:t>Are there more than one options for that last action?</a:t>
            </a:r>
          </a:p>
          <a:p>
            <a:pPr marL="914400" lvl="1" indent="-514350">
              <a:buFont typeface="+mj-lt"/>
              <a:buAutoNum type="arabicPeriod"/>
            </a:pPr>
            <a:r>
              <a:rPr lang="en-US" sz="2000" dirty="0"/>
              <a:t>If you consider each action, what is the smaller problem that you would combine with that last action?</a:t>
            </a:r>
          </a:p>
          <a:p>
            <a:pPr marL="1314450" lvl="2" indent="-514350">
              <a:buFont typeface="+mj-lt"/>
              <a:buAutoNum type="arabicPeriod"/>
            </a:pPr>
            <a:r>
              <a:rPr lang="en-US" sz="1600" dirty="0"/>
              <a:t>Assume that you have the optimal answer to that smaller problem.</a:t>
            </a:r>
          </a:p>
          <a:p>
            <a:pPr marL="914400" lvl="1" indent="-514350">
              <a:buFont typeface="+mj-lt"/>
              <a:buAutoNum type="arabicPeriod"/>
            </a:pPr>
            <a:r>
              <a:rPr lang="en-US" sz="2000" dirty="0"/>
              <a:t>Generate all these solutions</a:t>
            </a:r>
          </a:p>
          <a:p>
            <a:pPr marL="914400" lvl="1" indent="-514350">
              <a:buFont typeface="+mj-lt"/>
              <a:buAutoNum type="arabicPeriod"/>
            </a:pPr>
            <a:r>
              <a:rPr lang="en-US" sz="2000" dirty="0"/>
              <a:t>Compute the value (gain or cost) for each of these solutions. </a:t>
            </a:r>
          </a:p>
          <a:p>
            <a:pPr marL="914400" lvl="1" indent="-514350">
              <a:buFont typeface="+mj-lt"/>
              <a:buAutoNum type="arabicPeriod"/>
            </a:pPr>
            <a:r>
              <a:rPr lang="en-US" sz="2000" dirty="0"/>
              <a:t>Keep the optimal one (max or min based on problem)</a:t>
            </a:r>
          </a:p>
          <a:p>
            <a:pPr marL="514350" indent="-514350">
              <a:buFont typeface="+mj-lt"/>
              <a:buAutoNum type="arabicPeriod"/>
            </a:pPr>
            <a:r>
              <a:rPr lang="en-US" sz="2400" dirty="0"/>
              <a:t>Make a 1D or 2D array and start feeling in answers from smallest to largest problems.   </a:t>
            </a:r>
          </a:p>
          <a:p>
            <a:pPr marL="0" indent="0">
              <a:buNone/>
            </a:pPr>
            <a:endParaRPr lang="en-US" sz="7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5" name="TextBox 4"/>
          <p:cNvSpPr txBox="1"/>
          <p:nvPr/>
        </p:nvSpPr>
        <p:spPr>
          <a:xfrm>
            <a:off x="8153400" y="1447800"/>
            <a:ext cx="3810000" cy="2677656"/>
          </a:xfrm>
          <a:prstGeom prst="rect">
            <a:avLst/>
          </a:prstGeom>
          <a:noFill/>
          <a:ln>
            <a:solidFill>
              <a:schemeClr val="bg1">
                <a:lumMod val="65000"/>
              </a:schemeClr>
            </a:solidFill>
          </a:ln>
        </p:spPr>
        <p:txBody>
          <a:bodyPr wrap="square" rtlCol="0">
            <a:spAutoFit/>
          </a:bodyPr>
          <a:lstStyle/>
          <a:p>
            <a:r>
              <a:rPr lang="en-US" sz="2400" dirty="0"/>
              <a:t>Other types of solutions:</a:t>
            </a:r>
          </a:p>
          <a:p>
            <a:pPr marL="514350" indent="-514350">
              <a:buFont typeface="+mj-lt"/>
              <a:buAutoNum type="arabicPeriod"/>
            </a:pPr>
            <a:r>
              <a:rPr lang="en-US" sz="2400" dirty="0"/>
              <a:t>Brute force solution </a:t>
            </a:r>
          </a:p>
          <a:p>
            <a:pPr marL="514350" indent="-514350">
              <a:buFont typeface="+mj-lt"/>
              <a:buAutoNum type="arabicPeriod"/>
            </a:pPr>
            <a:r>
              <a:rPr lang="en-US" sz="2400" dirty="0"/>
              <a:t>Recursive solution (most likely exponential and inefficient)</a:t>
            </a:r>
          </a:p>
          <a:p>
            <a:pPr marL="514350" indent="-514350">
              <a:buFont typeface="+mj-lt"/>
              <a:buAutoNum type="arabicPeriod"/>
            </a:pPr>
            <a:r>
              <a:rPr lang="en-US" sz="2400" dirty="0" err="1"/>
              <a:t>Memoized</a:t>
            </a:r>
            <a:r>
              <a:rPr lang="en-US" sz="2400" dirty="0"/>
              <a:t> solution</a:t>
            </a:r>
          </a:p>
          <a:p>
            <a:endParaRPr lang="en-US" sz="2400" dirty="0"/>
          </a:p>
        </p:txBody>
      </p:sp>
    </p:spTree>
    <p:extLst>
      <p:ext uri="{BB962C8B-B14F-4D97-AF65-F5344CB8AC3E}">
        <p14:creationId xmlns:p14="http://schemas.microsoft.com/office/powerpoint/2010/main" val="293014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Weighted Interval Scheduling</a:t>
            </a:r>
            <a:br>
              <a:rPr lang="en-US" dirty="0"/>
            </a:br>
            <a:r>
              <a:rPr lang="en-US" sz="3600" dirty="0"/>
              <a:t>(a.k.a. Job Scheduling)</a:t>
            </a:r>
          </a:p>
        </p:txBody>
      </p:sp>
      <p:sp>
        <p:nvSpPr>
          <p:cNvPr id="3" name="Content Placeholder 2"/>
          <p:cNvSpPr>
            <a:spLocks noGrp="1"/>
          </p:cNvSpPr>
          <p:nvPr>
            <p:ph idx="1"/>
          </p:nvPr>
        </p:nvSpPr>
        <p:spPr>
          <a:xfrm>
            <a:off x="1524000" y="1545932"/>
            <a:ext cx="6324600" cy="5159668"/>
          </a:xfrm>
          <a:noFill/>
        </p:spPr>
        <p:txBody>
          <a:bodyPr/>
          <a:lstStyle/>
          <a:p>
            <a:pPr marL="0" indent="0">
              <a:buNone/>
            </a:pPr>
            <a:r>
              <a:rPr lang="en-US" sz="2400" dirty="0"/>
              <a:t>Problem: </a:t>
            </a:r>
          </a:p>
          <a:p>
            <a:pPr marL="0" indent="0">
              <a:buNone/>
            </a:pPr>
            <a:r>
              <a:rPr lang="en-US" sz="2000" dirty="0"/>
              <a:t>Given n jobs where each job has a start time, finish time and value, (</a:t>
            </a:r>
            <a:r>
              <a:rPr lang="en-US" sz="2000" dirty="0" err="1"/>
              <a:t>s</a:t>
            </a:r>
            <a:r>
              <a:rPr lang="en-US" sz="2000" baseline="-25000" dirty="0" err="1"/>
              <a:t>j</a:t>
            </a:r>
            <a:r>
              <a:rPr lang="en-US" sz="2000" dirty="0" err="1"/>
              <a:t>,f</a:t>
            </a:r>
            <a:r>
              <a:rPr lang="en-US" sz="2000" baseline="-25000" dirty="0" err="1"/>
              <a:t>j</a:t>
            </a:r>
            <a:r>
              <a:rPr lang="en-US" sz="2000" dirty="0" err="1"/>
              <a:t>,v</a:t>
            </a:r>
            <a:r>
              <a:rPr lang="en-US" sz="2000" baseline="-25000" dirty="0" err="1"/>
              <a:t>j</a:t>
            </a:r>
            <a:r>
              <a:rPr lang="en-US" sz="2000" dirty="0"/>
              <a:t>) select a subset of them that do not overlap and give the largest total value.</a:t>
            </a:r>
          </a:p>
          <a:p>
            <a:endParaRPr lang="en-US" sz="2400" dirty="0"/>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dirty="0"/>
          </a:p>
        </p:txBody>
      </p:sp>
      <p:sp>
        <p:nvSpPr>
          <p:cNvPr id="9" name="TextBox 8"/>
          <p:cNvSpPr txBox="1"/>
          <p:nvPr/>
        </p:nvSpPr>
        <p:spPr>
          <a:xfrm>
            <a:off x="7772400" y="1431253"/>
            <a:ext cx="1889492" cy="2308324"/>
          </a:xfrm>
          <a:prstGeom prst="rect">
            <a:avLst/>
          </a:prstGeom>
          <a:noFill/>
        </p:spPr>
        <p:txBody>
          <a:bodyPr wrap="none" rtlCol="0">
            <a:spAutoFit/>
          </a:bodyPr>
          <a:lstStyle/>
          <a:p>
            <a:r>
              <a:rPr lang="en-US" dirty="0"/>
              <a:t>E.g.:</a:t>
            </a:r>
          </a:p>
          <a:p>
            <a:r>
              <a:rPr lang="en-US" dirty="0"/>
              <a:t>(start, end,  value)</a:t>
            </a:r>
          </a:p>
          <a:p>
            <a:r>
              <a:rPr lang="en-US" dirty="0"/>
              <a:t>(6,   8,  $2)</a:t>
            </a:r>
          </a:p>
          <a:p>
            <a:r>
              <a:rPr lang="en-US" dirty="0"/>
              <a:t>(2,   5,  $6)</a:t>
            </a:r>
          </a:p>
          <a:p>
            <a:r>
              <a:rPr lang="en-US" dirty="0"/>
              <a:t>(3, 11,  $5)</a:t>
            </a:r>
          </a:p>
          <a:p>
            <a:r>
              <a:rPr lang="en-US" dirty="0"/>
              <a:t>(5,   6,  $3)</a:t>
            </a:r>
          </a:p>
          <a:p>
            <a:r>
              <a:rPr lang="en-US" dirty="0"/>
              <a:t>(1,   4,  $5) </a:t>
            </a:r>
          </a:p>
          <a:p>
            <a:r>
              <a:rPr lang="en-US" dirty="0"/>
              <a:t>(4,   7,  $2)</a:t>
            </a:r>
          </a:p>
        </p:txBody>
      </p:sp>
      <p:sp>
        <p:nvSpPr>
          <p:cNvPr id="10" name="TextBox 9"/>
          <p:cNvSpPr txBox="1"/>
          <p:nvPr/>
        </p:nvSpPr>
        <p:spPr>
          <a:xfrm>
            <a:off x="7848601" y="406630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34972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lstStyle/>
          <a:p>
            <a:r>
              <a:rPr lang="en-US" sz="3600" dirty="0"/>
              <a:t>Weighted Interval Scheduling</a:t>
            </a:r>
            <a:br>
              <a:rPr lang="en-US" sz="3600" dirty="0"/>
            </a:br>
            <a:r>
              <a:rPr lang="en-US" sz="2800" dirty="0"/>
              <a:t>(a.k.a. Job Scheduling)</a:t>
            </a:r>
          </a:p>
        </p:txBody>
      </p:sp>
      <p:sp>
        <p:nvSpPr>
          <p:cNvPr id="3" name="Content Placeholder 2"/>
          <p:cNvSpPr>
            <a:spLocks noGrp="1"/>
          </p:cNvSpPr>
          <p:nvPr>
            <p:ph idx="1"/>
          </p:nvPr>
        </p:nvSpPr>
        <p:spPr>
          <a:xfrm>
            <a:off x="162894" y="3631496"/>
            <a:ext cx="5628306" cy="2308324"/>
          </a:xfrm>
          <a:noFill/>
        </p:spPr>
        <p:txBody>
          <a:bodyPr/>
          <a:lstStyle/>
          <a:p>
            <a:pPr marL="0" indent="0">
              <a:buNone/>
            </a:pPr>
            <a:r>
              <a:rPr lang="en-US" sz="2000" dirty="0"/>
              <a:t>Preprocessing: </a:t>
            </a:r>
          </a:p>
          <a:p>
            <a:r>
              <a:rPr lang="en-US" sz="1800" dirty="0">
                <a:solidFill>
                  <a:srgbClr val="C00000"/>
                </a:solidFill>
              </a:rPr>
              <a:t>Add job 0 : (0,0,0)</a:t>
            </a:r>
          </a:p>
          <a:p>
            <a:r>
              <a:rPr lang="en-US" sz="1800" dirty="0">
                <a:solidFill>
                  <a:srgbClr val="C00000"/>
                </a:solidFill>
              </a:rPr>
              <a:t>Sort jobs by finish time (increasing). </a:t>
            </a:r>
          </a:p>
          <a:p>
            <a:r>
              <a:rPr lang="en-US" sz="1800" dirty="0"/>
              <a:t>For each job </a:t>
            </a:r>
            <a:r>
              <a:rPr lang="en-US" sz="1800" i="1" dirty="0"/>
              <a:t>j</a:t>
            </a:r>
            <a:r>
              <a:rPr lang="en-US" sz="1800" dirty="0"/>
              <a:t>, compute </a:t>
            </a:r>
            <a:r>
              <a:rPr lang="en-US" sz="1800" i="1" dirty="0">
                <a:solidFill>
                  <a:srgbClr val="C00000"/>
                </a:solidFill>
              </a:rPr>
              <a:t>p(j)</a:t>
            </a:r>
            <a:r>
              <a:rPr lang="en-US" sz="1800" dirty="0">
                <a:solidFill>
                  <a:srgbClr val="C00000"/>
                </a:solidFill>
              </a:rPr>
              <a:t>, the last job prior to </a:t>
            </a:r>
            <a:r>
              <a:rPr lang="en-US" sz="1800" i="1" dirty="0">
                <a:solidFill>
                  <a:srgbClr val="C00000"/>
                </a:solidFill>
              </a:rPr>
              <a:t>j</a:t>
            </a:r>
            <a:r>
              <a:rPr lang="en-US" sz="1800" dirty="0">
                <a:solidFill>
                  <a:srgbClr val="C00000"/>
                </a:solidFill>
              </a:rPr>
              <a:t>,  that does not overlap with </a:t>
            </a:r>
            <a:r>
              <a:rPr lang="en-US" sz="1800" i="1" dirty="0">
                <a:solidFill>
                  <a:srgbClr val="C00000"/>
                </a:solidFill>
              </a:rPr>
              <a:t>j</a:t>
            </a:r>
            <a:r>
              <a:rPr lang="en-US" sz="1800" dirty="0"/>
              <a:t>.</a:t>
            </a:r>
          </a:p>
          <a:p>
            <a:pPr lvl="1"/>
            <a:r>
              <a:rPr lang="en-US" sz="1800" dirty="0"/>
              <a:t>p(4) is _ (last job that does not overlap with job 4)</a:t>
            </a:r>
          </a:p>
          <a:p>
            <a:pPr lvl="1"/>
            <a:r>
              <a:rPr lang="en-US" sz="1800" dirty="0"/>
              <a:t>p(5) is _</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dirty="0"/>
          </a:p>
        </p:txBody>
      </p:sp>
      <p:sp>
        <p:nvSpPr>
          <p:cNvPr id="9" name="TextBox 8"/>
          <p:cNvSpPr txBox="1"/>
          <p:nvPr/>
        </p:nvSpPr>
        <p:spPr>
          <a:xfrm>
            <a:off x="578787" y="989957"/>
            <a:ext cx="1889492" cy="2308324"/>
          </a:xfrm>
          <a:prstGeom prst="rect">
            <a:avLst/>
          </a:prstGeom>
          <a:noFill/>
        </p:spPr>
        <p:txBody>
          <a:bodyPr wrap="none" rtlCol="0">
            <a:spAutoFit/>
          </a:bodyPr>
          <a:lstStyle/>
          <a:p>
            <a:r>
              <a:rPr lang="en-US" dirty="0"/>
              <a:t>E.g.:</a:t>
            </a:r>
          </a:p>
          <a:p>
            <a:r>
              <a:rPr lang="en-US" dirty="0"/>
              <a:t>(start, end,  value)</a:t>
            </a:r>
          </a:p>
          <a:p>
            <a:r>
              <a:rPr lang="en-US" dirty="0"/>
              <a:t>(6,   8,  $2)</a:t>
            </a:r>
          </a:p>
          <a:p>
            <a:r>
              <a:rPr lang="en-US" dirty="0"/>
              <a:t>(2,   5,  $6)</a:t>
            </a:r>
          </a:p>
          <a:p>
            <a:r>
              <a:rPr lang="en-US" dirty="0"/>
              <a:t>(3, 11,  $5)</a:t>
            </a:r>
          </a:p>
          <a:p>
            <a:r>
              <a:rPr lang="en-US" dirty="0"/>
              <a:t>(5,   6,  $3)</a:t>
            </a:r>
          </a:p>
          <a:p>
            <a:r>
              <a:rPr lang="en-US" dirty="0"/>
              <a:t>(1,   4,  $5) </a:t>
            </a:r>
          </a:p>
          <a:p>
            <a:r>
              <a:rPr lang="en-US" dirty="0"/>
              <a:t>(4,   7,  $2)</a:t>
            </a:r>
          </a:p>
        </p:txBody>
      </p:sp>
      <p:sp>
        <p:nvSpPr>
          <p:cNvPr id="10" name="TextBox 9"/>
          <p:cNvSpPr txBox="1"/>
          <p:nvPr/>
        </p:nvSpPr>
        <p:spPr>
          <a:xfrm>
            <a:off x="3930397" y="895166"/>
            <a:ext cx="2439322" cy="2585323"/>
          </a:xfrm>
          <a:prstGeom prst="rect">
            <a:avLst/>
          </a:prstGeom>
          <a:noFill/>
        </p:spPr>
        <p:txBody>
          <a:bodyPr wrap="none" rtlCol="0">
            <a:spAutoFit/>
          </a:bodyPr>
          <a:lstStyle/>
          <a:p>
            <a:r>
              <a:rPr lang="en-US" dirty="0"/>
              <a:t>  </a:t>
            </a:r>
          </a:p>
          <a:p>
            <a:r>
              <a:rPr lang="en-US" dirty="0" err="1"/>
              <a:t>JobId</a:t>
            </a:r>
            <a:r>
              <a:rPr lang="en-US" dirty="0"/>
              <a:t> (start, </a:t>
            </a:r>
            <a:r>
              <a:rPr lang="en-US" b="1" dirty="0">
                <a:solidFill>
                  <a:srgbClr val="C00000"/>
                </a:solidFill>
              </a:rPr>
              <a:t>end</a:t>
            </a:r>
            <a:r>
              <a:rPr lang="en-US" dirty="0"/>
              <a:t>,  value)</a:t>
            </a:r>
          </a:p>
          <a:p>
            <a:r>
              <a:rPr lang="en-US" dirty="0"/>
              <a:t>0  ( </a:t>
            </a:r>
          </a:p>
          <a:p>
            <a:r>
              <a:rPr lang="en-US" dirty="0"/>
              <a:t>1  (  </a:t>
            </a:r>
          </a:p>
          <a:p>
            <a:r>
              <a:rPr lang="en-US" dirty="0"/>
              <a:t>2  ( </a:t>
            </a:r>
          </a:p>
          <a:p>
            <a:r>
              <a:rPr lang="en-US" dirty="0"/>
              <a:t>3  ( </a:t>
            </a:r>
          </a:p>
          <a:p>
            <a:r>
              <a:rPr lang="en-US" dirty="0"/>
              <a:t>4  ( </a:t>
            </a:r>
          </a:p>
          <a:p>
            <a:r>
              <a:rPr lang="en-US" dirty="0"/>
              <a:t>5  ( </a:t>
            </a:r>
          </a:p>
          <a:p>
            <a:r>
              <a:rPr lang="en-US" dirty="0"/>
              <a:t>6  ( </a:t>
            </a:r>
          </a:p>
        </p:txBody>
      </p:sp>
      <p:sp>
        <p:nvSpPr>
          <p:cNvPr id="5" name="Arrow: Right 4">
            <a:extLst>
              <a:ext uri="{FF2B5EF4-FFF2-40B4-BE49-F238E27FC236}">
                <a16:creationId xmlns:a16="http://schemas.microsoft.com/office/drawing/2014/main" id="{16A489D7-6683-4228-9C69-2B79AFC66D57}"/>
              </a:ext>
            </a:extLst>
          </p:cNvPr>
          <p:cNvSpPr/>
          <p:nvPr/>
        </p:nvSpPr>
        <p:spPr>
          <a:xfrm>
            <a:off x="2057400" y="1538413"/>
            <a:ext cx="1787726" cy="15857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Add job 0</a:t>
            </a:r>
          </a:p>
          <a:p>
            <a:pPr algn="ctr"/>
            <a:r>
              <a:rPr lang="en-US" dirty="0">
                <a:solidFill>
                  <a:schemeClr val="tx1"/>
                </a:solidFill>
              </a:rPr>
              <a:t>Sort by </a:t>
            </a:r>
            <a:r>
              <a:rPr lang="en-US" dirty="0">
                <a:solidFill>
                  <a:srgbClr val="C00000"/>
                </a:solidFill>
              </a:rPr>
              <a:t>finish time</a:t>
            </a:r>
          </a:p>
        </p:txBody>
      </p:sp>
      <p:sp>
        <p:nvSpPr>
          <p:cNvPr id="8" name="TextBox 7">
            <a:extLst>
              <a:ext uri="{FF2B5EF4-FFF2-40B4-BE49-F238E27FC236}">
                <a16:creationId xmlns:a16="http://schemas.microsoft.com/office/drawing/2014/main" id="{8BCD8E62-5750-46B0-8D86-CE77880455BD}"/>
              </a:ext>
            </a:extLst>
          </p:cNvPr>
          <p:cNvSpPr txBox="1"/>
          <p:nvPr/>
        </p:nvSpPr>
        <p:spPr>
          <a:xfrm>
            <a:off x="8687639" y="838200"/>
            <a:ext cx="2874441" cy="2585323"/>
          </a:xfrm>
          <a:prstGeom prst="rect">
            <a:avLst/>
          </a:prstGeom>
          <a:noFill/>
        </p:spPr>
        <p:txBody>
          <a:bodyPr wrap="none" rtlCol="0">
            <a:spAutoFit/>
          </a:bodyPr>
          <a:lstStyle/>
          <a:p>
            <a:endParaRPr lang="en-US" dirty="0"/>
          </a:p>
          <a:p>
            <a:r>
              <a:rPr lang="en-US" dirty="0" err="1"/>
              <a:t>JobId</a:t>
            </a:r>
            <a:r>
              <a:rPr lang="en-US" dirty="0"/>
              <a:t> (start, end,  value, </a:t>
            </a:r>
            <a:r>
              <a:rPr lang="en-US" b="1" dirty="0">
                <a:solidFill>
                  <a:srgbClr val="C00000"/>
                </a:solidFill>
              </a:rPr>
              <a:t>p(j)</a:t>
            </a:r>
            <a:r>
              <a:rPr lang="en-US" dirty="0"/>
              <a:t>)</a:t>
            </a:r>
          </a:p>
          <a:p>
            <a:r>
              <a:rPr lang="en-US" dirty="0"/>
              <a:t>0  ( </a:t>
            </a:r>
          </a:p>
          <a:p>
            <a:r>
              <a:rPr lang="en-US" dirty="0"/>
              <a:t>1  (</a:t>
            </a:r>
          </a:p>
          <a:p>
            <a:r>
              <a:rPr lang="en-US" dirty="0"/>
              <a:t>2  (</a:t>
            </a:r>
          </a:p>
          <a:p>
            <a:r>
              <a:rPr lang="en-US" dirty="0"/>
              <a:t>3  (</a:t>
            </a:r>
          </a:p>
          <a:p>
            <a:r>
              <a:rPr lang="en-US" dirty="0"/>
              <a:t>4  (</a:t>
            </a:r>
          </a:p>
          <a:p>
            <a:r>
              <a:rPr lang="en-US" dirty="0"/>
              <a:t>5  (</a:t>
            </a:r>
          </a:p>
          <a:p>
            <a:r>
              <a:rPr lang="en-US" dirty="0"/>
              <a:t>6  (</a:t>
            </a:r>
          </a:p>
        </p:txBody>
      </p:sp>
      <p:sp>
        <p:nvSpPr>
          <p:cNvPr id="11" name="Arrow: Right 10">
            <a:extLst>
              <a:ext uri="{FF2B5EF4-FFF2-40B4-BE49-F238E27FC236}">
                <a16:creationId xmlns:a16="http://schemas.microsoft.com/office/drawing/2014/main" id="{51F7963F-F51E-4E95-9CD5-0ABFC926C2E0}"/>
              </a:ext>
            </a:extLst>
          </p:cNvPr>
          <p:cNvSpPr/>
          <p:nvPr/>
        </p:nvSpPr>
        <p:spPr>
          <a:xfrm>
            <a:off x="6354479" y="1221036"/>
            <a:ext cx="2209800" cy="20193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C00000"/>
                </a:solidFill>
              </a:rPr>
              <a:t>p(j)</a:t>
            </a:r>
            <a:r>
              <a:rPr lang="en-US" sz="1600" dirty="0">
                <a:solidFill>
                  <a:prstClr val="black"/>
                </a:solidFill>
              </a:rPr>
              <a:t> - last job prior to </a:t>
            </a:r>
            <a:r>
              <a:rPr lang="en-US" sz="1600" i="1" dirty="0">
                <a:solidFill>
                  <a:prstClr val="black"/>
                </a:solidFill>
              </a:rPr>
              <a:t>j</a:t>
            </a:r>
            <a:r>
              <a:rPr lang="en-US" sz="1600" dirty="0">
                <a:solidFill>
                  <a:prstClr val="black"/>
                </a:solidFill>
              </a:rPr>
              <a:t>, that does not overlap with </a:t>
            </a:r>
            <a:r>
              <a:rPr lang="en-US" sz="1600" i="1" dirty="0">
                <a:solidFill>
                  <a:prstClr val="black"/>
                </a:solidFill>
              </a:rPr>
              <a:t>j</a:t>
            </a:r>
            <a:endParaRPr lang="en-US" sz="1400" dirty="0">
              <a:solidFill>
                <a:schemeClr val="tx1"/>
              </a:solidFill>
            </a:endParaRPr>
          </a:p>
        </p:txBody>
      </p:sp>
      <p:pic>
        <p:nvPicPr>
          <p:cNvPr id="12" name="Picture 11">
            <a:extLst>
              <a:ext uri="{FF2B5EF4-FFF2-40B4-BE49-F238E27FC236}">
                <a16:creationId xmlns:a16="http://schemas.microsoft.com/office/drawing/2014/main" id="{0E2BB4FF-F4F9-49AE-923A-53CC702BAC62}"/>
              </a:ext>
            </a:extLst>
          </p:cNvPr>
          <p:cNvPicPr>
            <a:picLocks noChangeAspect="1"/>
          </p:cNvPicPr>
          <p:nvPr/>
        </p:nvPicPr>
        <p:blipFill>
          <a:blip r:embed="rId3"/>
          <a:stretch>
            <a:fillRect/>
          </a:stretch>
        </p:blipFill>
        <p:spPr>
          <a:xfrm>
            <a:off x="6015037" y="3426987"/>
            <a:ext cx="5038725" cy="3254521"/>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B159E5C1-98AB-5CA2-32F6-39D0C548C3CB}"/>
                  </a:ext>
                </a:extLst>
              </p14:cNvPr>
              <p14:cNvContentPartPr/>
              <p14:nvPr/>
            </p14:nvContentPartPr>
            <p14:xfrm>
              <a:off x="478440" y="1450080"/>
              <a:ext cx="5345640" cy="2418120"/>
            </p14:xfrm>
          </p:contentPart>
        </mc:Choice>
        <mc:Fallback xmlns="">
          <p:pic>
            <p:nvPicPr>
              <p:cNvPr id="7" name="Ink 6">
                <a:extLst>
                  <a:ext uri="{FF2B5EF4-FFF2-40B4-BE49-F238E27FC236}">
                    <a16:creationId xmlns:a16="http://schemas.microsoft.com/office/drawing/2014/main" id="{B159E5C1-98AB-5CA2-32F6-39D0C548C3CB}"/>
                  </a:ext>
                </a:extLst>
              </p:cNvPr>
              <p:cNvPicPr/>
              <p:nvPr/>
            </p:nvPicPr>
            <p:blipFill>
              <a:blip r:embed="rId5"/>
              <a:stretch>
                <a:fillRect/>
              </a:stretch>
            </p:blipFill>
            <p:spPr>
              <a:xfrm>
                <a:off x="469080" y="1440720"/>
                <a:ext cx="5364360" cy="2436840"/>
              </a:xfrm>
              <a:prstGeom prst="rect">
                <a:avLst/>
              </a:prstGeom>
            </p:spPr>
          </p:pic>
        </mc:Fallback>
      </mc:AlternateContent>
    </p:spTree>
    <p:extLst>
      <p:ext uri="{BB962C8B-B14F-4D97-AF65-F5344CB8AC3E}">
        <p14:creationId xmlns:p14="http://schemas.microsoft.com/office/powerpoint/2010/main" val="4098128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lstStyle/>
          <a:p>
            <a:r>
              <a:rPr lang="en-US" sz="3600" dirty="0"/>
              <a:t>Weighted Interval Scheduling</a:t>
            </a:r>
            <a:br>
              <a:rPr lang="en-US" sz="3600" dirty="0"/>
            </a:br>
            <a:r>
              <a:rPr lang="en-US" sz="2800" dirty="0"/>
              <a:t>(a.k.a. Job Scheduling)</a:t>
            </a:r>
          </a:p>
        </p:txBody>
      </p:sp>
      <p:sp>
        <p:nvSpPr>
          <p:cNvPr id="3" name="Content Placeholder 2"/>
          <p:cNvSpPr>
            <a:spLocks noGrp="1"/>
          </p:cNvSpPr>
          <p:nvPr>
            <p:ph idx="1"/>
          </p:nvPr>
        </p:nvSpPr>
        <p:spPr>
          <a:xfrm>
            <a:off x="162894" y="3631496"/>
            <a:ext cx="5628306" cy="2308324"/>
          </a:xfrm>
          <a:noFill/>
        </p:spPr>
        <p:txBody>
          <a:bodyPr/>
          <a:lstStyle/>
          <a:p>
            <a:pPr marL="0" indent="0">
              <a:buNone/>
            </a:pPr>
            <a:r>
              <a:rPr lang="en-US" sz="2000" dirty="0"/>
              <a:t>Preprocessing: </a:t>
            </a:r>
          </a:p>
          <a:p>
            <a:r>
              <a:rPr lang="en-US" sz="1800" dirty="0">
                <a:solidFill>
                  <a:srgbClr val="C00000"/>
                </a:solidFill>
              </a:rPr>
              <a:t>Sort jobs by finish time (increasing). </a:t>
            </a:r>
          </a:p>
          <a:p>
            <a:r>
              <a:rPr lang="en-US" sz="1800" dirty="0"/>
              <a:t>For each job </a:t>
            </a:r>
            <a:r>
              <a:rPr lang="en-US" sz="1800" i="1" dirty="0"/>
              <a:t>j</a:t>
            </a:r>
            <a:r>
              <a:rPr lang="en-US" sz="1800" dirty="0"/>
              <a:t>, compute </a:t>
            </a:r>
            <a:r>
              <a:rPr lang="en-US" sz="1800" i="1" dirty="0">
                <a:solidFill>
                  <a:srgbClr val="C00000"/>
                </a:solidFill>
              </a:rPr>
              <a:t>p(j)</a:t>
            </a:r>
            <a:r>
              <a:rPr lang="en-US" sz="1800" dirty="0">
                <a:solidFill>
                  <a:srgbClr val="C00000"/>
                </a:solidFill>
              </a:rPr>
              <a:t>, the last job prior to </a:t>
            </a:r>
            <a:r>
              <a:rPr lang="en-US" sz="1800" i="1" dirty="0">
                <a:solidFill>
                  <a:srgbClr val="C00000"/>
                </a:solidFill>
              </a:rPr>
              <a:t>j</a:t>
            </a:r>
            <a:r>
              <a:rPr lang="en-US" sz="1800" dirty="0">
                <a:solidFill>
                  <a:srgbClr val="C00000"/>
                </a:solidFill>
              </a:rPr>
              <a:t>,  that does not overlap with </a:t>
            </a:r>
            <a:r>
              <a:rPr lang="en-US" sz="1800" i="1" dirty="0">
                <a:solidFill>
                  <a:srgbClr val="C00000"/>
                </a:solidFill>
              </a:rPr>
              <a:t>j</a:t>
            </a:r>
            <a:r>
              <a:rPr lang="en-US" sz="1800" dirty="0"/>
              <a:t>.</a:t>
            </a:r>
          </a:p>
          <a:p>
            <a:pPr lvl="1"/>
            <a:r>
              <a:rPr lang="en-US" sz="1800" dirty="0"/>
              <a:t>p(4) is 1 (last job that does not overlap with job 4)</a:t>
            </a:r>
          </a:p>
          <a:p>
            <a:pPr lvl="1"/>
            <a:r>
              <a:rPr lang="en-US" sz="1800" dirty="0"/>
              <a:t>p(5) is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dirty="0"/>
          </a:p>
        </p:txBody>
      </p:sp>
      <p:sp>
        <p:nvSpPr>
          <p:cNvPr id="9" name="TextBox 8"/>
          <p:cNvSpPr txBox="1"/>
          <p:nvPr/>
        </p:nvSpPr>
        <p:spPr>
          <a:xfrm>
            <a:off x="457200" y="989957"/>
            <a:ext cx="1889492" cy="2308324"/>
          </a:xfrm>
          <a:prstGeom prst="rect">
            <a:avLst/>
          </a:prstGeom>
          <a:noFill/>
        </p:spPr>
        <p:txBody>
          <a:bodyPr wrap="none" rtlCol="0">
            <a:spAutoFit/>
          </a:bodyPr>
          <a:lstStyle/>
          <a:p>
            <a:r>
              <a:rPr lang="en-US" dirty="0"/>
              <a:t>E.g.:</a:t>
            </a:r>
          </a:p>
          <a:p>
            <a:r>
              <a:rPr lang="en-US" dirty="0"/>
              <a:t>(start, end,  value)</a:t>
            </a:r>
          </a:p>
          <a:p>
            <a:r>
              <a:rPr lang="en-US" dirty="0"/>
              <a:t>(6,   8,  $2)</a:t>
            </a:r>
          </a:p>
          <a:p>
            <a:r>
              <a:rPr lang="en-US" dirty="0"/>
              <a:t>(2,   5,  $6)</a:t>
            </a:r>
          </a:p>
          <a:p>
            <a:r>
              <a:rPr lang="en-US" dirty="0"/>
              <a:t>(3, 11,  $5)</a:t>
            </a:r>
          </a:p>
          <a:p>
            <a:r>
              <a:rPr lang="en-US" dirty="0"/>
              <a:t>(5,   6,  $3)</a:t>
            </a:r>
          </a:p>
          <a:p>
            <a:r>
              <a:rPr lang="en-US" dirty="0"/>
              <a:t>(1,   4,  $5) </a:t>
            </a:r>
          </a:p>
          <a:p>
            <a:r>
              <a:rPr lang="en-US" dirty="0"/>
              <a:t>(4,   7,  $2)</a:t>
            </a:r>
          </a:p>
        </p:txBody>
      </p:sp>
      <p:sp>
        <p:nvSpPr>
          <p:cNvPr id="10" name="TextBox 9"/>
          <p:cNvSpPr txBox="1"/>
          <p:nvPr/>
        </p:nvSpPr>
        <p:spPr>
          <a:xfrm>
            <a:off x="3900461" y="835506"/>
            <a:ext cx="2439322" cy="2585323"/>
          </a:xfrm>
          <a:prstGeom prst="rect">
            <a:avLst/>
          </a:prstGeom>
          <a:noFill/>
        </p:spPr>
        <p:txBody>
          <a:bodyPr wrap="none" rtlCol="0">
            <a:spAutoFit/>
          </a:bodyPr>
          <a:lstStyle/>
          <a:p>
            <a:r>
              <a:rPr lang="en-US" dirty="0"/>
              <a:t>  </a:t>
            </a:r>
          </a:p>
          <a:p>
            <a:r>
              <a:rPr lang="en-US" dirty="0" err="1"/>
              <a:t>JobId</a:t>
            </a:r>
            <a:r>
              <a:rPr lang="en-US" dirty="0"/>
              <a:t> (start, end,  value)</a:t>
            </a:r>
          </a:p>
          <a:p>
            <a:r>
              <a:rPr lang="en-US" dirty="0"/>
              <a:t>0  ( 0,   </a:t>
            </a:r>
            <a:r>
              <a:rPr lang="en-US" b="1" dirty="0">
                <a:solidFill>
                  <a:srgbClr val="C00000"/>
                </a:solidFill>
              </a:rPr>
              <a:t>0</a:t>
            </a:r>
            <a:r>
              <a:rPr lang="en-US" dirty="0"/>
              <a:t>,  $0 )</a:t>
            </a:r>
          </a:p>
          <a:p>
            <a:r>
              <a:rPr lang="en-US" dirty="0"/>
              <a:t>1  ( 1,   </a:t>
            </a:r>
            <a:r>
              <a:rPr lang="en-US" b="1" dirty="0">
                <a:solidFill>
                  <a:srgbClr val="C00000"/>
                </a:solidFill>
              </a:rPr>
              <a:t>4</a:t>
            </a:r>
            <a:r>
              <a:rPr lang="en-US" dirty="0"/>
              <a:t>,  $5 ) </a:t>
            </a:r>
          </a:p>
          <a:p>
            <a:r>
              <a:rPr lang="en-US" dirty="0"/>
              <a:t>2  ( 2,   </a:t>
            </a:r>
            <a:r>
              <a:rPr lang="en-US" b="1" dirty="0">
                <a:solidFill>
                  <a:srgbClr val="C00000"/>
                </a:solidFill>
              </a:rPr>
              <a:t>5</a:t>
            </a:r>
            <a:r>
              <a:rPr lang="en-US" dirty="0"/>
              <a:t>,  $6 )</a:t>
            </a:r>
          </a:p>
          <a:p>
            <a:r>
              <a:rPr lang="en-US" dirty="0"/>
              <a:t>3  ( 5,   </a:t>
            </a:r>
            <a:r>
              <a:rPr lang="en-US" b="1" dirty="0">
                <a:solidFill>
                  <a:srgbClr val="C00000"/>
                </a:solidFill>
              </a:rPr>
              <a:t>6</a:t>
            </a:r>
            <a:r>
              <a:rPr lang="en-US" dirty="0"/>
              <a:t>,  $3 )</a:t>
            </a:r>
          </a:p>
          <a:p>
            <a:r>
              <a:rPr lang="en-US" dirty="0"/>
              <a:t>4  ( 4,   </a:t>
            </a:r>
            <a:r>
              <a:rPr lang="en-US" b="1" dirty="0">
                <a:solidFill>
                  <a:srgbClr val="C00000"/>
                </a:solidFill>
              </a:rPr>
              <a:t>7</a:t>
            </a:r>
            <a:r>
              <a:rPr lang="en-US" dirty="0"/>
              <a:t>,  $2 )</a:t>
            </a:r>
          </a:p>
          <a:p>
            <a:r>
              <a:rPr lang="en-US" dirty="0"/>
              <a:t>5  ( 6,   </a:t>
            </a:r>
            <a:r>
              <a:rPr lang="en-US" b="1" dirty="0">
                <a:solidFill>
                  <a:srgbClr val="C00000"/>
                </a:solidFill>
              </a:rPr>
              <a:t>8</a:t>
            </a:r>
            <a:r>
              <a:rPr lang="en-US" dirty="0"/>
              <a:t>,  $2 )</a:t>
            </a:r>
          </a:p>
          <a:p>
            <a:r>
              <a:rPr lang="en-US" dirty="0"/>
              <a:t>6  ( 3, </a:t>
            </a:r>
            <a:r>
              <a:rPr lang="en-US" b="1" dirty="0">
                <a:solidFill>
                  <a:srgbClr val="C00000"/>
                </a:solidFill>
              </a:rPr>
              <a:t>11</a:t>
            </a:r>
            <a:r>
              <a:rPr lang="en-US" dirty="0"/>
              <a:t>,  $5 )</a:t>
            </a:r>
          </a:p>
        </p:txBody>
      </p:sp>
      <p:sp>
        <p:nvSpPr>
          <p:cNvPr id="11" name="Arrow: Right 10">
            <a:extLst>
              <a:ext uri="{FF2B5EF4-FFF2-40B4-BE49-F238E27FC236}">
                <a16:creationId xmlns:a16="http://schemas.microsoft.com/office/drawing/2014/main" id="{51F7963F-F51E-4E95-9CD5-0ABFC926C2E0}"/>
              </a:ext>
            </a:extLst>
          </p:cNvPr>
          <p:cNvSpPr/>
          <p:nvPr/>
        </p:nvSpPr>
        <p:spPr>
          <a:xfrm>
            <a:off x="6354479" y="1221036"/>
            <a:ext cx="2209800" cy="20193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C00000"/>
                </a:solidFill>
              </a:rPr>
              <a:t>p(j)</a:t>
            </a:r>
            <a:r>
              <a:rPr lang="en-US" sz="1600" dirty="0">
                <a:solidFill>
                  <a:prstClr val="black"/>
                </a:solidFill>
              </a:rPr>
              <a:t> - last job prior to </a:t>
            </a:r>
            <a:r>
              <a:rPr lang="en-US" sz="1600" i="1" dirty="0">
                <a:solidFill>
                  <a:prstClr val="black"/>
                </a:solidFill>
              </a:rPr>
              <a:t>j</a:t>
            </a:r>
            <a:r>
              <a:rPr lang="en-US" sz="1600" dirty="0">
                <a:solidFill>
                  <a:prstClr val="black"/>
                </a:solidFill>
              </a:rPr>
              <a:t>, that does not overlap with </a:t>
            </a:r>
            <a:r>
              <a:rPr lang="en-US" sz="1600" i="1" dirty="0">
                <a:solidFill>
                  <a:prstClr val="black"/>
                </a:solidFill>
              </a:rPr>
              <a:t>j</a:t>
            </a:r>
            <a:endParaRPr lang="en-US" sz="1400" dirty="0">
              <a:solidFill>
                <a:schemeClr val="tx1"/>
              </a:solidFill>
            </a:endParaRPr>
          </a:p>
        </p:txBody>
      </p:sp>
      <p:pic>
        <p:nvPicPr>
          <p:cNvPr id="12" name="Picture 11">
            <a:extLst>
              <a:ext uri="{FF2B5EF4-FFF2-40B4-BE49-F238E27FC236}">
                <a16:creationId xmlns:a16="http://schemas.microsoft.com/office/drawing/2014/main" id="{0E2BB4FF-F4F9-49AE-923A-53CC702BAC62}"/>
              </a:ext>
            </a:extLst>
          </p:cNvPr>
          <p:cNvPicPr>
            <a:picLocks noChangeAspect="1"/>
          </p:cNvPicPr>
          <p:nvPr/>
        </p:nvPicPr>
        <p:blipFill>
          <a:blip r:embed="rId3"/>
          <a:stretch>
            <a:fillRect/>
          </a:stretch>
        </p:blipFill>
        <p:spPr>
          <a:xfrm>
            <a:off x="6015037" y="3426987"/>
            <a:ext cx="5038725" cy="3254521"/>
          </a:xfrm>
          <a:prstGeom prst="rect">
            <a:avLst/>
          </a:prstGeom>
        </p:spPr>
      </p:pic>
      <p:sp>
        <p:nvSpPr>
          <p:cNvPr id="13" name="Arrow: Right 12">
            <a:extLst>
              <a:ext uri="{FF2B5EF4-FFF2-40B4-BE49-F238E27FC236}">
                <a16:creationId xmlns:a16="http://schemas.microsoft.com/office/drawing/2014/main" id="{42CDCCFB-34BD-4229-B4AE-E1EF9D9FF14B}"/>
              </a:ext>
            </a:extLst>
          </p:cNvPr>
          <p:cNvSpPr/>
          <p:nvPr/>
        </p:nvSpPr>
        <p:spPr>
          <a:xfrm>
            <a:off x="2057400" y="1538413"/>
            <a:ext cx="1787726" cy="15857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Add job 0</a:t>
            </a:r>
          </a:p>
          <a:p>
            <a:pPr algn="ctr"/>
            <a:r>
              <a:rPr lang="en-US" dirty="0">
                <a:solidFill>
                  <a:schemeClr val="tx1"/>
                </a:solidFill>
              </a:rPr>
              <a:t>Sort by </a:t>
            </a:r>
            <a:r>
              <a:rPr lang="en-US" dirty="0">
                <a:solidFill>
                  <a:srgbClr val="C00000"/>
                </a:solidFill>
              </a:rPr>
              <a:t>finish time</a:t>
            </a:r>
          </a:p>
        </p:txBody>
      </p:sp>
      <p:sp>
        <p:nvSpPr>
          <p:cNvPr id="14" name="TextBox 13">
            <a:extLst>
              <a:ext uri="{FF2B5EF4-FFF2-40B4-BE49-F238E27FC236}">
                <a16:creationId xmlns:a16="http://schemas.microsoft.com/office/drawing/2014/main" id="{4DAEFD70-6E68-4E86-A9FA-7B84B5027D5A}"/>
              </a:ext>
            </a:extLst>
          </p:cNvPr>
          <p:cNvSpPr txBox="1"/>
          <p:nvPr/>
        </p:nvSpPr>
        <p:spPr>
          <a:xfrm>
            <a:off x="8687639" y="844358"/>
            <a:ext cx="2874441" cy="2585323"/>
          </a:xfrm>
          <a:prstGeom prst="rect">
            <a:avLst/>
          </a:prstGeom>
          <a:noFill/>
        </p:spPr>
        <p:txBody>
          <a:bodyPr wrap="none" rtlCol="0">
            <a:spAutoFit/>
          </a:bodyPr>
          <a:lstStyle/>
          <a:p>
            <a:endParaRPr lang="en-US" dirty="0"/>
          </a:p>
          <a:p>
            <a:r>
              <a:rPr lang="en-US" dirty="0" err="1"/>
              <a:t>JobId</a:t>
            </a:r>
            <a:r>
              <a:rPr lang="en-US" dirty="0"/>
              <a:t> (start, end,  value, p(j))</a:t>
            </a:r>
          </a:p>
          <a:p>
            <a:r>
              <a:rPr lang="en-US" dirty="0"/>
              <a:t>0  (0,   0,  $0,       ) </a:t>
            </a:r>
          </a:p>
          <a:p>
            <a:r>
              <a:rPr lang="en-US" dirty="0"/>
              <a:t>1  (1,   4,  $5,       ) </a:t>
            </a:r>
          </a:p>
          <a:p>
            <a:r>
              <a:rPr lang="en-US" dirty="0"/>
              <a:t>2  (2,   5,  $6,       )</a:t>
            </a:r>
          </a:p>
          <a:p>
            <a:r>
              <a:rPr lang="en-US" dirty="0"/>
              <a:t>3  (5,   6,  $3,       )</a:t>
            </a:r>
          </a:p>
          <a:p>
            <a:r>
              <a:rPr lang="en-US" dirty="0"/>
              <a:t>4  (4,   7,  $2,       )</a:t>
            </a:r>
          </a:p>
          <a:p>
            <a:r>
              <a:rPr lang="en-US" dirty="0"/>
              <a:t>5  (6,   8,  $2,       )</a:t>
            </a:r>
          </a:p>
          <a:p>
            <a:r>
              <a:rPr lang="en-US" dirty="0"/>
              <a:t>6  (3, 11,  $5,       )</a:t>
            </a:r>
          </a:p>
        </p:txBody>
      </p:sp>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B72F1D8A-3F43-1067-B45A-5C5EF840A209}"/>
                  </a:ext>
                </a:extLst>
              </p14:cNvPr>
              <p14:cNvContentPartPr/>
              <p14:nvPr/>
            </p14:nvContentPartPr>
            <p14:xfrm>
              <a:off x="2220840" y="1219320"/>
              <a:ext cx="8044560" cy="2570040"/>
            </p14:xfrm>
          </p:contentPart>
        </mc:Choice>
        <mc:Fallback xmlns="">
          <p:pic>
            <p:nvPicPr>
              <p:cNvPr id="7" name="Ink 6">
                <a:extLst>
                  <a:ext uri="{FF2B5EF4-FFF2-40B4-BE49-F238E27FC236}">
                    <a16:creationId xmlns:a16="http://schemas.microsoft.com/office/drawing/2014/main" id="{B72F1D8A-3F43-1067-B45A-5C5EF840A209}"/>
                  </a:ext>
                </a:extLst>
              </p:cNvPr>
              <p:cNvPicPr/>
              <p:nvPr/>
            </p:nvPicPr>
            <p:blipFill>
              <a:blip r:embed="rId5"/>
              <a:stretch>
                <a:fillRect/>
              </a:stretch>
            </p:blipFill>
            <p:spPr>
              <a:xfrm>
                <a:off x="2211480" y="1209960"/>
                <a:ext cx="8063280" cy="2588760"/>
              </a:xfrm>
              <a:prstGeom prst="rect">
                <a:avLst/>
              </a:prstGeom>
            </p:spPr>
          </p:pic>
        </mc:Fallback>
      </mc:AlternateContent>
    </p:spTree>
    <p:extLst>
      <p:ext uri="{BB962C8B-B14F-4D97-AF65-F5344CB8AC3E}">
        <p14:creationId xmlns:p14="http://schemas.microsoft.com/office/powerpoint/2010/main" val="3189754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838200"/>
          </a:xfrm>
        </p:spPr>
        <p:txBody>
          <a:bodyPr/>
          <a:lstStyle/>
          <a:p>
            <a:r>
              <a:rPr lang="en-US" sz="3600" dirty="0"/>
              <a:t>Weighted Interval Scheduling</a:t>
            </a:r>
            <a:br>
              <a:rPr lang="en-US" sz="3600" dirty="0"/>
            </a:br>
            <a:r>
              <a:rPr lang="en-US" sz="2800" dirty="0"/>
              <a:t>(a.k.a. Job Scheduling)</a:t>
            </a:r>
          </a:p>
        </p:txBody>
      </p:sp>
      <p:sp>
        <p:nvSpPr>
          <p:cNvPr id="3" name="Content Placeholder 2"/>
          <p:cNvSpPr>
            <a:spLocks noGrp="1"/>
          </p:cNvSpPr>
          <p:nvPr>
            <p:ph idx="1"/>
          </p:nvPr>
        </p:nvSpPr>
        <p:spPr>
          <a:xfrm>
            <a:off x="162894" y="3631496"/>
            <a:ext cx="5628306" cy="2308324"/>
          </a:xfrm>
          <a:noFill/>
        </p:spPr>
        <p:txBody>
          <a:bodyPr/>
          <a:lstStyle/>
          <a:p>
            <a:pPr marL="0" indent="0">
              <a:buNone/>
            </a:pPr>
            <a:r>
              <a:rPr lang="en-US" sz="2000" dirty="0"/>
              <a:t>Preprocessing: </a:t>
            </a:r>
          </a:p>
          <a:p>
            <a:r>
              <a:rPr lang="en-US" sz="1800" dirty="0">
                <a:solidFill>
                  <a:srgbClr val="C00000"/>
                </a:solidFill>
              </a:rPr>
              <a:t>Sort jobs by finish time (increasing). </a:t>
            </a:r>
          </a:p>
          <a:p>
            <a:r>
              <a:rPr lang="en-US" sz="1800" dirty="0"/>
              <a:t>For each job </a:t>
            </a:r>
            <a:r>
              <a:rPr lang="en-US" sz="1800" i="1" dirty="0"/>
              <a:t>j</a:t>
            </a:r>
            <a:r>
              <a:rPr lang="en-US" sz="1800" dirty="0"/>
              <a:t>, compute </a:t>
            </a:r>
            <a:r>
              <a:rPr lang="en-US" sz="1800" i="1" dirty="0">
                <a:solidFill>
                  <a:srgbClr val="C00000"/>
                </a:solidFill>
              </a:rPr>
              <a:t>p(j)</a:t>
            </a:r>
            <a:r>
              <a:rPr lang="en-US" sz="1800" dirty="0">
                <a:solidFill>
                  <a:srgbClr val="C00000"/>
                </a:solidFill>
              </a:rPr>
              <a:t>, the last job prior to </a:t>
            </a:r>
            <a:r>
              <a:rPr lang="en-US" sz="1800" i="1" dirty="0">
                <a:solidFill>
                  <a:srgbClr val="C00000"/>
                </a:solidFill>
              </a:rPr>
              <a:t>j</a:t>
            </a:r>
            <a:r>
              <a:rPr lang="en-US" sz="1800" dirty="0">
                <a:solidFill>
                  <a:srgbClr val="C00000"/>
                </a:solidFill>
              </a:rPr>
              <a:t>,  that does not overlap with </a:t>
            </a:r>
            <a:r>
              <a:rPr lang="en-US" sz="1800" i="1" dirty="0">
                <a:solidFill>
                  <a:srgbClr val="C00000"/>
                </a:solidFill>
              </a:rPr>
              <a:t>j</a:t>
            </a:r>
            <a:r>
              <a:rPr lang="en-US" sz="1800" dirty="0"/>
              <a:t>.</a:t>
            </a:r>
          </a:p>
          <a:p>
            <a:pPr lvl="1"/>
            <a:r>
              <a:rPr lang="en-US" sz="1800" dirty="0"/>
              <a:t>p(4) is 1 (last job that does not overlap with job 4)</a:t>
            </a:r>
          </a:p>
          <a:p>
            <a:pPr lvl="1"/>
            <a:r>
              <a:rPr lang="en-US" sz="1800" dirty="0"/>
              <a:t>p(5) is 3</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dirty="0"/>
          </a:p>
        </p:txBody>
      </p:sp>
      <p:sp>
        <p:nvSpPr>
          <p:cNvPr id="9" name="TextBox 8"/>
          <p:cNvSpPr txBox="1"/>
          <p:nvPr/>
        </p:nvSpPr>
        <p:spPr>
          <a:xfrm>
            <a:off x="578787" y="989957"/>
            <a:ext cx="1889492" cy="2308324"/>
          </a:xfrm>
          <a:prstGeom prst="rect">
            <a:avLst/>
          </a:prstGeom>
          <a:noFill/>
        </p:spPr>
        <p:txBody>
          <a:bodyPr wrap="none" rtlCol="0">
            <a:spAutoFit/>
          </a:bodyPr>
          <a:lstStyle/>
          <a:p>
            <a:r>
              <a:rPr lang="en-US" dirty="0"/>
              <a:t>E.g.:</a:t>
            </a:r>
          </a:p>
          <a:p>
            <a:r>
              <a:rPr lang="en-US" dirty="0"/>
              <a:t>(start, end,  value)</a:t>
            </a:r>
          </a:p>
          <a:p>
            <a:r>
              <a:rPr lang="en-US" dirty="0"/>
              <a:t>(6,   8,  $2)</a:t>
            </a:r>
          </a:p>
          <a:p>
            <a:r>
              <a:rPr lang="en-US" dirty="0"/>
              <a:t>(2,   5,  $6)</a:t>
            </a:r>
          </a:p>
          <a:p>
            <a:r>
              <a:rPr lang="en-US" dirty="0"/>
              <a:t>(3, 11,  $5)</a:t>
            </a:r>
          </a:p>
          <a:p>
            <a:r>
              <a:rPr lang="en-US" dirty="0"/>
              <a:t>(5,   6,  $3)</a:t>
            </a:r>
          </a:p>
          <a:p>
            <a:r>
              <a:rPr lang="en-US" dirty="0"/>
              <a:t>(1,   4,  $5) </a:t>
            </a:r>
          </a:p>
          <a:p>
            <a:r>
              <a:rPr lang="en-US" dirty="0"/>
              <a:t>(4,   7,  $2)</a:t>
            </a:r>
          </a:p>
        </p:txBody>
      </p:sp>
      <p:sp>
        <p:nvSpPr>
          <p:cNvPr id="8" name="TextBox 7">
            <a:extLst>
              <a:ext uri="{FF2B5EF4-FFF2-40B4-BE49-F238E27FC236}">
                <a16:creationId xmlns:a16="http://schemas.microsoft.com/office/drawing/2014/main" id="{8BCD8E62-5750-46B0-8D86-CE77880455BD}"/>
              </a:ext>
            </a:extLst>
          </p:cNvPr>
          <p:cNvSpPr txBox="1"/>
          <p:nvPr/>
        </p:nvSpPr>
        <p:spPr>
          <a:xfrm>
            <a:off x="8687639" y="844358"/>
            <a:ext cx="2874441" cy="2585323"/>
          </a:xfrm>
          <a:prstGeom prst="rect">
            <a:avLst/>
          </a:prstGeom>
          <a:noFill/>
        </p:spPr>
        <p:txBody>
          <a:bodyPr wrap="none" rtlCol="0">
            <a:spAutoFit/>
          </a:bodyPr>
          <a:lstStyle/>
          <a:p>
            <a:endParaRPr lang="en-US" dirty="0"/>
          </a:p>
          <a:p>
            <a:r>
              <a:rPr lang="en-US" dirty="0" err="1"/>
              <a:t>JobId</a:t>
            </a:r>
            <a:r>
              <a:rPr lang="en-US" dirty="0"/>
              <a:t> (start, end,  value, p(j))</a:t>
            </a:r>
          </a:p>
          <a:p>
            <a:r>
              <a:rPr lang="en-US" dirty="0"/>
              <a:t>0  (0,   0,  $0,  </a:t>
            </a:r>
            <a:r>
              <a:rPr lang="en-US" b="1" dirty="0">
                <a:solidFill>
                  <a:srgbClr val="C00000"/>
                </a:solidFill>
              </a:rPr>
              <a:t>-1</a:t>
            </a:r>
            <a:r>
              <a:rPr lang="en-US" dirty="0"/>
              <a:t>   ) </a:t>
            </a:r>
          </a:p>
          <a:p>
            <a:r>
              <a:rPr lang="en-US" dirty="0"/>
              <a:t>1  (1,   4,  $5,   </a:t>
            </a:r>
            <a:r>
              <a:rPr lang="en-US" b="1" dirty="0">
                <a:solidFill>
                  <a:srgbClr val="C00000"/>
                </a:solidFill>
              </a:rPr>
              <a:t>0</a:t>
            </a:r>
            <a:r>
              <a:rPr lang="en-US" dirty="0"/>
              <a:t>   ) </a:t>
            </a:r>
          </a:p>
          <a:p>
            <a:r>
              <a:rPr lang="en-US" dirty="0"/>
              <a:t>2  (2,   5,  $6,   </a:t>
            </a:r>
            <a:r>
              <a:rPr lang="en-US" b="1" dirty="0">
                <a:solidFill>
                  <a:srgbClr val="C00000"/>
                </a:solidFill>
              </a:rPr>
              <a:t>0</a:t>
            </a:r>
            <a:r>
              <a:rPr lang="en-US" dirty="0"/>
              <a:t>   )</a:t>
            </a:r>
          </a:p>
          <a:p>
            <a:r>
              <a:rPr lang="en-US" dirty="0"/>
              <a:t>3  (5,   6,  $3,   </a:t>
            </a:r>
            <a:r>
              <a:rPr lang="en-US" b="1" dirty="0">
                <a:solidFill>
                  <a:srgbClr val="C00000"/>
                </a:solidFill>
              </a:rPr>
              <a:t>2</a:t>
            </a:r>
            <a:r>
              <a:rPr lang="en-US" dirty="0"/>
              <a:t>   )</a:t>
            </a:r>
          </a:p>
          <a:p>
            <a:r>
              <a:rPr lang="en-US" dirty="0"/>
              <a:t>4  (4,   7,  $2,   </a:t>
            </a:r>
            <a:r>
              <a:rPr lang="en-US" b="1" dirty="0">
                <a:solidFill>
                  <a:srgbClr val="C00000"/>
                </a:solidFill>
              </a:rPr>
              <a:t>1</a:t>
            </a:r>
            <a:r>
              <a:rPr lang="en-US" dirty="0"/>
              <a:t>   )</a:t>
            </a:r>
          </a:p>
          <a:p>
            <a:r>
              <a:rPr lang="en-US" dirty="0"/>
              <a:t>5  (6,   8,  $2,   </a:t>
            </a:r>
            <a:r>
              <a:rPr lang="en-US" b="1" dirty="0">
                <a:solidFill>
                  <a:srgbClr val="C00000"/>
                </a:solidFill>
              </a:rPr>
              <a:t>3</a:t>
            </a:r>
            <a:r>
              <a:rPr lang="en-US" dirty="0"/>
              <a:t>   )</a:t>
            </a:r>
          </a:p>
          <a:p>
            <a:r>
              <a:rPr lang="en-US" dirty="0"/>
              <a:t>6  (3, 11,  $5,   </a:t>
            </a:r>
            <a:r>
              <a:rPr lang="en-US" b="1" dirty="0">
                <a:solidFill>
                  <a:srgbClr val="C00000"/>
                </a:solidFill>
              </a:rPr>
              <a:t>0</a:t>
            </a:r>
            <a:r>
              <a:rPr lang="en-US" dirty="0"/>
              <a:t>   )</a:t>
            </a:r>
          </a:p>
        </p:txBody>
      </p:sp>
      <p:sp>
        <p:nvSpPr>
          <p:cNvPr id="11" name="Arrow: Right 10">
            <a:extLst>
              <a:ext uri="{FF2B5EF4-FFF2-40B4-BE49-F238E27FC236}">
                <a16:creationId xmlns:a16="http://schemas.microsoft.com/office/drawing/2014/main" id="{51F7963F-F51E-4E95-9CD5-0ABFC926C2E0}"/>
              </a:ext>
            </a:extLst>
          </p:cNvPr>
          <p:cNvSpPr/>
          <p:nvPr/>
        </p:nvSpPr>
        <p:spPr>
          <a:xfrm>
            <a:off x="6354479" y="1221036"/>
            <a:ext cx="2209800" cy="201930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1" dirty="0">
                <a:solidFill>
                  <a:srgbClr val="C00000"/>
                </a:solidFill>
              </a:rPr>
              <a:t>p(j)</a:t>
            </a:r>
            <a:r>
              <a:rPr lang="en-US" sz="1600" dirty="0">
                <a:solidFill>
                  <a:prstClr val="black"/>
                </a:solidFill>
              </a:rPr>
              <a:t> - last job prior to </a:t>
            </a:r>
            <a:r>
              <a:rPr lang="en-US" sz="1600" i="1" dirty="0">
                <a:solidFill>
                  <a:prstClr val="black"/>
                </a:solidFill>
              </a:rPr>
              <a:t>j</a:t>
            </a:r>
            <a:r>
              <a:rPr lang="en-US" sz="1600" dirty="0">
                <a:solidFill>
                  <a:prstClr val="black"/>
                </a:solidFill>
              </a:rPr>
              <a:t>, that does not overlap with </a:t>
            </a:r>
            <a:r>
              <a:rPr lang="en-US" sz="1600" i="1" dirty="0">
                <a:solidFill>
                  <a:prstClr val="black"/>
                </a:solidFill>
              </a:rPr>
              <a:t>j</a:t>
            </a:r>
            <a:endParaRPr lang="en-US" sz="1400" dirty="0">
              <a:solidFill>
                <a:schemeClr val="tx1"/>
              </a:solidFill>
            </a:endParaRPr>
          </a:p>
        </p:txBody>
      </p:sp>
      <p:sp>
        <p:nvSpPr>
          <p:cNvPr id="13" name="Arrow: Right 12">
            <a:extLst>
              <a:ext uri="{FF2B5EF4-FFF2-40B4-BE49-F238E27FC236}">
                <a16:creationId xmlns:a16="http://schemas.microsoft.com/office/drawing/2014/main" id="{C2E3E9FA-37A6-469A-BCA6-A7F3FAB4C823}"/>
              </a:ext>
            </a:extLst>
          </p:cNvPr>
          <p:cNvSpPr/>
          <p:nvPr/>
        </p:nvSpPr>
        <p:spPr>
          <a:xfrm>
            <a:off x="2057400" y="1538413"/>
            <a:ext cx="1787726" cy="15857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rPr>
              <a:t>Add job 0</a:t>
            </a:r>
          </a:p>
          <a:p>
            <a:pPr algn="ctr"/>
            <a:r>
              <a:rPr lang="en-US" dirty="0">
                <a:solidFill>
                  <a:schemeClr val="tx1"/>
                </a:solidFill>
              </a:rPr>
              <a:t>Sort by </a:t>
            </a:r>
            <a:r>
              <a:rPr lang="en-US" dirty="0">
                <a:solidFill>
                  <a:srgbClr val="C00000"/>
                </a:solidFill>
              </a:rPr>
              <a:t>finish time</a:t>
            </a:r>
          </a:p>
        </p:txBody>
      </p:sp>
      <p:sp>
        <p:nvSpPr>
          <p:cNvPr id="14" name="TextBox 13">
            <a:extLst>
              <a:ext uri="{FF2B5EF4-FFF2-40B4-BE49-F238E27FC236}">
                <a16:creationId xmlns:a16="http://schemas.microsoft.com/office/drawing/2014/main" id="{9555F6B4-634C-4FEB-B180-9EDAAD28C593}"/>
              </a:ext>
            </a:extLst>
          </p:cNvPr>
          <p:cNvSpPr txBox="1"/>
          <p:nvPr/>
        </p:nvSpPr>
        <p:spPr>
          <a:xfrm>
            <a:off x="3900461" y="835506"/>
            <a:ext cx="2439322" cy="2585323"/>
          </a:xfrm>
          <a:prstGeom prst="rect">
            <a:avLst/>
          </a:prstGeom>
          <a:noFill/>
        </p:spPr>
        <p:txBody>
          <a:bodyPr wrap="none" rtlCol="0">
            <a:spAutoFit/>
          </a:bodyPr>
          <a:lstStyle/>
          <a:p>
            <a:r>
              <a:rPr lang="en-US" dirty="0"/>
              <a:t>  </a:t>
            </a:r>
          </a:p>
          <a:p>
            <a:r>
              <a:rPr lang="en-US" dirty="0" err="1"/>
              <a:t>JobId</a:t>
            </a:r>
            <a:r>
              <a:rPr lang="en-US" dirty="0"/>
              <a:t> (start, end,  value)</a:t>
            </a:r>
          </a:p>
          <a:p>
            <a:r>
              <a:rPr lang="en-US" dirty="0"/>
              <a:t>0  ( 0,   </a:t>
            </a:r>
            <a:r>
              <a:rPr lang="en-US" b="1" dirty="0">
                <a:solidFill>
                  <a:srgbClr val="C00000"/>
                </a:solidFill>
              </a:rPr>
              <a:t>0</a:t>
            </a:r>
            <a:r>
              <a:rPr lang="en-US" dirty="0"/>
              <a:t>,  $0 )</a:t>
            </a:r>
          </a:p>
          <a:p>
            <a:r>
              <a:rPr lang="en-US" dirty="0"/>
              <a:t>1  ( 1,   </a:t>
            </a:r>
            <a:r>
              <a:rPr lang="en-US" b="1" dirty="0">
                <a:solidFill>
                  <a:srgbClr val="C00000"/>
                </a:solidFill>
              </a:rPr>
              <a:t>4</a:t>
            </a:r>
            <a:r>
              <a:rPr lang="en-US" dirty="0"/>
              <a:t>,  $5 ) </a:t>
            </a:r>
          </a:p>
          <a:p>
            <a:r>
              <a:rPr lang="en-US" dirty="0"/>
              <a:t>2  ( 2,   </a:t>
            </a:r>
            <a:r>
              <a:rPr lang="en-US" b="1" dirty="0">
                <a:solidFill>
                  <a:srgbClr val="C00000"/>
                </a:solidFill>
              </a:rPr>
              <a:t>5</a:t>
            </a:r>
            <a:r>
              <a:rPr lang="en-US" dirty="0"/>
              <a:t>,  $6 )</a:t>
            </a:r>
          </a:p>
          <a:p>
            <a:r>
              <a:rPr lang="en-US" dirty="0"/>
              <a:t>3  ( 5,   </a:t>
            </a:r>
            <a:r>
              <a:rPr lang="en-US" b="1" dirty="0">
                <a:solidFill>
                  <a:srgbClr val="C00000"/>
                </a:solidFill>
              </a:rPr>
              <a:t>6</a:t>
            </a:r>
            <a:r>
              <a:rPr lang="en-US" dirty="0"/>
              <a:t>,  $3 )</a:t>
            </a:r>
          </a:p>
          <a:p>
            <a:r>
              <a:rPr lang="en-US" dirty="0"/>
              <a:t>4  ( 4,   </a:t>
            </a:r>
            <a:r>
              <a:rPr lang="en-US" b="1" dirty="0">
                <a:solidFill>
                  <a:srgbClr val="C00000"/>
                </a:solidFill>
              </a:rPr>
              <a:t>7</a:t>
            </a:r>
            <a:r>
              <a:rPr lang="en-US" dirty="0"/>
              <a:t>,  $2 )</a:t>
            </a:r>
          </a:p>
          <a:p>
            <a:r>
              <a:rPr lang="en-US" dirty="0"/>
              <a:t>5  ( 6,   </a:t>
            </a:r>
            <a:r>
              <a:rPr lang="en-US" b="1" dirty="0">
                <a:solidFill>
                  <a:srgbClr val="C00000"/>
                </a:solidFill>
              </a:rPr>
              <a:t>8</a:t>
            </a:r>
            <a:r>
              <a:rPr lang="en-US" dirty="0"/>
              <a:t>,  $2 )</a:t>
            </a:r>
          </a:p>
          <a:p>
            <a:r>
              <a:rPr lang="en-US" dirty="0"/>
              <a:t>6  ( 3, </a:t>
            </a:r>
            <a:r>
              <a:rPr lang="en-US" b="1" dirty="0">
                <a:solidFill>
                  <a:srgbClr val="C00000"/>
                </a:solidFill>
              </a:rPr>
              <a:t>11</a:t>
            </a:r>
            <a:r>
              <a:rPr lang="en-US" dirty="0"/>
              <a:t>,  $5 )</a:t>
            </a:r>
          </a:p>
        </p:txBody>
      </p:sp>
      <p:grpSp>
        <p:nvGrpSpPr>
          <p:cNvPr id="5" name="Group 4">
            <a:extLst>
              <a:ext uri="{FF2B5EF4-FFF2-40B4-BE49-F238E27FC236}">
                <a16:creationId xmlns:a16="http://schemas.microsoft.com/office/drawing/2014/main" id="{B30AFA97-8CE3-A103-A6B1-CDB4F98F2BD4}"/>
              </a:ext>
            </a:extLst>
          </p:cNvPr>
          <p:cNvGrpSpPr/>
          <p:nvPr/>
        </p:nvGrpSpPr>
        <p:grpSpPr>
          <a:xfrm>
            <a:off x="6391275" y="3505200"/>
            <a:ext cx="5038725" cy="3254521"/>
            <a:chOff x="5694317" y="2766797"/>
            <a:chExt cx="5038725" cy="3254521"/>
          </a:xfrm>
        </p:grpSpPr>
        <p:pic>
          <p:nvPicPr>
            <p:cNvPr id="6" name="Picture 5">
              <a:extLst>
                <a:ext uri="{FF2B5EF4-FFF2-40B4-BE49-F238E27FC236}">
                  <a16:creationId xmlns:a16="http://schemas.microsoft.com/office/drawing/2014/main" id="{9026B7A9-F5CE-24C6-3C98-FD07ACD01CDB}"/>
                </a:ext>
              </a:extLst>
            </p:cNvPr>
            <p:cNvPicPr>
              <a:picLocks noChangeAspect="1"/>
            </p:cNvPicPr>
            <p:nvPr/>
          </p:nvPicPr>
          <p:blipFill>
            <a:blip r:embed="rId3"/>
            <a:stretch>
              <a:fillRect/>
            </a:stretch>
          </p:blipFill>
          <p:spPr>
            <a:xfrm>
              <a:off x="5694317" y="2766797"/>
              <a:ext cx="5038725" cy="3254521"/>
            </a:xfrm>
            <a:prstGeom prst="rect">
              <a:avLst/>
            </a:prstGeom>
          </p:spPr>
        </p:pic>
        <p:cxnSp>
          <p:nvCxnSpPr>
            <p:cNvPr id="7" name="Straight Connector 6">
              <a:extLst>
                <a:ext uri="{FF2B5EF4-FFF2-40B4-BE49-F238E27FC236}">
                  <a16:creationId xmlns:a16="http://schemas.microsoft.com/office/drawing/2014/main" id="{B98D123B-42B1-03EF-65DC-B79C14C21DAD}"/>
                </a:ext>
              </a:extLst>
            </p:cNvPr>
            <p:cNvCxnSpPr>
              <a:cxnSpLocks/>
            </p:cNvCxnSpPr>
            <p:nvPr/>
          </p:nvCxnSpPr>
          <p:spPr>
            <a:xfrm>
              <a:off x="6441440" y="3525520"/>
              <a:ext cx="1203698"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D8452E2-2523-EFFC-42FD-33DBCBCF3C5A}"/>
                </a:ext>
              </a:extLst>
            </p:cNvPr>
            <p:cNvCxnSpPr>
              <a:cxnSpLocks/>
            </p:cNvCxnSpPr>
            <p:nvPr/>
          </p:nvCxnSpPr>
          <p:spPr>
            <a:xfrm>
              <a:off x="6837680" y="392176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0B20955-987F-3C89-E633-65FD93F3339B}"/>
                </a:ext>
              </a:extLst>
            </p:cNvPr>
            <p:cNvCxnSpPr/>
            <p:nvPr/>
          </p:nvCxnSpPr>
          <p:spPr>
            <a:xfrm>
              <a:off x="644144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077477-F9D7-3C01-BF02-436BD543EFBC}"/>
                </a:ext>
              </a:extLst>
            </p:cNvPr>
            <p:cNvCxnSpPr>
              <a:cxnSpLocks/>
            </p:cNvCxnSpPr>
            <p:nvPr/>
          </p:nvCxnSpPr>
          <p:spPr>
            <a:xfrm>
              <a:off x="6842956" y="3065118"/>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9CAC48A-4B79-13A3-BA9F-EDE3E6074443}"/>
                </a:ext>
              </a:extLst>
            </p:cNvPr>
            <p:cNvCxnSpPr>
              <a:cxnSpLocks/>
            </p:cNvCxnSpPr>
            <p:nvPr/>
          </p:nvCxnSpPr>
          <p:spPr>
            <a:xfrm>
              <a:off x="7235987"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F48001E-F7A8-5430-33EE-190AF7085413}"/>
                </a:ext>
              </a:extLst>
            </p:cNvPr>
            <p:cNvCxnSpPr>
              <a:cxnSpLocks/>
            </p:cNvCxnSpPr>
            <p:nvPr/>
          </p:nvCxnSpPr>
          <p:spPr>
            <a:xfrm>
              <a:off x="7633832"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E14177-03E3-5323-8BC3-409516061089}"/>
                </a:ext>
              </a:extLst>
            </p:cNvPr>
            <p:cNvCxnSpPr/>
            <p:nvPr/>
          </p:nvCxnSpPr>
          <p:spPr>
            <a:xfrm>
              <a:off x="803656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C507398-AEDD-2C4D-31DB-7308B0F392AE}"/>
                </a:ext>
              </a:extLst>
            </p:cNvPr>
            <p:cNvCxnSpPr>
              <a:cxnSpLocks/>
            </p:cNvCxnSpPr>
            <p:nvPr/>
          </p:nvCxnSpPr>
          <p:spPr>
            <a:xfrm>
              <a:off x="84328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0E89EA3-58E8-F931-F0D5-E405988FC899}"/>
                </a:ext>
              </a:extLst>
            </p:cNvPr>
            <p:cNvCxnSpPr>
              <a:cxnSpLocks/>
            </p:cNvCxnSpPr>
            <p:nvPr/>
          </p:nvCxnSpPr>
          <p:spPr>
            <a:xfrm>
              <a:off x="882904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F974F36-7283-1CB4-2EB4-E54A365A4571}"/>
                </a:ext>
              </a:extLst>
            </p:cNvPr>
            <p:cNvCxnSpPr>
              <a:cxnSpLocks/>
            </p:cNvCxnSpPr>
            <p:nvPr/>
          </p:nvCxnSpPr>
          <p:spPr>
            <a:xfrm>
              <a:off x="922528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1E9B47B-AAD3-81EC-66D6-9F53069748EF}"/>
                </a:ext>
              </a:extLst>
            </p:cNvPr>
            <p:cNvSpPr txBox="1"/>
            <p:nvPr/>
          </p:nvSpPr>
          <p:spPr>
            <a:xfrm>
              <a:off x="6297009" y="2766797"/>
              <a:ext cx="276038" cy="307777"/>
            </a:xfrm>
            <a:prstGeom prst="rect">
              <a:avLst/>
            </a:prstGeom>
            <a:noFill/>
          </p:spPr>
          <p:txBody>
            <a:bodyPr wrap="none" rtlCol="0">
              <a:spAutoFit/>
            </a:bodyPr>
            <a:lstStyle/>
            <a:p>
              <a:r>
                <a:rPr lang="en-US" sz="1400" dirty="0"/>
                <a:t>1</a:t>
              </a:r>
              <a:endParaRPr lang="en-US" sz="1600" dirty="0"/>
            </a:p>
          </p:txBody>
        </p:sp>
        <p:sp>
          <p:nvSpPr>
            <p:cNvPr id="24" name="TextBox 23">
              <a:extLst>
                <a:ext uri="{FF2B5EF4-FFF2-40B4-BE49-F238E27FC236}">
                  <a16:creationId xmlns:a16="http://schemas.microsoft.com/office/drawing/2014/main" id="{245878F3-1CA3-3672-E7C9-AE41E3DE7412}"/>
                </a:ext>
              </a:extLst>
            </p:cNvPr>
            <p:cNvSpPr txBox="1"/>
            <p:nvPr/>
          </p:nvSpPr>
          <p:spPr>
            <a:xfrm>
              <a:off x="6693249" y="2776957"/>
              <a:ext cx="276038" cy="307777"/>
            </a:xfrm>
            <a:prstGeom prst="rect">
              <a:avLst/>
            </a:prstGeom>
            <a:noFill/>
          </p:spPr>
          <p:txBody>
            <a:bodyPr wrap="none" rtlCol="0">
              <a:spAutoFit/>
            </a:bodyPr>
            <a:lstStyle/>
            <a:p>
              <a:r>
                <a:rPr lang="en-US" sz="1400" dirty="0"/>
                <a:t>2</a:t>
              </a:r>
              <a:endParaRPr lang="en-US" sz="1600" dirty="0"/>
            </a:p>
          </p:txBody>
        </p:sp>
        <p:sp>
          <p:nvSpPr>
            <p:cNvPr id="25" name="TextBox 24">
              <a:extLst>
                <a:ext uri="{FF2B5EF4-FFF2-40B4-BE49-F238E27FC236}">
                  <a16:creationId xmlns:a16="http://schemas.microsoft.com/office/drawing/2014/main" id="{8C5CA456-FBF9-731D-D3FF-B35BC8FD77D2}"/>
                </a:ext>
              </a:extLst>
            </p:cNvPr>
            <p:cNvSpPr txBox="1"/>
            <p:nvPr/>
          </p:nvSpPr>
          <p:spPr>
            <a:xfrm>
              <a:off x="7089489" y="2766797"/>
              <a:ext cx="276038" cy="307777"/>
            </a:xfrm>
            <a:prstGeom prst="rect">
              <a:avLst/>
            </a:prstGeom>
            <a:noFill/>
          </p:spPr>
          <p:txBody>
            <a:bodyPr wrap="none" rtlCol="0">
              <a:spAutoFit/>
            </a:bodyPr>
            <a:lstStyle/>
            <a:p>
              <a:r>
                <a:rPr lang="en-US" sz="1400" dirty="0"/>
                <a:t>3</a:t>
              </a:r>
              <a:endParaRPr lang="en-US" sz="1600" dirty="0"/>
            </a:p>
          </p:txBody>
        </p:sp>
        <p:sp>
          <p:nvSpPr>
            <p:cNvPr id="26" name="TextBox 25">
              <a:extLst>
                <a:ext uri="{FF2B5EF4-FFF2-40B4-BE49-F238E27FC236}">
                  <a16:creationId xmlns:a16="http://schemas.microsoft.com/office/drawing/2014/main" id="{C775284E-1758-F259-0905-D84CBFE1EEC9}"/>
                </a:ext>
              </a:extLst>
            </p:cNvPr>
            <p:cNvSpPr txBox="1"/>
            <p:nvPr/>
          </p:nvSpPr>
          <p:spPr>
            <a:xfrm>
              <a:off x="7485729" y="2776957"/>
              <a:ext cx="276038" cy="307777"/>
            </a:xfrm>
            <a:prstGeom prst="rect">
              <a:avLst/>
            </a:prstGeom>
            <a:noFill/>
          </p:spPr>
          <p:txBody>
            <a:bodyPr wrap="none" rtlCol="0">
              <a:spAutoFit/>
            </a:bodyPr>
            <a:lstStyle/>
            <a:p>
              <a:r>
                <a:rPr lang="en-US" sz="1400" dirty="0"/>
                <a:t>4</a:t>
              </a:r>
              <a:endParaRPr lang="en-US" sz="1600" dirty="0"/>
            </a:p>
          </p:txBody>
        </p:sp>
        <p:sp>
          <p:nvSpPr>
            <p:cNvPr id="27" name="TextBox 26">
              <a:extLst>
                <a:ext uri="{FF2B5EF4-FFF2-40B4-BE49-F238E27FC236}">
                  <a16:creationId xmlns:a16="http://schemas.microsoft.com/office/drawing/2014/main" id="{C059F9C7-3F53-231A-5978-57B119509444}"/>
                </a:ext>
              </a:extLst>
            </p:cNvPr>
            <p:cNvSpPr txBox="1"/>
            <p:nvPr/>
          </p:nvSpPr>
          <p:spPr>
            <a:xfrm>
              <a:off x="7892129" y="2766797"/>
              <a:ext cx="276038" cy="307777"/>
            </a:xfrm>
            <a:prstGeom prst="rect">
              <a:avLst/>
            </a:prstGeom>
            <a:noFill/>
          </p:spPr>
          <p:txBody>
            <a:bodyPr wrap="none" rtlCol="0">
              <a:spAutoFit/>
            </a:bodyPr>
            <a:lstStyle/>
            <a:p>
              <a:r>
                <a:rPr lang="en-US" sz="1400" dirty="0"/>
                <a:t>5</a:t>
              </a:r>
              <a:endParaRPr lang="en-US" sz="1600" dirty="0"/>
            </a:p>
          </p:txBody>
        </p:sp>
        <p:sp>
          <p:nvSpPr>
            <p:cNvPr id="28" name="TextBox 27">
              <a:extLst>
                <a:ext uri="{FF2B5EF4-FFF2-40B4-BE49-F238E27FC236}">
                  <a16:creationId xmlns:a16="http://schemas.microsoft.com/office/drawing/2014/main" id="{8B754F8B-D9B7-5BFE-A96F-9CD9811AE22E}"/>
                </a:ext>
              </a:extLst>
            </p:cNvPr>
            <p:cNvSpPr txBox="1"/>
            <p:nvPr/>
          </p:nvSpPr>
          <p:spPr>
            <a:xfrm>
              <a:off x="8288369" y="2776957"/>
              <a:ext cx="276038" cy="307777"/>
            </a:xfrm>
            <a:prstGeom prst="rect">
              <a:avLst/>
            </a:prstGeom>
            <a:noFill/>
          </p:spPr>
          <p:txBody>
            <a:bodyPr wrap="none" rtlCol="0">
              <a:spAutoFit/>
            </a:bodyPr>
            <a:lstStyle/>
            <a:p>
              <a:r>
                <a:rPr lang="en-US" sz="1400" dirty="0"/>
                <a:t>6</a:t>
              </a:r>
              <a:endParaRPr lang="en-US" sz="1600" dirty="0"/>
            </a:p>
          </p:txBody>
        </p:sp>
        <p:sp>
          <p:nvSpPr>
            <p:cNvPr id="29" name="TextBox 28">
              <a:extLst>
                <a:ext uri="{FF2B5EF4-FFF2-40B4-BE49-F238E27FC236}">
                  <a16:creationId xmlns:a16="http://schemas.microsoft.com/office/drawing/2014/main" id="{AB40DCCA-6B19-76B5-E6B4-7617CAAB242E}"/>
                </a:ext>
              </a:extLst>
            </p:cNvPr>
            <p:cNvSpPr txBox="1"/>
            <p:nvPr/>
          </p:nvSpPr>
          <p:spPr>
            <a:xfrm>
              <a:off x="8684609" y="2766797"/>
              <a:ext cx="276038" cy="307777"/>
            </a:xfrm>
            <a:prstGeom prst="rect">
              <a:avLst/>
            </a:prstGeom>
            <a:noFill/>
          </p:spPr>
          <p:txBody>
            <a:bodyPr wrap="none" rtlCol="0">
              <a:spAutoFit/>
            </a:bodyPr>
            <a:lstStyle/>
            <a:p>
              <a:r>
                <a:rPr lang="en-US" sz="1400" dirty="0"/>
                <a:t>7</a:t>
              </a:r>
              <a:endParaRPr lang="en-US" sz="1600" dirty="0"/>
            </a:p>
          </p:txBody>
        </p:sp>
        <p:sp>
          <p:nvSpPr>
            <p:cNvPr id="30" name="TextBox 29">
              <a:extLst>
                <a:ext uri="{FF2B5EF4-FFF2-40B4-BE49-F238E27FC236}">
                  <a16:creationId xmlns:a16="http://schemas.microsoft.com/office/drawing/2014/main" id="{7789961B-A87D-48EE-AA32-C9E3308BE324}"/>
                </a:ext>
              </a:extLst>
            </p:cNvPr>
            <p:cNvSpPr txBox="1"/>
            <p:nvPr/>
          </p:nvSpPr>
          <p:spPr>
            <a:xfrm>
              <a:off x="9080849" y="2776957"/>
              <a:ext cx="276038" cy="307777"/>
            </a:xfrm>
            <a:prstGeom prst="rect">
              <a:avLst/>
            </a:prstGeom>
            <a:noFill/>
          </p:spPr>
          <p:txBody>
            <a:bodyPr wrap="none" rtlCol="0">
              <a:spAutoFit/>
            </a:bodyPr>
            <a:lstStyle/>
            <a:p>
              <a:r>
                <a:rPr lang="en-US" sz="1400" dirty="0"/>
                <a:t>8</a:t>
              </a:r>
              <a:endParaRPr lang="en-US" sz="1600" dirty="0"/>
            </a:p>
          </p:txBody>
        </p:sp>
        <p:sp>
          <p:nvSpPr>
            <p:cNvPr id="31" name="TextBox 30">
              <a:extLst>
                <a:ext uri="{FF2B5EF4-FFF2-40B4-BE49-F238E27FC236}">
                  <a16:creationId xmlns:a16="http://schemas.microsoft.com/office/drawing/2014/main" id="{283F5ECB-F902-B195-7ADD-D8157F21DF1B}"/>
                </a:ext>
              </a:extLst>
            </p:cNvPr>
            <p:cNvSpPr txBox="1"/>
            <p:nvPr/>
          </p:nvSpPr>
          <p:spPr>
            <a:xfrm>
              <a:off x="9466929" y="2776957"/>
              <a:ext cx="276038" cy="307777"/>
            </a:xfrm>
            <a:prstGeom prst="rect">
              <a:avLst/>
            </a:prstGeom>
            <a:noFill/>
          </p:spPr>
          <p:txBody>
            <a:bodyPr wrap="none" rtlCol="0">
              <a:spAutoFit/>
            </a:bodyPr>
            <a:lstStyle/>
            <a:p>
              <a:r>
                <a:rPr lang="en-US" sz="1400" dirty="0"/>
                <a:t>9</a:t>
              </a:r>
            </a:p>
          </p:txBody>
        </p:sp>
        <p:sp>
          <p:nvSpPr>
            <p:cNvPr id="32" name="TextBox 31">
              <a:extLst>
                <a:ext uri="{FF2B5EF4-FFF2-40B4-BE49-F238E27FC236}">
                  <a16:creationId xmlns:a16="http://schemas.microsoft.com/office/drawing/2014/main" id="{0D3A81E5-69D2-3D46-C683-29D63A16BF1B}"/>
                </a:ext>
              </a:extLst>
            </p:cNvPr>
            <p:cNvSpPr txBox="1"/>
            <p:nvPr/>
          </p:nvSpPr>
          <p:spPr>
            <a:xfrm>
              <a:off x="9863169" y="2766797"/>
              <a:ext cx="367408" cy="307777"/>
            </a:xfrm>
            <a:prstGeom prst="rect">
              <a:avLst/>
            </a:prstGeom>
            <a:noFill/>
          </p:spPr>
          <p:txBody>
            <a:bodyPr wrap="none" rtlCol="0">
              <a:spAutoFit/>
            </a:bodyPr>
            <a:lstStyle/>
            <a:p>
              <a:r>
                <a:rPr lang="en-US" sz="1400" dirty="0"/>
                <a:t>10</a:t>
              </a:r>
              <a:endParaRPr lang="en-US" sz="1600" dirty="0"/>
            </a:p>
          </p:txBody>
        </p:sp>
        <p:sp>
          <p:nvSpPr>
            <p:cNvPr id="33" name="TextBox 32">
              <a:extLst>
                <a:ext uri="{FF2B5EF4-FFF2-40B4-BE49-F238E27FC236}">
                  <a16:creationId xmlns:a16="http://schemas.microsoft.com/office/drawing/2014/main" id="{90F9B68C-6014-6F9C-515E-A29B5DFCF5B2}"/>
                </a:ext>
              </a:extLst>
            </p:cNvPr>
            <p:cNvSpPr txBox="1"/>
            <p:nvPr/>
          </p:nvSpPr>
          <p:spPr>
            <a:xfrm>
              <a:off x="10259409" y="2776957"/>
              <a:ext cx="367408" cy="307777"/>
            </a:xfrm>
            <a:prstGeom prst="rect">
              <a:avLst/>
            </a:prstGeom>
            <a:noFill/>
          </p:spPr>
          <p:txBody>
            <a:bodyPr wrap="none" rtlCol="0">
              <a:spAutoFit/>
            </a:bodyPr>
            <a:lstStyle/>
            <a:p>
              <a:r>
                <a:rPr lang="en-US" sz="1400" dirty="0"/>
                <a:t>11</a:t>
              </a:r>
            </a:p>
          </p:txBody>
        </p:sp>
        <p:cxnSp>
          <p:nvCxnSpPr>
            <p:cNvPr id="34" name="Straight Connector 33">
              <a:extLst>
                <a:ext uri="{FF2B5EF4-FFF2-40B4-BE49-F238E27FC236}">
                  <a16:creationId xmlns:a16="http://schemas.microsoft.com/office/drawing/2014/main" id="{F8CEAE5E-5310-4414-6161-B124FAC96AD2}"/>
                </a:ext>
              </a:extLst>
            </p:cNvPr>
            <p:cNvCxnSpPr>
              <a:cxnSpLocks/>
            </p:cNvCxnSpPr>
            <p:nvPr/>
          </p:nvCxnSpPr>
          <p:spPr>
            <a:xfrm>
              <a:off x="962152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D54F2FC-BDC1-AC24-855F-B4935585249C}"/>
                </a:ext>
              </a:extLst>
            </p:cNvPr>
            <p:cNvCxnSpPr>
              <a:cxnSpLocks/>
            </p:cNvCxnSpPr>
            <p:nvPr/>
          </p:nvCxnSpPr>
          <p:spPr>
            <a:xfrm>
              <a:off x="1001776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A09334-56FF-E7DD-6E4C-71B699D478B6}"/>
                </a:ext>
              </a:extLst>
            </p:cNvPr>
            <p:cNvCxnSpPr>
              <a:cxnSpLocks/>
            </p:cNvCxnSpPr>
            <p:nvPr/>
          </p:nvCxnSpPr>
          <p:spPr>
            <a:xfrm>
              <a:off x="104140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A5C6E7-6798-C4E9-FB30-1BB713414776}"/>
                </a:ext>
              </a:extLst>
            </p:cNvPr>
            <p:cNvCxnSpPr>
              <a:cxnSpLocks/>
            </p:cNvCxnSpPr>
            <p:nvPr/>
          </p:nvCxnSpPr>
          <p:spPr>
            <a:xfrm>
              <a:off x="8036560" y="4307840"/>
              <a:ext cx="3962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F0E5E1A-D0DD-02F3-56CC-BB5F787669D6}"/>
                </a:ext>
              </a:extLst>
            </p:cNvPr>
            <p:cNvCxnSpPr>
              <a:cxnSpLocks/>
            </p:cNvCxnSpPr>
            <p:nvPr/>
          </p:nvCxnSpPr>
          <p:spPr>
            <a:xfrm>
              <a:off x="7630160" y="471424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BA2DCB8-2E47-9894-2BD2-1822E80F6E86}"/>
                </a:ext>
              </a:extLst>
            </p:cNvPr>
            <p:cNvCxnSpPr>
              <a:cxnSpLocks/>
            </p:cNvCxnSpPr>
            <p:nvPr/>
          </p:nvCxnSpPr>
          <p:spPr>
            <a:xfrm>
              <a:off x="8422640" y="5110480"/>
              <a:ext cx="8026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77CEC1C-8772-EF28-46AC-5CD33213D8D4}"/>
                </a:ext>
              </a:extLst>
            </p:cNvPr>
            <p:cNvCxnSpPr>
              <a:cxnSpLocks/>
            </p:cNvCxnSpPr>
            <p:nvPr/>
          </p:nvCxnSpPr>
          <p:spPr>
            <a:xfrm>
              <a:off x="7233920" y="5516880"/>
              <a:ext cx="31800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09B5673-C506-470F-932F-A6D5C2FE0292}"/>
                </a:ext>
              </a:extLst>
            </p:cNvPr>
            <p:cNvSpPr txBox="1"/>
            <p:nvPr/>
          </p:nvSpPr>
          <p:spPr>
            <a:xfrm>
              <a:off x="6963349" y="3257500"/>
              <a:ext cx="288862" cy="338554"/>
            </a:xfrm>
            <a:prstGeom prst="rect">
              <a:avLst/>
            </a:prstGeom>
            <a:noFill/>
          </p:spPr>
          <p:txBody>
            <a:bodyPr wrap="none" rtlCol="0">
              <a:spAutoFit/>
            </a:bodyPr>
            <a:lstStyle/>
            <a:p>
              <a:r>
                <a:rPr lang="en-US" sz="1600" b="1" dirty="0">
                  <a:solidFill>
                    <a:srgbClr val="C00000"/>
                  </a:solidFill>
                </a:rPr>
                <a:t>5</a:t>
              </a:r>
            </a:p>
          </p:txBody>
        </p:sp>
        <p:sp>
          <p:nvSpPr>
            <p:cNvPr id="42" name="TextBox 41">
              <a:extLst>
                <a:ext uri="{FF2B5EF4-FFF2-40B4-BE49-F238E27FC236}">
                  <a16:creationId xmlns:a16="http://schemas.microsoft.com/office/drawing/2014/main" id="{1638CD27-9CCE-4B58-31F0-43DE0087A283}"/>
                </a:ext>
              </a:extLst>
            </p:cNvPr>
            <p:cNvSpPr txBox="1"/>
            <p:nvPr/>
          </p:nvSpPr>
          <p:spPr>
            <a:xfrm>
              <a:off x="7257989" y="3663900"/>
              <a:ext cx="288862" cy="338554"/>
            </a:xfrm>
            <a:prstGeom prst="rect">
              <a:avLst/>
            </a:prstGeom>
            <a:noFill/>
          </p:spPr>
          <p:txBody>
            <a:bodyPr wrap="none" rtlCol="0">
              <a:spAutoFit/>
            </a:bodyPr>
            <a:lstStyle/>
            <a:p>
              <a:r>
                <a:rPr lang="en-US" sz="1600" b="1" dirty="0">
                  <a:solidFill>
                    <a:srgbClr val="C00000"/>
                  </a:solidFill>
                </a:rPr>
                <a:t>6</a:t>
              </a:r>
            </a:p>
          </p:txBody>
        </p:sp>
        <p:sp>
          <p:nvSpPr>
            <p:cNvPr id="43" name="TextBox 42">
              <a:extLst>
                <a:ext uri="{FF2B5EF4-FFF2-40B4-BE49-F238E27FC236}">
                  <a16:creationId xmlns:a16="http://schemas.microsoft.com/office/drawing/2014/main" id="{6DD257F0-2B4F-DFA7-3DAE-3CD2D4057615}"/>
                </a:ext>
              </a:extLst>
            </p:cNvPr>
            <p:cNvSpPr txBox="1"/>
            <p:nvPr/>
          </p:nvSpPr>
          <p:spPr>
            <a:xfrm>
              <a:off x="8085169" y="4056683"/>
              <a:ext cx="288862" cy="338554"/>
            </a:xfrm>
            <a:prstGeom prst="rect">
              <a:avLst/>
            </a:prstGeom>
            <a:noFill/>
          </p:spPr>
          <p:txBody>
            <a:bodyPr wrap="none" rtlCol="0">
              <a:spAutoFit/>
            </a:bodyPr>
            <a:lstStyle/>
            <a:p>
              <a:r>
                <a:rPr lang="en-US" sz="1600" b="1" dirty="0">
                  <a:solidFill>
                    <a:srgbClr val="C00000"/>
                  </a:solidFill>
                </a:rPr>
                <a:t>3</a:t>
              </a:r>
            </a:p>
          </p:txBody>
        </p:sp>
        <p:sp>
          <p:nvSpPr>
            <p:cNvPr id="44" name="TextBox 43">
              <a:extLst>
                <a:ext uri="{FF2B5EF4-FFF2-40B4-BE49-F238E27FC236}">
                  <a16:creationId xmlns:a16="http://schemas.microsoft.com/office/drawing/2014/main" id="{0186B5D6-A174-C54A-D02E-7F7A26B43749}"/>
                </a:ext>
              </a:extLst>
            </p:cNvPr>
            <p:cNvSpPr txBox="1"/>
            <p:nvPr/>
          </p:nvSpPr>
          <p:spPr>
            <a:xfrm>
              <a:off x="8199120" y="4452922"/>
              <a:ext cx="288862" cy="338554"/>
            </a:xfrm>
            <a:prstGeom prst="rect">
              <a:avLst/>
            </a:prstGeom>
            <a:noFill/>
          </p:spPr>
          <p:txBody>
            <a:bodyPr wrap="none" rtlCol="0">
              <a:spAutoFit/>
            </a:bodyPr>
            <a:lstStyle/>
            <a:p>
              <a:r>
                <a:rPr lang="en-US" sz="1600" b="1" dirty="0">
                  <a:solidFill>
                    <a:srgbClr val="C00000"/>
                  </a:solidFill>
                </a:rPr>
                <a:t>2</a:t>
              </a:r>
            </a:p>
          </p:txBody>
        </p:sp>
        <p:sp>
          <p:nvSpPr>
            <p:cNvPr id="45" name="TextBox 44">
              <a:extLst>
                <a:ext uri="{FF2B5EF4-FFF2-40B4-BE49-F238E27FC236}">
                  <a16:creationId xmlns:a16="http://schemas.microsoft.com/office/drawing/2014/main" id="{21EBA2B4-D271-AB4F-DDC0-D96A4EBB6357}"/>
                </a:ext>
              </a:extLst>
            </p:cNvPr>
            <p:cNvSpPr txBox="1"/>
            <p:nvPr/>
          </p:nvSpPr>
          <p:spPr>
            <a:xfrm>
              <a:off x="8669369" y="4849933"/>
              <a:ext cx="288862" cy="338554"/>
            </a:xfrm>
            <a:prstGeom prst="rect">
              <a:avLst/>
            </a:prstGeom>
            <a:noFill/>
          </p:spPr>
          <p:txBody>
            <a:bodyPr wrap="square" rtlCol="0">
              <a:spAutoFit/>
            </a:bodyPr>
            <a:lstStyle/>
            <a:p>
              <a:r>
                <a:rPr lang="en-US" sz="1600" b="1" dirty="0">
                  <a:solidFill>
                    <a:srgbClr val="C00000"/>
                  </a:solidFill>
                </a:rPr>
                <a:t>2</a:t>
              </a:r>
            </a:p>
          </p:txBody>
        </p:sp>
        <p:sp>
          <p:nvSpPr>
            <p:cNvPr id="46" name="TextBox 45">
              <a:extLst>
                <a:ext uri="{FF2B5EF4-FFF2-40B4-BE49-F238E27FC236}">
                  <a16:creationId xmlns:a16="http://schemas.microsoft.com/office/drawing/2014/main" id="{CEE3BB86-5464-5E37-DAAA-E5D240503F7D}"/>
                </a:ext>
              </a:extLst>
            </p:cNvPr>
            <p:cNvSpPr txBox="1"/>
            <p:nvPr/>
          </p:nvSpPr>
          <p:spPr>
            <a:xfrm>
              <a:off x="8591773" y="5247875"/>
              <a:ext cx="288862" cy="338554"/>
            </a:xfrm>
            <a:prstGeom prst="rect">
              <a:avLst/>
            </a:prstGeom>
            <a:noFill/>
          </p:spPr>
          <p:txBody>
            <a:bodyPr wrap="none" rtlCol="0">
              <a:spAutoFit/>
            </a:bodyPr>
            <a:lstStyle/>
            <a:p>
              <a:r>
                <a:rPr lang="en-US" sz="1600" b="1" dirty="0">
                  <a:solidFill>
                    <a:srgbClr val="C00000"/>
                  </a:solidFill>
                </a:rPr>
                <a:t>6</a:t>
              </a:r>
            </a:p>
          </p:txBody>
        </p:sp>
      </p:grpSp>
      <mc:AlternateContent xmlns:mc="http://schemas.openxmlformats.org/markup-compatibility/2006" xmlns:p14="http://schemas.microsoft.com/office/powerpoint/2010/main">
        <mc:Choice Requires="p14">
          <p:contentPart p14:bwMode="auto" r:id="rId4">
            <p14:nvContentPartPr>
              <p14:cNvPr id="12" name="Ink 11">
                <a:extLst>
                  <a:ext uri="{FF2B5EF4-FFF2-40B4-BE49-F238E27FC236}">
                    <a16:creationId xmlns:a16="http://schemas.microsoft.com/office/drawing/2014/main" id="{BBD64382-EFC2-2CBE-AAE8-591659B3C2EE}"/>
                  </a:ext>
                </a:extLst>
              </p14:cNvPr>
              <p14:cNvContentPartPr/>
              <p14:nvPr/>
            </p14:nvContentPartPr>
            <p14:xfrm>
              <a:off x="6691320" y="3636000"/>
              <a:ext cx="471600" cy="763560"/>
            </p14:xfrm>
          </p:contentPart>
        </mc:Choice>
        <mc:Fallback xmlns="">
          <p:pic>
            <p:nvPicPr>
              <p:cNvPr id="12" name="Ink 11">
                <a:extLst>
                  <a:ext uri="{FF2B5EF4-FFF2-40B4-BE49-F238E27FC236}">
                    <a16:creationId xmlns:a16="http://schemas.microsoft.com/office/drawing/2014/main" id="{BBD64382-EFC2-2CBE-AAE8-591659B3C2EE}"/>
                  </a:ext>
                </a:extLst>
              </p:cNvPr>
              <p:cNvPicPr/>
              <p:nvPr/>
            </p:nvPicPr>
            <p:blipFill>
              <a:blip r:embed="rId5"/>
              <a:stretch>
                <a:fillRect/>
              </a:stretch>
            </p:blipFill>
            <p:spPr>
              <a:xfrm>
                <a:off x="6681960" y="3626640"/>
                <a:ext cx="490320" cy="782280"/>
              </a:xfrm>
              <a:prstGeom prst="rect">
                <a:avLst/>
              </a:prstGeom>
            </p:spPr>
          </p:pic>
        </mc:Fallback>
      </mc:AlternateContent>
    </p:spTree>
    <p:extLst>
      <p:ext uri="{BB962C8B-B14F-4D97-AF65-F5344CB8AC3E}">
        <p14:creationId xmlns:p14="http://schemas.microsoft.com/office/powerpoint/2010/main" val="2384809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873760"/>
            <a:ext cx="9067800" cy="2759052"/>
          </a:xfrm>
          <a:noFill/>
        </p:spPr>
        <p:txBody>
          <a:bodyPr/>
          <a:lstStyle/>
          <a:p>
            <a:pPr marL="0" indent="0">
              <a:buNone/>
            </a:pPr>
            <a:r>
              <a:rPr lang="en-US" sz="2400" dirty="0"/>
              <a:t>Problem:</a:t>
            </a:r>
            <a:endParaRPr lang="en-US" sz="2000" dirty="0"/>
          </a:p>
          <a:p>
            <a:pPr lvl="1"/>
            <a:r>
              <a:rPr lang="en-US" sz="2000" dirty="0"/>
              <a:t>Given n jobs where each job has a start time, finish time and value, (</a:t>
            </a:r>
            <a:r>
              <a:rPr lang="en-US" sz="2000" dirty="0" err="1"/>
              <a:t>s</a:t>
            </a:r>
            <a:r>
              <a:rPr lang="en-US" sz="2000" baseline="-25000" dirty="0" err="1"/>
              <a:t>j</a:t>
            </a:r>
            <a:r>
              <a:rPr lang="en-US" sz="2000" dirty="0" err="1"/>
              <a:t>,f</a:t>
            </a:r>
            <a:r>
              <a:rPr lang="en-US" sz="2000" baseline="-25000" dirty="0" err="1"/>
              <a:t>j</a:t>
            </a:r>
            <a:r>
              <a:rPr lang="en-US" sz="2000" dirty="0" err="1"/>
              <a:t>,v</a:t>
            </a:r>
            <a:r>
              <a:rPr lang="en-US" sz="2000" baseline="-25000" dirty="0" err="1"/>
              <a:t>j</a:t>
            </a:r>
            <a:r>
              <a:rPr lang="en-US" sz="2000" dirty="0"/>
              <a:t>) select a subset of them that do not overlap and give the largest total value.</a:t>
            </a:r>
          </a:p>
          <a:p>
            <a:pPr marL="0" indent="0">
              <a:buNone/>
            </a:pPr>
            <a:r>
              <a:rPr lang="en-US" sz="2400" dirty="0"/>
              <a:t>Preprocessing:</a:t>
            </a:r>
          </a:p>
          <a:p>
            <a:r>
              <a:rPr lang="en-US" sz="2000" dirty="0">
                <a:solidFill>
                  <a:srgbClr val="C00000"/>
                </a:solidFill>
              </a:rPr>
              <a:t>Sort jobs in increasing order of their finish time. –already done here</a:t>
            </a:r>
          </a:p>
          <a:p>
            <a:r>
              <a:rPr lang="en-US" sz="2000" dirty="0"/>
              <a:t>For each job ,</a:t>
            </a:r>
            <a:r>
              <a:rPr lang="en-US" sz="2000" i="1" dirty="0"/>
              <a:t>j</a:t>
            </a:r>
            <a:r>
              <a:rPr lang="en-US" sz="2000" dirty="0"/>
              <a:t>, compute the last job prior to </a:t>
            </a:r>
            <a:r>
              <a:rPr lang="en-US" sz="2000" i="1" dirty="0"/>
              <a:t>j</a:t>
            </a:r>
            <a:r>
              <a:rPr lang="en-US" sz="2000" dirty="0"/>
              <a:t>, </a:t>
            </a:r>
            <a:r>
              <a:rPr lang="en-US" sz="2000" i="1" dirty="0"/>
              <a:t>p(j)</a:t>
            </a:r>
            <a:r>
              <a:rPr lang="en-US" sz="2000" dirty="0"/>
              <a:t>, that does not overlap with </a:t>
            </a:r>
            <a:r>
              <a:rPr lang="en-US" sz="2000" i="1" dirty="0"/>
              <a:t>j</a:t>
            </a:r>
            <a:r>
              <a:rPr lang="en-US" sz="2000" dirty="0"/>
              <a:t>.</a:t>
            </a:r>
          </a:p>
          <a:p>
            <a:r>
              <a:rPr lang="en-US" sz="2000" dirty="0"/>
              <a:t>TC: </a:t>
            </a:r>
            <a:r>
              <a:rPr lang="en-US" sz="2000" dirty="0">
                <a:solidFill>
                  <a:srgbClr val="C00000"/>
                </a:solidFill>
              </a:rPr>
              <a:t>O(</a:t>
            </a:r>
            <a:r>
              <a:rPr lang="en-US" sz="2000" dirty="0" err="1">
                <a:solidFill>
                  <a:srgbClr val="C00000"/>
                </a:solidFill>
              </a:rPr>
              <a:t>nlgn</a:t>
            </a:r>
            <a:r>
              <a:rPr lang="en-US" sz="2000" dirty="0">
                <a:solidFill>
                  <a:srgbClr val="C00000"/>
                </a:solidFill>
              </a:rPr>
              <a:t>) (</a:t>
            </a:r>
            <a:r>
              <a:rPr lang="en-US" sz="2000" dirty="0" err="1">
                <a:solidFill>
                  <a:srgbClr val="C00000"/>
                </a:solidFill>
              </a:rPr>
              <a:t>nlgn</a:t>
            </a:r>
            <a:r>
              <a:rPr lang="en-US" sz="2000" dirty="0">
                <a:solidFill>
                  <a:srgbClr val="C00000"/>
                </a:solidFill>
              </a:rPr>
              <a:t> sorting and binary search for finding p(j) )</a:t>
            </a: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524000" y="3561739"/>
                <a:ext cx="9448800" cy="3293209"/>
              </a:xfrm>
              <a:prstGeom prst="rect">
                <a:avLst/>
              </a:prstGeom>
              <a:noFill/>
            </p:spPr>
            <p:txBody>
              <a:bodyPr wrap="square" rtlCol="0">
                <a:spAutoFit/>
              </a:bodyPr>
              <a:lstStyle/>
              <a:p>
                <a:r>
                  <a:rPr lang="en-US" sz="2400" dirty="0"/>
                  <a:t>Solve the problem:</a:t>
                </a:r>
              </a:p>
              <a:p>
                <a:r>
                  <a:rPr lang="en-US" dirty="0"/>
                  <a:t>Steps: one step for each job.</a:t>
                </a:r>
              </a:p>
              <a:p>
                <a:r>
                  <a:rPr lang="en-US" dirty="0"/>
                  <a:t>Choice: pick job or not</a:t>
                </a:r>
              </a:p>
              <a:p>
                <a:r>
                  <a:rPr lang="en-US" dirty="0"/>
                  <a:t>Smaller problems: 2: </a:t>
                </a:r>
              </a:p>
              <a:p>
                <a:r>
                  <a:rPr lang="en-US" dirty="0"/>
                  <a:t>   pb1 = jobs 1 to j-1,                =&gt;    sol(j-1)     </a:t>
                </a:r>
              </a:p>
              <a:p>
                <a:r>
                  <a:rPr lang="en-US" dirty="0"/>
                  <a:t>   pb2 = jobs 1 to p(j)   (where p(j) is the last job before j that does not overlap with j.   =&gt; sol(p(j))    </a:t>
                </a:r>
              </a:p>
              <a:p>
                <a:r>
                  <a:rPr lang="en-US" dirty="0"/>
                  <a:t>Solution function (</a:t>
                </a:r>
                <a:r>
                  <a:rPr lang="en-US" dirty="0">
                    <a:solidFill>
                      <a:srgbClr val="C00000"/>
                    </a:solidFill>
                  </a:rPr>
                  <a:t>gives the money value: sol(j) = the most money we can make using jobs 1,2,..,j</a:t>
                </a:r>
                <a:r>
                  <a:rPr lang="en-US" dirty="0"/>
                  <a:t>): </a:t>
                </a:r>
                <a:endParaRPr lang="en-US" i="1" dirty="0">
                  <a:latin typeface="Cambria Math"/>
                </a:endParaRPr>
              </a:p>
              <a:p>
                <a:r>
                  <a:rPr lang="en-US" i="1" dirty="0">
                    <a:latin typeface="Cambria Math" panose="02040503050406030204" pitchFamily="18" charset="0"/>
                    <a:ea typeface="Cambria Math" panose="02040503050406030204" pitchFamily="18" charset="0"/>
                  </a:rPr>
                  <a:t>           sol(0) = 0</a:t>
                </a:r>
              </a:p>
              <a:p>
                <a:r>
                  <a:rPr lang="en-US" i="1" dirty="0">
                    <a:latin typeface="Cambria Math" panose="02040503050406030204" pitchFamily="18" charset="0"/>
                    <a:ea typeface="Cambria Math" panose="02040503050406030204" pitchFamily="18" charset="0"/>
                  </a:rPr>
                  <a:t>           </a:t>
                </a:r>
                <a14:m>
                  <m:oMath xmlns:m="http://schemas.openxmlformats.org/officeDocument/2006/math">
                    <m:r>
                      <a:rPr lang="en-US" i="1">
                        <a:latin typeface="Cambria Math"/>
                      </a:rPr>
                      <m:t>𝑠𝑜𝑙</m:t>
                    </m:r>
                    <m:d>
                      <m:dPr>
                        <m:ctrlPr>
                          <a:rPr lang="en-US" i="1">
                            <a:latin typeface="Cambria Math" panose="02040503050406030204" pitchFamily="18" charset="0"/>
                          </a:rPr>
                        </m:ctrlPr>
                      </m:dPr>
                      <m:e>
                        <m:r>
                          <a:rPr lang="en-US" b="0" i="1" smtClean="0">
                            <a:latin typeface="Cambria Math" panose="02040503050406030204" pitchFamily="18" charset="0"/>
                          </a:rPr>
                          <m:t>𝑗</m:t>
                        </m:r>
                      </m:e>
                    </m:d>
                    <m:r>
                      <a:rPr lang="en-US" i="1">
                        <a:latin typeface="Cambria Math"/>
                      </a:rPr>
                      <m:t>=</m:t>
                    </m:r>
                    <m:r>
                      <m:rPr>
                        <m:sty m:val="p"/>
                      </m:rPr>
                      <a:rPr lang="en-US">
                        <a:latin typeface="Cambria Math"/>
                      </a:rPr>
                      <m:t>max</m:t>
                    </m:r>
                    <m:r>
                      <a:rPr lang="en-US" i="1">
                        <a:latin typeface="Cambria Math"/>
                      </a:rPr>
                      <m:t>⁡{</m:t>
                    </m:r>
                    <m:r>
                      <a:rPr lang="en-US" i="1">
                        <a:latin typeface="Cambria Math"/>
                      </a:rPr>
                      <m:t>𝑠𝑜𝑙</m:t>
                    </m:r>
                    <m:d>
                      <m:dPr>
                        <m:ctrlPr>
                          <a:rPr lang="en-US" i="1">
                            <a:latin typeface="Cambria Math" panose="02040503050406030204" pitchFamily="18" charset="0"/>
                          </a:rPr>
                        </m:ctrlPr>
                      </m:dPr>
                      <m:e>
                        <m:r>
                          <a:rPr lang="en-US" b="0" i="1" smtClean="0">
                            <a:latin typeface="Cambria Math" panose="02040503050406030204" pitchFamily="18" charset="0"/>
                          </a:rPr>
                          <m:t>𝑗</m:t>
                        </m:r>
                        <m:r>
                          <a:rPr lang="en-US" i="1">
                            <a:latin typeface="Cambria Math"/>
                          </a:rPr>
                          <m:t>−1</m:t>
                        </m:r>
                      </m:e>
                    </m:d>
                    <m:r>
                      <a:rPr lang="en-US" i="1">
                        <a:latin typeface="Cambria Math"/>
                      </a:rPr>
                      <m:t>, </m:t>
                    </m:r>
                    <m:r>
                      <a:rPr lang="en-US" i="1">
                        <a:latin typeface="Cambria Math"/>
                      </a:rPr>
                      <m:t>𝑣</m:t>
                    </m:r>
                    <m:d>
                      <m:dPr>
                        <m:ctrlPr>
                          <a:rPr lang="en-US" i="1">
                            <a:latin typeface="Cambria Math" panose="02040503050406030204" pitchFamily="18" charset="0"/>
                          </a:rPr>
                        </m:ctrlPr>
                      </m:dPr>
                      <m:e>
                        <m:r>
                          <a:rPr lang="en-US" b="0" i="1" smtClean="0">
                            <a:latin typeface="Cambria Math" panose="02040503050406030204" pitchFamily="18" charset="0"/>
                          </a:rPr>
                          <m:t>𝑗</m:t>
                        </m:r>
                      </m:e>
                    </m:d>
                    <m:r>
                      <a:rPr lang="en-US" i="1">
                        <a:latin typeface="Cambria Math"/>
                      </a:rPr>
                      <m:t>+</m:t>
                    </m:r>
                    <m:r>
                      <a:rPr lang="en-US" i="1">
                        <a:latin typeface="Cambria Math"/>
                      </a:rPr>
                      <m:t>𝑠𝑜𝑙</m:t>
                    </m:r>
                    <m:r>
                      <a:rPr lang="en-US" i="1">
                        <a:latin typeface="Cambria Math"/>
                      </a:rPr>
                      <m:t>(</m:t>
                    </m:r>
                    <m:r>
                      <a:rPr lang="en-US" i="1">
                        <a:latin typeface="Cambria Math"/>
                      </a:rPr>
                      <m:t>𝑝</m:t>
                    </m:r>
                    <m:d>
                      <m:dPr>
                        <m:ctrlPr>
                          <a:rPr lang="en-US" i="1">
                            <a:latin typeface="Cambria Math" panose="02040503050406030204" pitchFamily="18" charset="0"/>
                          </a:rPr>
                        </m:ctrlPr>
                      </m:dPr>
                      <m:e>
                        <m:r>
                          <a:rPr lang="en-US" b="0" i="1" smtClean="0">
                            <a:latin typeface="Cambria Math" panose="02040503050406030204" pitchFamily="18" charset="0"/>
                          </a:rPr>
                          <m:t>𝑗</m:t>
                        </m:r>
                      </m:e>
                    </m:d>
                    <m:r>
                      <a:rPr lang="en-US" i="1">
                        <a:latin typeface="Cambria Math"/>
                      </a:rPr>
                      <m:t>)}</m:t>
                    </m:r>
                  </m:oMath>
                </a14:m>
                <a:endParaRPr lang="en-US" dirty="0"/>
              </a:p>
              <a:p>
                <a:r>
                  <a:rPr lang="en-US" sz="2000" i="1" dirty="0"/>
                  <a:t>Time complexity</a:t>
                </a:r>
                <a:r>
                  <a:rPr lang="en-US" sz="2000" i="1" dirty="0">
                    <a:solidFill>
                      <a:srgbClr val="C00000"/>
                    </a:solidFill>
                  </a:rPr>
                  <a:t>: O(n)      </a:t>
                </a:r>
                <a:r>
                  <a:rPr lang="en-US" sz="1400" i="1" dirty="0">
                    <a:solidFill>
                      <a:srgbClr val="C00000"/>
                    </a:solidFill>
                  </a:rPr>
                  <a:t>(if data is already preprocessed)</a:t>
                </a:r>
                <a:r>
                  <a:rPr lang="en-US" sz="2000" i="1" dirty="0"/>
                  <a:t> </a:t>
                </a:r>
                <a:r>
                  <a:rPr lang="en-US" sz="2000" dirty="0"/>
                  <a:t>Fill out </a:t>
                </a:r>
                <a:r>
                  <a:rPr lang="en-US" sz="2000" i="1" dirty="0"/>
                  <a:t>sol(j) in</a:t>
                </a:r>
                <a:r>
                  <a:rPr lang="en-US" sz="2000" dirty="0"/>
                  <a:t> constant time for each j)</a:t>
                </a:r>
              </a:p>
              <a:p>
                <a:r>
                  <a:rPr lang="en-US" sz="2000" i="1" dirty="0"/>
                  <a:t>                              </a:t>
                </a:r>
                <a:r>
                  <a:rPr lang="en-US" sz="2000" i="1" dirty="0">
                    <a:solidFill>
                      <a:srgbClr val="FF0000"/>
                    </a:solidFill>
                  </a:rPr>
                  <a:t> </a:t>
                </a:r>
                <a:r>
                  <a:rPr lang="en-US" sz="2000" i="1" dirty="0">
                    <a:solidFill>
                      <a:srgbClr val="C00000"/>
                    </a:solidFill>
                  </a:rPr>
                  <a:t>O(</a:t>
                </a:r>
                <a:r>
                  <a:rPr lang="en-US" sz="2000" i="1" dirty="0" err="1">
                    <a:solidFill>
                      <a:srgbClr val="C00000"/>
                    </a:solidFill>
                  </a:rPr>
                  <a:t>nlgn</a:t>
                </a:r>
                <a:r>
                  <a:rPr lang="en-US" sz="2000" i="1" dirty="0">
                    <a:solidFill>
                      <a:srgbClr val="C00000"/>
                    </a:solidFill>
                  </a:rPr>
                  <a:t>) </a:t>
                </a:r>
                <a:r>
                  <a:rPr lang="en-US" sz="1400" i="1" dirty="0">
                    <a:solidFill>
                      <a:srgbClr val="C00000"/>
                    </a:solidFill>
                  </a:rPr>
                  <a:t>(with preprocessing)</a:t>
                </a:r>
                <a:endParaRPr lang="en-US" sz="1600" i="1" dirty="0">
                  <a:solidFill>
                    <a:srgbClr val="C0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24000" y="3561739"/>
                <a:ext cx="9448800" cy="3293209"/>
              </a:xfrm>
              <a:prstGeom prst="rect">
                <a:avLst/>
              </a:prstGeom>
              <a:blipFill>
                <a:blip r:embed="rId3"/>
                <a:stretch>
                  <a:fillRect l="-968" t="-1481" b="-2407"/>
                </a:stretch>
              </a:blipFill>
            </p:spPr>
            <p:txBody>
              <a:bodyPr/>
              <a:lstStyle/>
              <a:p>
                <a:r>
                  <a:rPr lang="en-US">
                    <a:noFill/>
                  </a:rPr>
                  <a:t> </a:t>
                </a:r>
              </a:p>
            </p:txBody>
          </p:sp>
        </mc:Fallback>
      </mc:AlternateContent>
      <p:sp>
        <p:nvSpPr>
          <p:cNvPr id="8" name="Title 1">
            <a:extLst>
              <a:ext uri="{FF2B5EF4-FFF2-40B4-BE49-F238E27FC236}">
                <a16:creationId xmlns:a16="http://schemas.microsoft.com/office/drawing/2014/main" id="{A722B9A7-FE66-4535-8120-1E0A0E60A76A}"/>
              </a:ext>
            </a:extLst>
          </p:cNvPr>
          <p:cNvSpPr txBox="1">
            <a:spLocks/>
          </p:cNvSpPr>
          <p:nvPr/>
        </p:nvSpPr>
        <p:spPr>
          <a:xfrm>
            <a:off x="609600" y="0"/>
            <a:ext cx="109728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a:t>Weighted Interval Scheduling</a:t>
            </a:r>
            <a:br>
              <a:rPr lang="en-US" sz="3600"/>
            </a:br>
            <a:r>
              <a:rPr lang="en-US" sz="2800"/>
              <a:t>(a.k.a. Job Scheduling)</a:t>
            </a:r>
            <a:endParaRPr lang="en-US" sz="2800" dirty="0"/>
          </a:p>
        </p:txBody>
      </p:sp>
    </p:spTree>
    <p:extLst>
      <p:ext uri="{BB962C8B-B14F-4D97-AF65-F5344CB8AC3E}">
        <p14:creationId xmlns:p14="http://schemas.microsoft.com/office/powerpoint/2010/main" val="2591217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D58D6-8C4F-5D31-BC5D-6A62FA8BA708}"/>
              </a:ext>
            </a:extLst>
          </p:cNvPr>
          <p:cNvSpPr>
            <a:spLocks noGrp="1"/>
          </p:cNvSpPr>
          <p:nvPr>
            <p:ph type="title"/>
          </p:nvPr>
        </p:nvSpPr>
        <p:spPr>
          <a:xfrm>
            <a:off x="609600" y="76200"/>
            <a:ext cx="10972800" cy="494279"/>
          </a:xfrm>
        </p:spPr>
        <p:txBody>
          <a:bodyPr/>
          <a:lstStyle/>
          <a:p>
            <a:endParaRPr lang="en-US" dirty="0"/>
          </a:p>
        </p:txBody>
      </p:sp>
      <p:sp>
        <p:nvSpPr>
          <p:cNvPr id="3" name="Content Placeholder 2">
            <a:extLst>
              <a:ext uri="{FF2B5EF4-FFF2-40B4-BE49-F238E27FC236}">
                <a16:creationId xmlns:a16="http://schemas.microsoft.com/office/drawing/2014/main" id="{05067C60-B86C-E25A-0744-A57B78340293}"/>
              </a:ext>
            </a:extLst>
          </p:cNvPr>
          <p:cNvSpPr>
            <a:spLocks noGrp="1"/>
          </p:cNvSpPr>
          <p:nvPr>
            <p:ph idx="1"/>
          </p:nvPr>
        </p:nvSpPr>
        <p:spPr>
          <a:xfrm>
            <a:off x="6172200" y="4191000"/>
            <a:ext cx="5410200" cy="2209800"/>
          </a:xfrm>
        </p:spPr>
        <p:txBody>
          <a:bodyPr/>
          <a:lstStyle/>
          <a:p>
            <a:endParaRPr lang="en-US" dirty="0"/>
          </a:p>
        </p:txBody>
      </p:sp>
      <p:sp>
        <p:nvSpPr>
          <p:cNvPr id="4" name="Slide Number Placeholder 3">
            <a:extLst>
              <a:ext uri="{FF2B5EF4-FFF2-40B4-BE49-F238E27FC236}">
                <a16:creationId xmlns:a16="http://schemas.microsoft.com/office/drawing/2014/main" id="{C108D347-7B29-99D1-F0AF-1E135918C0B6}"/>
              </a:ext>
            </a:extLst>
          </p:cNvPr>
          <p:cNvSpPr>
            <a:spLocks noGrp="1"/>
          </p:cNvSpPr>
          <p:nvPr>
            <p:ph type="sldNum" sz="quarter" idx="12"/>
          </p:nvPr>
        </p:nvSpPr>
        <p:spPr/>
        <p:txBody>
          <a:bodyPr/>
          <a:lstStyle/>
          <a:p>
            <a:fld id="{B6F15528-21DE-4FAA-801E-634DDDAF4B2B}" type="slidenum">
              <a:rPr lang="en-US" smtClean="0"/>
              <a:pPr/>
              <a:t>25</a:t>
            </a:fld>
            <a:endParaRPr lang="en-US" dirty="0"/>
          </a:p>
        </p:txBody>
      </p:sp>
      <p:grpSp>
        <p:nvGrpSpPr>
          <p:cNvPr id="5" name="Group 4">
            <a:extLst>
              <a:ext uri="{FF2B5EF4-FFF2-40B4-BE49-F238E27FC236}">
                <a16:creationId xmlns:a16="http://schemas.microsoft.com/office/drawing/2014/main" id="{5E197D58-45F2-01CD-7A96-0AF113E45DCB}"/>
              </a:ext>
            </a:extLst>
          </p:cNvPr>
          <p:cNvGrpSpPr/>
          <p:nvPr/>
        </p:nvGrpSpPr>
        <p:grpSpPr>
          <a:xfrm>
            <a:off x="993891" y="685800"/>
            <a:ext cx="5038725" cy="3254521"/>
            <a:chOff x="5694317" y="2766797"/>
            <a:chExt cx="5038725" cy="3254521"/>
          </a:xfrm>
        </p:grpSpPr>
        <p:pic>
          <p:nvPicPr>
            <p:cNvPr id="6" name="Picture 5">
              <a:extLst>
                <a:ext uri="{FF2B5EF4-FFF2-40B4-BE49-F238E27FC236}">
                  <a16:creationId xmlns:a16="http://schemas.microsoft.com/office/drawing/2014/main" id="{6C113BDE-B120-0FED-7204-DC81CC93B427}"/>
                </a:ext>
              </a:extLst>
            </p:cNvPr>
            <p:cNvPicPr>
              <a:picLocks noChangeAspect="1"/>
            </p:cNvPicPr>
            <p:nvPr/>
          </p:nvPicPr>
          <p:blipFill>
            <a:blip r:embed="rId2"/>
            <a:stretch>
              <a:fillRect/>
            </a:stretch>
          </p:blipFill>
          <p:spPr>
            <a:xfrm>
              <a:off x="5694317" y="2766797"/>
              <a:ext cx="5038725" cy="3254521"/>
            </a:xfrm>
            <a:prstGeom prst="rect">
              <a:avLst/>
            </a:prstGeom>
          </p:spPr>
        </p:pic>
        <p:cxnSp>
          <p:nvCxnSpPr>
            <p:cNvPr id="7" name="Straight Connector 6">
              <a:extLst>
                <a:ext uri="{FF2B5EF4-FFF2-40B4-BE49-F238E27FC236}">
                  <a16:creationId xmlns:a16="http://schemas.microsoft.com/office/drawing/2014/main" id="{2DDE2582-5AEE-BA5C-0D40-55F2E301CE29}"/>
                </a:ext>
              </a:extLst>
            </p:cNvPr>
            <p:cNvCxnSpPr>
              <a:cxnSpLocks/>
            </p:cNvCxnSpPr>
            <p:nvPr/>
          </p:nvCxnSpPr>
          <p:spPr>
            <a:xfrm>
              <a:off x="6441440" y="3525520"/>
              <a:ext cx="1203698"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2AAA1B6-74E3-3813-36D1-E22C1B66849E}"/>
                </a:ext>
              </a:extLst>
            </p:cNvPr>
            <p:cNvCxnSpPr>
              <a:cxnSpLocks/>
            </p:cNvCxnSpPr>
            <p:nvPr/>
          </p:nvCxnSpPr>
          <p:spPr>
            <a:xfrm>
              <a:off x="6837680" y="392176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DB5F7C3-1E63-E1F1-4F1B-C2896E9891F3}"/>
                </a:ext>
              </a:extLst>
            </p:cNvPr>
            <p:cNvCxnSpPr/>
            <p:nvPr/>
          </p:nvCxnSpPr>
          <p:spPr>
            <a:xfrm>
              <a:off x="644144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48FBB7A-8DFE-2ACD-91F9-7848B8AE2046}"/>
                </a:ext>
              </a:extLst>
            </p:cNvPr>
            <p:cNvCxnSpPr>
              <a:cxnSpLocks/>
            </p:cNvCxnSpPr>
            <p:nvPr/>
          </p:nvCxnSpPr>
          <p:spPr>
            <a:xfrm>
              <a:off x="6842956" y="3065118"/>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75511F4-44F7-2DD2-E77D-3602904BE3F9}"/>
                </a:ext>
              </a:extLst>
            </p:cNvPr>
            <p:cNvCxnSpPr>
              <a:cxnSpLocks/>
            </p:cNvCxnSpPr>
            <p:nvPr/>
          </p:nvCxnSpPr>
          <p:spPr>
            <a:xfrm>
              <a:off x="7235987"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66ABFB9-3D7B-C072-4F99-A9EA20B50E90}"/>
                </a:ext>
              </a:extLst>
            </p:cNvPr>
            <p:cNvCxnSpPr>
              <a:cxnSpLocks/>
            </p:cNvCxnSpPr>
            <p:nvPr/>
          </p:nvCxnSpPr>
          <p:spPr>
            <a:xfrm>
              <a:off x="7633832"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DC72A8-DE71-5E1C-183A-97F187612BC4}"/>
                </a:ext>
              </a:extLst>
            </p:cNvPr>
            <p:cNvCxnSpPr/>
            <p:nvPr/>
          </p:nvCxnSpPr>
          <p:spPr>
            <a:xfrm>
              <a:off x="803656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829F93F-D7CB-55E4-F080-B5E4A9F8B8CE}"/>
                </a:ext>
              </a:extLst>
            </p:cNvPr>
            <p:cNvCxnSpPr>
              <a:cxnSpLocks/>
            </p:cNvCxnSpPr>
            <p:nvPr/>
          </p:nvCxnSpPr>
          <p:spPr>
            <a:xfrm>
              <a:off x="84328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9555901-1431-212F-D8AD-BFBEB4ADE35B}"/>
                </a:ext>
              </a:extLst>
            </p:cNvPr>
            <p:cNvCxnSpPr>
              <a:cxnSpLocks/>
            </p:cNvCxnSpPr>
            <p:nvPr/>
          </p:nvCxnSpPr>
          <p:spPr>
            <a:xfrm>
              <a:off x="882904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0D2931-A68C-4879-6EF4-09483332DE26}"/>
                </a:ext>
              </a:extLst>
            </p:cNvPr>
            <p:cNvCxnSpPr>
              <a:cxnSpLocks/>
            </p:cNvCxnSpPr>
            <p:nvPr/>
          </p:nvCxnSpPr>
          <p:spPr>
            <a:xfrm>
              <a:off x="922528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C116C2E-B60A-C6B5-4F0B-D1D28CB63AFE}"/>
                </a:ext>
              </a:extLst>
            </p:cNvPr>
            <p:cNvSpPr txBox="1"/>
            <p:nvPr/>
          </p:nvSpPr>
          <p:spPr>
            <a:xfrm>
              <a:off x="6297009" y="2766797"/>
              <a:ext cx="276038" cy="307777"/>
            </a:xfrm>
            <a:prstGeom prst="rect">
              <a:avLst/>
            </a:prstGeom>
            <a:noFill/>
          </p:spPr>
          <p:txBody>
            <a:bodyPr wrap="none" rtlCol="0">
              <a:spAutoFit/>
            </a:bodyPr>
            <a:lstStyle/>
            <a:p>
              <a:r>
                <a:rPr lang="en-US" sz="1400" dirty="0"/>
                <a:t>1</a:t>
              </a:r>
              <a:endParaRPr lang="en-US" sz="1600" dirty="0"/>
            </a:p>
          </p:txBody>
        </p:sp>
        <p:sp>
          <p:nvSpPr>
            <p:cNvPr id="18" name="TextBox 17">
              <a:extLst>
                <a:ext uri="{FF2B5EF4-FFF2-40B4-BE49-F238E27FC236}">
                  <a16:creationId xmlns:a16="http://schemas.microsoft.com/office/drawing/2014/main" id="{708DD660-4DE9-BE90-F769-8E4A336FD187}"/>
                </a:ext>
              </a:extLst>
            </p:cNvPr>
            <p:cNvSpPr txBox="1"/>
            <p:nvPr/>
          </p:nvSpPr>
          <p:spPr>
            <a:xfrm>
              <a:off x="6693249" y="2776957"/>
              <a:ext cx="276038" cy="307777"/>
            </a:xfrm>
            <a:prstGeom prst="rect">
              <a:avLst/>
            </a:prstGeom>
            <a:noFill/>
          </p:spPr>
          <p:txBody>
            <a:bodyPr wrap="none" rtlCol="0">
              <a:spAutoFit/>
            </a:bodyPr>
            <a:lstStyle/>
            <a:p>
              <a:r>
                <a:rPr lang="en-US" sz="1400" dirty="0"/>
                <a:t>2</a:t>
              </a:r>
              <a:endParaRPr lang="en-US" sz="1600" dirty="0"/>
            </a:p>
          </p:txBody>
        </p:sp>
        <p:sp>
          <p:nvSpPr>
            <p:cNvPr id="19" name="TextBox 18">
              <a:extLst>
                <a:ext uri="{FF2B5EF4-FFF2-40B4-BE49-F238E27FC236}">
                  <a16:creationId xmlns:a16="http://schemas.microsoft.com/office/drawing/2014/main" id="{9A71B9E5-D66E-E620-8169-15141D371916}"/>
                </a:ext>
              </a:extLst>
            </p:cNvPr>
            <p:cNvSpPr txBox="1"/>
            <p:nvPr/>
          </p:nvSpPr>
          <p:spPr>
            <a:xfrm>
              <a:off x="7089489" y="2766797"/>
              <a:ext cx="276038" cy="307777"/>
            </a:xfrm>
            <a:prstGeom prst="rect">
              <a:avLst/>
            </a:prstGeom>
            <a:noFill/>
          </p:spPr>
          <p:txBody>
            <a:bodyPr wrap="none" rtlCol="0">
              <a:spAutoFit/>
            </a:bodyPr>
            <a:lstStyle/>
            <a:p>
              <a:r>
                <a:rPr lang="en-US" sz="1400" dirty="0"/>
                <a:t>3</a:t>
              </a:r>
              <a:endParaRPr lang="en-US" sz="1600" dirty="0"/>
            </a:p>
          </p:txBody>
        </p:sp>
        <p:sp>
          <p:nvSpPr>
            <p:cNvPr id="20" name="TextBox 19">
              <a:extLst>
                <a:ext uri="{FF2B5EF4-FFF2-40B4-BE49-F238E27FC236}">
                  <a16:creationId xmlns:a16="http://schemas.microsoft.com/office/drawing/2014/main" id="{51611B98-832C-A66C-0B77-15B58FA48633}"/>
                </a:ext>
              </a:extLst>
            </p:cNvPr>
            <p:cNvSpPr txBox="1"/>
            <p:nvPr/>
          </p:nvSpPr>
          <p:spPr>
            <a:xfrm>
              <a:off x="7485729" y="2776957"/>
              <a:ext cx="276038" cy="307777"/>
            </a:xfrm>
            <a:prstGeom prst="rect">
              <a:avLst/>
            </a:prstGeom>
            <a:noFill/>
          </p:spPr>
          <p:txBody>
            <a:bodyPr wrap="none" rtlCol="0">
              <a:spAutoFit/>
            </a:bodyPr>
            <a:lstStyle/>
            <a:p>
              <a:r>
                <a:rPr lang="en-US" sz="1400" dirty="0"/>
                <a:t>4</a:t>
              </a:r>
              <a:endParaRPr lang="en-US" sz="1600" dirty="0"/>
            </a:p>
          </p:txBody>
        </p:sp>
        <p:sp>
          <p:nvSpPr>
            <p:cNvPr id="21" name="TextBox 20">
              <a:extLst>
                <a:ext uri="{FF2B5EF4-FFF2-40B4-BE49-F238E27FC236}">
                  <a16:creationId xmlns:a16="http://schemas.microsoft.com/office/drawing/2014/main" id="{D6B94370-015F-55FA-C3D1-76E116500110}"/>
                </a:ext>
              </a:extLst>
            </p:cNvPr>
            <p:cNvSpPr txBox="1"/>
            <p:nvPr/>
          </p:nvSpPr>
          <p:spPr>
            <a:xfrm>
              <a:off x="7892129" y="2766797"/>
              <a:ext cx="276038" cy="307777"/>
            </a:xfrm>
            <a:prstGeom prst="rect">
              <a:avLst/>
            </a:prstGeom>
            <a:noFill/>
          </p:spPr>
          <p:txBody>
            <a:bodyPr wrap="none" rtlCol="0">
              <a:spAutoFit/>
            </a:bodyPr>
            <a:lstStyle/>
            <a:p>
              <a:r>
                <a:rPr lang="en-US" sz="1400" dirty="0"/>
                <a:t>5</a:t>
              </a:r>
              <a:endParaRPr lang="en-US" sz="1600" dirty="0"/>
            </a:p>
          </p:txBody>
        </p:sp>
        <p:sp>
          <p:nvSpPr>
            <p:cNvPr id="22" name="TextBox 21">
              <a:extLst>
                <a:ext uri="{FF2B5EF4-FFF2-40B4-BE49-F238E27FC236}">
                  <a16:creationId xmlns:a16="http://schemas.microsoft.com/office/drawing/2014/main" id="{ADCB45E4-A764-0698-BC09-E6B5C6834909}"/>
                </a:ext>
              </a:extLst>
            </p:cNvPr>
            <p:cNvSpPr txBox="1"/>
            <p:nvPr/>
          </p:nvSpPr>
          <p:spPr>
            <a:xfrm>
              <a:off x="8288369" y="2776957"/>
              <a:ext cx="276038" cy="307777"/>
            </a:xfrm>
            <a:prstGeom prst="rect">
              <a:avLst/>
            </a:prstGeom>
            <a:noFill/>
          </p:spPr>
          <p:txBody>
            <a:bodyPr wrap="none" rtlCol="0">
              <a:spAutoFit/>
            </a:bodyPr>
            <a:lstStyle/>
            <a:p>
              <a:r>
                <a:rPr lang="en-US" sz="1400" dirty="0"/>
                <a:t>6</a:t>
              </a:r>
              <a:endParaRPr lang="en-US" sz="1600" dirty="0"/>
            </a:p>
          </p:txBody>
        </p:sp>
        <p:sp>
          <p:nvSpPr>
            <p:cNvPr id="23" name="TextBox 22">
              <a:extLst>
                <a:ext uri="{FF2B5EF4-FFF2-40B4-BE49-F238E27FC236}">
                  <a16:creationId xmlns:a16="http://schemas.microsoft.com/office/drawing/2014/main" id="{1C4DB941-1907-3F30-88EA-16173D9561EF}"/>
                </a:ext>
              </a:extLst>
            </p:cNvPr>
            <p:cNvSpPr txBox="1"/>
            <p:nvPr/>
          </p:nvSpPr>
          <p:spPr>
            <a:xfrm>
              <a:off x="8684609" y="2766797"/>
              <a:ext cx="276038" cy="307777"/>
            </a:xfrm>
            <a:prstGeom prst="rect">
              <a:avLst/>
            </a:prstGeom>
            <a:noFill/>
          </p:spPr>
          <p:txBody>
            <a:bodyPr wrap="none" rtlCol="0">
              <a:spAutoFit/>
            </a:bodyPr>
            <a:lstStyle/>
            <a:p>
              <a:r>
                <a:rPr lang="en-US" sz="1400" dirty="0"/>
                <a:t>7</a:t>
              </a:r>
              <a:endParaRPr lang="en-US" sz="1600" dirty="0"/>
            </a:p>
          </p:txBody>
        </p:sp>
        <p:sp>
          <p:nvSpPr>
            <p:cNvPr id="24" name="TextBox 23">
              <a:extLst>
                <a:ext uri="{FF2B5EF4-FFF2-40B4-BE49-F238E27FC236}">
                  <a16:creationId xmlns:a16="http://schemas.microsoft.com/office/drawing/2014/main" id="{E90CE092-562E-6291-A2E6-81D1CE1BF03F}"/>
                </a:ext>
              </a:extLst>
            </p:cNvPr>
            <p:cNvSpPr txBox="1"/>
            <p:nvPr/>
          </p:nvSpPr>
          <p:spPr>
            <a:xfrm>
              <a:off x="9080849" y="2776957"/>
              <a:ext cx="276038" cy="307777"/>
            </a:xfrm>
            <a:prstGeom prst="rect">
              <a:avLst/>
            </a:prstGeom>
            <a:noFill/>
          </p:spPr>
          <p:txBody>
            <a:bodyPr wrap="none" rtlCol="0">
              <a:spAutoFit/>
            </a:bodyPr>
            <a:lstStyle/>
            <a:p>
              <a:r>
                <a:rPr lang="en-US" sz="1400" dirty="0"/>
                <a:t>8</a:t>
              </a:r>
              <a:endParaRPr lang="en-US" sz="1600" dirty="0"/>
            </a:p>
          </p:txBody>
        </p:sp>
        <p:sp>
          <p:nvSpPr>
            <p:cNvPr id="25" name="TextBox 24">
              <a:extLst>
                <a:ext uri="{FF2B5EF4-FFF2-40B4-BE49-F238E27FC236}">
                  <a16:creationId xmlns:a16="http://schemas.microsoft.com/office/drawing/2014/main" id="{56B00F1F-BE30-9DF7-3176-4A1E6FD37B10}"/>
                </a:ext>
              </a:extLst>
            </p:cNvPr>
            <p:cNvSpPr txBox="1"/>
            <p:nvPr/>
          </p:nvSpPr>
          <p:spPr>
            <a:xfrm>
              <a:off x="9466929" y="2776957"/>
              <a:ext cx="276038" cy="307777"/>
            </a:xfrm>
            <a:prstGeom prst="rect">
              <a:avLst/>
            </a:prstGeom>
            <a:noFill/>
          </p:spPr>
          <p:txBody>
            <a:bodyPr wrap="none" rtlCol="0">
              <a:spAutoFit/>
            </a:bodyPr>
            <a:lstStyle/>
            <a:p>
              <a:r>
                <a:rPr lang="en-US" sz="1400" dirty="0"/>
                <a:t>9</a:t>
              </a:r>
            </a:p>
          </p:txBody>
        </p:sp>
        <p:sp>
          <p:nvSpPr>
            <p:cNvPr id="26" name="TextBox 25">
              <a:extLst>
                <a:ext uri="{FF2B5EF4-FFF2-40B4-BE49-F238E27FC236}">
                  <a16:creationId xmlns:a16="http://schemas.microsoft.com/office/drawing/2014/main" id="{37FACC66-7DFD-A003-0BCF-78A3A11FC0FD}"/>
                </a:ext>
              </a:extLst>
            </p:cNvPr>
            <p:cNvSpPr txBox="1"/>
            <p:nvPr/>
          </p:nvSpPr>
          <p:spPr>
            <a:xfrm>
              <a:off x="9863169" y="2766797"/>
              <a:ext cx="367408" cy="307777"/>
            </a:xfrm>
            <a:prstGeom prst="rect">
              <a:avLst/>
            </a:prstGeom>
            <a:noFill/>
          </p:spPr>
          <p:txBody>
            <a:bodyPr wrap="none" rtlCol="0">
              <a:spAutoFit/>
            </a:bodyPr>
            <a:lstStyle/>
            <a:p>
              <a:r>
                <a:rPr lang="en-US" sz="1400" dirty="0"/>
                <a:t>10</a:t>
              </a:r>
              <a:endParaRPr lang="en-US" sz="1600" dirty="0"/>
            </a:p>
          </p:txBody>
        </p:sp>
        <p:sp>
          <p:nvSpPr>
            <p:cNvPr id="27" name="TextBox 26">
              <a:extLst>
                <a:ext uri="{FF2B5EF4-FFF2-40B4-BE49-F238E27FC236}">
                  <a16:creationId xmlns:a16="http://schemas.microsoft.com/office/drawing/2014/main" id="{D52AA59A-42E2-D09B-E066-F516E80F05BF}"/>
                </a:ext>
              </a:extLst>
            </p:cNvPr>
            <p:cNvSpPr txBox="1"/>
            <p:nvPr/>
          </p:nvSpPr>
          <p:spPr>
            <a:xfrm>
              <a:off x="10259409" y="2776957"/>
              <a:ext cx="367408" cy="307777"/>
            </a:xfrm>
            <a:prstGeom prst="rect">
              <a:avLst/>
            </a:prstGeom>
            <a:noFill/>
          </p:spPr>
          <p:txBody>
            <a:bodyPr wrap="none" rtlCol="0">
              <a:spAutoFit/>
            </a:bodyPr>
            <a:lstStyle/>
            <a:p>
              <a:r>
                <a:rPr lang="en-US" sz="1400" dirty="0"/>
                <a:t>11</a:t>
              </a:r>
            </a:p>
          </p:txBody>
        </p:sp>
        <p:cxnSp>
          <p:nvCxnSpPr>
            <p:cNvPr id="28" name="Straight Connector 27">
              <a:extLst>
                <a:ext uri="{FF2B5EF4-FFF2-40B4-BE49-F238E27FC236}">
                  <a16:creationId xmlns:a16="http://schemas.microsoft.com/office/drawing/2014/main" id="{894EEECD-623A-044C-E252-6514137BC952}"/>
                </a:ext>
              </a:extLst>
            </p:cNvPr>
            <p:cNvCxnSpPr>
              <a:cxnSpLocks/>
            </p:cNvCxnSpPr>
            <p:nvPr/>
          </p:nvCxnSpPr>
          <p:spPr>
            <a:xfrm>
              <a:off x="962152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3138E8-D7F9-EB72-A3FA-303663D64FF4}"/>
                </a:ext>
              </a:extLst>
            </p:cNvPr>
            <p:cNvCxnSpPr>
              <a:cxnSpLocks/>
            </p:cNvCxnSpPr>
            <p:nvPr/>
          </p:nvCxnSpPr>
          <p:spPr>
            <a:xfrm>
              <a:off x="1001776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1548BE0-1276-E17E-EE16-D490616B5F31}"/>
                </a:ext>
              </a:extLst>
            </p:cNvPr>
            <p:cNvCxnSpPr>
              <a:cxnSpLocks/>
            </p:cNvCxnSpPr>
            <p:nvPr/>
          </p:nvCxnSpPr>
          <p:spPr>
            <a:xfrm>
              <a:off x="104140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8792F35-0C5E-A0BE-AE30-20E23DC33818}"/>
                </a:ext>
              </a:extLst>
            </p:cNvPr>
            <p:cNvCxnSpPr>
              <a:cxnSpLocks/>
            </p:cNvCxnSpPr>
            <p:nvPr/>
          </p:nvCxnSpPr>
          <p:spPr>
            <a:xfrm>
              <a:off x="8036560" y="4307840"/>
              <a:ext cx="3962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9BF8E5D-7F98-2B67-55A7-D95386D8E33A}"/>
                </a:ext>
              </a:extLst>
            </p:cNvPr>
            <p:cNvCxnSpPr>
              <a:cxnSpLocks/>
            </p:cNvCxnSpPr>
            <p:nvPr/>
          </p:nvCxnSpPr>
          <p:spPr>
            <a:xfrm>
              <a:off x="7630160" y="471424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7FF631B-9BA0-DD89-F6E3-9A5EF15E8C73}"/>
                </a:ext>
              </a:extLst>
            </p:cNvPr>
            <p:cNvCxnSpPr>
              <a:cxnSpLocks/>
            </p:cNvCxnSpPr>
            <p:nvPr/>
          </p:nvCxnSpPr>
          <p:spPr>
            <a:xfrm>
              <a:off x="8422640" y="5110480"/>
              <a:ext cx="8026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AF66326-9BA2-E9A0-8741-06A1D20CC476}"/>
                </a:ext>
              </a:extLst>
            </p:cNvPr>
            <p:cNvCxnSpPr>
              <a:cxnSpLocks/>
            </p:cNvCxnSpPr>
            <p:nvPr/>
          </p:nvCxnSpPr>
          <p:spPr>
            <a:xfrm>
              <a:off x="7233920" y="5516880"/>
              <a:ext cx="31800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59CC622-6D08-24E5-5440-195A2BDC6980}"/>
                </a:ext>
              </a:extLst>
            </p:cNvPr>
            <p:cNvSpPr txBox="1"/>
            <p:nvPr/>
          </p:nvSpPr>
          <p:spPr>
            <a:xfrm>
              <a:off x="6963349" y="3257500"/>
              <a:ext cx="288862" cy="338554"/>
            </a:xfrm>
            <a:prstGeom prst="rect">
              <a:avLst/>
            </a:prstGeom>
            <a:noFill/>
          </p:spPr>
          <p:txBody>
            <a:bodyPr wrap="none" rtlCol="0">
              <a:spAutoFit/>
            </a:bodyPr>
            <a:lstStyle/>
            <a:p>
              <a:r>
                <a:rPr lang="en-US" sz="1600" b="1" dirty="0">
                  <a:solidFill>
                    <a:srgbClr val="C00000"/>
                  </a:solidFill>
                </a:rPr>
                <a:t>5</a:t>
              </a:r>
            </a:p>
          </p:txBody>
        </p:sp>
        <p:sp>
          <p:nvSpPr>
            <p:cNvPr id="36" name="TextBox 35">
              <a:extLst>
                <a:ext uri="{FF2B5EF4-FFF2-40B4-BE49-F238E27FC236}">
                  <a16:creationId xmlns:a16="http://schemas.microsoft.com/office/drawing/2014/main" id="{2B053498-20AE-BDB6-0CEA-F7CDE4C58611}"/>
                </a:ext>
              </a:extLst>
            </p:cNvPr>
            <p:cNvSpPr txBox="1"/>
            <p:nvPr/>
          </p:nvSpPr>
          <p:spPr>
            <a:xfrm>
              <a:off x="7257989" y="3663900"/>
              <a:ext cx="288862" cy="338554"/>
            </a:xfrm>
            <a:prstGeom prst="rect">
              <a:avLst/>
            </a:prstGeom>
            <a:noFill/>
          </p:spPr>
          <p:txBody>
            <a:bodyPr wrap="none" rtlCol="0">
              <a:spAutoFit/>
            </a:bodyPr>
            <a:lstStyle/>
            <a:p>
              <a:r>
                <a:rPr lang="en-US" sz="1600" b="1" dirty="0">
                  <a:solidFill>
                    <a:srgbClr val="C00000"/>
                  </a:solidFill>
                </a:rPr>
                <a:t>6</a:t>
              </a:r>
            </a:p>
          </p:txBody>
        </p:sp>
        <p:sp>
          <p:nvSpPr>
            <p:cNvPr id="37" name="TextBox 36">
              <a:extLst>
                <a:ext uri="{FF2B5EF4-FFF2-40B4-BE49-F238E27FC236}">
                  <a16:creationId xmlns:a16="http://schemas.microsoft.com/office/drawing/2014/main" id="{714DDE8A-DB93-E7FD-1B4A-124B60BFE998}"/>
                </a:ext>
              </a:extLst>
            </p:cNvPr>
            <p:cNvSpPr txBox="1"/>
            <p:nvPr/>
          </p:nvSpPr>
          <p:spPr>
            <a:xfrm>
              <a:off x="8085169" y="4056683"/>
              <a:ext cx="288862" cy="338554"/>
            </a:xfrm>
            <a:prstGeom prst="rect">
              <a:avLst/>
            </a:prstGeom>
            <a:noFill/>
          </p:spPr>
          <p:txBody>
            <a:bodyPr wrap="none" rtlCol="0">
              <a:spAutoFit/>
            </a:bodyPr>
            <a:lstStyle/>
            <a:p>
              <a:r>
                <a:rPr lang="en-US" sz="1600" b="1" dirty="0">
                  <a:solidFill>
                    <a:srgbClr val="C00000"/>
                  </a:solidFill>
                </a:rPr>
                <a:t>3</a:t>
              </a:r>
            </a:p>
          </p:txBody>
        </p:sp>
        <p:sp>
          <p:nvSpPr>
            <p:cNvPr id="38" name="TextBox 37">
              <a:extLst>
                <a:ext uri="{FF2B5EF4-FFF2-40B4-BE49-F238E27FC236}">
                  <a16:creationId xmlns:a16="http://schemas.microsoft.com/office/drawing/2014/main" id="{A9118A3F-1806-7CB5-516D-C3AD2DCB77CC}"/>
                </a:ext>
              </a:extLst>
            </p:cNvPr>
            <p:cNvSpPr txBox="1"/>
            <p:nvPr/>
          </p:nvSpPr>
          <p:spPr>
            <a:xfrm>
              <a:off x="8199120" y="4452922"/>
              <a:ext cx="288862" cy="338554"/>
            </a:xfrm>
            <a:prstGeom prst="rect">
              <a:avLst/>
            </a:prstGeom>
            <a:noFill/>
          </p:spPr>
          <p:txBody>
            <a:bodyPr wrap="none" rtlCol="0">
              <a:spAutoFit/>
            </a:bodyPr>
            <a:lstStyle/>
            <a:p>
              <a:r>
                <a:rPr lang="en-US" sz="1600" b="1" dirty="0">
                  <a:solidFill>
                    <a:srgbClr val="C00000"/>
                  </a:solidFill>
                </a:rPr>
                <a:t>2</a:t>
              </a:r>
            </a:p>
          </p:txBody>
        </p:sp>
        <p:sp>
          <p:nvSpPr>
            <p:cNvPr id="39" name="TextBox 38">
              <a:extLst>
                <a:ext uri="{FF2B5EF4-FFF2-40B4-BE49-F238E27FC236}">
                  <a16:creationId xmlns:a16="http://schemas.microsoft.com/office/drawing/2014/main" id="{8EB2EA24-CC11-62C7-871D-27F1903F9095}"/>
                </a:ext>
              </a:extLst>
            </p:cNvPr>
            <p:cNvSpPr txBox="1"/>
            <p:nvPr/>
          </p:nvSpPr>
          <p:spPr>
            <a:xfrm>
              <a:off x="8669369" y="4849933"/>
              <a:ext cx="288862" cy="338554"/>
            </a:xfrm>
            <a:prstGeom prst="rect">
              <a:avLst/>
            </a:prstGeom>
            <a:noFill/>
          </p:spPr>
          <p:txBody>
            <a:bodyPr wrap="square" rtlCol="0">
              <a:spAutoFit/>
            </a:bodyPr>
            <a:lstStyle/>
            <a:p>
              <a:r>
                <a:rPr lang="en-US" sz="1600" b="1" dirty="0">
                  <a:solidFill>
                    <a:srgbClr val="C00000"/>
                  </a:solidFill>
                </a:rPr>
                <a:t>2</a:t>
              </a:r>
            </a:p>
          </p:txBody>
        </p:sp>
        <p:sp>
          <p:nvSpPr>
            <p:cNvPr id="40" name="TextBox 39">
              <a:extLst>
                <a:ext uri="{FF2B5EF4-FFF2-40B4-BE49-F238E27FC236}">
                  <a16:creationId xmlns:a16="http://schemas.microsoft.com/office/drawing/2014/main" id="{55725ED2-F10D-EB5A-5F1E-E88BA98A6F18}"/>
                </a:ext>
              </a:extLst>
            </p:cNvPr>
            <p:cNvSpPr txBox="1"/>
            <p:nvPr/>
          </p:nvSpPr>
          <p:spPr>
            <a:xfrm>
              <a:off x="8591773" y="5247875"/>
              <a:ext cx="288862" cy="338554"/>
            </a:xfrm>
            <a:prstGeom prst="rect">
              <a:avLst/>
            </a:prstGeom>
            <a:noFill/>
          </p:spPr>
          <p:txBody>
            <a:bodyPr wrap="none" rtlCol="0">
              <a:spAutoFit/>
            </a:bodyPr>
            <a:lstStyle/>
            <a:p>
              <a:r>
                <a:rPr lang="en-US" sz="1600" b="1" dirty="0">
                  <a:solidFill>
                    <a:srgbClr val="C00000"/>
                  </a:solidFill>
                </a:rPr>
                <a:t>6</a:t>
              </a:r>
            </a:p>
          </p:txBody>
        </p:sp>
      </p:grpSp>
      <p:sp>
        <p:nvSpPr>
          <p:cNvPr id="41" name="TextBox 40">
            <a:extLst>
              <a:ext uri="{FF2B5EF4-FFF2-40B4-BE49-F238E27FC236}">
                <a16:creationId xmlns:a16="http://schemas.microsoft.com/office/drawing/2014/main" id="{06BBB411-9A5D-DF32-03C4-3DFD1BA33CA8}"/>
              </a:ext>
            </a:extLst>
          </p:cNvPr>
          <p:cNvSpPr txBox="1"/>
          <p:nvPr/>
        </p:nvSpPr>
        <p:spPr>
          <a:xfrm>
            <a:off x="152400" y="1304460"/>
            <a:ext cx="1003416" cy="1600438"/>
          </a:xfrm>
          <a:prstGeom prst="rect">
            <a:avLst/>
          </a:prstGeom>
          <a:noFill/>
        </p:spPr>
        <p:txBody>
          <a:bodyPr wrap="none" rtlCol="0">
            <a:spAutoFit/>
          </a:bodyPr>
          <a:lstStyle/>
          <a:p>
            <a:r>
              <a:rPr lang="en-US" sz="1400" dirty="0"/>
              <a:t>(s,    f,   $)</a:t>
            </a:r>
          </a:p>
          <a:p>
            <a:r>
              <a:rPr lang="en-US" sz="1400" dirty="0"/>
              <a:t>(1,   4,  $5) </a:t>
            </a:r>
          </a:p>
          <a:p>
            <a:r>
              <a:rPr lang="en-US" sz="1400" dirty="0"/>
              <a:t>(2,   5,  $6)</a:t>
            </a:r>
          </a:p>
          <a:p>
            <a:r>
              <a:rPr lang="en-US" sz="1400" dirty="0"/>
              <a:t>(5,   6,  $3)</a:t>
            </a:r>
          </a:p>
          <a:p>
            <a:r>
              <a:rPr lang="en-US" sz="1400" dirty="0"/>
              <a:t>(4,   7,  $2)</a:t>
            </a:r>
          </a:p>
          <a:p>
            <a:r>
              <a:rPr lang="en-US" sz="1400" dirty="0"/>
              <a:t>(6,   8,  $2)</a:t>
            </a:r>
          </a:p>
          <a:p>
            <a:r>
              <a:rPr lang="en-US" sz="1400" dirty="0"/>
              <a:t>(3, 11,  $5)</a:t>
            </a:r>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AC631DC-23A4-7BD8-F3B4-F3BD48D47EF7}"/>
                  </a:ext>
                </a:extLst>
              </p:cNvPr>
              <p:cNvSpPr txBox="1"/>
              <p:nvPr/>
            </p:nvSpPr>
            <p:spPr>
              <a:xfrm>
                <a:off x="865466" y="4007950"/>
                <a:ext cx="4495800" cy="2739211"/>
              </a:xfrm>
              <a:prstGeom prst="rect">
                <a:avLst/>
              </a:prstGeom>
              <a:noFill/>
            </p:spPr>
            <p:txBody>
              <a:bodyPr wrap="square" rtlCol="0">
                <a:spAutoFit/>
              </a:bodyPr>
              <a:lstStyle/>
              <a:p>
                <a:r>
                  <a:rPr lang="en-US" sz="2000" dirty="0"/>
                  <a:t>Solve the problem:</a:t>
                </a:r>
              </a:p>
              <a:p>
                <a:r>
                  <a:rPr lang="en-US" sz="1600" dirty="0"/>
                  <a:t>Steps: one step for each job.</a:t>
                </a:r>
              </a:p>
              <a:p>
                <a:r>
                  <a:rPr lang="en-US" sz="1600" dirty="0"/>
                  <a:t>Option: pick it or not    (pick job j or not pick it)</a:t>
                </a:r>
              </a:p>
              <a:p>
                <a:r>
                  <a:rPr lang="en-US" sz="1600" dirty="0"/>
                  <a:t>Smaller problems: 2: </a:t>
                </a:r>
              </a:p>
              <a:p>
                <a:r>
                  <a:rPr lang="en-US" sz="1600" dirty="0"/>
                  <a:t>   pb1 = jobs 1 to j-1,     =&gt;    sol(j-1)     </a:t>
                </a:r>
              </a:p>
              <a:p>
                <a:r>
                  <a:rPr lang="en-US" sz="1600" dirty="0"/>
                  <a:t>   pb2 = jobs 1 to p(j)   </a:t>
                </a:r>
                <a:r>
                  <a:rPr lang="en-US" sz="1400" dirty="0"/>
                  <a:t>(where p(j) is the last job before j </a:t>
                </a:r>
              </a:p>
              <a:p>
                <a:r>
                  <a:rPr lang="en-US" sz="1400" dirty="0"/>
                  <a:t>                          that does not overlap with j</a:t>
                </a:r>
                <a:r>
                  <a:rPr lang="en-US" sz="1600" dirty="0"/>
                  <a:t>.   =&gt; sol(p(j))    </a:t>
                </a:r>
              </a:p>
              <a:p>
                <a:r>
                  <a:rPr lang="en-US" sz="1600" dirty="0"/>
                  <a:t>Solution function: </a:t>
                </a:r>
                <a:endParaRPr lang="en-US" sz="1600" i="1" dirty="0">
                  <a:latin typeface="Cambria Math"/>
                </a:endParaRPr>
              </a:p>
              <a:p>
                <a:r>
                  <a:rPr lang="en-US" sz="1600" i="1" dirty="0">
                    <a:latin typeface="Cambria Math" panose="02040503050406030204" pitchFamily="18" charset="0"/>
                    <a:ea typeface="Cambria Math" panose="02040503050406030204" pitchFamily="18" charset="0"/>
                  </a:rPr>
                  <a:t>           sol(0) = 0</a:t>
                </a:r>
              </a:p>
              <a:p>
                <a:r>
                  <a:rPr lang="en-US" sz="1600" i="1" dirty="0">
                    <a:latin typeface="Cambria Math" panose="02040503050406030204" pitchFamily="18" charset="0"/>
                    <a:ea typeface="Cambria Math" panose="02040503050406030204" pitchFamily="18" charset="0"/>
                  </a:rPr>
                  <a:t>           </a:t>
                </a:r>
                <a14:m>
                  <m:oMath xmlns:m="http://schemas.openxmlformats.org/officeDocument/2006/math">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m:rPr>
                        <m:sty m:val="p"/>
                      </m:rPr>
                      <a:rPr lang="en-US" sz="1600">
                        <a:latin typeface="Cambria Math"/>
                      </a:rPr>
                      <m:t>max</m:t>
                    </m:r>
                    <m:r>
                      <a:rPr lang="en-US" sz="1600" i="1">
                        <a:latin typeface="Cambria Math"/>
                      </a:rPr>
                      <m:t>⁡{</m:t>
                    </m:r>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r>
                          <a:rPr lang="en-US" sz="1600" i="1">
                            <a:latin typeface="Cambria Math"/>
                          </a:rPr>
                          <m:t>−1</m:t>
                        </m:r>
                      </m:e>
                    </m:d>
                    <m:r>
                      <a:rPr lang="en-US" sz="1600" i="1">
                        <a:latin typeface="Cambria Math"/>
                      </a:rPr>
                      <m:t>, </m:t>
                    </m:r>
                    <m:r>
                      <a:rPr lang="en-US" sz="1600" i="1">
                        <a:latin typeface="Cambria Math"/>
                      </a:rPr>
                      <m:t>𝑣</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a:rPr lang="en-US" sz="1600" i="1">
                        <a:latin typeface="Cambria Math"/>
                      </a:rPr>
                      <m:t>𝑠𝑜𝑙</m:t>
                    </m:r>
                    <m:r>
                      <a:rPr lang="en-US" sz="1600" i="1">
                        <a:latin typeface="Cambria Math"/>
                      </a:rPr>
                      <m:t>(</m:t>
                    </m:r>
                    <m:r>
                      <a:rPr lang="en-US" sz="1600" i="1">
                        <a:latin typeface="Cambria Math"/>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oMath>
                </a14:m>
                <a:endParaRPr lang="en-US" sz="1600" dirty="0"/>
              </a:p>
              <a:p>
                <a:endParaRPr lang="en-US" sz="800" i="1" dirty="0"/>
              </a:p>
            </p:txBody>
          </p:sp>
        </mc:Choice>
        <mc:Fallback xmlns="">
          <p:sp>
            <p:nvSpPr>
              <p:cNvPr id="42" name="TextBox 41">
                <a:extLst>
                  <a:ext uri="{FF2B5EF4-FFF2-40B4-BE49-F238E27FC236}">
                    <a16:creationId xmlns:a16="http://schemas.microsoft.com/office/drawing/2014/main" id="{FAC631DC-23A4-7BD8-F3B4-F3BD48D47EF7}"/>
                  </a:ext>
                </a:extLst>
              </p:cNvPr>
              <p:cNvSpPr txBox="1">
                <a:spLocks noRot="1" noChangeAspect="1" noMove="1" noResize="1" noEditPoints="1" noAdjustHandles="1" noChangeArrowheads="1" noChangeShapeType="1" noTextEdit="1"/>
              </p:cNvSpPr>
              <p:nvPr/>
            </p:nvSpPr>
            <p:spPr>
              <a:xfrm>
                <a:off x="865466" y="4007950"/>
                <a:ext cx="4495800" cy="2739211"/>
              </a:xfrm>
              <a:prstGeom prst="rect">
                <a:avLst/>
              </a:prstGeom>
              <a:blipFill>
                <a:blip r:embed="rId3"/>
                <a:stretch>
                  <a:fillRect l="-1493" t="-1111" r="-407"/>
                </a:stretch>
              </a:blipFill>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3" name="Ink 42">
                <a:extLst>
                  <a:ext uri="{FF2B5EF4-FFF2-40B4-BE49-F238E27FC236}">
                    <a16:creationId xmlns:a16="http://schemas.microsoft.com/office/drawing/2014/main" id="{CC805EB9-DFE8-626F-AA7F-E1AA7B5A0F47}"/>
                  </a:ext>
                </a:extLst>
              </p14:cNvPr>
              <p14:cNvContentPartPr/>
              <p14:nvPr/>
            </p14:nvContentPartPr>
            <p14:xfrm>
              <a:off x="1635120" y="4793400"/>
              <a:ext cx="3255480" cy="1805760"/>
            </p14:xfrm>
          </p:contentPart>
        </mc:Choice>
        <mc:Fallback xmlns="">
          <p:pic>
            <p:nvPicPr>
              <p:cNvPr id="43" name="Ink 42">
                <a:extLst>
                  <a:ext uri="{FF2B5EF4-FFF2-40B4-BE49-F238E27FC236}">
                    <a16:creationId xmlns:a16="http://schemas.microsoft.com/office/drawing/2014/main" id="{CC805EB9-DFE8-626F-AA7F-E1AA7B5A0F47}"/>
                  </a:ext>
                </a:extLst>
              </p:cNvPr>
              <p:cNvPicPr/>
              <p:nvPr/>
            </p:nvPicPr>
            <p:blipFill>
              <a:blip r:embed="rId5"/>
              <a:stretch>
                <a:fillRect/>
              </a:stretch>
            </p:blipFill>
            <p:spPr>
              <a:xfrm>
                <a:off x="1625760" y="4784040"/>
                <a:ext cx="3274200" cy="1824480"/>
              </a:xfrm>
              <a:prstGeom prst="rect">
                <a:avLst/>
              </a:prstGeom>
            </p:spPr>
          </p:pic>
        </mc:Fallback>
      </mc:AlternateContent>
    </p:spTree>
    <p:extLst>
      <p:ext uri="{BB962C8B-B14F-4D97-AF65-F5344CB8AC3E}">
        <p14:creationId xmlns:p14="http://schemas.microsoft.com/office/powerpoint/2010/main" val="2070336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813772512"/>
              </p:ext>
            </p:extLst>
          </p:nvPr>
        </p:nvGraphicFramePr>
        <p:xfrm>
          <a:off x="101600" y="3510280"/>
          <a:ext cx="11709398" cy="2966720"/>
        </p:xfrm>
        <a:graphic>
          <a:graphicData uri="http://schemas.openxmlformats.org/drawingml/2006/table">
            <a:tbl>
              <a:tblPr firstRow="1" bandRow="1">
                <a:tableStyleId>{2D5ABB26-0587-4C30-8999-92F81FD0307C}</a:tableStyleId>
              </a:tblPr>
              <a:tblGrid>
                <a:gridCol w="213530">
                  <a:extLst>
                    <a:ext uri="{9D8B030D-6E8A-4147-A177-3AD203B41FA5}">
                      <a16:colId xmlns:a16="http://schemas.microsoft.com/office/drawing/2014/main" val="20000"/>
                    </a:ext>
                  </a:extLst>
                </a:gridCol>
                <a:gridCol w="333314">
                  <a:extLst>
                    <a:ext uri="{9D8B030D-6E8A-4147-A177-3AD203B41FA5}">
                      <a16:colId xmlns:a16="http://schemas.microsoft.com/office/drawing/2014/main" val="20001"/>
                    </a:ext>
                  </a:extLst>
                </a:gridCol>
                <a:gridCol w="390602">
                  <a:extLst>
                    <a:ext uri="{9D8B030D-6E8A-4147-A177-3AD203B41FA5}">
                      <a16:colId xmlns:a16="http://schemas.microsoft.com/office/drawing/2014/main" val="20002"/>
                    </a:ext>
                  </a:extLst>
                </a:gridCol>
                <a:gridCol w="546844">
                  <a:extLst>
                    <a:ext uri="{9D8B030D-6E8A-4147-A177-3AD203B41FA5}">
                      <a16:colId xmlns:a16="http://schemas.microsoft.com/office/drawing/2014/main" val="3625146105"/>
                    </a:ext>
                  </a:extLst>
                </a:gridCol>
                <a:gridCol w="546844">
                  <a:extLst>
                    <a:ext uri="{9D8B030D-6E8A-4147-A177-3AD203B41FA5}">
                      <a16:colId xmlns:a16="http://schemas.microsoft.com/office/drawing/2014/main" val="2360101281"/>
                    </a:ext>
                  </a:extLst>
                </a:gridCol>
                <a:gridCol w="624964">
                  <a:extLst>
                    <a:ext uri="{9D8B030D-6E8A-4147-A177-3AD203B41FA5}">
                      <a16:colId xmlns:a16="http://schemas.microsoft.com/office/drawing/2014/main" val="832452410"/>
                    </a:ext>
                  </a:extLst>
                </a:gridCol>
                <a:gridCol w="9053300">
                  <a:extLst>
                    <a:ext uri="{9D8B030D-6E8A-4147-A177-3AD203B41FA5}">
                      <a16:colId xmlns:a16="http://schemas.microsoft.com/office/drawing/2014/main" val="20003"/>
                    </a:ext>
                  </a:extLst>
                </a:gridCol>
              </a:tblGrid>
              <a:tr h="370840">
                <a:tc>
                  <a:txBody>
                    <a:bodyPr/>
                    <a:lstStyle/>
                    <a:p>
                      <a:pPr algn="r"/>
                      <a:r>
                        <a:rPr lang="en-US" sz="1600" dirty="0"/>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a:t>v</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a:t>p</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aseline="-25000" dirty="0"/>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Y/N</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sol(j)</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Show work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600"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n-US" sz="1600"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n-US" sz="1600"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a:r>
                        <a:rPr lang="en-US" sz="1600"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r"/>
                      <a:r>
                        <a:rPr lang="en-US" sz="1600"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r"/>
                      <a:r>
                        <a:rPr lang="en-US" sz="1600"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r"/>
                      <a:r>
                        <a:rPr lang="en-US" sz="1600"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6" name="TextBox 5"/>
          <p:cNvSpPr txBox="1"/>
          <p:nvPr/>
        </p:nvSpPr>
        <p:spPr>
          <a:xfrm>
            <a:off x="2819400" y="6488668"/>
            <a:ext cx="5638800" cy="369332"/>
          </a:xfrm>
          <a:prstGeom prst="rect">
            <a:avLst/>
          </a:prstGeom>
          <a:noFill/>
        </p:spPr>
        <p:txBody>
          <a:bodyPr wrap="square" rtlCol="0">
            <a:spAutoFit/>
          </a:bodyPr>
          <a:lstStyle/>
          <a:p>
            <a:r>
              <a:rPr lang="en-US" dirty="0"/>
              <a:t>Optimal value: </a:t>
            </a:r>
            <a:r>
              <a:rPr lang="en-US" b="1" dirty="0">
                <a:solidFill>
                  <a:srgbClr val="C00000"/>
                </a:solidFill>
              </a:rPr>
              <a:t>___</a:t>
            </a:r>
            <a:r>
              <a:rPr lang="en-US" dirty="0"/>
              <a:t>, jobs picked to get this value: </a:t>
            </a:r>
            <a:r>
              <a:rPr lang="en-US" b="1" dirty="0">
                <a:solidFill>
                  <a:srgbClr val="C00000"/>
                </a:solidFill>
              </a:rPr>
              <a:t>______</a:t>
            </a:r>
          </a:p>
        </p:txBody>
      </p:sp>
      <mc:AlternateContent xmlns:mc="http://schemas.openxmlformats.org/markup-compatibility/2006" xmlns:a14="http://schemas.microsoft.com/office/drawing/2010/main">
        <mc:Choice Requires="a14">
          <p:sp>
            <p:nvSpPr>
              <p:cNvPr id="8" name="TextBox 7"/>
              <p:cNvSpPr txBox="1"/>
              <p:nvPr/>
            </p:nvSpPr>
            <p:spPr>
              <a:xfrm>
                <a:off x="6550659" y="2463763"/>
                <a:ext cx="4495800" cy="954107"/>
              </a:xfrm>
              <a:prstGeom prst="rect">
                <a:avLst/>
              </a:prstGeom>
              <a:noFill/>
            </p:spPr>
            <p:txBody>
              <a:bodyPr wrap="square" rtlCol="0">
                <a:spAutoFit/>
              </a:bodyPr>
              <a:lstStyle/>
              <a:p>
                <a:r>
                  <a:rPr lang="en-US" sz="1600" dirty="0"/>
                  <a:t>Solution function: </a:t>
                </a:r>
                <a:endParaRPr lang="en-US" sz="1600" i="1" dirty="0">
                  <a:latin typeface="Cambria Math"/>
                </a:endParaRPr>
              </a:p>
              <a:p>
                <a:r>
                  <a:rPr lang="en-US" sz="1600" i="1" dirty="0">
                    <a:latin typeface="Cambria Math" panose="02040503050406030204" pitchFamily="18" charset="0"/>
                    <a:ea typeface="Cambria Math" panose="02040503050406030204" pitchFamily="18" charset="0"/>
                  </a:rPr>
                  <a:t>           sol(0) = 0</a:t>
                </a:r>
              </a:p>
              <a:p>
                <a:r>
                  <a:rPr lang="en-US" sz="1600" i="1" dirty="0">
                    <a:latin typeface="Cambria Math" panose="02040503050406030204" pitchFamily="18" charset="0"/>
                    <a:ea typeface="Cambria Math" panose="02040503050406030204" pitchFamily="18" charset="0"/>
                  </a:rPr>
                  <a:t>           </a:t>
                </a:r>
                <a14:m>
                  <m:oMath xmlns:m="http://schemas.openxmlformats.org/officeDocument/2006/math">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m:rPr>
                        <m:sty m:val="p"/>
                      </m:rPr>
                      <a:rPr lang="en-US" sz="1600">
                        <a:latin typeface="Cambria Math"/>
                      </a:rPr>
                      <m:t>max</m:t>
                    </m:r>
                    <m:r>
                      <a:rPr lang="en-US" sz="1600" i="1">
                        <a:latin typeface="Cambria Math"/>
                      </a:rPr>
                      <m:t>⁡{</m:t>
                    </m:r>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r>
                          <a:rPr lang="en-US" sz="1600" i="1">
                            <a:latin typeface="Cambria Math"/>
                          </a:rPr>
                          <m:t>−1</m:t>
                        </m:r>
                      </m:e>
                    </m:d>
                    <m:r>
                      <a:rPr lang="en-US" sz="1600" i="1">
                        <a:latin typeface="Cambria Math"/>
                      </a:rPr>
                      <m:t>, </m:t>
                    </m:r>
                    <m:r>
                      <a:rPr lang="en-US" sz="1600" i="1">
                        <a:latin typeface="Cambria Math"/>
                      </a:rPr>
                      <m:t>𝑣</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a:rPr lang="en-US" sz="1600" i="1">
                        <a:latin typeface="Cambria Math"/>
                      </a:rPr>
                      <m:t>𝑠𝑜𝑙</m:t>
                    </m:r>
                    <m:r>
                      <a:rPr lang="en-US" sz="1600" i="1">
                        <a:latin typeface="Cambria Math"/>
                      </a:rPr>
                      <m:t>(</m:t>
                    </m:r>
                    <m:r>
                      <a:rPr lang="en-US" sz="1600" i="1">
                        <a:latin typeface="Cambria Math"/>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oMath>
                </a14:m>
                <a:endParaRPr lang="en-US" sz="1600" dirty="0"/>
              </a:p>
              <a:p>
                <a:endParaRPr lang="en-US" sz="8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6550659" y="2463763"/>
                <a:ext cx="4495800" cy="954107"/>
              </a:xfrm>
              <a:prstGeom prst="rect">
                <a:avLst/>
              </a:prstGeom>
              <a:blipFill>
                <a:blip r:embed="rId2"/>
                <a:stretch>
                  <a:fillRect l="-814" t="-1911"/>
                </a:stretch>
              </a:blipFill>
            </p:spPr>
            <p:txBody>
              <a:bodyPr/>
              <a:lstStyle/>
              <a:p>
                <a:r>
                  <a:rPr lang="en-US">
                    <a:noFill/>
                  </a:rPr>
                  <a:t> </a:t>
                </a:r>
              </a:p>
            </p:txBody>
          </p:sp>
        </mc:Fallback>
      </mc:AlternateContent>
      <p:sp>
        <p:nvSpPr>
          <p:cNvPr id="2" name="TextBox 1"/>
          <p:cNvSpPr txBox="1"/>
          <p:nvPr/>
        </p:nvSpPr>
        <p:spPr>
          <a:xfrm>
            <a:off x="6550659" y="1295400"/>
            <a:ext cx="5389881" cy="646331"/>
          </a:xfrm>
          <a:prstGeom prst="rect">
            <a:avLst/>
          </a:prstGeom>
          <a:noFill/>
        </p:spPr>
        <p:txBody>
          <a:bodyPr wrap="square" rtlCol="0">
            <a:spAutoFit/>
          </a:bodyPr>
          <a:lstStyle/>
          <a:p>
            <a:r>
              <a:rPr lang="en-US" i="1" dirty="0"/>
              <a:t>Time complexity: </a:t>
            </a:r>
            <a:r>
              <a:rPr lang="en-US" i="1" dirty="0">
                <a:solidFill>
                  <a:srgbClr val="C00000"/>
                </a:solidFill>
              </a:rPr>
              <a:t>________    </a:t>
            </a:r>
            <a:r>
              <a:rPr lang="en-US" sz="1600" dirty="0">
                <a:solidFill>
                  <a:srgbClr val="C00000"/>
                </a:solidFill>
              </a:rPr>
              <a:t>(without preprocessing</a:t>
            </a:r>
            <a:r>
              <a:rPr lang="en-US" sz="1400" dirty="0">
                <a:solidFill>
                  <a:srgbClr val="C00000"/>
                </a:solidFill>
              </a:rPr>
              <a:t>)</a:t>
            </a:r>
            <a:endParaRPr lang="en-US" dirty="0">
              <a:solidFill>
                <a:srgbClr val="C00000"/>
              </a:solidFill>
            </a:endParaRPr>
          </a:p>
          <a:p>
            <a:r>
              <a:rPr lang="en-US" dirty="0">
                <a:solidFill>
                  <a:srgbClr val="C00000"/>
                </a:solidFill>
              </a:rPr>
              <a:t>                               </a:t>
            </a:r>
            <a:r>
              <a:rPr lang="en-US" i="1" dirty="0">
                <a:solidFill>
                  <a:srgbClr val="C00000"/>
                </a:solidFill>
              </a:rPr>
              <a:t>________    </a:t>
            </a:r>
            <a:r>
              <a:rPr lang="en-US" sz="1600" dirty="0">
                <a:solidFill>
                  <a:srgbClr val="C00000"/>
                </a:solidFill>
              </a:rPr>
              <a:t>(with       preprocessing</a:t>
            </a:r>
            <a:r>
              <a:rPr lang="en-US" sz="1400" dirty="0">
                <a:solidFill>
                  <a:srgbClr val="C00000"/>
                </a:solidFill>
              </a:rPr>
              <a:t>)</a:t>
            </a:r>
            <a:endParaRPr lang="en-US" sz="1100" dirty="0">
              <a:solidFill>
                <a:srgbClr val="C00000"/>
              </a:solidFill>
            </a:endParaRPr>
          </a:p>
        </p:txBody>
      </p:sp>
      <p:grpSp>
        <p:nvGrpSpPr>
          <p:cNvPr id="3" name="Group 2">
            <a:extLst>
              <a:ext uri="{FF2B5EF4-FFF2-40B4-BE49-F238E27FC236}">
                <a16:creationId xmlns:a16="http://schemas.microsoft.com/office/drawing/2014/main" id="{08305516-D0CD-F12C-53CC-E1EDCAB54BF3}"/>
              </a:ext>
            </a:extLst>
          </p:cNvPr>
          <p:cNvGrpSpPr/>
          <p:nvPr/>
        </p:nvGrpSpPr>
        <p:grpSpPr>
          <a:xfrm>
            <a:off x="381003" y="177905"/>
            <a:ext cx="4648198" cy="2966720"/>
            <a:chOff x="5694317" y="2766797"/>
            <a:chExt cx="5038725" cy="3254521"/>
          </a:xfrm>
        </p:grpSpPr>
        <p:pic>
          <p:nvPicPr>
            <p:cNvPr id="7" name="Picture 6">
              <a:extLst>
                <a:ext uri="{FF2B5EF4-FFF2-40B4-BE49-F238E27FC236}">
                  <a16:creationId xmlns:a16="http://schemas.microsoft.com/office/drawing/2014/main" id="{E01DCAE8-16CB-FD36-F61A-0AC72C427D62}"/>
                </a:ext>
              </a:extLst>
            </p:cNvPr>
            <p:cNvPicPr>
              <a:picLocks noChangeAspect="1"/>
            </p:cNvPicPr>
            <p:nvPr/>
          </p:nvPicPr>
          <p:blipFill>
            <a:blip r:embed="rId3"/>
            <a:stretch>
              <a:fillRect/>
            </a:stretch>
          </p:blipFill>
          <p:spPr>
            <a:xfrm>
              <a:off x="5694317" y="2766797"/>
              <a:ext cx="5038725" cy="3254521"/>
            </a:xfrm>
            <a:prstGeom prst="rect">
              <a:avLst/>
            </a:prstGeom>
          </p:spPr>
        </p:pic>
        <p:cxnSp>
          <p:nvCxnSpPr>
            <p:cNvPr id="9" name="Straight Connector 8">
              <a:extLst>
                <a:ext uri="{FF2B5EF4-FFF2-40B4-BE49-F238E27FC236}">
                  <a16:creationId xmlns:a16="http://schemas.microsoft.com/office/drawing/2014/main" id="{157AF83E-5EEE-DA59-BAA5-856B9C5D75D6}"/>
                </a:ext>
              </a:extLst>
            </p:cNvPr>
            <p:cNvCxnSpPr>
              <a:cxnSpLocks/>
            </p:cNvCxnSpPr>
            <p:nvPr/>
          </p:nvCxnSpPr>
          <p:spPr>
            <a:xfrm>
              <a:off x="6441440" y="3525520"/>
              <a:ext cx="1203698"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2FD2E1-580A-4EB4-1DAF-4E860C242DB4}"/>
                </a:ext>
              </a:extLst>
            </p:cNvPr>
            <p:cNvCxnSpPr>
              <a:cxnSpLocks/>
            </p:cNvCxnSpPr>
            <p:nvPr/>
          </p:nvCxnSpPr>
          <p:spPr>
            <a:xfrm>
              <a:off x="6837680" y="392176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BB379D-1B2C-1308-67F3-80E30B594A06}"/>
                </a:ext>
              </a:extLst>
            </p:cNvPr>
            <p:cNvCxnSpPr/>
            <p:nvPr/>
          </p:nvCxnSpPr>
          <p:spPr>
            <a:xfrm>
              <a:off x="644144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A378F6-FB6E-295A-F32E-B0D74D1FC7CC}"/>
                </a:ext>
              </a:extLst>
            </p:cNvPr>
            <p:cNvCxnSpPr>
              <a:cxnSpLocks/>
            </p:cNvCxnSpPr>
            <p:nvPr/>
          </p:nvCxnSpPr>
          <p:spPr>
            <a:xfrm>
              <a:off x="6842956" y="3065118"/>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754EDC-C6DC-783E-3A34-0D5030DED547}"/>
                </a:ext>
              </a:extLst>
            </p:cNvPr>
            <p:cNvCxnSpPr>
              <a:cxnSpLocks/>
            </p:cNvCxnSpPr>
            <p:nvPr/>
          </p:nvCxnSpPr>
          <p:spPr>
            <a:xfrm>
              <a:off x="7235987"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32833F-DE31-6085-0D5E-37CF64C2ACC8}"/>
                </a:ext>
              </a:extLst>
            </p:cNvPr>
            <p:cNvCxnSpPr>
              <a:cxnSpLocks/>
            </p:cNvCxnSpPr>
            <p:nvPr/>
          </p:nvCxnSpPr>
          <p:spPr>
            <a:xfrm>
              <a:off x="7633832"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D688B1-99C2-3659-1C82-58BDE82CD21E}"/>
                </a:ext>
              </a:extLst>
            </p:cNvPr>
            <p:cNvCxnSpPr/>
            <p:nvPr/>
          </p:nvCxnSpPr>
          <p:spPr>
            <a:xfrm>
              <a:off x="803656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E8DAF6-3D88-09DA-192F-69A18264FFE8}"/>
                </a:ext>
              </a:extLst>
            </p:cNvPr>
            <p:cNvCxnSpPr>
              <a:cxnSpLocks/>
            </p:cNvCxnSpPr>
            <p:nvPr/>
          </p:nvCxnSpPr>
          <p:spPr>
            <a:xfrm>
              <a:off x="84328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9D94D3-B325-EBE6-56BF-F37E0E3368CC}"/>
                </a:ext>
              </a:extLst>
            </p:cNvPr>
            <p:cNvCxnSpPr>
              <a:cxnSpLocks/>
            </p:cNvCxnSpPr>
            <p:nvPr/>
          </p:nvCxnSpPr>
          <p:spPr>
            <a:xfrm>
              <a:off x="882904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059E0B-BE90-18E4-065B-57C33BD94804}"/>
                </a:ext>
              </a:extLst>
            </p:cNvPr>
            <p:cNvCxnSpPr>
              <a:cxnSpLocks/>
            </p:cNvCxnSpPr>
            <p:nvPr/>
          </p:nvCxnSpPr>
          <p:spPr>
            <a:xfrm>
              <a:off x="922528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922A43E-2B27-44D2-4EF4-BB9213CDBA33}"/>
                </a:ext>
              </a:extLst>
            </p:cNvPr>
            <p:cNvSpPr txBox="1"/>
            <p:nvPr/>
          </p:nvSpPr>
          <p:spPr>
            <a:xfrm>
              <a:off x="6297009" y="2766797"/>
              <a:ext cx="276038" cy="307777"/>
            </a:xfrm>
            <a:prstGeom prst="rect">
              <a:avLst/>
            </a:prstGeom>
            <a:noFill/>
          </p:spPr>
          <p:txBody>
            <a:bodyPr wrap="none" rtlCol="0">
              <a:spAutoFit/>
            </a:bodyPr>
            <a:lstStyle/>
            <a:p>
              <a:r>
                <a:rPr lang="en-US" sz="1400" dirty="0"/>
                <a:t>1</a:t>
              </a:r>
              <a:endParaRPr lang="en-US" sz="1600" dirty="0"/>
            </a:p>
          </p:txBody>
        </p:sp>
        <p:sp>
          <p:nvSpPr>
            <p:cNvPr id="21" name="TextBox 20">
              <a:extLst>
                <a:ext uri="{FF2B5EF4-FFF2-40B4-BE49-F238E27FC236}">
                  <a16:creationId xmlns:a16="http://schemas.microsoft.com/office/drawing/2014/main" id="{BFE23D2D-6525-BBD6-2DF0-5DD821A8F23C}"/>
                </a:ext>
              </a:extLst>
            </p:cNvPr>
            <p:cNvSpPr txBox="1"/>
            <p:nvPr/>
          </p:nvSpPr>
          <p:spPr>
            <a:xfrm>
              <a:off x="6693249" y="2776957"/>
              <a:ext cx="276038" cy="307777"/>
            </a:xfrm>
            <a:prstGeom prst="rect">
              <a:avLst/>
            </a:prstGeom>
            <a:noFill/>
          </p:spPr>
          <p:txBody>
            <a:bodyPr wrap="none" rtlCol="0">
              <a:spAutoFit/>
            </a:bodyPr>
            <a:lstStyle/>
            <a:p>
              <a:r>
                <a:rPr lang="en-US" sz="1400" dirty="0"/>
                <a:t>2</a:t>
              </a:r>
              <a:endParaRPr lang="en-US" sz="1600" dirty="0"/>
            </a:p>
          </p:txBody>
        </p:sp>
        <p:sp>
          <p:nvSpPr>
            <p:cNvPr id="22" name="TextBox 21">
              <a:extLst>
                <a:ext uri="{FF2B5EF4-FFF2-40B4-BE49-F238E27FC236}">
                  <a16:creationId xmlns:a16="http://schemas.microsoft.com/office/drawing/2014/main" id="{D2635DAB-F6B0-D9C2-149B-6390701A6313}"/>
                </a:ext>
              </a:extLst>
            </p:cNvPr>
            <p:cNvSpPr txBox="1"/>
            <p:nvPr/>
          </p:nvSpPr>
          <p:spPr>
            <a:xfrm>
              <a:off x="7089489" y="2766797"/>
              <a:ext cx="276038" cy="307777"/>
            </a:xfrm>
            <a:prstGeom prst="rect">
              <a:avLst/>
            </a:prstGeom>
            <a:noFill/>
          </p:spPr>
          <p:txBody>
            <a:bodyPr wrap="none" rtlCol="0">
              <a:spAutoFit/>
            </a:bodyPr>
            <a:lstStyle/>
            <a:p>
              <a:r>
                <a:rPr lang="en-US" sz="1400" dirty="0"/>
                <a:t>3</a:t>
              </a:r>
              <a:endParaRPr lang="en-US" sz="1600" dirty="0"/>
            </a:p>
          </p:txBody>
        </p:sp>
        <p:sp>
          <p:nvSpPr>
            <p:cNvPr id="23" name="TextBox 22">
              <a:extLst>
                <a:ext uri="{FF2B5EF4-FFF2-40B4-BE49-F238E27FC236}">
                  <a16:creationId xmlns:a16="http://schemas.microsoft.com/office/drawing/2014/main" id="{8BCE7C00-90D8-616B-5961-4B54411830AA}"/>
                </a:ext>
              </a:extLst>
            </p:cNvPr>
            <p:cNvSpPr txBox="1"/>
            <p:nvPr/>
          </p:nvSpPr>
          <p:spPr>
            <a:xfrm>
              <a:off x="7485729" y="2776957"/>
              <a:ext cx="276038" cy="307777"/>
            </a:xfrm>
            <a:prstGeom prst="rect">
              <a:avLst/>
            </a:prstGeom>
            <a:noFill/>
          </p:spPr>
          <p:txBody>
            <a:bodyPr wrap="none" rtlCol="0">
              <a:spAutoFit/>
            </a:bodyPr>
            <a:lstStyle/>
            <a:p>
              <a:r>
                <a:rPr lang="en-US" sz="1400" dirty="0"/>
                <a:t>4</a:t>
              </a:r>
              <a:endParaRPr lang="en-US" sz="1600" dirty="0"/>
            </a:p>
          </p:txBody>
        </p:sp>
        <p:sp>
          <p:nvSpPr>
            <p:cNvPr id="24" name="TextBox 23">
              <a:extLst>
                <a:ext uri="{FF2B5EF4-FFF2-40B4-BE49-F238E27FC236}">
                  <a16:creationId xmlns:a16="http://schemas.microsoft.com/office/drawing/2014/main" id="{6B066819-BF91-911E-F00D-CF16ED09BCA5}"/>
                </a:ext>
              </a:extLst>
            </p:cNvPr>
            <p:cNvSpPr txBox="1"/>
            <p:nvPr/>
          </p:nvSpPr>
          <p:spPr>
            <a:xfrm>
              <a:off x="7892129" y="2766797"/>
              <a:ext cx="276038" cy="307777"/>
            </a:xfrm>
            <a:prstGeom prst="rect">
              <a:avLst/>
            </a:prstGeom>
            <a:noFill/>
          </p:spPr>
          <p:txBody>
            <a:bodyPr wrap="none" rtlCol="0">
              <a:spAutoFit/>
            </a:bodyPr>
            <a:lstStyle/>
            <a:p>
              <a:r>
                <a:rPr lang="en-US" sz="1400" dirty="0"/>
                <a:t>5</a:t>
              </a:r>
              <a:endParaRPr lang="en-US" sz="1600" dirty="0"/>
            </a:p>
          </p:txBody>
        </p:sp>
        <p:sp>
          <p:nvSpPr>
            <p:cNvPr id="25" name="TextBox 24">
              <a:extLst>
                <a:ext uri="{FF2B5EF4-FFF2-40B4-BE49-F238E27FC236}">
                  <a16:creationId xmlns:a16="http://schemas.microsoft.com/office/drawing/2014/main" id="{01236045-0281-DFB7-011A-1966940686A5}"/>
                </a:ext>
              </a:extLst>
            </p:cNvPr>
            <p:cNvSpPr txBox="1"/>
            <p:nvPr/>
          </p:nvSpPr>
          <p:spPr>
            <a:xfrm>
              <a:off x="8288369" y="2776957"/>
              <a:ext cx="276038" cy="307777"/>
            </a:xfrm>
            <a:prstGeom prst="rect">
              <a:avLst/>
            </a:prstGeom>
            <a:noFill/>
          </p:spPr>
          <p:txBody>
            <a:bodyPr wrap="none" rtlCol="0">
              <a:spAutoFit/>
            </a:bodyPr>
            <a:lstStyle/>
            <a:p>
              <a:r>
                <a:rPr lang="en-US" sz="1400" dirty="0"/>
                <a:t>6</a:t>
              </a:r>
              <a:endParaRPr lang="en-US" sz="1600" dirty="0"/>
            </a:p>
          </p:txBody>
        </p:sp>
        <p:sp>
          <p:nvSpPr>
            <p:cNvPr id="26" name="TextBox 25">
              <a:extLst>
                <a:ext uri="{FF2B5EF4-FFF2-40B4-BE49-F238E27FC236}">
                  <a16:creationId xmlns:a16="http://schemas.microsoft.com/office/drawing/2014/main" id="{92C2B0F1-D8FD-5795-6C64-ABB7CF22EDDC}"/>
                </a:ext>
              </a:extLst>
            </p:cNvPr>
            <p:cNvSpPr txBox="1"/>
            <p:nvPr/>
          </p:nvSpPr>
          <p:spPr>
            <a:xfrm>
              <a:off x="8684609" y="2766797"/>
              <a:ext cx="276038" cy="307777"/>
            </a:xfrm>
            <a:prstGeom prst="rect">
              <a:avLst/>
            </a:prstGeom>
            <a:noFill/>
          </p:spPr>
          <p:txBody>
            <a:bodyPr wrap="none" rtlCol="0">
              <a:spAutoFit/>
            </a:bodyPr>
            <a:lstStyle/>
            <a:p>
              <a:r>
                <a:rPr lang="en-US" sz="1400" dirty="0"/>
                <a:t>7</a:t>
              </a:r>
              <a:endParaRPr lang="en-US" sz="1600" dirty="0"/>
            </a:p>
          </p:txBody>
        </p:sp>
        <p:sp>
          <p:nvSpPr>
            <p:cNvPr id="27" name="TextBox 26">
              <a:extLst>
                <a:ext uri="{FF2B5EF4-FFF2-40B4-BE49-F238E27FC236}">
                  <a16:creationId xmlns:a16="http://schemas.microsoft.com/office/drawing/2014/main" id="{63AD8618-DC51-5FDD-B7FD-709EA5869EEC}"/>
                </a:ext>
              </a:extLst>
            </p:cNvPr>
            <p:cNvSpPr txBox="1"/>
            <p:nvPr/>
          </p:nvSpPr>
          <p:spPr>
            <a:xfrm>
              <a:off x="9080849" y="2776957"/>
              <a:ext cx="276038" cy="307777"/>
            </a:xfrm>
            <a:prstGeom prst="rect">
              <a:avLst/>
            </a:prstGeom>
            <a:noFill/>
          </p:spPr>
          <p:txBody>
            <a:bodyPr wrap="none" rtlCol="0">
              <a:spAutoFit/>
            </a:bodyPr>
            <a:lstStyle/>
            <a:p>
              <a:r>
                <a:rPr lang="en-US" sz="1400" dirty="0"/>
                <a:t>8</a:t>
              </a:r>
              <a:endParaRPr lang="en-US" sz="1600" dirty="0"/>
            </a:p>
          </p:txBody>
        </p:sp>
        <p:sp>
          <p:nvSpPr>
            <p:cNvPr id="28" name="TextBox 27">
              <a:extLst>
                <a:ext uri="{FF2B5EF4-FFF2-40B4-BE49-F238E27FC236}">
                  <a16:creationId xmlns:a16="http://schemas.microsoft.com/office/drawing/2014/main" id="{1B316983-CAC4-7877-17EA-34692FFD4090}"/>
                </a:ext>
              </a:extLst>
            </p:cNvPr>
            <p:cNvSpPr txBox="1"/>
            <p:nvPr/>
          </p:nvSpPr>
          <p:spPr>
            <a:xfrm>
              <a:off x="9466929" y="2776957"/>
              <a:ext cx="276038" cy="307777"/>
            </a:xfrm>
            <a:prstGeom prst="rect">
              <a:avLst/>
            </a:prstGeom>
            <a:noFill/>
          </p:spPr>
          <p:txBody>
            <a:bodyPr wrap="none" rtlCol="0">
              <a:spAutoFit/>
            </a:bodyPr>
            <a:lstStyle/>
            <a:p>
              <a:r>
                <a:rPr lang="en-US" sz="1400" dirty="0"/>
                <a:t>9</a:t>
              </a:r>
            </a:p>
          </p:txBody>
        </p:sp>
        <p:sp>
          <p:nvSpPr>
            <p:cNvPr id="29" name="TextBox 28">
              <a:extLst>
                <a:ext uri="{FF2B5EF4-FFF2-40B4-BE49-F238E27FC236}">
                  <a16:creationId xmlns:a16="http://schemas.microsoft.com/office/drawing/2014/main" id="{B4E01691-8774-A480-2E18-246E0559AD6F}"/>
                </a:ext>
              </a:extLst>
            </p:cNvPr>
            <p:cNvSpPr txBox="1"/>
            <p:nvPr/>
          </p:nvSpPr>
          <p:spPr>
            <a:xfrm>
              <a:off x="9863169" y="2766797"/>
              <a:ext cx="367408" cy="307777"/>
            </a:xfrm>
            <a:prstGeom prst="rect">
              <a:avLst/>
            </a:prstGeom>
            <a:noFill/>
          </p:spPr>
          <p:txBody>
            <a:bodyPr wrap="none" rtlCol="0">
              <a:spAutoFit/>
            </a:bodyPr>
            <a:lstStyle/>
            <a:p>
              <a:r>
                <a:rPr lang="en-US" sz="1400" dirty="0"/>
                <a:t>10</a:t>
              </a:r>
              <a:endParaRPr lang="en-US" sz="1600" dirty="0"/>
            </a:p>
          </p:txBody>
        </p:sp>
        <p:sp>
          <p:nvSpPr>
            <p:cNvPr id="30" name="TextBox 29">
              <a:extLst>
                <a:ext uri="{FF2B5EF4-FFF2-40B4-BE49-F238E27FC236}">
                  <a16:creationId xmlns:a16="http://schemas.microsoft.com/office/drawing/2014/main" id="{C067389D-E9D1-DA38-35D7-9C978D056D2F}"/>
                </a:ext>
              </a:extLst>
            </p:cNvPr>
            <p:cNvSpPr txBox="1"/>
            <p:nvPr/>
          </p:nvSpPr>
          <p:spPr>
            <a:xfrm>
              <a:off x="10259409" y="2776957"/>
              <a:ext cx="367408" cy="307777"/>
            </a:xfrm>
            <a:prstGeom prst="rect">
              <a:avLst/>
            </a:prstGeom>
            <a:noFill/>
          </p:spPr>
          <p:txBody>
            <a:bodyPr wrap="none" rtlCol="0">
              <a:spAutoFit/>
            </a:bodyPr>
            <a:lstStyle/>
            <a:p>
              <a:r>
                <a:rPr lang="en-US" sz="1400" dirty="0"/>
                <a:t>11</a:t>
              </a:r>
            </a:p>
          </p:txBody>
        </p:sp>
        <p:cxnSp>
          <p:nvCxnSpPr>
            <p:cNvPr id="31" name="Straight Connector 30">
              <a:extLst>
                <a:ext uri="{FF2B5EF4-FFF2-40B4-BE49-F238E27FC236}">
                  <a16:creationId xmlns:a16="http://schemas.microsoft.com/office/drawing/2014/main" id="{DC99E0DB-FECE-99CC-6314-A841BD1B793A}"/>
                </a:ext>
              </a:extLst>
            </p:cNvPr>
            <p:cNvCxnSpPr>
              <a:cxnSpLocks/>
            </p:cNvCxnSpPr>
            <p:nvPr/>
          </p:nvCxnSpPr>
          <p:spPr>
            <a:xfrm>
              <a:off x="962152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69AC17-BE7B-BFE4-A9C3-E501B1F156FB}"/>
                </a:ext>
              </a:extLst>
            </p:cNvPr>
            <p:cNvCxnSpPr>
              <a:cxnSpLocks/>
            </p:cNvCxnSpPr>
            <p:nvPr/>
          </p:nvCxnSpPr>
          <p:spPr>
            <a:xfrm>
              <a:off x="1001776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9AE71E2-7E31-9291-B5A2-456A45607834}"/>
                </a:ext>
              </a:extLst>
            </p:cNvPr>
            <p:cNvCxnSpPr>
              <a:cxnSpLocks/>
            </p:cNvCxnSpPr>
            <p:nvPr/>
          </p:nvCxnSpPr>
          <p:spPr>
            <a:xfrm>
              <a:off x="104140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BC62AB-4BF9-D054-2949-60170D533D34}"/>
                </a:ext>
              </a:extLst>
            </p:cNvPr>
            <p:cNvCxnSpPr>
              <a:cxnSpLocks/>
            </p:cNvCxnSpPr>
            <p:nvPr/>
          </p:nvCxnSpPr>
          <p:spPr>
            <a:xfrm>
              <a:off x="8036560" y="4307840"/>
              <a:ext cx="3962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5CAA78-188F-9052-1414-0F6B52577E0F}"/>
                </a:ext>
              </a:extLst>
            </p:cNvPr>
            <p:cNvCxnSpPr>
              <a:cxnSpLocks/>
            </p:cNvCxnSpPr>
            <p:nvPr/>
          </p:nvCxnSpPr>
          <p:spPr>
            <a:xfrm>
              <a:off x="7630160" y="471424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633604-B320-3BBC-C31D-1BFA486EB471}"/>
                </a:ext>
              </a:extLst>
            </p:cNvPr>
            <p:cNvCxnSpPr>
              <a:cxnSpLocks/>
            </p:cNvCxnSpPr>
            <p:nvPr/>
          </p:nvCxnSpPr>
          <p:spPr>
            <a:xfrm>
              <a:off x="8422640" y="5110480"/>
              <a:ext cx="8026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36BA6C-7E24-C2A1-3412-1779A4B96029}"/>
                </a:ext>
              </a:extLst>
            </p:cNvPr>
            <p:cNvCxnSpPr>
              <a:cxnSpLocks/>
            </p:cNvCxnSpPr>
            <p:nvPr/>
          </p:nvCxnSpPr>
          <p:spPr>
            <a:xfrm>
              <a:off x="7233920" y="5516880"/>
              <a:ext cx="31800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E7A07D0-10FD-2C19-0AF7-0EAAD0CEE77A}"/>
                </a:ext>
              </a:extLst>
            </p:cNvPr>
            <p:cNvSpPr txBox="1"/>
            <p:nvPr/>
          </p:nvSpPr>
          <p:spPr>
            <a:xfrm>
              <a:off x="6963350" y="3240371"/>
              <a:ext cx="288862" cy="338554"/>
            </a:xfrm>
            <a:prstGeom prst="rect">
              <a:avLst/>
            </a:prstGeom>
            <a:noFill/>
          </p:spPr>
          <p:txBody>
            <a:bodyPr wrap="none" rtlCol="0">
              <a:spAutoFit/>
            </a:bodyPr>
            <a:lstStyle/>
            <a:p>
              <a:r>
                <a:rPr lang="en-US" sz="1600" b="1" dirty="0">
                  <a:solidFill>
                    <a:srgbClr val="C00000"/>
                  </a:solidFill>
                </a:rPr>
                <a:t>5</a:t>
              </a:r>
            </a:p>
          </p:txBody>
        </p:sp>
        <p:sp>
          <p:nvSpPr>
            <p:cNvPr id="39" name="TextBox 38">
              <a:extLst>
                <a:ext uri="{FF2B5EF4-FFF2-40B4-BE49-F238E27FC236}">
                  <a16:creationId xmlns:a16="http://schemas.microsoft.com/office/drawing/2014/main" id="{C1B6CF45-DD5B-B5EF-2040-8429251ED7A4}"/>
                </a:ext>
              </a:extLst>
            </p:cNvPr>
            <p:cNvSpPr txBox="1"/>
            <p:nvPr/>
          </p:nvSpPr>
          <p:spPr>
            <a:xfrm>
              <a:off x="7257989" y="3574739"/>
              <a:ext cx="288862" cy="338554"/>
            </a:xfrm>
            <a:prstGeom prst="rect">
              <a:avLst/>
            </a:prstGeom>
            <a:noFill/>
          </p:spPr>
          <p:txBody>
            <a:bodyPr wrap="none" rtlCol="0">
              <a:spAutoFit/>
            </a:bodyPr>
            <a:lstStyle/>
            <a:p>
              <a:r>
                <a:rPr lang="en-US" sz="1600" b="1" dirty="0">
                  <a:solidFill>
                    <a:srgbClr val="C00000"/>
                  </a:solidFill>
                </a:rPr>
                <a:t>6</a:t>
              </a:r>
            </a:p>
          </p:txBody>
        </p:sp>
        <p:sp>
          <p:nvSpPr>
            <p:cNvPr id="40" name="TextBox 39">
              <a:extLst>
                <a:ext uri="{FF2B5EF4-FFF2-40B4-BE49-F238E27FC236}">
                  <a16:creationId xmlns:a16="http://schemas.microsoft.com/office/drawing/2014/main" id="{0316A6F5-39AD-22CF-8E91-51AFF85A200C}"/>
                </a:ext>
              </a:extLst>
            </p:cNvPr>
            <p:cNvSpPr txBox="1"/>
            <p:nvPr/>
          </p:nvSpPr>
          <p:spPr>
            <a:xfrm>
              <a:off x="8085169" y="3992700"/>
              <a:ext cx="288862" cy="338554"/>
            </a:xfrm>
            <a:prstGeom prst="rect">
              <a:avLst/>
            </a:prstGeom>
            <a:noFill/>
          </p:spPr>
          <p:txBody>
            <a:bodyPr wrap="none" rtlCol="0">
              <a:spAutoFit/>
            </a:bodyPr>
            <a:lstStyle/>
            <a:p>
              <a:r>
                <a:rPr lang="en-US" sz="1600" b="1" dirty="0">
                  <a:solidFill>
                    <a:srgbClr val="C00000"/>
                  </a:solidFill>
                </a:rPr>
                <a:t>3</a:t>
              </a:r>
            </a:p>
          </p:txBody>
        </p:sp>
        <p:sp>
          <p:nvSpPr>
            <p:cNvPr id="41" name="TextBox 40">
              <a:extLst>
                <a:ext uri="{FF2B5EF4-FFF2-40B4-BE49-F238E27FC236}">
                  <a16:creationId xmlns:a16="http://schemas.microsoft.com/office/drawing/2014/main" id="{FAE89A19-8954-90C9-192C-4BA282B6A98F}"/>
                </a:ext>
              </a:extLst>
            </p:cNvPr>
            <p:cNvSpPr txBox="1"/>
            <p:nvPr/>
          </p:nvSpPr>
          <p:spPr>
            <a:xfrm>
              <a:off x="8199120" y="4410661"/>
              <a:ext cx="288862" cy="338554"/>
            </a:xfrm>
            <a:prstGeom prst="rect">
              <a:avLst/>
            </a:prstGeom>
            <a:noFill/>
          </p:spPr>
          <p:txBody>
            <a:bodyPr wrap="none" rtlCol="0">
              <a:spAutoFit/>
            </a:bodyPr>
            <a:lstStyle/>
            <a:p>
              <a:r>
                <a:rPr lang="en-US" sz="1600" b="1" dirty="0">
                  <a:solidFill>
                    <a:srgbClr val="C00000"/>
                  </a:solidFill>
                </a:rPr>
                <a:t>2</a:t>
              </a:r>
            </a:p>
          </p:txBody>
        </p:sp>
        <p:sp>
          <p:nvSpPr>
            <p:cNvPr id="42" name="TextBox 41">
              <a:extLst>
                <a:ext uri="{FF2B5EF4-FFF2-40B4-BE49-F238E27FC236}">
                  <a16:creationId xmlns:a16="http://schemas.microsoft.com/office/drawing/2014/main" id="{D3A64425-3D8A-708B-B9CD-E6C25DD313B1}"/>
                </a:ext>
              </a:extLst>
            </p:cNvPr>
            <p:cNvSpPr txBox="1"/>
            <p:nvPr/>
          </p:nvSpPr>
          <p:spPr>
            <a:xfrm>
              <a:off x="8669369" y="4824436"/>
              <a:ext cx="288862" cy="338554"/>
            </a:xfrm>
            <a:prstGeom prst="rect">
              <a:avLst/>
            </a:prstGeom>
            <a:noFill/>
          </p:spPr>
          <p:txBody>
            <a:bodyPr wrap="square" rtlCol="0">
              <a:spAutoFit/>
            </a:bodyPr>
            <a:lstStyle/>
            <a:p>
              <a:r>
                <a:rPr lang="en-US" sz="1600" b="1" dirty="0">
                  <a:solidFill>
                    <a:srgbClr val="C00000"/>
                  </a:solidFill>
                </a:rPr>
                <a:t>2</a:t>
              </a:r>
            </a:p>
          </p:txBody>
        </p:sp>
        <p:sp>
          <p:nvSpPr>
            <p:cNvPr id="43" name="TextBox 42">
              <a:extLst>
                <a:ext uri="{FF2B5EF4-FFF2-40B4-BE49-F238E27FC236}">
                  <a16:creationId xmlns:a16="http://schemas.microsoft.com/office/drawing/2014/main" id="{D185E3ED-A362-2DF2-71CC-4F4661DEF0C4}"/>
                </a:ext>
              </a:extLst>
            </p:cNvPr>
            <p:cNvSpPr txBox="1"/>
            <p:nvPr/>
          </p:nvSpPr>
          <p:spPr>
            <a:xfrm>
              <a:off x="8591773" y="5162990"/>
              <a:ext cx="288862" cy="338554"/>
            </a:xfrm>
            <a:prstGeom prst="rect">
              <a:avLst/>
            </a:prstGeom>
            <a:noFill/>
          </p:spPr>
          <p:txBody>
            <a:bodyPr wrap="none" rtlCol="0">
              <a:spAutoFit/>
            </a:bodyPr>
            <a:lstStyle/>
            <a:p>
              <a:r>
                <a:rPr lang="en-US" sz="1600" b="1" dirty="0">
                  <a:solidFill>
                    <a:srgbClr val="C00000"/>
                  </a:solidFill>
                </a:rPr>
                <a:t>6</a:t>
              </a:r>
            </a:p>
          </p:txBody>
        </p:sp>
      </p:grpSp>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BDC1CBA7-E2CA-4050-5BFA-AF1DE98B1CE9}"/>
                  </a:ext>
                </a:extLst>
              </p14:cNvPr>
              <p14:cNvContentPartPr/>
              <p14:nvPr/>
            </p14:nvContentPartPr>
            <p14:xfrm>
              <a:off x="157680" y="5224320"/>
              <a:ext cx="16560" cy="14760"/>
            </p14:xfrm>
          </p:contentPart>
        </mc:Choice>
        <mc:Fallback xmlns="">
          <p:pic>
            <p:nvPicPr>
              <p:cNvPr id="45" name="Ink 44">
                <a:extLst>
                  <a:ext uri="{FF2B5EF4-FFF2-40B4-BE49-F238E27FC236}">
                    <a16:creationId xmlns:a16="http://schemas.microsoft.com/office/drawing/2014/main" id="{BDC1CBA7-E2CA-4050-5BFA-AF1DE98B1CE9}"/>
                  </a:ext>
                </a:extLst>
              </p:cNvPr>
              <p:cNvPicPr/>
              <p:nvPr/>
            </p:nvPicPr>
            <p:blipFill>
              <a:blip r:embed="rId5"/>
              <a:stretch>
                <a:fillRect/>
              </a:stretch>
            </p:blipFill>
            <p:spPr>
              <a:xfrm>
                <a:off x="141840" y="5160960"/>
                <a:ext cx="47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7" name="Ink 46">
                <a:extLst>
                  <a:ext uri="{FF2B5EF4-FFF2-40B4-BE49-F238E27FC236}">
                    <a16:creationId xmlns:a16="http://schemas.microsoft.com/office/drawing/2014/main" id="{665262B2-9B37-25E1-7561-7145217225F6}"/>
                  </a:ext>
                </a:extLst>
              </p14:cNvPr>
              <p14:cNvContentPartPr/>
              <p14:nvPr/>
            </p14:nvContentPartPr>
            <p14:xfrm>
              <a:off x="8162640" y="6715080"/>
              <a:ext cx="10080" cy="36360"/>
            </p14:xfrm>
          </p:contentPart>
        </mc:Choice>
        <mc:Fallback xmlns="">
          <p:pic>
            <p:nvPicPr>
              <p:cNvPr id="47" name="Ink 46">
                <a:extLst>
                  <a:ext uri="{FF2B5EF4-FFF2-40B4-BE49-F238E27FC236}">
                    <a16:creationId xmlns:a16="http://schemas.microsoft.com/office/drawing/2014/main" id="{665262B2-9B37-25E1-7561-7145217225F6}"/>
                  </a:ext>
                </a:extLst>
              </p:cNvPr>
              <p:cNvPicPr/>
              <p:nvPr/>
            </p:nvPicPr>
            <p:blipFill>
              <a:blip r:embed="rId7"/>
              <a:stretch>
                <a:fillRect/>
              </a:stretch>
            </p:blipFill>
            <p:spPr>
              <a:xfrm>
                <a:off x="8146800" y="6651720"/>
                <a:ext cx="41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 name="Ink 50">
                <a:extLst>
                  <a:ext uri="{FF2B5EF4-FFF2-40B4-BE49-F238E27FC236}">
                    <a16:creationId xmlns:a16="http://schemas.microsoft.com/office/drawing/2014/main" id="{D557A1DB-99D7-4206-418A-FE90A13B8027}"/>
                  </a:ext>
                </a:extLst>
              </p14:cNvPr>
              <p14:cNvContentPartPr/>
              <p14:nvPr/>
            </p14:nvContentPartPr>
            <p14:xfrm>
              <a:off x="708120" y="5111640"/>
              <a:ext cx="218520" cy="188640"/>
            </p14:xfrm>
          </p:contentPart>
        </mc:Choice>
        <mc:Fallback xmlns="">
          <p:pic>
            <p:nvPicPr>
              <p:cNvPr id="51" name="Ink 50">
                <a:extLst>
                  <a:ext uri="{FF2B5EF4-FFF2-40B4-BE49-F238E27FC236}">
                    <a16:creationId xmlns:a16="http://schemas.microsoft.com/office/drawing/2014/main" id="{D557A1DB-99D7-4206-418A-FE90A13B8027}"/>
                  </a:ext>
                </a:extLst>
              </p:cNvPr>
              <p:cNvPicPr/>
              <p:nvPr/>
            </p:nvPicPr>
            <p:blipFill>
              <a:blip r:embed="rId9"/>
              <a:stretch>
                <a:fillRect/>
              </a:stretch>
            </p:blipFill>
            <p:spPr>
              <a:xfrm>
                <a:off x="692280" y="5048280"/>
                <a:ext cx="2498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2" name="Ink 51">
                <a:extLst>
                  <a:ext uri="{FF2B5EF4-FFF2-40B4-BE49-F238E27FC236}">
                    <a16:creationId xmlns:a16="http://schemas.microsoft.com/office/drawing/2014/main" id="{89786BF5-025F-B3C9-5E83-1894BE6FF1E8}"/>
                  </a:ext>
                </a:extLst>
              </p14:cNvPr>
              <p14:cNvContentPartPr/>
              <p14:nvPr/>
            </p14:nvContentPartPr>
            <p14:xfrm>
              <a:off x="6177600" y="5155560"/>
              <a:ext cx="285120" cy="253800"/>
            </p14:xfrm>
          </p:contentPart>
        </mc:Choice>
        <mc:Fallback xmlns="">
          <p:pic>
            <p:nvPicPr>
              <p:cNvPr id="52" name="Ink 51">
                <a:extLst>
                  <a:ext uri="{FF2B5EF4-FFF2-40B4-BE49-F238E27FC236}">
                    <a16:creationId xmlns:a16="http://schemas.microsoft.com/office/drawing/2014/main" id="{89786BF5-025F-B3C9-5E83-1894BE6FF1E8}"/>
                  </a:ext>
                </a:extLst>
              </p:cNvPr>
              <p:cNvPicPr/>
              <p:nvPr/>
            </p:nvPicPr>
            <p:blipFill>
              <a:blip r:embed="rId11"/>
              <a:stretch>
                <a:fillRect/>
              </a:stretch>
            </p:blipFill>
            <p:spPr>
              <a:xfrm>
                <a:off x="6161760" y="5092200"/>
                <a:ext cx="31644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3" name="Ink 52">
                <a:extLst>
                  <a:ext uri="{FF2B5EF4-FFF2-40B4-BE49-F238E27FC236}">
                    <a16:creationId xmlns:a16="http://schemas.microsoft.com/office/drawing/2014/main" id="{92008DC8-3574-BE1B-2DCF-3F3062A3332B}"/>
                  </a:ext>
                </a:extLst>
              </p14:cNvPr>
              <p14:cNvContentPartPr/>
              <p14:nvPr/>
            </p14:nvContentPartPr>
            <p14:xfrm>
              <a:off x="6301080" y="5171400"/>
              <a:ext cx="360" cy="360"/>
            </p14:xfrm>
          </p:contentPart>
        </mc:Choice>
        <mc:Fallback xmlns="">
          <p:pic>
            <p:nvPicPr>
              <p:cNvPr id="53" name="Ink 52">
                <a:extLst>
                  <a:ext uri="{FF2B5EF4-FFF2-40B4-BE49-F238E27FC236}">
                    <a16:creationId xmlns:a16="http://schemas.microsoft.com/office/drawing/2014/main" id="{92008DC8-3574-BE1B-2DCF-3F3062A3332B}"/>
                  </a:ext>
                </a:extLst>
              </p:cNvPr>
              <p:cNvPicPr/>
              <p:nvPr/>
            </p:nvPicPr>
            <p:blipFill>
              <a:blip r:embed="rId13"/>
              <a:stretch>
                <a:fillRect/>
              </a:stretch>
            </p:blipFill>
            <p:spPr>
              <a:xfrm>
                <a:off x="6285240" y="510804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4" name="Ink 53">
                <a:extLst>
                  <a:ext uri="{FF2B5EF4-FFF2-40B4-BE49-F238E27FC236}">
                    <a16:creationId xmlns:a16="http://schemas.microsoft.com/office/drawing/2014/main" id="{11B4C241-E53A-D303-6FED-839FD16F3BF2}"/>
                  </a:ext>
                </a:extLst>
              </p14:cNvPr>
              <p14:cNvContentPartPr/>
              <p14:nvPr/>
            </p14:nvContentPartPr>
            <p14:xfrm>
              <a:off x="6300360" y="5171400"/>
              <a:ext cx="1080" cy="360"/>
            </p14:xfrm>
          </p:contentPart>
        </mc:Choice>
        <mc:Fallback xmlns="">
          <p:pic>
            <p:nvPicPr>
              <p:cNvPr id="54" name="Ink 53">
                <a:extLst>
                  <a:ext uri="{FF2B5EF4-FFF2-40B4-BE49-F238E27FC236}">
                    <a16:creationId xmlns:a16="http://schemas.microsoft.com/office/drawing/2014/main" id="{11B4C241-E53A-D303-6FED-839FD16F3BF2}"/>
                  </a:ext>
                </a:extLst>
              </p:cNvPr>
              <p:cNvPicPr/>
              <p:nvPr/>
            </p:nvPicPr>
            <p:blipFill>
              <a:blip r:embed="rId15"/>
              <a:stretch>
                <a:fillRect/>
              </a:stretch>
            </p:blipFill>
            <p:spPr>
              <a:xfrm>
                <a:off x="6284520" y="5108040"/>
                <a:ext cx="32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5" name="Ink 54">
                <a:extLst>
                  <a:ext uri="{FF2B5EF4-FFF2-40B4-BE49-F238E27FC236}">
                    <a16:creationId xmlns:a16="http://schemas.microsoft.com/office/drawing/2014/main" id="{D84D1FB4-9B86-43F3-6E0C-F46D8AAFE915}"/>
                  </a:ext>
                </a:extLst>
              </p14:cNvPr>
              <p14:cNvContentPartPr/>
              <p14:nvPr/>
            </p14:nvContentPartPr>
            <p14:xfrm>
              <a:off x="5273640" y="5212800"/>
              <a:ext cx="4320" cy="13320"/>
            </p14:xfrm>
          </p:contentPart>
        </mc:Choice>
        <mc:Fallback xmlns="">
          <p:pic>
            <p:nvPicPr>
              <p:cNvPr id="55" name="Ink 54">
                <a:extLst>
                  <a:ext uri="{FF2B5EF4-FFF2-40B4-BE49-F238E27FC236}">
                    <a16:creationId xmlns:a16="http://schemas.microsoft.com/office/drawing/2014/main" id="{D84D1FB4-9B86-43F3-6E0C-F46D8AAFE915}"/>
                  </a:ext>
                </a:extLst>
              </p:cNvPr>
              <p:cNvPicPr/>
              <p:nvPr/>
            </p:nvPicPr>
            <p:blipFill>
              <a:blip r:embed="rId17"/>
              <a:stretch>
                <a:fillRect/>
              </a:stretch>
            </p:blipFill>
            <p:spPr>
              <a:xfrm>
                <a:off x="5257800" y="5149440"/>
                <a:ext cx="356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6" name="Ink 55">
                <a:extLst>
                  <a:ext uri="{FF2B5EF4-FFF2-40B4-BE49-F238E27FC236}">
                    <a16:creationId xmlns:a16="http://schemas.microsoft.com/office/drawing/2014/main" id="{4595885F-FDB1-E860-0E9C-9D872E10CAA3}"/>
                  </a:ext>
                </a:extLst>
              </p14:cNvPr>
              <p14:cNvContentPartPr/>
              <p14:nvPr/>
            </p14:nvContentPartPr>
            <p14:xfrm>
              <a:off x="4887720" y="5158440"/>
              <a:ext cx="435240" cy="210600"/>
            </p14:xfrm>
          </p:contentPart>
        </mc:Choice>
        <mc:Fallback xmlns="">
          <p:pic>
            <p:nvPicPr>
              <p:cNvPr id="56" name="Ink 55">
                <a:extLst>
                  <a:ext uri="{FF2B5EF4-FFF2-40B4-BE49-F238E27FC236}">
                    <a16:creationId xmlns:a16="http://schemas.microsoft.com/office/drawing/2014/main" id="{4595885F-FDB1-E860-0E9C-9D872E10CAA3}"/>
                  </a:ext>
                </a:extLst>
              </p:cNvPr>
              <p:cNvPicPr/>
              <p:nvPr/>
            </p:nvPicPr>
            <p:blipFill>
              <a:blip r:embed="rId19"/>
              <a:stretch>
                <a:fillRect/>
              </a:stretch>
            </p:blipFill>
            <p:spPr>
              <a:xfrm>
                <a:off x="4871880" y="5095080"/>
                <a:ext cx="4665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7" name="Ink 56">
                <a:extLst>
                  <a:ext uri="{FF2B5EF4-FFF2-40B4-BE49-F238E27FC236}">
                    <a16:creationId xmlns:a16="http://schemas.microsoft.com/office/drawing/2014/main" id="{E9B9750A-4FAE-EB18-5D80-829A4326C11A}"/>
                  </a:ext>
                </a:extLst>
              </p14:cNvPr>
              <p14:cNvContentPartPr/>
              <p14:nvPr/>
            </p14:nvContentPartPr>
            <p14:xfrm>
              <a:off x="386640" y="5133960"/>
              <a:ext cx="155160" cy="165600"/>
            </p14:xfrm>
          </p:contentPart>
        </mc:Choice>
        <mc:Fallback xmlns="">
          <p:pic>
            <p:nvPicPr>
              <p:cNvPr id="57" name="Ink 56">
                <a:extLst>
                  <a:ext uri="{FF2B5EF4-FFF2-40B4-BE49-F238E27FC236}">
                    <a16:creationId xmlns:a16="http://schemas.microsoft.com/office/drawing/2014/main" id="{E9B9750A-4FAE-EB18-5D80-829A4326C11A}"/>
                  </a:ext>
                </a:extLst>
              </p:cNvPr>
              <p:cNvPicPr/>
              <p:nvPr/>
            </p:nvPicPr>
            <p:blipFill>
              <a:blip r:embed="rId21"/>
              <a:stretch>
                <a:fillRect/>
              </a:stretch>
            </p:blipFill>
            <p:spPr>
              <a:xfrm>
                <a:off x="370800" y="5070600"/>
                <a:ext cx="18648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Ink 57">
                <a:extLst>
                  <a:ext uri="{FF2B5EF4-FFF2-40B4-BE49-F238E27FC236}">
                    <a16:creationId xmlns:a16="http://schemas.microsoft.com/office/drawing/2014/main" id="{3E894833-2AF5-8BC7-7041-487B6D01924D}"/>
                  </a:ext>
                </a:extLst>
              </p14:cNvPr>
              <p14:cNvContentPartPr/>
              <p14:nvPr/>
            </p14:nvContentPartPr>
            <p14:xfrm>
              <a:off x="8255160" y="5157000"/>
              <a:ext cx="199440" cy="215640"/>
            </p14:xfrm>
          </p:contentPart>
        </mc:Choice>
        <mc:Fallback xmlns="">
          <p:pic>
            <p:nvPicPr>
              <p:cNvPr id="58" name="Ink 57">
                <a:extLst>
                  <a:ext uri="{FF2B5EF4-FFF2-40B4-BE49-F238E27FC236}">
                    <a16:creationId xmlns:a16="http://schemas.microsoft.com/office/drawing/2014/main" id="{3E894833-2AF5-8BC7-7041-487B6D01924D}"/>
                  </a:ext>
                </a:extLst>
              </p:cNvPr>
              <p:cNvPicPr/>
              <p:nvPr/>
            </p:nvPicPr>
            <p:blipFill>
              <a:blip r:embed="rId23"/>
              <a:stretch>
                <a:fillRect/>
              </a:stretch>
            </p:blipFill>
            <p:spPr>
              <a:xfrm>
                <a:off x="8239320" y="5093640"/>
                <a:ext cx="23076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9" name="Ink 58">
                <a:extLst>
                  <a:ext uri="{FF2B5EF4-FFF2-40B4-BE49-F238E27FC236}">
                    <a16:creationId xmlns:a16="http://schemas.microsoft.com/office/drawing/2014/main" id="{D3672774-6546-ADB7-5503-009301CE2FEF}"/>
                  </a:ext>
                </a:extLst>
              </p14:cNvPr>
              <p14:cNvContentPartPr/>
              <p14:nvPr/>
            </p14:nvContentPartPr>
            <p14:xfrm>
              <a:off x="15840" y="173880"/>
              <a:ext cx="11665440" cy="6633720"/>
            </p14:xfrm>
          </p:contentPart>
        </mc:Choice>
        <mc:Fallback xmlns="">
          <p:pic>
            <p:nvPicPr>
              <p:cNvPr id="59" name="Ink 58">
                <a:extLst>
                  <a:ext uri="{FF2B5EF4-FFF2-40B4-BE49-F238E27FC236}">
                    <a16:creationId xmlns:a16="http://schemas.microsoft.com/office/drawing/2014/main" id="{D3672774-6546-ADB7-5503-009301CE2FEF}"/>
                  </a:ext>
                </a:extLst>
              </p:cNvPr>
              <p:cNvPicPr/>
              <p:nvPr/>
            </p:nvPicPr>
            <p:blipFill>
              <a:blip r:embed="rId25"/>
              <a:stretch>
                <a:fillRect/>
              </a:stretch>
            </p:blipFill>
            <p:spPr>
              <a:xfrm>
                <a:off x="6480" y="164520"/>
                <a:ext cx="11684160" cy="6652440"/>
              </a:xfrm>
              <a:prstGeom prst="rect">
                <a:avLst/>
              </a:prstGeom>
            </p:spPr>
          </p:pic>
        </mc:Fallback>
      </mc:AlternateContent>
    </p:spTree>
    <p:extLst>
      <p:ext uri="{BB962C8B-B14F-4D97-AF65-F5344CB8AC3E}">
        <p14:creationId xmlns:p14="http://schemas.microsoft.com/office/powerpoint/2010/main" val="1113901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dirty="0"/>
          </a:p>
        </p:txBody>
      </p:sp>
      <p:graphicFrame>
        <p:nvGraphicFramePr>
          <p:cNvPr id="5" name="Table 4"/>
          <p:cNvGraphicFramePr>
            <a:graphicFrameLocks noGrp="1"/>
          </p:cNvGraphicFramePr>
          <p:nvPr/>
        </p:nvGraphicFramePr>
        <p:xfrm>
          <a:off x="101600" y="3510280"/>
          <a:ext cx="11709398" cy="2966720"/>
        </p:xfrm>
        <a:graphic>
          <a:graphicData uri="http://schemas.openxmlformats.org/drawingml/2006/table">
            <a:tbl>
              <a:tblPr firstRow="1" bandRow="1">
                <a:tableStyleId>{2D5ABB26-0587-4C30-8999-92F81FD0307C}</a:tableStyleId>
              </a:tblPr>
              <a:tblGrid>
                <a:gridCol w="213530">
                  <a:extLst>
                    <a:ext uri="{9D8B030D-6E8A-4147-A177-3AD203B41FA5}">
                      <a16:colId xmlns:a16="http://schemas.microsoft.com/office/drawing/2014/main" val="20000"/>
                    </a:ext>
                  </a:extLst>
                </a:gridCol>
                <a:gridCol w="333314">
                  <a:extLst>
                    <a:ext uri="{9D8B030D-6E8A-4147-A177-3AD203B41FA5}">
                      <a16:colId xmlns:a16="http://schemas.microsoft.com/office/drawing/2014/main" val="20001"/>
                    </a:ext>
                  </a:extLst>
                </a:gridCol>
                <a:gridCol w="390602">
                  <a:extLst>
                    <a:ext uri="{9D8B030D-6E8A-4147-A177-3AD203B41FA5}">
                      <a16:colId xmlns:a16="http://schemas.microsoft.com/office/drawing/2014/main" val="20002"/>
                    </a:ext>
                  </a:extLst>
                </a:gridCol>
                <a:gridCol w="546844">
                  <a:extLst>
                    <a:ext uri="{9D8B030D-6E8A-4147-A177-3AD203B41FA5}">
                      <a16:colId xmlns:a16="http://schemas.microsoft.com/office/drawing/2014/main" val="3625146105"/>
                    </a:ext>
                  </a:extLst>
                </a:gridCol>
                <a:gridCol w="546844">
                  <a:extLst>
                    <a:ext uri="{9D8B030D-6E8A-4147-A177-3AD203B41FA5}">
                      <a16:colId xmlns:a16="http://schemas.microsoft.com/office/drawing/2014/main" val="2360101281"/>
                    </a:ext>
                  </a:extLst>
                </a:gridCol>
                <a:gridCol w="624964">
                  <a:extLst>
                    <a:ext uri="{9D8B030D-6E8A-4147-A177-3AD203B41FA5}">
                      <a16:colId xmlns:a16="http://schemas.microsoft.com/office/drawing/2014/main" val="832452410"/>
                    </a:ext>
                  </a:extLst>
                </a:gridCol>
                <a:gridCol w="9053300">
                  <a:extLst>
                    <a:ext uri="{9D8B030D-6E8A-4147-A177-3AD203B41FA5}">
                      <a16:colId xmlns:a16="http://schemas.microsoft.com/office/drawing/2014/main" val="20003"/>
                    </a:ext>
                  </a:extLst>
                </a:gridCol>
              </a:tblGrid>
              <a:tr h="370840">
                <a:tc>
                  <a:txBody>
                    <a:bodyPr/>
                    <a:lstStyle/>
                    <a:p>
                      <a:pPr algn="r"/>
                      <a:r>
                        <a:rPr lang="en-US" sz="1600" dirty="0"/>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a:t>v</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a:t>p</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baseline="-25000" dirty="0"/>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Y/N</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sol(j)</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Show work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600"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n-US" sz="1600"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n-US" sz="1600"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a:r>
                        <a:rPr lang="en-US" sz="1600"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r"/>
                      <a:r>
                        <a:rPr lang="en-US" sz="1600"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r"/>
                      <a:r>
                        <a:rPr lang="en-US" sz="1600"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r"/>
                      <a:r>
                        <a:rPr lang="en-US" sz="1600"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6" name="TextBox 5"/>
          <p:cNvSpPr txBox="1"/>
          <p:nvPr/>
        </p:nvSpPr>
        <p:spPr>
          <a:xfrm>
            <a:off x="2819400" y="6488668"/>
            <a:ext cx="5638800" cy="369332"/>
          </a:xfrm>
          <a:prstGeom prst="rect">
            <a:avLst/>
          </a:prstGeom>
          <a:noFill/>
        </p:spPr>
        <p:txBody>
          <a:bodyPr wrap="square" rtlCol="0">
            <a:spAutoFit/>
          </a:bodyPr>
          <a:lstStyle/>
          <a:p>
            <a:r>
              <a:rPr lang="en-US" dirty="0"/>
              <a:t>Optimal value: </a:t>
            </a:r>
            <a:r>
              <a:rPr lang="en-US" b="1" dirty="0">
                <a:solidFill>
                  <a:srgbClr val="C00000"/>
                </a:solidFill>
              </a:rPr>
              <a:t>___</a:t>
            </a:r>
            <a:r>
              <a:rPr lang="en-US" dirty="0"/>
              <a:t>, jobs picked to get this value: </a:t>
            </a:r>
            <a:r>
              <a:rPr lang="en-US" b="1" dirty="0">
                <a:solidFill>
                  <a:srgbClr val="C00000"/>
                </a:solidFill>
              </a:rPr>
              <a:t>______</a:t>
            </a:r>
          </a:p>
        </p:txBody>
      </p:sp>
      <mc:AlternateContent xmlns:mc="http://schemas.openxmlformats.org/markup-compatibility/2006" xmlns:a14="http://schemas.microsoft.com/office/drawing/2010/main">
        <mc:Choice Requires="a14">
          <p:sp>
            <p:nvSpPr>
              <p:cNvPr id="8" name="TextBox 7"/>
              <p:cNvSpPr txBox="1"/>
              <p:nvPr/>
            </p:nvSpPr>
            <p:spPr>
              <a:xfrm>
                <a:off x="6550659" y="2463763"/>
                <a:ext cx="4495800" cy="954107"/>
              </a:xfrm>
              <a:prstGeom prst="rect">
                <a:avLst/>
              </a:prstGeom>
              <a:noFill/>
            </p:spPr>
            <p:txBody>
              <a:bodyPr wrap="square" rtlCol="0">
                <a:spAutoFit/>
              </a:bodyPr>
              <a:lstStyle/>
              <a:p>
                <a:r>
                  <a:rPr lang="en-US" sz="1600" dirty="0"/>
                  <a:t>Solution function: </a:t>
                </a:r>
                <a:endParaRPr lang="en-US" sz="1600" i="1" dirty="0">
                  <a:latin typeface="Cambria Math"/>
                </a:endParaRPr>
              </a:p>
              <a:p>
                <a:r>
                  <a:rPr lang="en-US" sz="1600" i="1" dirty="0">
                    <a:latin typeface="Cambria Math" panose="02040503050406030204" pitchFamily="18" charset="0"/>
                    <a:ea typeface="Cambria Math" panose="02040503050406030204" pitchFamily="18" charset="0"/>
                  </a:rPr>
                  <a:t>           sol(0) = 0</a:t>
                </a:r>
              </a:p>
              <a:p>
                <a:r>
                  <a:rPr lang="en-US" sz="1600" i="1" dirty="0">
                    <a:latin typeface="Cambria Math" panose="02040503050406030204" pitchFamily="18" charset="0"/>
                    <a:ea typeface="Cambria Math" panose="02040503050406030204" pitchFamily="18" charset="0"/>
                  </a:rPr>
                  <a:t>           </a:t>
                </a:r>
                <a14:m>
                  <m:oMath xmlns:m="http://schemas.openxmlformats.org/officeDocument/2006/math">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m:rPr>
                        <m:sty m:val="p"/>
                      </m:rPr>
                      <a:rPr lang="en-US" sz="1600">
                        <a:latin typeface="Cambria Math"/>
                      </a:rPr>
                      <m:t>max</m:t>
                    </m:r>
                    <m:r>
                      <a:rPr lang="en-US" sz="1600" i="1">
                        <a:latin typeface="Cambria Math"/>
                      </a:rPr>
                      <m:t>⁡{</m:t>
                    </m:r>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r>
                          <a:rPr lang="en-US" sz="1600" i="1">
                            <a:latin typeface="Cambria Math"/>
                          </a:rPr>
                          <m:t>−1</m:t>
                        </m:r>
                      </m:e>
                    </m:d>
                    <m:r>
                      <a:rPr lang="en-US" sz="1600" i="1">
                        <a:latin typeface="Cambria Math"/>
                      </a:rPr>
                      <m:t>, </m:t>
                    </m:r>
                    <m:r>
                      <a:rPr lang="en-US" sz="1600" i="1">
                        <a:latin typeface="Cambria Math"/>
                      </a:rPr>
                      <m:t>𝑣</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a:rPr lang="en-US" sz="1600" i="1">
                        <a:latin typeface="Cambria Math"/>
                      </a:rPr>
                      <m:t>𝑠𝑜𝑙</m:t>
                    </m:r>
                    <m:r>
                      <a:rPr lang="en-US" sz="1600" i="1">
                        <a:latin typeface="Cambria Math"/>
                      </a:rPr>
                      <m:t>(</m:t>
                    </m:r>
                    <m:r>
                      <a:rPr lang="en-US" sz="1600" i="1">
                        <a:latin typeface="Cambria Math"/>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oMath>
                </a14:m>
                <a:endParaRPr lang="en-US" sz="1600" dirty="0"/>
              </a:p>
              <a:p>
                <a:endParaRPr lang="en-US" sz="8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6550659" y="2463763"/>
                <a:ext cx="4495800" cy="954107"/>
              </a:xfrm>
              <a:prstGeom prst="rect">
                <a:avLst/>
              </a:prstGeom>
              <a:blipFill>
                <a:blip r:embed="rId2"/>
                <a:stretch>
                  <a:fillRect l="-814" t="-1911"/>
                </a:stretch>
              </a:blipFill>
            </p:spPr>
            <p:txBody>
              <a:bodyPr/>
              <a:lstStyle/>
              <a:p>
                <a:r>
                  <a:rPr lang="en-US">
                    <a:noFill/>
                  </a:rPr>
                  <a:t> </a:t>
                </a:r>
              </a:p>
            </p:txBody>
          </p:sp>
        </mc:Fallback>
      </mc:AlternateContent>
      <p:sp>
        <p:nvSpPr>
          <p:cNvPr id="2" name="TextBox 1"/>
          <p:cNvSpPr txBox="1"/>
          <p:nvPr/>
        </p:nvSpPr>
        <p:spPr>
          <a:xfrm>
            <a:off x="6550659" y="1295400"/>
            <a:ext cx="5389881" cy="646331"/>
          </a:xfrm>
          <a:prstGeom prst="rect">
            <a:avLst/>
          </a:prstGeom>
          <a:noFill/>
        </p:spPr>
        <p:txBody>
          <a:bodyPr wrap="square" rtlCol="0">
            <a:spAutoFit/>
          </a:bodyPr>
          <a:lstStyle/>
          <a:p>
            <a:r>
              <a:rPr lang="en-US" i="1" dirty="0"/>
              <a:t>Time complexity: </a:t>
            </a:r>
            <a:r>
              <a:rPr lang="en-US" i="1" dirty="0">
                <a:solidFill>
                  <a:srgbClr val="C00000"/>
                </a:solidFill>
              </a:rPr>
              <a:t>________    </a:t>
            </a:r>
            <a:r>
              <a:rPr lang="en-US" sz="1600" dirty="0">
                <a:solidFill>
                  <a:srgbClr val="C00000"/>
                </a:solidFill>
              </a:rPr>
              <a:t>(without preprocessing</a:t>
            </a:r>
            <a:r>
              <a:rPr lang="en-US" sz="1400" dirty="0">
                <a:solidFill>
                  <a:srgbClr val="C00000"/>
                </a:solidFill>
              </a:rPr>
              <a:t>)</a:t>
            </a:r>
            <a:endParaRPr lang="en-US" dirty="0">
              <a:solidFill>
                <a:srgbClr val="C00000"/>
              </a:solidFill>
            </a:endParaRPr>
          </a:p>
          <a:p>
            <a:r>
              <a:rPr lang="en-US" dirty="0">
                <a:solidFill>
                  <a:srgbClr val="C00000"/>
                </a:solidFill>
              </a:rPr>
              <a:t>                               </a:t>
            </a:r>
            <a:r>
              <a:rPr lang="en-US" i="1" dirty="0">
                <a:solidFill>
                  <a:srgbClr val="C00000"/>
                </a:solidFill>
              </a:rPr>
              <a:t>________    </a:t>
            </a:r>
            <a:r>
              <a:rPr lang="en-US" sz="1600" dirty="0">
                <a:solidFill>
                  <a:srgbClr val="C00000"/>
                </a:solidFill>
              </a:rPr>
              <a:t>(with       preprocessing</a:t>
            </a:r>
            <a:r>
              <a:rPr lang="en-US" sz="1400" dirty="0">
                <a:solidFill>
                  <a:srgbClr val="C00000"/>
                </a:solidFill>
              </a:rPr>
              <a:t>)</a:t>
            </a:r>
            <a:endParaRPr lang="en-US" sz="1100" dirty="0">
              <a:solidFill>
                <a:srgbClr val="C00000"/>
              </a:solidFill>
            </a:endParaRPr>
          </a:p>
        </p:txBody>
      </p:sp>
      <p:grpSp>
        <p:nvGrpSpPr>
          <p:cNvPr id="3" name="Group 2">
            <a:extLst>
              <a:ext uri="{FF2B5EF4-FFF2-40B4-BE49-F238E27FC236}">
                <a16:creationId xmlns:a16="http://schemas.microsoft.com/office/drawing/2014/main" id="{08305516-D0CD-F12C-53CC-E1EDCAB54BF3}"/>
              </a:ext>
            </a:extLst>
          </p:cNvPr>
          <p:cNvGrpSpPr/>
          <p:nvPr/>
        </p:nvGrpSpPr>
        <p:grpSpPr>
          <a:xfrm>
            <a:off x="381003" y="177905"/>
            <a:ext cx="4648198" cy="2966720"/>
            <a:chOff x="5694317" y="2766797"/>
            <a:chExt cx="5038725" cy="3254521"/>
          </a:xfrm>
        </p:grpSpPr>
        <p:pic>
          <p:nvPicPr>
            <p:cNvPr id="7" name="Picture 6">
              <a:extLst>
                <a:ext uri="{FF2B5EF4-FFF2-40B4-BE49-F238E27FC236}">
                  <a16:creationId xmlns:a16="http://schemas.microsoft.com/office/drawing/2014/main" id="{E01DCAE8-16CB-FD36-F61A-0AC72C427D62}"/>
                </a:ext>
              </a:extLst>
            </p:cNvPr>
            <p:cNvPicPr>
              <a:picLocks noChangeAspect="1"/>
            </p:cNvPicPr>
            <p:nvPr/>
          </p:nvPicPr>
          <p:blipFill>
            <a:blip r:embed="rId3"/>
            <a:stretch>
              <a:fillRect/>
            </a:stretch>
          </p:blipFill>
          <p:spPr>
            <a:xfrm>
              <a:off x="5694317" y="2766797"/>
              <a:ext cx="5038725" cy="3254521"/>
            </a:xfrm>
            <a:prstGeom prst="rect">
              <a:avLst/>
            </a:prstGeom>
          </p:spPr>
        </p:pic>
        <p:cxnSp>
          <p:nvCxnSpPr>
            <p:cNvPr id="9" name="Straight Connector 8">
              <a:extLst>
                <a:ext uri="{FF2B5EF4-FFF2-40B4-BE49-F238E27FC236}">
                  <a16:creationId xmlns:a16="http://schemas.microsoft.com/office/drawing/2014/main" id="{157AF83E-5EEE-DA59-BAA5-856B9C5D75D6}"/>
                </a:ext>
              </a:extLst>
            </p:cNvPr>
            <p:cNvCxnSpPr>
              <a:cxnSpLocks/>
            </p:cNvCxnSpPr>
            <p:nvPr/>
          </p:nvCxnSpPr>
          <p:spPr>
            <a:xfrm>
              <a:off x="6441440" y="3525520"/>
              <a:ext cx="1203698"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C2FD2E1-580A-4EB4-1DAF-4E860C242DB4}"/>
                </a:ext>
              </a:extLst>
            </p:cNvPr>
            <p:cNvCxnSpPr>
              <a:cxnSpLocks/>
            </p:cNvCxnSpPr>
            <p:nvPr/>
          </p:nvCxnSpPr>
          <p:spPr>
            <a:xfrm>
              <a:off x="6837680" y="392176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ABB379D-1B2C-1308-67F3-80E30B594A06}"/>
                </a:ext>
              </a:extLst>
            </p:cNvPr>
            <p:cNvCxnSpPr/>
            <p:nvPr/>
          </p:nvCxnSpPr>
          <p:spPr>
            <a:xfrm>
              <a:off x="644144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3A378F6-FB6E-295A-F32E-B0D74D1FC7CC}"/>
                </a:ext>
              </a:extLst>
            </p:cNvPr>
            <p:cNvCxnSpPr>
              <a:cxnSpLocks/>
            </p:cNvCxnSpPr>
            <p:nvPr/>
          </p:nvCxnSpPr>
          <p:spPr>
            <a:xfrm>
              <a:off x="6842956" y="3065118"/>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754EDC-C6DC-783E-3A34-0D5030DED547}"/>
                </a:ext>
              </a:extLst>
            </p:cNvPr>
            <p:cNvCxnSpPr>
              <a:cxnSpLocks/>
            </p:cNvCxnSpPr>
            <p:nvPr/>
          </p:nvCxnSpPr>
          <p:spPr>
            <a:xfrm>
              <a:off x="7235987"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B32833F-DE31-6085-0D5E-37CF64C2ACC8}"/>
                </a:ext>
              </a:extLst>
            </p:cNvPr>
            <p:cNvCxnSpPr>
              <a:cxnSpLocks/>
            </p:cNvCxnSpPr>
            <p:nvPr/>
          </p:nvCxnSpPr>
          <p:spPr>
            <a:xfrm>
              <a:off x="7633832" y="30644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5D688B1-99C2-3659-1C82-58BDE82CD21E}"/>
                </a:ext>
              </a:extLst>
            </p:cNvPr>
            <p:cNvCxnSpPr/>
            <p:nvPr/>
          </p:nvCxnSpPr>
          <p:spPr>
            <a:xfrm>
              <a:off x="8036560" y="305816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BE8DAF6-3D88-09DA-192F-69A18264FFE8}"/>
                </a:ext>
              </a:extLst>
            </p:cNvPr>
            <p:cNvCxnSpPr>
              <a:cxnSpLocks/>
            </p:cNvCxnSpPr>
            <p:nvPr/>
          </p:nvCxnSpPr>
          <p:spPr>
            <a:xfrm>
              <a:off x="84328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89D94D3-B325-EBE6-56BF-F37E0E3368CC}"/>
                </a:ext>
              </a:extLst>
            </p:cNvPr>
            <p:cNvCxnSpPr>
              <a:cxnSpLocks/>
            </p:cNvCxnSpPr>
            <p:nvPr/>
          </p:nvCxnSpPr>
          <p:spPr>
            <a:xfrm>
              <a:off x="882904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B059E0B-BE90-18E4-065B-57C33BD94804}"/>
                </a:ext>
              </a:extLst>
            </p:cNvPr>
            <p:cNvCxnSpPr>
              <a:cxnSpLocks/>
            </p:cNvCxnSpPr>
            <p:nvPr/>
          </p:nvCxnSpPr>
          <p:spPr>
            <a:xfrm>
              <a:off x="922528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922A43E-2B27-44D2-4EF4-BB9213CDBA33}"/>
                </a:ext>
              </a:extLst>
            </p:cNvPr>
            <p:cNvSpPr txBox="1"/>
            <p:nvPr/>
          </p:nvSpPr>
          <p:spPr>
            <a:xfrm>
              <a:off x="6297009" y="2766797"/>
              <a:ext cx="276038" cy="307777"/>
            </a:xfrm>
            <a:prstGeom prst="rect">
              <a:avLst/>
            </a:prstGeom>
            <a:noFill/>
          </p:spPr>
          <p:txBody>
            <a:bodyPr wrap="none" rtlCol="0">
              <a:spAutoFit/>
            </a:bodyPr>
            <a:lstStyle/>
            <a:p>
              <a:r>
                <a:rPr lang="en-US" sz="1400" dirty="0"/>
                <a:t>1</a:t>
              </a:r>
              <a:endParaRPr lang="en-US" sz="1600" dirty="0"/>
            </a:p>
          </p:txBody>
        </p:sp>
        <p:sp>
          <p:nvSpPr>
            <p:cNvPr id="21" name="TextBox 20">
              <a:extLst>
                <a:ext uri="{FF2B5EF4-FFF2-40B4-BE49-F238E27FC236}">
                  <a16:creationId xmlns:a16="http://schemas.microsoft.com/office/drawing/2014/main" id="{BFE23D2D-6525-BBD6-2DF0-5DD821A8F23C}"/>
                </a:ext>
              </a:extLst>
            </p:cNvPr>
            <p:cNvSpPr txBox="1"/>
            <p:nvPr/>
          </p:nvSpPr>
          <p:spPr>
            <a:xfrm>
              <a:off x="6693249" y="2776957"/>
              <a:ext cx="276038" cy="307777"/>
            </a:xfrm>
            <a:prstGeom prst="rect">
              <a:avLst/>
            </a:prstGeom>
            <a:noFill/>
          </p:spPr>
          <p:txBody>
            <a:bodyPr wrap="none" rtlCol="0">
              <a:spAutoFit/>
            </a:bodyPr>
            <a:lstStyle/>
            <a:p>
              <a:r>
                <a:rPr lang="en-US" sz="1400" dirty="0"/>
                <a:t>2</a:t>
              </a:r>
              <a:endParaRPr lang="en-US" sz="1600" dirty="0"/>
            </a:p>
          </p:txBody>
        </p:sp>
        <p:sp>
          <p:nvSpPr>
            <p:cNvPr id="22" name="TextBox 21">
              <a:extLst>
                <a:ext uri="{FF2B5EF4-FFF2-40B4-BE49-F238E27FC236}">
                  <a16:creationId xmlns:a16="http://schemas.microsoft.com/office/drawing/2014/main" id="{D2635DAB-F6B0-D9C2-149B-6390701A6313}"/>
                </a:ext>
              </a:extLst>
            </p:cNvPr>
            <p:cNvSpPr txBox="1"/>
            <p:nvPr/>
          </p:nvSpPr>
          <p:spPr>
            <a:xfrm>
              <a:off x="7089489" y="2766797"/>
              <a:ext cx="276038" cy="307777"/>
            </a:xfrm>
            <a:prstGeom prst="rect">
              <a:avLst/>
            </a:prstGeom>
            <a:noFill/>
          </p:spPr>
          <p:txBody>
            <a:bodyPr wrap="none" rtlCol="0">
              <a:spAutoFit/>
            </a:bodyPr>
            <a:lstStyle/>
            <a:p>
              <a:r>
                <a:rPr lang="en-US" sz="1400" dirty="0"/>
                <a:t>3</a:t>
              </a:r>
              <a:endParaRPr lang="en-US" sz="1600" dirty="0"/>
            </a:p>
          </p:txBody>
        </p:sp>
        <p:sp>
          <p:nvSpPr>
            <p:cNvPr id="23" name="TextBox 22">
              <a:extLst>
                <a:ext uri="{FF2B5EF4-FFF2-40B4-BE49-F238E27FC236}">
                  <a16:creationId xmlns:a16="http://schemas.microsoft.com/office/drawing/2014/main" id="{8BCE7C00-90D8-616B-5961-4B54411830AA}"/>
                </a:ext>
              </a:extLst>
            </p:cNvPr>
            <p:cNvSpPr txBox="1"/>
            <p:nvPr/>
          </p:nvSpPr>
          <p:spPr>
            <a:xfrm>
              <a:off x="7485729" y="2776957"/>
              <a:ext cx="276038" cy="307777"/>
            </a:xfrm>
            <a:prstGeom prst="rect">
              <a:avLst/>
            </a:prstGeom>
            <a:noFill/>
          </p:spPr>
          <p:txBody>
            <a:bodyPr wrap="none" rtlCol="0">
              <a:spAutoFit/>
            </a:bodyPr>
            <a:lstStyle/>
            <a:p>
              <a:r>
                <a:rPr lang="en-US" sz="1400" dirty="0"/>
                <a:t>4</a:t>
              </a:r>
              <a:endParaRPr lang="en-US" sz="1600" dirty="0"/>
            </a:p>
          </p:txBody>
        </p:sp>
        <p:sp>
          <p:nvSpPr>
            <p:cNvPr id="24" name="TextBox 23">
              <a:extLst>
                <a:ext uri="{FF2B5EF4-FFF2-40B4-BE49-F238E27FC236}">
                  <a16:creationId xmlns:a16="http://schemas.microsoft.com/office/drawing/2014/main" id="{6B066819-BF91-911E-F00D-CF16ED09BCA5}"/>
                </a:ext>
              </a:extLst>
            </p:cNvPr>
            <p:cNvSpPr txBox="1"/>
            <p:nvPr/>
          </p:nvSpPr>
          <p:spPr>
            <a:xfrm>
              <a:off x="7892129" y="2766797"/>
              <a:ext cx="276038" cy="307777"/>
            </a:xfrm>
            <a:prstGeom prst="rect">
              <a:avLst/>
            </a:prstGeom>
            <a:noFill/>
          </p:spPr>
          <p:txBody>
            <a:bodyPr wrap="none" rtlCol="0">
              <a:spAutoFit/>
            </a:bodyPr>
            <a:lstStyle/>
            <a:p>
              <a:r>
                <a:rPr lang="en-US" sz="1400" dirty="0"/>
                <a:t>5</a:t>
              </a:r>
              <a:endParaRPr lang="en-US" sz="1600" dirty="0"/>
            </a:p>
          </p:txBody>
        </p:sp>
        <p:sp>
          <p:nvSpPr>
            <p:cNvPr id="25" name="TextBox 24">
              <a:extLst>
                <a:ext uri="{FF2B5EF4-FFF2-40B4-BE49-F238E27FC236}">
                  <a16:creationId xmlns:a16="http://schemas.microsoft.com/office/drawing/2014/main" id="{01236045-0281-DFB7-011A-1966940686A5}"/>
                </a:ext>
              </a:extLst>
            </p:cNvPr>
            <p:cNvSpPr txBox="1"/>
            <p:nvPr/>
          </p:nvSpPr>
          <p:spPr>
            <a:xfrm>
              <a:off x="8288369" y="2776957"/>
              <a:ext cx="276038" cy="307777"/>
            </a:xfrm>
            <a:prstGeom prst="rect">
              <a:avLst/>
            </a:prstGeom>
            <a:noFill/>
          </p:spPr>
          <p:txBody>
            <a:bodyPr wrap="none" rtlCol="0">
              <a:spAutoFit/>
            </a:bodyPr>
            <a:lstStyle/>
            <a:p>
              <a:r>
                <a:rPr lang="en-US" sz="1400" dirty="0"/>
                <a:t>6</a:t>
              </a:r>
              <a:endParaRPr lang="en-US" sz="1600" dirty="0"/>
            </a:p>
          </p:txBody>
        </p:sp>
        <p:sp>
          <p:nvSpPr>
            <p:cNvPr id="26" name="TextBox 25">
              <a:extLst>
                <a:ext uri="{FF2B5EF4-FFF2-40B4-BE49-F238E27FC236}">
                  <a16:creationId xmlns:a16="http://schemas.microsoft.com/office/drawing/2014/main" id="{92C2B0F1-D8FD-5795-6C64-ABB7CF22EDDC}"/>
                </a:ext>
              </a:extLst>
            </p:cNvPr>
            <p:cNvSpPr txBox="1"/>
            <p:nvPr/>
          </p:nvSpPr>
          <p:spPr>
            <a:xfrm>
              <a:off x="8684609" y="2766797"/>
              <a:ext cx="276038" cy="307777"/>
            </a:xfrm>
            <a:prstGeom prst="rect">
              <a:avLst/>
            </a:prstGeom>
            <a:noFill/>
          </p:spPr>
          <p:txBody>
            <a:bodyPr wrap="none" rtlCol="0">
              <a:spAutoFit/>
            </a:bodyPr>
            <a:lstStyle/>
            <a:p>
              <a:r>
                <a:rPr lang="en-US" sz="1400" dirty="0"/>
                <a:t>7</a:t>
              </a:r>
              <a:endParaRPr lang="en-US" sz="1600" dirty="0"/>
            </a:p>
          </p:txBody>
        </p:sp>
        <p:sp>
          <p:nvSpPr>
            <p:cNvPr id="27" name="TextBox 26">
              <a:extLst>
                <a:ext uri="{FF2B5EF4-FFF2-40B4-BE49-F238E27FC236}">
                  <a16:creationId xmlns:a16="http://schemas.microsoft.com/office/drawing/2014/main" id="{63AD8618-DC51-5FDD-B7FD-709EA5869EEC}"/>
                </a:ext>
              </a:extLst>
            </p:cNvPr>
            <p:cNvSpPr txBox="1"/>
            <p:nvPr/>
          </p:nvSpPr>
          <p:spPr>
            <a:xfrm>
              <a:off x="9080849" y="2776957"/>
              <a:ext cx="276038" cy="307777"/>
            </a:xfrm>
            <a:prstGeom prst="rect">
              <a:avLst/>
            </a:prstGeom>
            <a:noFill/>
          </p:spPr>
          <p:txBody>
            <a:bodyPr wrap="none" rtlCol="0">
              <a:spAutoFit/>
            </a:bodyPr>
            <a:lstStyle/>
            <a:p>
              <a:r>
                <a:rPr lang="en-US" sz="1400" dirty="0"/>
                <a:t>8</a:t>
              </a:r>
              <a:endParaRPr lang="en-US" sz="1600" dirty="0"/>
            </a:p>
          </p:txBody>
        </p:sp>
        <p:sp>
          <p:nvSpPr>
            <p:cNvPr id="28" name="TextBox 27">
              <a:extLst>
                <a:ext uri="{FF2B5EF4-FFF2-40B4-BE49-F238E27FC236}">
                  <a16:creationId xmlns:a16="http://schemas.microsoft.com/office/drawing/2014/main" id="{1B316983-CAC4-7877-17EA-34692FFD4090}"/>
                </a:ext>
              </a:extLst>
            </p:cNvPr>
            <p:cNvSpPr txBox="1"/>
            <p:nvPr/>
          </p:nvSpPr>
          <p:spPr>
            <a:xfrm>
              <a:off x="9466929" y="2776957"/>
              <a:ext cx="276038" cy="307777"/>
            </a:xfrm>
            <a:prstGeom prst="rect">
              <a:avLst/>
            </a:prstGeom>
            <a:noFill/>
          </p:spPr>
          <p:txBody>
            <a:bodyPr wrap="none" rtlCol="0">
              <a:spAutoFit/>
            </a:bodyPr>
            <a:lstStyle/>
            <a:p>
              <a:r>
                <a:rPr lang="en-US" sz="1400" dirty="0"/>
                <a:t>9</a:t>
              </a:r>
            </a:p>
          </p:txBody>
        </p:sp>
        <p:sp>
          <p:nvSpPr>
            <p:cNvPr id="29" name="TextBox 28">
              <a:extLst>
                <a:ext uri="{FF2B5EF4-FFF2-40B4-BE49-F238E27FC236}">
                  <a16:creationId xmlns:a16="http://schemas.microsoft.com/office/drawing/2014/main" id="{B4E01691-8774-A480-2E18-246E0559AD6F}"/>
                </a:ext>
              </a:extLst>
            </p:cNvPr>
            <p:cNvSpPr txBox="1"/>
            <p:nvPr/>
          </p:nvSpPr>
          <p:spPr>
            <a:xfrm>
              <a:off x="9863169" y="2766797"/>
              <a:ext cx="367408" cy="307777"/>
            </a:xfrm>
            <a:prstGeom prst="rect">
              <a:avLst/>
            </a:prstGeom>
            <a:noFill/>
          </p:spPr>
          <p:txBody>
            <a:bodyPr wrap="none" rtlCol="0">
              <a:spAutoFit/>
            </a:bodyPr>
            <a:lstStyle/>
            <a:p>
              <a:r>
                <a:rPr lang="en-US" sz="1400" dirty="0"/>
                <a:t>10</a:t>
              </a:r>
              <a:endParaRPr lang="en-US" sz="1600" dirty="0"/>
            </a:p>
          </p:txBody>
        </p:sp>
        <p:sp>
          <p:nvSpPr>
            <p:cNvPr id="30" name="TextBox 29">
              <a:extLst>
                <a:ext uri="{FF2B5EF4-FFF2-40B4-BE49-F238E27FC236}">
                  <a16:creationId xmlns:a16="http://schemas.microsoft.com/office/drawing/2014/main" id="{C067389D-E9D1-DA38-35D7-9C978D056D2F}"/>
                </a:ext>
              </a:extLst>
            </p:cNvPr>
            <p:cNvSpPr txBox="1"/>
            <p:nvPr/>
          </p:nvSpPr>
          <p:spPr>
            <a:xfrm>
              <a:off x="10259409" y="2776957"/>
              <a:ext cx="367408" cy="307777"/>
            </a:xfrm>
            <a:prstGeom prst="rect">
              <a:avLst/>
            </a:prstGeom>
            <a:noFill/>
          </p:spPr>
          <p:txBody>
            <a:bodyPr wrap="none" rtlCol="0">
              <a:spAutoFit/>
            </a:bodyPr>
            <a:lstStyle/>
            <a:p>
              <a:r>
                <a:rPr lang="en-US" sz="1400" dirty="0"/>
                <a:t>11</a:t>
              </a:r>
            </a:p>
          </p:txBody>
        </p:sp>
        <p:cxnSp>
          <p:nvCxnSpPr>
            <p:cNvPr id="31" name="Straight Connector 30">
              <a:extLst>
                <a:ext uri="{FF2B5EF4-FFF2-40B4-BE49-F238E27FC236}">
                  <a16:creationId xmlns:a16="http://schemas.microsoft.com/office/drawing/2014/main" id="{DC99E0DB-FECE-99CC-6314-A841BD1B793A}"/>
                </a:ext>
              </a:extLst>
            </p:cNvPr>
            <p:cNvCxnSpPr>
              <a:cxnSpLocks/>
            </p:cNvCxnSpPr>
            <p:nvPr/>
          </p:nvCxnSpPr>
          <p:spPr>
            <a:xfrm>
              <a:off x="962152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69AC17-BE7B-BFE4-A9C3-E501B1F156FB}"/>
                </a:ext>
              </a:extLst>
            </p:cNvPr>
            <p:cNvCxnSpPr>
              <a:cxnSpLocks/>
            </p:cNvCxnSpPr>
            <p:nvPr/>
          </p:nvCxnSpPr>
          <p:spPr>
            <a:xfrm>
              <a:off x="1001776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9AE71E2-7E31-9291-B5A2-456A45607834}"/>
                </a:ext>
              </a:extLst>
            </p:cNvPr>
            <p:cNvCxnSpPr>
              <a:cxnSpLocks/>
            </p:cNvCxnSpPr>
            <p:nvPr/>
          </p:nvCxnSpPr>
          <p:spPr>
            <a:xfrm>
              <a:off x="10414000" y="3068320"/>
              <a:ext cx="0" cy="193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EBC62AB-4BF9-D054-2949-60170D533D34}"/>
                </a:ext>
              </a:extLst>
            </p:cNvPr>
            <p:cNvCxnSpPr>
              <a:cxnSpLocks/>
            </p:cNvCxnSpPr>
            <p:nvPr/>
          </p:nvCxnSpPr>
          <p:spPr>
            <a:xfrm>
              <a:off x="8036560" y="4307840"/>
              <a:ext cx="3962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35CAA78-188F-9052-1414-0F6B52577E0F}"/>
                </a:ext>
              </a:extLst>
            </p:cNvPr>
            <p:cNvCxnSpPr>
              <a:cxnSpLocks/>
            </p:cNvCxnSpPr>
            <p:nvPr/>
          </p:nvCxnSpPr>
          <p:spPr>
            <a:xfrm>
              <a:off x="7630160" y="4714240"/>
              <a:ext cx="11988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6633604-B320-3BBC-C31D-1BFA486EB471}"/>
                </a:ext>
              </a:extLst>
            </p:cNvPr>
            <p:cNvCxnSpPr>
              <a:cxnSpLocks/>
            </p:cNvCxnSpPr>
            <p:nvPr/>
          </p:nvCxnSpPr>
          <p:spPr>
            <a:xfrm>
              <a:off x="8422640" y="5110480"/>
              <a:ext cx="80264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36BA6C-7E24-C2A1-3412-1779A4B96029}"/>
                </a:ext>
              </a:extLst>
            </p:cNvPr>
            <p:cNvCxnSpPr>
              <a:cxnSpLocks/>
            </p:cNvCxnSpPr>
            <p:nvPr/>
          </p:nvCxnSpPr>
          <p:spPr>
            <a:xfrm>
              <a:off x="7233920" y="5516880"/>
              <a:ext cx="3180080" cy="0"/>
            </a:xfrm>
            <a:prstGeom prst="line">
              <a:avLst/>
            </a:prstGeom>
            <a:ln w="19050" cap="rnd">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E7A07D0-10FD-2C19-0AF7-0EAAD0CEE77A}"/>
                </a:ext>
              </a:extLst>
            </p:cNvPr>
            <p:cNvSpPr txBox="1"/>
            <p:nvPr/>
          </p:nvSpPr>
          <p:spPr>
            <a:xfrm>
              <a:off x="6963350" y="3240371"/>
              <a:ext cx="288862" cy="338554"/>
            </a:xfrm>
            <a:prstGeom prst="rect">
              <a:avLst/>
            </a:prstGeom>
            <a:noFill/>
          </p:spPr>
          <p:txBody>
            <a:bodyPr wrap="none" rtlCol="0">
              <a:spAutoFit/>
            </a:bodyPr>
            <a:lstStyle/>
            <a:p>
              <a:r>
                <a:rPr lang="en-US" sz="1600" b="1" dirty="0">
                  <a:solidFill>
                    <a:srgbClr val="C00000"/>
                  </a:solidFill>
                </a:rPr>
                <a:t>5</a:t>
              </a:r>
            </a:p>
          </p:txBody>
        </p:sp>
        <p:sp>
          <p:nvSpPr>
            <p:cNvPr id="39" name="TextBox 38">
              <a:extLst>
                <a:ext uri="{FF2B5EF4-FFF2-40B4-BE49-F238E27FC236}">
                  <a16:creationId xmlns:a16="http://schemas.microsoft.com/office/drawing/2014/main" id="{C1B6CF45-DD5B-B5EF-2040-8429251ED7A4}"/>
                </a:ext>
              </a:extLst>
            </p:cNvPr>
            <p:cNvSpPr txBox="1"/>
            <p:nvPr/>
          </p:nvSpPr>
          <p:spPr>
            <a:xfrm>
              <a:off x="7257989" y="3574739"/>
              <a:ext cx="288862" cy="338554"/>
            </a:xfrm>
            <a:prstGeom prst="rect">
              <a:avLst/>
            </a:prstGeom>
            <a:noFill/>
          </p:spPr>
          <p:txBody>
            <a:bodyPr wrap="none" rtlCol="0">
              <a:spAutoFit/>
            </a:bodyPr>
            <a:lstStyle/>
            <a:p>
              <a:r>
                <a:rPr lang="en-US" sz="1600" b="1" dirty="0">
                  <a:solidFill>
                    <a:srgbClr val="C00000"/>
                  </a:solidFill>
                </a:rPr>
                <a:t>6</a:t>
              </a:r>
            </a:p>
          </p:txBody>
        </p:sp>
        <p:sp>
          <p:nvSpPr>
            <p:cNvPr id="40" name="TextBox 39">
              <a:extLst>
                <a:ext uri="{FF2B5EF4-FFF2-40B4-BE49-F238E27FC236}">
                  <a16:creationId xmlns:a16="http://schemas.microsoft.com/office/drawing/2014/main" id="{0316A6F5-39AD-22CF-8E91-51AFF85A200C}"/>
                </a:ext>
              </a:extLst>
            </p:cNvPr>
            <p:cNvSpPr txBox="1"/>
            <p:nvPr/>
          </p:nvSpPr>
          <p:spPr>
            <a:xfrm>
              <a:off x="8085169" y="3992700"/>
              <a:ext cx="288862" cy="338554"/>
            </a:xfrm>
            <a:prstGeom prst="rect">
              <a:avLst/>
            </a:prstGeom>
            <a:noFill/>
          </p:spPr>
          <p:txBody>
            <a:bodyPr wrap="none" rtlCol="0">
              <a:spAutoFit/>
            </a:bodyPr>
            <a:lstStyle/>
            <a:p>
              <a:r>
                <a:rPr lang="en-US" sz="1600" b="1" dirty="0">
                  <a:solidFill>
                    <a:srgbClr val="C00000"/>
                  </a:solidFill>
                </a:rPr>
                <a:t>3</a:t>
              </a:r>
            </a:p>
          </p:txBody>
        </p:sp>
        <p:sp>
          <p:nvSpPr>
            <p:cNvPr id="41" name="TextBox 40">
              <a:extLst>
                <a:ext uri="{FF2B5EF4-FFF2-40B4-BE49-F238E27FC236}">
                  <a16:creationId xmlns:a16="http://schemas.microsoft.com/office/drawing/2014/main" id="{FAE89A19-8954-90C9-192C-4BA282B6A98F}"/>
                </a:ext>
              </a:extLst>
            </p:cNvPr>
            <p:cNvSpPr txBox="1"/>
            <p:nvPr/>
          </p:nvSpPr>
          <p:spPr>
            <a:xfrm>
              <a:off x="8199120" y="4410661"/>
              <a:ext cx="288862" cy="338554"/>
            </a:xfrm>
            <a:prstGeom prst="rect">
              <a:avLst/>
            </a:prstGeom>
            <a:noFill/>
          </p:spPr>
          <p:txBody>
            <a:bodyPr wrap="none" rtlCol="0">
              <a:spAutoFit/>
            </a:bodyPr>
            <a:lstStyle/>
            <a:p>
              <a:r>
                <a:rPr lang="en-US" sz="1600" b="1" dirty="0">
                  <a:solidFill>
                    <a:srgbClr val="C00000"/>
                  </a:solidFill>
                </a:rPr>
                <a:t>2</a:t>
              </a:r>
            </a:p>
          </p:txBody>
        </p:sp>
        <p:sp>
          <p:nvSpPr>
            <p:cNvPr id="42" name="TextBox 41">
              <a:extLst>
                <a:ext uri="{FF2B5EF4-FFF2-40B4-BE49-F238E27FC236}">
                  <a16:creationId xmlns:a16="http://schemas.microsoft.com/office/drawing/2014/main" id="{D3A64425-3D8A-708B-B9CD-E6C25DD313B1}"/>
                </a:ext>
              </a:extLst>
            </p:cNvPr>
            <p:cNvSpPr txBox="1"/>
            <p:nvPr/>
          </p:nvSpPr>
          <p:spPr>
            <a:xfrm>
              <a:off x="8669369" y="4824436"/>
              <a:ext cx="288862" cy="338554"/>
            </a:xfrm>
            <a:prstGeom prst="rect">
              <a:avLst/>
            </a:prstGeom>
            <a:noFill/>
          </p:spPr>
          <p:txBody>
            <a:bodyPr wrap="square" rtlCol="0">
              <a:spAutoFit/>
            </a:bodyPr>
            <a:lstStyle/>
            <a:p>
              <a:r>
                <a:rPr lang="en-US" sz="1600" b="1" dirty="0">
                  <a:solidFill>
                    <a:srgbClr val="C00000"/>
                  </a:solidFill>
                </a:rPr>
                <a:t>2</a:t>
              </a:r>
            </a:p>
          </p:txBody>
        </p:sp>
        <p:sp>
          <p:nvSpPr>
            <p:cNvPr id="43" name="TextBox 42">
              <a:extLst>
                <a:ext uri="{FF2B5EF4-FFF2-40B4-BE49-F238E27FC236}">
                  <a16:creationId xmlns:a16="http://schemas.microsoft.com/office/drawing/2014/main" id="{D185E3ED-A362-2DF2-71CC-4F4661DEF0C4}"/>
                </a:ext>
              </a:extLst>
            </p:cNvPr>
            <p:cNvSpPr txBox="1"/>
            <p:nvPr/>
          </p:nvSpPr>
          <p:spPr>
            <a:xfrm>
              <a:off x="8591773" y="5162990"/>
              <a:ext cx="288862" cy="338554"/>
            </a:xfrm>
            <a:prstGeom prst="rect">
              <a:avLst/>
            </a:prstGeom>
            <a:noFill/>
          </p:spPr>
          <p:txBody>
            <a:bodyPr wrap="none" rtlCol="0">
              <a:spAutoFit/>
            </a:bodyPr>
            <a:lstStyle/>
            <a:p>
              <a:r>
                <a:rPr lang="en-US" sz="1600" b="1" dirty="0">
                  <a:solidFill>
                    <a:srgbClr val="C00000"/>
                  </a:solidFill>
                </a:rPr>
                <a:t>6</a:t>
              </a:r>
            </a:p>
          </p:txBody>
        </p:sp>
      </p:grpSp>
    </p:spTree>
    <p:extLst>
      <p:ext uri="{BB962C8B-B14F-4D97-AF65-F5344CB8AC3E}">
        <p14:creationId xmlns:p14="http://schemas.microsoft.com/office/powerpoint/2010/main" val="15737354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222267746"/>
              </p:ext>
            </p:extLst>
          </p:nvPr>
        </p:nvGraphicFramePr>
        <p:xfrm>
          <a:off x="1676400" y="3510280"/>
          <a:ext cx="7848599" cy="2966720"/>
        </p:xfrm>
        <a:graphic>
          <a:graphicData uri="http://schemas.openxmlformats.org/drawingml/2006/table">
            <a:tbl>
              <a:tblPr firstRow="1" bandRow="1">
                <a:tableStyleId>{2D5ABB26-0587-4C30-8999-92F81FD0307C}</a:tableStyleId>
              </a:tblPr>
              <a:tblGrid>
                <a:gridCol w="231744">
                  <a:extLst>
                    <a:ext uri="{9D8B030D-6E8A-4147-A177-3AD203B41FA5}">
                      <a16:colId xmlns:a16="http://schemas.microsoft.com/office/drawing/2014/main" val="20000"/>
                    </a:ext>
                  </a:extLst>
                </a:gridCol>
                <a:gridCol w="329153">
                  <a:extLst>
                    <a:ext uri="{9D8B030D-6E8A-4147-A177-3AD203B41FA5}">
                      <a16:colId xmlns:a16="http://schemas.microsoft.com/office/drawing/2014/main" val="20001"/>
                    </a:ext>
                  </a:extLst>
                </a:gridCol>
                <a:gridCol w="420673">
                  <a:extLst>
                    <a:ext uri="{9D8B030D-6E8A-4147-A177-3AD203B41FA5}">
                      <a16:colId xmlns:a16="http://schemas.microsoft.com/office/drawing/2014/main" val="20002"/>
                    </a:ext>
                  </a:extLst>
                </a:gridCol>
                <a:gridCol w="420673">
                  <a:extLst>
                    <a:ext uri="{9D8B030D-6E8A-4147-A177-3AD203B41FA5}">
                      <a16:colId xmlns:a16="http://schemas.microsoft.com/office/drawing/2014/main" val="3625146105"/>
                    </a:ext>
                  </a:extLst>
                </a:gridCol>
                <a:gridCol w="2383814">
                  <a:extLst>
                    <a:ext uri="{9D8B030D-6E8A-4147-A177-3AD203B41FA5}">
                      <a16:colId xmlns:a16="http://schemas.microsoft.com/office/drawing/2014/main" val="20003"/>
                    </a:ext>
                  </a:extLst>
                </a:gridCol>
                <a:gridCol w="676872">
                  <a:extLst>
                    <a:ext uri="{9D8B030D-6E8A-4147-A177-3AD203B41FA5}">
                      <a16:colId xmlns:a16="http://schemas.microsoft.com/office/drawing/2014/main" val="89625762"/>
                    </a:ext>
                  </a:extLst>
                </a:gridCol>
                <a:gridCol w="1538941">
                  <a:extLst>
                    <a:ext uri="{9D8B030D-6E8A-4147-A177-3AD203B41FA5}">
                      <a16:colId xmlns:a16="http://schemas.microsoft.com/office/drawing/2014/main" val="20004"/>
                    </a:ext>
                  </a:extLst>
                </a:gridCol>
                <a:gridCol w="1846729">
                  <a:extLst>
                    <a:ext uri="{9D8B030D-6E8A-4147-A177-3AD203B41FA5}">
                      <a16:colId xmlns:a16="http://schemas.microsoft.com/office/drawing/2014/main" val="20005"/>
                    </a:ext>
                  </a:extLst>
                </a:gridCol>
              </a:tblGrid>
              <a:tr h="370840">
                <a:tc>
                  <a:txBody>
                    <a:bodyPr/>
                    <a:lstStyle/>
                    <a:p>
                      <a:pPr algn="r"/>
                      <a:r>
                        <a:rPr lang="en-US" sz="1600" dirty="0"/>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a:t>v</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err="1"/>
                        <a:t>p</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sol(j)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sol(j) used 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In optimal 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600"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n-US" sz="1600"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5 = max{0,</a:t>
                      </a:r>
                      <a:r>
                        <a:rPr lang="en-US" baseline="0" dirty="0"/>
                        <a:t> 5+0</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n-US" sz="1600"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6 = max{5,</a:t>
                      </a:r>
                      <a:r>
                        <a:rPr lang="en-US" baseline="0" dirty="0"/>
                        <a:t> 6+0</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a:r>
                        <a:rPr lang="en-US" sz="1600"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9 = max{6,</a:t>
                      </a:r>
                      <a:r>
                        <a:rPr lang="en-US" baseline="0" dirty="0"/>
                        <a:t> 3+6</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r"/>
                      <a:r>
                        <a:rPr lang="en-US" sz="1600"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9 = max{9,</a:t>
                      </a:r>
                      <a:r>
                        <a:rPr lang="en-US" baseline="0" dirty="0"/>
                        <a:t> 2+5</a:t>
                      </a:r>
                      <a:r>
                        <a:rPr lang="en-US"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r"/>
                      <a:r>
                        <a:rPr lang="en-US" sz="1600"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11 = max{9,</a:t>
                      </a:r>
                      <a:r>
                        <a:rPr lang="en-US" baseline="0" dirty="0"/>
                        <a:t> 2+9</a:t>
                      </a:r>
                      <a:r>
                        <a:rPr lang="en-US" dirty="0"/>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70840">
                <a:tc>
                  <a:txBody>
                    <a:bodyPr/>
                    <a:lstStyle/>
                    <a:p>
                      <a:pPr algn="r"/>
                      <a:r>
                        <a:rPr lang="en-US" sz="1600"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11 = max{11,</a:t>
                      </a:r>
                      <a:r>
                        <a:rPr lang="en-US" baseline="0" dirty="0"/>
                        <a:t> 5+0</a:t>
                      </a:r>
                      <a:r>
                        <a:rPr lang="en-US" dirty="0"/>
                        <a: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6" name="TextBox 5"/>
          <p:cNvSpPr txBox="1"/>
          <p:nvPr/>
        </p:nvSpPr>
        <p:spPr>
          <a:xfrm>
            <a:off x="3200400" y="6488668"/>
            <a:ext cx="5257800" cy="369332"/>
          </a:xfrm>
          <a:prstGeom prst="rect">
            <a:avLst/>
          </a:prstGeom>
          <a:noFill/>
        </p:spPr>
        <p:txBody>
          <a:bodyPr wrap="square" rtlCol="0">
            <a:spAutoFit/>
          </a:bodyPr>
          <a:lstStyle/>
          <a:p>
            <a:r>
              <a:rPr lang="en-US" dirty="0"/>
              <a:t>Optimal value: </a:t>
            </a:r>
            <a:r>
              <a:rPr lang="en-US" b="1" dirty="0">
                <a:solidFill>
                  <a:srgbClr val="C00000"/>
                </a:solidFill>
              </a:rPr>
              <a:t>11</a:t>
            </a:r>
            <a:r>
              <a:rPr lang="en-US" dirty="0"/>
              <a:t>, jobs picked to get this value: </a:t>
            </a:r>
            <a:r>
              <a:rPr lang="en-US" b="1" dirty="0">
                <a:solidFill>
                  <a:srgbClr val="C00000"/>
                </a:solidFill>
              </a:rPr>
              <a:t>2,3,5</a:t>
            </a:r>
          </a:p>
        </p:txBody>
      </p:sp>
      <mc:AlternateContent xmlns:mc="http://schemas.openxmlformats.org/markup-compatibility/2006" xmlns:a14="http://schemas.microsoft.com/office/drawing/2010/main">
        <mc:Choice Requires="a14">
          <p:sp>
            <p:nvSpPr>
              <p:cNvPr id="8" name="TextBox 7"/>
              <p:cNvSpPr txBox="1"/>
              <p:nvPr/>
            </p:nvSpPr>
            <p:spPr>
              <a:xfrm>
                <a:off x="1524001" y="152401"/>
                <a:ext cx="4495800" cy="2739211"/>
              </a:xfrm>
              <a:prstGeom prst="rect">
                <a:avLst/>
              </a:prstGeom>
              <a:noFill/>
            </p:spPr>
            <p:txBody>
              <a:bodyPr wrap="square" rtlCol="0">
                <a:spAutoFit/>
              </a:bodyPr>
              <a:lstStyle/>
              <a:p>
                <a:r>
                  <a:rPr lang="en-US" sz="2000" dirty="0"/>
                  <a:t>Solve the problem:</a:t>
                </a:r>
              </a:p>
              <a:p>
                <a:r>
                  <a:rPr lang="en-US" sz="1600" dirty="0"/>
                  <a:t>Steps: one step for each job.</a:t>
                </a:r>
              </a:p>
              <a:p>
                <a:r>
                  <a:rPr lang="en-US" sz="1600" dirty="0"/>
                  <a:t>Option: pick it or not    (pick job j or not pick it)</a:t>
                </a:r>
              </a:p>
              <a:p>
                <a:r>
                  <a:rPr lang="en-US" sz="1600" dirty="0"/>
                  <a:t>Smaller problems: 2: </a:t>
                </a:r>
              </a:p>
              <a:p>
                <a:r>
                  <a:rPr lang="en-US" sz="1600" dirty="0"/>
                  <a:t>   pb1 = jobs 1 to j-1,     =&gt;    sol(j-1)     </a:t>
                </a:r>
              </a:p>
              <a:p>
                <a:r>
                  <a:rPr lang="en-US" sz="1600" dirty="0"/>
                  <a:t>   pb2 = jobs 1 to p(j)   </a:t>
                </a:r>
                <a:r>
                  <a:rPr lang="en-US" sz="1400" dirty="0"/>
                  <a:t>(where p(j) is the last job before j </a:t>
                </a:r>
              </a:p>
              <a:p>
                <a:r>
                  <a:rPr lang="en-US" sz="1400" dirty="0"/>
                  <a:t>                          that does not overlap with j</a:t>
                </a:r>
                <a:r>
                  <a:rPr lang="en-US" sz="1600" dirty="0"/>
                  <a:t>.   =&gt; sol(p(j))    </a:t>
                </a:r>
              </a:p>
              <a:p>
                <a:r>
                  <a:rPr lang="en-US" sz="1600" dirty="0"/>
                  <a:t>Solution function: </a:t>
                </a:r>
                <a:endParaRPr lang="en-US" sz="1600" i="1" dirty="0">
                  <a:latin typeface="Cambria Math"/>
                </a:endParaRPr>
              </a:p>
              <a:p>
                <a:r>
                  <a:rPr lang="en-US" sz="1600" i="1" dirty="0">
                    <a:latin typeface="Cambria Math" panose="02040503050406030204" pitchFamily="18" charset="0"/>
                    <a:ea typeface="Cambria Math" panose="02040503050406030204" pitchFamily="18" charset="0"/>
                  </a:rPr>
                  <a:t>           sol(0) = 0</a:t>
                </a:r>
              </a:p>
              <a:p>
                <a:r>
                  <a:rPr lang="en-US" sz="1600" i="1" dirty="0">
                    <a:latin typeface="Cambria Math" panose="02040503050406030204" pitchFamily="18" charset="0"/>
                    <a:ea typeface="Cambria Math" panose="02040503050406030204" pitchFamily="18" charset="0"/>
                  </a:rPr>
                  <a:t>           </a:t>
                </a:r>
                <a14:m>
                  <m:oMath xmlns:m="http://schemas.openxmlformats.org/officeDocument/2006/math">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m:rPr>
                        <m:sty m:val="p"/>
                      </m:rPr>
                      <a:rPr lang="en-US" sz="1600">
                        <a:latin typeface="Cambria Math"/>
                      </a:rPr>
                      <m:t>max</m:t>
                    </m:r>
                    <m:r>
                      <a:rPr lang="en-US" sz="1600" i="1">
                        <a:latin typeface="Cambria Math"/>
                      </a:rPr>
                      <m:t>⁡{</m:t>
                    </m:r>
                    <m:r>
                      <a:rPr lang="en-US" sz="1600" i="1">
                        <a:latin typeface="Cambria Math"/>
                      </a:rPr>
                      <m:t>𝑠𝑜𝑙</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r>
                          <a:rPr lang="en-US" sz="1600" i="1">
                            <a:latin typeface="Cambria Math"/>
                          </a:rPr>
                          <m:t>−1</m:t>
                        </m:r>
                      </m:e>
                    </m:d>
                    <m:r>
                      <a:rPr lang="en-US" sz="1600" i="1">
                        <a:latin typeface="Cambria Math"/>
                      </a:rPr>
                      <m:t>, </m:t>
                    </m:r>
                    <m:r>
                      <a:rPr lang="en-US" sz="1600" i="1">
                        <a:latin typeface="Cambria Math"/>
                      </a:rPr>
                      <m:t>𝑣</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r>
                      <a:rPr lang="en-US" sz="1600" i="1">
                        <a:latin typeface="Cambria Math"/>
                      </a:rPr>
                      <m:t>𝑠𝑜𝑙</m:t>
                    </m:r>
                    <m:r>
                      <a:rPr lang="en-US" sz="1600" i="1">
                        <a:latin typeface="Cambria Math"/>
                      </a:rPr>
                      <m:t>(</m:t>
                    </m:r>
                    <m:r>
                      <a:rPr lang="en-US" sz="1600" i="1">
                        <a:latin typeface="Cambria Math"/>
                      </a:rPr>
                      <m:t>𝑝</m:t>
                    </m:r>
                    <m:d>
                      <m:dPr>
                        <m:ctrlPr>
                          <a:rPr lang="en-US" sz="1600" i="1">
                            <a:latin typeface="Cambria Math" panose="02040503050406030204" pitchFamily="18" charset="0"/>
                          </a:rPr>
                        </m:ctrlPr>
                      </m:dPr>
                      <m:e>
                        <m:r>
                          <a:rPr lang="en-US" sz="1600" b="0" i="1" smtClean="0">
                            <a:latin typeface="Cambria Math" panose="02040503050406030204" pitchFamily="18" charset="0"/>
                          </a:rPr>
                          <m:t>𝑗</m:t>
                        </m:r>
                      </m:e>
                    </m:d>
                    <m:r>
                      <a:rPr lang="en-US" sz="1600" i="1">
                        <a:latin typeface="Cambria Math"/>
                      </a:rPr>
                      <m:t>)}</m:t>
                    </m:r>
                  </m:oMath>
                </a14:m>
                <a:endParaRPr lang="en-US" sz="1600" dirty="0"/>
              </a:p>
              <a:p>
                <a:endParaRPr lang="en-US" sz="800" i="1" dirty="0"/>
              </a:p>
            </p:txBody>
          </p:sp>
        </mc:Choice>
        <mc:Fallback xmlns="">
          <p:sp>
            <p:nvSpPr>
              <p:cNvPr id="8" name="TextBox 7"/>
              <p:cNvSpPr txBox="1">
                <a:spLocks noRot="1" noChangeAspect="1" noMove="1" noResize="1" noEditPoints="1" noAdjustHandles="1" noChangeArrowheads="1" noChangeShapeType="1" noTextEdit="1"/>
              </p:cNvSpPr>
              <p:nvPr/>
            </p:nvSpPr>
            <p:spPr>
              <a:xfrm>
                <a:off x="1524001" y="152401"/>
                <a:ext cx="4495800" cy="2739211"/>
              </a:xfrm>
              <a:prstGeom prst="rect">
                <a:avLst/>
              </a:prstGeom>
              <a:blipFill>
                <a:blip r:embed="rId2"/>
                <a:stretch>
                  <a:fillRect l="-1355" t="-1114" r="-271"/>
                </a:stretch>
              </a:blipFill>
            </p:spPr>
            <p:txBody>
              <a:bodyPr/>
              <a:lstStyle/>
              <a:p>
                <a:r>
                  <a:rPr lang="en-US">
                    <a:noFill/>
                  </a:rPr>
                  <a:t> </a:t>
                </a:r>
              </a:p>
            </p:txBody>
          </p:sp>
        </mc:Fallback>
      </mc:AlternateContent>
      <p:sp>
        <p:nvSpPr>
          <p:cNvPr id="10" name="TextBox 9"/>
          <p:cNvSpPr txBox="1"/>
          <p:nvPr/>
        </p:nvSpPr>
        <p:spPr>
          <a:xfrm>
            <a:off x="7883237" y="71497"/>
            <a:ext cx="2560509" cy="2308324"/>
          </a:xfrm>
          <a:prstGeom prst="rect">
            <a:avLst/>
          </a:prstGeom>
          <a:noFill/>
          <a:ln>
            <a:solidFill>
              <a:schemeClr val="tx1"/>
            </a:solidFill>
          </a:ln>
        </p:spPr>
        <p:txBody>
          <a:bodyPr wrap="none" rtlCol="0">
            <a:spAutoFit/>
          </a:bodyPr>
          <a:lstStyle/>
          <a:p>
            <a:r>
              <a:rPr lang="en-US" sz="1600" dirty="0"/>
              <a:t>After preprocessing </a:t>
            </a:r>
          </a:p>
          <a:p>
            <a:r>
              <a:rPr lang="en-US" sz="1600" dirty="0"/>
              <a:t>(sorted by END time):</a:t>
            </a:r>
          </a:p>
          <a:p>
            <a:r>
              <a:rPr lang="en-US" sz="1600" dirty="0" err="1"/>
              <a:t>JobId</a:t>
            </a:r>
            <a:r>
              <a:rPr lang="en-US" sz="1600" dirty="0"/>
              <a:t> (start, end,  value, p(j))</a:t>
            </a:r>
          </a:p>
          <a:p>
            <a:r>
              <a:rPr lang="en-US" sz="1600" dirty="0"/>
              <a:t>1  (1,   4,  $5,  _0_ ) </a:t>
            </a:r>
          </a:p>
          <a:p>
            <a:r>
              <a:rPr lang="en-US" sz="1600" dirty="0"/>
              <a:t>2  (2,   5,  $6,  _0_ )</a:t>
            </a:r>
          </a:p>
          <a:p>
            <a:r>
              <a:rPr lang="en-US" sz="1600" dirty="0"/>
              <a:t>3  (5,   6,  $3,  _2_ )</a:t>
            </a:r>
          </a:p>
          <a:p>
            <a:r>
              <a:rPr lang="en-US" sz="1600" dirty="0"/>
              <a:t>4  (4,   7,  $2,  _1_ )</a:t>
            </a:r>
          </a:p>
          <a:p>
            <a:r>
              <a:rPr lang="en-US" sz="1600" dirty="0"/>
              <a:t>5  (6,   8,  $2,  _3_ )</a:t>
            </a:r>
          </a:p>
          <a:p>
            <a:r>
              <a:rPr lang="en-US" sz="1600" dirty="0"/>
              <a:t>6  (3, 11,  $5,  _0_ )</a:t>
            </a:r>
          </a:p>
        </p:txBody>
      </p:sp>
      <p:sp>
        <p:nvSpPr>
          <p:cNvPr id="2" name="TextBox 1"/>
          <p:cNvSpPr txBox="1"/>
          <p:nvPr/>
        </p:nvSpPr>
        <p:spPr>
          <a:xfrm>
            <a:off x="1503682" y="2805795"/>
            <a:ext cx="9850118" cy="646331"/>
          </a:xfrm>
          <a:prstGeom prst="rect">
            <a:avLst/>
          </a:prstGeom>
          <a:noFill/>
        </p:spPr>
        <p:txBody>
          <a:bodyPr wrap="square" rtlCol="0">
            <a:spAutoFit/>
          </a:bodyPr>
          <a:lstStyle/>
          <a:p>
            <a:r>
              <a:rPr lang="en-US" i="1" dirty="0"/>
              <a:t>Time complexity: </a:t>
            </a:r>
            <a:r>
              <a:rPr lang="en-US" i="1" dirty="0">
                <a:solidFill>
                  <a:srgbClr val="C00000"/>
                </a:solidFill>
              </a:rPr>
              <a:t>O(n)    </a:t>
            </a:r>
            <a:r>
              <a:rPr lang="en-US" sz="1600" dirty="0">
                <a:solidFill>
                  <a:srgbClr val="C00000"/>
                </a:solidFill>
              </a:rPr>
              <a:t>(if data is preprocessed</a:t>
            </a:r>
            <a:r>
              <a:rPr lang="en-US" sz="1400" dirty="0">
                <a:solidFill>
                  <a:srgbClr val="C00000"/>
                </a:solidFill>
              </a:rPr>
              <a:t>)</a:t>
            </a:r>
            <a:endParaRPr lang="en-US" dirty="0">
              <a:solidFill>
                <a:srgbClr val="C00000"/>
              </a:solidFill>
            </a:endParaRPr>
          </a:p>
          <a:p>
            <a:r>
              <a:rPr lang="en-US" dirty="0">
                <a:solidFill>
                  <a:srgbClr val="C00000"/>
                </a:solidFill>
              </a:rPr>
              <a:t>                               </a:t>
            </a:r>
            <a:r>
              <a:rPr lang="en-US" i="1" dirty="0">
                <a:solidFill>
                  <a:srgbClr val="C00000"/>
                </a:solidFill>
              </a:rPr>
              <a:t>O(</a:t>
            </a:r>
            <a:r>
              <a:rPr lang="en-US" i="1" dirty="0" err="1">
                <a:solidFill>
                  <a:srgbClr val="C00000"/>
                </a:solidFill>
              </a:rPr>
              <a:t>nlgn</a:t>
            </a:r>
            <a:r>
              <a:rPr lang="en-US" i="1" dirty="0">
                <a:solidFill>
                  <a:srgbClr val="C00000"/>
                </a:solidFill>
              </a:rPr>
              <a:t>)</a:t>
            </a:r>
            <a:r>
              <a:rPr lang="en-US" dirty="0">
                <a:solidFill>
                  <a:srgbClr val="C00000"/>
                </a:solidFill>
              </a:rPr>
              <a:t> </a:t>
            </a:r>
            <a:r>
              <a:rPr lang="en-US" sz="1200" dirty="0">
                <a:solidFill>
                  <a:srgbClr val="C00000"/>
                </a:solidFill>
              </a:rPr>
              <a:t>(if jobs need to be sorted first and </a:t>
            </a:r>
            <a:r>
              <a:rPr lang="en-US" sz="1200" dirty="0" err="1">
                <a:solidFill>
                  <a:srgbClr val="C00000"/>
                </a:solidFill>
              </a:rPr>
              <a:t>nlgn</a:t>
            </a:r>
            <a:r>
              <a:rPr lang="en-US" sz="1200" dirty="0">
                <a:solidFill>
                  <a:srgbClr val="C00000"/>
                </a:solidFill>
              </a:rPr>
              <a:t> sorting algorithm  and </a:t>
            </a:r>
            <a:r>
              <a:rPr lang="en-US" sz="1200" dirty="0" err="1">
                <a:solidFill>
                  <a:srgbClr val="C00000"/>
                </a:solidFill>
              </a:rPr>
              <a:t>nlgn</a:t>
            </a:r>
            <a:r>
              <a:rPr lang="en-US" sz="1200" dirty="0">
                <a:solidFill>
                  <a:srgbClr val="C00000"/>
                </a:solidFill>
              </a:rPr>
              <a:t> for p(j) binary search for finding p(</a:t>
            </a:r>
            <a:r>
              <a:rPr lang="en-US" sz="1200" dirty="0" err="1">
                <a:solidFill>
                  <a:srgbClr val="C00000"/>
                </a:solidFill>
              </a:rPr>
              <a:t>i</a:t>
            </a:r>
            <a:r>
              <a:rPr lang="en-US" sz="1200" dirty="0">
                <a:solidFill>
                  <a:srgbClr val="C00000"/>
                </a:solidFill>
              </a:rPr>
              <a:t>) )</a:t>
            </a:r>
          </a:p>
        </p:txBody>
      </p:sp>
    </p:spTree>
    <p:extLst>
      <p:ext uri="{BB962C8B-B14F-4D97-AF65-F5344CB8AC3E}">
        <p14:creationId xmlns:p14="http://schemas.microsoft.com/office/powerpoint/2010/main" val="332505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a:t>
            </a:r>
          </a:p>
        </p:txBody>
      </p:sp>
      <p:sp>
        <p:nvSpPr>
          <p:cNvPr id="3" name="Content Placeholder 2"/>
          <p:cNvSpPr>
            <a:spLocks noGrp="1"/>
          </p:cNvSpPr>
          <p:nvPr>
            <p:ph idx="1"/>
          </p:nvPr>
        </p:nvSpPr>
        <p:spPr>
          <a:xfrm>
            <a:off x="1816100" y="1219200"/>
            <a:ext cx="8229600" cy="1676400"/>
          </a:xfrm>
        </p:spPr>
        <p:txBody>
          <a:bodyPr/>
          <a:lstStyle/>
          <a:p>
            <a:r>
              <a:rPr lang="en-US" sz="2400" dirty="0"/>
              <a:t>Notations conventions:</a:t>
            </a:r>
          </a:p>
          <a:p>
            <a:pPr lvl="1"/>
            <a:r>
              <a:rPr lang="en-US" sz="2000" dirty="0"/>
              <a:t>Jobs are already sorted by end time (no preprocessing needed)</a:t>
            </a:r>
          </a:p>
          <a:p>
            <a:pPr lvl="1"/>
            <a:r>
              <a:rPr lang="en-US" sz="2000" dirty="0"/>
              <a:t>Horizontal alignment is based on time.  </a:t>
            </a:r>
            <a:r>
              <a:rPr lang="en-US" sz="2000" i="1" dirty="0"/>
              <a:t>In this example, only consecutive jobs overlap</a:t>
            </a:r>
            <a:r>
              <a:rPr lang="en-US" sz="2000" dirty="0"/>
              <a:t>, (e.g. jobs 1 and 3 do not overlap).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dirty="0"/>
          </a:p>
        </p:txBody>
      </p:sp>
      <p:graphicFrame>
        <p:nvGraphicFramePr>
          <p:cNvPr id="5" name="Table 4"/>
          <p:cNvGraphicFramePr>
            <a:graphicFrameLocks noGrp="1"/>
          </p:cNvGraphicFramePr>
          <p:nvPr/>
        </p:nvGraphicFramePr>
        <p:xfrm>
          <a:off x="2209800" y="4572000"/>
          <a:ext cx="2438400" cy="148336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tblGrid>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2435093" y="4278868"/>
            <a:ext cx="301686" cy="369332"/>
          </a:xfrm>
          <a:prstGeom prst="rect">
            <a:avLst/>
          </a:prstGeom>
          <a:noFill/>
        </p:spPr>
        <p:txBody>
          <a:bodyPr wrap="none" rtlCol="0">
            <a:spAutoFit/>
          </a:bodyPr>
          <a:lstStyle/>
          <a:p>
            <a:r>
              <a:rPr lang="en-US" dirty="0"/>
              <a:t>2</a:t>
            </a:r>
          </a:p>
        </p:txBody>
      </p:sp>
      <p:sp>
        <p:nvSpPr>
          <p:cNvPr id="7" name="TextBox 6"/>
          <p:cNvSpPr txBox="1"/>
          <p:nvPr/>
        </p:nvSpPr>
        <p:spPr>
          <a:xfrm>
            <a:off x="2898714" y="4659868"/>
            <a:ext cx="301686" cy="369332"/>
          </a:xfrm>
          <a:prstGeom prst="rect">
            <a:avLst/>
          </a:prstGeom>
          <a:noFill/>
        </p:spPr>
        <p:txBody>
          <a:bodyPr wrap="none" rtlCol="0">
            <a:spAutoFit/>
          </a:bodyPr>
          <a:lstStyle/>
          <a:p>
            <a:r>
              <a:rPr lang="en-US" dirty="0">
                <a:solidFill>
                  <a:srgbClr val="FF0000"/>
                </a:solidFill>
              </a:rPr>
              <a:t>3</a:t>
            </a:r>
          </a:p>
        </p:txBody>
      </p:sp>
      <p:sp>
        <p:nvSpPr>
          <p:cNvPr id="8" name="TextBox 7"/>
          <p:cNvSpPr txBox="1"/>
          <p:nvPr/>
        </p:nvSpPr>
        <p:spPr>
          <a:xfrm>
            <a:off x="3279714" y="5029200"/>
            <a:ext cx="301686" cy="369332"/>
          </a:xfrm>
          <a:prstGeom prst="rect">
            <a:avLst/>
          </a:prstGeom>
          <a:noFill/>
        </p:spPr>
        <p:txBody>
          <a:bodyPr wrap="none" rtlCol="0">
            <a:spAutoFit/>
          </a:bodyPr>
          <a:lstStyle/>
          <a:p>
            <a:r>
              <a:rPr lang="en-US" dirty="0"/>
              <a:t>2</a:t>
            </a:r>
          </a:p>
        </p:txBody>
      </p:sp>
      <p:sp>
        <p:nvSpPr>
          <p:cNvPr id="9" name="TextBox 8"/>
          <p:cNvSpPr txBox="1"/>
          <p:nvPr/>
        </p:nvSpPr>
        <p:spPr>
          <a:xfrm>
            <a:off x="3660714" y="5410200"/>
            <a:ext cx="301686" cy="369332"/>
          </a:xfrm>
          <a:prstGeom prst="rect">
            <a:avLst/>
          </a:prstGeom>
          <a:noFill/>
        </p:spPr>
        <p:txBody>
          <a:bodyPr wrap="none" rtlCol="0">
            <a:spAutoFit/>
          </a:bodyPr>
          <a:lstStyle/>
          <a:p>
            <a:r>
              <a:rPr lang="en-US" dirty="0">
                <a:solidFill>
                  <a:srgbClr val="FF0000"/>
                </a:solidFill>
              </a:rPr>
              <a:t>4</a:t>
            </a:r>
          </a:p>
        </p:txBody>
      </p:sp>
      <p:sp>
        <p:nvSpPr>
          <p:cNvPr id="10" name="TextBox 9"/>
          <p:cNvSpPr txBox="1"/>
          <p:nvPr/>
        </p:nvSpPr>
        <p:spPr>
          <a:xfrm>
            <a:off x="4038600" y="5791200"/>
            <a:ext cx="301686" cy="369332"/>
          </a:xfrm>
          <a:prstGeom prst="rect">
            <a:avLst/>
          </a:prstGeom>
          <a:noFill/>
        </p:spPr>
        <p:txBody>
          <a:bodyPr wrap="none" rtlCol="0">
            <a:spAutoFit/>
          </a:bodyPr>
          <a:lstStyle/>
          <a:p>
            <a:r>
              <a:rPr lang="en-US" dirty="0"/>
              <a:t>2</a:t>
            </a:r>
          </a:p>
        </p:txBody>
      </p:sp>
      <p:sp>
        <p:nvSpPr>
          <p:cNvPr id="11" name="TextBox 10"/>
          <p:cNvSpPr txBox="1"/>
          <p:nvPr/>
        </p:nvSpPr>
        <p:spPr>
          <a:xfrm>
            <a:off x="1905000" y="4355068"/>
            <a:ext cx="301686" cy="369332"/>
          </a:xfrm>
          <a:prstGeom prst="rect">
            <a:avLst/>
          </a:prstGeom>
          <a:noFill/>
        </p:spPr>
        <p:txBody>
          <a:bodyPr wrap="none" rtlCol="0">
            <a:spAutoFit/>
          </a:bodyPr>
          <a:lstStyle/>
          <a:p>
            <a:r>
              <a:rPr lang="en-US" dirty="0"/>
              <a:t>1</a:t>
            </a:r>
          </a:p>
        </p:txBody>
      </p:sp>
      <p:sp>
        <p:nvSpPr>
          <p:cNvPr id="12" name="TextBox 11"/>
          <p:cNvSpPr txBox="1"/>
          <p:nvPr/>
        </p:nvSpPr>
        <p:spPr>
          <a:xfrm>
            <a:off x="2365314" y="4736068"/>
            <a:ext cx="301686" cy="369332"/>
          </a:xfrm>
          <a:prstGeom prst="rect">
            <a:avLst/>
          </a:prstGeom>
          <a:noFill/>
        </p:spPr>
        <p:txBody>
          <a:bodyPr wrap="none" rtlCol="0">
            <a:spAutoFit/>
          </a:bodyPr>
          <a:lstStyle/>
          <a:p>
            <a:r>
              <a:rPr lang="en-US" dirty="0"/>
              <a:t>2</a:t>
            </a:r>
          </a:p>
        </p:txBody>
      </p:sp>
      <p:sp>
        <p:nvSpPr>
          <p:cNvPr id="14" name="TextBox 13"/>
          <p:cNvSpPr txBox="1"/>
          <p:nvPr/>
        </p:nvSpPr>
        <p:spPr>
          <a:xfrm>
            <a:off x="2746314" y="5117068"/>
            <a:ext cx="301686" cy="369332"/>
          </a:xfrm>
          <a:prstGeom prst="rect">
            <a:avLst/>
          </a:prstGeom>
          <a:noFill/>
        </p:spPr>
        <p:txBody>
          <a:bodyPr wrap="none" rtlCol="0">
            <a:spAutoFit/>
          </a:bodyPr>
          <a:lstStyle/>
          <a:p>
            <a:r>
              <a:rPr lang="en-US" dirty="0"/>
              <a:t>3</a:t>
            </a:r>
          </a:p>
        </p:txBody>
      </p:sp>
      <p:sp>
        <p:nvSpPr>
          <p:cNvPr id="15" name="TextBox 14"/>
          <p:cNvSpPr txBox="1"/>
          <p:nvPr/>
        </p:nvSpPr>
        <p:spPr>
          <a:xfrm>
            <a:off x="3127314" y="5498068"/>
            <a:ext cx="301686" cy="369332"/>
          </a:xfrm>
          <a:prstGeom prst="rect">
            <a:avLst/>
          </a:prstGeom>
          <a:noFill/>
        </p:spPr>
        <p:txBody>
          <a:bodyPr wrap="none" rtlCol="0">
            <a:spAutoFit/>
          </a:bodyPr>
          <a:lstStyle/>
          <a:p>
            <a:r>
              <a:rPr lang="en-US" dirty="0"/>
              <a:t>4</a:t>
            </a:r>
          </a:p>
        </p:txBody>
      </p:sp>
      <p:sp>
        <p:nvSpPr>
          <p:cNvPr id="16" name="TextBox 15"/>
          <p:cNvSpPr txBox="1"/>
          <p:nvPr/>
        </p:nvSpPr>
        <p:spPr>
          <a:xfrm>
            <a:off x="3508314" y="5867400"/>
            <a:ext cx="301686" cy="369332"/>
          </a:xfrm>
          <a:prstGeom prst="rect">
            <a:avLst/>
          </a:prstGeom>
          <a:noFill/>
        </p:spPr>
        <p:txBody>
          <a:bodyPr wrap="none" rtlCol="0">
            <a:spAutoFit/>
          </a:bodyPr>
          <a:lstStyle/>
          <a:p>
            <a:r>
              <a:rPr lang="en-US" dirty="0"/>
              <a:t>5</a:t>
            </a:r>
          </a:p>
        </p:txBody>
      </p:sp>
      <p:sp>
        <p:nvSpPr>
          <p:cNvPr id="17" name="TextBox 16"/>
          <p:cNvSpPr txBox="1"/>
          <p:nvPr/>
        </p:nvSpPr>
        <p:spPr>
          <a:xfrm>
            <a:off x="1828801" y="6437105"/>
            <a:ext cx="7008843" cy="369332"/>
          </a:xfrm>
          <a:prstGeom prst="rect">
            <a:avLst/>
          </a:prstGeom>
          <a:noFill/>
        </p:spPr>
        <p:txBody>
          <a:bodyPr wrap="square" rtlCol="0">
            <a:spAutoFit/>
          </a:bodyPr>
          <a:lstStyle/>
          <a:p>
            <a:r>
              <a:rPr lang="en-US" dirty="0"/>
              <a:t>Time complexity (excluding the preprocessing part): O(     )</a:t>
            </a:r>
          </a:p>
        </p:txBody>
      </p:sp>
      <p:sp>
        <p:nvSpPr>
          <p:cNvPr id="18" name="TextBox 17"/>
          <p:cNvSpPr txBox="1"/>
          <p:nvPr/>
        </p:nvSpPr>
        <p:spPr>
          <a:xfrm>
            <a:off x="3058292" y="3669268"/>
            <a:ext cx="1056508" cy="369332"/>
          </a:xfrm>
          <a:prstGeom prst="rect">
            <a:avLst/>
          </a:prstGeom>
          <a:noFill/>
        </p:spPr>
        <p:txBody>
          <a:bodyPr wrap="none" rtlCol="0">
            <a:spAutoFit/>
          </a:bodyPr>
          <a:lstStyle/>
          <a:p>
            <a:r>
              <a:rPr lang="en-US" dirty="0"/>
              <a:t>Job value</a:t>
            </a:r>
          </a:p>
        </p:txBody>
      </p:sp>
      <p:cxnSp>
        <p:nvCxnSpPr>
          <p:cNvPr id="20" name="Straight Arrow Connector 19"/>
          <p:cNvCxnSpPr>
            <a:stCxn id="18" idx="1"/>
          </p:cNvCxnSpPr>
          <p:nvPr/>
        </p:nvCxnSpPr>
        <p:spPr>
          <a:xfrm flipH="1">
            <a:off x="2667000" y="3853934"/>
            <a:ext cx="391292" cy="5011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24001" y="3669268"/>
            <a:ext cx="896399" cy="369332"/>
          </a:xfrm>
          <a:prstGeom prst="rect">
            <a:avLst/>
          </a:prstGeom>
          <a:noFill/>
        </p:spPr>
        <p:txBody>
          <a:bodyPr wrap="none" rtlCol="0">
            <a:spAutoFit/>
          </a:bodyPr>
          <a:lstStyle/>
          <a:p>
            <a:r>
              <a:rPr lang="en-US" dirty="0"/>
              <a:t>Job (ID)</a:t>
            </a:r>
          </a:p>
        </p:txBody>
      </p:sp>
      <p:cxnSp>
        <p:nvCxnSpPr>
          <p:cNvPr id="22" name="Straight Arrow Connector 21"/>
          <p:cNvCxnSpPr>
            <a:stCxn id="21" idx="2"/>
            <a:endCxn id="11" idx="0"/>
          </p:cNvCxnSpPr>
          <p:nvPr/>
        </p:nvCxnSpPr>
        <p:spPr>
          <a:xfrm>
            <a:off x="1972201" y="4038600"/>
            <a:ext cx="83643" cy="316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33601" y="3276600"/>
            <a:ext cx="985719" cy="369332"/>
          </a:xfrm>
          <a:prstGeom prst="rect">
            <a:avLst/>
          </a:prstGeom>
          <a:noFill/>
        </p:spPr>
        <p:txBody>
          <a:bodyPr wrap="none" rtlCol="0">
            <a:spAutoFit/>
          </a:bodyPr>
          <a:lstStyle/>
          <a:p>
            <a:r>
              <a:rPr lang="en-US" dirty="0"/>
              <a:t>duration</a:t>
            </a:r>
          </a:p>
        </p:txBody>
      </p:sp>
      <p:cxnSp>
        <p:nvCxnSpPr>
          <p:cNvPr id="25" name="Straight Arrow Connector 24"/>
          <p:cNvCxnSpPr>
            <a:stCxn id="24" idx="2"/>
            <a:endCxn id="11" idx="3"/>
          </p:cNvCxnSpPr>
          <p:nvPr/>
        </p:nvCxnSpPr>
        <p:spPr>
          <a:xfrm flipH="1">
            <a:off x="2206686" y="3645932"/>
            <a:ext cx="419774" cy="893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4" idx="2"/>
          </p:cNvCxnSpPr>
          <p:nvPr/>
        </p:nvCxnSpPr>
        <p:spPr>
          <a:xfrm>
            <a:off x="2626460" y="3645932"/>
            <a:ext cx="421540" cy="8938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63808" y="3339406"/>
            <a:ext cx="2317494" cy="2031325"/>
          </a:xfrm>
          <a:prstGeom prst="rect">
            <a:avLst/>
          </a:prstGeom>
          <a:noFill/>
        </p:spPr>
        <p:txBody>
          <a:bodyPr wrap="none" rtlCol="0">
            <a:spAutoFit/>
          </a:bodyPr>
          <a:lstStyle/>
          <a:p>
            <a:r>
              <a:rPr lang="en-US" dirty="0"/>
              <a:t>E.g.:</a:t>
            </a:r>
          </a:p>
          <a:p>
            <a:r>
              <a:rPr lang="en-US" dirty="0"/>
              <a:t>(Job, start, end,  value)</a:t>
            </a:r>
          </a:p>
          <a:p>
            <a:r>
              <a:rPr lang="en-US" dirty="0"/>
              <a:t>(1,    3pm,  5pm, 2$) </a:t>
            </a:r>
          </a:p>
          <a:p>
            <a:r>
              <a:rPr lang="en-US" dirty="0"/>
              <a:t>(2,    4pm,  6pm, 3$)</a:t>
            </a:r>
          </a:p>
          <a:p>
            <a:r>
              <a:rPr lang="en-US" dirty="0"/>
              <a:t>(3,    5pm,  7pm, 2$)</a:t>
            </a:r>
          </a:p>
          <a:p>
            <a:r>
              <a:rPr lang="en-US" dirty="0"/>
              <a:t>(4,    6pm,  8pm, 4$)</a:t>
            </a:r>
          </a:p>
          <a:p>
            <a:r>
              <a:rPr lang="en-US" dirty="0"/>
              <a:t>(5,    7pm,  9pm, 2$)</a:t>
            </a:r>
          </a:p>
        </p:txBody>
      </p:sp>
    </p:spTree>
    <p:extLst>
      <p:ext uri="{BB962C8B-B14F-4D97-AF65-F5344CB8AC3E}">
        <p14:creationId xmlns:p14="http://schemas.microsoft.com/office/powerpoint/2010/main" val="200028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dirty="0"/>
          </a:p>
        </p:txBody>
      </p:sp>
      <p:sp>
        <p:nvSpPr>
          <p:cNvPr id="5" name="Title 1"/>
          <p:cNvSpPr txBox="1">
            <a:spLocks/>
          </p:cNvSpPr>
          <p:nvPr/>
        </p:nvSpPr>
        <p:spPr>
          <a:xfrm>
            <a:off x="1981200" y="304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000000"/>
                </a:solidFill>
              </a:rPr>
              <a:t>The 0-1 Knapsack Problem</a:t>
            </a:r>
            <a:endParaRPr lang="en-US" dirty="0"/>
          </a:p>
        </p:txBody>
      </p:sp>
      <p:pic>
        <p:nvPicPr>
          <p:cNvPr id="7170" name="Picture 2" descr="https://upload.wikimedia.org/wikipedia/commons/thumb/f/fd/Knapsack.svg/250px-Knapsack.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97" y="1576268"/>
            <a:ext cx="2331003" cy="20233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 y="3538232"/>
            <a:ext cx="3314700" cy="461665"/>
          </a:xfrm>
          <a:prstGeom prst="rect">
            <a:avLst/>
          </a:prstGeom>
          <a:noFill/>
        </p:spPr>
        <p:txBody>
          <a:bodyPr wrap="square" rtlCol="0">
            <a:spAutoFit/>
          </a:bodyPr>
          <a:lstStyle/>
          <a:p>
            <a:r>
              <a:rPr lang="en-US" sz="1200" dirty="0"/>
              <a:t>Image from Wikipedia: </a:t>
            </a:r>
          </a:p>
          <a:p>
            <a:r>
              <a:rPr lang="en-US" sz="1200" dirty="0">
                <a:hlinkClick r:id="rId3"/>
              </a:rPr>
              <a:t>https://en.wikipedia.org/wiki/Knapsack_problem</a:t>
            </a:r>
            <a:r>
              <a:rPr lang="en-US" sz="1200" dirty="0"/>
              <a:t> </a:t>
            </a:r>
          </a:p>
        </p:txBody>
      </p:sp>
      <p:sp>
        <p:nvSpPr>
          <p:cNvPr id="3" name="TextBox 2"/>
          <p:cNvSpPr txBox="1"/>
          <p:nvPr/>
        </p:nvSpPr>
        <p:spPr>
          <a:xfrm>
            <a:off x="3703320" y="1230160"/>
            <a:ext cx="5562600" cy="2893100"/>
          </a:xfrm>
          <a:prstGeom prst="rect">
            <a:avLst/>
          </a:prstGeom>
          <a:noFill/>
        </p:spPr>
        <p:txBody>
          <a:bodyPr wrap="square" rtlCol="0">
            <a:spAutoFit/>
          </a:bodyPr>
          <a:lstStyle/>
          <a:p>
            <a:r>
              <a:rPr lang="en-US" sz="2000" dirty="0"/>
              <a:t>Problem: </a:t>
            </a:r>
          </a:p>
          <a:p>
            <a:pPr marL="342900" indent="-342900">
              <a:buFont typeface="Arial" panose="020B0604020202020204" pitchFamily="34" charset="0"/>
              <a:buChar char="•"/>
            </a:pPr>
            <a:r>
              <a:rPr lang="en-US" dirty="0"/>
              <a:t>A thief breaks into a store.</a:t>
            </a:r>
          </a:p>
          <a:p>
            <a:pPr marL="342900" indent="-342900">
              <a:buFont typeface="Arial" panose="020B0604020202020204" pitchFamily="34" charset="0"/>
              <a:buChar char="•"/>
            </a:pPr>
            <a:r>
              <a:rPr lang="en-US" dirty="0"/>
              <a:t>The maximum total weight that he can carry is </a:t>
            </a:r>
            <a:r>
              <a:rPr lang="en-US" i="1" dirty="0"/>
              <a:t>W</a:t>
            </a:r>
            <a:r>
              <a:rPr lang="en-US" dirty="0"/>
              <a:t>.</a:t>
            </a:r>
          </a:p>
          <a:p>
            <a:pPr marL="342900" indent="-342900">
              <a:buFont typeface="Arial" panose="020B0604020202020204" pitchFamily="34" charset="0"/>
              <a:buChar char="•"/>
            </a:pPr>
            <a:r>
              <a:rPr lang="en-US" dirty="0"/>
              <a:t>There are </a:t>
            </a:r>
            <a:r>
              <a:rPr lang="en-US" i="1" dirty="0"/>
              <a:t>N</a:t>
            </a:r>
            <a:r>
              <a:rPr lang="en-US" dirty="0"/>
              <a:t> items at the store. </a:t>
            </a:r>
          </a:p>
          <a:p>
            <a:pPr marL="342900" indent="-342900">
              <a:buFont typeface="Arial" panose="020B0604020202020204" pitchFamily="34" charset="0"/>
              <a:buChar char="•"/>
            </a:pPr>
            <a:r>
              <a:rPr lang="en-US" dirty="0"/>
              <a:t>Each item has a value </a:t>
            </a:r>
            <a:r>
              <a:rPr lang="en-US" i="1" dirty="0"/>
              <a:t>v</a:t>
            </a:r>
            <a:r>
              <a:rPr lang="en-US" i="1" baseline="-25000" dirty="0"/>
              <a:t>i</a:t>
            </a:r>
            <a:r>
              <a:rPr lang="en-US" dirty="0"/>
              <a:t> and a weight </a:t>
            </a:r>
            <a:r>
              <a:rPr lang="en-US" i="1" dirty="0" err="1"/>
              <a:t>w</a:t>
            </a:r>
            <a:r>
              <a:rPr lang="en-US" i="1" baseline="-25000" dirty="0" err="1"/>
              <a:t>i</a:t>
            </a:r>
            <a:r>
              <a:rPr lang="en-US" dirty="0"/>
              <a:t>.</a:t>
            </a:r>
          </a:p>
          <a:p>
            <a:pPr marL="342900" indent="-342900">
              <a:buFont typeface="Arial" panose="020B0604020202020204" pitchFamily="34" charset="0"/>
              <a:buChar char="•"/>
            </a:pPr>
            <a:r>
              <a:rPr lang="en-US" b="1" dirty="0"/>
              <a:t>There is only one of each item.</a:t>
            </a:r>
          </a:p>
          <a:p>
            <a:pPr marL="342900" indent="-342900">
              <a:buFont typeface="Arial" panose="020B0604020202020204" pitchFamily="34" charset="0"/>
              <a:buChar char="•"/>
            </a:pPr>
            <a:r>
              <a:rPr lang="en-US" dirty="0"/>
              <a:t>What is the </a:t>
            </a:r>
            <a:r>
              <a:rPr lang="en-US" u="sng" dirty="0"/>
              <a:t>maximum total </a:t>
            </a:r>
            <a:r>
              <a:rPr lang="en-US" b="1" u="sng" dirty="0"/>
              <a:t>value</a:t>
            </a:r>
            <a:r>
              <a:rPr lang="en-US" dirty="0"/>
              <a:t> that he can take without exceeding capacity W?</a:t>
            </a:r>
          </a:p>
          <a:p>
            <a:pPr marL="342900" indent="-342900">
              <a:buFont typeface="Arial" panose="020B0604020202020204" pitchFamily="34" charset="0"/>
              <a:buChar char="•"/>
            </a:pPr>
            <a:r>
              <a:rPr lang="en-US" u="sng" dirty="0"/>
              <a:t>What items should he pick</a:t>
            </a:r>
            <a:r>
              <a:rPr lang="en-US" dirty="0"/>
              <a:t>  to obtain this maximum value?</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00" y="1447800"/>
            <a:ext cx="1712293" cy="2286000"/>
          </a:xfrm>
          <a:prstGeom prst="rect">
            <a:avLst/>
          </a:prstGeom>
        </p:spPr>
      </p:pic>
      <p:sp>
        <p:nvSpPr>
          <p:cNvPr id="6" name="TextBox 5"/>
          <p:cNvSpPr txBox="1"/>
          <p:nvPr/>
        </p:nvSpPr>
        <p:spPr>
          <a:xfrm>
            <a:off x="8305799" y="3974446"/>
            <a:ext cx="3794401" cy="769441"/>
          </a:xfrm>
          <a:prstGeom prst="rect">
            <a:avLst/>
          </a:prstGeom>
          <a:noFill/>
        </p:spPr>
        <p:txBody>
          <a:bodyPr wrap="square" rtlCol="0">
            <a:spAutoFit/>
          </a:bodyPr>
          <a:lstStyle/>
          <a:p>
            <a:r>
              <a:rPr lang="en-US" sz="1600" dirty="0"/>
              <a:t>Problem variations based number of items:</a:t>
            </a:r>
          </a:p>
          <a:p>
            <a:pPr marL="342900" indent="-342900">
              <a:buFont typeface="Arial" panose="020B0604020202020204" pitchFamily="34" charset="0"/>
              <a:buChar char="•"/>
            </a:pPr>
            <a:r>
              <a:rPr lang="en-US" sz="1400" dirty="0"/>
              <a:t>Unlimited amounts – </a:t>
            </a:r>
            <a:r>
              <a:rPr lang="en-US" sz="1400" i="1" dirty="0"/>
              <a:t>Unbounded</a:t>
            </a:r>
            <a:r>
              <a:rPr lang="en-US" sz="1400" dirty="0"/>
              <a:t> Knapsack</a:t>
            </a:r>
          </a:p>
          <a:p>
            <a:pPr marL="342900" indent="-342900">
              <a:buFont typeface="Arial" panose="020B0604020202020204" pitchFamily="34" charset="0"/>
              <a:buChar char="•"/>
            </a:pPr>
            <a:r>
              <a:rPr lang="en-US" sz="1400" dirty="0"/>
              <a:t>Limited amounts     – </a:t>
            </a:r>
            <a:r>
              <a:rPr lang="en-US" sz="1400" i="1" dirty="0"/>
              <a:t>Bounded</a:t>
            </a:r>
            <a:r>
              <a:rPr lang="en-US" sz="1400" dirty="0"/>
              <a:t> Knapsack</a:t>
            </a:r>
          </a:p>
        </p:txBody>
      </p:sp>
      <mc:AlternateContent xmlns:mc="http://schemas.openxmlformats.org/markup-compatibility/2006" xmlns:a14="http://schemas.microsoft.com/office/drawing/2010/main">
        <mc:Choice Requires="a14">
          <p:sp>
            <p:nvSpPr>
              <p:cNvPr id="10" name="TextBox 9"/>
              <p:cNvSpPr txBox="1"/>
              <p:nvPr/>
            </p:nvSpPr>
            <p:spPr>
              <a:xfrm>
                <a:off x="3886200" y="5044154"/>
                <a:ext cx="6858000" cy="1380250"/>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𝑠𝑜</m:t>
                      </m:r>
                      <m:r>
                        <a:rPr lang="en-US" sz="1600" i="1">
                          <a:latin typeface="Cambria Math"/>
                        </a:rPr>
                        <m:t>𝑙</m:t>
                      </m:r>
                      <m:r>
                        <a:rPr lang="en-US" sz="1600" b="0" i="0" smtClean="0">
                          <a:latin typeface="Cambria Math" panose="02040503050406030204" pitchFamily="18" charset="0"/>
                        </a:rPr>
                        <m:t>[0,</m:t>
                      </m:r>
                      <m:r>
                        <m:rPr>
                          <m:sty m:val="p"/>
                        </m:rPr>
                        <a:rPr lang="en-US" sz="1600" b="0" i="0" smtClean="0">
                          <a:latin typeface="Cambria Math" panose="02040503050406030204" pitchFamily="18" charset="0"/>
                        </a:rPr>
                        <m:t>k</m:t>
                      </m:r>
                      <m:r>
                        <a:rPr lang="en-US" sz="1600" b="0" i="0" smtClean="0">
                          <a:latin typeface="Cambria Math" panose="02040503050406030204" pitchFamily="18" charset="0"/>
                        </a:rPr>
                        <m:t>]</m:t>
                      </m:r>
                      <m:r>
                        <a:rPr lang="en-US" sz="1600" i="1">
                          <a:latin typeface="Cambria Math"/>
                        </a:rPr>
                        <m:t>=0, </m:t>
                      </m:r>
                      <m:r>
                        <a:rPr lang="en-US" sz="1600" i="1">
                          <a:latin typeface="Cambria Math"/>
                          <a:ea typeface="Cambria Math"/>
                        </a:rPr>
                        <m:t>∀</m:t>
                      </m:r>
                      <m:r>
                        <a:rPr lang="en-US" sz="1600" i="1">
                          <a:latin typeface="Cambria Math"/>
                        </a:rPr>
                        <m:t>𝑘</m:t>
                      </m:r>
                    </m:oMath>
                  </m:oMathPara>
                </a14:m>
                <a:endParaRPr lang="en-US" sz="1600" i="1" dirty="0">
                  <a:latin typeface="Cambria Math"/>
                </a:endParaRPr>
              </a:p>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𝑠𝑜</m:t>
                      </m:r>
                      <m:r>
                        <a:rPr lang="en-US" sz="1600" i="1">
                          <a:latin typeface="Cambria Math"/>
                        </a:rPr>
                        <m:t>𝑙</m:t>
                      </m:r>
                      <m:d>
                        <m:dPr>
                          <m:begChr m:val="["/>
                          <m:endChr m:val="]"/>
                          <m:ctrlPr>
                            <a:rPr lang="en-US" sz="1600" b="0" i="1">
                              <a:latin typeface="Cambria Math" panose="02040503050406030204" pitchFamily="18" charset="0"/>
                            </a:rPr>
                          </m:ctrlPr>
                        </m:dPr>
                        <m:e>
                          <m:r>
                            <m:rPr>
                              <m:sty m:val="p"/>
                            </m:rPr>
                            <a:rPr lang="en-US" sz="1600" b="0" i="0" smtClean="0">
                              <a:latin typeface="Cambria Math" panose="02040503050406030204" pitchFamily="18" charset="0"/>
                            </a:rPr>
                            <m:t>i</m:t>
                          </m:r>
                          <m:r>
                            <a:rPr lang="en-US" sz="1600" b="0" i="0" smtClean="0">
                              <a:latin typeface="Cambria Math" panose="02040503050406030204" pitchFamily="18" charset="0"/>
                            </a:rPr>
                            <m:t>,0</m:t>
                          </m:r>
                        </m:e>
                      </m:d>
                      <m:r>
                        <a:rPr lang="en-US" sz="1600" b="0" i="0" smtClean="0">
                          <a:latin typeface="Cambria Math" panose="02040503050406030204" pitchFamily="18" charset="0"/>
                        </a:rPr>
                        <m:t> </m:t>
                      </m:r>
                      <m:r>
                        <a:rPr lang="en-US" sz="1600" i="1">
                          <a:latin typeface="Cambria Math"/>
                        </a:rPr>
                        <m:t>=0, </m:t>
                      </m:r>
                      <m:r>
                        <a:rPr lang="en-US" sz="1600" i="1">
                          <a:latin typeface="Cambria Math"/>
                          <a:ea typeface="Cambria Math"/>
                        </a:rPr>
                        <m:t>∀</m:t>
                      </m:r>
                      <m:r>
                        <a:rPr lang="en-US" sz="1600" b="0" i="1" smtClean="0">
                          <a:latin typeface="Cambria Math" panose="02040503050406030204" pitchFamily="18" charset="0"/>
                          <a:ea typeface="Cambria Math"/>
                        </a:rPr>
                        <m:t>𝑖</m:t>
                      </m:r>
                    </m:oMath>
                  </m:oMathPara>
                </a14:m>
                <a:endParaRPr lang="en-US" sz="1600" i="1" dirty="0">
                  <a:latin typeface="Cambria Math"/>
                </a:endParaRPr>
              </a:p>
              <a:p>
                <a14:m>
                  <m:oMath xmlns:m="http://schemas.openxmlformats.org/officeDocument/2006/math">
                    <m:r>
                      <a:rPr lang="en-US" sz="1600" i="1">
                        <a:latin typeface="Cambria Math" panose="02040503050406030204" pitchFamily="18" charset="0"/>
                      </a:rPr>
                      <m:t>𝑠</m:t>
                    </m:r>
                    <m:r>
                      <a:rPr lang="en-US" sz="1600" i="1">
                        <a:latin typeface="Cambria Math"/>
                      </a:rPr>
                      <m:t>𝑜𝑙</m:t>
                    </m:r>
                    <m:r>
                      <a:rPr lang="en-US" sz="1600" i="1">
                        <a:latin typeface="Cambria Math" panose="02040503050406030204" pitchFamily="18" charset="0"/>
                      </a:rPr>
                      <m:t>[</m:t>
                    </m:r>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&lt;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
                            <m:func>
                              <m:funcPr>
                                <m:ctrlPr>
                                  <a:rPr lang="en-US" sz="1600" i="1">
                                    <a:latin typeface="Cambria Math" panose="02040503050406030204" pitchFamily="18" charset="0"/>
                                  </a:rPr>
                                </m:ctrlPr>
                              </m:funcPr>
                              <m:fName>
                                <m:r>
                                  <m:rPr>
                                    <m:sty m:val="p"/>
                                  </m:rPr>
                                  <a:rPr lang="en-US" sz="1600">
                                    <a:latin typeface="Cambria Math"/>
                                  </a:rPr>
                                  <m:t>max</m:t>
                                </m:r>
                              </m:fName>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i="1">
                                        <a:latin typeface="Cambria Math" panose="02040503050406030204" pitchFamily="18" charset="0"/>
                                      </a:rPr>
                                      <m:t>,  </m:t>
                                    </m:r>
                                    <m:r>
                                      <a:rPr lang="en-US" sz="1600" i="1">
                                        <a:latin typeface="Cambria Math"/>
                                      </a:rPr>
                                      <m:t>𝑣</m:t>
                                    </m:r>
                                    <m:d>
                                      <m:dPr>
                                        <m:begChr m:val="["/>
                                        <m:endChr m:val="]"/>
                                        <m:ctrlPr>
                                          <a:rPr lang="en-US" sz="1600" i="1">
                                            <a:latin typeface="Cambria Math" panose="02040503050406030204" pitchFamily="18" charset="0"/>
                                          </a:rPr>
                                        </m:ctrlPr>
                                      </m:dPr>
                                      <m:e>
                                        <m:r>
                                          <a:rPr lang="en-US" sz="1600" i="1">
                                            <a:latin typeface="Cambria Math"/>
                                          </a:rPr>
                                          <m:t>𝑖</m:t>
                                        </m:r>
                                      </m:e>
                                    </m:d>
                                    <m:r>
                                      <a:rPr lang="en-US" sz="1600" i="1">
                                        <a:latin typeface="Cambria Math"/>
                                      </a:rPr>
                                      <m:t>+</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a:rPr>
                                          <m:t>𝑖</m:t>
                                        </m:r>
                                        <m:r>
                                          <a:rPr lang="en-US" sz="1600" i="1">
                                            <a:latin typeface="Cambria Math"/>
                                          </a:rPr>
                                          <m:t>−1,</m:t>
                                        </m:r>
                                        <m:r>
                                          <a:rPr lang="en-US" sz="1600" i="1">
                                            <a:latin typeface="Cambria Math"/>
                                          </a:rPr>
                                          <m:t>𝑘</m:t>
                                        </m:r>
                                        <m:r>
                                          <a:rPr lang="en-US" sz="1600" i="1">
                                            <a:latin typeface="Cambria Math"/>
                                          </a:rPr>
                                          <m:t>−</m:t>
                                        </m:r>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e>
                                    </m:d>
                                    <m:r>
                                      <a:rPr lang="en-US" sz="1600" i="1">
                                        <a:latin typeface="Cambria Math" panose="02040503050406030204" pitchFamily="18" charset="0"/>
                                      </a:rPr>
                                      <m:t> </m:t>
                                    </m:r>
                                  </m:e>
                                </m:d>
                              </m:e>
                            </m:func>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qArr>
                      </m:e>
                    </m:d>
                  </m:oMath>
                </a14:m>
                <a:endParaRPr lang="en-US" sz="1600" i="1" dirty="0">
                  <a:latin typeface="Cambria Math" panose="02040503050406030204" pitchFamily="18" charset="0"/>
                </a:endParaRPr>
              </a:p>
              <a:p>
                <a:r>
                  <a:rPr lang="en-US" sz="1600" dirty="0"/>
                  <a:t> </a:t>
                </a:r>
                <a14:m>
                  <m:oMath xmlns:m="http://schemas.openxmlformats.org/officeDocument/2006/math">
                    <m:r>
                      <a:rPr lang="en-US" sz="1600" i="1">
                        <a:latin typeface="Cambria Math"/>
                      </a:rPr>
                      <m:t>𝑘</m:t>
                    </m:r>
                    <m:r>
                      <a:rPr lang="en-US" sz="1600" i="1">
                        <a:latin typeface="Cambria Math"/>
                      </a:rPr>
                      <m:t>=</m:t>
                    </m:r>
                    <m:r>
                      <a:rPr lang="en-US" sz="1600" i="1">
                        <a:latin typeface="Cambria Math"/>
                      </a:rPr>
                      <m:t>𝑐𝑢𝑟𝑟𝑒𝑛𝑡</m:t>
                    </m:r>
                    <m:r>
                      <a:rPr lang="en-US" sz="1600" i="1">
                        <a:latin typeface="Cambria Math"/>
                      </a:rPr>
                      <m:t> </m:t>
                    </m:r>
                    <m:r>
                      <a:rPr lang="en-US" sz="1600" i="1">
                        <a:latin typeface="Cambria Math"/>
                      </a:rPr>
                      <m:t>𝑤𝑒𝑖𝑔h𝑡</m:t>
                    </m:r>
                  </m:oMath>
                </a14:m>
                <a:endParaRPr lang="en-US" sz="1600" dirty="0"/>
              </a:p>
            </p:txBody>
          </p:sp>
        </mc:Choice>
        <mc:Fallback xmlns="">
          <p:sp>
            <p:nvSpPr>
              <p:cNvPr id="10" name="TextBox 9"/>
              <p:cNvSpPr txBox="1">
                <a:spLocks noRot="1" noChangeAspect="1" noMove="1" noResize="1" noEditPoints="1" noAdjustHandles="1" noChangeArrowheads="1" noChangeShapeType="1" noTextEdit="1"/>
              </p:cNvSpPr>
              <p:nvPr/>
            </p:nvSpPr>
            <p:spPr>
              <a:xfrm>
                <a:off x="3886200" y="5044154"/>
                <a:ext cx="6858000" cy="1380250"/>
              </a:xfrm>
              <a:prstGeom prst="rect">
                <a:avLst/>
              </a:prstGeom>
              <a:blipFill>
                <a:blip r:embed="rId5"/>
                <a:stretch>
                  <a:fillRect b="-1310"/>
                </a:stretch>
              </a:blipFill>
              <a:ln>
                <a:solidFill>
                  <a:schemeClr val="accent1"/>
                </a:solidFill>
              </a:ln>
            </p:spPr>
            <p:txBody>
              <a:bodyPr/>
              <a:lstStyle/>
              <a:p>
                <a:r>
                  <a:rPr lang="en-US">
                    <a:noFill/>
                  </a:rPr>
                  <a:t> </a:t>
                </a:r>
              </a:p>
            </p:txBody>
          </p:sp>
        </mc:Fallback>
      </mc:AlternateContent>
      <p:sp>
        <p:nvSpPr>
          <p:cNvPr id="11" name="Rectangle 10"/>
          <p:cNvSpPr/>
          <p:nvPr/>
        </p:nvSpPr>
        <p:spPr>
          <a:xfrm>
            <a:off x="4890604" y="5052030"/>
            <a:ext cx="5611191" cy="1066800"/>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57200" y="4572000"/>
            <a:ext cx="2750048" cy="1200329"/>
          </a:xfrm>
          <a:prstGeom prst="rect">
            <a:avLst/>
          </a:prstGeom>
          <a:noFill/>
          <a:ln>
            <a:solidFill>
              <a:schemeClr val="bg1">
                <a:lumMod val="75000"/>
              </a:schemeClr>
            </a:solidFill>
          </a:ln>
        </p:spPr>
        <p:txBody>
          <a:bodyPr wrap="none" rtlCol="0">
            <a:spAutoFit/>
          </a:bodyPr>
          <a:lstStyle/>
          <a:p>
            <a:r>
              <a:rPr lang="en-US" dirty="0"/>
              <a:t>What is a smaller problem?</a:t>
            </a:r>
          </a:p>
          <a:p>
            <a:endParaRPr lang="en-US" dirty="0"/>
          </a:p>
          <a:p>
            <a:r>
              <a:rPr lang="en-US" dirty="0"/>
              <a:t>What problem is trivial?</a:t>
            </a:r>
          </a:p>
          <a:p>
            <a:endParaRPr lang="en-US" dirty="0"/>
          </a:p>
        </p:txBody>
      </p:sp>
      <p:sp>
        <p:nvSpPr>
          <p:cNvPr id="12" name="Rectangle 11">
            <a:extLst>
              <a:ext uri="{FF2B5EF4-FFF2-40B4-BE49-F238E27FC236}">
                <a16:creationId xmlns:a16="http://schemas.microsoft.com/office/drawing/2014/main" id="{6361CE95-1102-45AF-A7AC-68D77D3B2670}"/>
              </a:ext>
            </a:extLst>
          </p:cNvPr>
          <p:cNvSpPr/>
          <p:nvPr/>
        </p:nvSpPr>
        <p:spPr>
          <a:xfrm>
            <a:off x="4267200" y="5033880"/>
            <a:ext cx="381000" cy="1066800"/>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46D77BD0-2A50-8D1E-35D2-B10C62338B08}"/>
                  </a:ext>
                </a:extLst>
              </p14:cNvPr>
              <p14:cNvContentPartPr/>
              <p14:nvPr/>
            </p14:nvContentPartPr>
            <p14:xfrm>
              <a:off x="1580760" y="2020680"/>
              <a:ext cx="697320" cy="421920"/>
            </p14:xfrm>
          </p:contentPart>
        </mc:Choice>
        <mc:Fallback xmlns="">
          <p:pic>
            <p:nvPicPr>
              <p:cNvPr id="9" name="Ink 8">
                <a:extLst>
                  <a:ext uri="{FF2B5EF4-FFF2-40B4-BE49-F238E27FC236}">
                    <a16:creationId xmlns:a16="http://schemas.microsoft.com/office/drawing/2014/main" id="{46D77BD0-2A50-8D1E-35D2-B10C62338B08}"/>
                  </a:ext>
                </a:extLst>
              </p:cNvPr>
              <p:cNvPicPr/>
              <p:nvPr/>
            </p:nvPicPr>
            <p:blipFill>
              <a:blip r:embed="rId7"/>
              <a:stretch>
                <a:fillRect/>
              </a:stretch>
            </p:blipFill>
            <p:spPr>
              <a:xfrm>
                <a:off x="1571400" y="2011320"/>
                <a:ext cx="71604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FD569CA4-4ED5-0F2A-BF92-044CF32BD95B}"/>
                  </a:ext>
                </a:extLst>
              </p14:cNvPr>
              <p14:cNvContentPartPr/>
              <p14:nvPr/>
            </p14:nvContentPartPr>
            <p14:xfrm>
              <a:off x="1616040" y="2950200"/>
              <a:ext cx="4694400" cy="2420280"/>
            </p14:xfrm>
          </p:contentPart>
        </mc:Choice>
        <mc:Fallback xmlns="">
          <p:pic>
            <p:nvPicPr>
              <p:cNvPr id="13" name="Ink 12">
                <a:extLst>
                  <a:ext uri="{FF2B5EF4-FFF2-40B4-BE49-F238E27FC236}">
                    <a16:creationId xmlns:a16="http://schemas.microsoft.com/office/drawing/2014/main" id="{FD569CA4-4ED5-0F2A-BF92-044CF32BD95B}"/>
                  </a:ext>
                </a:extLst>
              </p:cNvPr>
              <p:cNvPicPr/>
              <p:nvPr/>
            </p:nvPicPr>
            <p:blipFill>
              <a:blip r:embed="rId9"/>
              <a:stretch>
                <a:fillRect/>
              </a:stretch>
            </p:blipFill>
            <p:spPr>
              <a:xfrm>
                <a:off x="1606680" y="2940840"/>
                <a:ext cx="4713120" cy="2439000"/>
              </a:xfrm>
              <a:prstGeom prst="rect">
                <a:avLst/>
              </a:prstGeom>
            </p:spPr>
          </p:pic>
        </mc:Fallback>
      </mc:AlternateContent>
    </p:spTree>
    <p:extLst>
      <p:ext uri="{BB962C8B-B14F-4D97-AF65-F5344CB8AC3E}">
        <p14:creationId xmlns:p14="http://schemas.microsoft.com/office/powerpoint/2010/main" val="2511968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Recovering the Solution</a:t>
            </a:r>
          </a:p>
        </p:txBody>
      </p:sp>
      <p:sp>
        <p:nvSpPr>
          <p:cNvPr id="3" name="Content Placeholder 2"/>
          <p:cNvSpPr>
            <a:spLocks noGrp="1"/>
          </p:cNvSpPr>
          <p:nvPr>
            <p:ph idx="1"/>
          </p:nvPr>
        </p:nvSpPr>
        <p:spPr>
          <a:xfrm>
            <a:off x="1816100" y="1600200"/>
            <a:ext cx="8229600" cy="1752600"/>
          </a:xfrm>
        </p:spPr>
        <p:txBody>
          <a:bodyPr/>
          <a:lstStyle/>
          <a:p>
            <a:r>
              <a:rPr lang="en-US" sz="2400" dirty="0"/>
              <a:t>Example showing that when computing the optimal gain, we </a:t>
            </a:r>
            <a:r>
              <a:rPr lang="en-US" sz="2400" i="1" dirty="0"/>
              <a:t>cannot decide which jobs will be part of the solution and which will not</a:t>
            </a:r>
            <a:r>
              <a:rPr lang="en-US" sz="2400" dirty="0"/>
              <a:t>. </a:t>
            </a:r>
            <a:r>
              <a:rPr lang="en-US" sz="2400" dirty="0">
                <a:solidFill>
                  <a:srgbClr val="FF0000"/>
                </a:solidFill>
              </a:rPr>
              <a:t>We can only recover the jobs picked </a:t>
            </a:r>
            <a:r>
              <a:rPr lang="en-US" sz="2400" u="sng" dirty="0">
                <a:solidFill>
                  <a:srgbClr val="FF0000"/>
                </a:solidFill>
              </a:rPr>
              <a:t>AFTER</a:t>
            </a:r>
            <a:r>
              <a:rPr lang="en-US" sz="2400" dirty="0">
                <a:solidFill>
                  <a:srgbClr val="FF0000"/>
                </a:solidFill>
              </a:rPr>
              <a:t> we computed the optimum gain and by going from </a:t>
            </a:r>
            <a:r>
              <a:rPr lang="en-US" sz="2400" u="sng" dirty="0">
                <a:solidFill>
                  <a:srgbClr val="FF0000"/>
                </a:solidFill>
              </a:rPr>
              <a:t>end to start</a:t>
            </a:r>
            <a:r>
              <a:rPr lang="en-US" sz="2400" dirty="0">
                <a:solidFill>
                  <a:srgbClr val="FF0000"/>
                </a:solidFill>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graphicFrame>
        <p:nvGraphicFramePr>
          <p:cNvPr id="5" name="Table 4"/>
          <p:cNvGraphicFramePr>
            <a:graphicFrameLocks noGrp="1"/>
          </p:cNvGraphicFramePr>
          <p:nvPr/>
        </p:nvGraphicFramePr>
        <p:xfrm>
          <a:off x="2209800" y="4572000"/>
          <a:ext cx="2438400" cy="148336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tblGrid>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 name="TextBox 5"/>
          <p:cNvSpPr txBox="1"/>
          <p:nvPr/>
        </p:nvSpPr>
        <p:spPr>
          <a:xfrm>
            <a:off x="2435093" y="4278868"/>
            <a:ext cx="301686" cy="369332"/>
          </a:xfrm>
          <a:prstGeom prst="rect">
            <a:avLst/>
          </a:prstGeom>
          <a:noFill/>
        </p:spPr>
        <p:txBody>
          <a:bodyPr wrap="none" rtlCol="0">
            <a:spAutoFit/>
          </a:bodyPr>
          <a:lstStyle/>
          <a:p>
            <a:r>
              <a:rPr lang="en-US" dirty="0"/>
              <a:t>2</a:t>
            </a:r>
          </a:p>
        </p:txBody>
      </p:sp>
      <p:sp>
        <p:nvSpPr>
          <p:cNvPr id="7" name="TextBox 6"/>
          <p:cNvSpPr txBox="1"/>
          <p:nvPr/>
        </p:nvSpPr>
        <p:spPr>
          <a:xfrm>
            <a:off x="2898714" y="4659868"/>
            <a:ext cx="301686" cy="369332"/>
          </a:xfrm>
          <a:prstGeom prst="rect">
            <a:avLst/>
          </a:prstGeom>
          <a:noFill/>
        </p:spPr>
        <p:txBody>
          <a:bodyPr wrap="none" rtlCol="0">
            <a:spAutoFit/>
          </a:bodyPr>
          <a:lstStyle/>
          <a:p>
            <a:r>
              <a:rPr lang="en-US" dirty="0">
                <a:solidFill>
                  <a:srgbClr val="FF0000"/>
                </a:solidFill>
              </a:rPr>
              <a:t>3</a:t>
            </a:r>
          </a:p>
        </p:txBody>
      </p:sp>
      <p:sp>
        <p:nvSpPr>
          <p:cNvPr id="8" name="TextBox 7"/>
          <p:cNvSpPr txBox="1"/>
          <p:nvPr/>
        </p:nvSpPr>
        <p:spPr>
          <a:xfrm>
            <a:off x="3279714" y="5029200"/>
            <a:ext cx="301686" cy="369332"/>
          </a:xfrm>
          <a:prstGeom prst="rect">
            <a:avLst/>
          </a:prstGeom>
          <a:noFill/>
        </p:spPr>
        <p:txBody>
          <a:bodyPr wrap="none" rtlCol="0">
            <a:spAutoFit/>
          </a:bodyPr>
          <a:lstStyle/>
          <a:p>
            <a:r>
              <a:rPr lang="en-US" dirty="0"/>
              <a:t>2</a:t>
            </a:r>
          </a:p>
        </p:txBody>
      </p:sp>
      <p:sp>
        <p:nvSpPr>
          <p:cNvPr id="9" name="TextBox 8"/>
          <p:cNvSpPr txBox="1"/>
          <p:nvPr/>
        </p:nvSpPr>
        <p:spPr>
          <a:xfrm>
            <a:off x="3660714" y="5410200"/>
            <a:ext cx="301686" cy="369332"/>
          </a:xfrm>
          <a:prstGeom prst="rect">
            <a:avLst/>
          </a:prstGeom>
          <a:noFill/>
        </p:spPr>
        <p:txBody>
          <a:bodyPr wrap="none" rtlCol="0">
            <a:spAutoFit/>
          </a:bodyPr>
          <a:lstStyle/>
          <a:p>
            <a:r>
              <a:rPr lang="en-US" dirty="0">
                <a:solidFill>
                  <a:srgbClr val="FF0000"/>
                </a:solidFill>
              </a:rPr>
              <a:t>4</a:t>
            </a:r>
          </a:p>
        </p:txBody>
      </p:sp>
      <p:sp>
        <p:nvSpPr>
          <p:cNvPr id="10" name="TextBox 9"/>
          <p:cNvSpPr txBox="1"/>
          <p:nvPr/>
        </p:nvSpPr>
        <p:spPr>
          <a:xfrm>
            <a:off x="4038600" y="5791200"/>
            <a:ext cx="301686" cy="369332"/>
          </a:xfrm>
          <a:prstGeom prst="rect">
            <a:avLst/>
          </a:prstGeom>
          <a:noFill/>
        </p:spPr>
        <p:txBody>
          <a:bodyPr wrap="none" rtlCol="0">
            <a:spAutoFit/>
          </a:bodyPr>
          <a:lstStyle/>
          <a:p>
            <a:r>
              <a:rPr lang="en-US" dirty="0"/>
              <a:t>2</a:t>
            </a:r>
          </a:p>
        </p:txBody>
      </p:sp>
      <p:sp>
        <p:nvSpPr>
          <p:cNvPr id="11" name="TextBox 10"/>
          <p:cNvSpPr txBox="1"/>
          <p:nvPr/>
        </p:nvSpPr>
        <p:spPr>
          <a:xfrm>
            <a:off x="1905000" y="4355068"/>
            <a:ext cx="301686" cy="369332"/>
          </a:xfrm>
          <a:prstGeom prst="rect">
            <a:avLst/>
          </a:prstGeom>
          <a:noFill/>
        </p:spPr>
        <p:txBody>
          <a:bodyPr wrap="none" rtlCol="0">
            <a:spAutoFit/>
          </a:bodyPr>
          <a:lstStyle/>
          <a:p>
            <a:r>
              <a:rPr lang="en-US" dirty="0"/>
              <a:t>1</a:t>
            </a:r>
          </a:p>
        </p:txBody>
      </p:sp>
      <p:sp>
        <p:nvSpPr>
          <p:cNvPr id="12" name="TextBox 11"/>
          <p:cNvSpPr txBox="1"/>
          <p:nvPr/>
        </p:nvSpPr>
        <p:spPr>
          <a:xfrm>
            <a:off x="2365314" y="4736068"/>
            <a:ext cx="301686" cy="369332"/>
          </a:xfrm>
          <a:prstGeom prst="rect">
            <a:avLst/>
          </a:prstGeom>
          <a:noFill/>
        </p:spPr>
        <p:txBody>
          <a:bodyPr wrap="none" rtlCol="0">
            <a:spAutoFit/>
          </a:bodyPr>
          <a:lstStyle/>
          <a:p>
            <a:r>
              <a:rPr lang="en-US" dirty="0"/>
              <a:t>2</a:t>
            </a:r>
          </a:p>
        </p:txBody>
      </p:sp>
      <p:graphicFrame>
        <p:nvGraphicFramePr>
          <p:cNvPr id="13" name="Table 12"/>
          <p:cNvGraphicFramePr>
            <a:graphicFrameLocks noGrp="1"/>
          </p:cNvGraphicFramePr>
          <p:nvPr>
            <p:extLst>
              <p:ext uri="{D42A27DB-BD31-4B8C-83A1-F6EECF244321}">
                <p14:modId xmlns:p14="http://schemas.microsoft.com/office/powerpoint/2010/main" val="450951110"/>
              </p:ext>
            </p:extLst>
          </p:nvPr>
        </p:nvGraphicFramePr>
        <p:xfrm>
          <a:off x="5565714" y="3383280"/>
          <a:ext cx="5330889" cy="2865120"/>
        </p:xfrm>
        <a:graphic>
          <a:graphicData uri="http://schemas.openxmlformats.org/drawingml/2006/table">
            <a:tbl>
              <a:tblPr firstRow="1" bandRow="1">
                <a:tableStyleId>{2D5ABB26-0587-4C30-8999-92F81FD0307C}</a:tableStyleId>
              </a:tblPr>
              <a:tblGrid>
                <a:gridCol w="301686">
                  <a:extLst>
                    <a:ext uri="{9D8B030D-6E8A-4147-A177-3AD203B41FA5}">
                      <a16:colId xmlns:a16="http://schemas.microsoft.com/office/drawing/2014/main" val="20000"/>
                    </a:ext>
                  </a:extLst>
                </a:gridCol>
                <a:gridCol w="457201">
                  <a:extLst>
                    <a:ext uri="{9D8B030D-6E8A-4147-A177-3AD203B41FA5}">
                      <a16:colId xmlns:a16="http://schemas.microsoft.com/office/drawing/2014/main" val="20001"/>
                    </a:ext>
                  </a:extLst>
                </a:gridCol>
                <a:gridCol w="457201">
                  <a:extLst>
                    <a:ext uri="{9D8B030D-6E8A-4147-A177-3AD203B41FA5}">
                      <a16:colId xmlns:a16="http://schemas.microsoft.com/office/drawing/2014/main" val="20002"/>
                    </a:ext>
                  </a:extLst>
                </a:gridCol>
                <a:gridCol w="449817">
                  <a:extLst>
                    <a:ext uri="{9D8B030D-6E8A-4147-A177-3AD203B41FA5}">
                      <a16:colId xmlns:a16="http://schemas.microsoft.com/office/drawing/2014/main" val="2385877072"/>
                    </a:ext>
                  </a:extLst>
                </a:gridCol>
                <a:gridCol w="769382">
                  <a:extLst>
                    <a:ext uri="{9D8B030D-6E8A-4147-A177-3AD203B41FA5}">
                      <a16:colId xmlns:a16="http://schemas.microsoft.com/office/drawing/2014/main" val="20003"/>
                    </a:ext>
                  </a:extLst>
                </a:gridCol>
                <a:gridCol w="609599">
                  <a:extLst>
                    <a:ext uri="{9D8B030D-6E8A-4147-A177-3AD203B41FA5}">
                      <a16:colId xmlns:a16="http://schemas.microsoft.com/office/drawing/2014/main" val="1134555643"/>
                    </a:ext>
                  </a:extLst>
                </a:gridCol>
                <a:gridCol w="914400">
                  <a:extLst>
                    <a:ext uri="{9D8B030D-6E8A-4147-A177-3AD203B41FA5}">
                      <a16:colId xmlns:a16="http://schemas.microsoft.com/office/drawing/2014/main" val="20004"/>
                    </a:ext>
                  </a:extLst>
                </a:gridCol>
                <a:gridCol w="1371603">
                  <a:extLst>
                    <a:ext uri="{9D8B030D-6E8A-4147-A177-3AD203B41FA5}">
                      <a16:colId xmlns:a16="http://schemas.microsoft.com/office/drawing/2014/main" val="20005"/>
                    </a:ext>
                  </a:extLst>
                </a:gridCol>
              </a:tblGrid>
              <a:tr h="370840">
                <a:tc>
                  <a:txBody>
                    <a:bodyPr/>
                    <a:lstStyle/>
                    <a:p>
                      <a:endParaRPr lang="en-US" sz="1600" dirty="0"/>
                    </a:p>
                    <a:p>
                      <a:pPr algn="r"/>
                      <a:r>
                        <a:rPr lang="en-US" sz="1600" dirty="0"/>
                        <a:t>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p>
                      <a:r>
                        <a:rPr lang="en-US" dirty="0" err="1"/>
                        <a:t>v</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p>
                      <a:r>
                        <a:rPr lang="en-US" dirty="0" err="1"/>
                        <a:t>p</a:t>
                      </a:r>
                      <a:r>
                        <a:rPr lang="en-US" baseline="-25000" dirty="0" err="1"/>
                        <a:t>j</a:t>
                      </a:r>
                      <a:endParaRPr lang="en-US"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p>
                      <a:r>
                        <a:rPr lang="en-US" dirty="0"/>
                        <a:t>sol(j)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sol(j) used 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t>In optimal solution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pPr algn="r"/>
                      <a:r>
                        <a:rPr lang="en-US" sz="1600"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pPr algn="r"/>
                      <a:r>
                        <a:rPr lang="en-US" sz="1600"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0840">
                <a:tc>
                  <a:txBody>
                    <a:bodyPr/>
                    <a:lstStyle/>
                    <a:p>
                      <a:pPr algn="r"/>
                      <a:r>
                        <a:rPr lang="en-US" sz="1600"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0840">
                <a:tc>
                  <a:txBody>
                    <a:bodyPr/>
                    <a:lstStyle/>
                    <a:p>
                      <a:pPr algn="r"/>
                      <a:r>
                        <a:rPr lang="en-US" sz="1600"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0840">
                <a:tc>
                  <a:txBody>
                    <a:bodyPr/>
                    <a:lstStyle/>
                    <a:p>
                      <a:pPr algn="r"/>
                      <a:r>
                        <a:rPr lang="en-US" sz="1600"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Y</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840">
                <a:tc>
                  <a:txBody>
                    <a:bodyPr/>
                    <a:lstStyle/>
                    <a:p>
                      <a:pPr algn="r"/>
                      <a:r>
                        <a:rPr lang="en-US" sz="1600"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dirty="0">
                          <a:solidFill>
                            <a:schemeClr val="tx1"/>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
        <p:nvSpPr>
          <p:cNvPr id="14" name="TextBox 13"/>
          <p:cNvSpPr txBox="1"/>
          <p:nvPr/>
        </p:nvSpPr>
        <p:spPr>
          <a:xfrm>
            <a:off x="2746314" y="5117068"/>
            <a:ext cx="301686" cy="369332"/>
          </a:xfrm>
          <a:prstGeom prst="rect">
            <a:avLst/>
          </a:prstGeom>
          <a:noFill/>
        </p:spPr>
        <p:txBody>
          <a:bodyPr wrap="none" rtlCol="0">
            <a:spAutoFit/>
          </a:bodyPr>
          <a:lstStyle/>
          <a:p>
            <a:r>
              <a:rPr lang="en-US" dirty="0"/>
              <a:t>3</a:t>
            </a:r>
          </a:p>
        </p:txBody>
      </p:sp>
      <p:sp>
        <p:nvSpPr>
          <p:cNvPr id="15" name="TextBox 14"/>
          <p:cNvSpPr txBox="1"/>
          <p:nvPr/>
        </p:nvSpPr>
        <p:spPr>
          <a:xfrm>
            <a:off x="3127314" y="5498068"/>
            <a:ext cx="301686" cy="369332"/>
          </a:xfrm>
          <a:prstGeom prst="rect">
            <a:avLst/>
          </a:prstGeom>
          <a:noFill/>
        </p:spPr>
        <p:txBody>
          <a:bodyPr wrap="none" rtlCol="0">
            <a:spAutoFit/>
          </a:bodyPr>
          <a:lstStyle/>
          <a:p>
            <a:r>
              <a:rPr lang="en-US" dirty="0"/>
              <a:t>4</a:t>
            </a:r>
          </a:p>
        </p:txBody>
      </p:sp>
      <p:sp>
        <p:nvSpPr>
          <p:cNvPr id="16" name="TextBox 15"/>
          <p:cNvSpPr txBox="1"/>
          <p:nvPr/>
        </p:nvSpPr>
        <p:spPr>
          <a:xfrm>
            <a:off x="3508314" y="5867400"/>
            <a:ext cx="301686" cy="369332"/>
          </a:xfrm>
          <a:prstGeom prst="rect">
            <a:avLst/>
          </a:prstGeom>
          <a:noFill/>
        </p:spPr>
        <p:txBody>
          <a:bodyPr wrap="none" rtlCol="0">
            <a:spAutoFit/>
          </a:bodyPr>
          <a:lstStyle/>
          <a:p>
            <a:r>
              <a:rPr lang="en-US" dirty="0"/>
              <a:t>5</a:t>
            </a:r>
          </a:p>
        </p:txBody>
      </p:sp>
      <p:sp>
        <p:nvSpPr>
          <p:cNvPr id="17" name="TextBox 16"/>
          <p:cNvSpPr txBox="1"/>
          <p:nvPr/>
        </p:nvSpPr>
        <p:spPr>
          <a:xfrm>
            <a:off x="1828801" y="6437105"/>
            <a:ext cx="7008843" cy="369332"/>
          </a:xfrm>
          <a:prstGeom prst="rect">
            <a:avLst/>
          </a:prstGeom>
          <a:noFill/>
        </p:spPr>
        <p:txBody>
          <a:bodyPr wrap="square" rtlCol="0">
            <a:spAutoFit/>
          </a:bodyPr>
          <a:lstStyle/>
          <a:p>
            <a:r>
              <a:rPr lang="en-US" dirty="0"/>
              <a:t>Time complexity (excluding the preprocessing part):   O(     )</a:t>
            </a:r>
          </a:p>
        </p:txBody>
      </p:sp>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6AD3E552-D94C-4AFA-A664-495FDDA7D815}"/>
                  </a:ext>
                </a:extLst>
              </p14:cNvPr>
              <p14:cNvContentPartPr/>
              <p14:nvPr/>
            </p14:nvContentPartPr>
            <p14:xfrm>
              <a:off x="9118080" y="4583160"/>
              <a:ext cx="360" cy="360"/>
            </p14:xfrm>
          </p:contentPart>
        </mc:Choice>
        <mc:Fallback xmlns="">
          <p:pic>
            <p:nvPicPr>
              <p:cNvPr id="18" name="Ink 17">
                <a:extLst>
                  <a:ext uri="{FF2B5EF4-FFF2-40B4-BE49-F238E27FC236}">
                    <a16:creationId xmlns:a16="http://schemas.microsoft.com/office/drawing/2014/main" id="{6AD3E552-D94C-4AFA-A664-495FDDA7D815}"/>
                  </a:ext>
                </a:extLst>
              </p:cNvPr>
              <p:cNvPicPr/>
              <p:nvPr/>
            </p:nvPicPr>
            <p:blipFill>
              <a:blip r:embed="rId3"/>
              <a:stretch>
                <a:fillRect/>
              </a:stretch>
            </p:blipFill>
            <p:spPr>
              <a:xfrm>
                <a:off x="9108720" y="4573800"/>
                <a:ext cx="19080" cy="19080"/>
              </a:xfrm>
              <a:prstGeom prst="rect">
                <a:avLst/>
              </a:prstGeom>
            </p:spPr>
          </p:pic>
        </mc:Fallback>
      </mc:AlternateContent>
    </p:spTree>
    <p:extLst>
      <p:ext uri="{BB962C8B-B14F-4D97-AF65-F5344CB8AC3E}">
        <p14:creationId xmlns:p14="http://schemas.microsoft.com/office/powerpoint/2010/main" val="3278660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62000"/>
          </a:xfrm>
        </p:spPr>
        <p:txBody>
          <a:bodyPr/>
          <a:lstStyle/>
          <a:p>
            <a:r>
              <a:rPr lang="en-US" sz="3600" dirty="0"/>
              <a:t>Bottom-up (BEST)</a:t>
            </a:r>
          </a:p>
        </p:txBody>
      </p:sp>
      <p:sp>
        <p:nvSpPr>
          <p:cNvPr id="3" name="Content Placeholder 2"/>
          <p:cNvSpPr>
            <a:spLocks noGrp="1"/>
          </p:cNvSpPr>
          <p:nvPr>
            <p:ph idx="1"/>
          </p:nvPr>
        </p:nvSpPr>
        <p:spPr>
          <a:xfrm>
            <a:off x="1575613" y="1752600"/>
            <a:ext cx="5781368" cy="4191000"/>
          </a:xfrm>
          <a:ln>
            <a:solidFill>
              <a:schemeClr val="bg1">
                <a:lumMod val="50000"/>
              </a:schemeClr>
            </a:solidFill>
          </a:ln>
        </p:spPr>
        <p:txBody>
          <a:bodyPr/>
          <a:lstStyle/>
          <a:p>
            <a:pPr marL="0" indent="0">
              <a:buNone/>
            </a:pPr>
            <a:r>
              <a:rPr lang="en-US" sz="1400" dirty="0">
                <a:latin typeface="Courier New" panose="02070309020205020404" pitchFamily="49" charset="0"/>
                <a:cs typeface="Courier New" panose="02070309020205020404" pitchFamily="49" charset="0"/>
              </a:rPr>
              <a:t>// Bottom-up (the most efficient solution)</a:t>
            </a: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js_iter</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v,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*p,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j, </a:t>
            </a:r>
            <a:r>
              <a:rPr lang="en-US" sz="1400" dirty="0" err="1">
                <a:latin typeface="Courier New" panose="02070309020205020404" pitchFamily="49" charset="0"/>
                <a:cs typeface="Courier New" panose="02070309020205020404" pitchFamily="49" charset="0"/>
              </a:rPr>
              <a:t>with_j</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without_j</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sol[n+1];  </a:t>
            </a:r>
          </a:p>
          <a:p>
            <a:pPr marL="0" indent="0">
              <a:buNone/>
            </a:pPr>
            <a:r>
              <a:rPr lang="en-US" sz="1400" dirty="0">
                <a:latin typeface="Courier New" panose="02070309020205020404" pitchFamily="49" charset="0"/>
                <a:cs typeface="Courier New" panose="02070309020205020404" pitchFamily="49" charset="0"/>
              </a:rPr>
              <a:t>   // optionally, may initialize it to -1 for safety  </a:t>
            </a:r>
          </a:p>
          <a:p>
            <a:pPr marL="0" indent="0">
              <a:buNone/>
            </a:pPr>
            <a:r>
              <a:rPr lang="en-US" sz="1400" dirty="0">
                <a:latin typeface="Courier New" panose="02070309020205020404" pitchFamily="49" charset="0"/>
                <a:cs typeface="Courier New" panose="02070309020205020404" pitchFamily="49" charset="0"/>
              </a:rPr>
              <a:t>   sol[0] = 0; </a:t>
            </a:r>
          </a:p>
          <a:p>
            <a:pPr marL="0" indent="0">
              <a:buNone/>
            </a:pPr>
            <a:r>
              <a:rPr lang="en-US" sz="1400" dirty="0">
                <a:latin typeface="Courier New" panose="02070309020205020404" pitchFamily="49" charset="0"/>
                <a:cs typeface="Courier New" panose="02070309020205020404" pitchFamily="49" charset="0"/>
              </a:rPr>
              <a:t>   for(j = 1; j &lt;= n;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with_j</a:t>
            </a:r>
            <a:r>
              <a:rPr lang="en-US" sz="1400" dirty="0">
                <a:latin typeface="Courier New" panose="02070309020205020404" pitchFamily="49" charset="0"/>
                <a:cs typeface="Courier New" panose="02070309020205020404" pitchFamily="49" charset="0"/>
              </a:rPr>
              <a:t> = v[</a:t>
            </a:r>
            <a:r>
              <a:rPr lang="en-US" sz="1400" b="1" dirty="0">
                <a:solidFill>
                  <a:srgbClr val="FF0000"/>
                </a:solidFill>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 sol[p[</a:t>
            </a:r>
            <a:r>
              <a:rPr lang="en-US" sz="1400" b="1" dirty="0">
                <a:solidFill>
                  <a:srgbClr val="FF0000"/>
                </a:solidFill>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without_j</a:t>
            </a:r>
            <a:r>
              <a:rPr lang="en-US" sz="1400" dirty="0">
                <a:latin typeface="Courier New" panose="02070309020205020404" pitchFamily="49" charset="0"/>
                <a:cs typeface="Courier New" panose="02070309020205020404" pitchFamily="49" charset="0"/>
              </a:rPr>
              <a:t> = sol[</a:t>
            </a:r>
            <a:r>
              <a:rPr lang="en-US" sz="1400" b="1" dirty="0">
                <a:solidFill>
                  <a:srgbClr val="FF0000"/>
                </a:solidFill>
                <a:latin typeface="Courier New" panose="02070309020205020404" pitchFamily="49" charset="0"/>
                <a:cs typeface="Courier New" panose="02070309020205020404" pitchFamily="49" charset="0"/>
              </a:rPr>
              <a:t>j-1</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if ( </a:t>
            </a:r>
            <a:r>
              <a:rPr lang="en-US" sz="1400" dirty="0" err="1">
                <a:latin typeface="Courier New" panose="02070309020205020404" pitchFamily="49" charset="0"/>
                <a:cs typeface="Courier New" panose="02070309020205020404" pitchFamily="49" charset="0"/>
              </a:rPr>
              <a:t>with_j</a:t>
            </a:r>
            <a:r>
              <a:rPr lang="en-US" sz="1400" dirty="0">
                <a:latin typeface="Courier New" panose="02070309020205020404" pitchFamily="49" charset="0"/>
                <a:cs typeface="Courier New" panose="02070309020205020404" pitchFamily="49" charset="0"/>
              </a:rPr>
              <a:t> &gt;= </a:t>
            </a:r>
            <a:r>
              <a:rPr lang="en-US" sz="1400" dirty="0" err="1">
                <a:latin typeface="Courier New" panose="02070309020205020404" pitchFamily="49" charset="0"/>
                <a:cs typeface="Courier New" panose="02070309020205020404" pitchFamily="49" charset="0"/>
              </a:rPr>
              <a:t>without_j</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sol[j] = </a:t>
            </a:r>
            <a:r>
              <a:rPr lang="en-US" sz="1400" dirty="0" err="1">
                <a:latin typeface="Courier New" panose="02070309020205020404" pitchFamily="49" charset="0"/>
                <a:cs typeface="Courier New" panose="02070309020205020404" pitchFamily="49" charset="0"/>
              </a:rPr>
              <a:t>with_j</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else</a:t>
            </a:r>
          </a:p>
          <a:p>
            <a:pPr marL="0" indent="0">
              <a:buNone/>
            </a:pPr>
            <a:r>
              <a:rPr lang="en-US" sz="1400" dirty="0">
                <a:latin typeface="Courier New" panose="02070309020205020404" pitchFamily="49" charset="0"/>
                <a:cs typeface="Courier New" panose="02070309020205020404" pitchFamily="49" charset="0"/>
              </a:rPr>
              <a:t>	sol[j] = </a:t>
            </a:r>
            <a:r>
              <a:rPr lang="en-US" sz="1400" dirty="0" err="1">
                <a:latin typeface="Courier New" panose="02070309020205020404" pitchFamily="49" charset="0"/>
                <a:cs typeface="Courier New" panose="02070309020205020404" pitchFamily="49" charset="0"/>
              </a:rPr>
              <a:t>without_j</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return sol[n];</a:t>
            </a:r>
          </a:p>
          <a:p>
            <a:pPr marL="0" indent="0">
              <a:buNone/>
            </a:pPr>
            <a:r>
              <a:rPr lang="en-US" sz="1400" dirty="0">
                <a:latin typeface="Courier New" panose="02070309020205020404" pitchFamily="49" charset="0"/>
                <a:cs typeface="Courier New" panose="02070309020205020404" pitchFamily="49" charset="0"/>
              </a:rPr>
              <a:t>}</a:t>
            </a:r>
          </a:p>
          <a:p>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1575614" y="927100"/>
                <a:ext cx="3549370" cy="738664"/>
              </a:xfrm>
              <a:prstGeom prst="rect">
                <a:avLst/>
              </a:prstGeom>
              <a:noFill/>
              <a:ln>
                <a:solidFill>
                  <a:schemeClr val="tx1"/>
                </a:solidFill>
              </a:ln>
            </p:spPr>
            <p:txBody>
              <a:bodyPr wrap="none" rtlCol="0">
                <a:spAutoFit/>
              </a:bodyPr>
              <a:lstStyle/>
              <a:p>
                <a:r>
                  <a:rPr lang="en-US" sz="1400" i="1" dirty="0">
                    <a:latin typeface="Cambria Math" panose="02040503050406030204" pitchFamily="18" charset="0"/>
                    <a:ea typeface="Cambria Math" panose="02040503050406030204" pitchFamily="18" charset="0"/>
                  </a:rPr>
                  <a:t>Math function: </a:t>
                </a:r>
              </a:p>
              <a:p>
                <a:r>
                  <a:rPr lang="en-US" sz="1400" i="1" dirty="0">
                    <a:latin typeface="Cambria Math" panose="02040503050406030204" pitchFamily="18" charset="0"/>
                    <a:ea typeface="Cambria Math" panose="02040503050406030204" pitchFamily="18" charset="0"/>
                  </a:rPr>
                  <a:t>sol(0) = 0</a:t>
                </a:r>
              </a:p>
              <a:p>
                <a:r>
                  <a:rPr lang="en-US" sz="1400" i="1" dirty="0">
                    <a:latin typeface="Cambria Math" panose="02040503050406030204" pitchFamily="18" charset="0"/>
                    <a:ea typeface="Cambria Math" panose="02040503050406030204" pitchFamily="18" charset="0"/>
                  </a:rPr>
                  <a:t> </a:t>
                </a:r>
                <a14:m>
                  <m:oMath xmlns:m="http://schemas.openxmlformats.org/officeDocument/2006/math">
                    <m:r>
                      <a:rPr lang="en-US" sz="1400" i="1">
                        <a:latin typeface="Cambria Math"/>
                      </a:rPr>
                      <m:t>𝑠𝑜𝑙</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r>
                      <m:rPr>
                        <m:sty m:val="p"/>
                      </m:rPr>
                      <a:rPr lang="en-US" sz="1400">
                        <a:latin typeface="Cambria Math"/>
                      </a:rPr>
                      <m:t>max</m:t>
                    </m:r>
                    <m:r>
                      <a:rPr lang="en-US" sz="1400" i="1">
                        <a:latin typeface="Cambria Math"/>
                      </a:rPr>
                      <m:t>⁡{</m:t>
                    </m:r>
                    <m:r>
                      <a:rPr lang="en-US" sz="1400" i="1">
                        <a:latin typeface="Cambria Math"/>
                      </a:rPr>
                      <m:t>𝑠𝑜𝑙</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r>
                          <a:rPr lang="en-US" sz="1400" i="1">
                            <a:latin typeface="Cambria Math"/>
                          </a:rPr>
                          <m:t>−1</m:t>
                        </m:r>
                      </m:e>
                    </m:d>
                    <m:r>
                      <a:rPr lang="en-US" sz="1400" i="1">
                        <a:latin typeface="Cambria Math"/>
                      </a:rPr>
                      <m:t>, </m:t>
                    </m:r>
                    <m:r>
                      <a:rPr lang="en-US" sz="1400" i="1">
                        <a:latin typeface="Cambria Math"/>
                      </a:rPr>
                      <m:t>𝑣</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r>
                      <a:rPr lang="en-US" sz="1400" i="1">
                        <a:latin typeface="Cambria Math"/>
                      </a:rPr>
                      <m:t>𝑠𝑜𝑙</m:t>
                    </m:r>
                    <m:r>
                      <a:rPr lang="en-US" sz="1400" i="1">
                        <a:latin typeface="Cambria Math"/>
                      </a:rPr>
                      <m:t>(</m:t>
                    </m:r>
                    <m:r>
                      <a:rPr lang="en-US" sz="1400" i="1">
                        <a:latin typeface="Cambria Math"/>
                      </a:rPr>
                      <m:t>𝑝</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oMath>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1575614" y="927100"/>
                <a:ext cx="3549370" cy="738664"/>
              </a:xfrm>
              <a:prstGeom prst="rect">
                <a:avLst/>
              </a:prstGeom>
              <a:blipFill>
                <a:blip r:embed="rId2"/>
                <a:stretch>
                  <a:fillRect l="-342" t="-1626" b="-3252"/>
                </a:stretch>
              </a:blipFill>
              <a:ln>
                <a:solidFill>
                  <a:schemeClr val="tx1"/>
                </a:solidFill>
              </a:ln>
            </p:spPr>
            <p:txBody>
              <a:bodyPr/>
              <a:lstStyle/>
              <a:p>
                <a:r>
                  <a:rPr lang="en-US">
                    <a:noFill/>
                  </a:rPr>
                  <a:t> </a:t>
                </a:r>
              </a:p>
            </p:txBody>
          </p:sp>
        </mc:Fallback>
      </mc:AlternateContent>
      <p:sp>
        <p:nvSpPr>
          <p:cNvPr id="6" name="TextBox 5"/>
          <p:cNvSpPr txBox="1"/>
          <p:nvPr/>
        </p:nvSpPr>
        <p:spPr>
          <a:xfrm>
            <a:off x="5158639" y="927100"/>
            <a:ext cx="3206699" cy="738664"/>
          </a:xfrm>
          <a:prstGeom prst="rect">
            <a:avLst/>
          </a:prstGeom>
          <a:noFill/>
          <a:ln>
            <a:solidFill>
              <a:schemeClr val="tx1"/>
            </a:solidFill>
          </a:ln>
        </p:spPr>
        <p:txBody>
          <a:bodyPr wrap="square" rtlCol="0">
            <a:spAutoFit/>
          </a:bodyPr>
          <a:lstStyle/>
          <a:p>
            <a:r>
              <a:rPr lang="en-US" sz="1400" dirty="0"/>
              <a:t>The program will create an populate an array, </a:t>
            </a:r>
            <a:r>
              <a:rPr lang="en-US" sz="1400" dirty="0">
                <a:latin typeface="Courier New" panose="02070309020205020404" pitchFamily="49" charset="0"/>
                <a:cs typeface="Courier New" panose="02070309020205020404" pitchFamily="49" charset="0"/>
              </a:rPr>
              <a:t>sol</a:t>
            </a:r>
            <a:r>
              <a:rPr lang="en-US" sz="1400" dirty="0"/>
              <a:t>, corresponding to the </a:t>
            </a:r>
            <a:r>
              <a:rPr lang="en-US" sz="1400" i="1" dirty="0"/>
              <a:t>sol</a:t>
            </a:r>
            <a:r>
              <a:rPr lang="en-US" sz="1400" dirty="0"/>
              <a:t> function from the math definition.</a:t>
            </a:r>
          </a:p>
        </p:txBody>
      </p:sp>
      <p:sp>
        <p:nvSpPr>
          <p:cNvPr id="7" name="TextBox 6"/>
          <p:cNvSpPr txBox="1"/>
          <p:nvPr/>
        </p:nvSpPr>
        <p:spPr>
          <a:xfrm>
            <a:off x="7523301" y="1844268"/>
            <a:ext cx="3019731" cy="523220"/>
          </a:xfrm>
          <a:prstGeom prst="rect">
            <a:avLst/>
          </a:prstGeom>
          <a:noFill/>
          <a:ln>
            <a:solidFill>
              <a:schemeClr val="bg1">
                <a:lumMod val="50000"/>
              </a:schemeClr>
            </a:solidFill>
          </a:ln>
        </p:spPr>
        <p:txBody>
          <a:bodyPr wrap="square" rtlCol="0">
            <a:spAutoFit/>
          </a:bodyPr>
          <a:lstStyle/>
          <a:p>
            <a:r>
              <a:rPr lang="en-US" sz="1400" dirty="0"/>
              <a:t>The </a:t>
            </a:r>
            <a:r>
              <a:rPr lang="en-US" sz="1400" dirty="0">
                <a:latin typeface="Courier New" panose="02070309020205020404" pitchFamily="49" charset="0"/>
                <a:cs typeface="Courier New" panose="02070309020205020404" pitchFamily="49" charset="0"/>
              </a:rPr>
              <a:t>sol</a:t>
            </a:r>
            <a:r>
              <a:rPr lang="en-US" sz="1400" dirty="0"/>
              <a:t> array must have size n+1 </a:t>
            </a:r>
            <a:r>
              <a:rPr lang="en-US" sz="1400" dirty="0" err="1"/>
              <a:t>b.c.</a:t>
            </a:r>
            <a:r>
              <a:rPr lang="en-US" sz="1400" dirty="0"/>
              <a:t> we must access indexes from 0 to n.</a:t>
            </a:r>
          </a:p>
        </p:txBody>
      </p:sp>
      <p:graphicFrame>
        <p:nvGraphicFramePr>
          <p:cNvPr id="9" name="Table 8"/>
          <p:cNvGraphicFramePr>
            <a:graphicFrameLocks noGrp="1"/>
          </p:cNvGraphicFramePr>
          <p:nvPr>
            <p:extLst>
              <p:ext uri="{D42A27DB-BD31-4B8C-83A1-F6EECF244321}">
                <p14:modId xmlns:p14="http://schemas.microsoft.com/office/powerpoint/2010/main" val="3750992581"/>
              </p:ext>
            </p:extLst>
          </p:nvPr>
        </p:nvGraphicFramePr>
        <p:xfrm>
          <a:off x="7533969" y="2976880"/>
          <a:ext cx="3515030" cy="2890520"/>
        </p:xfrm>
        <a:graphic>
          <a:graphicData uri="http://schemas.openxmlformats.org/drawingml/2006/table">
            <a:tbl>
              <a:tblPr firstRow="1" bandRow="1">
                <a:tableStyleId>{2D5ABB26-0587-4C30-8999-92F81FD0307C}</a:tableStyleId>
              </a:tblPr>
              <a:tblGrid>
                <a:gridCol w="339742">
                  <a:extLst>
                    <a:ext uri="{9D8B030D-6E8A-4147-A177-3AD203B41FA5}">
                      <a16:colId xmlns:a16="http://schemas.microsoft.com/office/drawing/2014/main" val="20000"/>
                    </a:ext>
                  </a:extLst>
                </a:gridCol>
                <a:gridCol w="339742">
                  <a:extLst>
                    <a:ext uri="{9D8B030D-6E8A-4147-A177-3AD203B41FA5}">
                      <a16:colId xmlns:a16="http://schemas.microsoft.com/office/drawing/2014/main" val="20001"/>
                    </a:ext>
                  </a:extLst>
                </a:gridCol>
                <a:gridCol w="475639">
                  <a:extLst>
                    <a:ext uri="{9D8B030D-6E8A-4147-A177-3AD203B41FA5}">
                      <a16:colId xmlns:a16="http://schemas.microsoft.com/office/drawing/2014/main" val="20002"/>
                    </a:ext>
                  </a:extLst>
                </a:gridCol>
                <a:gridCol w="475639">
                  <a:extLst>
                    <a:ext uri="{9D8B030D-6E8A-4147-A177-3AD203B41FA5}">
                      <a16:colId xmlns:a16="http://schemas.microsoft.com/office/drawing/2014/main" val="1012709585"/>
                    </a:ext>
                  </a:extLst>
                </a:gridCol>
                <a:gridCol w="1884268">
                  <a:extLst>
                    <a:ext uri="{9D8B030D-6E8A-4147-A177-3AD203B41FA5}">
                      <a16:colId xmlns:a16="http://schemas.microsoft.com/office/drawing/2014/main" val="20003"/>
                    </a:ext>
                  </a:extLst>
                </a:gridCol>
              </a:tblGrid>
              <a:tr h="361315">
                <a:tc>
                  <a:txBody>
                    <a:bodyPr/>
                    <a:lstStyle/>
                    <a:p>
                      <a:pPr algn="r"/>
                      <a:r>
                        <a:rPr lang="en-US" sz="1400" dirty="0" err="1"/>
                        <a:t>j</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err="1"/>
                        <a:t>v</a:t>
                      </a:r>
                      <a:r>
                        <a:rPr lang="en-US" sz="1400" baseline="-25000" dirty="0" err="1"/>
                        <a:t>j</a:t>
                      </a:r>
                      <a:endParaRPr lang="en-US" sz="1400"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err="1"/>
                        <a:t>p</a:t>
                      </a:r>
                      <a:r>
                        <a:rPr lang="en-US" sz="1400" baseline="-25000" dirty="0" err="1"/>
                        <a:t>j</a:t>
                      </a:r>
                      <a:endParaRPr lang="en-US" sz="1400"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sol[j]</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1315">
                <a:tc>
                  <a:txBody>
                    <a:bodyPr/>
                    <a:lstStyle/>
                    <a:p>
                      <a:pPr algn="r"/>
                      <a:r>
                        <a:rPr lang="en-US" sz="1400"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1315">
                <a:tc>
                  <a:txBody>
                    <a:bodyPr/>
                    <a:lstStyle/>
                    <a:p>
                      <a:pPr algn="r"/>
                      <a:r>
                        <a:rPr lang="en-US" sz="1400"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5 = max{0,</a:t>
                      </a:r>
                      <a:r>
                        <a:rPr lang="en-US" sz="1400" baseline="0" dirty="0"/>
                        <a:t> 5+0</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1315">
                <a:tc>
                  <a:txBody>
                    <a:bodyPr/>
                    <a:lstStyle/>
                    <a:p>
                      <a:pPr algn="r"/>
                      <a:r>
                        <a:rPr lang="en-US" sz="1400"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6 = max{5,</a:t>
                      </a:r>
                      <a:r>
                        <a:rPr lang="en-US" sz="1400" baseline="0" dirty="0"/>
                        <a:t> 6+0</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1315">
                <a:tc>
                  <a:txBody>
                    <a:bodyPr/>
                    <a:lstStyle/>
                    <a:p>
                      <a:pPr algn="r"/>
                      <a:r>
                        <a:rPr lang="en-US" sz="1400"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9 = max{6,</a:t>
                      </a:r>
                      <a:r>
                        <a:rPr lang="en-US" sz="1400" baseline="0" dirty="0"/>
                        <a:t> 3+6</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61315">
                <a:tc>
                  <a:txBody>
                    <a:bodyPr/>
                    <a:lstStyle/>
                    <a:p>
                      <a:pPr algn="r"/>
                      <a:r>
                        <a:rPr lang="en-US" sz="1400"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9 = max{9,</a:t>
                      </a:r>
                      <a:r>
                        <a:rPr lang="en-US" sz="1400" baseline="0" dirty="0"/>
                        <a:t> 2+5</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61315">
                <a:tc>
                  <a:txBody>
                    <a:bodyPr/>
                    <a:lstStyle/>
                    <a:p>
                      <a:pPr algn="r"/>
                      <a:r>
                        <a:rPr lang="en-US" sz="1400"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11 = max{9,</a:t>
                      </a:r>
                      <a:r>
                        <a:rPr lang="en-US" sz="1400" baseline="0" dirty="0"/>
                        <a:t> 2+9</a:t>
                      </a:r>
                      <a:r>
                        <a:rPr lang="en-US" sz="1400" dirty="0"/>
                        <a: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61315">
                <a:tc>
                  <a:txBody>
                    <a:bodyPr/>
                    <a:lstStyle/>
                    <a:p>
                      <a:pPr algn="r"/>
                      <a:r>
                        <a:rPr lang="en-US" sz="1400"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4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11 = max{11,</a:t>
                      </a:r>
                      <a:r>
                        <a:rPr lang="en-US" sz="1400" baseline="0" dirty="0"/>
                        <a:t> 5+0</a:t>
                      </a:r>
                      <a:r>
                        <a:rPr lang="en-US" sz="1400" dirty="0"/>
                        <a: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0" name="TextBox 9"/>
          <p:cNvSpPr txBox="1"/>
          <p:nvPr/>
        </p:nvSpPr>
        <p:spPr>
          <a:xfrm>
            <a:off x="4495800" y="6356350"/>
            <a:ext cx="4630242" cy="369332"/>
          </a:xfrm>
          <a:prstGeom prst="rect">
            <a:avLst/>
          </a:prstGeom>
          <a:noFill/>
        </p:spPr>
        <p:txBody>
          <a:bodyPr wrap="none" rtlCol="0">
            <a:spAutoFit/>
          </a:bodyPr>
          <a:lstStyle/>
          <a:p>
            <a:r>
              <a:rPr lang="en-US" dirty="0"/>
              <a:t>Time complexity: Θ(N), Space complexity:  Θ(N)</a:t>
            </a:r>
          </a:p>
        </p:txBody>
      </p:sp>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A75ADB2C-A37C-5D86-3D5D-E26355BB242A}"/>
                  </a:ext>
                </a:extLst>
              </p14:cNvPr>
              <p14:cNvContentPartPr/>
              <p14:nvPr/>
            </p14:nvContentPartPr>
            <p14:xfrm>
              <a:off x="334080" y="1312200"/>
              <a:ext cx="11836440" cy="5501520"/>
            </p14:xfrm>
          </p:contentPart>
        </mc:Choice>
        <mc:Fallback xmlns="">
          <p:pic>
            <p:nvPicPr>
              <p:cNvPr id="11" name="Ink 10">
                <a:extLst>
                  <a:ext uri="{FF2B5EF4-FFF2-40B4-BE49-F238E27FC236}">
                    <a16:creationId xmlns:a16="http://schemas.microsoft.com/office/drawing/2014/main" id="{A75ADB2C-A37C-5D86-3D5D-E26355BB242A}"/>
                  </a:ext>
                </a:extLst>
              </p:cNvPr>
              <p:cNvPicPr/>
              <p:nvPr/>
            </p:nvPicPr>
            <p:blipFill>
              <a:blip r:embed="rId4"/>
              <a:stretch>
                <a:fillRect/>
              </a:stretch>
            </p:blipFill>
            <p:spPr>
              <a:xfrm>
                <a:off x="324720" y="1302840"/>
                <a:ext cx="11855160" cy="5520240"/>
              </a:xfrm>
              <a:prstGeom prst="rect">
                <a:avLst/>
              </a:prstGeom>
            </p:spPr>
          </p:pic>
        </mc:Fallback>
      </mc:AlternateContent>
    </p:spTree>
    <p:extLst>
      <p:ext uri="{BB962C8B-B14F-4D97-AF65-F5344CB8AC3E}">
        <p14:creationId xmlns:p14="http://schemas.microsoft.com/office/powerpoint/2010/main" val="238701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Scheduling – </a:t>
            </a:r>
            <a:br>
              <a:rPr lang="en-US" dirty="0"/>
            </a:br>
            <a:r>
              <a:rPr lang="en-US" dirty="0"/>
              <a:t>Brute Force Solution</a:t>
            </a:r>
          </a:p>
        </p:txBody>
      </p:sp>
      <p:sp>
        <p:nvSpPr>
          <p:cNvPr id="3" name="Content Placeholder 2"/>
          <p:cNvSpPr>
            <a:spLocks noGrp="1"/>
          </p:cNvSpPr>
          <p:nvPr>
            <p:ph idx="1"/>
          </p:nvPr>
        </p:nvSpPr>
        <p:spPr>
          <a:xfrm>
            <a:off x="1524000" y="1905000"/>
            <a:ext cx="5410200" cy="2514600"/>
          </a:xfrm>
        </p:spPr>
        <p:txBody>
          <a:bodyPr>
            <a:normAutofit lnSpcReduction="10000"/>
          </a:bodyPr>
          <a:lstStyle/>
          <a:p>
            <a:r>
              <a:rPr lang="en-US" sz="2400" dirty="0"/>
              <a:t>For each job we have the option to include it (1) or not(0). Gives:</a:t>
            </a:r>
          </a:p>
          <a:p>
            <a:pPr lvl="1"/>
            <a:r>
              <a:rPr lang="en-US" sz="2000" dirty="0"/>
              <a:t>The power set for a set of 5 elements, or</a:t>
            </a:r>
          </a:p>
          <a:p>
            <a:pPr lvl="1"/>
            <a:r>
              <a:rPr lang="en-US" sz="2000" dirty="0"/>
              <a:t>All possible permutations with repetitions over n positions with values 0 or 1=&gt; O(__) </a:t>
            </a:r>
          </a:p>
          <a:p>
            <a:pPr lvl="1"/>
            <a:r>
              <a:rPr lang="en-US" sz="2000" dirty="0"/>
              <a:t>Note: exclude sets with overlapping jobs.</a:t>
            </a:r>
          </a:p>
          <a:p>
            <a:r>
              <a:rPr lang="en-US" sz="2400" dirty="0"/>
              <a:t>Time complexity: O(___)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graphicFrame>
        <p:nvGraphicFramePr>
          <p:cNvPr id="5" name="Table 4"/>
          <p:cNvGraphicFramePr>
            <a:graphicFrameLocks noGrp="1"/>
          </p:cNvGraphicFramePr>
          <p:nvPr/>
        </p:nvGraphicFramePr>
        <p:xfrm>
          <a:off x="6934204" y="2362200"/>
          <a:ext cx="3733797" cy="3977640"/>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0000"/>
                    </a:ext>
                  </a:extLst>
                </a:gridCol>
                <a:gridCol w="380997">
                  <a:extLst>
                    <a:ext uri="{9D8B030D-6E8A-4147-A177-3AD203B41FA5}">
                      <a16:colId xmlns:a16="http://schemas.microsoft.com/office/drawing/2014/main" val="20001"/>
                    </a:ext>
                  </a:extLst>
                </a:gridCol>
                <a:gridCol w="457203">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990597">
                  <a:extLst>
                    <a:ext uri="{9D8B030D-6E8A-4147-A177-3AD203B41FA5}">
                      <a16:colId xmlns:a16="http://schemas.microsoft.com/office/drawing/2014/main" val="20006"/>
                    </a:ext>
                  </a:extLst>
                </a:gridCol>
              </a:tblGrid>
              <a:tr h="37084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Valid</a:t>
                      </a:r>
                    </a:p>
                  </a:txBody>
                  <a:tcPr/>
                </a:tc>
                <a:tc>
                  <a:txBody>
                    <a:bodyPr/>
                    <a:lstStyle/>
                    <a:p>
                      <a:r>
                        <a:rPr lang="en-US" dirty="0"/>
                        <a:t>Total </a:t>
                      </a:r>
                    </a:p>
                    <a:p>
                      <a:r>
                        <a:rPr lang="en-US" dirty="0"/>
                        <a:t>value</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yes</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yes</a:t>
                      </a:r>
                    </a:p>
                  </a:txBody>
                  <a:tcPr/>
                </a:tc>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yes</a:t>
                      </a:r>
                    </a:p>
                  </a:txBody>
                  <a:tcPr/>
                </a:tc>
                <a:tc>
                  <a:txBody>
                    <a:bodyPr/>
                    <a:lstStyle/>
                    <a:p>
                      <a:r>
                        <a:rPr lang="en-US" dirty="0"/>
                        <a:t>4</a:t>
                      </a:r>
                    </a:p>
                  </a:txBody>
                  <a:tcPr/>
                </a:tc>
                <a:extLst>
                  <a:ext uri="{0D108BD9-81ED-4DB2-BD59-A6C34878D82A}">
                    <a16:rowId xmlns:a16="http://schemas.microsoft.com/office/drawing/2014/main" val="10003"/>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no</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yes</a:t>
                      </a:r>
                    </a:p>
                  </a:txBody>
                  <a:tcPr/>
                </a:tc>
                <a:tc>
                  <a:txBody>
                    <a:bodyPr/>
                    <a:lstStyle/>
                    <a:p>
                      <a:r>
                        <a:rPr lang="en-US" dirty="0"/>
                        <a:t>2</a:t>
                      </a:r>
                    </a:p>
                  </a:txBody>
                  <a:tcPr/>
                </a:tc>
                <a:extLst>
                  <a:ext uri="{0D108BD9-81ED-4DB2-BD59-A6C34878D82A}">
                    <a16:rowId xmlns:a16="http://schemas.microsoft.com/office/drawing/2014/main" val="100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yes</a:t>
                      </a:r>
                    </a:p>
                  </a:txBody>
                  <a:tcPr/>
                </a:tc>
                <a:tc>
                  <a:txBody>
                    <a:bodyPr/>
                    <a:lstStyle/>
                    <a:p>
                      <a:r>
                        <a:rPr lang="en-US" dirty="0"/>
                        <a:t>4 (=2+2)</a:t>
                      </a:r>
                    </a:p>
                  </a:txBody>
                  <a:tcPr/>
                </a:tc>
                <a:extLst>
                  <a:ext uri="{0D108BD9-81ED-4DB2-BD59-A6C34878D82A}">
                    <a16:rowId xmlns:a16="http://schemas.microsoft.com/office/drawing/2014/main" val="10006"/>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no</a:t>
                      </a:r>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8"/>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no</a:t>
                      </a:r>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nvGraphicFramePr>
        <p:xfrm>
          <a:off x="2362200" y="5117068"/>
          <a:ext cx="2438400" cy="148336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tblGrid>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p:cNvSpPr txBox="1"/>
          <p:nvPr/>
        </p:nvSpPr>
        <p:spPr>
          <a:xfrm>
            <a:off x="2587493" y="4823936"/>
            <a:ext cx="301686" cy="369332"/>
          </a:xfrm>
          <a:prstGeom prst="rect">
            <a:avLst/>
          </a:prstGeom>
          <a:noFill/>
        </p:spPr>
        <p:txBody>
          <a:bodyPr wrap="none" rtlCol="0">
            <a:spAutoFit/>
          </a:bodyPr>
          <a:lstStyle/>
          <a:p>
            <a:r>
              <a:rPr lang="en-US" dirty="0"/>
              <a:t>2</a:t>
            </a:r>
          </a:p>
        </p:txBody>
      </p:sp>
      <p:sp>
        <p:nvSpPr>
          <p:cNvPr id="9" name="TextBox 8"/>
          <p:cNvSpPr txBox="1"/>
          <p:nvPr/>
        </p:nvSpPr>
        <p:spPr>
          <a:xfrm>
            <a:off x="3051114" y="5204936"/>
            <a:ext cx="301686" cy="369332"/>
          </a:xfrm>
          <a:prstGeom prst="rect">
            <a:avLst/>
          </a:prstGeom>
          <a:noFill/>
        </p:spPr>
        <p:txBody>
          <a:bodyPr wrap="none" rtlCol="0">
            <a:spAutoFit/>
          </a:bodyPr>
          <a:lstStyle/>
          <a:p>
            <a:r>
              <a:rPr lang="en-US" dirty="0">
                <a:solidFill>
                  <a:srgbClr val="FF0000"/>
                </a:solidFill>
              </a:rPr>
              <a:t>3</a:t>
            </a:r>
          </a:p>
        </p:txBody>
      </p:sp>
      <p:sp>
        <p:nvSpPr>
          <p:cNvPr id="10" name="TextBox 9"/>
          <p:cNvSpPr txBox="1"/>
          <p:nvPr/>
        </p:nvSpPr>
        <p:spPr>
          <a:xfrm>
            <a:off x="3432114" y="5574268"/>
            <a:ext cx="301686" cy="369332"/>
          </a:xfrm>
          <a:prstGeom prst="rect">
            <a:avLst/>
          </a:prstGeom>
          <a:noFill/>
        </p:spPr>
        <p:txBody>
          <a:bodyPr wrap="none" rtlCol="0">
            <a:spAutoFit/>
          </a:bodyPr>
          <a:lstStyle/>
          <a:p>
            <a:r>
              <a:rPr lang="en-US" dirty="0"/>
              <a:t>2</a:t>
            </a:r>
          </a:p>
        </p:txBody>
      </p:sp>
      <p:sp>
        <p:nvSpPr>
          <p:cNvPr id="11" name="TextBox 10"/>
          <p:cNvSpPr txBox="1"/>
          <p:nvPr/>
        </p:nvSpPr>
        <p:spPr>
          <a:xfrm>
            <a:off x="3813114" y="5955268"/>
            <a:ext cx="301686" cy="369332"/>
          </a:xfrm>
          <a:prstGeom prst="rect">
            <a:avLst/>
          </a:prstGeom>
          <a:noFill/>
        </p:spPr>
        <p:txBody>
          <a:bodyPr wrap="none" rtlCol="0">
            <a:spAutoFit/>
          </a:bodyPr>
          <a:lstStyle/>
          <a:p>
            <a:r>
              <a:rPr lang="en-US" dirty="0">
                <a:solidFill>
                  <a:srgbClr val="FF0000"/>
                </a:solidFill>
              </a:rPr>
              <a:t>4</a:t>
            </a:r>
          </a:p>
        </p:txBody>
      </p:sp>
      <p:sp>
        <p:nvSpPr>
          <p:cNvPr id="12" name="TextBox 11"/>
          <p:cNvSpPr txBox="1"/>
          <p:nvPr/>
        </p:nvSpPr>
        <p:spPr>
          <a:xfrm>
            <a:off x="4191000" y="6336268"/>
            <a:ext cx="301686" cy="369332"/>
          </a:xfrm>
          <a:prstGeom prst="rect">
            <a:avLst/>
          </a:prstGeom>
          <a:noFill/>
        </p:spPr>
        <p:txBody>
          <a:bodyPr wrap="none" rtlCol="0">
            <a:spAutoFit/>
          </a:bodyPr>
          <a:lstStyle/>
          <a:p>
            <a:r>
              <a:rPr lang="en-US" dirty="0"/>
              <a:t>2</a:t>
            </a:r>
          </a:p>
        </p:txBody>
      </p:sp>
      <p:sp>
        <p:nvSpPr>
          <p:cNvPr id="13" name="TextBox 12"/>
          <p:cNvSpPr txBox="1"/>
          <p:nvPr/>
        </p:nvSpPr>
        <p:spPr>
          <a:xfrm>
            <a:off x="2057400" y="4900136"/>
            <a:ext cx="301686" cy="369332"/>
          </a:xfrm>
          <a:prstGeom prst="rect">
            <a:avLst/>
          </a:prstGeom>
          <a:noFill/>
        </p:spPr>
        <p:txBody>
          <a:bodyPr wrap="none" rtlCol="0">
            <a:spAutoFit/>
          </a:bodyPr>
          <a:lstStyle/>
          <a:p>
            <a:r>
              <a:rPr lang="en-US" dirty="0"/>
              <a:t>1</a:t>
            </a:r>
          </a:p>
        </p:txBody>
      </p:sp>
      <p:sp>
        <p:nvSpPr>
          <p:cNvPr id="14" name="TextBox 13"/>
          <p:cNvSpPr txBox="1"/>
          <p:nvPr/>
        </p:nvSpPr>
        <p:spPr>
          <a:xfrm>
            <a:off x="2517714" y="5281136"/>
            <a:ext cx="301686" cy="369332"/>
          </a:xfrm>
          <a:prstGeom prst="rect">
            <a:avLst/>
          </a:prstGeom>
          <a:noFill/>
        </p:spPr>
        <p:txBody>
          <a:bodyPr wrap="none" rtlCol="0">
            <a:spAutoFit/>
          </a:bodyPr>
          <a:lstStyle/>
          <a:p>
            <a:r>
              <a:rPr lang="en-US" dirty="0"/>
              <a:t>2</a:t>
            </a:r>
          </a:p>
        </p:txBody>
      </p:sp>
      <p:sp>
        <p:nvSpPr>
          <p:cNvPr id="15" name="TextBox 14"/>
          <p:cNvSpPr txBox="1"/>
          <p:nvPr/>
        </p:nvSpPr>
        <p:spPr>
          <a:xfrm>
            <a:off x="2898714" y="5662136"/>
            <a:ext cx="301686" cy="369332"/>
          </a:xfrm>
          <a:prstGeom prst="rect">
            <a:avLst/>
          </a:prstGeom>
          <a:noFill/>
        </p:spPr>
        <p:txBody>
          <a:bodyPr wrap="none" rtlCol="0">
            <a:spAutoFit/>
          </a:bodyPr>
          <a:lstStyle/>
          <a:p>
            <a:r>
              <a:rPr lang="en-US" dirty="0"/>
              <a:t>3</a:t>
            </a:r>
          </a:p>
        </p:txBody>
      </p:sp>
      <p:sp>
        <p:nvSpPr>
          <p:cNvPr id="16" name="TextBox 15"/>
          <p:cNvSpPr txBox="1"/>
          <p:nvPr/>
        </p:nvSpPr>
        <p:spPr>
          <a:xfrm>
            <a:off x="3279714" y="6043136"/>
            <a:ext cx="301686" cy="369332"/>
          </a:xfrm>
          <a:prstGeom prst="rect">
            <a:avLst/>
          </a:prstGeom>
          <a:noFill/>
        </p:spPr>
        <p:txBody>
          <a:bodyPr wrap="none" rtlCol="0">
            <a:spAutoFit/>
          </a:bodyPr>
          <a:lstStyle/>
          <a:p>
            <a:r>
              <a:rPr lang="en-US" dirty="0"/>
              <a:t>4</a:t>
            </a:r>
          </a:p>
        </p:txBody>
      </p:sp>
      <p:sp>
        <p:nvSpPr>
          <p:cNvPr id="17" name="TextBox 16"/>
          <p:cNvSpPr txBox="1"/>
          <p:nvPr/>
        </p:nvSpPr>
        <p:spPr>
          <a:xfrm>
            <a:off x="3660714" y="6412468"/>
            <a:ext cx="301686" cy="369332"/>
          </a:xfrm>
          <a:prstGeom prst="rect">
            <a:avLst/>
          </a:prstGeom>
          <a:noFill/>
        </p:spPr>
        <p:txBody>
          <a:bodyPr wrap="none" rtlCol="0">
            <a:spAutoFit/>
          </a:bodyPr>
          <a:lstStyle/>
          <a:p>
            <a:r>
              <a:rPr lang="en-US" dirty="0"/>
              <a:t>5</a:t>
            </a:r>
          </a:p>
        </p:txBody>
      </p:sp>
      <mc:AlternateContent xmlns:mc="http://schemas.openxmlformats.org/markup-compatibility/2006" xmlns:p14="http://schemas.microsoft.com/office/powerpoint/2010/main">
        <mc:Choice Requires="p14">
          <p:contentPart p14:bwMode="auto" r:id="rId3">
            <p14:nvContentPartPr>
              <p14:cNvPr id="18" name="Ink 17">
                <a:extLst>
                  <a:ext uri="{FF2B5EF4-FFF2-40B4-BE49-F238E27FC236}">
                    <a16:creationId xmlns:a16="http://schemas.microsoft.com/office/drawing/2014/main" id="{7739B138-4FAC-A400-98A3-CD1429DE29FC}"/>
                  </a:ext>
                </a:extLst>
              </p14:cNvPr>
              <p14:cNvContentPartPr/>
              <p14:nvPr/>
            </p14:nvContentPartPr>
            <p14:xfrm>
              <a:off x="3202560" y="83880"/>
              <a:ext cx="8384760" cy="5383800"/>
            </p14:xfrm>
          </p:contentPart>
        </mc:Choice>
        <mc:Fallback xmlns="">
          <p:pic>
            <p:nvPicPr>
              <p:cNvPr id="18" name="Ink 17">
                <a:extLst>
                  <a:ext uri="{FF2B5EF4-FFF2-40B4-BE49-F238E27FC236}">
                    <a16:creationId xmlns:a16="http://schemas.microsoft.com/office/drawing/2014/main" id="{7739B138-4FAC-A400-98A3-CD1429DE29FC}"/>
                  </a:ext>
                </a:extLst>
              </p:cNvPr>
              <p:cNvPicPr/>
              <p:nvPr/>
            </p:nvPicPr>
            <p:blipFill>
              <a:blip r:embed="rId4"/>
              <a:stretch>
                <a:fillRect/>
              </a:stretch>
            </p:blipFill>
            <p:spPr>
              <a:xfrm>
                <a:off x="3193200" y="74520"/>
                <a:ext cx="8403480" cy="5402520"/>
              </a:xfrm>
              <a:prstGeom prst="rect">
                <a:avLst/>
              </a:prstGeom>
            </p:spPr>
          </p:pic>
        </mc:Fallback>
      </mc:AlternateContent>
    </p:spTree>
    <p:extLst>
      <p:ext uri="{BB962C8B-B14F-4D97-AF65-F5344CB8AC3E}">
        <p14:creationId xmlns:p14="http://schemas.microsoft.com/office/powerpoint/2010/main" val="30968766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Job Scheduling – </a:t>
            </a:r>
            <a:br>
              <a:rPr lang="en-US" dirty="0"/>
            </a:br>
            <a:r>
              <a:rPr lang="en-US" dirty="0"/>
              <a:t>Brute Force Solution</a:t>
            </a:r>
          </a:p>
        </p:txBody>
      </p:sp>
      <p:sp>
        <p:nvSpPr>
          <p:cNvPr id="3" name="Content Placeholder 2"/>
          <p:cNvSpPr>
            <a:spLocks noGrp="1"/>
          </p:cNvSpPr>
          <p:nvPr>
            <p:ph idx="1"/>
          </p:nvPr>
        </p:nvSpPr>
        <p:spPr>
          <a:xfrm>
            <a:off x="1524000" y="1905000"/>
            <a:ext cx="5410200" cy="2514600"/>
          </a:xfrm>
        </p:spPr>
        <p:txBody>
          <a:bodyPr>
            <a:normAutofit lnSpcReduction="10000"/>
          </a:bodyPr>
          <a:lstStyle/>
          <a:p>
            <a:r>
              <a:rPr lang="en-US" sz="2400" dirty="0"/>
              <a:t>For each job we have the option to include it (1) or not(0). Gives:</a:t>
            </a:r>
          </a:p>
          <a:p>
            <a:pPr lvl="1"/>
            <a:r>
              <a:rPr lang="en-US" sz="2000" dirty="0"/>
              <a:t>The power set for a set of 5 elements, or</a:t>
            </a:r>
          </a:p>
          <a:p>
            <a:pPr lvl="1"/>
            <a:r>
              <a:rPr lang="en-US" sz="2000" dirty="0"/>
              <a:t>All possible permutations with repetitions over n positions with values 0 or 1=&gt; O(</a:t>
            </a:r>
            <a:r>
              <a:rPr lang="en-US" sz="2000" b="1" dirty="0">
                <a:solidFill>
                  <a:srgbClr val="7030A0"/>
                </a:solidFill>
              </a:rPr>
              <a:t>2</a:t>
            </a:r>
            <a:r>
              <a:rPr lang="en-US" sz="2000" b="1" baseline="30000" dirty="0">
                <a:solidFill>
                  <a:srgbClr val="7030A0"/>
                </a:solidFill>
              </a:rPr>
              <a:t>n</a:t>
            </a:r>
            <a:r>
              <a:rPr lang="en-US" sz="2000" dirty="0"/>
              <a:t>) </a:t>
            </a:r>
          </a:p>
          <a:p>
            <a:pPr lvl="1"/>
            <a:r>
              <a:rPr lang="en-US" sz="2000" dirty="0"/>
              <a:t>Note: exclude sets with overlapping jobs.</a:t>
            </a:r>
          </a:p>
          <a:p>
            <a:r>
              <a:rPr lang="en-US" sz="2400" dirty="0"/>
              <a:t>Time complexity: O(</a:t>
            </a:r>
            <a:r>
              <a:rPr lang="en-US" sz="2400" b="1" dirty="0">
                <a:solidFill>
                  <a:srgbClr val="7030A0"/>
                </a:solidFill>
              </a:rPr>
              <a:t>2</a:t>
            </a:r>
            <a:r>
              <a:rPr lang="en-US" sz="2400" b="1" baseline="30000" dirty="0">
                <a:solidFill>
                  <a:srgbClr val="7030A0"/>
                </a:solidFill>
              </a:rPr>
              <a:t>n</a:t>
            </a:r>
            <a:r>
              <a:rPr lang="en-US" sz="2400"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725403964"/>
              </p:ext>
            </p:extLst>
          </p:nvPr>
        </p:nvGraphicFramePr>
        <p:xfrm>
          <a:off x="6934204" y="2362200"/>
          <a:ext cx="3733797" cy="3977640"/>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0000"/>
                    </a:ext>
                  </a:extLst>
                </a:gridCol>
                <a:gridCol w="380997">
                  <a:extLst>
                    <a:ext uri="{9D8B030D-6E8A-4147-A177-3AD203B41FA5}">
                      <a16:colId xmlns:a16="http://schemas.microsoft.com/office/drawing/2014/main" val="20001"/>
                    </a:ext>
                  </a:extLst>
                </a:gridCol>
                <a:gridCol w="457203">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990597">
                  <a:extLst>
                    <a:ext uri="{9D8B030D-6E8A-4147-A177-3AD203B41FA5}">
                      <a16:colId xmlns:a16="http://schemas.microsoft.com/office/drawing/2014/main" val="20006"/>
                    </a:ext>
                  </a:extLst>
                </a:gridCol>
              </a:tblGrid>
              <a:tr h="37084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Valid</a:t>
                      </a:r>
                    </a:p>
                  </a:txBody>
                  <a:tcPr/>
                </a:tc>
                <a:tc>
                  <a:txBody>
                    <a:bodyPr/>
                    <a:lstStyle/>
                    <a:p>
                      <a:r>
                        <a:rPr lang="en-US" dirty="0"/>
                        <a:t>Total </a:t>
                      </a:r>
                    </a:p>
                    <a:p>
                      <a:r>
                        <a:rPr lang="en-US" dirty="0"/>
                        <a:t>value</a:t>
                      </a:r>
                    </a:p>
                  </a:txBody>
                  <a:tcPr/>
                </a:tc>
                <a:extLst>
                  <a:ext uri="{0D108BD9-81ED-4DB2-BD59-A6C34878D82A}">
                    <a16:rowId xmlns:a16="http://schemas.microsoft.com/office/drawing/2014/main" val="10000"/>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yes</a:t>
                      </a:r>
                    </a:p>
                  </a:txBody>
                  <a:tcPr/>
                </a:tc>
                <a:tc>
                  <a:txBody>
                    <a:bodyPr/>
                    <a:lstStyle/>
                    <a:p>
                      <a:r>
                        <a:rPr lang="en-US" dirty="0"/>
                        <a:t>0</a:t>
                      </a:r>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yes</a:t>
                      </a:r>
                    </a:p>
                  </a:txBody>
                  <a:tcPr/>
                </a:tc>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yes</a:t>
                      </a:r>
                    </a:p>
                  </a:txBody>
                  <a:tcPr/>
                </a:tc>
                <a:tc>
                  <a:txBody>
                    <a:bodyPr/>
                    <a:lstStyle/>
                    <a:p>
                      <a:r>
                        <a:rPr lang="en-US" dirty="0"/>
                        <a:t>4</a:t>
                      </a:r>
                    </a:p>
                  </a:txBody>
                  <a:tcPr/>
                </a:tc>
                <a:extLst>
                  <a:ext uri="{0D108BD9-81ED-4DB2-BD59-A6C34878D82A}">
                    <a16:rowId xmlns:a16="http://schemas.microsoft.com/office/drawing/2014/main" val="10003"/>
                  </a:ext>
                </a:extLst>
              </a:tr>
              <a:tr h="370840">
                <a:tc>
                  <a:txBody>
                    <a:bodyPr/>
                    <a:lstStyle/>
                    <a:p>
                      <a:r>
                        <a:rPr lang="en-US" dirty="0"/>
                        <a:t>0</a:t>
                      </a:r>
                    </a:p>
                  </a:txBody>
                  <a:tcPr/>
                </a:tc>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no</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0</a:t>
                      </a:r>
                    </a:p>
                  </a:txBody>
                  <a:tcPr/>
                </a:tc>
                <a:tc>
                  <a:txBody>
                    <a:bodyPr/>
                    <a:lstStyle/>
                    <a:p>
                      <a:r>
                        <a:rPr lang="en-US" dirty="0"/>
                        <a:t>yes</a:t>
                      </a:r>
                    </a:p>
                  </a:txBody>
                  <a:tcPr/>
                </a:tc>
                <a:tc>
                  <a:txBody>
                    <a:bodyPr/>
                    <a:lstStyle/>
                    <a:p>
                      <a:r>
                        <a:rPr lang="en-US" dirty="0"/>
                        <a:t>2</a:t>
                      </a:r>
                    </a:p>
                  </a:txBody>
                  <a:tcPr/>
                </a:tc>
                <a:extLst>
                  <a:ext uri="{0D108BD9-81ED-4DB2-BD59-A6C34878D82A}">
                    <a16:rowId xmlns:a16="http://schemas.microsoft.com/office/drawing/2014/main" val="10005"/>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0</a:t>
                      </a:r>
                    </a:p>
                  </a:txBody>
                  <a:tcPr/>
                </a:tc>
                <a:tc>
                  <a:txBody>
                    <a:bodyPr/>
                    <a:lstStyle/>
                    <a:p>
                      <a:r>
                        <a:rPr lang="en-US" dirty="0"/>
                        <a:t>1</a:t>
                      </a:r>
                    </a:p>
                  </a:txBody>
                  <a:tcPr/>
                </a:tc>
                <a:tc>
                  <a:txBody>
                    <a:bodyPr/>
                    <a:lstStyle/>
                    <a:p>
                      <a:r>
                        <a:rPr lang="en-US" dirty="0"/>
                        <a:t>yes</a:t>
                      </a:r>
                    </a:p>
                  </a:txBody>
                  <a:tcPr/>
                </a:tc>
                <a:tc>
                  <a:txBody>
                    <a:bodyPr/>
                    <a:lstStyle/>
                    <a:p>
                      <a:r>
                        <a:rPr lang="en-US" dirty="0"/>
                        <a:t>4 (=2+2)</a:t>
                      </a:r>
                    </a:p>
                  </a:txBody>
                  <a:tcPr/>
                </a:tc>
                <a:extLst>
                  <a:ext uri="{0D108BD9-81ED-4DB2-BD59-A6C34878D82A}">
                    <a16:rowId xmlns:a16="http://schemas.microsoft.com/office/drawing/2014/main" val="10006"/>
                  </a:ext>
                </a:extLst>
              </a:tr>
              <a:tr h="370840">
                <a:tc>
                  <a:txBody>
                    <a:bodyPr/>
                    <a:lstStyle/>
                    <a:p>
                      <a:r>
                        <a:rPr lang="en-US" dirty="0"/>
                        <a:t>0</a:t>
                      </a:r>
                    </a:p>
                  </a:txBody>
                  <a:tcPr/>
                </a:tc>
                <a:tc>
                  <a:txBody>
                    <a:bodyPr/>
                    <a:lstStyle/>
                    <a:p>
                      <a:r>
                        <a:rPr lang="en-US" dirty="0"/>
                        <a:t>0</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no</a:t>
                      </a:r>
                    </a:p>
                  </a:txBody>
                  <a:tcPr/>
                </a:tc>
                <a:tc>
                  <a:txBody>
                    <a:bodyPr/>
                    <a:lstStyle/>
                    <a:p>
                      <a:endParaRPr lang="en-US" dirty="0"/>
                    </a:p>
                  </a:txBody>
                  <a:tcPr/>
                </a:tc>
                <a:extLst>
                  <a:ext uri="{0D108BD9-81ED-4DB2-BD59-A6C34878D82A}">
                    <a16:rowId xmlns:a16="http://schemas.microsoft.com/office/drawing/2014/main" val="10007"/>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008"/>
                  </a:ext>
                </a:extLst>
              </a:tr>
              <a:tr h="370840">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1</a:t>
                      </a:r>
                    </a:p>
                  </a:txBody>
                  <a:tcPr/>
                </a:tc>
                <a:tc>
                  <a:txBody>
                    <a:bodyPr/>
                    <a:lstStyle/>
                    <a:p>
                      <a:r>
                        <a:rPr lang="en-US" dirty="0"/>
                        <a:t>no</a:t>
                      </a:r>
                    </a:p>
                  </a:txBody>
                  <a:tcPr/>
                </a:tc>
                <a:tc>
                  <a:txBody>
                    <a:bodyPr/>
                    <a:lstStyle/>
                    <a:p>
                      <a:endParaRPr lang="en-US" dirty="0"/>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nvGraphicFramePr>
        <p:xfrm>
          <a:off x="2362200" y="5117068"/>
          <a:ext cx="2438400" cy="1483360"/>
        </p:xfrm>
        <a:graphic>
          <a:graphicData uri="http://schemas.openxmlformats.org/drawingml/2006/table">
            <a:tbl>
              <a:tblPr firstRow="1" bandRow="1">
                <a:tableStyleId>{2D5ABB26-0587-4C30-8999-92F81FD0307C}</a:tableStyleId>
              </a:tblPr>
              <a:tblGrid>
                <a:gridCol w="406400">
                  <a:extLst>
                    <a:ext uri="{9D8B030D-6E8A-4147-A177-3AD203B41FA5}">
                      <a16:colId xmlns:a16="http://schemas.microsoft.com/office/drawing/2014/main" val="20000"/>
                    </a:ext>
                  </a:extLst>
                </a:gridCol>
                <a:gridCol w="406400">
                  <a:extLst>
                    <a:ext uri="{9D8B030D-6E8A-4147-A177-3AD203B41FA5}">
                      <a16:colId xmlns:a16="http://schemas.microsoft.com/office/drawing/2014/main" val="20001"/>
                    </a:ext>
                  </a:extLst>
                </a:gridCol>
                <a:gridCol w="406400">
                  <a:extLst>
                    <a:ext uri="{9D8B030D-6E8A-4147-A177-3AD203B41FA5}">
                      <a16:colId xmlns:a16="http://schemas.microsoft.com/office/drawing/2014/main" val="20002"/>
                    </a:ext>
                  </a:extLst>
                </a:gridCol>
                <a:gridCol w="406400">
                  <a:extLst>
                    <a:ext uri="{9D8B030D-6E8A-4147-A177-3AD203B41FA5}">
                      <a16:colId xmlns:a16="http://schemas.microsoft.com/office/drawing/2014/main" val="20003"/>
                    </a:ext>
                  </a:extLst>
                </a:gridCol>
                <a:gridCol w="406400">
                  <a:extLst>
                    <a:ext uri="{9D8B030D-6E8A-4147-A177-3AD203B41FA5}">
                      <a16:colId xmlns:a16="http://schemas.microsoft.com/office/drawing/2014/main" val="20004"/>
                    </a:ext>
                  </a:extLst>
                </a:gridCol>
                <a:gridCol w="406400">
                  <a:extLst>
                    <a:ext uri="{9D8B030D-6E8A-4147-A177-3AD203B41FA5}">
                      <a16:colId xmlns:a16="http://schemas.microsoft.com/office/drawing/2014/main" val="20005"/>
                    </a:ext>
                  </a:extLst>
                </a:gridCol>
              </a:tblGrid>
              <a:tr h="37084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1000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TextBox 7"/>
          <p:cNvSpPr txBox="1"/>
          <p:nvPr/>
        </p:nvSpPr>
        <p:spPr>
          <a:xfrm>
            <a:off x="2587493" y="4823936"/>
            <a:ext cx="301686" cy="369332"/>
          </a:xfrm>
          <a:prstGeom prst="rect">
            <a:avLst/>
          </a:prstGeom>
          <a:noFill/>
        </p:spPr>
        <p:txBody>
          <a:bodyPr wrap="none" rtlCol="0">
            <a:spAutoFit/>
          </a:bodyPr>
          <a:lstStyle/>
          <a:p>
            <a:r>
              <a:rPr lang="en-US" dirty="0"/>
              <a:t>2</a:t>
            </a:r>
          </a:p>
        </p:txBody>
      </p:sp>
      <p:sp>
        <p:nvSpPr>
          <p:cNvPr id="9" name="TextBox 8"/>
          <p:cNvSpPr txBox="1"/>
          <p:nvPr/>
        </p:nvSpPr>
        <p:spPr>
          <a:xfrm>
            <a:off x="3051114" y="5204936"/>
            <a:ext cx="301686" cy="369332"/>
          </a:xfrm>
          <a:prstGeom prst="rect">
            <a:avLst/>
          </a:prstGeom>
          <a:noFill/>
        </p:spPr>
        <p:txBody>
          <a:bodyPr wrap="none" rtlCol="0">
            <a:spAutoFit/>
          </a:bodyPr>
          <a:lstStyle/>
          <a:p>
            <a:r>
              <a:rPr lang="en-US" dirty="0">
                <a:solidFill>
                  <a:srgbClr val="FF0000"/>
                </a:solidFill>
              </a:rPr>
              <a:t>3</a:t>
            </a:r>
          </a:p>
        </p:txBody>
      </p:sp>
      <p:sp>
        <p:nvSpPr>
          <p:cNvPr id="10" name="TextBox 9"/>
          <p:cNvSpPr txBox="1"/>
          <p:nvPr/>
        </p:nvSpPr>
        <p:spPr>
          <a:xfrm>
            <a:off x="3432114" y="5574268"/>
            <a:ext cx="301686" cy="369332"/>
          </a:xfrm>
          <a:prstGeom prst="rect">
            <a:avLst/>
          </a:prstGeom>
          <a:noFill/>
        </p:spPr>
        <p:txBody>
          <a:bodyPr wrap="none" rtlCol="0">
            <a:spAutoFit/>
          </a:bodyPr>
          <a:lstStyle/>
          <a:p>
            <a:r>
              <a:rPr lang="en-US" dirty="0"/>
              <a:t>2</a:t>
            </a:r>
          </a:p>
        </p:txBody>
      </p:sp>
      <p:sp>
        <p:nvSpPr>
          <p:cNvPr id="11" name="TextBox 10"/>
          <p:cNvSpPr txBox="1"/>
          <p:nvPr/>
        </p:nvSpPr>
        <p:spPr>
          <a:xfrm>
            <a:off x="3813114" y="5955268"/>
            <a:ext cx="301686" cy="369332"/>
          </a:xfrm>
          <a:prstGeom prst="rect">
            <a:avLst/>
          </a:prstGeom>
          <a:noFill/>
        </p:spPr>
        <p:txBody>
          <a:bodyPr wrap="none" rtlCol="0">
            <a:spAutoFit/>
          </a:bodyPr>
          <a:lstStyle/>
          <a:p>
            <a:r>
              <a:rPr lang="en-US" dirty="0">
                <a:solidFill>
                  <a:srgbClr val="FF0000"/>
                </a:solidFill>
              </a:rPr>
              <a:t>4</a:t>
            </a:r>
          </a:p>
        </p:txBody>
      </p:sp>
      <p:sp>
        <p:nvSpPr>
          <p:cNvPr id="12" name="TextBox 11"/>
          <p:cNvSpPr txBox="1"/>
          <p:nvPr/>
        </p:nvSpPr>
        <p:spPr>
          <a:xfrm>
            <a:off x="4191000" y="6336268"/>
            <a:ext cx="301686" cy="369332"/>
          </a:xfrm>
          <a:prstGeom prst="rect">
            <a:avLst/>
          </a:prstGeom>
          <a:noFill/>
        </p:spPr>
        <p:txBody>
          <a:bodyPr wrap="none" rtlCol="0">
            <a:spAutoFit/>
          </a:bodyPr>
          <a:lstStyle/>
          <a:p>
            <a:r>
              <a:rPr lang="en-US" dirty="0"/>
              <a:t>2</a:t>
            </a:r>
          </a:p>
        </p:txBody>
      </p:sp>
      <p:sp>
        <p:nvSpPr>
          <p:cNvPr id="13" name="TextBox 12"/>
          <p:cNvSpPr txBox="1"/>
          <p:nvPr/>
        </p:nvSpPr>
        <p:spPr>
          <a:xfrm>
            <a:off x="2057400" y="4900136"/>
            <a:ext cx="301686" cy="369332"/>
          </a:xfrm>
          <a:prstGeom prst="rect">
            <a:avLst/>
          </a:prstGeom>
          <a:noFill/>
        </p:spPr>
        <p:txBody>
          <a:bodyPr wrap="none" rtlCol="0">
            <a:spAutoFit/>
          </a:bodyPr>
          <a:lstStyle/>
          <a:p>
            <a:r>
              <a:rPr lang="en-US" dirty="0"/>
              <a:t>1</a:t>
            </a:r>
          </a:p>
        </p:txBody>
      </p:sp>
      <p:sp>
        <p:nvSpPr>
          <p:cNvPr id="14" name="TextBox 13"/>
          <p:cNvSpPr txBox="1"/>
          <p:nvPr/>
        </p:nvSpPr>
        <p:spPr>
          <a:xfrm>
            <a:off x="2517714" y="5281136"/>
            <a:ext cx="301686" cy="369332"/>
          </a:xfrm>
          <a:prstGeom prst="rect">
            <a:avLst/>
          </a:prstGeom>
          <a:noFill/>
        </p:spPr>
        <p:txBody>
          <a:bodyPr wrap="none" rtlCol="0">
            <a:spAutoFit/>
          </a:bodyPr>
          <a:lstStyle/>
          <a:p>
            <a:r>
              <a:rPr lang="en-US" dirty="0"/>
              <a:t>2</a:t>
            </a:r>
          </a:p>
        </p:txBody>
      </p:sp>
      <p:sp>
        <p:nvSpPr>
          <p:cNvPr id="15" name="TextBox 14"/>
          <p:cNvSpPr txBox="1"/>
          <p:nvPr/>
        </p:nvSpPr>
        <p:spPr>
          <a:xfrm>
            <a:off x="2898714" y="5662136"/>
            <a:ext cx="301686" cy="369332"/>
          </a:xfrm>
          <a:prstGeom prst="rect">
            <a:avLst/>
          </a:prstGeom>
          <a:noFill/>
        </p:spPr>
        <p:txBody>
          <a:bodyPr wrap="none" rtlCol="0">
            <a:spAutoFit/>
          </a:bodyPr>
          <a:lstStyle/>
          <a:p>
            <a:r>
              <a:rPr lang="en-US" dirty="0"/>
              <a:t>3</a:t>
            </a:r>
          </a:p>
        </p:txBody>
      </p:sp>
      <p:sp>
        <p:nvSpPr>
          <p:cNvPr id="16" name="TextBox 15"/>
          <p:cNvSpPr txBox="1"/>
          <p:nvPr/>
        </p:nvSpPr>
        <p:spPr>
          <a:xfrm>
            <a:off x="3279714" y="6043136"/>
            <a:ext cx="301686" cy="369332"/>
          </a:xfrm>
          <a:prstGeom prst="rect">
            <a:avLst/>
          </a:prstGeom>
          <a:noFill/>
        </p:spPr>
        <p:txBody>
          <a:bodyPr wrap="none" rtlCol="0">
            <a:spAutoFit/>
          </a:bodyPr>
          <a:lstStyle/>
          <a:p>
            <a:r>
              <a:rPr lang="en-US" dirty="0"/>
              <a:t>4</a:t>
            </a:r>
          </a:p>
        </p:txBody>
      </p:sp>
      <p:sp>
        <p:nvSpPr>
          <p:cNvPr id="17" name="TextBox 16"/>
          <p:cNvSpPr txBox="1"/>
          <p:nvPr/>
        </p:nvSpPr>
        <p:spPr>
          <a:xfrm>
            <a:off x="3660714" y="6412468"/>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31219019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4162"/>
            <a:ext cx="8229600" cy="685800"/>
          </a:xfrm>
        </p:spPr>
        <p:txBody>
          <a:bodyPr/>
          <a:lstStyle/>
          <a:p>
            <a:r>
              <a:rPr lang="en-US" sz="3200" dirty="0"/>
              <a:t>Recursive (inefficient) </a:t>
            </a:r>
            <a:endParaRPr lang="en-US" sz="3200" dirty="0">
              <a:solidFill>
                <a:srgbClr val="FF0000"/>
              </a:solidFill>
            </a:endParaRPr>
          </a:p>
        </p:txBody>
      </p:sp>
      <p:sp>
        <p:nvSpPr>
          <p:cNvPr id="3" name="Content Placeholder 2"/>
          <p:cNvSpPr>
            <a:spLocks noGrp="1"/>
          </p:cNvSpPr>
          <p:nvPr>
            <p:ph idx="1"/>
          </p:nvPr>
        </p:nvSpPr>
        <p:spPr>
          <a:xfrm>
            <a:off x="228600" y="2590800"/>
            <a:ext cx="4267200" cy="3276600"/>
          </a:xfrm>
          <a:ln>
            <a:solidFill>
              <a:schemeClr val="bg1">
                <a:lumMod val="50000"/>
              </a:schemeClr>
            </a:solidFill>
          </a:ln>
        </p:spPr>
        <p:txBody>
          <a:bodyPr/>
          <a:lstStyle/>
          <a:p>
            <a:pPr marL="0" indent="0">
              <a:buNone/>
            </a:pPr>
            <a:r>
              <a:rPr lang="en-US" sz="1400" dirty="0">
                <a:latin typeface="Courier New" panose="02070309020205020404" pitchFamily="49" charset="0"/>
                <a:cs typeface="Courier New" panose="02070309020205020404" pitchFamily="49" charset="0"/>
              </a:rPr>
              <a:t>// Inefficient recursive solution:</a:t>
            </a: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jsr</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v,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*p,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a:t>
            </a:r>
          </a:p>
          <a:p>
            <a:pPr marL="0" indent="0">
              <a:buNone/>
            </a:pPr>
            <a:r>
              <a:rPr lang="en-US" sz="1400" dirty="0">
                <a:latin typeface="Courier New" panose="02070309020205020404" pitchFamily="49" charset="0"/>
                <a:cs typeface="Courier New" panose="02070309020205020404" pitchFamily="49" charset="0"/>
              </a:rPr>
              <a:t>    if (n == 0) return 0;</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res;</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with_n</a:t>
            </a:r>
            <a:r>
              <a:rPr lang="en-US" sz="1400" dirty="0">
                <a:latin typeface="Courier New" panose="02070309020205020404" pitchFamily="49" charset="0"/>
                <a:cs typeface="Courier New" panose="02070309020205020404" pitchFamily="49" charset="0"/>
              </a:rPr>
              <a:t> = v[n] + </a:t>
            </a:r>
            <a:r>
              <a:rPr lang="en-US" sz="1400" dirty="0" err="1">
                <a:latin typeface="Courier New" panose="02070309020205020404" pitchFamily="49" charset="0"/>
                <a:cs typeface="Courier New" panose="02070309020205020404" pitchFamily="49" charset="0"/>
              </a:rPr>
              <a:t>jsr</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v,p,p</a:t>
            </a:r>
            <a:r>
              <a:rPr lang="en-US" sz="1400" dirty="0">
                <a:latin typeface="Courier New" panose="02070309020205020404" pitchFamily="49" charset="0"/>
                <a:cs typeface="Courier New" panose="02070309020205020404" pitchFamily="49" charset="0"/>
              </a:rPr>
              <a:t>[n]);</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without_n</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jsr</a:t>
            </a:r>
            <a:r>
              <a:rPr lang="en-US" sz="1400" dirty="0">
                <a:latin typeface="Courier New" panose="02070309020205020404" pitchFamily="49" charset="0"/>
                <a:cs typeface="Courier New" panose="02070309020205020404" pitchFamily="49" charset="0"/>
              </a:rPr>
              <a:t>(v,p,n-1);</a:t>
            </a:r>
          </a:p>
          <a:p>
            <a:pPr marL="0" indent="0">
              <a:buNone/>
            </a:pPr>
            <a:r>
              <a:rPr lang="en-US" sz="1400" dirty="0">
                <a:latin typeface="Courier New" panose="02070309020205020404" pitchFamily="49" charset="0"/>
                <a:cs typeface="Courier New" panose="02070309020205020404" pitchFamily="49" charset="0"/>
              </a:rPr>
              <a:t>    if ( </a:t>
            </a:r>
            <a:r>
              <a:rPr lang="en-US" sz="1400" dirty="0" err="1">
                <a:latin typeface="Courier New" panose="02070309020205020404" pitchFamily="49" charset="0"/>
                <a:cs typeface="Courier New" panose="02070309020205020404" pitchFamily="49" charset="0"/>
              </a:rPr>
              <a:t>with_n</a:t>
            </a:r>
            <a:r>
              <a:rPr lang="en-US" sz="1400" dirty="0">
                <a:latin typeface="Courier New" panose="02070309020205020404" pitchFamily="49" charset="0"/>
                <a:cs typeface="Courier New" panose="02070309020205020404" pitchFamily="49" charset="0"/>
              </a:rPr>
              <a:t> &gt;= </a:t>
            </a:r>
            <a:r>
              <a:rPr lang="en-US" sz="1400" dirty="0" err="1">
                <a:latin typeface="Courier New" panose="02070309020205020404" pitchFamily="49" charset="0"/>
                <a:cs typeface="Courier New" panose="02070309020205020404" pitchFamily="49" charset="0"/>
              </a:rPr>
              <a:t>without_n</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res = </a:t>
            </a:r>
            <a:r>
              <a:rPr lang="en-US" sz="1400" dirty="0" err="1">
                <a:latin typeface="Courier New" panose="02070309020205020404" pitchFamily="49" charset="0"/>
                <a:cs typeface="Courier New" panose="02070309020205020404" pitchFamily="49" charset="0"/>
              </a:rPr>
              <a:t>with_n</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else</a:t>
            </a:r>
          </a:p>
          <a:p>
            <a:pPr marL="0" indent="0">
              <a:buNone/>
            </a:pPr>
            <a:r>
              <a:rPr lang="en-US" sz="1400" dirty="0">
                <a:latin typeface="Courier New" panose="02070309020205020404" pitchFamily="49" charset="0"/>
                <a:cs typeface="Courier New" panose="02070309020205020404" pitchFamily="49" charset="0"/>
              </a:rPr>
              <a:t>	res = </a:t>
            </a:r>
            <a:r>
              <a:rPr lang="en-US" sz="1400" dirty="0" err="1">
                <a:latin typeface="Courier New" panose="02070309020205020404" pitchFamily="49" charset="0"/>
                <a:cs typeface="Courier New" panose="02070309020205020404" pitchFamily="49" charset="0"/>
              </a:rPr>
              <a:t>without_n</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return res;</a:t>
            </a:r>
          </a:p>
          <a:p>
            <a:pPr marL="0" indent="0">
              <a:buNone/>
            </a:pPr>
            <a:r>
              <a:rPr lang="en-US" sz="1400" dirty="0">
                <a:latin typeface="Courier New" panose="02070309020205020404" pitchFamily="49" charset="0"/>
                <a:cs typeface="Courier New" panose="02070309020205020404" pitchFamily="49" charset="0"/>
              </a:rPr>
              <a:t>}</a:t>
            </a:r>
          </a:p>
          <a:p>
            <a:endParaRPr lang="en-US" sz="1800" dirty="0"/>
          </a:p>
        </p:txBody>
      </p:sp>
      <p:sp>
        <p:nvSpPr>
          <p:cNvPr id="4" name="Slide Number Placeholder 3"/>
          <p:cNvSpPr>
            <a:spLocks noGrp="1"/>
          </p:cNvSpPr>
          <p:nvPr>
            <p:ph type="sldNum" sz="quarter" idx="12"/>
          </p:nvPr>
        </p:nvSpPr>
        <p:spPr>
          <a:xfrm>
            <a:off x="8525759" y="6324601"/>
            <a:ext cx="2133600" cy="365125"/>
          </a:xfrm>
        </p:spPr>
        <p:txBody>
          <a:bodyPr/>
          <a:lstStyle/>
          <a:p>
            <a:fld id="{B6F15528-21DE-4FAA-801E-634DDDAF4B2B}" type="slidenum">
              <a:rPr lang="en-US" smtClean="0"/>
              <a:pPr/>
              <a:t>34</a:t>
            </a:fld>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28601" y="1772516"/>
                <a:ext cx="3549370" cy="738664"/>
              </a:xfrm>
              <a:prstGeom prst="rect">
                <a:avLst/>
              </a:prstGeom>
              <a:noFill/>
              <a:ln>
                <a:solidFill>
                  <a:schemeClr val="tx1"/>
                </a:solidFill>
              </a:ln>
            </p:spPr>
            <p:txBody>
              <a:bodyPr wrap="none" rtlCol="0">
                <a:spAutoFit/>
              </a:bodyPr>
              <a:lstStyle/>
              <a:p>
                <a:r>
                  <a:rPr lang="en-US" sz="1400" i="1" dirty="0">
                    <a:latin typeface="Cambria Math" panose="02040503050406030204" pitchFamily="18" charset="0"/>
                    <a:ea typeface="Cambria Math" panose="02040503050406030204" pitchFamily="18" charset="0"/>
                  </a:rPr>
                  <a:t>Math function: </a:t>
                </a:r>
              </a:p>
              <a:p>
                <a:r>
                  <a:rPr lang="en-US" sz="1400" i="1" dirty="0">
                    <a:latin typeface="Cambria Math" panose="02040503050406030204" pitchFamily="18" charset="0"/>
                    <a:ea typeface="Cambria Math" panose="02040503050406030204" pitchFamily="18" charset="0"/>
                  </a:rPr>
                  <a:t>sol(0) = 0</a:t>
                </a:r>
              </a:p>
              <a:p>
                <a:r>
                  <a:rPr lang="en-US" sz="1400" i="1" dirty="0">
                    <a:latin typeface="Cambria Math" panose="02040503050406030204" pitchFamily="18" charset="0"/>
                    <a:ea typeface="Cambria Math" panose="02040503050406030204" pitchFamily="18" charset="0"/>
                  </a:rPr>
                  <a:t> </a:t>
                </a:r>
                <a14:m>
                  <m:oMath xmlns:m="http://schemas.openxmlformats.org/officeDocument/2006/math">
                    <m:r>
                      <a:rPr lang="en-US" sz="1400" i="1">
                        <a:latin typeface="Cambria Math"/>
                      </a:rPr>
                      <m:t>𝑠𝑜𝑙</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r>
                      <m:rPr>
                        <m:sty m:val="p"/>
                      </m:rPr>
                      <a:rPr lang="en-US" sz="1400">
                        <a:latin typeface="Cambria Math"/>
                      </a:rPr>
                      <m:t>max</m:t>
                    </m:r>
                    <m:r>
                      <a:rPr lang="en-US" sz="1400" i="1">
                        <a:latin typeface="Cambria Math"/>
                      </a:rPr>
                      <m:t>⁡{</m:t>
                    </m:r>
                    <m:r>
                      <a:rPr lang="en-US" sz="1400" i="1">
                        <a:latin typeface="Cambria Math"/>
                      </a:rPr>
                      <m:t>𝑠𝑜𝑙</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r>
                          <a:rPr lang="en-US" sz="1400" i="1">
                            <a:latin typeface="Cambria Math"/>
                          </a:rPr>
                          <m:t>−1</m:t>
                        </m:r>
                      </m:e>
                    </m:d>
                    <m:r>
                      <a:rPr lang="en-US" sz="1400" i="1">
                        <a:latin typeface="Cambria Math"/>
                      </a:rPr>
                      <m:t>, </m:t>
                    </m:r>
                    <m:r>
                      <a:rPr lang="en-US" sz="1400" i="1">
                        <a:latin typeface="Cambria Math"/>
                      </a:rPr>
                      <m:t>𝑣</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r>
                      <a:rPr lang="en-US" sz="1400" i="1">
                        <a:latin typeface="Cambria Math"/>
                      </a:rPr>
                      <m:t>𝑠𝑜𝑙</m:t>
                    </m:r>
                    <m:r>
                      <a:rPr lang="en-US" sz="1400" i="1">
                        <a:latin typeface="Cambria Math"/>
                      </a:rPr>
                      <m:t>(</m:t>
                    </m:r>
                    <m:r>
                      <a:rPr lang="en-US" sz="1400" i="1">
                        <a:latin typeface="Cambria Math"/>
                      </a:rPr>
                      <m:t>𝑝</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oMath>
                </a14:m>
                <a:endParaRPr lang="en-US" sz="1400" dirty="0"/>
              </a:p>
            </p:txBody>
          </p:sp>
        </mc:Choice>
        <mc:Fallback xmlns="">
          <p:sp>
            <p:nvSpPr>
              <p:cNvPr id="5" name="TextBox 4"/>
              <p:cNvSpPr txBox="1">
                <a:spLocks noRot="1" noChangeAspect="1" noMove="1" noResize="1" noEditPoints="1" noAdjustHandles="1" noChangeArrowheads="1" noChangeShapeType="1" noTextEdit="1"/>
              </p:cNvSpPr>
              <p:nvPr/>
            </p:nvSpPr>
            <p:spPr>
              <a:xfrm>
                <a:off x="228601" y="1772516"/>
                <a:ext cx="3549370" cy="738664"/>
              </a:xfrm>
              <a:prstGeom prst="rect">
                <a:avLst/>
              </a:prstGeom>
              <a:blipFill>
                <a:blip r:embed="rId2"/>
                <a:stretch>
                  <a:fillRect l="-342" t="-1626" b="-2439"/>
                </a:stretch>
              </a:blipFill>
              <a:ln>
                <a:solidFill>
                  <a:schemeClr val="tx1"/>
                </a:solidFill>
              </a:ln>
            </p:spPr>
            <p:txBody>
              <a:bodyPr/>
              <a:lstStyle/>
              <a:p>
                <a:r>
                  <a:rPr lang="en-US">
                    <a:noFill/>
                  </a:rPr>
                  <a:t> </a:t>
                </a:r>
              </a:p>
            </p:txBody>
          </p:sp>
        </mc:Fallback>
      </mc:AlternateContent>
      <p:sp>
        <p:nvSpPr>
          <p:cNvPr id="6" name="TextBox 5"/>
          <p:cNvSpPr txBox="1"/>
          <p:nvPr/>
        </p:nvSpPr>
        <p:spPr>
          <a:xfrm>
            <a:off x="4703021" y="1217767"/>
            <a:ext cx="6803180" cy="1077218"/>
          </a:xfrm>
          <a:prstGeom prst="rect">
            <a:avLst/>
          </a:prstGeom>
          <a:noFill/>
          <a:ln>
            <a:solidFill>
              <a:schemeClr val="bg1">
                <a:lumMod val="50000"/>
              </a:schemeClr>
            </a:solidFill>
          </a:ln>
        </p:spPr>
        <p:txBody>
          <a:bodyPr wrap="square" rtlCol="0">
            <a:spAutoFit/>
          </a:bodyPr>
          <a:lstStyle/>
          <a:p>
            <a:r>
              <a:rPr lang="en-US" sz="1600" dirty="0"/>
              <a:t>- Write the solution for problem size n</a:t>
            </a:r>
          </a:p>
          <a:p>
            <a:r>
              <a:rPr lang="en-US" sz="1600" dirty="0"/>
              <a:t>- Make a recursive call for the smaller problem size (instead of array look-up).</a:t>
            </a:r>
          </a:p>
          <a:p>
            <a:r>
              <a:rPr lang="en-US" sz="1600" dirty="0"/>
              <a:t>- Recomputes multiple times the answer for the  same problem (e.g. pb size 2 is computed 4 times) . That makes it inefficient.</a:t>
            </a:r>
          </a:p>
        </p:txBody>
      </p:sp>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E7D9806E-AA0C-405C-B609-B7F6C4F839C6}"/>
                  </a:ext>
                </a:extLst>
              </p14:cNvPr>
              <p14:cNvContentPartPr/>
              <p14:nvPr/>
            </p14:nvContentPartPr>
            <p14:xfrm>
              <a:off x="715080" y="2982120"/>
              <a:ext cx="361800" cy="56880"/>
            </p14:xfrm>
          </p:contentPart>
        </mc:Choice>
        <mc:Fallback xmlns="">
          <p:pic>
            <p:nvPicPr>
              <p:cNvPr id="9" name="Ink 8">
                <a:extLst>
                  <a:ext uri="{FF2B5EF4-FFF2-40B4-BE49-F238E27FC236}">
                    <a16:creationId xmlns:a16="http://schemas.microsoft.com/office/drawing/2014/main" id="{E7D9806E-AA0C-405C-B609-B7F6C4F839C6}"/>
                  </a:ext>
                </a:extLst>
              </p:cNvPr>
              <p:cNvPicPr/>
              <p:nvPr/>
            </p:nvPicPr>
            <p:blipFill>
              <a:blip r:embed="rId4"/>
              <a:stretch>
                <a:fillRect/>
              </a:stretch>
            </p:blipFill>
            <p:spPr>
              <a:xfrm>
                <a:off x="699240" y="2918760"/>
                <a:ext cx="3931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B8A75C46-0667-4F3B-8521-A4917A0933E0}"/>
                  </a:ext>
                </a:extLst>
              </p14:cNvPr>
              <p14:cNvContentPartPr/>
              <p14:nvPr/>
            </p14:nvContentPartPr>
            <p14:xfrm>
              <a:off x="2820720" y="3520920"/>
              <a:ext cx="349200" cy="62280"/>
            </p14:xfrm>
          </p:contentPart>
        </mc:Choice>
        <mc:Fallback xmlns="">
          <p:pic>
            <p:nvPicPr>
              <p:cNvPr id="10" name="Ink 9">
                <a:extLst>
                  <a:ext uri="{FF2B5EF4-FFF2-40B4-BE49-F238E27FC236}">
                    <a16:creationId xmlns:a16="http://schemas.microsoft.com/office/drawing/2014/main" id="{B8A75C46-0667-4F3B-8521-A4917A0933E0}"/>
                  </a:ext>
                </a:extLst>
              </p:cNvPr>
              <p:cNvPicPr/>
              <p:nvPr/>
            </p:nvPicPr>
            <p:blipFill>
              <a:blip r:embed="rId6"/>
              <a:stretch>
                <a:fillRect/>
              </a:stretch>
            </p:blipFill>
            <p:spPr>
              <a:xfrm>
                <a:off x="2804880" y="3457560"/>
                <a:ext cx="380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062D70C9-2E56-4111-B34C-B715615E12EA}"/>
                  </a:ext>
                </a:extLst>
              </p14:cNvPr>
              <p14:cNvContentPartPr/>
              <p14:nvPr/>
            </p14:nvContentPartPr>
            <p14:xfrm>
              <a:off x="2464680" y="3771120"/>
              <a:ext cx="230040" cy="38880"/>
            </p14:xfrm>
          </p:contentPart>
        </mc:Choice>
        <mc:Fallback xmlns="">
          <p:pic>
            <p:nvPicPr>
              <p:cNvPr id="11" name="Ink 10">
                <a:extLst>
                  <a:ext uri="{FF2B5EF4-FFF2-40B4-BE49-F238E27FC236}">
                    <a16:creationId xmlns:a16="http://schemas.microsoft.com/office/drawing/2014/main" id="{062D70C9-2E56-4111-B34C-B715615E12EA}"/>
                  </a:ext>
                </a:extLst>
              </p:cNvPr>
              <p:cNvPicPr/>
              <p:nvPr/>
            </p:nvPicPr>
            <p:blipFill>
              <a:blip r:embed="rId8"/>
              <a:stretch>
                <a:fillRect/>
              </a:stretch>
            </p:blipFill>
            <p:spPr>
              <a:xfrm>
                <a:off x="2448840" y="3707760"/>
                <a:ext cx="261360" cy="165600"/>
              </a:xfrm>
              <a:prstGeom prst="rect">
                <a:avLst/>
              </a:prstGeom>
            </p:spPr>
          </p:pic>
        </mc:Fallback>
      </mc:AlternateContent>
      <p:pic>
        <p:nvPicPr>
          <p:cNvPr id="13" name="Picture 12">
            <a:extLst>
              <a:ext uri="{FF2B5EF4-FFF2-40B4-BE49-F238E27FC236}">
                <a16:creationId xmlns:a16="http://schemas.microsoft.com/office/drawing/2014/main" id="{98E93B9F-E89D-B38A-AE1D-CC0F742D3799}"/>
              </a:ext>
            </a:extLst>
          </p:cNvPr>
          <p:cNvPicPr>
            <a:picLocks noChangeAspect="1"/>
          </p:cNvPicPr>
          <p:nvPr/>
        </p:nvPicPr>
        <p:blipFill>
          <a:blip r:embed="rId9"/>
          <a:stretch>
            <a:fillRect/>
          </a:stretch>
        </p:blipFill>
        <p:spPr>
          <a:xfrm>
            <a:off x="5930969" y="2819400"/>
            <a:ext cx="6032431" cy="2998508"/>
          </a:xfrm>
          <a:prstGeom prst="rect">
            <a:avLst/>
          </a:prstGeom>
        </p:spPr>
      </p:pic>
      <p:graphicFrame>
        <p:nvGraphicFramePr>
          <p:cNvPr id="14" name="Table 13">
            <a:extLst>
              <a:ext uri="{FF2B5EF4-FFF2-40B4-BE49-F238E27FC236}">
                <a16:creationId xmlns:a16="http://schemas.microsoft.com/office/drawing/2014/main" id="{3CC13D83-A70F-4F81-C7E1-0127DB0EC3CE}"/>
              </a:ext>
            </a:extLst>
          </p:cNvPr>
          <p:cNvGraphicFramePr>
            <a:graphicFrameLocks noGrp="1"/>
          </p:cNvGraphicFramePr>
          <p:nvPr>
            <p:extLst>
              <p:ext uri="{D42A27DB-BD31-4B8C-83A1-F6EECF244321}">
                <p14:modId xmlns:p14="http://schemas.microsoft.com/office/powerpoint/2010/main" val="147769680"/>
              </p:ext>
            </p:extLst>
          </p:nvPr>
        </p:nvGraphicFramePr>
        <p:xfrm>
          <a:off x="4703021" y="2891920"/>
          <a:ext cx="1088179" cy="2661920"/>
        </p:xfrm>
        <a:graphic>
          <a:graphicData uri="http://schemas.openxmlformats.org/drawingml/2006/table">
            <a:tbl>
              <a:tblPr firstRow="1" bandRow="1">
                <a:tableStyleId>{2D5ABB26-0587-4C30-8999-92F81FD0307C}</a:tableStyleId>
              </a:tblPr>
              <a:tblGrid>
                <a:gridCol w="272045">
                  <a:extLst>
                    <a:ext uri="{9D8B030D-6E8A-4147-A177-3AD203B41FA5}">
                      <a16:colId xmlns:a16="http://schemas.microsoft.com/office/drawing/2014/main" val="20000"/>
                    </a:ext>
                  </a:extLst>
                </a:gridCol>
                <a:gridCol w="362726">
                  <a:extLst>
                    <a:ext uri="{9D8B030D-6E8A-4147-A177-3AD203B41FA5}">
                      <a16:colId xmlns:a16="http://schemas.microsoft.com/office/drawing/2014/main" val="20001"/>
                    </a:ext>
                  </a:extLst>
                </a:gridCol>
                <a:gridCol w="453408">
                  <a:extLst>
                    <a:ext uri="{9D8B030D-6E8A-4147-A177-3AD203B41FA5}">
                      <a16:colId xmlns:a16="http://schemas.microsoft.com/office/drawing/2014/main" val="20002"/>
                    </a:ext>
                  </a:extLst>
                </a:gridCol>
              </a:tblGrid>
              <a:tr h="332740">
                <a:tc>
                  <a:txBody>
                    <a:bodyPr/>
                    <a:lstStyle/>
                    <a:p>
                      <a:pPr algn="r"/>
                      <a:r>
                        <a:rPr lang="en-US" sz="1400" dirty="0" err="1"/>
                        <a:t>j</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err="1"/>
                        <a:t>v</a:t>
                      </a:r>
                      <a:r>
                        <a:rPr lang="en-US" sz="1400" baseline="-25000" dirty="0" err="1"/>
                        <a:t>j</a:t>
                      </a:r>
                      <a:endParaRPr lang="en-US" sz="1400"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err="1"/>
                        <a:t>p</a:t>
                      </a:r>
                      <a:r>
                        <a:rPr lang="en-US" sz="1400" baseline="-25000" dirty="0" err="1"/>
                        <a:t>j</a:t>
                      </a:r>
                      <a:endParaRPr lang="en-US" sz="1400" baseline="-25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740">
                <a:tc>
                  <a:txBody>
                    <a:bodyPr/>
                    <a:lstStyle/>
                    <a:p>
                      <a:pPr algn="r"/>
                      <a:r>
                        <a:rPr lang="en-US" sz="1400" dirty="0"/>
                        <a:t>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2740">
                <a:tc>
                  <a:txBody>
                    <a:bodyPr/>
                    <a:lstStyle/>
                    <a:p>
                      <a:pPr algn="r"/>
                      <a:r>
                        <a:rPr lang="en-US" sz="1400" dirty="0"/>
                        <a:t>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2740">
                <a:tc>
                  <a:txBody>
                    <a:bodyPr/>
                    <a:lstStyle/>
                    <a:p>
                      <a:pPr algn="r"/>
                      <a:r>
                        <a:rPr lang="en-US" sz="1400" dirty="0"/>
                        <a:t>2</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2740">
                <a:tc>
                  <a:txBody>
                    <a:bodyPr/>
                    <a:lstStyle/>
                    <a:p>
                      <a:pPr algn="r"/>
                      <a:r>
                        <a:rPr lang="en-US" sz="1400" dirty="0"/>
                        <a:t>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2740">
                <a:tc>
                  <a:txBody>
                    <a:bodyPr/>
                    <a:lstStyle/>
                    <a:p>
                      <a:pPr algn="r"/>
                      <a:r>
                        <a:rPr lang="en-US" sz="1400" dirty="0"/>
                        <a:t>4</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2740">
                <a:tc>
                  <a:txBody>
                    <a:bodyPr/>
                    <a:lstStyle/>
                    <a:p>
                      <a:pPr algn="r"/>
                      <a:r>
                        <a:rPr lang="en-US" sz="1400" dirty="0"/>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32740">
                <a:tc>
                  <a:txBody>
                    <a:bodyPr/>
                    <a:lstStyle/>
                    <a:p>
                      <a:pPr algn="r"/>
                      <a:r>
                        <a:rPr lang="en-US" sz="1400" dirty="0"/>
                        <a:t>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1"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00221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1374" y="55222"/>
            <a:ext cx="3116826" cy="782979"/>
          </a:xfrm>
          <a:ln>
            <a:solidFill>
              <a:schemeClr val="tx1"/>
            </a:solidFill>
          </a:ln>
        </p:spPr>
        <p:txBody>
          <a:bodyPr/>
          <a:lstStyle/>
          <a:p>
            <a:r>
              <a:rPr lang="en-US" sz="2000" b="1" dirty="0" err="1">
                <a:solidFill>
                  <a:srgbClr val="FF0000"/>
                </a:solidFill>
              </a:rPr>
              <a:t>Memoization</a:t>
            </a:r>
            <a:r>
              <a:rPr lang="en-US" sz="2000" dirty="0"/>
              <a:t>  (Recursion combined with saving) </a:t>
            </a:r>
          </a:p>
        </p:txBody>
      </p:sp>
      <p:sp>
        <p:nvSpPr>
          <p:cNvPr id="3" name="Content Placeholder 2"/>
          <p:cNvSpPr>
            <a:spLocks noGrp="1"/>
          </p:cNvSpPr>
          <p:nvPr>
            <p:ph idx="1"/>
          </p:nvPr>
        </p:nvSpPr>
        <p:spPr>
          <a:xfrm>
            <a:off x="1524000" y="838200"/>
            <a:ext cx="7962436" cy="3657600"/>
          </a:xfrm>
        </p:spPr>
        <p:txBody>
          <a:bodyPr/>
          <a:lstStyle/>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Memoization</a:t>
            </a:r>
            <a:r>
              <a:rPr lang="en-US" sz="1400" dirty="0">
                <a:latin typeface="Courier New" panose="02070309020205020404" pitchFamily="49" charset="0"/>
                <a:cs typeface="Courier New" panose="02070309020205020404" pitchFamily="49" charset="0"/>
              </a:rPr>
              <a:t> efficient recursive solution:</a:t>
            </a: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jsm</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v,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*p,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sol){</a:t>
            </a:r>
          </a:p>
          <a:p>
            <a:pPr marL="0" indent="0">
              <a:buNone/>
            </a:pPr>
            <a:r>
              <a:rPr lang="en-US" sz="1400" dirty="0">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if (sol[n] != -1) </a:t>
            </a:r>
            <a:r>
              <a:rPr lang="en-US" sz="1200" b="1" dirty="0">
                <a:solidFill>
                  <a:srgbClr val="FF0000"/>
                </a:solidFill>
                <a:latin typeface="Courier New" panose="02070309020205020404" pitchFamily="49" charset="0"/>
                <a:cs typeface="Courier New" panose="02070309020205020404" pitchFamily="49" charset="0"/>
              </a:rPr>
              <a:t>// already computed. </a:t>
            </a:r>
          </a:p>
          <a:p>
            <a:pPr marL="0" indent="0">
              <a:buNone/>
            </a:pPr>
            <a:r>
              <a:rPr lang="en-US" sz="1400" b="1" dirty="0">
                <a:solidFill>
                  <a:srgbClr val="FF0000"/>
                </a:solidFill>
                <a:latin typeface="Courier New" panose="02070309020205020404" pitchFamily="49" charset="0"/>
                <a:cs typeface="Courier New" panose="02070309020205020404" pitchFamily="49" charset="0"/>
              </a:rPr>
              <a:t>	return sol[n]; </a:t>
            </a:r>
            <a:r>
              <a:rPr lang="en-US" sz="1200" b="1" dirty="0">
                <a:solidFill>
                  <a:srgbClr val="FF0000"/>
                </a:solidFill>
                <a:latin typeface="Courier New" panose="02070309020205020404" pitchFamily="49" charset="0"/>
                <a:cs typeface="Courier New" panose="02070309020205020404" pitchFamily="49" charset="0"/>
              </a:rPr>
              <a:t>// </a:t>
            </a:r>
            <a:r>
              <a:rPr lang="en-US" sz="1200" dirty="0">
                <a:solidFill>
                  <a:srgbClr val="FF0000"/>
                </a:solidFill>
                <a:latin typeface="Courier New" panose="02070309020205020404" pitchFamily="49" charset="0"/>
                <a:cs typeface="Courier New" panose="02070309020205020404" pitchFamily="49" charset="0"/>
              </a:rPr>
              <a:t>Used when rec call for a smaller problem.</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res;</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with_n</a:t>
            </a:r>
            <a:r>
              <a:rPr lang="en-US" sz="1400" dirty="0">
                <a:latin typeface="Courier New" panose="02070309020205020404" pitchFamily="49" charset="0"/>
                <a:cs typeface="Courier New" panose="02070309020205020404" pitchFamily="49" charset="0"/>
              </a:rPr>
              <a:t> = v[n] + </a:t>
            </a:r>
            <a:r>
              <a:rPr lang="en-US" sz="1400" dirty="0" err="1">
                <a:latin typeface="Courier New" panose="02070309020205020404" pitchFamily="49" charset="0"/>
                <a:cs typeface="Courier New" panose="02070309020205020404" pitchFamily="49" charset="0"/>
              </a:rPr>
              <a:t>jsm</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v,p,p</a:t>
            </a:r>
            <a:r>
              <a:rPr lang="en-US" sz="1400" dirty="0">
                <a:latin typeface="Courier New" panose="02070309020205020404" pitchFamily="49" charset="0"/>
                <a:cs typeface="Courier New" panose="02070309020205020404" pitchFamily="49" charset="0"/>
              </a:rPr>
              <a:t>[n],sol);</a:t>
            </a:r>
          </a:p>
          <a:p>
            <a:pPr marL="0" indent="0">
              <a:buNone/>
            </a:pP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without_n</a:t>
            </a:r>
            <a:r>
              <a:rPr lang="en-US" sz="1400" dirty="0">
                <a:latin typeface="Courier New" panose="02070309020205020404" pitchFamily="49" charset="0"/>
                <a:cs typeface="Courier New" panose="02070309020205020404" pitchFamily="49" charset="0"/>
              </a:rPr>
              <a:t> = </a:t>
            </a:r>
            <a:r>
              <a:rPr lang="en-US" sz="1400" dirty="0" err="1">
                <a:latin typeface="Courier New" panose="02070309020205020404" pitchFamily="49" charset="0"/>
                <a:cs typeface="Courier New" panose="02070309020205020404" pitchFamily="49" charset="0"/>
              </a:rPr>
              <a:t>jsm</a:t>
            </a:r>
            <a:r>
              <a:rPr lang="en-US" sz="1400" dirty="0">
                <a:latin typeface="Courier New" panose="02070309020205020404" pitchFamily="49" charset="0"/>
                <a:cs typeface="Courier New" panose="02070309020205020404" pitchFamily="49" charset="0"/>
              </a:rPr>
              <a:t>(v,p,n-1,sol);</a:t>
            </a:r>
          </a:p>
          <a:p>
            <a:pPr marL="0" indent="0">
              <a:buNone/>
            </a:pPr>
            <a:r>
              <a:rPr lang="en-US" sz="1400" dirty="0">
                <a:latin typeface="Courier New" panose="02070309020205020404" pitchFamily="49" charset="0"/>
                <a:cs typeface="Courier New" panose="02070309020205020404" pitchFamily="49" charset="0"/>
              </a:rPr>
              <a:t>    if ( </a:t>
            </a:r>
            <a:r>
              <a:rPr lang="en-US" sz="1400" dirty="0" err="1">
                <a:latin typeface="Courier New" panose="02070309020205020404" pitchFamily="49" charset="0"/>
                <a:cs typeface="Courier New" panose="02070309020205020404" pitchFamily="49" charset="0"/>
              </a:rPr>
              <a:t>with_n</a:t>
            </a:r>
            <a:r>
              <a:rPr lang="en-US" sz="1400" dirty="0">
                <a:latin typeface="Courier New" panose="02070309020205020404" pitchFamily="49" charset="0"/>
                <a:cs typeface="Courier New" panose="02070309020205020404" pitchFamily="49" charset="0"/>
              </a:rPr>
              <a:t> &gt;= </a:t>
            </a:r>
            <a:r>
              <a:rPr lang="en-US" sz="1400" dirty="0" err="1">
                <a:latin typeface="Courier New" panose="02070309020205020404" pitchFamily="49" charset="0"/>
                <a:cs typeface="Courier New" panose="02070309020205020404" pitchFamily="49" charset="0"/>
              </a:rPr>
              <a:t>without_n</a:t>
            </a:r>
            <a:r>
              <a:rPr lang="en-US" sz="1400" dirty="0">
                <a:latin typeface="Courier New" panose="02070309020205020404" pitchFamily="49" charset="0"/>
                <a:cs typeface="Courier New" panose="02070309020205020404" pitchFamily="49" charset="0"/>
              </a:rPr>
              <a:t>)  	res = </a:t>
            </a:r>
            <a:r>
              <a:rPr lang="en-US" sz="1400" dirty="0" err="1">
                <a:latin typeface="Courier New" panose="02070309020205020404" pitchFamily="49" charset="0"/>
                <a:cs typeface="Courier New" panose="02070309020205020404" pitchFamily="49" charset="0"/>
              </a:rPr>
              <a:t>with_n</a:t>
            </a:r>
            <a:r>
              <a:rPr lang="en-US" sz="1400" dirty="0">
                <a:latin typeface="Courier New" panose="02070309020205020404" pitchFamily="49" charset="0"/>
                <a:cs typeface="Courier New" panose="02070309020205020404" pitchFamily="49" charset="0"/>
              </a:rPr>
              <a:t>;</a:t>
            </a:r>
          </a:p>
          <a:p>
            <a:pPr marL="0" indent="0">
              <a:buNone/>
            </a:pPr>
            <a:r>
              <a:rPr lang="en-US" sz="1400" dirty="0">
                <a:latin typeface="Courier New" panose="02070309020205020404" pitchFamily="49" charset="0"/>
                <a:cs typeface="Courier New" panose="02070309020205020404" pitchFamily="49" charset="0"/>
              </a:rPr>
              <a:t>    else           	res = </a:t>
            </a:r>
            <a:r>
              <a:rPr lang="en-US" sz="1400" dirty="0" err="1">
                <a:latin typeface="Courier New" panose="02070309020205020404" pitchFamily="49" charset="0"/>
                <a:cs typeface="Courier New" panose="02070309020205020404" pitchFamily="49" charset="0"/>
              </a:rPr>
              <a:t>without_n</a:t>
            </a:r>
            <a:r>
              <a:rPr lang="en-US" sz="1400" dirty="0">
                <a:latin typeface="Courier New" panose="02070309020205020404" pitchFamily="49" charset="0"/>
                <a:cs typeface="Courier New" panose="02070309020205020404" pitchFamily="49" charset="0"/>
              </a:rPr>
              <a:t>;</a:t>
            </a:r>
          </a:p>
          <a:p>
            <a:pPr marL="0" indent="0">
              <a:buNone/>
            </a:pPr>
            <a:r>
              <a:rPr lang="en-US" sz="1400" dirty="0">
                <a:solidFill>
                  <a:srgbClr val="FF0000"/>
                </a:solidFill>
                <a:latin typeface="Courier New" panose="02070309020205020404" pitchFamily="49" charset="0"/>
                <a:cs typeface="Courier New" panose="02070309020205020404" pitchFamily="49" charset="0"/>
              </a:rPr>
              <a:t>    </a:t>
            </a:r>
            <a:r>
              <a:rPr lang="en-US" sz="1400" b="1" dirty="0">
                <a:solidFill>
                  <a:srgbClr val="FF0000"/>
                </a:solidFill>
                <a:latin typeface="Courier New" panose="02070309020205020404" pitchFamily="49" charset="0"/>
                <a:cs typeface="Courier New" panose="02070309020205020404" pitchFamily="49" charset="0"/>
              </a:rPr>
              <a:t>sol[n] = res;</a:t>
            </a:r>
            <a:r>
              <a:rPr lang="en-US" sz="1400" b="1" dirty="0">
                <a:latin typeface="Courier New" panose="02070309020205020404" pitchFamily="49" charset="0"/>
                <a:cs typeface="Courier New" panose="02070309020205020404" pitchFamily="49" charset="0"/>
              </a:rPr>
              <a:t> </a:t>
            </a:r>
          </a:p>
          <a:p>
            <a:pPr marL="0" indent="0">
              <a:buNone/>
            </a:pPr>
            <a:r>
              <a:rPr lang="en-US" sz="1400" dirty="0">
                <a:latin typeface="Courier New" panose="02070309020205020404" pitchFamily="49" charset="0"/>
                <a:cs typeface="Courier New" panose="02070309020205020404" pitchFamily="49" charset="0"/>
              </a:rPr>
              <a:t>    return res;</a:t>
            </a:r>
          </a:p>
          <a:p>
            <a:pPr marL="0" indent="0">
              <a:buNone/>
            </a:pPr>
            <a:r>
              <a:rPr lang="en-US" sz="1400" dirty="0">
                <a:latin typeface="Courier New" panose="02070309020205020404" pitchFamily="49" charset="0"/>
                <a:cs typeface="Courier New" panose="02070309020205020404" pitchFamily="49" charset="0"/>
              </a:rPr>
              <a:t>}</a:t>
            </a:r>
          </a:p>
          <a:p>
            <a:endParaRPr lang="en-US" sz="1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dirty="0"/>
          </a:p>
        </p:txBody>
      </p:sp>
      <p:sp>
        <p:nvSpPr>
          <p:cNvPr id="5" name="TextBox 4"/>
          <p:cNvSpPr txBox="1"/>
          <p:nvPr/>
        </p:nvSpPr>
        <p:spPr>
          <a:xfrm>
            <a:off x="1524000" y="3886200"/>
            <a:ext cx="6104556" cy="1815882"/>
          </a:xfrm>
          <a:prstGeom prst="rect">
            <a:avLst/>
          </a:prstGeom>
          <a:noFill/>
        </p:spPr>
        <p:txBody>
          <a:bodyPr wrap="none" rtlCol="0">
            <a:spAutoFit/>
          </a:bodyPr>
          <a:lstStyle/>
          <a:p>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jsr_out</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v,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*p,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n){</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sol[</a:t>
            </a:r>
            <a:r>
              <a:rPr lang="en-US" sz="1400" dirty="0">
                <a:solidFill>
                  <a:srgbClr val="FF0000"/>
                </a:solidFill>
                <a:latin typeface="Courier New" panose="02070309020205020404" pitchFamily="49" charset="0"/>
                <a:cs typeface="Courier New" panose="02070309020205020404" pitchFamily="49" charset="0"/>
              </a:rPr>
              <a:t>n+1</a:t>
            </a:r>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j; </a:t>
            </a:r>
          </a:p>
          <a:p>
            <a:r>
              <a:rPr lang="en-US" sz="1400" dirty="0">
                <a:latin typeface="Courier New" panose="02070309020205020404" pitchFamily="49" charset="0"/>
                <a:cs typeface="Courier New" panose="02070309020205020404" pitchFamily="49" charset="0"/>
              </a:rPr>
              <a:t>    sol [0] = 0;</a:t>
            </a:r>
          </a:p>
          <a:p>
            <a:r>
              <a:rPr lang="en-US" sz="1400" dirty="0">
                <a:latin typeface="Courier New" panose="02070309020205020404" pitchFamily="49" charset="0"/>
                <a:cs typeface="Courier New" panose="02070309020205020404" pitchFamily="49" charset="0"/>
              </a:rPr>
              <a:t>    for (j = 1; j&lt;= n; </a:t>
            </a:r>
            <a:r>
              <a:rPr lang="en-US" sz="1400" dirty="0" err="1">
                <a:latin typeface="Courier New" panose="02070309020205020404" pitchFamily="49" charset="0"/>
                <a:cs typeface="Courier New" panose="02070309020205020404" pitchFamily="49" charset="0"/>
              </a:rPr>
              <a:t>j++</a:t>
            </a:r>
            <a:r>
              <a:rPr lang="en-US" sz="1400" dirty="0">
                <a:latin typeface="Courier New" panose="02070309020205020404" pitchFamily="49" charset="0"/>
                <a:cs typeface="Courier New" panose="02070309020205020404" pitchFamily="49" charset="0"/>
              </a:rPr>
              <a:t>)  sol [j] = -1; </a:t>
            </a:r>
            <a:r>
              <a:rPr lang="en-US" sz="1200" dirty="0">
                <a:latin typeface="Courier New" panose="02070309020205020404" pitchFamily="49" charset="0"/>
                <a:cs typeface="Courier New" panose="02070309020205020404" pitchFamily="49" charset="0"/>
              </a:rPr>
              <a:t>//not computed</a:t>
            </a: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jsm</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v,p,n,sol</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return sol[n];   </a:t>
            </a:r>
          </a:p>
          <a:p>
            <a:r>
              <a:rPr lang="en-US" sz="1400" dirty="0">
                <a:latin typeface="Courier New" panose="02070309020205020404" pitchFamily="49" charset="0"/>
                <a:cs typeface="Courier New" panose="02070309020205020404" pitchFamily="49" charset="0"/>
              </a:rPr>
              <a:t>}</a:t>
            </a:r>
          </a:p>
        </p:txBody>
      </p:sp>
      <mc:AlternateContent xmlns:mc="http://schemas.openxmlformats.org/markup-compatibility/2006" xmlns:a14="http://schemas.microsoft.com/office/drawing/2010/main">
        <mc:Choice Requires="a14">
          <p:sp>
            <p:nvSpPr>
              <p:cNvPr id="6" name="TextBox 5"/>
              <p:cNvSpPr txBox="1"/>
              <p:nvPr/>
            </p:nvSpPr>
            <p:spPr>
              <a:xfrm>
                <a:off x="4870502" y="57679"/>
                <a:ext cx="3538597" cy="738664"/>
              </a:xfrm>
              <a:prstGeom prst="rect">
                <a:avLst/>
              </a:prstGeom>
              <a:noFill/>
              <a:ln>
                <a:solidFill>
                  <a:schemeClr val="tx1"/>
                </a:solidFill>
              </a:ln>
            </p:spPr>
            <p:txBody>
              <a:bodyPr wrap="none" rtlCol="0">
                <a:spAutoFit/>
              </a:bodyPr>
              <a:lstStyle/>
              <a:p>
                <a:r>
                  <a:rPr lang="en-US" sz="1400" i="1" dirty="0">
                    <a:latin typeface="Cambria Math" panose="02040503050406030204" pitchFamily="18" charset="0"/>
                    <a:ea typeface="Cambria Math" panose="02040503050406030204" pitchFamily="18" charset="0"/>
                  </a:rPr>
                  <a:t>Math function: </a:t>
                </a:r>
              </a:p>
              <a:p>
                <a:r>
                  <a:rPr lang="en-US" sz="1400" i="1" dirty="0">
                    <a:latin typeface="Cambria Math" panose="02040503050406030204" pitchFamily="18" charset="0"/>
                    <a:ea typeface="Cambria Math" panose="02040503050406030204" pitchFamily="18" charset="0"/>
                  </a:rPr>
                  <a:t>sol(0) = 0</a:t>
                </a:r>
              </a:p>
              <a:p>
                <a:r>
                  <a:rPr lang="en-US" sz="1400" i="1" dirty="0">
                    <a:latin typeface="Cambria Math" panose="02040503050406030204" pitchFamily="18" charset="0"/>
                    <a:ea typeface="Cambria Math" panose="02040503050406030204" pitchFamily="18" charset="0"/>
                  </a:rPr>
                  <a:t> </a:t>
                </a:r>
                <a14:m>
                  <m:oMath xmlns:m="http://schemas.openxmlformats.org/officeDocument/2006/math">
                    <m:r>
                      <a:rPr lang="en-US" sz="1400" i="1">
                        <a:latin typeface="Cambria Math"/>
                      </a:rPr>
                      <m:t>𝑠𝑜𝑙</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r>
                      <m:rPr>
                        <m:sty m:val="p"/>
                      </m:rPr>
                      <a:rPr lang="en-US" sz="1400">
                        <a:latin typeface="Cambria Math"/>
                      </a:rPr>
                      <m:t>max</m:t>
                    </m:r>
                    <m:r>
                      <a:rPr lang="en-US" sz="1400" i="1">
                        <a:latin typeface="Cambria Math"/>
                      </a:rPr>
                      <m:t>⁡{</m:t>
                    </m:r>
                    <m:r>
                      <a:rPr lang="en-US" sz="1400" i="1">
                        <a:latin typeface="Cambria Math"/>
                      </a:rPr>
                      <m:t>𝑠𝑜𝑙</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r>
                          <a:rPr lang="en-US" sz="1400" i="1">
                            <a:latin typeface="Cambria Math"/>
                          </a:rPr>
                          <m:t>−1</m:t>
                        </m:r>
                      </m:e>
                    </m:d>
                    <m:r>
                      <a:rPr lang="en-US" sz="1400" i="1">
                        <a:latin typeface="Cambria Math"/>
                      </a:rPr>
                      <m:t>, </m:t>
                    </m:r>
                    <m:r>
                      <a:rPr lang="en-US" sz="1400" i="1">
                        <a:latin typeface="Cambria Math"/>
                      </a:rPr>
                      <m:t>𝑣</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r>
                      <a:rPr lang="en-US" sz="1400" i="1">
                        <a:latin typeface="Cambria Math"/>
                      </a:rPr>
                      <m:t>𝑠𝑜𝑙</m:t>
                    </m:r>
                    <m:r>
                      <a:rPr lang="en-US" sz="1400" i="1">
                        <a:latin typeface="Cambria Math"/>
                      </a:rPr>
                      <m:t>(</m:t>
                    </m:r>
                    <m:r>
                      <a:rPr lang="en-US" sz="1400" i="1">
                        <a:latin typeface="Cambria Math"/>
                      </a:rPr>
                      <m:t>𝑝</m:t>
                    </m:r>
                    <m:d>
                      <m:dPr>
                        <m:ctrlPr>
                          <a:rPr lang="en-US" sz="1400" i="1">
                            <a:latin typeface="Cambria Math" panose="02040503050406030204" pitchFamily="18" charset="0"/>
                          </a:rPr>
                        </m:ctrlPr>
                      </m:dPr>
                      <m:e>
                        <m:r>
                          <a:rPr lang="en-US" sz="1400" b="0" i="1" smtClean="0">
                            <a:latin typeface="Cambria Math" panose="02040503050406030204" pitchFamily="18" charset="0"/>
                          </a:rPr>
                          <m:t>𝑗</m:t>
                        </m:r>
                      </m:e>
                    </m:d>
                    <m:r>
                      <a:rPr lang="en-US" sz="1400" i="1">
                        <a:latin typeface="Cambria Math"/>
                      </a:rPr>
                      <m:t>)}</m:t>
                    </m:r>
                  </m:oMath>
                </a14:m>
                <a:endParaRPr lang="en-US" sz="1400" dirty="0"/>
              </a:p>
            </p:txBody>
          </p:sp>
        </mc:Choice>
        <mc:Fallback xmlns="">
          <p:sp>
            <p:nvSpPr>
              <p:cNvPr id="6" name="TextBox 5"/>
              <p:cNvSpPr txBox="1">
                <a:spLocks noRot="1" noChangeAspect="1" noMove="1" noResize="1" noEditPoints="1" noAdjustHandles="1" noChangeArrowheads="1" noChangeShapeType="1" noTextEdit="1"/>
              </p:cNvSpPr>
              <p:nvPr/>
            </p:nvSpPr>
            <p:spPr>
              <a:xfrm>
                <a:off x="4870502" y="57679"/>
                <a:ext cx="3538597" cy="738664"/>
              </a:xfrm>
              <a:prstGeom prst="rect">
                <a:avLst/>
              </a:prstGeom>
              <a:blipFill>
                <a:blip r:embed="rId2"/>
                <a:stretch>
                  <a:fillRect l="-344" t="-806" b="-2419"/>
                </a:stretch>
              </a:blipFill>
              <a:ln>
                <a:solidFill>
                  <a:schemeClr val="tx1"/>
                </a:solidFill>
              </a:ln>
            </p:spPr>
            <p:txBody>
              <a:bodyPr/>
              <a:lstStyle/>
              <a:p>
                <a:r>
                  <a:rPr lang="en-US">
                    <a:noFill/>
                  </a:rPr>
                  <a:t> </a:t>
                </a:r>
              </a:p>
            </p:txBody>
          </p:sp>
        </mc:Fallback>
      </mc:AlternateContent>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89D4B544-D9FC-03F3-60A9-7ABFE6F866E9}"/>
                  </a:ext>
                </a:extLst>
              </p14:cNvPr>
              <p14:cNvContentPartPr/>
              <p14:nvPr/>
            </p14:nvContentPartPr>
            <p14:xfrm>
              <a:off x="395280" y="61920"/>
              <a:ext cx="11284200" cy="6296040"/>
            </p14:xfrm>
          </p:contentPart>
        </mc:Choice>
        <mc:Fallback xmlns="">
          <p:pic>
            <p:nvPicPr>
              <p:cNvPr id="8" name="Ink 7">
                <a:extLst>
                  <a:ext uri="{FF2B5EF4-FFF2-40B4-BE49-F238E27FC236}">
                    <a16:creationId xmlns:a16="http://schemas.microsoft.com/office/drawing/2014/main" id="{89D4B544-D9FC-03F3-60A9-7ABFE6F866E9}"/>
                  </a:ext>
                </a:extLst>
              </p:cNvPr>
              <p:cNvPicPr/>
              <p:nvPr/>
            </p:nvPicPr>
            <p:blipFill>
              <a:blip r:embed="rId4"/>
              <a:stretch>
                <a:fillRect/>
              </a:stretch>
            </p:blipFill>
            <p:spPr>
              <a:xfrm>
                <a:off x="385920" y="52560"/>
                <a:ext cx="11302920" cy="6314760"/>
              </a:xfrm>
              <a:prstGeom prst="rect">
                <a:avLst/>
              </a:prstGeom>
            </p:spPr>
          </p:pic>
        </mc:Fallback>
      </mc:AlternateContent>
    </p:spTree>
    <p:extLst>
      <p:ext uri="{BB962C8B-B14F-4D97-AF65-F5344CB8AC3E}">
        <p14:creationId xmlns:p14="http://schemas.microsoft.com/office/powerpoint/2010/main" val="39581329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
        <p:nvSpPr>
          <p:cNvPr id="5" name="Oval 4"/>
          <p:cNvSpPr/>
          <p:nvPr/>
        </p:nvSpPr>
        <p:spPr>
          <a:xfrm>
            <a:off x="5999480" y="1371600"/>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6" name="TextBox 5"/>
          <p:cNvSpPr txBox="1"/>
          <p:nvPr/>
        </p:nvSpPr>
        <p:spPr>
          <a:xfrm>
            <a:off x="6028888" y="1434743"/>
            <a:ext cx="301686" cy="369332"/>
          </a:xfrm>
          <a:prstGeom prst="rect">
            <a:avLst/>
          </a:prstGeom>
          <a:noFill/>
        </p:spPr>
        <p:txBody>
          <a:bodyPr wrap="none" rtlCol="0">
            <a:spAutoFit/>
          </a:bodyPr>
          <a:lstStyle/>
          <a:p>
            <a:r>
              <a:rPr lang="en-US" dirty="0"/>
              <a:t>6</a:t>
            </a:r>
          </a:p>
        </p:txBody>
      </p:sp>
      <p:sp>
        <p:nvSpPr>
          <p:cNvPr id="10" name="TextBox 9"/>
          <p:cNvSpPr txBox="1"/>
          <p:nvPr/>
        </p:nvSpPr>
        <p:spPr>
          <a:xfrm>
            <a:off x="7051874" y="2014834"/>
            <a:ext cx="301686" cy="369332"/>
          </a:xfrm>
          <a:prstGeom prst="rect">
            <a:avLst/>
          </a:prstGeom>
          <a:noFill/>
        </p:spPr>
        <p:txBody>
          <a:bodyPr wrap="none" rtlCol="0">
            <a:spAutoFit/>
          </a:bodyPr>
          <a:lstStyle/>
          <a:p>
            <a:r>
              <a:rPr lang="en-US" dirty="0"/>
              <a:t>0</a:t>
            </a:r>
          </a:p>
        </p:txBody>
      </p:sp>
      <p:sp>
        <p:nvSpPr>
          <p:cNvPr id="13" name="Rectangle 12"/>
          <p:cNvSpPr/>
          <p:nvPr/>
        </p:nvSpPr>
        <p:spPr>
          <a:xfrm>
            <a:off x="7042928" y="201951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76800" y="20189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8" name="TextBox 17"/>
          <p:cNvSpPr txBox="1"/>
          <p:nvPr/>
        </p:nvSpPr>
        <p:spPr>
          <a:xfrm>
            <a:off x="4973320" y="2082125"/>
            <a:ext cx="301686" cy="369332"/>
          </a:xfrm>
          <a:prstGeom prst="rect">
            <a:avLst/>
          </a:prstGeom>
          <a:noFill/>
        </p:spPr>
        <p:txBody>
          <a:bodyPr wrap="none" rtlCol="0">
            <a:spAutoFit/>
          </a:bodyPr>
          <a:lstStyle/>
          <a:p>
            <a:r>
              <a:rPr lang="en-US" dirty="0"/>
              <a:t>5</a:t>
            </a:r>
          </a:p>
        </p:txBody>
      </p:sp>
      <p:sp>
        <p:nvSpPr>
          <p:cNvPr id="21" name="Oval 20"/>
          <p:cNvSpPr/>
          <p:nvPr/>
        </p:nvSpPr>
        <p:spPr>
          <a:xfrm>
            <a:off x="4191000" y="27047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22" name="TextBox 21"/>
          <p:cNvSpPr txBox="1"/>
          <p:nvPr/>
        </p:nvSpPr>
        <p:spPr>
          <a:xfrm>
            <a:off x="4287520" y="2767925"/>
            <a:ext cx="301686" cy="369332"/>
          </a:xfrm>
          <a:prstGeom prst="rect">
            <a:avLst/>
          </a:prstGeom>
          <a:noFill/>
        </p:spPr>
        <p:txBody>
          <a:bodyPr wrap="none" rtlCol="0">
            <a:spAutoFit/>
          </a:bodyPr>
          <a:lstStyle/>
          <a:p>
            <a:r>
              <a:rPr lang="en-US" dirty="0"/>
              <a:t>4</a:t>
            </a:r>
          </a:p>
        </p:txBody>
      </p:sp>
      <p:sp>
        <p:nvSpPr>
          <p:cNvPr id="23" name="TextBox 22"/>
          <p:cNvSpPr txBox="1"/>
          <p:nvPr/>
        </p:nvSpPr>
        <p:spPr>
          <a:xfrm>
            <a:off x="5641914" y="2693115"/>
            <a:ext cx="301686" cy="369332"/>
          </a:xfrm>
          <a:prstGeom prst="rect">
            <a:avLst/>
          </a:prstGeom>
          <a:noFill/>
        </p:spPr>
        <p:txBody>
          <a:bodyPr wrap="none" rtlCol="0">
            <a:spAutoFit/>
          </a:bodyPr>
          <a:lstStyle/>
          <a:p>
            <a:r>
              <a:rPr lang="en-US" dirty="0"/>
              <a:t>3</a:t>
            </a:r>
          </a:p>
        </p:txBody>
      </p:sp>
      <p:sp>
        <p:nvSpPr>
          <p:cNvPr id="24" name="Rectangle 23"/>
          <p:cNvSpPr/>
          <p:nvPr/>
        </p:nvSpPr>
        <p:spPr>
          <a:xfrm>
            <a:off x="5641914" y="2704783"/>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408680" y="33905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28" name="TextBox 27"/>
          <p:cNvSpPr txBox="1"/>
          <p:nvPr/>
        </p:nvSpPr>
        <p:spPr>
          <a:xfrm>
            <a:off x="3505200" y="3453725"/>
            <a:ext cx="301686" cy="369332"/>
          </a:xfrm>
          <a:prstGeom prst="rect">
            <a:avLst/>
          </a:prstGeom>
          <a:noFill/>
        </p:spPr>
        <p:txBody>
          <a:bodyPr wrap="none" rtlCol="0">
            <a:spAutoFit/>
          </a:bodyPr>
          <a:lstStyle/>
          <a:p>
            <a:r>
              <a:rPr lang="en-US" dirty="0"/>
              <a:t>3</a:t>
            </a:r>
          </a:p>
        </p:txBody>
      </p:sp>
      <p:sp>
        <p:nvSpPr>
          <p:cNvPr id="29" name="TextBox 28"/>
          <p:cNvSpPr txBox="1"/>
          <p:nvPr/>
        </p:nvSpPr>
        <p:spPr>
          <a:xfrm>
            <a:off x="5033585" y="3440668"/>
            <a:ext cx="216613" cy="369332"/>
          </a:xfrm>
          <a:prstGeom prst="rect">
            <a:avLst/>
          </a:prstGeom>
          <a:noFill/>
        </p:spPr>
        <p:txBody>
          <a:bodyPr wrap="square" rtlCol="0">
            <a:spAutoFit/>
          </a:bodyPr>
          <a:lstStyle/>
          <a:p>
            <a:r>
              <a:rPr lang="en-US" dirty="0"/>
              <a:t>1</a:t>
            </a:r>
          </a:p>
        </p:txBody>
      </p:sp>
      <p:sp>
        <p:nvSpPr>
          <p:cNvPr id="30" name="Rectangle 29"/>
          <p:cNvSpPr/>
          <p:nvPr/>
        </p:nvSpPr>
        <p:spPr>
          <a:xfrm>
            <a:off x="5043281" y="3440667"/>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38600" y="4114800"/>
            <a:ext cx="301686" cy="369332"/>
          </a:xfrm>
          <a:prstGeom prst="rect">
            <a:avLst/>
          </a:prstGeom>
          <a:noFill/>
        </p:spPr>
        <p:txBody>
          <a:bodyPr wrap="none" rtlCol="0">
            <a:spAutoFit/>
          </a:bodyPr>
          <a:lstStyle/>
          <a:p>
            <a:r>
              <a:rPr lang="en-US" dirty="0"/>
              <a:t>2</a:t>
            </a:r>
          </a:p>
        </p:txBody>
      </p:sp>
      <p:sp>
        <p:nvSpPr>
          <p:cNvPr id="34" name="Rectangle 33"/>
          <p:cNvSpPr/>
          <p:nvPr/>
        </p:nvSpPr>
        <p:spPr>
          <a:xfrm>
            <a:off x="4038600" y="41264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4114800"/>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36" name="TextBox 35"/>
          <p:cNvSpPr txBox="1"/>
          <p:nvPr/>
        </p:nvSpPr>
        <p:spPr>
          <a:xfrm>
            <a:off x="2839720" y="4177943"/>
            <a:ext cx="301686" cy="369332"/>
          </a:xfrm>
          <a:prstGeom prst="rect">
            <a:avLst/>
          </a:prstGeom>
          <a:noFill/>
        </p:spPr>
        <p:txBody>
          <a:bodyPr wrap="none" rtlCol="0">
            <a:spAutoFit/>
          </a:bodyPr>
          <a:lstStyle/>
          <a:p>
            <a:r>
              <a:rPr lang="en-US" dirty="0"/>
              <a:t>2</a:t>
            </a:r>
          </a:p>
        </p:txBody>
      </p:sp>
      <p:sp>
        <p:nvSpPr>
          <p:cNvPr id="37" name="Oval 36"/>
          <p:cNvSpPr/>
          <p:nvPr/>
        </p:nvSpPr>
        <p:spPr>
          <a:xfrm>
            <a:off x="1957766" y="47621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38" name="TextBox 37"/>
          <p:cNvSpPr txBox="1"/>
          <p:nvPr/>
        </p:nvSpPr>
        <p:spPr>
          <a:xfrm>
            <a:off x="2054286" y="4825325"/>
            <a:ext cx="301686" cy="369332"/>
          </a:xfrm>
          <a:prstGeom prst="rect">
            <a:avLst/>
          </a:prstGeom>
          <a:noFill/>
        </p:spPr>
        <p:txBody>
          <a:bodyPr wrap="none" rtlCol="0">
            <a:spAutoFit/>
          </a:bodyPr>
          <a:lstStyle/>
          <a:p>
            <a:r>
              <a:rPr lang="en-US" dirty="0"/>
              <a:t>1</a:t>
            </a:r>
          </a:p>
        </p:txBody>
      </p:sp>
      <p:sp>
        <p:nvSpPr>
          <p:cNvPr id="41" name="TextBox 40"/>
          <p:cNvSpPr txBox="1"/>
          <p:nvPr/>
        </p:nvSpPr>
        <p:spPr>
          <a:xfrm>
            <a:off x="2362200" y="5404932"/>
            <a:ext cx="301686" cy="369332"/>
          </a:xfrm>
          <a:prstGeom prst="rect">
            <a:avLst/>
          </a:prstGeom>
          <a:noFill/>
        </p:spPr>
        <p:txBody>
          <a:bodyPr wrap="none" rtlCol="0">
            <a:spAutoFit/>
          </a:bodyPr>
          <a:lstStyle/>
          <a:p>
            <a:r>
              <a:rPr lang="en-US" dirty="0"/>
              <a:t>0</a:t>
            </a:r>
          </a:p>
        </p:txBody>
      </p:sp>
      <p:sp>
        <p:nvSpPr>
          <p:cNvPr id="42" name="Rectangle 41"/>
          <p:cNvSpPr/>
          <p:nvPr/>
        </p:nvSpPr>
        <p:spPr>
          <a:xfrm>
            <a:off x="2362200" y="5404932"/>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676400" y="5410200"/>
            <a:ext cx="301686" cy="369332"/>
          </a:xfrm>
          <a:prstGeom prst="rect">
            <a:avLst/>
          </a:prstGeom>
          <a:noFill/>
        </p:spPr>
        <p:txBody>
          <a:bodyPr wrap="none" rtlCol="0">
            <a:spAutoFit/>
          </a:bodyPr>
          <a:lstStyle/>
          <a:p>
            <a:r>
              <a:rPr lang="en-US" dirty="0"/>
              <a:t>0</a:t>
            </a:r>
          </a:p>
        </p:txBody>
      </p:sp>
      <p:sp>
        <p:nvSpPr>
          <p:cNvPr id="44" name="Rectangle 43"/>
          <p:cNvSpPr/>
          <p:nvPr/>
        </p:nvSpPr>
        <p:spPr>
          <a:xfrm>
            <a:off x="1676400" y="54218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3461218" y="4750513"/>
            <a:ext cx="301686" cy="369332"/>
          </a:xfrm>
          <a:prstGeom prst="rect">
            <a:avLst/>
          </a:prstGeom>
          <a:noFill/>
        </p:spPr>
        <p:txBody>
          <a:bodyPr wrap="none" rtlCol="0">
            <a:spAutoFit/>
          </a:bodyPr>
          <a:lstStyle/>
          <a:p>
            <a:r>
              <a:rPr lang="en-US" dirty="0"/>
              <a:t>0</a:t>
            </a:r>
          </a:p>
        </p:txBody>
      </p:sp>
      <p:sp>
        <p:nvSpPr>
          <p:cNvPr id="52" name="Rectangle 51"/>
          <p:cNvSpPr/>
          <p:nvPr/>
        </p:nvSpPr>
        <p:spPr>
          <a:xfrm>
            <a:off x="3508361" y="4762182"/>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17" idx="0"/>
            <a:endCxn id="5" idx="3"/>
          </p:cNvCxnSpPr>
          <p:nvPr/>
        </p:nvCxnSpPr>
        <p:spPr>
          <a:xfrm flipV="1">
            <a:off x="5115561" y="1794636"/>
            <a:ext cx="95385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cxnSpLocks/>
            <a:endCxn id="5" idx="5"/>
          </p:cNvCxnSpPr>
          <p:nvPr/>
        </p:nvCxnSpPr>
        <p:spPr>
          <a:xfrm flipH="1" flipV="1">
            <a:off x="6407070" y="1794636"/>
            <a:ext cx="76589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1" idx="0"/>
            <a:endCxn id="17" idx="3"/>
          </p:cNvCxnSpPr>
          <p:nvPr/>
        </p:nvCxnSpPr>
        <p:spPr>
          <a:xfrm flipV="1">
            <a:off x="4429761" y="2442018"/>
            <a:ext cx="516971" cy="262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7" idx="0"/>
          </p:cNvCxnSpPr>
          <p:nvPr/>
        </p:nvCxnSpPr>
        <p:spPr>
          <a:xfrm flipV="1">
            <a:off x="3647440" y="3079874"/>
            <a:ext cx="578644" cy="310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35" idx="0"/>
            <a:endCxn id="27" idx="3"/>
          </p:cNvCxnSpPr>
          <p:nvPr/>
        </p:nvCxnSpPr>
        <p:spPr>
          <a:xfrm flipV="1">
            <a:off x="2981961" y="3813618"/>
            <a:ext cx="496651" cy="301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7" idx="0"/>
            <a:endCxn id="35" idx="3"/>
          </p:cNvCxnSpPr>
          <p:nvPr/>
        </p:nvCxnSpPr>
        <p:spPr>
          <a:xfrm flipV="1">
            <a:off x="2196527" y="4537836"/>
            <a:ext cx="616605"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43" idx="0"/>
            <a:endCxn id="37" idx="3"/>
          </p:cNvCxnSpPr>
          <p:nvPr/>
        </p:nvCxnSpPr>
        <p:spPr>
          <a:xfrm flipV="1">
            <a:off x="1827243" y="5185218"/>
            <a:ext cx="200454" cy="22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1" idx="0"/>
            <a:endCxn id="37" idx="5"/>
          </p:cNvCxnSpPr>
          <p:nvPr/>
        </p:nvCxnSpPr>
        <p:spPr>
          <a:xfrm flipH="1" flipV="1">
            <a:off x="2365355" y="5185218"/>
            <a:ext cx="147688" cy="219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cxnSpLocks/>
            <a:endCxn id="35" idx="5"/>
          </p:cNvCxnSpPr>
          <p:nvPr/>
        </p:nvCxnSpPr>
        <p:spPr>
          <a:xfrm flipH="1" flipV="1">
            <a:off x="3150790" y="4537836"/>
            <a:ext cx="51697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33" idx="0"/>
            <a:endCxn id="27" idx="5"/>
          </p:cNvCxnSpPr>
          <p:nvPr/>
        </p:nvCxnSpPr>
        <p:spPr>
          <a:xfrm flipH="1" flipV="1">
            <a:off x="3816269" y="3813618"/>
            <a:ext cx="373174" cy="301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cxnSpLocks/>
            <a:stCxn id="30" idx="0"/>
            <a:endCxn id="21" idx="5"/>
          </p:cNvCxnSpPr>
          <p:nvPr/>
        </p:nvCxnSpPr>
        <p:spPr>
          <a:xfrm flipH="1" flipV="1">
            <a:off x="4598589" y="3127818"/>
            <a:ext cx="595535" cy="3128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24" idx="0"/>
            <a:endCxn id="17" idx="5"/>
          </p:cNvCxnSpPr>
          <p:nvPr/>
        </p:nvCxnSpPr>
        <p:spPr>
          <a:xfrm flipH="1" flipV="1">
            <a:off x="5284389" y="2442018"/>
            <a:ext cx="508368" cy="262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itle 1"/>
          <p:cNvSpPr>
            <a:spLocks noGrp="1"/>
          </p:cNvSpPr>
          <p:nvPr>
            <p:ph type="title"/>
          </p:nvPr>
        </p:nvSpPr>
        <p:spPr>
          <a:xfrm>
            <a:off x="1981200" y="76200"/>
            <a:ext cx="8229600" cy="1143000"/>
          </a:xfrm>
        </p:spPr>
        <p:txBody>
          <a:bodyPr/>
          <a:lstStyle/>
          <a:p>
            <a:r>
              <a:rPr lang="en-US" sz="4000" dirty="0"/>
              <a:t>Function call tree for the </a:t>
            </a:r>
            <a:r>
              <a:rPr lang="en-US" sz="4000" dirty="0" err="1"/>
              <a:t>memoized</a:t>
            </a:r>
            <a:r>
              <a:rPr lang="en-US" sz="4000" dirty="0"/>
              <a:t> version</a:t>
            </a:r>
          </a:p>
        </p:txBody>
      </p:sp>
      <p:sp>
        <p:nvSpPr>
          <p:cNvPr id="122" name="TextBox 121"/>
          <p:cNvSpPr txBox="1"/>
          <p:nvPr/>
        </p:nvSpPr>
        <p:spPr>
          <a:xfrm>
            <a:off x="5396182" y="4495800"/>
            <a:ext cx="5271819" cy="923330"/>
          </a:xfrm>
          <a:prstGeom prst="rect">
            <a:avLst/>
          </a:prstGeom>
          <a:noFill/>
        </p:spPr>
        <p:txBody>
          <a:bodyPr wrap="square" rtlCol="0">
            <a:spAutoFit/>
          </a:bodyPr>
          <a:lstStyle/>
          <a:p>
            <a:r>
              <a:rPr lang="en-US" dirty="0"/>
              <a:t>Round nodes – internal nodes. Require recursive calls.</a:t>
            </a:r>
          </a:p>
          <a:p>
            <a:r>
              <a:rPr lang="en-US" dirty="0"/>
              <a:t>Square nodes – leaves, show calls that return without any new recursive calls.</a:t>
            </a:r>
          </a:p>
        </p:txBody>
      </p:sp>
      <p:sp>
        <p:nvSpPr>
          <p:cNvPr id="123" name="TextBox 122"/>
          <p:cNvSpPr txBox="1"/>
          <p:nvPr/>
        </p:nvSpPr>
        <p:spPr>
          <a:xfrm>
            <a:off x="4842723" y="1446202"/>
            <a:ext cx="1115498" cy="584775"/>
          </a:xfrm>
          <a:prstGeom prst="rect">
            <a:avLst/>
          </a:prstGeom>
          <a:noFill/>
        </p:spPr>
        <p:txBody>
          <a:bodyPr wrap="none" rtlCol="0">
            <a:spAutoFit/>
          </a:bodyPr>
          <a:lstStyle/>
          <a:p>
            <a:r>
              <a:rPr lang="en-US" sz="1600" b="1" dirty="0">
                <a:solidFill>
                  <a:srgbClr val="C00000"/>
                </a:solidFill>
              </a:rPr>
              <a:t>No</a:t>
            </a:r>
            <a:r>
              <a:rPr lang="en-US" sz="1600" dirty="0"/>
              <a:t>, do not </a:t>
            </a:r>
          </a:p>
          <a:p>
            <a:r>
              <a:rPr lang="en-US" sz="1600" dirty="0"/>
              <a:t>use job 6</a:t>
            </a:r>
          </a:p>
        </p:txBody>
      </p:sp>
      <p:sp>
        <p:nvSpPr>
          <p:cNvPr id="124" name="TextBox 123"/>
          <p:cNvSpPr txBox="1"/>
          <p:nvPr/>
        </p:nvSpPr>
        <p:spPr>
          <a:xfrm>
            <a:off x="6518259" y="1647752"/>
            <a:ext cx="1349728" cy="338554"/>
          </a:xfrm>
          <a:prstGeom prst="rect">
            <a:avLst/>
          </a:prstGeom>
          <a:noFill/>
        </p:spPr>
        <p:txBody>
          <a:bodyPr wrap="none" rtlCol="0">
            <a:spAutoFit/>
          </a:bodyPr>
          <a:lstStyle/>
          <a:p>
            <a:r>
              <a:rPr lang="en-US" sz="1600" b="1" dirty="0">
                <a:solidFill>
                  <a:srgbClr val="C00000"/>
                </a:solidFill>
              </a:rPr>
              <a:t>Yes</a:t>
            </a:r>
            <a:r>
              <a:rPr lang="en-US" sz="1600" dirty="0"/>
              <a:t>, use job 6 </a:t>
            </a:r>
          </a:p>
        </p:txBody>
      </p:sp>
      <p:sp>
        <p:nvSpPr>
          <p:cNvPr id="125" name="Oval 124"/>
          <p:cNvSpPr/>
          <p:nvPr/>
        </p:nvSpPr>
        <p:spPr>
          <a:xfrm>
            <a:off x="8410982" y="3352800"/>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26" name="TextBox 125"/>
          <p:cNvSpPr txBox="1"/>
          <p:nvPr/>
        </p:nvSpPr>
        <p:spPr>
          <a:xfrm>
            <a:off x="8530959" y="3415943"/>
            <a:ext cx="239168" cy="369332"/>
          </a:xfrm>
          <a:prstGeom prst="rect">
            <a:avLst/>
          </a:prstGeom>
          <a:noFill/>
        </p:spPr>
        <p:txBody>
          <a:bodyPr wrap="none" rtlCol="0">
            <a:spAutoFit/>
          </a:bodyPr>
          <a:lstStyle/>
          <a:p>
            <a:r>
              <a:rPr lang="en-US" i="1" dirty="0"/>
              <a:t>j</a:t>
            </a:r>
          </a:p>
        </p:txBody>
      </p:sp>
      <p:sp>
        <p:nvSpPr>
          <p:cNvPr id="127" name="Oval 126"/>
          <p:cNvSpPr/>
          <p:nvPr/>
        </p:nvSpPr>
        <p:spPr>
          <a:xfrm>
            <a:off x="9345702" y="40001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28" name="TextBox 127"/>
          <p:cNvSpPr txBox="1"/>
          <p:nvPr/>
        </p:nvSpPr>
        <p:spPr>
          <a:xfrm>
            <a:off x="9382104" y="4063325"/>
            <a:ext cx="343364" cy="646331"/>
          </a:xfrm>
          <a:prstGeom prst="rect">
            <a:avLst/>
          </a:prstGeom>
          <a:noFill/>
        </p:spPr>
        <p:txBody>
          <a:bodyPr wrap="none" rtlCol="0">
            <a:spAutoFit/>
          </a:bodyPr>
          <a:lstStyle/>
          <a:p>
            <a:r>
              <a:rPr lang="en-US" dirty="0" err="1"/>
              <a:t>p</a:t>
            </a:r>
            <a:r>
              <a:rPr lang="en-US" baseline="-25000" dirty="0" err="1"/>
              <a:t>j</a:t>
            </a:r>
            <a:endParaRPr lang="en-US" baseline="-25000" dirty="0"/>
          </a:p>
          <a:p>
            <a:endParaRPr lang="en-US" dirty="0"/>
          </a:p>
        </p:txBody>
      </p:sp>
      <p:sp>
        <p:nvSpPr>
          <p:cNvPr id="129" name="Oval 128"/>
          <p:cNvSpPr/>
          <p:nvPr/>
        </p:nvSpPr>
        <p:spPr>
          <a:xfrm>
            <a:off x="7288302" y="40001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30" name="TextBox 129"/>
          <p:cNvSpPr txBox="1"/>
          <p:nvPr/>
        </p:nvSpPr>
        <p:spPr>
          <a:xfrm>
            <a:off x="7332918" y="4044116"/>
            <a:ext cx="426720" cy="369332"/>
          </a:xfrm>
          <a:prstGeom prst="rect">
            <a:avLst/>
          </a:prstGeom>
          <a:noFill/>
        </p:spPr>
        <p:txBody>
          <a:bodyPr wrap="none" rtlCol="0">
            <a:spAutoFit/>
          </a:bodyPr>
          <a:lstStyle/>
          <a:p>
            <a:r>
              <a:rPr lang="en-US" i="1" dirty="0"/>
              <a:t>j</a:t>
            </a:r>
            <a:r>
              <a:rPr lang="en-US" dirty="0"/>
              <a:t>-1</a:t>
            </a:r>
            <a:endParaRPr lang="en-US" baseline="-25000" dirty="0"/>
          </a:p>
        </p:txBody>
      </p:sp>
      <p:cxnSp>
        <p:nvCxnSpPr>
          <p:cNvPr id="131" name="Straight Connector 130"/>
          <p:cNvCxnSpPr>
            <a:stCxn id="129" idx="0"/>
            <a:endCxn id="125" idx="3"/>
          </p:cNvCxnSpPr>
          <p:nvPr/>
        </p:nvCxnSpPr>
        <p:spPr>
          <a:xfrm flipV="1">
            <a:off x="7527063" y="3775836"/>
            <a:ext cx="95385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7" idx="0"/>
            <a:endCxn id="125" idx="5"/>
          </p:cNvCxnSpPr>
          <p:nvPr/>
        </p:nvCxnSpPr>
        <p:spPr>
          <a:xfrm flipH="1" flipV="1">
            <a:off x="8818572" y="3775836"/>
            <a:ext cx="76589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9107785" y="3619387"/>
            <a:ext cx="1338464" cy="338554"/>
          </a:xfrm>
          <a:prstGeom prst="rect">
            <a:avLst/>
          </a:prstGeom>
          <a:noFill/>
        </p:spPr>
        <p:txBody>
          <a:bodyPr wrap="square" rtlCol="0">
            <a:spAutoFit/>
          </a:bodyPr>
          <a:lstStyle/>
          <a:p>
            <a:r>
              <a:rPr lang="en-US" sz="1600" b="1" dirty="0">
                <a:solidFill>
                  <a:srgbClr val="C00000"/>
                </a:solidFill>
              </a:rPr>
              <a:t>Yes</a:t>
            </a:r>
            <a:r>
              <a:rPr lang="en-US" sz="1600" dirty="0"/>
              <a:t>, use job </a:t>
            </a:r>
            <a:r>
              <a:rPr lang="en-US" sz="1600" i="1" dirty="0"/>
              <a:t>j</a:t>
            </a:r>
          </a:p>
        </p:txBody>
      </p:sp>
      <p:sp>
        <p:nvSpPr>
          <p:cNvPr id="134" name="TextBox 133"/>
          <p:cNvSpPr txBox="1"/>
          <p:nvPr/>
        </p:nvSpPr>
        <p:spPr>
          <a:xfrm>
            <a:off x="6546530" y="3619387"/>
            <a:ext cx="1814407" cy="338554"/>
          </a:xfrm>
          <a:prstGeom prst="rect">
            <a:avLst/>
          </a:prstGeom>
          <a:noFill/>
        </p:spPr>
        <p:txBody>
          <a:bodyPr wrap="none" rtlCol="0">
            <a:spAutoFit/>
          </a:bodyPr>
          <a:lstStyle/>
          <a:p>
            <a:r>
              <a:rPr lang="en-US" sz="1600" b="1" dirty="0">
                <a:solidFill>
                  <a:srgbClr val="C00000"/>
                </a:solidFill>
              </a:rPr>
              <a:t>No</a:t>
            </a:r>
            <a:r>
              <a:rPr lang="en-US" sz="1600" dirty="0"/>
              <a:t>, do not use job </a:t>
            </a:r>
            <a:r>
              <a:rPr lang="en-US" sz="1600" i="1" dirty="0"/>
              <a:t>j</a:t>
            </a:r>
            <a:endParaRPr lang="en-US" sz="1600" dirty="0"/>
          </a:p>
        </p:txBody>
      </p:sp>
      <p:sp>
        <p:nvSpPr>
          <p:cNvPr id="135" name="TextBox 134"/>
          <p:cNvSpPr txBox="1"/>
          <p:nvPr/>
        </p:nvSpPr>
        <p:spPr>
          <a:xfrm>
            <a:off x="4430762" y="5334000"/>
            <a:ext cx="6266716" cy="1477328"/>
          </a:xfrm>
          <a:prstGeom prst="rect">
            <a:avLst/>
          </a:prstGeom>
          <a:noFill/>
        </p:spPr>
        <p:txBody>
          <a:bodyPr wrap="square" rtlCol="0">
            <a:spAutoFit/>
          </a:bodyPr>
          <a:lstStyle/>
          <a:p>
            <a:r>
              <a:rPr lang="en-US" dirty="0"/>
              <a:t>To estimate the number of method calls note that every problem size is an internal node only once and that every node has exactly 0 or 2 children.  A property of such trees states that the number of leaves is one more than the number of internal nodes =&gt; there are at most (1+2N) calls.  Here: N = 6 jobs to schedule.</a:t>
            </a:r>
          </a:p>
        </p:txBody>
      </p:sp>
      <p:graphicFrame>
        <p:nvGraphicFramePr>
          <p:cNvPr id="3" name="Table 2"/>
          <p:cNvGraphicFramePr>
            <a:graphicFrameLocks noGrp="1"/>
          </p:cNvGraphicFramePr>
          <p:nvPr>
            <p:extLst>
              <p:ext uri="{D42A27DB-BD31-4B8C-83A1-F6EECF244321}">
                <p14:modId xmlns:p14="http://schemas.microsoft.com/office/powerpoint/2010/main" val="213653890"/>
              </p:ext>
            </p:extLst>
          </p:nvPr>
        </p:nvGraphicFramePr>
        <p:xfrm>
          <a:off x="1609634" y="1240407"/>
          <a:ext cx="1026112" cy="2438400"/>
        </p:xfrm>
        <a:graphic>
          <a:graphicData uri="http://schemas.openxmlformats.org/drawingml/2006/table">
            <a:tbl>
              <a:tblPr firstRow="1" bandRow="1">
                <a:tableStyleId>{616DA210-FB5B-4158-B5E0-FEB733F419BA}</a:tableStyleId>
              </a:tblPr>
              <a:tblGrid>
                <a:gridCol w="548592">
                  <a:extLst>
                    <a:ext uri="{9D8B030D-6E8A-4147-A177-3AD203B41FA5}">
                      <a16:colId xmlns:a16="http://schemas.microsoft.com/office/drawing/2014/main" val="20000"/>
                    </a:ext>
                  </a:extLst>
                </a:gridCol>
                <a:gridCol w="477520">
                  <a:extLst>
                    <a:ext uri="{9D8B030D-6E8A-4147-A177-3AD203B41FA5}">
                      <a16:colId xmlns:a16="http://schemas.microsoft.com/office/drawing/2014/main" val="20001"/>
                    </a:ext>
                  </a:extLst>
                </a:gridCol>
              </a:tblGrid>
              <a:tr h="290330">
                <a:tc>
                  <a:txBody>
                    <a:bodyPr/>
                    <a:lstStyle/>
                    <a:p>
                      <a:r>
                        <a:rPr lang="en-US" sz="1400" dirty="0"/>
                        <a:t>Job j</a:t>
                      </a:r>
                    </a:p>
                  </a:txBody>
                  <a:tcPr/>
                </a:tc>
                <a:tc>
                  <a:txBody>
                    <a:bodyPr/>
                    <a:lstStyle/>
                    <a:p>
                      <a:r>
                        <a:rPr lang="en-US" sz="1400" dirty="0"/>
                        <a:t>p(j)</a:t>
                      </a:r>
                    </a:p>
                  </a:txBody>
                  <a:tcPr/>
                </a:tc>
                <a:extLst>
                  <a:ext uri="{0D108BD9-81ED-4DB2-BD59-A6C34878D82A}">
                    <a16:rowId xmlns:a16="http://schemas.microsoft.com/office/drawing/2014/main" val="10000"/>
                  </a:ext>
                </a:extLst>
              </a:tr>
              <a:tr h="290330">
                <a:tc>
                  <a:txBody>
                    <a:bodyPr/>
                    <a:lstStyle/>
                    <a:p>
                      <a:r>
                        <a:rPr lang="en-US" sz="1400" dirty="0"/>
                        <a:t>0</a:t>
                      </a:r>
                    </a:p>
                  </a:txBody>
                  <a:tcPr/>
                </a:tc>
                <a:tc>
                  <a:txBody>
                    <a:bodyPr/>
                    <a:lstStyle/>
                    <a:p>
                      <a:r>
                        <a:rPr lang="en-US" sz="1400" dirty="0"/>
                        <a:t>-1</a:t>
                      </a:r>
                    </a:p>
                  </a:txBody>
                  <a:tcPr/>
                </a:tc>
                <a:extLst>
                  <a:ext uri="{0D108BD9-81ED-4DB2-BD59-A6C34878D82A}">
                    <a16:rowId xmlns:a16="http://schemas.microsoft.com/office/drawing/2014/main" val="2126350620"/>
                  </a:ext>
                </a:extLst>
              </a:tr>
              <a:tr h="290330">
                <a:tc>
                  <a:txBody>
                    <a:bodyPr/>
                    <a:lstStyle/>
                    <a:p>
                      <a:r>
                        <a:rPr lang="en-US" sz="1400" dirty="0"/>
                        <a:t>1</a:t>
                      </a:r>
                    </a:p>
                  </a:txBody>
                  <a:tcPr/>
                </a:tc>
                <a:tc>
                  <a:txBody>
                    <a:bodyPr/>
                    <a:lstStyle/>
                    <a:p>
                      <a:r>
                        <a:rPr lang="en-US" sz="1400" dirty="0"/>
                        <a:t>0</a:t>
                      </a:r>
                    </a:p>
                  </a:txBody>
                  <a:tcPr/>
                </a:tc>
                <a:extLst>
                  <a:ext uri="{0D108BD9-81ED-4DB2-BD59-A6C34878D82A}">
                    <a16:rowId xmlns:a16="http://schemas.microsoft.com/office/drawing/2014/main" val="10001"/>
                  </a:ext>
                </a:extLst>
              </a:tr>
              <a:tr h="290330">
                <a:tc>
                  <a:txBody>
                    <a:bodyPr/>
                    <a:lstStyle/>
                    <a:p>
                      <a:r>
                        <a:rPr lang="en-US" sz="1400" dirty="0"/>
                        <a:t>2</a:t>
                      </a:r>
                    </a:p>
                  </a:txBody>
                  <a:tcPr/>
                </a:tc>
                <a:tc>
                  <a:txBody>
                    <a:bodyPr/>
                    <a:lstStyle/>
                    <a:p>
                      <a:r>
                        <a:rPr lang="en-US" sz="1400" dirty="0"/>
                        <a:t>0</a:t>
                      </a:r>
                    </a:p>
                  </a:txBody>
                  <a:tcPr/>
                </a:tc>
                <a:extLst>
                  <a:ext uri="{0D108BD9-81ED-4DB2-BD59-A6C34878D82A}">
                    <a16:rowId xmlns:a16="http://schemas.microsoft.com/office/drawing/2014/main" val="10002"/>
                  </a:ext>
                </a:extLst>
              </a:tr>
              <a:tr h="290330">
                <a:tc>
                  <a:txBody>
                    <a:bodyPr/>
                    <a:lstStyle/>
                    <a:p>
                      <a:r>
                        <a:rPr lang="en-US" sz="1400" dirty="0"/>
                        <a:t>3</a:t>
                      </a:r>
                    </a:p>
                  </a:txBody>
                  <a:tcPr/>
                </a:tc>
                <a:tc>
                  <a:txBody>
                    <a:bodyPr/>
                    <a:lstStyle/>
                    <a:p>
                      <a:r>
                        <a:rPr lang="en-US" sz="1400" dirty="0"/>
                        <a:t>2</a:t>
                      </a:r>
                    </a:p>
                  </a:txBody>
                  <a:tcPr/>
                </a:tc>
                <a:extLst>
                  <a:ext uri="{0D108BD9-81ED-4DB2-BD59-A6C34878D82A}">
                    <a16:rowId xmlns:a16="http://schemas.microsoft.com/office/drawing/2014/main" val="10003"/>
                  </a:ext>
                </a:extLst>
              </a:tr>
              <a:tr h="290330">
                <a:tc>
                  <a:txBody>
                    <a:bodyPr/>
                    <a:lstStyle/>
                    <a:p>
                      <a:r>
                        <a:rPr lang="en-US" sz="1400" dirty="0"/>
                        <a:t>4</a:t>
                      </a:r>
                    </a:p>
                  </a:txBody>
                  <a:tcPr/>
                </a:tc>
                <a:tc>
                  <a:txBody>
                    <a:bodyPr/>
                    <a:lstStyle/>
                    <a:p>
                      <a:r>
                        <a:rPr lang="en-US" sz="1400" dirty="0"/>
                        <a:t>1</a:t>
                      </a:r>
                    </a:p>
                  </a:txBody>
                  <a:tcPr/>
                </a:tc>
                <a:extLst>
                  <a:ext uri="{0D108BD9-81ED-4DB2-BD59-A6C34878D82A}">
                    <a16:rowId xmlns:a16="http://schemas.microsoft.com/office/drawing/2014/main" val="10004"/>
                  </a:ext>
                </a:extLst>
              </a:tr>
              <a:tr h="290330">
                <a:tc>
                  <a:txBody>
                    <a:bodyPr/>
                    <a:lstStyle/>
                    <a:p>
                      <a:r>
                        <a:rPr lang="en-US" sz="1400" dirty="0"/>
                        <a:t>5</a:t>
                      </a:r>
                    </a:p>
                  </a:txBody>
                  <a:tcPr/>
                </a:tc>
                <a:tc>
                  <a:txBody>
                    <a:bodyPr/>
                    <a:lstStyle/>
                    <a:p>
                      <a:r>
                        <a:rPr lang="en-US" sz="1400" dirty="0"/>
                        <a:t>3</a:t>
                      </a:r>
                    </a:p>
                  </a:txBody>
                  <a:tcPr/>
                </a:tc>
                <a:extLst>
                  <a:ext uri="{0D108BD9-81ED-4DB2-BD59-A6C34878D82A}">
                    <a16:rowId xmlns:a16="http://schemas.microsoft.com/office/drawing/2014/main" val="10005"/>
                  </a:ext>
                </a:extLst>
              </a:tr>
              <a:tr h="290330">
                <a:tc>
                  <a:txBody>
                    <a:bodyPr/>
                    <a:lstStyle/>
                    <a:p>
                      <a:r>
                        <a:rPr lang="en-US" sz="1400" dirty="0"/>
                        <a:t>6</a:t>
                      </a:r>
                    </a:p>
                  </a:txBody>
                  <a:tcPr/>
                </a:tc>
                <a:tc>
                  <a:txBody>
                    <a:bodyPr/>
                    <a:lstStyle/>
                    <a:p>
                      <a:r>
                        <a:rPr lang="en-US" sz="1400" dirty="0"/>
                        <a:t>0</a:t>
                      </a:r>
                    </a:p>
                  </a:txBody>
                  <a:tcPr/>
                </a:tc>
                <a:extLst>
                  <a:ext uri="{0D108BD9-81ED-4DB2-BD59-A6C34878D82A}">
                    <a16:rowId xmlns:a16="http://schemas.microsoft.com/office/drawing/2014/main" val="10006"/>
                  </a:ext>
                </a:extLst>
              </a:tr>
            </a:tbl>
          </a:graphicData>
        </a:graphic>
      </p:graphicFrame>
      <p:graphicFrame>
        <p:nvGraphicFramePr>
          <p:cNvPr id="2" name="Table 6">
            <a:extLst>
              <a:ext uri="{FF2B5EF4-FFF2-40B4-BE49-F238E27FC236}">
                <a16:creationId xmlns:a16="http://schemas.microsoft.com/office/drawing/2014/main" id="{A27090BA-CF0E-05A1-FD28-853C79992550}"/>
              </a:ext>
            </a:extLst>
          </p:cNvPr>
          <p:cNvGraphicFramePr>
            <a:graphicFrameLocks noGrp="1"/>
          </p:cNvGraphicFramePr>
          <p:nvPr>
            <p:extLst>
              <p:ext uri="{D42A27DB-BD31-4B8C-83A1-F6EECF244321}">
                <p14:modId xmlns:p14="http://schemas.microsoft.com/office/powerpoint/2010/main" val="978978896"/>
              </p:ext>
            </p:extLst>
          </p:nvPr>
        </p:nvGraphicFramePr>
        <p:xfrm>
          <a:off x="8438566" y="2104383"/>
          <a:ext cx="3448634" cy="670560"/>
        </p:xfrm>
        <a:graphic>
          <a:graphicData uri="http://schemas.openxmlformats.org/drawingml/2006/table">
            <a:tbl>
              <a:tblPr firstRow="1" bandRow="1">
                <a:tableStyleId>{5940675A-B579-460E-94D1-54222C63F5DA}</a:tableStyleId>
              </a:tblPr>
              <a:tblGrid>
                <a:gridCol w="492662">
                  <a:extLst>
                    <a:ext uri="{9D8B030D-6E8A-4147-A177-3AD203B41FA5}">
                      <a16:colId xmlns:a16="http://schemas.microsoft.com/office/drawing/2014/main" val="2363725545"/>
                    </a:ext>
                  </a:extLst>
                </a:gridCol>
                <a:gridCol w="492662">
                  <a:extLst>
                    <a:ext uri="{9D8B030D-6E8A-4147-A177-3AD203B41FA5}">
                      <a16:colId xmlns:a16="http://schemas.microsoft.com/office/drawing/2014/main" val="2528979683"/>
                    </a:ext>
                  </a:extLst>
                </a:gridCol>
                <a:gridCol w="492662">
                  <a:extLst>
                    <a:ext uri="{9D8B030D-6E8A-4147-A177-3AD203B41FA5}">
                      <a16:colId xmlns:a16="http://schemas.microsoft.com/office/drawing/2014/main" val="2044476842"/>
                    </a:ext>
                  </a:extLst>
                </a:gridCol>
                <a:gridCol w="492662">
                  <a:extLst>
                    <a:ext uri="{9D8B030D-6E8A-4147-A177-3AD203B41FA5}">
                      <a16:colId xmlns:a16="http://schemas.microsoft.com/office/drawing/2014/main" val="91385019"/>
                    </a:ext>
                  </a:extLst>
                </a:gridCol>
                <a:gridCol w="492662">
                  <a:extLst>
                    <a:ext uri="{9D8B030D-6E8A-4147-A177-3AD203B41FA5}">
                      <a16:colId xmlns:a16="http://schemas.microsoft.com/office/drawing/2014/main" val="998825563"/>
                    </a:ext>
                  </a:extLst>
                </a:gridCol>
                <a:gridCol w="492662">
                  <a:extLst>
                    <a:ext uri="{9D8B030D-6E8A-4147-A177-3AD203B41FA5}">
                      <a16:colId xmlns:a16="http://schemas.microsoft.com/office/drawing/2014/main" val="3421652396"/>
                    </a:ext>
                  </a:extLst>
                </a:gridCol>
                <a:gridCol w="492662">
                  <a:extLst>
                    <a:ext uri="{9D8B030D-6E8A-4147-A177-3AD203B41FA5}">
                      <a16:colId xmlns:a16="http://schemas.microsoft.com/office/drawing/2014/main" val="3434564650"/>
                    </a:ext>
                  </a:extLst>
                </a:gridCol>
              </a:tblGrid>
              <a:tr h="254220">
                <a:tc>
                  <a:txBody>
                    <a:bodyPr/>
                    <a:lstStyle/>
                    <a:p>
                      <a:pPr algn="ctr"/>
                      <a:r>
                        <a:rPr lang="en-US" sz="140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4660425"/>
                  </a:ext>
                </a:extLst>
              </a:tr>
              <a:tr h="289395">
                <a:tc>
                  <a:txBody>
                    <a:bodyPr/>
                    <a:lstStyle/>
                    <a:p>
                      <a:pPr algn="ctr"/>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1973954"/>
                  </a:ext>
                </a:extLst>
              </a:tr>
            </a:tbl>
          </a:graphicData>
        </a:graphic>
      </p:graphicFrame>
      <p:sp>
        <p:nvSpPr>
          <p:cNvPr id="7" name="TextBox 6">
            <a:extLst>
              <a:ext uri="{FF2B5EF4-FFF2-40B4-BE49-F238E27FC236}">
                <a16:creationId xmlns:a16="http://schemas.microsoft.com/office/drawing/2014/main" id="{29A9BD55-471C-6A93-55DE-72464C1066FC}"/>
              </a:ext>
            </a:extLst>
          </p:cNvPr>
          <p:cNvSpPr txBox="1"/>
          <p:nvPr/>
        </p:nvSpPr>
        <p:spPr>
          <a:xfrm>
            <a:off x="8006541" y="2414704"/>
            <a:ext cx="502061" cy="369332"/>
          </a:xfrm>
          <a:prstGeom prst="rect">
            <a:avLst/>
          </a:prstGeom>
          <a:noFill/>
        </p:spPr>
        <p:txBody>
          <a:bodyPr wrap="none" rtlCol="0">
            <a:spAutoFit/>
          </a:bodyPr>
          <a:lstStyle/>
          <a:p>
            <a:r>
              <a:rPr lang="en-US" dirty="0"/>
              <a:t>sol </a:t>
            </a:r>
          </a:p>
        </p:txBody>
      </p:sp>
    </p:spTree>
    <p:extLst>
      <p:ext uri="{BB962C8B-B14F-4D97-AF65-F5344CB8AC3E}">
        <p14:creationId xmlns:p14="http://schemas.microsoft.com/office/powerpoint/2010/main" val="19056113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67000"/>
            <a:ext cx="8229600" cy="1143000"/>
          </a:xfrm>
        </p:spPr>
        <p:txBody>
          <a:bodyPr/>
          <a:lstStyle/>
          <a:p>
            <a:r>
              <a:rPr lang="en-US" dirty="0"/>
              <a:t>Fibonacci Numbers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dirty="0"/>
          </a:p>
        </p:txBody>
      </p:sp>
    </p:spTree>
    <p:extLst>
      <p:ext uri="{BB962C8B-B14F-4D97-AF65-F5344CB8AC3E}">
        <p14:creationId xmlns:p14="http://schemas.microsoft.com/office/powerpoint/2010/main" val="1566428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normAutofit/>
          </a:bodyPr>
          <a:lstStyle/>
          <a:p>
            <a:r>
              <a:rPr lang="en-US" dirty="0"/>
              <a:t>Generate Fibonacci numbers</a:t>
            </a:r>
          </a:p>
          <a:p>
            <a:pPr lvl="1"/>
            <a:r>
              <a:rPr lang="en-US" dirty="0"/>
              <a:t>3 solutions: inefficient recursive, </a:t>
            </a:r>
            <a:r>
              <a:rPr lang="en-US" dirty="0" err="1"/>
              <a:t>memoization</a:t>
            </a:r>
            <a:r>
              <a:rPr lang="en-US" dirty="0"/>
              <a:t> (top-down dynamic programming (DP)), bottom-up DP. </a:t>
            </a:r>
          </a:p>
          <a:p>
            <a:pPr lvl="1"/>
            <a:r>
              <a:rPr lang="en-US" dirty="0"/>
              <a:t>Not an optimization problem but it has overlapping </a:t>
            </a:r>
            <a:r>
              <a:rPr lang="en-US" dirty="0" err="1"/>
              <a:t>subproblems</a:t>
            </a:r>
            <a:r>
              <a:rPr lang="en-US" dirty="0"/>
              <a:t> =&gt; DP eliminates </a:t>
            </a:r>
            <a:r>
              <a:rPr lang="en-US" dirty="0" err="1"/>
              <a:t>recomputing</a:t>
            </a:r>
            <a:r>
              <a:rPr lang="en-US" dirty="0"/>
              <a:t> the same problem over and over again.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dirty="0"/>
          </a:p>
        </p:txBody>
      </p:sp>
    </p:spTree>
    <p:extLst>
      <p:ext uri="{BB962C8B-B14F-4D97-AF65-F5344CB8AC3E}">
        <p14:creationId xmlns:p14="http://schemas.microsoft.com/office/powerpoint/2010/main" val="3785706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r>
              <a:rPr lang="en-US" sz="2400" dirty="0"/>
              <a:t>Fibonacci(0) = 0</a:t>
            </a:r>
          </a:p>
          <a:p>
            <a:r>
              <a:rPr lang="en-US" sz="2400" dirty="0"/>
              <a:t>Fibonacci(1) = 1</a:t>
            </a:r>
          </a:p>
          <a:p>
            <a:r>
              <a:rPr lang="en-US" sz="2400" dirty="0"/>
              <a:t>If N &gt;= 2: </a:t>
            </a:r>
          </a:p>
          <a:p>
            <a:pPr marL="457200" lvl="1" indent="0">
              <a:buNone/>
            </a:pPr>
            <a:r>
              <a:rPr lang="en-US" dirty="0"/>
              <a:t>       Fibonacci(N) = Fibonacci(N-1) + Fibonacci(N-2) </a:t>
            </a:r>
          </a:p>
          <a:p>
            <a:r>
              <a:rPr lang="en-US" sz="2400" dirty="0"/>
              <a:t>E.g.</a:t>
            </a:r>
          </a:p>
          <a:p>
            <a:pPr marL="0" indent="0">
              <a:buNone/>
            </a:pPr>
            <a:r>
              <a:rPr lang="en-US" sz="2400" b="1" dirty="0"/>
              <a:t>     0,   1,   1,   2,   3,   5,   8,  13,  21,  34,  55,  89, </a:t>
            </a:r>
          </a:p>
          <a:p>
            <a:pPr marL="0" indent="0">
              <a:buNone/>
            </a:pPr>
            <a:r>
              <a:rPr lang="en-US" sz="2000" dirty="0"/>
              <a:t>       0     1     2      3     4     5      6     7       8       9     10     11 </a:t>
            </a:r>
          </a:p>
          <a:p>
            <a:r>
              <a:rPr lang="en-US" sz="2400" dirty="0"/>
              <a:t>Write a function </a:t>
            </a:r>
          </a:p>
          <a:p>
            <a:pPr marL="0" indent="0">
              <a:buNone/>
            </a:pPr>
            <a:r>
              <a:rPr lang="en-US" sz="2400" dirty="0"/>
              <a:t>     </a:t>
            </a:r>
            <a:r>
              <a:rPr lang="en-US" sz="2400" dirty="0">
                <a:latin typeface="Courier New" panose="02070309020205020404" pitchFamily="49" charset="0"/>
                <a:cs typeface="Courier New" panose="02070309020205020404" pitchFamily="49" charset="0"/>
              </a:rPr>
              <a:t>int </a:t>
            </a:r>
            <a:r>
              <a:rPr lang="en-US" sz="2400" dirty="0" err="1">
                <a:latin typeface="Courier New" panose="02070309020205020404" pitchFamily="49" charset="0"/>
                <a:cs typeface="Courier New" panose="02070309020205020404" pitchFamily="49" charset="0"/>
              </a:rPr>
              <a:t>FibFct</a:t>
            </a:r>
            <a:r>
              <a:rPr lang="en-US" sz="2400" dirty="0">
                <a:latin typeface="Courier New" panose="02070309020205020404" pitchFamily="49" charset="0"/>
                <a:cs typeface="Courier New" panose="02070309020205020404" pitchFamily="49" charset="0"/>
              </a:rPr>
              <a:t>(int n) </a:t>
            </a:r>
          </a:p>
          <a:p>
            <a:pPr marL="0" indent="0">
              <a:buNone/>
            </a:pPr>
            <a:r>
              <a:rPr lang="en-US" sz="2400" dirty="0">
                <a:latin typeface="Courier New" panose="02070309020205020404" pitchFamily="49" charset="0"/>
                <a:cs typeface="Courier New" panose="02070309020205020404" pitchFamily="49" charset="0"/>
              </a:rPr>
              <a:t>  </a:t>
            </a:r>
            <a:r>
              <a:rPr lang="en-US" sz="2400" dirty="0"/>
              <a:t>that computes Fibonacci numbers</a:t>
            </a:r>
          </a:p>
          <a:p>
            <a:pPr marL="0" indent="0">
              <a:buNone/>
            </a:pPr>
            <a:r>
              <a:rPr lang="en-US" sz="2400" dirty="0"/>
              <a:t>     E.g. </a:t>
            </a:r>
            <a:r>
              <a:rPr lang="en-US" sz="2400" dirty="0" err="1">
                <a:latin typeface="Courier New" panose="02070309020205020404" pitchFamily="49" charset="0"/>
                <a:cs typeface="Courier New" panose="02070309020205020404" pitchFamily="49" charset="0"/>
              </a:rPr>
              <a:t>FibFct</a:t>
            </a:r>
            <a:r>
              <a:rPr lang="en-US" sz="2400" dirty="0">
                <a:latin typeface="Courier New" panose="02070309020205020404" pitchFamily="49" charset="0"/>
                <a:cs typeface="Courier New" panose="02070309020205020404" pitchFamily="49" charset="0"/>
              </a:rPr>
              <a:t>(7) -&gt; 13 </a:t>
            </a:r>
            <a:r>
              <a:rPr lang="en-US" sz="2400" dirty="0">
                <a:cs typeface="Courier New" panose="02070309020205020404" pitchFamily="49" charset="0"/>
              </a:rPr>
              <a:t>and</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FibFct</a:t>
            </a:r>
            <a:r>
              <a:rPr lang="en-US" sz="2400" dirty="0">
                <a:latin typeface="Courier New" panose="02070309020205020404" pitchFamily="49" charset="0"/>
                <a:cs typeface="Courier New" panose="02070309020205020404" pitchFamily="49" charset="0"/>
              </a:rPr>
              <a:t>(1) -&gt; 1</a:t>
            </a:r>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dirty="0"/>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5918B2FB-52D6-8DAE-C7D4-7FFE8C5125E3}"/>
                  </a:ext>
                </a:extLst>
              </p14:cNvPr>
              <p14:cNvContentPartPr/>
              <p14:nvPr/>
            </p14:nvContentPartPr>
            <p14:xfrm>
              <a:off x="1455480" y="1802520"/>
              <a:ext cx="5803920" cy="1419480"/>
            </p14:xfrm>
          </p:contentPart>
        </mc:Choice>
        <mc:Fallback xmlns="">
          <p:pic>
            <p:nvPicPr>
              <p:cNvPr id="5" name="Ink 4">
                <a:extLst>
                  <a:ext uri="{FF2B5EF4-FFF2-40B4-BE49-F238E27FC236}">
                    <a16:creationId xmlns:a16="http://schemas.microsoft.com/office/drawing/2014/main" id="{5918B2FB-52D6-8DAE-C7D4-7FFE8C5125E3}"/>
                  </a:ext>
                </a:extLst>
              </p:cNvPr>
              <p:cNvPicPr/>
              <p:nvPr/>
            </p:nvPicPr>
            <p:blipFill>
              <a:blip r:embed="rId3"/>
              <a:stretch>
                <a:fillRect/>
              </a:stretch>
            </p:blipFill>
            <p:spPr>
              <a:xfrm>
                <a:off x="1446120" y="1793160"/>
                <a:ext cx="5822640" cy="1438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75E7472-373F-76B2-59EE-DE3BECC5F627}"/>
                  </a:ext>
                </a:extLst>
              </p14:cNvPr>
              <p14:cNvContentPartPr/>
              <p14:nvPr/>
            </p14:nvContentPartPr>
            <p14:xfrm>
              <a:off x="1493280" y="1783800"/>
              <a:ext cx="5784120" cy="1453680"/>
            </p14:xfrm>
          </p:contentPart>
        </mc:Choice>
        <mc:Fallback xmlns="">
          <p:pic>
            <p:nvPicPr>
              <p:cNvPr id="6" name="Ink 5">
                <a:extLst>
                  <a:ext uri="{FF2B5EF4-FFF2-40B4-BE49-F238E27FC236}">
                    <a16:creationId xmlns:a16="http://schemas.microsoft.com/office/drawing/2014/main" id="{275E7472-373F-76B2-59EE-DE3BECC5F627}"/>
                  </a:ext>
                </a:extLst>
              </p:cNvPr>
              <p:cNvPicPr/>
              <p:nvPr/>
            </p:nvPicPr>
            <p:blipFill>
              <a:blip r:embed="rId5"/>
              <a:stretch>
                <a:fillRect/>
              </a:stretch>
            </p:blipFill>
            <p:spPr>
              <a:xfrm>
                <a:off x="1483920" y="1774440"/>
                <a:ext cx="5802840" cy="1472400"/>
              </a:xfrm>
              <a:prstGeom prst="rect">
                <a:avLst/>
              </a:prstGeom>
            </p:spPr>
          </p:pic>
        </mc:Fallback>
      </mc:AlternateContent>
    </p:spTree>
    <p:extLst>
      <p:ext uri="{BB962C8B-B14F-4D97-AF65-F5344CB8AC3E}">
        <p14:creationId xmlns:p14="http://schemas.microsoft.com/office/powerpoint/2010/main" val="1495513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BD175-5EF1-E659-2812-B8D4C10330DD}"/>
              </a:ext>
            </a:extLst>
          </p:cNvPr>
          <p:cNvSpPr>
            <a:spLocks noGrp="1"/>
          </p:cNvSpPr>
          <p:nvPr>
            <p:ph type="title"/>
          </p:nvPr>
        </p:nvSpPr>
        <p:spPr/>
        <p:txBody>
          <a:bodyPr/>
          <a:lstStyle/>
          <a:p>
            <a:r>
              <a:rPr lang="en-US" dirty="0"/>
              <a:t>Brute force approach</a:t>
            </a:r>
          </a:p>
        </p:txBody>
      </p:sp>
      <p:sp>
        <p:nvSpPr>
          <p:cNvPr id="3" name="Content Placeholder 2">
            <a:extLst>
              <a:ext uri="{FF2B5EF4-FFF2-40B4-BE49-F238E27FC236}">
                <a16:creationId xmlns:a16="http://schemas.microsoft.com/office/drawing/2014/main" id="{4E6FD7B8-FC6A-ACA2-40C6-AEFBF6511DBF}"/>
              </a:ext>
            </a:extLst>
          </p:cNvPr>
          <p:cNvSpPr>
            <a:spLocks noGrp="1"/>
          </p:cNvSpPr>
          <p:nvPr>
            <p:ph idx="1"/>
          </p:nvPr>
        </p:nvSpPr>
        <p:spPr>
          <a:xfrm>
            <a:off x="3352800" y="1219200"/>
            <a:ext cx="8229600" cy="5029200"/>
          </a:xfrm>
        </p:spPr>
        <p:txBody>
          <a:bodyPr/>
          <a:lstStyle/>
          <a:p>
            <a:r>
              <a:rPr lang="en-US" dirty="0"/>
              <a:t>See problem presented in table.</a:t>
            </a:r>
          </a:p>
          <a:p>
            <a:endParaRPr lang="en-US" dirty="0"/>
          </a:p>
          <a:p>
            <a:pPr marL="514350" indent="-514350">
              <a:buFont typeface="+mj-lt"/>
              <a:buAutoNum type="arabicPeriod"/>
            </a:pPr>
            <a:r>
              <a:rPr lang="en-US" dirty="0"/>
              <a:t>What are all possible combinations? </a:t>
            </a:r>
          </a:p>
          <a:p>
            <a:pPr marL="514350" indent="-514350">
              <a:buFont typeface="+mj-lt"/>
              <a:buAutoNum type="arabicPeriod"/>
            </a:pPr>
            <a:endParaRPr lang="en-US" dirty="0"/>
          </a:p>
          <a:p>
            <a:pPr marL="514350" indent="-514350">
              <a:buFont typeface="+mj-lt"/>
              <a:buAutoNum type="arabicPeriod"/>
            </a:pPr>
            <a:r>
              <a:rPr lang="en-US" dirty="0"/>
              <a:t>How many combinations are there in total?</a:t>
            </a:r>
          </a:p>
          <a:p>
            <a:pPr marL="514350" indent="-514350">
              <a:buFont typeface="+mj-lt"/>
              <a:buAutoNum type="arabicPeriod"/>
            </a:pPr>
            <a:endParaRPr lang="en-US" dirty="0"/>
          </a:p>
          <a:p>
            <a:pPr marL="514350" indent="-514350">
              <a:buFont typeface="+mj-lt"/>
              <a:buAutoNum type="arabicPeriod"/>
            </a:pPr>
            <a:r>
              <a:rPr lang="en-US" dirty="0"/>
              <a:t>What do I want to avoid?</a:t>
            </a:r>
          </a:p>
          <a:p>
            <a:pPr marL="514350" indent="-514350">
              <a:buFont typeface="+mj-lt"/>
              <a:buAutoNum type="arabicPeriod"/>
            </a:pPr>
            <a:endParaRPr lang="en-US" dirty="0"/>
          </a:p>
          <a:p>
            <a:pPr marL="514350" indent="-514350">
              <a:buFont typeface="+mj-lt"/>
              <a:buAutoNum type="arabicPeriod"/>
            </a:pPr>
            <a:r>
              <a:rPr lang="en-US" dirty="0"/>
              <a:t>Does the order in which I make my choices matter?</a:t>
            </a:r>
          </a:p>
        </p:txBody>
      </p:sp>
      <p:sp>
        <p:nvSpPr>
          <p:cNvPr id="4" name="Slide Number Placeholder 3">
            <a:extLst>
              <a:ext uri="{FF2B5EF4-FFF2-40B4-BE49-F238E27FC236}">
                <a16:creationId xmlns:a16="http://schemas.microsoft.com/office/drawing/2014/main" id="{65323FDC-BD29-4488-6380-93FF8F603C22}"/>
              </a:ext>
            </a:extLst>
          </p:cNvPr>
          <p:cNvSpPr>
            <a:spLocks noGrp="1"/>
          </p:cNvSpPr>
          <p:nvPr>
            <p:ph type="sldNum" sz="quarter" idx="12"/>
          </p:nvPr>
        </p:nvSpPr>
        <p:spPr/>
        <p:txBody>
          <a:bodyPr/>
          <a:lstStyle/>
          <a:p>
            <a:fld id="{B6F15528-21DE-4FAA-801E-634DDDAF4B2B}" type="slidenum">
              <a:rPr lang="en-US" smtClean="0"/>
              <a:pPr/>
              <a:t>4</a:t>
            </a:fld>
            <a:endParaRPr lang="en-US" dirty="0"/>
          </a:p>
        </p:txBody>
      </p:sp>
      <p:graphicFrame>
        <p:nvGraphicFramePr>
          <p:cNvPr id="5" name="Table 4">
            <a:extLst>
              <a:ext uri="{FF2B5EF4-FFF2-40B4-BE49-F238E27FC236}">
                <a16:creationId xmlns:a16="http://schemas.microsoft.com/office/drawing/2014/main" id="{BDC3FF65-F56C-E74B-5CA7-E01325D6C2BA}"/>
              </a:ext>
            </a:extLst>
          </p:cNvPr>
          <p:cNvGraphicFramePr>
            <a:graphicFrameLocks noGrp="1"/>
          </p:cNvGraphicFramePr>
          <p:nvPr>
            <p:extLst>
              <p:ext uri="{D42A27DB-BD31-4B8C-83A1-F6EECF244321}">
                <p14:modId xmlns:p14="http://schemas.microsoft.com/office/powerpoint/2010/main" val="4077160476"/>
              </p:ext>
            </p:extLst>
          </p:nvPr>
        </p:nvGraphicFramePr>
        <p:xfrm>
          <a:off x="381000" y="1365607"/>
          <a:ext cx="2133600" cy="225552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p>
                      <a:r>
                        <a:rPr lang="en-US" sz="1600" dirty="0"/>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T w="12700" cap="flat" cmpd="sng" algn="ctr">
                      <a:solidFill>
                        <a:schemeClr val="tx1"/>
                      </a:solidFill>
                      <a:prstDash val="solid"/>
                      <a:round/>
                      <a:headEnd type="none" w="med" len="med"/>
                      <a:tailEnd type="none" w="med" len="med"/>
                    </a:lnT>
                  </a:tcPr>
                </a:tc>
                <a:tc>
                  <a:txBody>
                    <a:bodyPr/>
                    <a:lstStyle/>
                    <a:p>
                      <a:r>
                        <a:rPr lang="en-US" sz="1600" dirty="0"/>
                        <a:t>4</a:t>
                      </a:r>
                    </a:p>
                  </a:txBody>
                  <a:tcPr>
                    <a:lnT w="12700" cap="flat" cmpd="sng" algn="ctr">
                      <a:solidFill>
                        <a:schemeClr val="tx1"/>
                      </a:solidFill>
                      <a:prstDash val="solid"/>
                      <a:round/>
                      <a:headEnd type="none" w="med" len="med"/>
                      <a:tailEnd type="none" w="med" len="med"/>
                    </a:lnT>
                  </a:tcPr>
                </a:tc>
                <a:tc>
                  <a:txBody>
                    <a:bodyPr/>
                    <a:lstStyle/>
                    <a:p>
                      <a:r>
                        <a:rPr lang="en-US" sz="1600" i="1" dirty="0"/>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4550565"/>
                  </a:ext>
                </a:extLst>
              </a:tr>
              <a:tr h="317500">
                <a:tc>
                  <a:txBody>
                    <a:bodyPr/>
                    <a:lstStyle/>
                    <a:p>
                      <a:r>
                        <a:rPr lang="en-US" sz="1600" dirty="0"/>
                        <a:t>B</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1208061701"/>
                  </a:ext>
                </a:extLst>
              </a:tr>
              <a:tr h="317500">
                <a:tc>
                  <a:txBody>
                    <a:bodyPr/>
                    <a:lstStyle/>
                    <a:p>
                      <a:r>
                        <a:rPr lang="en-US" sz="1600" dirty="0"/>
                        <a:t>C</a:t>
                      </a:r>
                    </a:p>
                  </a:txBody>
                  <a:tcPr/>
                </a:tc>
                <a:tc>
                  <a:txBody>
                    <a:bodyPr/>
                    <a:lstStyle/>
                    <a:p>
                      <a:r>
                        <a:rPr lang="en-US" sz="1600" dirty="0"/>
                        <a:t>2</a:t>
                      </a:r>
                    </a:p>
                  </a:txBody>
                  <a:tcPr/>
                </a:tc>
                <a:tc>
                  <a:txBody>
                    <a:bodyPr/>
                    <a:lstStyle/>
                    <a:p>
                      <a:r>
                        <a:rPr lang="en-US" sz="1600" i="1" dirty="0"/>
                        <a:t>3</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1</a:t>
                      </a:r>
                    </a:p>
                  </a:txBody>
                  <a:tcPr/>
                </a:tc>
                <a:tc>
                  <a:txBody>
                    <a:bodyPr/>
                    <a:lstStyle/>
                    <a:p>
                      <a:r>
                        <a:rPr lang="en-US" sz="1600" i="1" dirty="0"/>
                        <a:t>2</a:t>
                      </a:r>
                    </a:p>
                  </a:txBody>
                  <a:tcPr/>
                </a:tc>
                <a:extLst>
                  <a:ext uri="{0D108BD9-81ED-4DB2-BD59-A6C34878D82A}">
                    <a16:rowId xmlns:a16="http://schemas.microsoft.com/office/drawing/2014/main" val="3013245724"/>
                  </a:ext>
                </a:extLst>
              </a:tr>
            </a:tbl>
          </a:graphicData>
        </a:graphic>
      </p:graphicFrame>
    </p:spTree>
    <p:extLst>
      <p:ext uri="{BB962C8B-B14F-4D97-AF65-F5344CB8AC3E}">
        <p14:creationId xmlns:p14="http://schemas.microsoft.com/office/powerpoint/2010/main" val="22727627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a:xfrm>
            <a:off x="1981200" y="1371600"/>
            <a:ext cx="8229600" cy="1981200"/>
          </a:xfrm>
        </p:spPr>
        <p:txBody>
          <a:bodyPr/>
          <a:lstStyle/>
          <a:p>
            <a:r>
              <a:rPr lang="en-US" sz="2400" dirty="0"/>
              <a:t>Fibonacci(0) = 0</a:t>
            </a:r>
          </a:p>
          <a:p>
            <a:r>
              <a:rPr lang="en-US" sz="2400" dirty="0"/>
              <a:t>Fibonacci(1) = 1</a:t>
            </a:r>
          </a:p>
          <a:p>
            <a:r>
              <a:rPr lang="en-US" sz="2400" dirty="0"/>
              <a:t>If N &gt;= 2:        Fibonacci(N) = Fibonacci(N-1) + Fibonacci(N-2) </a:t>
            </a:r>
          </a:p>
          <a:p>
            <a:r>
              <a:rPr lang="en-US" sz="2400" dirty="0">
                <a:solidFill>
                  <a:srgbClr val="7030A0"/>
                </a:solidFill>
              </a:rPr>
              <a:t>Consider this function: what is its running time?</a:t>
            </a:r>
          </a:p>
          <a:p>
            <a:pPr marL="0" indent="0">
              <a:buNone/>
            </a:pPr>
            <a:endParaRPr lang="en-US" sz="2400" dirty="0"/>
          </a:p>
          <a:p>
            <a:endParaRPr lang="en-US" sz="2400" dirty="0"/>
          </a:p>
          <a:p>
            <a:endParaRPr lang="en-US"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dirty="0"/>
          </a:p>
        </p:txBody>
      </p:sp>
      <p:sp>
        <p:nvSpPr>
          <p:cNvPr id="6" name="TextBox 5"/>
          <p:cNvSpPr txBox="1"/>
          <p:nvPr/>
        </p:nvSpPr>
        <p:spPr>
          <a:xfrm>
            <a:off x="1905000" y="3559314"/>
            <a:ext cx="8610600" cy="400110"/>
          </a:xfrm>
          <a:prstGeom prst="rect">
            <a:avLst/>
          </a:prstGeom>
          <a:noFill/>
          <a:ln>
            <a:solidFill>
              <a:schemeClr val="accent1"/>
            </a:solidFill>
          </a:ln>
        </p:spPr>
        <p:txBody>
          <a:bodyPr wrap="square" rtlCol="0">
            <a:spAutoFit/>
          </a:bodyPr>
          <a:lstStyle/>
          <a:p>
            <a:r>
              <a:rPr lang="en-US" sz="2000" dirty="0"/>
              <a:t>Notice the mapping/correspondence of the mathematical expression and code.</a:t>
            </a:r>
          </a:p>
        </p:txBody>
      </p:sp>
      <p:sp>
        <p:nvSpPr>
          <p:cNvPr id="7" name="TextBox 6">
            <a:extLst>
              <a:ext uri="{FF2B5EF4-FFF2-40B4-BE49-F238E27FC236}">
                <a16:creationId xmlns:a16="http://schemas.microsoft.com/office/drawing/2014/main" id="{788A4B1A-2D4B-49B4-A846-97B50BD3FF6A}"/>
              </a:ext>
            </a:extLst>
          </p:cNvPr>
          <p:cNvSpPr txBox="1"/>
          <p:nvPr/>
        </p:nvSpPr>
        <p:spPr>
          <a:xfrm>
            <a:off x="7620000" y="4742994"/>
            <a:ext cx="4320413" cy="1754326"/>
          </a:xfrm>
          <a:prstGeom prst="rect">
            <a:avLst/>
          </a:prstGeom>
          <a:noFill/>
          <a:ln>
            <a:solidFill>
              <a:schemeClr val="accent1"/>
            </a:solidFill>
          </a:ln>
        </p:spPr>
        <p:txBody>
          <a:bodyPr wrap="none" rtlCol="0">
            <a:spAutoFit/>
          </a:bodyPr>
          <a:lstStyle/>
          <a:p>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Fib(</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1) return 0;</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 return 1;</a:t>
            </a:r>
          </a:p>
          <a:p>
            <a:r>
              <a:rPr lang="en-US" dirty="0">
                <a:latin typeface="Courier New" panose="02070309020205020404" pitchFamily="49" charset="0"/>
                <a:cs typeface="Courier New" panose="02070309020205020404" pitchFamily="49" charset="0"/>
              </a:rPr>
              <a:t>   return Fib(i-1) + Fib(i-2);</a:t>
            </a:r>
          </a:p>
          <a:p>
            <a:r>
              <a:rPr lang="en-US" dirty="0">
                <a:latin typeface="Courier New" panose="02070309020205020404" pitchFamily="49" charset="0"/>
                <a:cs typeface="Courier New" panose="02070309020205020404" pitchFamily="49" charset="0"/>
              </a:rPr>
              <a:t>}</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185D779-2919-AA89-E8C8-BDFF6E231B70}"/>
                  </a:ext>
                </a:extLst>
              </p14:cNvPr>
              <p14:cNvContentPartPr/>
              <p14:nvPr/>
            </p14:nvContentPartPr>
            <p14:xfrm>
              <a:off x="2109240" y="2612880"/>
              <a:ext cx="9442080" cy="3624480"/>
            </p14:xfrm>
          </p:contentPart>
        </mc:Choice>
        <mc:Fallback xmlns="">
          <p:pic>
            <p:nvPicPr>
              <p:cNvPr id="5" name="Ink 4">
                <a:extLst>
                  <a:ext uri="{FF2B5EF4-FFF2-40B4-BE49-F238E27FC236}">
                    <a16:creationId xmlns:a16="http://schemas.microsoft.com/office/drawing/2014/main" id="{2185D779-2919-AA89-E8C8-BDFF6E231B70}"/>
                  </a:ext>
                </a:extLst>
              </p:cNvPr>
              <p:cNvPicPr/>
              <p:nvPr/>
            </p:nvPicPr>
            <p:blipFill>
              <a:blip r:embed="rId3"/>
              <a:stretch>
                <a:fillRect/>
              </a:stretch>
            </p:blipFill>
            <p:spPr>
              <a:xfrm>
                <a:off x="2099880" y="2603520"/>
                <a:ext cx="9460800" cy="3643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023FE0B9-F2E0-A6B6-34B7-2760984D0414}"/>
                  </a:ext>
                </a:extLst>
              </p14:cNvPr>
              <p14:cNvContentPartPr/>
              <p14:nvPr/>
            </p14:nvContentPartPr>
            <p14:xfrm>
              <a:off x="2634840" y="2618280"/>
              <a:ext cx="8849880" cy="3651480"/>
            </p14:xfrm>
          </p:contentPart>
        </mc:Choice>
        <mc:Fallback xmlns="">
          <p:pic>
            <p:nvPicPr>
              <p:cNvPr id="8" name="Ink 7">
                <a:extLst>
                  <a:ext uri="{FF2B5EF4-FFF2-40B4-BE49-F238E27FC236}">
                    <a16:creationId xmlns:a16="http://schemas.microsoft.com/office/drawing/2014/main" id="{023FE0B9-F2E0-A6B6-34B7-2760984D0414}"/>
                  </a:ext>
                </a:extLst>
              </p:cNvPr>
              <p:cNvPicPr/>
              <p:nvPr/>
            </p:nvPicPr>
            <p:blipFill>
              <a:blip r:embed="rId5"/>
              <a:stretch>
                <a:fillRect/>
              </a:stretch>
            </p:blipFill>
            <p:spPr>
              <a:xfrm>
                <a:off x="2625480" y="2608920"/>
                <a:ext cx="8868600" cy="3670200"/>
              </a:xfrm>
              <a:prstGeom prst="rect">
                <a:avLst/>
              </a:prstGeom>
            </p:spPr>
          </p:pic>
        </mc:Fallback>
      </mc:AlternateContent>
    </p:spTree>
    <p:extLst>
      <p:ext uri="{BB962C8B-B14F-4D97-AF65-F5344CB8AC3E}">
        <p14:creationId xmlns:p14="http://schemas.microsoft.com/office/powerpoint/2010/main" val="4019096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a:xfrm>
            <a:off x="1981200" y="1371600"/>
            <a:ext cx="8229600" cy="5105400"/>
          </a:xfrm>
        </p:spPr>
        <p:txBody>
          <a:bodyPr>
            <a:normAutofit lnSpcReduction="10000"/>
          </a:bodyPr>
          <a:lstStyle/>
          <a:p>
            <a:r>
              <a:rPr lang="en-US" sz="2400" dirty="0"/>
              <a:t>Fibonacci(0) = 0</a:t>
            </a:r>
          </a:p>
          <a:p>
            <a:r>
              <a:rPr lang="en-US" sz="2400" dirty="0"/>
              <a:t>Fibonacci(1) = 1</a:t>
            </a:r>
          </a:p>
          <a:p>
            <a:r>
              <a:rPr lang="en-US" sz="2400" dirty="0"/>
              <a:t>If N &gt;= 2:        Fibonacci(N) = Fibonacci(N-1) + Fibonacci(N-2) </a:t>
            </a:r>
          </a:p>
          <a:p>
            <a:r>
              <a:rPr lang="en-US" sz="2400" dirty="0"/>
              <a:t>Consider this function: what is its running time?</a:t>
            </a:r>
          </a:p>
          <a:p>
            <a:pPr lvl="1"/>
            <a:r>
              <a:rPr lang="pt-BR" sz="2000" dirty="0">
                <a:solidFill>
                  <a:srgbClr val="7030A0"/>
                </a:solidFill>
              </a:rPr>
              <a:t>g(N) = g(N-1) + g(N-2) + constant</a:t>
            </a:r>
          </a:p>
          <a:p>
            <a:pPr lvl="1">
              <a:buFont typeface="Symbol"/>
              <a:buChar char="Þ"/>
            </a:pPr>
            <a:r>
              <a:rPr lang="pt-BR" sz="2000" dirty="0">
                <a:solidFill>
                  <a:srgbClr val="7030A0"/>
                </a:solidFill>
              </a:rPr>
              <a:t>g(N) ≥ Fibonacci(N) =&gt;  g(N) = </a:t>
            </a:r>
            <a:r>
              <a:rPr lang="el-GR" sz="2000" dirty="0">
                <a:solidFill>
                  <a:srgbClr val="7030A0"/>
                </a:solidFill>
              </a:rPr>
              <a:t>Ω</a:t>
            </a:r>
            <a:r>
              <a:rPr lang="pt-BR" sz="2000" dirty="0">
                <a:solidFill>
                  <a:srgbClr val="7030A0"/>
                </a:solidFill>
              </a:rPr>
              <a:t>(Fibonacci(N))  =&gt; </a:t>
            </a:r>
            <a:r>
              <a:rPr lang="pt-BR" sz="2000" dirty="0">
                <a:solidFill>
                  <a:srgbClr val="FF0000"/>
                </a:solidFill>
              </a:rPr>
              <a:t>g(N) = </a:t>
            </a:r>
            <a:r>
              <a:rPr lang="el-GR" sz="2000" dirty="0">
                <a:solidFill>
                  <a:srgbClr val="FF0000"/>
                </a:solidFill>
              </a:rPr>
              <a:t>Ω</a:t>
            </a:r>
            <a:r>
              <a:rPr lang="pt-BR" sz="2000" dirty="0">
                <a:solidFill>
                  <a:srgbClr val="FF0000"/>
                </a:solidFill>
              </a:rPr>
              <a:t>(1.618</a:t>
            </a:r>
            <a:r>
              <a:rPr lang="pt-BR" sz="2000" baseline="30000" dirty="0">
                <a:solidFill>
                  <a:srgbClr val="FF0000"/>
                </a:solidFill>
              </a:rPr>
              <a:t>N</a:t>
            </a:r>
            <a:r>
              <a:rPr lang="pt-BR" sz="2000" dirty="0">
                <a:solidFill>
                  <a:srgbClr val="FF0000"/>
                </a:solidFill>
              </a:rPr>
              <a:t>)</a:t>
            </a:r>
          </a:p>
          <a:p>
            <a:pPr marL="457200" lvl="1" indent="0">
              <a:buNone/>
            </a:pPr>
            <a:r>
              <a:rPr lang="pt-BR" sz="2000" dirty="0">
                <a:solidFill>
                  <a:srgbClr val="7030A0"/>
                </a:solidFill>
              </a:rPr>
              <a:t>Also g(N) ≤ 2g(N-1)+constant =&gt; g(N) ≤ c2</a:t>
            </a:r>
            <a:r>
              <a:rPr lang="pt-BR" sz="2000" baseline="30000" dirty="0">
                <a:solidFill>
                  <a:srgbClr val="7030A0"/>
                </a:solidFill>
              </a:rPr>
              <a:t>N</a:t>
            </a:r>
            <a:r>
              <a:rPr lang="pt-BR" sz="2000" dirty="0">
                <a:solidFill>
                  <a:srgbClr val="7030A0"/>
                </a:solidFill>
              </a:rPr>
              <a:t>             =&gt; </a:t>
            </a:r>
            <a:r>
              <a:rPr lang="pt-BR" sz="2000" dirty="0">
                <a:solidFill>
                  <a:srgbClr val="FF0000"/>
                </a:solidFill>
              </a:rPr>
              <a:t>g(N) = O(2</a:t>
            </a:r>
            <a:r>
              <a:rPr lang="pt-BR" sz="2000" baseline="30000" dirty="0">
                <a:solidFill>
                  <a:srgbClr val="FF0000"/>
                </a:solidFill>
              </a:rPr>
              <a:t>N</a:t>
            </a:r>
            <a:r>
              <a:rPr lang="pt-BR" sz="2000" dirty="0">
                <a:solidFill>
                  <a:srgbClr val="FF0000"/>
                </a:solidFill>
              </a:rPr>
              <a:t>)</a:t>
            </a:r>
          </a:p>
          <a:p>
            <a:pPr marL="457200" lvl="1" indent="0">
              <a:buNone/>
            </a:pPr>
            <a:r>
              <a:rPr lang="pt-BR" sz="2000" dirty="0">
                <a:solidFill>
                  <a:srgbClr val="7030A0"/>
                </a:solidFill>
              </a:rPr>
              <a:t>=&gt; g(N) is exponential</a:t>
            </a:r>
          </a:p>
          <a:p>
            <a:pPr lvl="1"/>
            <a:r>
              <a:rPr lang="pt-BR" sz="2000" dirty="0">
                <a:solidFill>
                  <a:srgbClr val="7030A0"/>
                </a:solidFill>
              </a:rPr>
              <a:t>We cannot compute Fibonacci(40) in a reasonable amount of time (with this implementation).</a:t>
            </a:r>
          </a:p>
          <a:p>
            <a:pPr lvl="1"/>
            <a:endParaRPr lang="pt-BR" sz="2000" dirty="0">
              <a:solidFill>
                <a:srgbClr val="7030A0"/>
              </a:solidFill>
            </a:endParaRPr>
          </a:p>
          <a:p>
            <a:pPr lvl="1"/>
            <a:r>
              <a:rPr lang="pt-BR" sz="2000" dirty="0">
                <a:solidFill>
                  <a:srgbClr val="7030A0"/>
                </a:solidFill>
              </a:rPr>
              <a:t>See how many times this function is executed.</a:t>
            </a:r>
          </a:p>
          <a:p>
            <a:pPr lvl="1"/>
            <a:endParaRPr lang="pt-BR" sz="2000" dirty="0">
              <a:solidFill>
                <a:srgbClr val="7030A0"/>
              </a:solidFill>
            </a:endParaRPr>
          </a:p>
          <a:p>
            <a:pPr lvl="1"/>
            <a:r>
              <a:rPr lang="pt-BR" sz="2000" dirty="0">
                <a:solidFill>
                  <a:srgbClr val="7030A0"/>
                </a:solidFill>
              </a:rPr>
              <a:t>Draw the tree</a:t>
            </a:r>
          </a:p>
          <a:p>
            <a:pPr lvl="1"/>
            <a:endParaRPr lang="en-US" dirty="0"/>
          </a:p>
          <a:p>
            <a:endParaRPr lang="en-US" sz="2400" dirty="0"/>
          </a:p>
          <a:p>
            <a:endParaRPr lang="en-US" dirty="0"/>
          </a:p>
          <a:p>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dirty="0"/>
          </a:p>
        </p:txBody>
      </p:sp>
      <p:sp>
        <p:nvSpPr>
          <p:cNvPr id="5" name="TextBox 4"/>
          <p:cNvSpPr txBox="1"/>
          <p:nvPr/>
        </p:nvSpPr>
        <p:spPr>
          <a:xfrm>
            <a:off x="7620000" y="4742994"/>
            <a:ext cx="4320413" cy="1754326"/>
          </a:xfrm>
          <a:prstGeom prst="rect">
            <a:avLst/>
          </a:prstGeom>
          <a:noFill/>
          <a:ln>
            <a:solidFill>
              <a:schemeClr val="accent1"/>
            </a:solidFill>
          </a:ln>
        </p:spPr>
        <p:txBody>
          <a:bodyPr wrap="none" rtlCol="0">
            <a:spAutoFit/>
          </a:bodyPr>
          <a:lstStyle/>
          <a:p>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Fib(</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1) return 0;</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 return 1;</a:t>
            </a:r>
          </a:p>
          <a:p>
            <a:r>
              <a:rPr lang="en-US" dirty="0">
                <a:latin typeface="Courier New" panose="02070309020205020404" pitchFamily="49" charset="0"/>
                <a:cs typeface="Courier New" panose="02070309020205020404" pitchFamily="49" charset="0"/>
              </a:rPr>
              <a:t>   return Fib(i-1) + Fib(i-2);</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39202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533400"/>
          </a:xfrm>
        </p:spPr>
        <p:txBody>
          <a:bodyPr/>
          <a:lstStyle/>
          <a:p>
            <a:r>
              <a:rPr lang="en-US" sz="4000" dirty="0"/>
              <a:t>Fibonacci Numbers</a:t>
            </a:r>
          </a:p>
        </p:txBody>
      </p:sp>
      <p:sp>
        <p:nvSpPr>
          <p:cNvPr id="3" name="Content Placeholder 2"/>
          <p:cNvSpPr>
            <a:spLocks noGrp="1"/>
          </p:cNvSpPr>
          <p:nvPr>
            <p:ph idx="1"/>
          </p:nvPr>
        </p:nvSpPr>
        <p:spPr>
          <a:xfrm>
            <a:off x="1933444" y="645160"/>
            <a:ext cx="8229600" cy="1905000"/>
          </a:xfrm>
        </p:spPr>
        <p:txBody>
          <a:bodyPr/>
          <a:lstStyle/>
          <a:p>
            <a:r>
              <a:rPr lang="en-US" sz="2000" dirty="0"/>
              <a:t>Fibonacci(0) = 0</a:t>
            </a:r>
          </a:p>
          <a:p>
            <a:r>
              <a:rPr lang="en-US" sz="2000" dirty="0"/>
              <a:t>Fibonacci(1) = 1</a:t>
            </a:r>
          </a:p>
          <a:p>
            <a:r>
              <a:rPr lang="en-US" sz="2000" dirty="0"/>
              <a:t>If N &gt;= 2:        Fibonacci(N) = Fibonacci(N-1) + Fibonacci(N-2) </a:t>
            </a:r>
          </a:p>
          <a:p>
            <a:pPr marL="0" indent="0">
              <a:buNone/>
            </a:pPr>
            <a:r>
              <a:rPr lang="en-US" sz="2400" b="1" dirty="0"/>
              <a:t>     0,   1,   1,   2,   3,   5,   8,  13,  21,  34,  55,  89, </a:t>
            </a:r>
          </a:p>
          <a:p>
            <a:pPr marL="0" indent="0">
              <a:buNone/>
            </a:pPr>
            <a:r>
              <a:rPr lang="en-US" sz="2000" dirty="0"/>
              <a:t>       0     1     2      3     4     5      6     7       8       9     10     11 </a:t>
            </a:r>
          </a:p>
          <a:p>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dirty="0"/>
          </a:p>
        </p:txBody>
      </p:sp>
      <p:sp>
        <p:nvSpPr>
          <p:cNvPr id="5" name="TextBox 4"/>
          <p:cNvSpPr txBox="1"/>
          <p:nvPr/>
        </p:nvSpPr>
        <p:spPr>
          <a:xfrm>
            <a:off x="6477000" y="3148904"/>
            <a:ext cx="4320413" cy="1892826"/>
          </a:xfrm>
          <a:prstGeom prst="rect">
            <a:avLst/>
          </a:prstGeom>
          <a:noFill/>
          <a:ln>
            <a:solidFill>
              <a:schemeClr val="accent1"/>
            </a:solidFill>
          </a:ln>
        </p:spPr>
        <p:txBody>
          <a:bodyPr wrap="none" rtlCol="0">
            <a:spAutoFit/>
          </a:bodyPr>
          <a:lstStyle/>
          <a:p>
            <a:r>
              <a:rPr lang="en-US" b="1" dirty="0">
                <a:solidFill>
                  <a:srgbClr val="FF0000"/>
                </a:solidFill>
              </a:rPr>
              <a:t>Recursive</a:t>
            </a:r>
            <a:r>
              <a:rPr lang="en-US" dirty="0"/>
              <a:t> ,exponential time:</a:t>
            </a:r>
          </a:p>
          <a:p>
            <a:endParaRPr lang="en-US" sz="900" dirty="0"/>
          </a:p>
          <a:p>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Fib(</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1) return 0;</a:t>
            </a:r>
          </a:p>
          <a:p>
            <a:r>
              <a:rPr lang="en-US" dirty="0">
                <a:latin typeface="Courier New" panose="02070309020205020404" pitchFamily="49" charset="0"/>
                <a:cs typeface="Courier New" panose="02070309020205020404" pitchFamily="49" charset="0"/>
              </a:rPr>
              <a:t>   if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 return 1;</a:t>
            </a:r>
          </a:p>
          <a:p>
            <a:r>
              <a:rPr lang="en-US" dirty="0">
                <a:latin typeface="Courier New" panose="02070309020205020404" pitchFamily="49" charset="0"/>
                <a:cs typeface="Courier New" panose="02070309020205020404" pitchFamily="49" charset="0"/>
              </a:rPr>
              <a:t>   return Fib(i-1) + Fib(i-2);</a:t>
            </a:r>
          </a:p>
          <a:p>
            <a:r>
              <a:rPr lang="en-US" dirty="0">
                <a:latin typeface="Courier New" panose="02070309020205020404" pitchFamily="49" charset="0"/>
                <a:cs typeface="Courier New" panose="02070309020205020404" pitchFamily="49" charset="0"/>
              </a:rPr>
              <a:t>}</a:t>
            </a:r>
          </a:p>
        </p:txBody>
      </p:sp>
      <p:sp>
        <p:nvSpPr>
          <p:cNvPr id="6" name="TextBox 5"/>
          <p:cNvSpPr txBox="1"/>
          <p:nvPr/>
        </p:nvSpPr>
        <p:spPr>
          <a:xfrm>
            <a:off x="1905000" y="3124200"/>
            <a:ext cx="4320413" cy="2723823"/>
          </a:xfrm>
          <a:prstGeom prst="rect">
            <a:avLst/>
          </a:prstGeom>
          <a:noFill/>
          <a:ln>
            <a:solidFill>
              <a:schemeClr val="accent1"/>
            </a:solidFill>
          </a:ln>
        </p:spPr>
        <p:txBody>
          <a:bodyPr wrap="square" rtlCol="0">
            <a:spAutoFit/>
          </a:bodyPr>
          <a:lstStyle/>
          <a:p>
            <a:r>
              <a:rPr lang="en-US" b="1" dirty="0">
                <a:solidFill>
                  <a:srgbClr val="FF0000"/>
                </a:solidFill>
              </a:rPr>
              <a:t>Bottom-up  </a:t>
            </a:r>
            <a:r>
              <a:rPr lang="en-US" dirty="0">
                <a:solidFill>
                  <a:srgbClr val="FF0000"/>
                </a:solidFill>
              </a:rPr>
              <a:t> </a:t>
            </a:r>
            <a:r>
              <a:rPr lang="en-US" dirty="0"/>
              <a:t>,iterative, linear time:</a:t>
            </a:r>
          </a:p>
          <a:p>
            <a:endParaRPr lang="en-US" sz="900" dirty="0"/>
          </a:p>
          <a:p>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Fib_iter</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F[i+1];</a:t>
            </a:r>
          </a:p>
          <a:p>
            <a:r>
              <a:rPr lang="en-US" dirty="0">
                <a:latin typeface="Courier New" panose="02070309020205020404" pitchFamily="49" charset="0"/>
                <a:cs typeface="Courier New" panose="02070309020205020404" pitchFamily="49" charset="0"/>
              </a:rPr>
              <a:t>   F[0] = 0;    F[1] = 1;</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a:t>
            </a:r>
          </a:p>
          <a:p>
            <a:r>
              <a:rPr lang="en-US" dirty="0">
                <a:latin typeface="Courier New" panose="02070309020205020404" pitchFamily="49" charset="0"/>
                <a:cs typeface="Courier New" panose="02070309020205020404" pitchFamily="49" charset="0"/>
              </a:rPr>
              <a:t>   for (k = 2; k &lt;= i; k++) </a:t>
            </a:r>
          </a:p>
          <a:p>
            <a:r>
              <a:rPr lang="en-US" dirty="0">
                <a:latin typeface="Courier New" panose="02070309020205020404" pitchFamily="49" charset="0"/>
                <a:cs typeface="Courier New" panose="02070309020205020404" pitchFamily="49" charset="0"/>
              </a:rPr>
              <a:t>      F[k] = F[k-1] + F[k-2];</a:t>
            </a:r>
          </a:p>
          <a:p>
            <a:r>
              <a:rPr lang="en-US" dirty="0">
                <a:latin typeface="Courier New" panose="02070309020205020404" pitchFamily="49" charset="0"/>
                <a:cs typeface="Courier New" panose="02070309020205020404" pitchFamily="49" charset="0"/>
              </a:rPr>
              <a:t>   return F[</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a:t>
            </a:r>
          </a:p>
        </p:txBody>
      </p:sp>
      <p:sp>
        <p:nvSpPr>
          <p:cNvPr id="7" name="TextBox 6"/>
          <p:cNvSpPr txBox="1"/>
          <p:nvPr/>
        </p:nvSpPr>
        <p:spPr>
          <a:xfrm>
            <a:off x="1905000" y="2667000"/>
            <a:ext cx="8382000" cy="400110"/>
          </a:xfrm>
          <a:prstGeom prst="rect">
            <a:avLst/>
          </a:prstGeom>
          <a:noFill/>
          <a:ln>
            <a:solidFill>
              <a:schemeClr val="accent1"/>
            </a:solidFill>
          </a:ln>
        </p:spPr>
        <p:txBody>
          <a:bodyPr wrap="square" rtlCol="0">
            <a:spAutoFit/>
          </a:bodyPr>
          <a:lstStyle/>
          <a:p>
            <a:r>
              <a:rPr lang="en-US" sz="2000" i="1" dirty="0"/>
              <a:t>Notice the mapping/correspondence of the mathematical expression and code.</a:t>
            </a:r>
          </a:p>
        </p:txBody>
      </p:sp>
      <p:graphicFrame>
        <p:nvGraphicFramePr>
          <p:cNvPr id="8" name="Table 7"/>
          <p:cNvGraphicFramePr>
            <a:graphicFrameLocks noGrp="1"/>
          </p:cNvGraphicFramePr>
          <p:nvPr>
            <p:extLst>
              <p:ext uri="{D42A27DB-BD31-4B8C-83A1-F6EECF244321}">
                <p14:modId xmlns:p14="http://schemas.microsoft.com/office/powerpoint/2010/main" val="2370039543"/>
              </p:ext>
            </p:extLst>
          </p:nvPr>
        </p:nvGraphicFramePr>
        <p:xfrm>
          <a:off x="1923284" y="5961507"/>
          <a:ext cx="7677914" cy="741680"/>
        </p:xfrm>
        <a:graphic>
          <a:graphicData uri="http://schemas.openxmlformats.org/drawingml/2006/table">
            <a:tbl>
              <a:tblPr firstRow="1" bandRow="1">
                <a:tableStyleId>{5940675A-B579-460E-94D1-54222C63F5DA}</a:tableStyleId>
              </a:tblPr>
              <a:tblGrid>
                <a:gridCol w="903284">
                  <a:extLst>
                    <a:ext uri="{9D8B030D-6E8A-4147-A177-3AD203B41FA5}">
                      <a16:colId xmlns:a16="http://schemas.microsoft.com/office/drawing/2014/main" val="2022953403"/>
                    </a:ext>
                  </a:extLst>
                </a:gridCol>
                <a:gridCol w="451642">
                  <a:extLst>
                    <a:ext uri="{9D8B030D-6E8A-4147-A177-3AD203B41FA5}">
                      <a16:colId xmlns:a16="http://schemas.microsoft.com/office/drawing/2014/main" val="475342097"/>
                    </a:ext>
                  </a:extLst>
                </a:gridCol>
                <a:gridCol w="451642">
                  <a:extLst>
                    <a:ext uri="{9D8B030D-6E8A-4147-A177-3AD203B41FA5}">
                      <a16:colId xmlns:a16="http://schemas.microsoft.com/office/drawing/2014/main" val="14877601"/>
                    </a:ext>
                  </a:extLst>
                </a:gridCol>
                <a:gridCol w="451642">
                  <a:extLst>
                    <a:ext uri="{9D8B030D-6E8A-4147-A177-3AD203B41FA5}">
                      <a16:colId xmlns:a16="http://schemas.microsoft.com/office/drawing/2014/main" val="1154189817"/>
                    </a:ext>
                  </a:extLst>
                </a:gridCol>
                <a:gridCol w="451642">
                  <a:extLst>
                    <a:ext uri="{9D8B030D-6E8A-4147-A177-3AD203B41FA5}">
                      <a16:colId xmlns:a16="http://schemas.microsoft.com/office/drawing/2014/main" val="311524752"/>
                    </a:ext>
                  </a:extLst>
                </a:gridCol>
                <a:gridCol w="451642">
                  <a:extLst>
                    <a:ext uri="{9D8B030D-6E8A-4147-A177-3AD203B41FA5}">
                      <a16:colId xmlns:a16="http://schemas.microsoft.com/office/drawing/2014/main" val="4258200934"/>
                    </a:ext>
                  </a:extLst>
                </a:gridCol>
                <a:gridCol w="451642">
                  <a:extLst>
                    <a:ext uri="{9D8B030D-6E8A-4147-A177-3AD203B41FA5}">
                      <a16:colId xmlns:a16="http://schemas.microsoft.com/office/drawing/2014/main" val="2915697494"/>
                    </a:ext>
                  </a:extLst>
                </a:gridCol>
                <a:gridCol w="451642">
                  <a:extLst>
                    <a:ext uri="{9D8B030D-6E8A-4147-A177-3AD203B41FA5}">
                      <a16:colId xmlns:a16="http://schemas.microsoft.com/office/drawing/2014/main" val="1937720969"/>
                    </a:ext>
                  </a:extLst>
                </a:gridCol>
                <a:gridCol w="451642">
                  <a:extLst>
                    <a:ext uri="{9D8B030D-6E8A-4147-A177-3AD203B41FA5}">
                      <a16:colId xmlns:a16="http://schemas.microsoft.com/office/drawing/2014/main" val="712445434"/>
                    </a:ext>
                  </a:extLst>
                </a:gridCol>
                <a:gridCol w="451642">
                  <a:extLst>
                    <a:ext uri="{9D8B030D-6E8A-4147-A177-3AD203B41FA5}">
                      <a16:colId xmlns:a16="http://schemas.microsoft.com/office/drawing/2014/main" val="2870368144"/>
                    </a:ext>
                  </a:extLst>
                </a:gridCol>
                <a:gridCol w="451642">
                  <a:extLst>
                    <a:ext uri="{9D8B030D-6E8A-4147-A177-3AD203B41FA5}">
                      <a16:colId xmlns:a16="http://schemas.microsoft.com/office/drawing/2014/main" val="107498626"/>
                    </a:ext>
                  </a:extLst>
                </a:gridCol>
                <a:gridCol w="451642">
                  <a:extLst>
                    <a:ext uri="{9D8B030D-6E8A-4147-A177-3AD203B41FA5}">
                      <a16:colId xmlns:a16="http://schemas.microsoft.com/office/drawing/2014/main" val="2068739747"/>
                    </a:ext>
                  </a:extLst>
                </a:gridCol>
                <a:gridCol w="451642">
                  <a:extLst>
                    <a:ext uri="{9D8B030D-6E8A-4147-A177-3AD203B41FA5}">
                      <a16:colId xmlns:a16="http://schemas.microsoft.com/office/drawing/2014/main" val="1252636156"/>
                    </a:ext>
                  </a:extLst>
                </a:gridCol>
                <a:gridCol w="451642">
                  <a:extLst>
                    <a:ext uri="{9D8B030D-6E8A-4147-A177-3AD203B41FA5}">
                      <a16:colId xmlns:a16="http://schemas.microsoft.com/office/drawing/2014/main" val="3452775633"/>
                    </a:ext>
                  </a:extLst>
                </a:gridCol>
                <a:gridCol w="451642">
                  <a:extLst>
                    <a:ext uri="{9D8B030D-6E8A-4147-A177-3AD203B41FA5}">
                      <a16:colId xmlns:a16="http://schemas.microsoft.com/office/drawing/2014/main" val="1278719125"/>
                    </a:ext>
                  </a:extLst>
                </a:gridCol>
                <a:gridCol w="451642">
                  <a:extLst>
                    <a:ext uri="{9D8B030D-6E8A-4147-A177-3AD203B41FA5}">
                      <a16:colId xmlns:a16="http://schemas.microsoft.com/office/drawing/2014/main" val="856296656"/>
                    </a:ext>
                  </a:extLst>
                </a:gridCol>
              </a:tblGrid>
              <a:tr h="370840">
                <a:tc>
                  <a:txBody>
                    <a:bodyPr/>
                    <a:lstStyle/>
                    <a:p>
                      <a:r>
                        <a:rPr lang="en-US" dirty="0"/>
                        <a:t>Index</a:t>
                      </a:r>
                    </a:p>
                  </a:txBody>
                  <a:tcPr/>
                </a:tc>
                <a:tc>
                  <a:txBody>
                    <a:bodyPr/>
                    <a:lstStyle/>
                    <a:p>
                      <a:r>
                        <a:rPr lang="en-US" dirty="0"/>
                        <a:t>0</a:t>
                      </a:r>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a:t>6</a:t>
                      </a:r>
                    </a:p>
                  </a:txBody>
                  <a:tcPr/>
                </a:tc>
                <a:tc>
                  <a:txBody>
                    <a:bodyPr/>
                    <a:lstStyle/>
                    <a:p>
                      <a:r>
                        <a:rPr lang="en-US" dirty="0"/>
                        <a:t>7</a:t>
                      </a:r>
                    </a:p>
                  </a:txBody>
                  <a:tcPr/>
                </a:tc>
                <a:tc>
                  <a:txBody>
                    <a:bodyPr/>
                    <a:lstStyle/>
                    <a:p>
                      <a:r>
                        <a:rPr lang="en-US" dirty="0"/>
                        <a:t>8</a:t>
                      </a:r>
                    </a:p>
                  </a:txBody>
                  <a:tcPr/>
                </a:tc>
                <a:tc>
                  <a:txBody>
                    <a:bodyPr/>
                    <a:lstStyle/>
                    <a:p>
                      <a:r>
                        <a:rPr lang="en-US" dirty="0"/>
                        <a:t>9</a:t>
                      </a:r>
                    </a:p>
                  </a:txBody>
                  <a:tcPr/>
                </a:tc>
                <a:tc>
                  <a:txBody>
                    <a:bodyPr/>
                    <a:lstStyle/>
                    <a:p>
                      <a:r>
                        <a:rPr lang="en-US" dirty="0"/>
                        <a:t>10</a:t>
                      </a:r>
                    </a:p>
                  </a:txBody>
                  <a:tcPr/>
                </a:tc>
                <a:tc>
                  <a:txBody>
                    <a:bodyPr/>
                    <a:lstStyle/>
                    <a:p>
                      <a:r>
                        <a:rPr lang="en-US" dirty="0"/>
                        <a:t>11</a:t>
                      </a:r>
                    </a:p>
                  </a:txBody>
                  <a:tcPr/>
                </a:tc>
                <a:tc>
                  <a:txBody>
                    <a:bodyPr/>
                    <a:lstStyle/>
                    <a:p>
                      <a:r>
                        <a:rPr lang="en-US" dirty="0"/>
                        <a:t>12</a:t>
                      </a:r>
                    </a:p>
                  </a:txBody>
                  <a:tcPr/>
                </a:tc>
                <a:tc>
                  <a:txBody>
                    <a:bodyPr/>
                    <a:lstStyle/>
                    <a:p>
                      <a:r>
                        <a:rPr lang="en-US" dirty="0"/>
                        <a:t>13</a:t>
                      </a:r>
                    </a:p>
                  </a:txBody>
                  <a:tcPr/>
                </a:tc>
                <a:tc>
                  <a:txBody>
                    <a:bodyPr/>
                    <a:lstStyle/>
                    <a:p>
                      <a:r>
                        <a:rPr lang="en-US" dirty="0"/>
                        <a:t>14</a:t>
                      </a:r>
                    </a:p>
                  </a:txBody>
                  <a:tcPr/>
                </a:tc>
                <a:extLst>
                  <a:ext uri="{0D108BD9-81ED-4DB2-BD59-A6C34878D82A}">
                    <a16:rowId xmlns:a16="http://schemas.microsoft.com/office/drawing/2014/main" val="4194793164"/>
                  </a:ext>
                </a:extLst>
              </a:tr>
              <a:tr h="370840">
                <a:tc>
                  <a:txBody>
                    <a:bodyPr/>
                    <a:lstStyle/>
                    <a:p>
                      <a:r>
                        <a:rPr lang="en-US"/>
                        <a:t>F</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53435996"/>
                  </a:ext>
                </a:extLst>
              </a:tr>
            </a:tbl>
          </a:graphicData>
        </a:graphic>
      </p:graphicFrame>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B9CCD4AB-9F06-BEB3-9F38-41C30AA7C3F0}"/>
                  </a:ext>
                </a:extLst>
              </p14:cNvPr>
              <p14:cNvContentPartPr/>
              <p14:nvPr/>
            </p14:nvContentPartPr>
            <p14:xfrm>
              <a:off x="2426400" y="3278160"/>
              <a:ext cx="7353720" cy="3459600"/>
            </p14:xfrm>
          </p:contentPart>
        </mc:Choice>
        <mc:Fallback xmlns="">
          <p:pic>
            <p:nvPicPr>
              <p:cNvPr id="9" name="Ink 8">
                <a:extLst>
                  <a:ext uri="{FF2B5EF4-FFF2-40B4-BE49-F238E27FC236}">
                    <a16:creationId xmlns:a16="http://schemas.microsoft.com/office/drawing/2014/main" id="{B9CCD4AB-9F06-BEB3-9F38-41C30AA7C3F0}"/>
                  </a:ext>
                </a:extLst>
              </p:cNvPr>
              <p:cNvPicPr/>
              <p:nvPr/>
            </p:nvPicPr>
            <p:blipFill>
              <a:blip r:embed="rId3"/>
              <a:stretch>
                <a:fillRect/>
              </a:stretch>
            </p:blipFill>
            <p:spPr>
              <a:xfrm>
                <a:off x="2417040" y="3268800"/>
                <a:ext cx="7372440" cy="34783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A70C24B9-830A-0CC3-E6E9-DD1C15A7C267}"/>
                  </a:ext>
                </a:extLst>
              </p14:cNvPr>
              <p14:cNvContentPartPr/>
              <p14:nvPr/>
            </p14:nvContentPartPr>
            <p14:xfrm>
              <a:off x="4602240" y="4942800"/>
              <a:ext cx="3328200" cy="1849680"/>
            </p14:xfrm>
          </p:contentPart>
        </mc:Choice>
        <mc:Fallback xmlns="">
          <p:pic>
            <p:nvPicPr>
              <p:cNvPr id="10" name="Ink 9">
                <a:extLst>
                  <a:ext uri="{FF2B5EF4-FFF2-40B4-BE49-F238E27FC236}">
                    <a16:creationId xmlns:a16="http://schemas.microsoft.com/office/drawing/2014/main" id="{A70C24B9-830A-0CC3-E6E9-DD1C15A7C267}"/>
                  </a:ext>
                </a:extLst>
              </p:cNvPr>
              <p:cNvPicPr/>
              <p:nvPr/>
            </p:nvPicPr>
            <p:blipFill>
              <a:blip r:embed="rId5"/>
              <a:stretch>
                <a:fillRect/>
              </a:stretch>
            </p:blipFill>
            <p:spPr>
              <a:xfrm>
                <a:off x="4592880" y="4933440"/>
                <a:ext cx="3346920" cy="1868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Ink 10">
                <a:extLst>
                  <a:ext uri="{FF2B5EF4-FFF2-40B4-BE49-F238E27FC236}">
                    <a16:creationId xmlns:a16="http://schemas.microsoft.com/office/drawing/2014/main" id="{EB4FD252-C52F-D503-4CEA-F4050D46D6C3}"/>
                  </a:ext>
                </a:extLst>
              </p14:cNvPr>
              <p14:cNvContentPartPr/>
              <p14:nvPr/>
            </p14:nvContentPartPr>
            <p14:xfrm>
              <a:off x="8026228" y="6643351"/>
              <a:ext cx="92520" cy="4320"/>
            </p14:xfrm>
          </p:contentPart>
        </mc:Choice>
        <mc:Fallback>
          <p:pic>
            <p:nvPicPr>
              <p:cNvPr id="11" name="Ink 10">
                <a:extLst>
                  <a:ext uri="{FF2B5EF4-FFF2-40B4-BE49-F238E27FC236}">
                    <a16:creationId xmlns:a16="http://schemas.microsoft.com/office/drawing/2014/main" id="{EB4FD252-C52F-D503-4CEA-F4050D46D6C3}"/>
                  </a:ext>
                </a:extLst>
              </p:cNvPr>
              <p:cNvPicPr/>
              <p:nvPr/>
            </p:nvPicPr>
            <p:blipFill>
              <a:blip r:embed="rId7"/>
              <a:stretch>
                <a:fillRect/>
              </a:stretch>
            </p:blipFill>
            <p:spPr>
              <a:xfrm>
                <a:off x="8017228" y="6634351"/>
                <a:ext cx="110160" cy="21960"/>
              </a:xfrm>
              <a:prstGeom prst="rect">
                <a:avLst/>
              </a:prstGeom>
            </p:spPr>
          </p:pic>
        </mc:Fallback>
      </mc:AlternateContent>
      <p:grpSp>
        <p:nvGrpSpPr>
          <p:cNvPr id="14" name="Group 13">
            <a:extLst>
              <a:ext uri="{FF2B5EF4-FFF2-40B4-BE49-F238E27FC236}">
                <a16:creationId xmlns:a16="http://schemas.microsoft.com/office/drawing/2014/main" id="{EF12C74D-8F66-3FED-6ED2-25D60FFB0201}"/>
              </a:ext>
            </a:extLst>
          </p:cNvPr>
          <p:cNvGrpSpPr/>
          <p:nvPr/>
        </p:nvGrpSpPr>
        <p:grpSpPr>
          <a:xfrm>
            <a:off x="7137388" y="6642271"/>
            <a:ext cx="558360" cy="28440"/>
            <a:chOff x="7137388" y="6642271"/>
            <a:chExt cx="558360" cy="28440"/>
          </a:xfrm>
        </p:grpSpPr>
        <mc:AlternateContent xmlns:mc="http://schemas.openxmlformats.org/markup-compatibility/2006">
          <mc:Choice xmlns:p14="http://schemas.microsoft.com/office/powerpoint/2010/main" Requires="p14">
            <p:contentPart p14:bwMode="auto" r:id="rId8">
              <p14:nvContentPartPr>
                <p14:cNvPr id="12" name="Ink 11">
                  <a:extLst>
                    <a:ext uri="{FF2B5EF4-FFF2-40B4-BE49-F238E27FC236}">
                      <a16:creationId xmlns:a16="http://schemas.microsoft.com/office/drawing/2014/main" id="{41FCE277-9C24-99A3-968F-E0A6BAB7F08F}"/>
                    </a:ext>
                  </a:extLst>
                </p14:cNvPr>
                <p14:cNvContentPartPr/>
                <p14:nvPr/>
              </p14:nvContentPartPr>
              <p14:xfrm>
                <a:off x="7137388" y="6644431"/>
                <a:ext cx="165240" cy="18000"/>
              </p14:xfrm>
            </p:contentPart>
          </mc:Choice>
          <mc:Fallback>
            <p:pic>
              <p:nvPicPr>
                <p:cNvPr id="12" name="Ink 11">
                  <a:extLst>
                    <a:ext uri="{FF2B5EF4-FFF2-40B4-BE49-F238E27FC236}">
                      <a16:creationId xmlns:a16="http://schemas.microsoft.com/office/drawing/2014/main" id="{41FCE277-9C24-99A3-968F-E0A6BAB7F08F}"/>
                    </a:ext>
                  </a:extLst>
                </p:cNvPr>
                <p:cNvPicPr/>
                <p:nvPr/>
              </p:nvPicPr>
              <p:blipFill>
                <a:blip r:embed="rId9"/>
                <a:stretch>
                  <a:fillRect/>
                </a:stretch>
              </p:blipFill>
              <p:spPr>
                <a:xfrm>
                  <a:off x="7128388" y="6635791"/>
                  <a:ext cx="1828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3" name="Ink 12">
                  <a:extLst>
                    <a:ext uri="{FF2B5EF4-FFF2-40B4-BE49-F238E27FC236}">
                      <a16:creationId xmlns:a16="http://schemas.microsoft.com/office/drawing/2014/main" id="{FC0E472C-AA9D-7CD3-6B05-C08789E851BF}"/>
                    </a:ext>
                  </a:extLst>
                </p14:cNvPr>
                <p14:cNvContentPartPr/>
                <p14:nvPr/>
              </p14:nvContentPartPr>
              <p14:xfrm>
                <a:off x="7503148" y="6642271"/>
                <a:ext cx="192600" cy="28440"/>
              </p14:xfrm>
            </p:contentPart>
          </mc:Choice>
          <mc:Fallback>
            <p:pic>
              <p:nvPicPr>
                <p:cNvPr id="13" name="Ink 12">
                  <a:extLst>
                    <a:ext uri="{FF2B5EF4-FFF2-40B4-BE49-F238E27FC236}">
                      <a16:creationId xmlns:a16="http://schemas.microsoft.com/office/drawing/2014/main" id="{FC0E472C-AA9D-7CD3-6B05-C08789E851BF}"/>
                    </a:ext>
                  </a:extLst>
                </p:cNvPr>
                <p:cNvPicPr/>
                <p:nvPr/>
              </p:nvPicPr>
              <p:blipFill>
                <a:blip r:embed="rId11"/>
                <a:stretch>
                  <a:fillRect/>
                </a:stretch>
              </p:blipFill>
              <p:spPr>
                <a:xfrm>
                  <a:off x="7494508" y="6633271"/>
                  <a:ext cx="210240" cy="46080"/>
                </a:xfrm>
                <a:prstGeom prst="rect">
                  <a:avLst/>
                </a:prstGeom>
              </p:spPr>
            </p:pic>
          </mc:Fallback>
        </mc:AlternateContent>
      </p:grpSp>
      <p:grpSp>
        <p:nvGrpSpPr>
          <p:cNvPr id="30" name="Group 29">
            <a:extLst>
              <a:ext uri="{FF2B5EF4-FFF2-40B4-BE49-F238E27FC236}">
                <a16:creationId xmlns:a16="http://schemas.microsoft.com/office/drawing/2014/main" id="{4A85177F-C963-B0E2-80BB-20C3D1F1E265}"/>
              </a:ext>
            </a:extLst>
          </p:cNvPr>
          <p:cNvGrpSpPr/>
          <p:nvPr/>
        </p:nvGrpSpPr>
        <p:grpSpPr>
          <a:xfrm>
            <a:off x="7013908" y="5432311"/>
            <a:ext cx="672840" cy="198360"/>
            <a:chOff x="7013908" y="5432311"/>
            <a:chExt cx="672840" cy="198360"/>
          </a:xfrm>
        </p:grpSpPr>
        <mc:AlternateContent xmlns:mc="http://schemas.openxmlformats.org/markup-compatibility/2006">
          <mc:Choice xmlns:p14="http://schemas.microsoft.com/office/powerpoint/2010/main" Requires="p14">
            <p:contentPart p14:bwMode="auto" r:id="rId12">
              <p14:nvContentPartPr>
                <p14:cNvPr id="15" name="Ink 14">
                  <a:extLst>
                    <a:ext uri="{FF2B5EF4-FFF2-40B4-BE49-F238E27FC236}">
                      <a16:creationId xmlns:a16="http://schemas.microsoft.com/office/drawing/2014/main" id="{B9541D52-543D-1BCE-680D-DFC17DA12832}"/>
                    </a:ext>
                  </a:extLst>
                </p14:cNvPr>
                <p14:cNvContentPartPr/>
                <p14:nvPr/>
              </p14:nvContentPartPr>
              <p14:xfrm>
                <a:off x="7013908" y="5432311"/>
                <a:ext cx="112320" cy="169200"/>
              </p14:xfrm>
            </p:contentPart>
          </mc:Choice>
          <mc:Fallback>
            <p:pic>
              <p:nvPicPr>
                <p:cNvPr id="15" name="Ink 14">
                  <a:extLst>
                    <a:ext uri="{FF2B5EF4-FFF2-40B4-BE49-F238E27FC236}">
                      <a16:creationId xmlns:a16="http://schemas.microsoft.com/office/drawing/2014/main" id="{B9541D52-543D-1BCE-680D-DFC17DA12832}"/>
                    </a:ext>
                  </a:extLst>
                </p:cNvPr>
                <p:cNvPicPr/>
                <p:nvPr/>
              </p:nvPicPr>
              <p:blipFill>
                <a:blip r:embed="rId13"/>
                <a:stretch>
                  <a:fillRect/>
                </a:stretch>
              </p:blipFill>
              <p:spPr>
                <a:xfrm>
                  <a:off x="7004908" y="5423311"/>
                  <a:ext cx="129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6" name="Ink 15">
                  <a:extLst>
                    <a:ext uri="{FF2B5EF4-FFF2-40B4-BE49-F238E27FC236}">
                      <a16:creationId xmlns:a16="http://schemas.microsoft.com/office/drawing/2014/main" id="{438965BB-974F-E21F-55EA-B4784DB4DCCB}"/>
                    </a:ext>
                  </a:extLst>
                </p14:cNvPr>
                <p14:cNvContentPartPr/>
                <p14:nvPr/>
              </p14:nvContentPartPr>
              <p14:xfrm>
                <a:off x="7219108" y="5445271"/>
                <a:ext cx="277920" cy="185400"/>
              </p14:xfrm>
            </p:contentPart>
          </mc:Choice>
          <mc:Fallback>
            <p:pic>
              <p:nvPicPr>
                <p:cNvPr id="16" name="Ink 15">
                  <a:extLst>
                    <a:ext uri="{FF2B5EF4-FFF2-40B4-BE49-F238E27FC236}">
                      <a16:creationId xmlns:a16="http://schemas.microsoft.com/office/drawing/2014/main" id="{438965BB-974F-E21F-55EA-B4784DB4DCCB}"/>
                    </a:ext>
                  </a:extLst>
                </p:cNvPr>
                <p:cNvPicPr/>
                <p:nvPr/>
              </p:nvPicPr>
              <p:blipFill>
                <a:blip r:embed="rId15"/>
                <a:stretch>
                  <a:fillRect/>
                </a:stretch>
              </p:blipFill>
              <p:spPr>
                <a:xfrm>
                  <a:off x="7210108" y="5436271"/>
                  <a:ext cx="2955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7" name="Ink 16">
                  <a:extLst>
                    <a:ext uri="{FF2B5EF4-FFF2-40B4-BE49-F238E27FC236}">
                      <a16:creationId xmlns:a16="http://schemas.microsoft.com/office/drawing/2014/main" id="{89CDA2F1-C40A-3DF3-453D-87D04119BDC1}"/>
                    </a:ext>
                  </a:extLst>
                </p14:cNvPr>
                <p14:cNvContentPartPr/>
                <p14:nvPr/>
              </p14:nvContentPartPr>
              <p14:xfrm>
                <a:off x="7553908" y="5451031"/>
                <a:ext cx="132840" cy="169560"/>
              </p14:xfrm>
            </p:contentPart>
          </mc:Choice>
          <mc:Fallback>
            <p:pic>
              <p:nvPicPr>
                <p:cNvPr id="17" name="Ink 16">
                  <a:extLst>
                    <a:ext uri="{FF2B5EF4-FFF2-40B4-BE49-F238E27FC236}">
                      <a16:creationId xmlns:a16="http://schemas.microsoft.com/office/drawing/2014/main" id="{89CDA2F1-C40A-3DF3-453D-87D04119BDC1}"/>
                    </a:ext>
                  </a:extLst>
                </p:cNvPr>
                <p:cNvPicPr/>
                <p:nvPr/>
              </p:nvPicPr>
              <p:blipFill>
                <a:blip r:embed="rId17"/>
                <a:stretch>
                  <a:fillRect/>
                </a:stretch>
              </p:blipFill>
              <p:spPr>
                <a:xfrm>
                  <a:off x="7544908" y="5442031"/>
                  <a:ext cx="1504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a:extLst>
                    <a:ext uri="{FF2B5EF4-FFF2-40B4-BE49-F238E27FC236}">
                      <a16:creationId xmlns:a16="http://schemas.microsoft.com/office/drawing/2014/main" id="{167FFA23-9957-ED0C-9FC1-F2680AB4159F}"/>
                    </a:ext>
                  </a:extLst>
                </p14:cNvPr>
                <p14:cNvContentPartPr/>
                <p14:nvPr/>
              </p14:nvContentPartPr>
              <p14:xfrm>
                <a:off x="7245028" y="5451031"/>
                <a:ext cx="73080" cy="93960"/>
              </p14:xfrm>
            </p:contentPart>
          </mc:Choice>
          <mc:Fallback>
            <p:pic>
              <p:nvPicPr>
                <p:cNvPr id="18" name="Ink 17">
                  <a:extLst>
                    <a:ext uri="{FF2B5EF4-FFF2-40B4-BE49-F238E27FC236}">
                      <a16:creationId xmlns:a16="http://schemas.microsoft.com/office/drawing/2014/main" id="{167FFA23-9957-ED0C-9FC1-F2680AB4159F}"/>
                    </a:ext>
                  </a:extLst>
                </p:cNvPr>
                <p:cNvPicPr/>
                <p:nvPr/>
              </p:nvPicPr>
              <p:blipFill>
                <a:blip r:embed="rId19"/>
                <a:stretch>
                  <a:fillRect/>
                </a:stretch>
              </p:blipFill>
              <p:spPr>
                <a:xfrm>
                  <a:off x="7236028" y="5442031"/>
                  <a:ext cx="90720" cy="111600"/>
                </a:xfrm>
                <a:prstGeom prst="rect">
                  <a:avLst/>
                </a:prstGeom>
              </p:spPr>
            </p:pic>
          </mc:Fallback>
        </mc:AlternateContent>
      </p:grpSp>
      <p:grpSp>
        <p:nvGrpSpPr>
          <p:cNvPr id="29" name="Group 28">
            <a:extLst>
              <a:ext uri="{FF2B5EF4-FFF2-40B4-BE49-F238E27FC236}">
                <a16:creationId xmlns:a16="http://schemas.microsoft.com/office/drawing/2014/main" id="{F7A89C45-A61F-5367-ED3D-04292DEFDAD5}"/>
              </a:ext>
            </a:extLst>
          </p:cNvPr>
          <p:cNvGrpSpPr/>
          <p:nvPr/>
        </p:nvGrpSpPr>
        <p:grpSpPr>
          <a:xfrm>
            <a:off x="8005348" y="5415751"/>
            <a:ext cx="638280" cy="194400"/>
            <a:chOff x="8005348" y="5415751"/>
            <a:chExt cx="638280" cy="194400"/>
          </a:xfrm>
        </p:grpSpPr>
        <mc:AlternateContent xmlns:mc="http://schemas.openxmlformats.org/markup-compatibility/2006">
          <mc:Choice xmlns:p14="http://schemas.microsoft.com/office/powerpoint/2010/main" Requires="p14">
            <p:contentPart p14:bwMode="auto" r:id="rId20">
              <p14:nvContentPartPr>
                <p14:cNvPr id="19" name="Ink 18">
                  <a:extLst>
                    <a:ext uri="{FF2B5EF4-FFF2-40B4-BE49-F238E27FC236}">
                      <a16:creationId xmlns:a16="http://schemas.microsoft.com/office/drawing/2014/main" id="{89EC59DF-3CD2-F2DC-492F-9876734634D0}"/>
                    </a:ext>
                  </a:extLst>
                </p14:cNvPr>
                <p14:cNvContentPartPr/>
                <p14:nvPr/>
              </p14:nvContentPartPr>
              <p14:xfrm>
                <a:off x="8005348" y="5415751"/>
                <a:ext cx="235080" cy="131400"/>
              </p14:xfrm>
            </p:contentPart>
          </mc:Choice>
          <mc:Fallback>
            <p:pic>
              <p:nvPicPr>
                <p:cNvPr id="19" name="Ink 18">
                  <a:extLst>
                    <a:ext uri="{FF2B5EF4-FFF2-40B4-BE49-F238E27FC236}">
                      <a16:creationId xmlns:a16="http://schemas.microsoft.com/office/drawing/2014/main" id="{89EC59DF-3CD2-F2DC-492F-9876734634D0}"/>
                    </a:ext>
                  </a:extLst>
                </p:cNvPr>
                <p:cNvPicPr/>
                <p:nvPr/>
              </p:nvPicPr>
              <p:blipFill>
                <a:blip r:embed="rId21"/>
                <a:stretch>
                  <a:fillRect/>
                </a:stretch>
              </p:blipFill>
              <p:spPr>
                <a:xfrm>
                  <a:off x="7996708" y="5407111"/>
                  <a:ext cx="252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a:extLst>
                    <a:ext uri="{FF2B5EF4-FFF2-40B4-BE49-F238E27FC236}">
                      <a16:creationId xmlns:a16="http://schemas.microsoft.com/office/drawing/2014/main" id="{0E092C9D-B6B9-9D23-0A74-4337E92FC806}"/>
                    </a:ext>
                  </a:extLst>
                </p14:cNvPr>
                <p14:cNvContentPartPr/>
                <p14:nvPr/>
              </p14:nvContentPartPr>
              <p14:xfrm>
                <a:off x="8263468" y="5416471"/>
                <a:ext cx="154080" cy="193680"/>
              </p14:xfrm>
            </p:contentPart>
          </mc:Choice>
          <mc:Fallback>
            <p:pic>
              <p:nvPicPr>
                <p:cNvPr id="20" name="Ink 19">
                  <a:extLst>
                    <a:ext uri="{FF2B5EF4-FFF2-40B4-BE49-F238E27FC236}">
                      <a16:creationId xmlns:a16="http://schemas.microsoft.com/office/drawing/2014/main" id="{0E092C9D-B6B9-9D23-0A74-4337E92FC806}"/>
                    </a:ext>
                  </a:extLst>
                </p:cNvPr>
                <p:cNvPicPr/>
                <p:nvPr/>
              </p:nvPicPr>
              <p:blipFill>
                <a:blip r:embed="rId23"/>
                <a:stretch>
                  <a:fillRect/>
                </a:stretch>
              </p:blipFill>
              <p:spPr>
                <a:xfrm>
                  <a:off x="8254828" y="5407831"/>
                  <a:ext cx="17172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1" name="Ink 20">
                  <a:extLst>
                    <a:ext uri="{FF2B5EF4-FFF2-40B4-BE49-F238E27FC236}">
                      <a16:creationId xmlns:a16="http://schemas.microsoft.com/office/drawing/2014/main" id="{77D3454B-BA9C-1B97-1B5E-B9E127FA661D}"/>
                    </a:ext>
                  </a:extLst>
                </p14:cNvPr>
                <p14:cNvContentPartPr/>
                <p14:nvPr/>
              </p14:nvContentPartPr>
              <p14:xfrm>
                <a:off x="8493508" y="5428351"/>
                <a:ext cx="150120" cy="178200"/>
              </p14:xfrm>
            </p:contentPart>
          </mc:Choice>
          <mc:Fallback>
            <p:pic>
              <p:nvPicPr>
                <p:cNvPr id="21" name="Ink 20">
                  <a:extLst>
                    <a:ext uri="{FF2B5EF4-FFF2-40B4-BE49-F238E27FC236}">
                      <a16:creationId xmlns:a16="http://schemas.microsoft.com/office/drawing/2014/main" id="{77D3454B-BA9C-1B97-1B5E-B9E127FA661D}"/>
                    </a:ext>
                  </a:extLst>
                </p:cNvPr>
                <p:cNvPicPr/>
                <p:nvPr/>
              </p:nvPicPr>
              <p:blipFill>
                <a:blip r:embed="rId25"/>
                <a:stretch>
                  <a:fillRect/>
                </a:stretch>
              </p:blipFill>
              <p:spPr>
                <a:xfrm>
                  <a:off x="8484508" y="5419711"/>
                  <a:ext cx="167760" cy="195840"/>
                </a:xfrm>
                <a:prstGeom prst="rect">
                  <a:avLst/>
                </a:prstGeom>
              </p:spPr>
            </p:pic>
          </mc:Fallback>
        </mc:AlternateContent>
      </p:grpSp>
      <p:grpSp>
        <p:nvGrpSpPr>
          <p:cNvPr id="28" name="Group 27">
            <a:extLst>
              <a:ext uri="{FF2B5EF4-FFF2-40B4-BE49-F238E27FC236}">
                <a16:creationId xmlns:a16="http://schemas.microsoft.com/office/drawing/2014/main" id="{5E316D60-0A2A-FFD0-84E8-C911CAD8D660}"/>
              </a:ext>
            </a:extLst>
          </p:cNvPr>
          <p:cNvGrpSpPr/>
          <p:nvPr/>
        </p:nvGrpSpPr>
        <p:grpSpPr>
          <a:xfrm>
            <a:off x="8994268" y="5248711"/>
            <a:ext cx="963000" cy="316440"/>
            <a:chOff x="8994268" y="5248711"/>
            <a:chExt cx="963000" cy="316440"/>
          </a:xfrm>
        </p:grpSpPr>
        <mc:AlternateContent xmlns:mc="http://schemas.openxmlformats.org/markup-compatibility/2006">
          <mc:Choice xmlns:p14="http://schemas.microsoft.com/office/powerpoint/2010/main" Requires="p14">
            <p:contentPart p14:bwMode="auto" r:id="rId26">
              <p14:nvContentPartPr>
                <p14:cNvPr id="22" name="Ink 21">
                  <a:extLst>
                    <a:ext uri="{FF2B5EF4-FFF2-40B4-BE49-F238E27FC236}">
                      <a16:creationId xmlns:a16="http://schemas.microsoft.com/office/drawing/2014/main" id="{88751DF8-DEF4-7925-AC39-909836359D8D}"/>
                    </a:ext>
                  </a:extLst>
                </p14:cNvPr>
                <p14:cNvContentPartPr/>
                <p14:nvPr/>
              </p14:nvContentPartPr>
              <p14:xfrm>
                <a:off x="8994268" y="5248711"/>
                <a:ext cx="374040" cy="316440"/>
              </p14:xfrm>
            </p:contentPart>
          </mc:Choice>
          <mc:Fallback>
            <p:pic>
              <p:nvPicPr>
                <p:cNvPr id="22" name="Ink 21">
                  <a:extLst>
                    <a:ext uri="{FF2B5EF4-FFF2-40B4-BE49-F238E27FC236}">
                      <a16:creationId xmlns:a16="http://schemas.microsoft.com/office/drawing/2014/main" id="{88751DF8-DEF4-7925-AC39-909836359D8D}"/>
                    </a:ext>
                  </a:extLst>
                </p:cNvPr>
                <p:cNvPicPr/>
                <p:nvPr/>
              </p:nvPicPr>
              <p:blipFill>
                <a:blip r:embed="rId27"/>
                <a:stretch>
                  <a:fillRect/>
                </a:stretch>
              </p:blipFill>
              <p:spPr>
                <a:xfrm>
                  <a:off x="8985628" y="5240071"/>
                  <a:ext cx="3916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3" name="Ink 22">
                  <a:extLst>
                    <a:ext uri="{FF2B5EF4-FFF2-40B4-BE49-F238E27FC236}">
                      <a16:creationId xmlns:a16="http://schemas.microsoft.com/office/drawing/2014/main" id="{848B91C9-F9EF-2EDF-9589-44C1A29884F8}"/>
                    </a:ext>
                  </a:extLst>
                </p14:cNvPr>
                <p14:cNvContentPartPr/>
                <p14:nvPr/>
              </p14:nvContentPartPr>
              <p14:xfrm>
                <a:off x="9473068" y="5358511"/>
                <a:ext cx="144360" cy="178200"/>
              </p14:xfrm>
            </p:contentPart>
          </mc:Choice>
          <mc:Fallback>
            <p:pic>
              <p:nvPicPr>
                <p:cNvPr id="23" name="Ink 22">
                  <a:extLst>
                    <a:ext uri="{FF2B5EF4-FFF2-40B4-BE49-F238E27FC236}">
                      <a16:creationId xmlns:a16="http://schemas.microsoft.com/office/drawing/2014/main" id="{848B91C9-F9EF-2EDF-9589-44C1A29884F8}"/>
                    </a:ext>
                  </a:extLst>
                </p:cNvPr>
                <p:cNvPicPr/>
                <p:nvPr/>
              </p:nvPicPr>
              <p:blipFill>
                <a:blip r:embed="rId29"/>
                <a:stretch>
                  <a:fillRect/>
                </a:stretch>
              </p:blipFill>
              <p:spPr>
                <a:xfrm>
                  <a:off x="9464428" y="5349511"/>
                  <a:ext cx="1620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4" name="Ink 23">
                  <a:extLst>
                    <a:ext uri="{FF2B5EF4-FFF2-40B4-BE49-F238E27FC236}">
                      <a16:creationId xmlns:a16="http://schemas.microsoft.com/office/drawing/2014/main" id="{BE56CCE3-992D-220A-791D-EFC6EEF17B13}"/>
                    </a:ext>
                  </a:extLst>
                </p14:cNvPr>
                <p14:cNvContentPartPr/>
                <p14:nvPr/>
              </p14:nvContentPartPr>
              <p14:xfrm>
                <a:off x="9788068" y="5352031"/>
                <a:ext cx="169200" cy="177120"/>
              </p14:xfrm>
            </p:contentPart>
          </mc:Choice>
          <mc:Fallback>
            <p:pic>
              <p:nvPicPr>
                <p:cNvPr id="24" name="Ink 23">
                  <a:extLst>
                    <a:ext uri="{FF2B5EF4-FFF2-40B4-BE49-F238E27FC236}">
                      <a16:creationId xmlns:a16="http://schemas.microsoft.com/office/drawing/2014/main" id="{BE56CCE3-992D-220A-791D-EFC6EEF17B13}"/>
                    </a:ext>
                  </a:extLst>
                </p:cNvPr>
                <p:cNvPicPr/>
                <p:nvPr/>
              </p:nvPicPr>
              <p:blipFill>
                <a:blip r:embed="rId31"/>
                <a:stretch>
                  <a:fillRect/>
                </a:stretch>
              </p:blipFill>
              <p:spPr>
                <a:xfrm>
                  <a:off x="9779428" y="5343391"/>
                  <a:ext cx="186840" cy="194760"/>
                </a:xfrm>
                <a:prstGeom prst="rect">
                  <a:avLst/>
                </a:prstGeom>
              </p:spPr>
            </p:pic>
          </mc:Fallback>
        </mc:AlternateContent>
      </p:grpSp>
      <p:grpSp>
        <p:nvGrpSpPr>
          <p:cNvPr id="33" name="Group 32">
            <a:extLst>
              <a:ext uri="{FF2B5EF4-FFF2-40B4-BE49-F238E27FC236}">
                <a16:creationId xmlns:a16="http://schemas.microsoft.com/office/drawing/2014/main" id="{7E5E0E56-E70A-AD29-0C02-DBC457BD8C30}"/>
              </a:ext>
            </a:extLst>
          </p:cNvPr>
          <p:cNvGrpSpPr/>
          <p:nvPr/>
        </p:nvGrpSpPr>
        <p:grpSpPr>
          <a:xfrm>
            <a:off x="10317988" y="5289031"/>
            <a:ext cx="1359720" cy="390600"/>
            <a:chOff x="10317988" y="5289031"/>
            <a:chExt cx="1359720" cy="390600"/>
          </a:xfrm>
        </p:grpSpPr>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0A1705EB-0E2B-A47C-F779-A249E7C95C04}"/>
                    </a:ext>
                  </a:extLst>
                </p14:cNvPr>
                <p14:cNvContentPartPr/>
                <p14:nvPr/>
              </p14:nvContentPartPr>
              <p14:xfrm>
                <a:off x="10317988" y="5364271"/>
                <a:ext cx="128160" cy="188640"/>
              </p14:xfrm>
            </p:contentPart>
          </mc:Choice>
          <mc:Fallback>
            <p:pic>
              <p:nvPicPr>
                <p:cNvPr id="25" name="Ink 24">
                  <a:extLst>
                    <a:ext uri="{FF2B5EF4-FFF2-40B4-BE49-F238E27FC236}">
                      <a16:creationId xmlns:a16="http://schemas.microsoft.com/office/drawing/2014/main" id="{0A1705EB-0E2B-A47C-F779-A249E7C95C04}"/>
                    </a:ext>
                  </a:extLst>
                </p:cNvPr>
                <p:cNvPicPr/>
                <p:nvPr/>
              </p:nvPicPr>
              <p:blipFill>
                <a:blip r:embed="rId33"/>
                <a:stretch>
                  <a:fillRect/>
                </a:stretch>
              </p:blipFill>
              <p:spPr>
                <a:xfrm>
                  <a:off x="10308988" y="5355631"/>
                  <a:ext cx="1458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1A9237AC-40C9-A891-6016-53C90FD51BFB}"/>
                    </a:ext>
                  </a:extLst>
                </p14:cNvPr>
                <p14:cNvContentPartPr/>
                <p14:nvPr/>
              </p14:nvContentPartPr>
              <p14:xfrm>
                <a:off x="10521028" y="5358511"/>
                <a:ext cx="387360" cy="321120"/>
              </p14:xfrm>
            </p:contentPart>
          </mc:Choice>
          <mc:Fallback>
            <p:pic>
              <p:nvPicPr>
                <p:cNvPr id="26" name="Ink 25">
                  <a:extLst>
                    <a:ext uri="{FF2B5EF4-FFF2-40B4-BE49-F238E27FC236}">
                      <a16:creationId xmlns:a16="http://schemas.microsoft.com/office/drawing/2014/main" id="{1A9237AC-40C9-A891-6016-53C90FD51BFB}"/>
                    </a:ext>
                  </a:extLst>
                </p:cNvPr>
                <p:cNvPicPr/>
                <p:nvPr/>
              </p:nvPicPr>
              <p:blipFill>
                <a:blip r:embed="rId35"/>
                <a:stretch>
                  <a:fillRect/>
                </a:stretch>
              </p:blipFill>
              <p:spPr>
                <a:xfrm>
                  <a:off x="10512028" y="5349871"/>
                  <a:ext cx="4050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1" name="Ink 30">
                  <a:extLst>
                    <a:ext uri="{FF2B5EF4-FFF2-40B4-BE49-F238E27FC236}">
                      <a16:creationId xmlns:a16="http://schemas.microsoft.com/office/drawing/2014/main" id="{F9DFAFB4-8183-AD75-AFAD-7EDBA3FED137}"/>
                    </a:ext>
                  </a:extLst>
                </p14:cNvPr>
                <p14:cNvContentPartPr/>
                <p14:nvPr/>
              </p14:nvContentPartPr>
              <p14:xfrm>
                <a:off x="10909828" y="5315311"/>
                <a:ext cx="244440" cy="149040"/>
              </p14:xfrm>
            </p:contentPart>
          </mc:Choice>
          <mc:Fallback>
            <p:pic>
              <p:nvPicPr>
                <p:cNvPr id="31" name="Ink 30">
                  <a:extLst>
                    <a:ext uri="{FF2B5EF4-FFF2-40B4-BE49-F238E27FC236}">
                      <a16:creationId xmlns:a16="http://schemas.microsoft.com/office/drawing/2014/main" id="{F9DFAFB4-8183-AD75-AFAD-7EDBA3FED137}"/>
                    </a:ext>
                  </a:extLst>
                </p:cNvPr>
                <p:cNvPicPr/>
                <p:nvPr/>
              </p:nvPicPr>
              <p:blipFill>
                <a:blip r:embed="rId37"/>
                <a:stretch>
                  <a:fillRect/>
                </a:stretch>
              </p:blipFill>
              <p:spPr>
                <a:xfrm>
                  <a:off x="10900828" y="5306671"/>
                  <a:ext cx="262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2" name="Ink 31">
                  <a:extLst>
                    <a:ext uri="{FF2B5EF4-FFF2-40B4-BE49-F238E27FC236}">
                      <a16:creationId xmlns:a16="http://schemas.microsoft.com/office/drawing/2014/main" id="{D179D5BC-CAE6-BFA5-0091-E71721350E2F}"/>
                    </a:ext>
                  </a:extLst>
                </p14:cNvPr>
                <p14:cNvContentPartPr/>
                <p14:nvPr/>
              </p14:nvContentPartPr>
              <p14:xfrm>
                <a:off x="11253268" y="5289031"/>
                <a:ext cx="424440" cy="276480"/>
              </p14:xfrm>
            </p:contentPart>
          </mc:Choice>
          <mc:Fallback>
            <p:pic>
              <p:nvPicPr>
                <p:cNvPr id="32" name="Ink 31">
                  <a:extLst>
                    <a:ext uri="{FF2B5EF4-FFF2-40B4-BE49-F238E27FC236}">
                      <a16:creationId xmlns:a16="http://schemas.microsoft.com/office/drawing/2014/main" id="{D179D5BC-CAE6-BFA5-0091-E71721350E2F}"/>
                    </a:ext>
                  </a:extLst>
                </p:cNvPr>
                <p:cNvPicPr/>
                <p:nvPr/>
              </p:nvPicPr>
              <p:blipFill>
                <a:blip r:embed="rId39"/>
                <a:stretch>
                  <a:fillRect/>
                </a:stretch>
              </p:blipFill>
              <p:spPr>
                <a:xfrm>
                  <a:off x="11244268" y="5280391"/>
                  <a:ext cx="442080" cy="29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34" name="Ink 33">
                <a:extLst>
                  <a:ext uri="{FF2B5EF4-FFF2-40B4-BE49-F238E27FC236}">
                    <a16:creationId xmlns:a16="http://schemas.microsoft.com/office/drawing/2014/main" id="{E92E1629-506B-8CFF-2C2B-DA0B3FC126F7}"/>
                  </a:ext>
                </a:extLst>
              </p14:cNvPr>
              <p14:cNvContentPartPr/>
              <p14:nvPr/>
            </p14:nvContentPartPr>
            <p14:xfrm>
              <a:off x="2821320" y="820080"/>
              <a:ext cx="7990200" cy="3388680"/>
            </p14:xfrm>
          </p:contentPart>
        </mc:Choice>
        <mc:Fallback>
          <p:pic>
            <p:nvPicPr>
              <p:cNvPr id="34" name="Ink 33">
                <a:extLst>
                  <a:ext uri="{FF2B5EF4-FFF2-40B4-BE49-F238E27FC236}">
                    <a16:creationId xmlns:a16="http://schemas.microsoft.com/office/drawing/2014/main" id="{E92E1629-506B-8CFF-2C2B-DA0B3FC126F7}"/>
                  </a:ext>
                </a:extLst>
              </p:cNvPr>
              <p:cNvPicPr/>
              <p:nvPr/>
            </p:nvPicPr>
            <p:blipFill>
              <a:blip r:embed="rId41"/>
              <a:stretch>
                <a:fillRect/>
              </a:stretch>
            </p:blipFill>
            <p:spPr>
              <a:xfrm>
                <a:off x="2811960" y="810720"/>
                <a:ext cx="8008920" cy="3407400"/>
              </a:xfrm>
              <a:prstGeom prst="rect">
                <a:avLst/>
              </a:prstGeom>
            </p:spPr>
          </p:pic>
        </mc:Fallback>
      </mc:AlternateContent>
    </p:spTree>
    <p:extLst>
      <p:ext uri="{BB962C8B-B14F-4D97-AF65-F5344CB8AC3E}">
        <p14:creationId xmlns:p14="http://schemas.microsoft.com/office/powerpoint/2010/main" val="4723978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068"/>
            <a:ext cx="8229600" cy="443132"/>
          </a:xfrm>
        </p:spPr>
        <p:txBody>
          <a:bodyPr/>
          <a:lstStyle/>
          <a:p>
            <a:r>
              <a:rPr lang="en-US" sz="4000" dirty="0"/>
              <a:t>Applied</a:t>
            </a:r>
            <a:r>
              <a:rPr lang="en-US" dirty="0"/>
              <a:t> scenario</a:t>
            </a:r>
          </a:p>
        </p:txBody>
      </p:sp>
      <p:sp>
        <p:nvSpPr>
          <p:cNvPr id="3" name="Content Placeholder 2"/>
          <p:cNvSpPr>
            <a:spLocks noGrp="1"/>
          </p:cNvSpPr>
          <p:nvPr>
            <p:ph idx="1"/>
          </p:nvPr>
        </p:nvSpPr>
        <p:spPr>
          <a:xfrm>
            <a:off x="1524000" y="609600"/>
            <a:ext cx="9144000" cy="6248400"/>
          </a:xfrm>
        </p:spPr>
        <p:txBody>
          <a:bodyPr/>
          <a:lstStyle/>
          <a:p>
            <a:r>
              <a:rPr lang="en-US" sz="2400" dirty="0"/>
              <a:t>F(N) = F(N-1)+F(N-2), F(0) = 0, F(1) = 1,</a:t>
            </a:r>
          </a:p>
          <a:p>
            <a:r>
              <a:rPr lang="en-US" sz="2400" dirty="0"/>
              <a:t>Consider a webserver where clients can ask what the value of a certain Fibonacci number, F(N) is, and the server answers it. </a:t>
            </a:r>
          </a:p>
          <a:p>
            <a:pPr marL="0" indent="0">
              <a:buNone/>
            </a:pPr>
            <a:r>
              <a:rPr lang="en-US" sz="2400" dirty="0"/>
              <a:t>      How would you do that?  </a:t>
            </a:r>
            <a:r>
              <a:rPr lang="en-US" sz="2000" dirty="0"/>
              <a:t>(the back end, not the front end)</a:t>
            </a:r>
          </a:p>
          <a:p>
            <a:pPr marL="0" indent="0">
              <a:buNone/>
            </a:pPr>
            <a:r>
              <a:rPr lang="en-US" sz="2000" dirty="0"/>
              <a:t> (Assume a uniform distribution of F(N) requests over time most F(N) will be asked.)</a:t>
            </a:r>
            <a:endParaRPr lang="en-US" sz="1800" dirty="0"/>
          </a:p>
          <a:p>
            <a:r>
              <a:rPr lang="en-US" sz="2400" dirty="0"/>
              <a:t>Constraints:</a:t>
            </a:r>
          </a:p>
          <a:p>
            <a:pPr lvl="1"/>
            <a:r>
              <a:rPr lang="en-US" sz="2000" dirty="0"/>
              <a:t>Each loop iteration or function call costs you 1cent.</a:t>
            </a:r>
          </a:p>
          <a:p>
            <a:pPr lvl="1"/>
            <a:r>
              <a:rPr lang="en-US" sz="2000" dirty="0"/>
              <a:t>Each loop iteration or function call costs the client 0.001seconds wait time</a:t>
            </a:r>
          </a:p>
          <a:p>
            <a:pPr lvl="1"/>
            <a:r>
              <a:rPr lang="en-US" sz="2000" dirty="0"/>
              <a:t>Memory is cheap  </a:t>
            </a:r>
          </a:p>
          <a:p>
            <a:r>
              <a:rPr lang="en-US" sz="2400" dirty="0"/>
              <a:t>How would you charge for the service? </a:t>
            </a:r>
            <a:r>
              <a:rPr lang="en-US" sz="2000" dirty="0"/>
              <a:t>(flat fee/function calls/loop iterations?)</a:t>
            </a:r>
            <a:endParaRPr lang="en-US" sz="1600" dirty="0"/>
          </a:p>
          <a:p>
            <a:r>
              <a:rPr lang="en-US" sz="2400" dirty="0"/>
              <a:t>Think of some scenarios of requests that you could get. Think of it with focus on:</a:t>
            </a:r>
          </a:p>
          <a:p>
            <a:pPr lvl="1"/>
            <a:r>
              <a:rPr lang="en-US" sz="2000" dirty="0"/>
              <a:t> “good sequence of requests” </a:t>
            </a:r>
          </a:p>
          <a:p>
            <a:pPr lvl="1"/>
            <a:r>
              <a:rPr lang="en-US" sz="2000" dirty="0"/>
              <a:t>“bad sequence of requests”</a:t>
            </a:r>
          </a:p>
          <a:p>
            <a:pPr lvl="1"/>
            <a:r>
              <a:rPr lang="en-US" sz="2000" dirty="0"/>
              <a:t>Is it clear what good and bad refer to here?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dirty="0"/>
          </a:p>
        </p:txBody>
      </p:sp>
    </p:spTree>
    <p:extLst>
      <p:ext uri="{BB962C8B-B14F-4D97-AF65-F5344CB8AC3E}">
        <p14:creationId xmlns:p14="http://schemas.microsoft.com/office/powerpoint/2010/main" val="2743090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09600"/>
          </a:xfrm>
        </p:spPr>
        <p:txBody>
          <a:bodyPr/>
          <a:lstStyle/>
          <a:p>
            <a:r>
              <a:rPr lang="en-US" dirty="0"/>
              <a:t>Fibonacci Numbers</a:t>
            </a:r>
          </a:p>
        </p:txBody>
      </p:sp>
      <p:sp>
        <p:nvSpPr>
          <p:cNvPr id="3" name="Content Placeholder 2"/>
          <p:cNvSpPr>
            <a:spLocks noGrp="1"/>
          </p:cNvSpPr>
          <p:nvPr>
            <p:ph idx="1"/>
          </p:nvPr>
        </p:nvSpPr>
        <p:spPr>
          <a:xfrm>
            <a:off x="2023545" y="533400"/>
            <a:ext cx="8229600" cy="1461730"/>
          </a:xfrm>
        </p:spPr>
        <p:txBody>
          <a:bodyPr>
            <a:normAutofit/>
          </a:bodyPr>
          <a:lstStyle/>
          <a:p>
            <a:r>
              <a:rPr lang="en-US" sz="1800" dirty="0"/>
              <a:t>Fibonacci(0) = 0 , Fibonacci(1) = 1</a:t>
            </a:r>
          </a:p>
          <a:p>
            <a:r>
              <a:rPr lang="en-US" sz="1800" dirty="0"/>
              <a:t>If N &gt;= 2:        Fibonacci(N) = Fibonacci(N-1) + Fibonacci(N-2) </a:t>
            </a:r>
          </a:p>
          <a:p>
            <a:r>
              <a:rPr lang="en-US" sz="2000" dirty="0">
                <a:solidFill>
                  <a:srgbClr val="FF0000"/>
                </a:solidFill>
              </a:rPr>
              <a:t>Alternative: remember values we have already computed.</a:t>
            </a:r>
          </a:p>
          <a:p>
            <a:r>
              <a:rPr lang="en-US" sz="2000" dirty="0">
                <a:solidFill>
                  <a:srgbClr val="7030A0"/>
                </a:solidFill>
              </a:rPr>
              <a:t>Draw the new recursion tree and discuss time complexity.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dirty="0"/>
          </a:p>
        </p:txBody>
      </p:sp>
      <p:sp>
        <p:nvSpPr>
          <p:cNvPr id="5" name="TextBox 4"/>
          <p:cNvSpPr txBox="1"/>
          <p:nvPr/>
        </p:nvSpPr>
        <p:spPr>
          <a:xfrm>
            <a:off x="7886827" y="4349820"/>
            <a:ext cx="4320413" cy="1892826"/>
          </a:xfrm>
          <a:prstGeom prst="rect">
            <a:avLst/>
          </a:prstGeom>
          <a:noFill/>
          <a:ln>
            <a:solidFill>
              <a:schemeClr val="accent1"/>
            </a:solidFill>
          </a:ln>
        </p:spPr>
        <p:txBody>
          <a:bodyPr wrap="none" rtlCol="0">
            <a:spAutoFit/>
          </a:bodyPr>
          <a:lstStyle/>
          <a:p>
            <a:r>
              <a:rPr lang="en-US" b="1" dirty="0">
                <a:solidFill>
                  <a:schemeClr val="tx1">
                    <a:lumMod val="75000"/>
                    <a:lumOff val="25000"/>
                  </a:schemeClr>
                </a:solidFill>
              </a:rPr>
              <a:t>exponential :</a:t>
            </a:r>
          </a:p>
          <a:p>
            <a:endParaRPr lang="en-US" sz="900" dirty="0">
              <a:solidFill>
                <a:schemeClr val="tx1">
                  <a:lumMod val="75000"/>
                  <a:lumOff val="25000"/>
                </a:schemeClr>
              </a:solidFill>
            </a:endParaRPr>
          </a:p>
          <a:p>
            <a:r>
              <a:rPr lang="en-US" dirty="0" err="1">
                <a:solidFill>
                  <a:schemeClr val="tx1">
                    <a:lumMod val="75000"/>
                    <a:lumOff val="25000"/>
                  </a:schemeClr>
                </a:solidFill>
                <a:latin typeface="Courier New" panose="02070309020205020404" pitchFamily="49" charset="0"/>
                <a:cs typeface="Courier New" panose="02070309020205020404" pitchFamily="49" charset="0"/>
              </a:rPr>
              <a:t>int</a:t>
            </a:r>
            <a:r>
              <a:rPr lang="en-US" dirty="0">
                <a:solidFill>
                  <a:schemeClr val="tx1">
                    <a:lumMod val="75000"/>
                    <a:lumOff val="25000"/>
                  </a:schemeClr>
                </a:solidFill>
                <a:latin typeface="Courier New" panose="02070309020205020404" pitchFamily="49" charset="0"/>
                <a:cs typeface="Courier New" panose="02070309020205020404" pitchFamily="49" charset="0"/>
              </a:rPr>
              <a:t> Fib(</a:t>
            </a:r>
            <a:r>
              <a:rPr lang="en-US" dirty="0" err="1">
                <a:solidFill>
                  <a:schemeClr val="tx1">
                    <a:lumMod val="75000"/>
                    <a:lumOff val="25000"/>
                  </a:schemeClr>
                </a:solidFill>
                <a:latin typeface="Courier New" panose="02070309020205020404" pitchFamily="49" charset="0"/>
                <a:cs typeface="Courier New" panose="02070309020205020404" pitchFamily="49" charset="0"/>
              </a:rPr>
              <a:t>int</a:t>
            </a:r>
            <a:r>
              <a:rPr lang="en-US" dirty="0">
                <a:solidFill>
                  <a:schemeClr val="tx1">
                    <a:lumMod val="75000"/>
                    <a:lumOff val="25000"/>
                  </a:schemeClr>
                </a:solidFill>
                <a:latin typeface="Courier New" panose="02070309020205020404" pitchFamily="49" charset="0"/>
                <a:cs typeface="Courier New" panose="02070309020205020404" pitchFamily="49" charset="0"/>
              </a:rPr>
              <a:t> </a:t>
            </a:r>
            <a:r>
              <a:rPr lang="en-US" dirty="0" err="1">
                <a:solidFill>
                  <a:schemeClr val="tx1">
                    <a:lumMod val="75000"/>
                    <a:lumOff val="25000"/>
                  </a:schemeClr>
                </a:solidFill>
                <a:latin typeface="Courier New" panose="02070309020205020404" pitchFamily="49" charset="0"/>
                <a:cs typeface="Courier New" panose="02070309020205020404" pitchFamily="49" charset="0"/>
              </a:rPr>
              <a:t>i</a:t>
            </a:r>
            <a:r>
              <a:rPr lang="en-US" dirty="0">
                <a:solidFill>
                  <a:schemeClr val="tx1">
                    <a:lumMod val="75000"/>
                    <a:lumOff val="25000"/>
                  </a:schemeClr>
                </a:solidFill>
                <a:latin typeface="Courier New" panose="02070309020205020404" pitchFamily="49" charset="0"/>
                <a:cs typeface="Courier New" panose="02070309020205020404" pitchFamily="49" charset="0"/>
              </a:rPr>
              <a:t>)  { </a:t>
            </a:r>
          </a:p>
          <a:p>
            <a:r>
              <a:rPr lang="en-US" dirty="0">
                <a:solidFill>
                  <a:schemeClr val="tx1">
                    <a:lumMod val="75000"/>
                    <a:lumOff val="25000"/>
                  </a:schemeClr>
                </a:solidFill>
                <a:latin typeface="Courier New" panose="02070309020205020404" pitchFamily="49" charset="0"/>
                <a:cs typeface="Courier New" panose="02070309020205020404" pitchFamily="49" charset="0"/>
              </a:rPr>
              <a:t>   if (</a:t>
            </a:r>
            <a:r>
              <a:rPr lang="en-US" dirty="0" err="1">
                <a:solidFill>
                  <a:schemeClr val="tx1">
                    <a:lumMod val="75000"/>
                    <a:lumOff val="25000"/>
                  </a:schemeClr>
                </a:solidFill>
                <a:latin typeface="Courier New" panose="02070309020205020404" pitchFamily="49" charset="0"/>
                <a:cs typeface="Courier New" panose="02070309020205020404" pitchFamily="49" charset="0"/>
              </a:rPr>
              <a:t>i</a:t>
            </a:r>
            <a:r>
              <a:rPr lang="en-US" dirty="0">
                <a:solidFill>
                  <a:schemeClr val="tx1">
                    <a:lumMod val="75000"/>
                    <a:lumOff val="25000"/>
                  </a:schemeClr>
                </a:solidFill>
                <a:latin typeface="Courier New" panose="02070309020205020404" pitchFamily="49" charset="0"/>
                <a:cs typeface="Courier New" panose="02070309020205020404" pitchFamily="49" charset="0"/>
              </a:rPr>
              <a:t> &lt; 1) return 0;</a:t>
            </a:r>
          </a:p>
          <a:p>
            <a:r>
              <a:rPr lang="en-US" dirty="0">
                <a:solidFill>
                  <a:schemeClr val="tx1">
                    <a:lumMod val="75000"/>
                    <a:lumOff val="25000"/>
                  </a:schemeClr>
                </a:solidFill>
                <a:latin typeface="Courier New" panose="02070309020205020404" pitchFamily="49" charset="0"/>
                <a:cs typeface="Courier New" panose="02070309020205020404" pitchFamily="49" charset="0"/>
              </a:rPr>
              <a:t>   if (</a:t>
            </a:r>
            <a:r>
              <a:rPr lang="en-US" dirty="0" err="1">
                <a:solidFill>
                  <a:schemeClr val="tx1">
                    <a:lumMod val="75000"/>
                    <a:lumOff val="25000"/>
                  </a:schemeClr>
                </a:solidFill>
                <a:latin typeface="Courier New" panose="02070309020205020404" pitchFamily="49" charset="0"/>
                <a:cs typeface="Courier New" panose="02070309020205020404" pitchFamily="49" charset="0"/>
              </a:rPr>
              <a:t>i</a:t>
            </a:r>
            <a:r>
              <a:rPr lang="en-US" dirty="0">
                <a:solidFill>
                  <a:schemeClr val="tx1">
                    <a:lumMod val="75000"/>
                    <a:lumOff val="25000"/>
                  </a:schemeClr>
                </a:solidFill>
                <a:latin typeface="Courier New" panose="02070309020205020404" pitchFamily="49" charset="0"/>
                <a:cs typeface="Courier New" panose="02070309020205020404" pitchFamily="49" charset="0"/>
              </a:rPr>
              <a:t> == 1) return 1;</a:t>
            </a:r>
          </a:p>
          <a:p>
            <a:r>
              <a:rPr lang="en-US" dirty="0">
                <a:solidFill>
                  <a:schemeClr val="tx1">
                    <a:lumMod val="75000"/>
                    <a:lumOff val="25000"/>
                  </a:schemeClr>
                </a:solidFill>
                <a:latin typeface="Courier New" panose="02070309020205020404" pitchFamily="49" charset="0"/>
                <a:cs typeface="Courier New" panose="02070309020205020404" pitchFamily="49" charset="0"/>
              </a:rPr>
              <a:t>   return Fib(i-1) + Fib(i-2);</a:t>
            </a:r>
          </a:p>
          <a:p>
            <a:r>
              <a:rPr lang="en-US" dirty="0">
                <a:solidFill>
                  <a:schemeClr val="tx1">
                    <a:lumMod val="75000"/>
                    <a:lumOff val="25000"/>
                  </a:schemeClr>
                </a:solidFill>
                <a:latin typeface="Courier New" panose="02070309020205020404" pitchFamily="49" charset="0"/>
                <a:cs typeface="Courier New" panose="02070309020205020404" pitchFamily="49" charset="0"/>
              </a:rPr>
              <a:t>}</a:t>
            </a:r>
          </a:p>
        </p:txBody>
      </p:sp>
      <p:sp>
        <p:nvSpPr>
          <p:cNvPr id="6" name="TextBox 5"/>
          <p:cNvSpPr txBox="1"/>
          <p:nvPr/>
        </p:nvSpPr>
        <p:spPr>
          <a:xfrm>
            <a:off x="457200" y="2195384"/>
            <a:ext cx="7162800" cy="4308872"/>
          </a:xfrm>
          <a:prstGeom prst="rect">
            <a:avLst/>
          </a:prstGeom>
          <a:noFill/>
          <a:ln>
            <a:solidFill>
              <a:schemeClr val="accent1"/>
            </a:solidFill>
          </a:ln>
        </p:spPr>
        <p:txBody>
          <a:bodyPr wrap="square" rtlCol="0">
            <a:spAutoFit/>
          </a:bodyPr>
          <a:lstStyle/>
          <a:p>
            <a:r>
              <a:rPr lang="en-US" b="1" dirty="0" err="1">
                <a:solidFill>
                  <a:srgbClr val="FF0000"/>
                </a:solidFill>
              </a:rPr>
              <a:t>memoized</a:t>
            </a:r>
            <a:r>
              <a:rPr lang="en-US" b="1" dirty="0"/>
              <a:t> :</a:t>
            </a:r>
          </a:p>
          <a:p>
            <a:endParaRPr lang="en-US" sz="400" dirty="0"/>
          </a:p>
          <a:p>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Fib_mem_wrap</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i) {</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sol[i+1];</a:t>
            </a:r>
          </a:p>
          <a:p>
            <a:r>
              <a:rPr lang="en-US" dirty="0">
                <a:latin typeface="Courier New" panose="02070309020205020404" pitchFamily="49" charset="0"/>
                <a:cs typeface="Courier New" panose="02070309020205020404" pitchFamily="49" charset="0"/>
              </a:rPr>
              <a:t>   if (i&lt;=1) return i;</a:t>
            </a:r>
          </a:p>
          <a:p>
            <a:r>
              <a:rPr lang="en-US" dirty="0">
                <a:latin typeface="Courier New" panose="02070309020205020404" pitchFamily="49" charset="0"/>
                <a:cs typeface="Courier New" panose="02070309020205020404" pitchFamily="49" charset="0"/>
              </a:rPr>
              <a:t>   sol[0] = 0;  sol[1] = 1;</a:t>
            </a:r>
          </a:p>
          <a:p>
            <a:r>
              <a:rPr lang="en-US" dirty="0">
                <a:latin typeface="Courier New" panose="02070309020205020404" pitchFamily="49" charset="0"/>
                <a:cs typeface="Courier New" panose="02070309020205020404" pitchFamily="49" charset="0"/>
              </a:rPr>
              <a:t>   for(</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k=2; k&lt;=i; k++)  sol[k]=-1;</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Fib_mem</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i,sol</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return sol[i];</a:t>
            </a:r>
          </a:p>
          <a:p>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Fib_mem</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i,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sol)  { </a:t>
            </a:r>
          </a:p>
          <a:p>
            <a:r>
              <a:rPr lang="en-US" b="1" dirty="0">
                <a:solidFill>
                  <a:srgbClr val="FF0000"/>
                </a:solidFill>
                <a:latin typeface="Courier New" panose="02070309020205020404" pitchFamily="49" charset="0"/>
                <a:cs typeface="Courier New" panose="02070309020205020404" pitchFamily="49" charset="0"/>
              </a:rPr>
              <a:t>   if (sol[</a:t>
            </a:r>
            <a:r>
              <a:rPr lang="en-US" b="1" dirty="0" err="1">
                <a:solidFill>
                  <a:srgbClr val="FF0000"/>
                </a:solidFill>
                <a:latin typeface="Courier New" panose="02070309020205020404" pitchFamily="49" charset="0"/>
                <a:cs typeface="Courier New" panose="02070309020205020404" pitchFamily="49" charset="0"/>
              </a:rPr>
              <a:t>i</a:t>
            </a:r>
            <a:r>
              <a:rPr lang="en-US" b="1" dirty="0">
                <a:solidFill>
                  <a:srgbClr val="FF0000"/>
                </a:solidFill>
                <a:latin typeface="Courier New" panose="02070309020205020404" pitchFamily="49" charset="0"/>
                <a:cs typeface="Courier New" panose="02070309020205020404" pitchFamily="49" charset="0"/>
              </a:rPr>
              <a:t>]!=-1) return sol[</a:t>
            </a:r>
            <a:r>
              <a:rPr lang="en-US" b="1" dirty="0" err="1">
                <a:solidFill>
                  <a:srgbClr val="FF0000"/>
                </a:solidFill>
                <a:latin typeface="Courier New" panose="02070309020205020404" pitchFamily="49" charset="0"/>
                <a:cs typeface="Courier New" panose="02070309020205020404" pitchFamily="49" charset="0"/>
              </a:rPr>
              <a:t>i</a:t>
            </a:r>
            <a:r>
              <a:rPr lang="en-US" b="1" dirty="0">
                <a:solidFill>
                  <a:srgbClr val="FF0000"/>
                </a:solidFill>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res = </a:t>
            </a:r>
            <a:r>
              <a:rPr lang="en-US" dirty="0" err="1">
                <a:latin typeface="Courier New" panose="02070309020205020404" pitchFamily="49" charset="0"/>
                <a:cs typeface="Courier New" panose="02070309020205020404" pitchFamily="49" charset="0"/>
              </a:rPr>
              <a:t>Fib_mem</a:t>
            </a:r>
            <a:r>
              <a:rPr lang="en-US" dirty="0">
                <a:latin typeface="Courier New" panose="02070309020205020404" pitchFamily="49" charset="0"/>
                <a:cs typeface="Courier New" panose="02070309020205020404" pitchFamily="49" charset="0"/>
              </a:rPr>
              <a:t>(i-1, sol) + </a:t>
            </a:r>
            <a:r>
              <a:rPr lang="en-US" dirty="0" err="1">
                <a:latin typeface="Courier New" panose="02070309020205020404" pitchFamily="49" charset="0"/>
                <a:cs typeface="Courier New" panose="02070309020205020404" pitchFamily="49" charset="0"/>
              </a:rPr>
              <a:t>Fib_mem</a:t>
            </a:r>
            <a:r>
              <a:rPr lang="en-US" dirty="0">
                <a:latin typeface="Courier New" panose="02070309020205020404" pitchFamily="49" charset="0"/>
                <a:cs typeface="Courier New" panose="02070309020205020404" pitchFamily="49" charset="0"/>
              </a:rPr>
              <a:t>(i-2, sol);</a:t>
            </a:r>
          </a:p>
          <a:p>
            <a:r>
              <a:rPr lang="en-US" dirty="0">
                <a:latin typeface="Courier New" panose="02070309020205020404" pitchFamily="49" charset="0"/>
                <a:cs typeface="Courier New" panose="02070309020205020404" pitchFamily="49" charset="0"/>
              </a:rPr>
              <a:t>   </a:t>
            </a:r>
            <a:r>
              <a:rPr lang="en-US" b="1" dirty="0">
                <a:solidFill>
                  <a:srgbClr val="FF0000"/>
                </a:solidFill>
                <a:latin typeface="Courier New" panose="02070309020205020404" pitchFamily="49" charset="0"/>
                <a:cs typeface="Courier New" panose="02070309020205020404" pitchFamily="49" charset="0"/>
              </a:rPr>
              <a:t>sol[</a:t>
            </a:r>
            <a:r>
              <a:rPr lang="en-US" b="1" dirty="0" err="1">
                <a:solidFill>
                  <a:srgbClr val="FF0000"/>
                </a:solidFill>
                <a:latin typeface="Courier New" panose="02070309020205020404" pitchFamily="49" charset="0"/>
                <a:cs typeface="Courier New" panose="02070309020205020404" pitchFamily="49" charset="0"/>
              </a:rPr>
              <a:t>i</a:t>
            </a:r>
            <a:r>
              <a:rPr lang="en-US" b="1" dirty="0">
                <a:solidFill>
                  <a:srgbClr val="FF0000"/>
                </a:solidFill>
                <a:latin typeface="Courier New" panose="02070309020205020404" pitchFamily="49" charset="0"/>
                <a:cs typeface="Courier New" panose="02070309020205020404" pitchFamily="49" charset="0"/>
              </a:rPr>
              <a:t>] = res;</a:t>
            </a:r>
          </a:p>
          <a:p>
            <a:r>
              <a:rPr lang="en-US" dirty="0">
                <a:latin typeface="Courier New" panose="02070309020205020404" pitchFamily="49" charset="0"/>
                <a:cs typeface="Courier New" panose="02070309020205020404" pitchFamily="49" charset="0"/>
              </a:rPr>
              <a:t>   return res;</a:t>
            </a:r>
          </a:p>
          <a:p>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810719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Fibonacci and DP</a:t>
            </a:r>
          </a:p>
        </p:txBody>
      </p:sp>
      <p:sp>
        <p:nvSpPr>
          <p:cNvPr id="3" name="Content Placeholder 2"/>
          <p:cNvSpPr>
            <a:spLocks noGrp="1"/>
          </p:cNvSpPr>
          <p:nvPr>
            <p:ph idx="1"/>
          </p:nvPr>
        </p:nvSpPr>
        <p:spPr/>
        <p:txBody>
          <a:bodyPr/>
          <a:lstStyle/>
          <a:p>
            <a:r>
              <a:rPr lang="en-US" dirty="0"/>
              <a:t>Computing the Fibonacci number is a DP problem.</a:t>
            </a:r>
          </a:p>
          <a:p>
            <a:r>
              <a:rPr lang="en-US" dirty="0"/>
              <a:t>It is a counting problem (not an optimization one).</a:t>
            </a:r>
          </a:p>
          <a:p>
            <a:r>
              <a:rPr lang="en-US" dirty="0"/>
              <a:t>We can make up an ‘applied’ problem for which the DP solution function is the Fibonacci function. Consider: A child can climb stairs one step at a time or two steps at a time (but he cannot do 3 or more steps at a time). How many different ways can they climb? E.g. to climb 4 stairs you have 5 ways: {1,1,1,1}, {2,1,1}, {1,2,1}, {1,1,2}, {2,2}</a:t>
            </a:r>
          </a:p>
          <a:p>
            <a:pPr marL="0" indent="0">
              <a:buNone/>
            </a:pPr>
            <a:r>
              <a:rPr lang="en-US" dirty="0"/>
              <a:t>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dirty="0"/>
          </a:p>
        </p:txBody>
      </p:sp>
    </p:spTree>
    <p:extLst>
      <p:ext uri="{BB962C8B-B14F-4D97-AF65-F5344CB8AC3E}">
        <p14:creationId xmlns:p14="http://schemas.microsoft.com/office/powerpoint/2010/main" val="1505531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Matrix Traversal</a:t>
            </a:r>
          </a:p>
        </p:txBody>
      </p:sp>
      <p:sp>
        <p:nvSpPr>
          <p:cNvPr id="3" name="Content Placeholder 2"/>
          <p:cNvSpPr>
            <a:spLocks noGrp="1"/>
          </p:cNvSpPr>
          <p:nvPr>
            <p:ph idx="1"/>
          </p:nvPr>
        </p:nvSpPr>
        <p:spPr>
          <a:xfrm>
            <a:off x="1752600" y="1371600"/>
            <a:ext cx="8534400" cy="2971800"/>
          </a:xfrm>
        </p:spPr>
        <p:txBody>
          <a:bodyPr/>
          <a:lstStyle/>
          <a:p>
            <a:pPr marL="0" indent="0">
              <a:buNone/>
            </a:pPr>
            <a:r>
              <a:rPr lang="en-US" sz="2400" dirty="0"/>
              <a:t>P1. All possible ways to traverse a 2D matrix. </a:t>
            </a:r>
          </a:p>
          <a:p>
            <a:pPr lvl="1"/>
            <a:r>
              <a:rPr lang="en-US" sz="2000" dirty="0"/>
              <a:t>Start from top left corner and reach bottom right corner.</a:t>
            </a:r>
          </a:p>
          <a:p>
            <a:pPr lvl="1"/>
            <a:r>
              <a:rPr lang="en-US" sz="2000" dirty="0"/>
              <a:t>You can only move: 1 step to the right or one step down at a time. (No diagonal moves).</a:t>
            </a:r>
          </a:p>
          <a:p>
            <a:pPr lvl="1"/>
            <a:r>
              <a:rPr lang="en-US" sz="2000" dirty="0"/>
              <a:t>Variation:  Allow to move in the diagonal direction as well.</a:t>
            </a:r>
          </a:p>
          <a:p>
            <a:pPr lvl="1"/>
            <a:r>
              <a:rPr lang="en-US" sz="2000" dirty="0"/>
              <a:t>Variation: Add obstacles (cannot travel through certain cells).</a:t>
            </a:r>
            <a:endParaRPr lang="en-US" dirty="0"/>
          </a:p>
          <a:p>
            <a:pPr marL="0" indent="0">
              <a:buNone/>
            </a:pPr>
            <a:r>
              <a:rPr lang="en-US" sz="2400" dirty="0"/>
              <a:t>P2. Add fish of various gains. Take path that gives the most gain.  </a:t>
            </a:r>
          </a:p>
          <a:p>
            <a:pPr lvl="1"/>
            <a:r>
              <a:rPr lang="en-US" sz="2000" dirty="0"/>
              <a:t>Variation: Add obstacles.</a:t>
            </a:r>
          </a:p>
          <a:p>
            <a:pPr marL="457200" lvl="1" indent="0">
              <a:buNone/>
            </a:pPr>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dirty="0"/>
          </a:p>
        </p:txBody>
      </p:sp>
      <p:graphicFrame>
        <p:nvGraphicFramePr>
          <p:cNvPr id="5" name="Table 4"/>
          <p:cNvGraphicFramePr>
            <a:graphicFrameLocks noGrp="1"/>
          </p:cNvGraphicFramePr>
          <p:nvPr/>
        </p:nvGraphicFramePr>
        <p:xfrm>
          <a:off x="1676400" y="4678680"/>
          <a:ext cx="3200400" cy="1950720"/>
        </p:xfrm>
        <a:graphic>
          <a:graphicData uri="http://schemas.openxmlformats.org/drawingml/2006/table">
            <a:tbl>
              <a:tblPr firstRow="1" bandRow="1">
                <a:tableStyleId>{5940675A-B579-460E-94D1-54222C63F5DA}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tblGrid>
              <a:tr h="48768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0"/>
                  </a:ext>
                </a:extLst>
              </a:tr>
              <a:tr h="4876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4876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8768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10035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10972800" cy="457200"/>
          </a:xfrm>
        </p:spPr>
        <p:txBody>
          <a:bodyPr/>
          <a:lstStyle/>
          <a:p>
            <a:r>
              <a:rPr lang="en-US" dirty="0"/>
              <a:t>Other DP Problems</a:t>
            </a:r>
          </a:p>
        </p:txBody>
      </p:sp>
      <p:sp>
        <p:nvSpPr>
          <p:cNvPr id="3" name="Content Placeholder 2"/>
          <p:cNvSpPr>
            <a:spLocks noGrp="1"/>
          </p:cNvSpPr>
          <p:nvPr>
            <p:ph idx="1"/>
          </p:nvPr>
        </p:nvSpPr>
        <p:spPr>
          <a:xfrm>
            <a:off x="304800" y="634448"/>
            <a:ext cx="10972800" cy="4343400"/>
          </a:xfrm>
        </p:spPr>
        <p:txBody>
          <a:bodyPr/>
          <a:lstStyle/>
          <a:p>
            <a:r>
              <a:rPr lang="en-US" dirty="0"/>
              <a:t>Stair climbing: </a:t>
            </a:r>
          </a:p>
          <a:p>
            <a:pPr lvl="1"/>
            <a:r>
              <a:rPr lang="en-US" dirty="0"/>
              <a:t>A child has to climb N stairs. She can jump over 1, 2 or 3 steps at a time. How many different way are there to climb the N stairs?</a:t>
            </a:r>
          </a:p>
          <a:p>
            <a:pPr lvl="1"/>
            <a:r>
              <a:rPr lang="en-US" dirty="0"/>
              <a:t>E.g. N=4 there are 6 ways: </a:t>
            </a:r>
          </a:p>
          <a:p>
            <a:pPr lvl="2"/>
            <a:r>
              <a:rPr lang="en-US" dirty="0"/>
              <a:t>{1,1,1,1}, </a:t>
            </a:r>
          </a:p>
          <a:p>
            <a:pPr lvl="2"/>
            <a:r>
              <a:rPr lang="en-US" dirty="0"/>
              <a:t>{1,1,2}, </a:t>
            </a:r>
          </a:p>
          <a:p>
            <a:pPr lvl="2"/>
            <a:r>
              <a:rPr lang="en-US" dirty="0"/>
              <a:t>{1,2,1},</a:t>
            </a:r>
          </a:p>
          <a:p>
            <a:pPr lvl="2"/>
            <a:r>
              <a:rPr lang="en-US" dirty="0"/>
              <a:t>{2,1,1},</a:t>
            </a:r>
          </a:p>
          <a:p>
            <a:pPr lvl="2"/>
            <a:r>
              <a:rPr lang="en-US" dirty="0"/>
              <a:t>{1,3},</a:t>
            </a:r>
          </a:p>
          <a:p>
            <a:pPr lvl="2"/>
            <a:r>
              <a:rPr lang="en-US" dirty="0"/>
              <a:t>{3,1}</a:t>
            </a:r>
          </a:p>
          <a:p>
            <a:r>
              <a:rPr lang="en-US" dirty="0"/>
              <a:t>Make amount with smallest number of coins</a:t>
            </a:r>
          </a:p>
          <a:p>
            <a:r>
              <a:rPr lang="en-US" dirty="0"/>
              <a:t>Matrix with gain</a:t>
            </a:r>
          </a:p>
          <a:p>
            <a:r>
              <a:rPr lang="en-US" dirty="0"/>
              <a:t>House robber</a:t>
            </a:r>
          </a:p>
          <a:p>
            <a:r>
              <a:rPr lang="en-US" dirty="0"/>
              <a:t>Many more on </a:t>
            </a:r>
            <a:r>
              <a:rPr lang="en-US" dirty="0" err="1"/>
              <a:t>leetcode</a:t>
            </a:r>
            <a:r>
              <a:rPr lang="en-US"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dirty="0"/>
          </a:p>
        </p:txBody>
      </p:sp>
    </p:spTree>
    <p:extLst>
      <p:ext uri="{BB962C8B-B14F-4D97-AF65-F5344CB8AC3E}">
        <p14:creationId xmlns:p14="http://schemas.microsoft.com/office/powerpoint/2010/main" val="33418580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Variations of the Knapsack Problem</a:t>
            </a:r>
          </a:p>
        </p:txBody>
      </p:sp>
      <p:sp>
        <p:nvSpPr>
          <p:cNvPr id="4" name="Slide Number Placeholder 3"/>
          <p:cNvSpPr>
            <a:spLocks noGrp="1"/>
          </p:cNvSpPr>
          <p:nvPr>
            <p:ph type="sldNum" sz="quarter" idx="12"/>
          </p:nvPr>
        </p:nvSpPr>
        <p:spPr>
          <a:xfrm>
            <a:off x="8458200" y="6477001"/>
            <a:ext cx="2133600" cy="365125"/>
          </a:xfrm>
        </p:spPr>
        <p:txBody>
          <a:bodyPr/>
          <a:lstStyle/>
          <a:p>
            <a:fld id="{B6F15528-21DE-4FAA-801E-634DDDAF4B2B}" type="slidenum">
              <a:rPr lang="en-US" smtClean="0"/>
              <a:pPr/>
              <a:t>48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1" y="1143001"/>
            <a:ext cx="1343025" cy="1152525"/>
          </a:xfrm>
          <a:prstGeom prst="rect">
            <a:avLst/>
          </a:prstGeom>
        </p:spPr>
      </p:pic>
      <p:pic>
        <p:nvPicPr>
          <p:cNvPr id="82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7" y="2962276"/>
            <a:ext cx="971550"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9557" y="4572000"/>
            <a:ext cx="1712293" cy="2286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7650" y="2457809"/>
            <a:ext cx="1352550" cy="857250"/>
          </a:xfrm>
          <a:prstGeom prst="rect">
            <a:avLst/>
          </a:prstGeom>
        </p:spPr>
      </p:pic>
      <p:sp>
        <p:nvSpPr>
          <p:cNvPr id="12" name="TextBox 11"/>
          <p:cNvSpPr txBox="1"/>
          <p:nvPr/>
        </p:nvSpPr>
        <p:spPr>
          <a:xfrm>
            <a:off x="7467600" y="1066801"/>
            <a:ext cx="2877400" cy="2585323"/>
          </a:xfrm>
          <a:prstGeom prst="rect">
            <a:avLst/>
          </a:prstGeom>
          <a:noFill/>
          <a:ln w="3175">
            <a:solidFill>
              <a:schemeClr val="tx1"/>
            </a:solidFill>
          </a:ln>
        </p:spPr>
        <p:txBody>
          <a:bodyPr wrap="square" rtlCol="0">
            <a:spAutoFit/>
          </a:bodyPr>
          <a:lstStyle/>
          <a:p>
            <a:r>
              <a:rPr lang="en-US" b="1" dirty="0">
                <a:solidFill>
                  <a:srgbClr val="FF0000"/>
                </a:solidFill>
              </a:rPr>
              <a:t>Fractional:</a:t>
            </a:r>
          </a:p>
          <a:p>
            <a:r>
              <a:rPr lang="en-US" dirty="0"/>
              <a:t>For each item can take the whole quantity, or a </a:t>
            </a:r>
            <a:r>
              <a:rPr lang="en-US" dirty="0">
                <a:solidFill>
                  <a:srgbClr val="FF0000"/>
                </a:solidFill>
              </a:rPr>
              <a:t>fraction </a:t>
            </a:r>
            <a:r>
              <a:rPr lang="en-US" dirty="0"/>
              <a:t>of the quantity.</a:t>
            </a:r>
          </a:p>
          <a:p>
            <a:endParaRPr lang="en-US" dirty="0"/>
          </a:p>
          <a:p>
            <a:endParaRPr lang="en-US" dirty="0"/>
          </a:p>
          <a:p>
            <a:endParaRPr lang="en-US" dirty="0"/>
          </a:p>
          <a:p>
            <a:endParaRPr lang="en-US" dirty="0"/>
          </a:p>
          <a:p>
            <a:endParaRPr lang="en-US" dirty="0"/>
          </a:p>
        </p:txBody>
      </p:sp>
      <p:sp>
        <p:nvSpPr>
          <p:cNvPr id="13" name="TextBox 12"/>
          <p:cNvSpPr txBox="1"/>
          <p:nvPr/>
        </p:nvSpPr>
        <p:spPr>
          <a:xfrm>
            <a:off x="8227973" y="3315059"/>
            <a:ext cx="631904" cy="369332"/>
          </a:xfrm>
          <a:prstGeom prst="rect">
            <a:avLst/>
          </a:prstGeom>
          <a:noFill/>
        </p:spPr>
        <p:txBody>
          <a:bodyPr wrap="none" rtlCol="0">
            <a:spAutoFit/>
          </a:bodyPr>
          <a:lstStyle/>
          <a:p>
            <a:r>
              <a:rPr lang="en-US" dirty="0"/>
              <a:t>flour</a:t>
            </a:r>
          </a:p>
        </p:txBody>
      </p:sp>
      <p:sp>
        <p:nvSpPr>
          <p:cNvPr id="21" name="TextBox 20"/>
          <p:cNvSpPr txBox="1"/>
          <p:nvPr/>
        </p:nvSpPr>
        <p:spPr>
          <a:xfrm>
            <a:off x="9121696" y="3315059"/>
            <a:ext cx="628698" cy="369332"/>
          </a:xfrm>
          <a:prstGeom prst="rect">
            <a:avLst/>
          </a:prstGeom>
          <a:noFill/>
        </p:spPr>
        <p:txBody>
          <a:bodyPr wrap="none" rtlCol="0">
            <a:spAutoFit/>
          </a:bodyPr>
          <a:lstStyle/>
          <a:p>
            <a:r>
              <a:rPr lang="en-US" dirty="0"/>
              <a:t>soda</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6388" y="2250879"/>
            <a:ext cx="1014412" cy="1128712"/>
          </a:xfrm>
          <a:prstGeom prst="rect">
            <a:avLst/>
          </a:prstGeom>
        </p:spPr>
      </p:pic>
      <p:sp>
        <p:nvSpPr>
          <p:cNvPr id="15" name="TextBox 14"/>
          <p:cNvSpPr txBox="1"/>
          <p:nvPr/>
        </p:nvSpPr>
        <p:spPr>
          <a:xfrm>
            <a:off x="3019425" y="1138873"/>
            <a:ext cx="4219575" cy="1200329"/>
          </a:xfrm>
          <a:prstGeom prst="rect">
            <a:avLst/>
          </a:prstGeom>
          <a:noFill/>
          <a:ln w="3175">
            <a:noFill/>
          </a:ln>
        </p:spPr>
        <p:txBody>
          <a:bodyPr wrap="square" rtlCol="0">
            <a:spAutoFit/>
          </a:bodyPr>
          <a:lstStyle/>
          <a:p>
            <a:r>
              <a:rPr lang="en-US" b="1" dirty="0">
                <a:solidFill>
                  <a:srgbClr val="FF0000"/>
                </a:solidFill>
              </a:rPr>
              <a:t>Unbounded:</a:t>
            </a:r>
          </a:p>
          <a:p>
            <a:r>
              <a:rPr lang="en-US" dirty="0"/>
              <a:t>Have </a:t>
            </a:r>
            <a:r>
              <a:rPr lang="en-US" dirty="0">
                <a:solidFill>
                  <a:srgbClr val="FF0000"/>
                </a:solidFill>
              </a:rPr>
              <a:t>unlimited</a:t>
            </a:r>
            <a:r>
              <a:rPr lang="en-US" dirty="0"/>
              <a:t> number of each object.</a:t>
            </a:r>
          </a:p>
          <a:p>
            <a:r>
              <a:rPr lang="en-US" dirty="0"/>
              <a:t>Can pick any object, any number of times.</a:t>
            </a:r>
          </a:p>
          <a:p>
            <a:r>
              <a:rPr lang="en-US" dirty="0"/>
              <a:t>(Same as the stair climbing with gain.)</a:t>
            </a:r>
          </a:p>
        </p:txBody>
      </p:sp>
      <p:sp>
        <p:nvSpPr>
          <p:cNvPr id="24" name="TextBox 23"/>
          <p:cNvSpPr txBox="1"/>
          <p:nvPr/>
        </p:nvSpPr>
        <p:spPr>
          <a:xfrm>
            <a:off x="2819400" y="2971800"/>
            <a:ext cx="3810000" cy="923330"/>
          </a:xfrm>
          <a:prstGeom prst="rect">
            <a:avLst/>
          </a:prstGeom>
          <a:noFill/>
          <a:ln w="3175">
            <a:noFill/>
          </a:ln>
        </p:spPr>
        <p:txBody>
          <a:bodyPr wrap="square" rtlCol="0">
            <a:spAutoFit/>
          </a:bodyPr>
          <a:lstStyle/>
          <a:p>
            <a:r>
              <a:rPr lang="en-US" b="1" dirty="0">
                <a:solidFill>
                  <a:srgbClr val="FF0000"/>
                </a:solidFill>
              </a:rPr>
              <a:t>Bounded:</a:t>
            </a:r>
          </a:p>
          <a:p>
            <a:r>
              <a:rPr lang="en-US" dirty="0"/>
              <a:t>Have a </a:t>
            </a:r>
            <a:r>
              <a:rPr lang="en-US" dirty="0">
                <a:solidFill>
                  <a:srgbClr val="FF0000"/>
                </a:solidFill>
              </a:rPr>
              <a:t>limited</a:t>
            </a:r>
            <a:r>
              <a:rPr lang="en-US" dirty="0"/>
              <a:t> number of each object.</a:t>
            </a:r>
          </a:p>
          <a:p>
            <a:r>
              <a:rPr lang="en-US" dirty="0"/>
              <a:t>Can pick object i, at most x</a:t>
            </a:r>
            <a:r>
              <a:rPr lang="en-US" baseline="-25000" dirty="0"/>
              <a:t>i</a:t>
            </a:r>
            <a:r>
              <a:rPr lang="en-US" dirty="0"/>
              <a:t> times.</a:t>
            </a:r>
          </a:p>
        </p:txBody>
      </p:sp>
      <p:sp>
        <p:nvSpPr>
          <p:cNvPr id="25" name="TextBox 24"/>
          <p:cNvSpPr txBox="1"/>
          <p:nvPr/>
        </p:nvSpPr>
        <p:spPr>
          <a:xfrm>
            <a:off x="3352800" y="4648200"/>
            <a:ext cx="3276600" cy="1477328"/>
          </a:xfrm>
          <a:prstGeom prst="rect">
            <a:avLst/>
          </a:prstGeom>
          <a:noFill/>
          <a:ln w="3175">
            <a:noFill/>
          </a:ln>
        </p:spPr>
        <p:txBody>
          <a:bodyPr wrap="square" rtlCol="0">
            <a:spAutoFit/>
          </a:bodyPr>
          <a:lstStyle/>
          <a:p>
            <a:r>
              <a:rPr lang="en-US" b="1" dirty="0">
                <a:solidFill>
                  <a:srgbClr val="FF0000"/>
                </a:solidFill>
              </a:rPr>
              <a:t>0-1 </a:t>
            </a:r>
            <a:r>
              <a:rPr lang="en-US" dirty="0"/>
              <a:t>(special case of Bounded):</a:t>
            </a:r>
          </a:p>
          <a:p>
            <a:r>
              <a:rPr lang="en-US" dirty="0"/>
              <a:t>Have </a:t>
            </a:r>
            <a:r>
              <a:rPr lang="en-US" dirty="0">
                <a:solidFill>
                  <a:srgbClr val="FF0000"/>
                </a:solidFill>
              </a:rPr>
              <a:t>only one of each </a:t>
            </a:r>
            <a:r>
              <a:rPr lang="en-US" dirty="0"/>
              <a:t>object.</a:t>
            </a:r>
          </a:p>
          <a:p>
            <a:r>
              <a:rPr lang="en-US" dirty="0"/>
              <a:t>Can pick either pick object i, or not pick it.</a:t>
            </a:r>
          </a:p>
          <a:p>
            <a:r>
              <a:rPr lang="en-US" dirty="0"/>
              <a:t>This is on the web.</a:t>
            </a:r>
          </a:p>
        </p:txBody>
      </p:sp>
      <p:sp>
        <p:nvSpPr>
          <p:cNvPr id="16" name="Rectangle 15"/>
          <p:cNvSpPr/>
          <p:nvPr/>
        </p:nvSpPr>
        <p:spPr>
          <a:xfrm>
            <a:off x="1600200" y="2743200"/>
            <a:ext cx="5029200" cy="16764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00200" y="1066800"/>
            <a:ext cx="5486400" cy="1447800"/>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600200" y="4572000"/>
            <a:ext cx="5029200" cy="228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8" name="Table 17"/>
          <p:cNvGraphicFramePr>
            <a:graphicFrameLocks noGrp="1"/>
          </p:cNvGraphicFramePr>
          <p:nvPr/>
        </p:nvGraphicFramePr>
        <p:xfrm>
          <a:off x="6788150" y="3737928"/>
          <a:ext cx="3860800" cy="2387600"/>
        </p:xfrm>
        <a:graphic>
          <a:graphicData uri="http://schemas.openxmlformats.org/drawingml/2006/table">
            <a:tbl>
              <a:tblPr firstRow="1" bandRow="1">
                <a:tableStyleId>{5C22544A-7EE6-4342-B048-85BDC9FD1C3A}</a:tableStyleId>
              </a:tblPr>
              <a:tblGrid>
                <a:gridCol w="1066800">
                  <a:extLst>
                    <a:ext uri="{9D8B030D-6E8A-4147-A177-3AD203B41FA5}">
                      <a16:colId xmlns:a16="http://schemas.microsoft.com/office/drawing/2014/main" val="20000"/>
                    </a:ext>
                  </a:extLst>
                </a:gridCol>
                <a:gridCol w="2794000">
                  <a:extLst>
                    <a:ext uri="{9D8B030D-6E8A-4147-A177-3AD203B41FA5}">
                      <a16:colId xmlns:a16="http://schemas.microsoft.com/office/drawing/2014/main" val="20001"/>
                    </a:ext>
                  </a:extLst>
                </a:gridCol>
              </a:tblGrid>
              <a:tr h="0">
                <a:tc gridSpan="2">
                  <a:txBody>
                    <a:bodyPr/>
                    <a:lstStyle/>
                    <a:p>
                      <a:r>
                        <a:rPr lang="en-US" dirty="0"/>
                        <a:t>All versions have:</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N</a:t>
                      </a:r>
                    </a:p>
                  </a:txBody>
                  <a:tcPr/>
                </a:tc>
                <a:tc>
                  <a:txBody>
                    <a:bodyPr/>
                    <a:lstStyle/>
                    <a:p>
                      <a:r>
                        <a:rPr lang="en-US" dirty="0"/>
                        <a:t>number of different types of objects</a:t>
                      </a:r>
                    </a:p>
                  </a:txBody>
                  <a:tcPr/>
                </a:tc>
                <a:extLst>
                  <a:ext uri="{0D108BD9-81ED-4DB2-BD59-A6C34878D82A}">
                    <a16:rowId xmlns:a16="http://schemas.microsoft.com/office/drawing/2014/main" val="10001"/>
                  </a:ext>
                </a:extLst>
              </a:tr>
              <a:tr h="370840">
                <a:tc>
                  <a:txBody>
                    <a:bodyPr/>
                    <a:lstStyle/>
                    <a:p>
                      <a:r>
                        <a:rPr lang="en-US" dirty="0"/>
                        <a:t>W</a:t>
                      </a:r>
                    </a:p>
                  </a:txBody>
                  <a:tcPr/>
                </a:tc>
                <a:tc>
                  <a:txBody>
                    <a:bodyPr/>
                    <a:lstStyle/>
                    <a:p>
                      <a:r>
                        <a:rPr lang="en-US" dirty="0"/>
                        <a:t>the maximum capacity  (kg)</a:t>
                      </a:r>
                    </a:p>
                  </a:txBody>
                  <a:tcPr/>
                </a:tc>
                <a:extLst>
                  <a:ext uri="{0D108BD9-81ED-4DB2-BD59-A6C34878D82A}">
                    <a16:rowId xmlns:a16="http://schemas.microsoft.com/office/drawing/2014/main" val="10002"/>
                  </a:ext>
                </a:extLst>
              </a:tr>
              <a:tr h="370840">
                <a:tc>
                  <a:txBody>
                    <a:bodyPr/>
                    <a:lstStyle/>
                    <a:p>
                      <a:r>
                        <a:rPr lang="en-US" dirty="0"/>
                        <a:t>v</a:t>
                      </a:r>
                      <a:r>
                        <a:rPr lang="en-US" baseline="-25000" dirty="0"/>
                        <a:t>1, </a:t>
                      </a:r>
                      <a:r>
                        <a:rPr lang="en-US" dirty="0"/>
                        <a:t>v</a:t>
                      </a:r>
                      <a:r>
                        <a:rPr lang="en-US" baseline="-25000" dirty="0"/>
                        <a:t>2, …,</a:t>
                      </a:r>
                      <a:r>
                        <a:rPr lang="en-US" dirty="0" err="1"/>
                        <a:t>v</a:t>
                      </a:r>
                      <a:r>
                        <a:rPr lang="en-US" baseline="-25000" dirty="0" err="1"/>
                        <a:t>N</a:t>
                      </a:r>
                      <a:endParaRPr lang="en-US" dirty="0"/>
                    </a:p>
                  </a:txBody>
                  <a:tcPr/>
                </a:tc>
                <a:tc>
                  <a:txBody>
                    <a:bodyPr/>
                    <a:lstStyle/>
                    <a:p>
                      <a:r>
                        <a:rPr lang="en-US" dirty="0"/>
                        <a:t>Value for</a:t>
                      </a:r>
                      <a:r>
                        <a:rPr lang="en-US" baseline="0" dirty="0"/>
                        <a:t> each object.    (</a:t>
                      </a:r>
                      <a:r>
                        <a:rPr lang="en-US" dirty="0"/>
                        <a:t>$$)</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a:t>
                      </a:r>
                      <a:r>
                        <a:rPr lang="en-US" baseline="-25000" dirty="0"/>
                        <a:t>1</a:t>
                      </a:r>
                      <a:r>
                        <a:rPr lang="en-US" dirty="0"/>
                        <a:t>, w</a:t>
                      </a:r>
                      <a:r>
                        <a:rPr lang="en-US" baseline="-25000" dirty="0"/>
                        <a:t>1</a:t>
                      </a:r>
                      <a:r>
                        <a:rPr lang="en-US" dirty="0"/>
                        <a:t>,</a:t>
                      </a:r>
                      <a:r>
                        <a:rPr lang="en-US" baseline="0" dirty="0"/>
                        <a:t> …, </a:t>
                      </a:r>
                      <a:r>
                        <a:rPr lang="en-US" dirty="0" err="1"/>
                        <a:t>w</a:t>
                      </a:r>
                      <a:r>
                        <a:rPr lang="en-US" baseline="-25000" dirty="0" err="1"/>
                        <a:t>N</a:t>
                      </a:r>
                      <a:r>
                        <a:rPr lang="en-US" dirty="0"/>
                        <a:t>,</a:t>
                      </a:r>
                    </a:p>
                  </a:txBody>
                  <a:tcPr/>
                </a:tc>
                <a:tc>
                  <a:txBody>
                    <a:bodyPr/>
                    <a:lstStyle/>
                    <a:p>
                      <a:r>
                        <a:rPr lang="en-US" dirty="0"/>
                        <a:t>Weight of each object.  (kg)</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6758116" y="6125528"/>
            <a:ext cx="3462871" cy="523220"/>
          </a:xfrm>
          <a:prstGeom prst="rect">
            <a:avLst/>
          </a:prstGeom>
          <a:noFill/>
        </p:spPr>
        <p:txBody>
          <a:bodyPr wrap="none" rtlCol="0">
            <a:spAutoFit/>
          </a:bodyPr>
          <a:lstStyle/>
          <a:p>
            <a:r>
              <a:rPr lang="en-US" sz="1400" dirty="0"/>
              <a:t>The bounded version will have the amounts: </a:t>
            </a:r>
          </a:p>
          <a:p>
            <a:r>
              <a:rPr lang="en-US" sz="1400" dirty="0"/>
              <a:t>c</a:t>
            </a:r>
            <a:r>
              <a:rPr lang="en-US" sz="1400" baseline="-25000" dirty="0"/>
              <a:t>1</a:t>
            </a:r>
            <a:r>
              <a:rPr lang="en-US" sz="1400" dirty="0"/>
              <a:t>,c</a:t>
            </a:r>
            <a:r>
              <a:rPr lang="en-US" sz="1400" baseline="-25000" dirty="0"/>
              <a:t>2</a:t>
            </a:r>
            <a:r>
              <a:rPr lang="en-US" sz="1400" dirty="0"/>
              <a:t>,…, </a:t>
            </a:r>
            <a:r>
              <a:rPr lang="en-US" sz="1400" dirty="0" err="1"/>
              <a:t>c</a:t>
            </a:r>
            <a:r>
              <a:rPr lang="en-US" sz="1400" baseline="-25000" dirty="0" err="1"/>
              <a:t>N</a:t>
            </a:r>
            <a:r>
              <a:rPr lang="en-US" sz="1400" dirty="0"/>
              <a:t> of each item.</a:t>
            </a:r>
          </a:p>
        </p:txBody>
      </p:sp>
    </p:spTree>
    <p:extLst>
      <p:ext uri="{BB962C8B-B14F-4D97-AF65-F5344CB8AC3E}">
        <p14:creationId xmlns:p14="http://schemas.microsoft.com/office/powerpoint/2010/main" val="9794519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of the Knapsack problem</a:t>
            </a:r>
          </a:p>
        </p:txBody>
      </p:sp>
      <p:sp>
        <p:nvSpPr>
          <p:cNvPr id="3" name="Content Placeholder 2"/>
          <p:cNvSpPr>
            <a:spLocks noGrp="1"/>
          </p:cNvSpPr>
          <p:nvPr>
            <p:ph idx="1"/>
          </p:nvPr>
        </p:nvSpPr>
        <p:spPr/>
        <p:txBody>
          <a:bodyPr/>
          <a:lstStyle/>
          <a:p>
            <a:r>
              <a:rPr lang="en-US" sz="1800" dirty="0">
                <a:hlinkClick r:id="rId2"/>
              </a:rPr>
              <a:t>https://en.wikipedia.org/wiki/Knapsack_problem</a:t>
            </a:r>
            <a:endParaRPr lang="en-US" sz="1800" dirty="0"/>
          </a:p>
          <a:p>
            <a:pPr marL="0" indent="0">
              <a:buNone/>
            </a:pPr>
            <a:r>
              <a:rPr lang="en-US" sz="1800" dirty="0"/>
              <a:t>One early application of knapsack algorithms was in the construction and scoring of tests in which the test-takers have a choice as to which questions they answer. For small examples, it is a fairly simple process to provide the test-takers with such a choice. For example, if an exam contains 12 questions each worth 10 points, the test-taker need only answer 10 questions to achieve a maximum possible score of 100 points. However, on tests with a heterogeneous distribution of point values, it is more difficult to provide choices. Feuerman and Weiss proposed a system in which students are given a heterogeneous test with a total of 125 possible points. The students are asked to answer all of the questions to the best of their abilities. Of the possible subsets of problems whose total point values add up to 100, a knapsack algorithm would determine which subset gives each student the highest possible score</a:t>
            </a:r>
          </a:p>
        </p:txBody>
      </p:sp>
      <p:sp>
        <p:nvSpPr>
          <p:cNvPr id="4" name="Slide Number Placeholder 3"/>
          <p:cNvSpPr>
            <a:spLocks noGrp="1"/>
          </p:cNvSpPr>
          <p:nvPr>
            <p:ph type="sldNum" sz="quarter" idx="12"/>
          </p:nvPr>
        </p:nvSpPr>
        <p:spPr/>
        <p:txBody>
          <a:bodyPr/>
          <a:lstStyle/>
          <a:p>
            <a:pPr>
              <a:defRPr/>
            </a:pPr>
            <a:fld id="{B6F15528-21DE-4FAA-801E-634DDDAF4B2B}" type="slidenum">
              <a:rPr lang="en-US">
                <a:solidFill>
                  <a:prstClr val="black">
                    <a:tint val="75000"/>
                  </a:prstClr>
                </a:solidFill>
                <a:latin typeface="Calibri"/>
              </a:rPr>
              <a:pPr>
                <a:defRPr/>
              </a:pPr>
              <a:t>49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419308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9952A-3EAB-0687-0759-0822CEC648A0}"/>
              </a:ext>
            </a:extLst>
          </p:cNvPr>
          <p:cNvSpPr>
            <a:spLocks noGrp="1"/>
          </p:cNvSpPr>
          <p:nvPr>
            <p:ph type="title"/>
          </p:nvPr>
        </p:nvSpPr>
        <p:spPr>
          <a:xfrm>
            <a:off x="609600" y="76200"/>
            <a:ext cx="10972800" cy="838200"/>
          </a:xfrm>
        </p:spPr>
        <p:txBody>
          <a:bodyPr/>
          <a:lstStyle/>
          <a:p>
            <a:r>
              <a:rPr lang="en-US" dirty="0"/>
              <a:t>Developing the solution</a:t>
            </a:r>
          </a:p>
        </p:txBody>
      </p:sp>
      <p:sp>
        <p:nvSpPr>
          <p:cNvPr id="3" name="Content Placeholder 2">
            <a:extLst>
              <a:ext uri="{FF2B5EF4-FFF2-40B4-BE49-F238E27FC236}">
                <a16:creationId xmlns:a16="http://schemas.microsoft.com/office/drawing/2014/main" id="{AE31954C-4A17-25DB-0D5B-DEED549EB712}"/>
              </a:ext>
            </a:extLst>
          </p:cNvPr>
          <p:cNvSpPr>
            <a:spLocks noGrp="1"/>
          </p:cNvSpPr>
          <p:nvPr>
            <p:ph idx="1"/>
          </p:nvPr>
        </p:nvSpPr>
        <p:spPr>
          <a:xfrm>
            <a:off x="3733800" y="1066800"/>
            <a:ext cx="7391400" cy="5334000"/>
          </a:xfrm>
        </p:spPr>
        <p:txBody>
          <a:bodyPr/>
          <a:lstStyle/>
          <a:p>
            <a:pPr marL="457200" indent="-457200">
              <a:buFont typeface="+mj-lt"/>
              <a:buAutoNum type="arabicPeriod"/>
            </a:pPr>
            <a:r>
              <a:rPr lang="en-US" sz="2400" dirty="0"/>
              <a:t>Find </a:t>
            </a:r>
            <a:r>
              <a:rPr lang="en-US" sz="2400" i="1" dirty="0"/>
              <a:t>stepping stones</a:t>
            </a:r>
            <a:r>
              <a:rPr lang="en-US" sz="2400" dirty="0"/>
              <a:t> toward a solution</a:t>
            </a:r>
          </a:p>
          <a:p>
            <a:pPr marL="914400" lvl="1" indent="-457200">
              <a:buFont typeface="+mj-lt"/>
              <a:buAutoNum type="arabicPeriod"/>
            </a:pPr>
            <a:r>
              <a:rPr lang="en-US" sz="2000" dirty="0"/>
              <a:t>what do I make choices on? ____________</a:t>
            </a:r>
          </a:p>
          <a:p>
            <a:pPr marL="914400" lvl="1" indent="-457200">
              <a:buFont typeface="+mj-lt"/>
              <a:buAutoNum type="arabicPeriod"/>
            </a:pPr>
            <a:r>
              <a:rPr lang="en-US" sz="2000" dirty="0"/>
              <a:t>does their order matter?  ______________</a:t>
            </a:r>
          </a:p>
          <a:p>
            <a:pPr marL="457200" indent="-457200">
              <a:buFont typeface="+mj-lt"/>
              <a:buAutoNum type="arabicPeriod"/>
            </a:pPr>
            <a:r>
              <a:rPr lang="en-US" sz="2400" dirty="0"/>
              <a:t>Trivial, smallest problem(s):    (think 0)</a:t>
            </a:r>
          </a:p>
          <a:p>
            <a:pPr marL="914400" lvl="1" indent="-457200">
              <a:buFont typeface="+mj-lt"/>
              <a:buAutoNum type="arabicPeriod"/>
            </a:pPr>
            <a:r>
              <a:rPr lang="en-US" sz="2000" dirty="0"/>
              <a:t>_______________________</a:t>
            </a:r>
          </a:p>
          <a:p>
            <a:pPr marL="914400" lvl="1" indent="-457200">
              <a:buFont typeface="+mj-lt"/>
              <a:buAutoNum type="arabicPeriod"/>
            </a:pPr>
            <a:r>
              <a:rPr lang="en-US" sz="2000" dirty="0"/>
              <a:t>_____________________</a:t>
            </a:r>
          </a:p>
          <a:p>
            <a:pPr marL="457200" indent="-457200">
              <a:buFont typeface="+mj-lt"/>
              <a:buAutoNum type="arabicPeriod"/>
            </a:pPr>
            <a:r>
              <a:rPr lang="en-US" sz="2400" dirty="0"/>
              <a:t>What is my last choice? __________________</a:t>
            </a:r>
          </a:p>
          <a:p>
            <a:pPr marL="457200" indent="-457200">
              <a:buFont typeface="+mj-lt"/>
              <a:buAutoNum type="arabicPeriod"/>
            </a:pPr>
            <a:r>
              <a:rPr lang="en-US" sz="2400" dirty="0"/>
              <a:t>Write the answer for the original problem in terms of smaller problems</a:t>
            </a:r>
          </a:p>
          <a:p>
            <a:pPr marL="0" indent="0">
              <a:buNone/>
            </a:pPr>
            <a:r>
              <a:rPr lang="en-US" sz="2400" dirty="0"/>
              <a:t>     _________________________________________</a:t>
            </a:r>
          </a:p>
          <a:p>
            <a:pPr marL="457200" indent="-457200">
              <a:buFont typeface="+mj-lt"/>
              <a:buAutoNum type="arabicPeriod" startAt="5"/>
            </a:pPr>
            <a:r>
              <a:rPr lang="en-US" sz="2400" dirty="0"/>
              <a:t>(Check that this is not a brute-force approach) </a:t>
            </a:r>
          </a:p>
          <a:p>
            <a:pPr marL="457200" indent="-457200">
              <a:buFont typeface="+mj-lt"/>
              <a:buAutoNum type="arabicPeriod" startAt="5"/>
            </a:pPr>
            <a:r>
              <a:rPr lang="en-US" sz="2400" dirty="0"/>
              <a:t>Formulate problem description</a:t>
            </a:r>
          </a:p>
          <a:p>
            <a:pPr marL="0" indent="0">
              <a:buNone/>
            </a:pPr>
            <a:r>
              <a:rPr lang="en-US" sz="2400" dirty="0"/>
              <a:t>     __________________________________________</a:t>
            </a:r>
          </a:p>
        </p:txBody>
      </p:sp>
      <p:sp>
        <p:nvSpPr>
          <p:cNvPr id="4" name="Slide Number Placeholder 3">
            <a:extLst>
              <a:ext uri="{FF2B5EF4-FFF2-40B4-BE49-F238E27FC236}">
                <a16:creationId xmlns:a16="http://schemas.microsoft.com/office/drawing/2014/main" id="{11BD842B-4E75-BBBA-87FF-970274DF1B67}"/>
              </a:ext>
            </a:extLst>
          </p:cNvPr>
          <p:cNvSpPr>
            <a:spLocks noGrp="1"/>
          </p:cNvSpPr>
          <p:nvPr>
            <p:ph type="sldNum" sz="quarter" idx="12"/>
          </p:nvPr>
        </p:nvSpPr>
        <p:spPr/>
        <p:txBody>
          <a:bodyPr/>
          <a:lstStyle/>
          <a:p>
            <a:fld id="{B6F15528-21DE-4FAA-801E-634DDDAF4B2B}" type="slidenum">
              <a:rPr lang="en-US" smtClean="0"/>
              <a:pPr/>
              <a:t>5</a:t>
            </a:fld>
            <a:endParaRPr lang="en-US" dirty="0"/>
          </a:p>
        </p:txBody>
      </p:sp>
      <p:pic>
        <p:nvPicPr>
          <p:cNvPr id="1026" name="Picture 2" descr="Free Low Angle Shot Zhangiajie photo and picture">
            <a:extLst>
              <a:ext uri="{FF2B5EF4-FFF2-40B4-BE49-F238E27FC236}">
                <a16:creationId xmlns:a16="http://schemas.microsoft.com/office/drawing/2014/main" id="{9A1CFA8D-6743-DC1A-00FC-0F04E23B5B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45911"/>
            <a:ext cx="2743200" cy="16190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1C34E808-B8C1-9DC1-9FC1-78111F565D0A}"/>
              </a:ext>
            </a:extLst>
          </p:cNvPr>
          <p:cNvGraphicFramePr>
            <a:graphicFrameLocks noGrp="1"/>
          </p:cNvGraphicFramePr>
          <p:nvPr>
            <p:extLst>
              <p:ext uri="{D42A27DB-BD31-4B8C-83A1-F6EECF244321}">
                <p14:modId xmlns:p14="http://schemas.microsoft.com/office/powerpoint/2010/main" val="1891529884"/>
              </p:ext>
            </p:extLst>
          </p:nvPr>
        </p:nvGraphicFramePr>
        <p:xfrm>
          <a:off x="457200" y="1295400"/>
          <a:ext cx="2133600" cy="201168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550565"/>
                  </a:ext>
                </a:extLst>
              </a:tr>
              <a:tr h="317500">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061701"/>
                  </a:ext>
                </a:extLst>
              </a:tr>
              <a:tr h="317500">
                <a:tc>
                  <a:txBody>
                    <a:bodyPr/>
                    <a:lstStyle/>
                    <a:p>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579256"/>
                  </a:ext>
                </a:extLst>
              </a:tr>
              <a:tr h="317500">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245724"/>
                  </a:ext>
                </a:extLst>
              </a:tr>
            </a:tbl>
          </a:graphicData>
        </a:graphic>
      </p:graphicFrame>
    </p:spTree>
    <p:extLst>
      <p:ext uri="{BB962C8B-B14F-4D97-AF65-F5344CB8AC3E}">
        <p14:creationId xmlns:p14="http://schemas.microsoft.com/office/powerpoint/2010/main" val="1554202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dirty="0"/>
          </a:p>
        </p:txBody>
      </p:sp>
      <p:graphicFrame>
        <p:nvGraphicFramePr>
          <p:cNvPr id="11" name="Table 10">
            <a:extLst>
              <a:ext uri="{FF2B5EF4-FFF2-40B4-BE49-F238E27FC236}">
                <a16:creationId xmlns:a16="http://schemas.microsoft.com/office/drawing/2014/main" id="{5E88CAFA-D162-44B8-8E12-E69CB8229BBD}"/>
              </a:ext>
            </a:extLst>
          </p:cNvPr>
          <p:cNvGraphicFramePr>
            <a:graphicFrameLocks noGrp="1"/>
          </p:cNvGraphicFramePr>
          <p:nvPr/>
        </p:nvGraphicFramePr>
        <p:xfrm>
          <a:off x="5895202" y="3679953"/>
          <a:ext cx="5974081" cy="2636880"/>
        </p:xfrm>
        <a:graphic>
          <a:graphicData uri="http://schemas.openxmlformats.org/drawingml/2006/table">
            <a:tbl>
              <a:tblPr firstRow="1" bandRow="1">
                <a:tableStyleId>{BC89EF96-8CEA-46FF-86C4-4CE0E7609802}</a:tableStyleId>
              </a:tblPr>
              <a:tblGrid>
                <a:gridCol w="644453">
                  <a:extLst>
                    <a:ext uri="{9D8B030D-6E8A-4147-A177-3AD203B41FA5}">
                      <a16:colId xmlns:a16="http://schemas.microsoft.com/office/drawing/2014/main" val="20000"/>
                    </a:ext>
                  </a:extLst>
                </a:gridCol>
                <a:gridCol w="515563">
                  <a:extLst>
                    <a:ext uri="{9D8B030D-6E8A-4147-A177-3AD203B41FA5}">
                      <a16:colId xmlns:a16="http://schemas.microsoft.com/office/drawing/2014/main" val="20001"/>
                    </a:ext>
                  </a:extLst>
                </a:gridCol>
                <a:gridCol w="515563">
                  <a:extLst>
                    <a:ext uri="{9D8B030D-6E8A-4147-A177-3AD203B41FA5}">
                      <a16:colId xmlns:a16="http://schemas.microsoft.com/office/drawing/2014/main" val="20002"/>
                    </a:ext>
                  </a:extLst>
                </a:gridCol>
                <a:gridCol w="515563">
                  <a:extLst>
                    <a:ext uri="{9D8B030D-6E8A-4147-A177-3AD203B41FA5}">
                      <a16:colId xmlns:a16="http://schemas.microsoft.com/office/drawing/2014/main" val="20003"/>
                    </a:ext>
                  </a:extLst>
                </a:gridCol>
                <a:gridCol w="580008">
                  <a:extLst>
                    <a:ext uri="{9D8B030D-6E8A-4147-A177-3AD203B41FA5}">
                      <a16:colId xmlns:a16="http://schemas.microsoft.com/office/drawing/2014/main" val="20004"/>
                    </a:ext>
                  </a:extLst>
                </a:gridCol>
                <a:gridCol w="547783">
                  <a:extLst>
                    <a:ext uri="{9D8B030D-6E8A-4147-A177-3AD203B41FA5}">
                      <a16:colId xmlns:a16="http://schemas.microsoft.com/office/drawing/2014/main" val="20005"/>
                    </a:ext>
                  </a:extLst>
                </a:gridCol>
                <a:gridCol w="663787">
                  <a:extLst>
                    <a:ext uri="{9D8B030D-6E8A-4147-A177-3AD203B41FA5}">
                      <a16:colId xmlns:a16="http://schemas.microsoft.com/office/drawing/2014/main" val="2223218454"/>
                    </a:ext>
                  </a:extLst>
                </a:gridCol>
                <a:gridCol w="663787">
                  <a:extLst>
                    <a:ext uri="{9D8B030D-6E8A-4147-A177-3AD203B41FA5}">
                      <a16:colId xmlns:a16="http://schemas.microsoft.com/office/drawing/2014/main" val="20007"/>
                    </a:ext>
                  </a:extLst>
                </a:gridCol>
                <a:gridCol w="663787">
                  <a:extLst>
                    <a:ext uri="{9D8B030D-6E8A-4147-A177-3AD203B41FA5}">
                      <a16:colId xmlns:a16="http://schemas.microsoft.com/office/drawing/2014/main" val="20008"/>
                    </a:ext>
                  </a:extLst>
                </a:gridCol>
                <a:gridCol w="663787">
                  <a:extLst>
                    <a:ext uri="{9D8B030D-6E8A-4147-A177-3AD203B41FA5}">
                      <a16:colId xmlns:a16="http://schemas.microsoft.com/office/drawing/2014/main" val="20009"/>
                    </a:ext>
                  </a:extLst>
                </a:gridCol>
              </a:tblGrid>
              <a:tr h="439480">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9480">
                <a:tc>
                  <a:txBody>
                    <a:bodyPr/>
                    <a:lstStyle/>
                    <a:p>
                      <a:r>
                        <a:rPr lang="en-US" sz="1100" dirty="0"/>
                        <a:t>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480">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3" name="TextBox 12">
            <a:extLst>
              <a:ext uri="{FF2B5EF4-FFF2-40B4-BE49-F238E27FC236}">
                <a16:creationId xmlns:a16="http://schemas.microsoft.com/office/drawing/2014/main" id="{7EE39B7D-7D49-451C-BB41-001DA27BA8D2}"/>
              </a:ext>
            </a:extLst>
          </p:cNvPr>
          <p:cNvSpPr txBox="1"/>
          <p:nvPr/>
        </p:nvSpPr>
        <p:spPr>
          <a:xfrm>
            <a:off x="5895201" y="663743"/>
            <a:ext cx="6195199" cy="3016210"/>
          </a:xfrm>
          <a:prstGeom prst="rect">
            <a:avLst/>
          </a:prstGeom>
          <a:noFill/>
          <a:ln>
            <a:solidFill>
              <a:schemeClr val="bg1">
                <a:lumMod val="75000"/>
              </a:schemeClr>
            </a:solidFill>
          </a:ln>
        </p:spPr>
        <p:txBody>
          <a:bodyPr wrap="square" rtlCol="0">
            <a:spAutoFit/>
          </a:bodyPr>
          <a:lstStyle/>
          <a:p>
            <a:r>
              <a:rPr lang="en-US" dirty="0"/>
              <a:t>What is a smaller problem than this? What affects pb size(s)?</a:t>
            </a:r>
          </a:p>
          <a:p>
            <a:endParaRPr lang="en-US" dirty="0"/>
          </a:p>
          <a:p>
            <a:r>
              <a:rPr lang="en-US" dirty="0"/>
              <a:t>What problem is trivial?  (think 0)</a:t>
            </a:r>
          </a:p>
          <a:p>
            <a:endParaRPr lang="en-US" dirty="0"/>
          </a:p>
          <a:p>
            <a:r>
              <a:rPr lang="en-US" dirty="0"/>
              <a:t>Think of an optimal solution.</a:t>
            </a:r>
          </a:p>
          <a:p>
            <a:pPr marL="285750" indent="-285750">
              <a:buFont typeface="Arial" panose="020B0604020202020204" pitchFamily="34" charset="0"/>
              <a:buChar char="•"/>
            </a:pPr>
            <a:r>
              <a:rPr lang="en-US" dirty="0"/>
              <a:t>can you see a last step/choice? (can you see choices?)</a:t>
            </a:r>
          </a:p>
          <a:p>
            <a:pPr marL="742950" lvl="1" indent="-285750">
              <a:buFont typeface="Arial" panose="020B0604020202020204" pitchFamily="34" charset="0"/>
              <a:buChar char="•"/>
            </a:pPr>
            <a:r>
              <a:rPr lang="en-US" sz="1600" dirty="0"/>
              <a:t>Or can you see a place where it breaks into subproblems?</a:t>
            </a:r>
          </a:p>
          <a:p>
            <a:pPr marL="742950" lvl="1" indent="-285750">
              <a:buFont typeface="Arial" panose="020B0604020202020204" pitchFamily="34" charset="0"/>
              <a:buChar char="•"/>
            </a:pPr>
            <a:r>
              <a:rPr lang="en-US" sz="1600" dirty="0"/>
              <a:t>Here you may redefine what a problem looks like</a:t>
            </a:r>
          </a:p>
          <a:p>
            <a:pPr marL="1200150" lvl="2" indent="-285750">
              <a:buFont typeface="Arial" panose="020B0604020202020204" pitchFamily="34" charset="0"/>
              <a:buChar char="•"/>
            </a:pPr>
            <a:r>
              <a:rPr lang="en-US" sz="1600" dirty="0"/>
              <a:t>Something that allows an ordering of subproblems or writing one solution in terms of solutions to smaller pbs.</a:t>
            </a:r>
          </a:p>
          <a:p>
            <a:r>
              <a:rPr lang="en-US" dirty="0"/>
              <a:t>Table? Array?</a:t>
            </a:r>
          </a:p>
        </p:txBody>
      </p:sp>
      <p:sp>
        <p:nvSpPr>
          <p:cNvPr id="8" name="TextBox 7">
            <a:extLst>
              <a:ext uri="{FF2B5EF4-FFF2-40B4-BE49-F238E27FC236}">
                <a16:creationId xmlns:a16="http://schemas.microsoft.com/office/drawing/2014/main" id="{9A34C27B-EB8B-44ED-965B-843191C26A3E}"/>
              </a:ext>
            </a:extLst>
          </p:cNvPr>
          <p:cNvSpPr txBox="1"/>
          <p:nvPr/>
        </p:nvSpPr>
        <p:spPr>
          <a:xfrm>
            <a:off x="0" y="2893378"/>
            <a:ext cx="5614807" cy="3693319"/>
          </a:xfrm>
          <a:prstGeom prst="rect">
            <a:avLst/>
          </a:prstGeom>
          <a:noFill/>
        </p:spPr>
        <p:txBody>
          <a:bodyPr wrap="none" rtlCol="0">
            <a:spAutoFit/>
          </a:bodyPr>
          <a:lstStyle/>
          <a:p>
            <a:r>
              <a:rPr lang="en-US" dirty="0"/>
              <a:t>Examples:</a:t>
            </a:r>
          </a:p>
          <a:p>
            <a:r>
              <a:rPr lang="en-US" dirty="0"/>
              <a:t>max capacity: W = 8</a:t>
            </a:r>
          </a:p>
          <a:p>
            <a:r>
              <a:rPr lang="en-US" dirty="0"/>
              <a:t>pick: A            -&gt; value_______, weight: _______ , fits? Y/N</a:t>
            </a:r>
          </a:p>
          <a:p>
            <a:endParaRPr lang="en-US" dirty="0"/>
          </a:p>
          <a:p>
            <a:r>
              <a:rPr lang="en-US" dirty="0"/>
              <a:t>pick: A,C        -&gt; value_______, weight: _______ , fits? Y/N</a:t>
            </a:r>
          </a:p>
          <a:p>
            <a:endParaRPr lang="en-US" dirty="0"/>
          </a:p>
          <a:p>
            <a:r>
              <a:rPr lang="en-US" dirty="0"/>
              <a:t>pick: A,B,D    -&gt; value_______, weight: _______ , fits? Y/N</a:t>
            </a:r>
          </a:p>
          <a:p>
            <a:endParaRPr lang="en-US" dirty="0"/>
          </a:p>
          <a:p>
            <a:r>
              <a:rPr lang="en-US" dirty="0"/>
              <a:t>pick: A,B,C,D -&gt; value_______, weight: _______ , fits? Y/N</a:t>
            </a:r>
          </a:p>
          <a:p>
            <a:endParaRPr lang="en-US" dirty="0"/>
          </a:p>
          <a:p>
            <a:r>
              <a:rPr lang="en-US" dirty="0"/>
              <a:t>Best value was ______</a:t>
            </a:r>
          </a:p>
          <a:p>
            <a:r>
              <a:rPr lang="en-US" dirty="0"/>
              <a:t>Did we try all possible combinations? </a:t>
            </a:r>
          </a:p>
          <a:p>
            <a:r>
              <a:rPr lang="en-US" dirty="0"/>
              <a:t>Are we certain there was no better one?</a:t>
            </a:r>
          </a:p>
        </p:txBody>
      </p:sp>
      <p:cxnSp>
        <p:nvCxnSpPr>
          <p:cNvPr id="7" name="Straight Connector 6">
            <a:extLst>
              <a:ext uri="{FF2B5EF4-FFF2-40B4-BE49-F238E27FC236}">
                <a16:creationId xmlns:a16="http://schemas.microsoft.com/office/drawing/2014/main" id="{E4455267-9EE2-444E-B4FB-F267BBDA07FC}"/>
              </a:ext>
            </a:extLst>
          </p:cNvPr>
          <p:cNvCxnSpPr/>
          <p:nvPr/>
        </p:nvCxnSpPr>
        <p:spPr>
          <a:xfrm>
            <a:off x="5614807" y="685800"/>
            <a:ext cx="0" cy="6018787"/>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D383AA67-9FC1-493E-A83C-DC3C7AC7D1F8}"/>
              </a:ext>
            </a:extLst>
          </p:cNvPr>
          <p:cNvSpPr/>
          <p:nvPr/>
        </p:nvSpPr>
        <p:spPr>
          <a:xfrm>
            <a:off x="5895201" y="3688344"/>
            <a:ext cx="6068189" cy="2676398"/>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Table 11">
            <a:extLst>
              <a:ext uri="{FF2B5EF4-FFF2-40B4-BE49-F238E27FC236}">
                <a16:creationId xmlns:a16="http://schemas.microsoft.com/office/drawing/2014/main" id="{354E526E-9354-4434-99CB-7022AB50123B}"/>
              </a:ext>
            </a:extLst>
          </p:cNvPr>
          <p:cNvGraphicFramePr>
            <a:graphicFrameLocks noGrp="1"/>
          </p:cNvGraphicFramePr>
          <p:nvPr/>
        </p:nvGraphicFramePr>
        <p:xfrm>
          <a:off x="228600" y="381000"/>
          <a:ext cx="2133600" cy="225552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p>
                      <a:r>
                        <a:rPr lang="en-US" sz="1600" dirty="0"/>
                        <a:t>(Kg)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p>
                      <a:r>
                        <a:rPr lang="en-US" sz="16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T w="12700" cap="flat" cmpd="sng" algn="ctr">
                      <a:solidFill>
                        <a:schemeClr val="tx1"/>
                      </a:solidFill>
                      <a:prstDash val="solid"/>
                      <a:round/>
                      <a:headEnd type="none" w="med" len="med"/>
                      <a:tailEnd type="none" w="med" len="med"/>
                    </a:lnT>
                  </a:tcPr>
                </a:tc>
                <a:tc>
                  <a:txBody>
                    <a:bodyPr/>
                    <a:lstStyle/>
                    <a:p>
                      <a:r>
                        <a:rPr lang="en-US" sz="1600" dirty="0"/>
                        <a:t>4</a:t>
                      </a:r>
                    </a:p>
                  </a:txBody>
                  <a:tcPr>
                    <a:lnT w="12700" cap="flat" cmpd="sng" algn="ctr">
                      <a:solidFill>
                        <a:schemeClr val="tx1"/>
                      </a:solidFill>
                      <a:prstDash val="solid"/>
                      <a:round/>
                      <a:headEnd type="none" w="med" len="med"/>
                      <a:tailEnd type="none" w="med" len="med"/>
                    </a:lnT>
                  </a:tcPr>
                </a:tc>
                <a:tc>
                  <a:txBody>
                    <a:bodyPr/>
                    <a:lstStyle/>
                    <a:p>
                      <a:r>
                        <a:rPr lang="en-US" sz="1600" i="1" dirty="0"/>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4550565"/>
                  </a:ext>
                </a:extLst>
              </a:tr>
              <a:tr h="317500">
                <a:tc>
                  <a:txBody>
                    <a:bodyPr/>
                    <a:lstStyle/>
                    <a:p>
                      <a:r>
                        <a:rPr lang="en-US" sz="1600" dirty="0"/>
                        <a:t>B</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1208061701"/>
                  </a:ext>
                </a:extLst>
              </a:tr>
              <a:tr h="317500">
                <a:tc>
                  <a:txBody>
                    <a:bodyPr/>
                    <a:lstStyle/>
                    <a:p>
                      <a:r>
                        <a:rPr lang="en-US" sz="1600" dirty="0"/>
                        <a:t>C</a:t>
                      </a:r>
                    </a:p>
                  </a:txBody>
                  <a:tcPr/>
                </a:tc>
                <a:tc>
                  <a:txBody>
                    <a:bodyPr/>
                    <a:lstStyle/>
                    <a:p>
                      <a:r>
                        <a:rPr lang="en-US" sz="1600" dirty="0"/>
                        <a:t>2</a:t>
                      </a:r>
                    </a:p>
                  </a:txBody>
                  <a:tcPr/>
                </a:tc>
                <a:tc>
                  <a:txBody>
                    <a:bodyPr/>
                    <a:lstStyle/>
                    <a:p>
                      <a:r>
                        <a:rPr lang="en-US" sz="1600" i="1" dirty="0"/>
                        <a:t>3</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1</a:t>
                      </a:r>
                    </a:p>
                  </a:txBody>
                  <a:tcPr/>
                </a:tc>
                <a:tc>
                  <a:txBody>
                    <a:bodyPr/>
                    <a:lstStyle/>
                    <a:p>
                      <a:r>
                        <a:rPr lang="en-US" sz="1600" i="1" dirty="0"/>
                        <a:t>2</a:t>
                      </a:r>
                    </a:p>
                  </a:txBody>
                  <a:tcPr/>
                </a:tc>
                <a:extLst>
                  <a:ext uri="{0D108BD9-81ED-4DB2-BD59-A6C34878D82A}">
                    <a16:rowId xmlns:a16="http://schemas.microsoft.com/office/drawing/2014/main" val="3013245724"/>
                  </a:ext>
                </a:extLst>
              </a:tr>
            </a:tbl>
          </a:graphicData>
        </a:graphic>
      </p:graphicFrame>
    </p:spTree>
    <p:extLst>
      <p:ext uri="{BB962C8B-B14F-4D97-AF65-F5344CB8AC3E}">
        <p14:creationId xmlns:p14="http://schemas.microsoft.com/office/powerpoint/2010/main" val="9781609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5209209" y="1012887"/>
                <a:ext cx="6858000" cy="1380250"/>
              </a:xfrm>
              <a:prstGeom prst="rect">
                <a:avLst/>
              </a:prstGeom>
              <a:noFill/>
              <a:ln>
                <a:solidFill>
                  <a:schemeClr val="accent1"/>
                </a:solidFill>
              </a:ln>
            </p:spPr>
            <p:txBody>
              <a:bodyPr wrap="square" rtlCol="0">
                <a:spAutoFit/>
              </a:bodyPr>
              <a:lstStyle/>
              <a:p>
                <a:pPr/>
                <a14:m>
                  <m:oMathPara xmlns:m="http://schemas.openxmlformats.org/officeDocument/2006/math">
                    <m:oMathParaPr>
                      <m:jc m:val="left"/>
                    </m:oMathParaPr>
                    <m:oMath xmlns:m="http://schemas.openxmlformats.org/officeDocument/2006/math">
                      <m:r>
                        <a:rPr lang="en-US" sz="1600" b="0" i="1" smtClean="0">
                          <a:latin typeface="Cambria Math" panose="02040503050406030204" pitchFamily="18" charset="0"/>
                        </a:rPr>
                        <m:t>𝑠𝑜</m:t>
                      </m:r>
                      <m:r>
                        <a:rPr lang="en-US" sz="1600" i="1">
                          <a:latin typeface="Cambria Math"/>
                        </a:rPr>
                        <m:t>𝑙</m:t>
                      </m:r>
                      <m:d>
                        <m:dPr>
                          <m:begChr m:val="["/>
                          <m:endChr m:val="]"/>
                          <m:ctrlPr>
                            <a:rPr lang="en-US" sz="1600" b="0" i="1" smtClean="0">
                              <a:latin typeface="Cambria Math" panose="02040503050406030204" pitchFamily="18" charset="0"/>
                            </a:rPr>
                          </m:ctrlPr>
                        </m:dPr>
                        <m:e>
                          <m:r>
                            <a:rPr lang="en-US" sz="1600" b="0" i="0" smtClean="0">
                              <a:latin typeface="Cambria Math" panose="02040503050406030204" pitchFamily="18" charset="0"/>
                            </a:rPr>
                            <m:t>0</m:t>
                          </m:r>
                        </m:e>
                      </m:d>
                      <m:r>
                        <a:rPr lang="en-US" sz="1600" b="0" i="0" smtClean="0">
                          <a:latin typeface="Cambria Math" panose="02040503050406030204" pitchFamily="18" charset="0"/>
                        </a:rPr>
                        <m:t>[</m:t>
                      </m:r>
                      <m:r>
                        <m:rPr>
                          <m:sty m:val="p"/>
                        </m:rPr>
                        <a:rPr lang="en-US" sz="1600" b="0" i="0" smtClean="0">
                          <a:latin typeface="Cambria Math" panose="02040503050406030204" pitchFamily="18" charset="0"/>
                        </a:rPr>
                        <m:t>k</m:t>
                      </m:r>
                      <m:r>
                        <a:rPr lang="en-US" sz="1600" b="0" i="0" smtClean="0">
                          <a:latin typeface="Cambria Math" panose="02040503050406030204" pitchFamily="18" charset="0"/>
                        </a:rPr>
                        <m:t>]</m:t>
                      </m:r>
                      <m:r>
                        <a:rPr lang="en-US" sz="1600" i="1">
                          <a:latin typeface="Cambria Math"/>
                        </a:rPr>
                        <m:t>=0, </m:t>
                      </m:r>
                      <m:r>
                        <a:rPr lang="en-US" sz="1600" i="1">
                          <a:latin typeface="Cambria Math"/>
                          <a:ea typeface="Cambria Math"/>
                        </a:rPr>
                        <m:t>∀</m:t>
                      </m:r>
                      <m:r>
                        <a:rPr lang="en-US" sz="1600" i="1">
                          <a:latin typeface="Cambria Math"/>
                        </a:rPr>
                        <m:t>𝑘</m:t>
                      </m:r>
                    </m:oMath>
                  </m:oMathPara>
                </a14:m>
                <a:endParaRPr lang="en-US" sz="1600" i="1" dirty="0">
                  <a:latin typeface="Cambria Math"/>
                </a:endParaRPr>
              </a:p>
              <a:p>
                <a:pPr/>
                <a14:m>
                  <m:oMathPara xmlns:m="http://schemas.openxmlformats.org/officeDocument/2006/math">
                    <m:oMathParaPr>
                      <m:jc m:val="left"/>
                    </m:oMathParaPr>
                    <m:oMath xmlns:m="http://schemas.openxmlformats.org/officeDocument/2006/math">
                      <m:r>
                        <a:rPr lang="en-US" sz="1600" i="1">
                          <a:latin typeface="Cambria Math" panose="02040503050406030204" pitchFamily="18" charset="0"/>
                        </a:rPr>
                        <m:t>𝑠𝑜</m:t>
                      </m:r>
                      <m:r>
                        <a:rPr lang="en-US" sz="1600" i="1">
                          <a:latin typeface="Cambria Math"/>
                        </a:rPr>
                        <m:t>𝑙</m:t>
                      </m:r>
                      <m:d>
                        <m:dPr>
                          <m:begChr m:val="["/>
                          <m:endChr m:val="]"/>
                          <m:ctrlPr>
                            <a:rPr lang="en-US" sz="1600" b="0" i="1">
                              <a:latin typeface="Cambria Math" panose="02040503050406030204" pitchFamily="18" charset="0"/>
                            </a:rPr>
                          </m:ctrlPr>
                        </m:dPr>
                        <m:e>
                          <m:r>
                            <m:rPr>
                              <m:sty m:val="p"/>
                            </m:rPr>
                            <a:rPr lang="en-US" sz="1600" b="0" i="0" smtClean="0">
                              <a:latin typeface="Cambria Math" panose="02040503050406030204" pitchFamily="18" charset="0"/>
                            </a:rPr>
                            <m:t>i</m:t>
                          </m:r>
                          <m:r>
                            <a:rPr lang="en-US" sz="1600" b="0" i="0" smtClean="0">
                              <a:latin typeface="Cambria Math" panose="02040503050406030204" pitchFamily="18" charset="0"/>
                            </a:rPr>
                            <m:t>][0</m:t>
                          </m:r>
                        </m:e>
                      </m:d>
                      <m:r>
                        <a:rPr lang="en-US" sz="1600" b="0" i="0" smtClean="0">
                          <a:latin typeface="Cambria Math" panose="02040503050406030204" pitchFamily="18" charset="0"/>
                        </a:rPr>
                        <m:t> </m:t>
                      </m:r>
                      <m:r>
                        <a:rPr lang="en-US" sz="1600" i="1">
                          <a:latin typeface="Cambria Math"/>
                        </a:rPr>
                        <m:t>=0, </m:t>
                      </m:r>
                      <m:r>
                        <a:rPr lang="en-US" sz="1600" i="1">
                          <a:latin typeface="Cambria Math"/>
                          <a:ea typeface="Cambria Math"/>
                        </a:rPr>
                        <m:t>∀</m:t>
                      </m:r>
                      <m:r>
                        <a:rPr lang="en-US" sz="1600" b="0" i="1" smtClean="0">
                          <a:latin typeface="Cambria Math" panose="02040503050406030204" pitchFamily="18" charset="0"/>
                          <a:ea typeface="Cambria Math"/>
                        </a:rPr>
                        <m:t>𝑖</m:t>
                      </m:r>
                    </m:oMath>
                  </m:oMathPara>
                </a14:m>
                <a:endParaRPr lang="en-US" sz="1600" i="1" dirty="0">
                  <a:latin typeface="Cambria Math"/>
                </a:endParaRPr>
              </a:p>
              <a:p>
                <a14:m>
                  <m:oMath xmlns:m="http://schemas.openxmlformats.org/officeDocument/2006/math">
                    <m:r>
                      <a:rPr lang="en-US" sz="1600" i="1">
                        <a:latin typeface="Cambria Math" panose="02040503050406030204" pitchFamily="18" charset="0"/>
                      </a:rPr>
                      <m:t>𝑠</m:t>
                    </m:r>
                    <m:r>
                      <a:rPr lang="en-US" sz="1600" i="1">
                        <a:latin typeface="Cambria Math"/>
                      </a:rPr>
                      <m:t>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r>
                      <a:rPr lang="en-US" sz="1600" b="0" i="1" smtClean="0">
                        <a:latin typeface="Cambria Math" panose="02040503050406030204" pitchFamily="18" charset="0"/>
                      </a:rPr>
                      <m:t>[</m:t>
                    </m:r>
                    <m:r>
                      <a:rPr lang="en-US" sz="1600" i="1">
                        <a:latin typeface="Cambria Math" panose="02040503050406030204" pitchFamily="18" charset="0"/>
                      </a:rPr>
                      <m:t>𝑘</m:t>
                    </m:r>
                    <m:r>
                      <a:rPr lang="en-US" sz="1600" i="1">
                        <a:latin typeface="Cambria Math" panose="02040503050406030204" pitchFamily="18" charset="0"/>
                      </a:rPr>
                      <m:t>]=</m:t>
                    </m:r>
                  </m:oMath>
                </a14:m>
                <a:r>
                  <a:rPr lang="en-US" sz="1600" dirty="0"/>
                  <a:t> </a:t>
                </a:r>
                <a14:m>
                  <m:oMath xmlns:m="http://schemas.openxmlformats.org/officeDocument/2006/math">
                    <m:r>
                      <a:rPr lang="en-US" sz="1600" i="1">
                        <a:latin typeface="Cambria Math" panose="02040503050406030204" pitchFamily="18" charset="0"/>
                      </a:rPr>
                      <m:t> </m:t>
                    </m:r>
                    <m:d>
                      <m:dPr>
                        <m:begChr m:val="{"/>
                        <m:endChr m:val="}"/>
                        <m:ctrlPr>
                          <a:rPr lang="en-US" sz="1600" i="1" smtClean="0">
                            <a:latin typeface="Cambria Math" panose="02040503050406030204" pitchFamily="18" charset="0"/>
                          </a:rPr>
                        </m:ctrlPr>
                      </m:dPr>
                      <m:e>
                        <m:eqArr>
                          <m:eqArrPr>
                            <m:ctrlPr>
                              <a:rPr lang="en-US" sz="1600" b="0" i="1" smtClean="0">
                                <a:latin typeface="Cambria Math" panose="02040503050406030204" pitchFamily="18" charset="0"/>
                              </a:rPr>
                            </m:ctrlPr>
                          </m:eqArrPr>
                          <m:e>
                            <m:r>
                              <a:rPr lang="en-US" sz="1600" b="0" i="1" smtClean="0">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&lt;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
                            <m:func>
                              <m:funcPr>
                                <m:ctrlPr>
                                  <a:rPr lang="en-US" sz="1600" i="1">
                                    <a:latin typeface="Cambria Math" panose="02040503050406030204" pitchFamily="18" charset="0"/>
                                  </a:rPr>
                                </m:ctrlPr>
                              </m:funcPr>
                              <m:fName>
                                <m:r>
                                  <m:rPr>
                                    <m:sty m:val="p"/>
                                  </m:rPr>
                                  <a:rPr lang="en-US" sz="1600">
                                    <a:latin typeface="Cambria Math"/>
                                  </a:rPr>
                                  <m:t>max</m:t>
                                </m:r>
                              </m:fName>
                              <m:e>
                                <m:d>
                                  <m:dPr>
                                    <m:begChr m:val="{"/>
                                    <m:endChr m:val="}"/>
                                    <m:ctrlPr>
                                      <a:rPr lang="en-US" sz="1600" i="1">
                                        <a:latin typeface="Cambria Math" panose="02040503050406030204" pitchFamily="18" charset="0"/>
                                      </a:rPr>
                                    </m:ctrlPr>
                                  </m:dPr>
                                  <m:e>
                                    <m:r>
                                      <a:rPr lang="en-US" sz="1600" i="1">
                                        <a:latin typeface="Cambria Math" panose="02040503050406030204" pitchFamily="18" charset="0"/>
                                      </a:rPr>
                                      <m:t> </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r>
                                          <a:rPr lang="en-US" sz="1600" i="1">
                                            <a:latin typeface="Cambria Math" panose="02040503050406030204" pitchFamily="18" charset="0"/>
                                          </a:rPr>
                                          <m:t>−1][</m:t>
                                        </m:r>
                                        <m:r>
                                          <a:rPr lang="en-US" sz="1600" i="1">
                                            <a:latin typeface="Cambria Math" panose="02040503050406030204" pitchFamily="18" charset="0"/>
                                          </a:rPr>
                                          <m:t>𝑘</m:t>
                                        </m:r>
                                      </m:e>
                                    </m:d>
                                    <m:r>
                                      <a:rPr lang="en-US" sz="1600" i="1">
                                        <a:latin typeface="Cambria Math" panose="02040503050406030204" pitchFamily="18" charset="0"/>
                                      </a:rPr>
                                      <m:t>,  </m:t>
                                    </m:r>
                                    <m:r>
                                      <a:rPr lang="en-US" sz="1600" i="1">
                                        <a:latin typeface="Cambria Math"/>
                                      </a:rPr>
                                      <m:t>𝑣</m:t>
                                    </m:r>
                                    <m:d>
                                      <m:dPr>
                                        <m:begChr m:val="["/>
                                        <m:endChr m:val="]"/>
                                        <m:ctrlPr>
                                          <a:rPr lang="en-US" sz="1600" i="1">
                                            <a:latin typeface="Cambria Math" panose="02040503050406030204" pitchFamily="18" charset="0"/>
                                          </a:rPr>
                                        </m:ctrlPr>
                                      </m:dPr>
                                      <m:e>
                                        <m:r>
                                          <a:rPr lang="en-US" sz="1600" i="1">
                                            <a:latin typeface="Cambria Math"/>
                                          </a:rPr>
                                          <m:t>𝑖</m:t>
                                        </m:r>
                                      </m:e>
                                    </m:d>
                                    <m:r>
                                      <a:rPr lang="en-US" sz="1600" i="1">
                                        <a:latin typeface="Cambria Math"/>
                                      </a:rPr>
                                      <m:t>+</m:t>
                                    </m:r>
                                    <m:r>
                                      <a:rPr lang="en-US" sz="1600" i="1">
                                        <a:latin typeface="Cambria Math"/>
                                      </a:rPr>
                                      <m:t>𝑠𝑜𝑙</m:t>
                                    </m:r>
                                    <m:d>
                                      <m:dPr>
                                        <m:begChr m:val="["/>
                                        <m:endChr m:val="]"/>
                                        <m:ctrlPr>
                                          <a:rPr lang="en-US" sz="1600" i="1">
                                            <a:latin typeface="Cambria Math" panose="02040503050406030204" pitchFamily="18" charset="0"/>
                                          </a:rPr>
                                        </m:ctrlPr>
                                      </m:dPr>
                                      <m:e>
                                        <m:r>
                                          <a:rPr lang="en-US" sz="1600" i="1">
                                            <a:latin typeface="Cambria Math"/>
                                          </a:rPr>
                                          <m:t>𝑖</m:t>
                                        </m:r>
                                        <m:r>
                                          <a:rPr lang="en-US" sz="1600" i="1">
                                            <a:latin typeface="Cambria Math"/>
                                          </a:rPr>
                                          <m:t>−1][</m:t>
                                        </m:r>
                                        <m:r>
                                          <a:rPr lang="en-US" sz="1600" i="1">
                                            <a:latin typeface="Cambria Math"/>
                                          </a:rPr>
                                          <m:t>𝑘</m:t>
                                        </m:r>
                                        <m:r>
                                          <a:rPr lang="en-US" sz="1600" i="1">
                                            <a:latin typeface="Cambria Math"/>
                                          </a:rPr>
                                          <m:t>−</m:t>
                                        </m:r>
                                        <m:r>
                                          <a:rPr lang="en-US" sz="1600" i="1">
                                            <a:latin typeface="Cambria Math" panose="02040503050406030204" pitchFamily="18" charset="0"/>
                                          </a:rPr>
                                          <m:t>𝑤</m:t>
                                        </m:r>
                                        <m:d>
                                          <m:dPr>
                                            <m:begChr m:val="["/>
                                            <m:endChr m:val="]"/>
                                            <m:ctrlPr>
                                              <a:rPr lang="en-US" sz="1600" i="1">
                                                <a:latin typeface="Cambria Math" panose="02040503050406030204" pitchFamily="18" charset="0"/>
                                              </a:rPr>
                                            </m:ctrlPr>
                                          </m:dPr>
                                          <m:e>
                                            <m:r>
                                              <a:rPr lang="en-US" sz="1600" i="1">
                                                <a:latin typeface="Cambria Math" panose="02040503050406030204" pitchFamily="18" charset="0"/>
                                              </a:rPr>
                                              <m:t>𝑖</m:t>
                                            </m:r>
                                          </m:e>
                                        </m:d>
                                      </m:e>
                                    </m:d>
                                    <m:r>
                                      <a:rPr lang="en-US" sz="1600" i="1">
                                        <a:latin typeface="Cambria Math" panose="02040503050406030204" pitchFamily="18" charset="0"/>
                                      </a:rPr>
                                      <m:t> </m:t>
                                    </m:r>
                                  </m:e>
                                </m:d>
                              </m:e>
                            </m:func>
                            <m:r>
                              <a:rPr lang="en-US" sz="1600" b="0" i="1" smtClean="0">
                                <a:latin typeface="Cambria Math" panose="02040503050406030204" pitchFamily="18" charset="0"/>
                              </a:rPr>
                              <m:t>    </m:t>
                            </m:r>
                            <m:r>
                              <a:rPr lang="en-US" sz="1600" b="0" i="1" smtClean="0">
                                <a:latin typeface="Cambria Math" panose="02040503050406030204" pitchFamily="18" charset="0"/>
                              </a:rPr>
                              <m:t>𝑖𝑓</m:t>
                            </m:r>
                            <m:r>
                              <a:rPr lang="en-US" sz="1600" b="0" i="1" smtClean="0">
                                <a:latin typeface="Cambria Math" panose="02040503050406030204" pitchFamily="18" charset="0"/>
                              </a:rPr>
                              <m:t> </m:t>
                            </m:r>
                            <m:r>
                              <a:rPr lang="en-US" sz="1600" b="0" i="1" smtClean="0">
                                <a:latin typeface="Cambria Math" panose="02040503050406030204" pitchFamily="18" charset="0"/>
                              </a:rPr>
                              <m:t>𝑘</m:t>
                            </m:r>
                            <m:r>
                              <a:rPr lang="en-US" sz="1600" b="0" i="1" smtClean="0">
                                <a:latin typeface="Cambria Math" panose="02040503050406030204" pitchFamily="18" charset="0"/>
                              </a:rPr>
                              <m:t>≥</m:t>
                            </m:r>
                            <m:r>
                              <a:rPr lang="en-US" sz="1600" b="0" i="1" smtClean="0">
                                <a:latin typeface="Cambria Math" panose="02040503050406030204" pitchFamily="18" charset="0"/>
                              </a:rPr>
                              <m:t>𝑤</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𝑖</m:t>
                                </m:r>
                              </m:e>
                            </m:d>
                          </m:e>
                        </m:eqArr>
                      </m:e>
                    </m:d>
                  </m:oMath>
                </a14:m>
                <a:endParaRPr lang="en-US" sz="1600" i="1" dirty="0">
                  <a:latin typeface="Cambria Math" panose="02040503050406030204" pitchFamily="18" charset="0"/>
                </a:endParaRPr>
              </a:p>
              <a:p>
                <a:r>
                  <a:rPr lang="en-US" sz="1600" dirty="0"/>
                  <a:t> </a:t>
                </a:r>
                <a14:m>
                  <m:oMath xmlns:m="http://schemas.openxmlformats.org/officeDocument/2006/math">
                    <m:r>
                      <a:rPr lang="en-US" sz="1600" i="1">
                        <a:latin typeface="Cambria Math"/>
                      </a:rPr>
                      <m:t>𝑘</m:t>
                    </m:r>
                    <m:r>
                      <a:rPr lang="en-US" sz="1600" i="1">
                        <a:latin typeface="Cambria Math"/>
                      </a:rPr>
                      <m:t>=</m:t>
                    </m:r>
                    <m:r>
                      <a:rPr lang="en-US" sz="1600" i="1">
                        <a:latin typeface="Cambria Math"/>
                      </a:rPr>
                      <m:t>𝑐𝑢𝑟𝑟𝑒𝑛𝑡</m:t>
                    </m:r>
                    <m:r>
                      <a:rPr lang="en-US" sz="1600" i="1">
                        <a:latin typeface="Cambria Math"/>
                      </a:rPr>
                      <m:t> </m:t>
                    </m:r>
                    <m:r>
                      <a:rPr lang="en-US" sz="1600" i="1">
                        <a:latin typeface="Cambria Math"/>
                      </a:rPr>
                      <m:t>𝑤𝑒𝑖𝑔h𝑡</m:t>
                    </m:r>
                  </m:oMath>
                </a14:m>
                <a:endParaRPr lang="en-US" sz="1600" dirty="0"/>
              </a:p>
            </p:txBody>
          </p:sp>
        </mc:Choice>
        <mc:Fallback xmlns="">
          <p:sp>
            <p:nvSpPr>
              <p:cNvPr id="19" name="TextBox 18"/>
              <p:cNvSpPr txBox="1">
                <a:spLocks noRot="1" noChangeAspect="1" noMove="1" noResize="1" noEditPoints="1" noAdjustHandles="1" noChangeArrowheads="1" noChangeShapeType="1" noTextEdit="1"/>
              </p:cNvSpPr>
              <p:nvPr/>
            </p:nvSpPr>
            <p:spPr>
              <a:xfrm>
                <a:off x="5209209" y="1012887"/>
                <a:ext cx="6858000" cy="1380250"/>
              </a:xfrm>
              <a:prstGeom prst="rect">
                <a:avLst/>
              </a:prstGeom>
              <a:blipFill>
                <a:blip r:embed="rId3"/>
                <a:stretch>
                  <a:fillRect b="-1310"/>
                </a:stretch>
              </a:blipFill>
              <a:ln>
                <a:solidFill>
                  <a:schemeClr val="accent1"/>
                </a:solidFill>
              </a:ln>
            </p:spPr>
            <p:txBody>
              <a:bodyPr/>
              <a:lstStyle/>
              <a:p>
                <a:r>
                  <a:rPr lang="en-US">
                    <a:noFill/>
                  </a:rPr>
                  <a:t> </a:t>
                </a:r>
              </a:p>
            </p:txBody>
          </p:sp>
        </mc:Fallback>
      </mc:AlternateContent>
      <p:graphicFrame>
        <p:nvGraphicFramePr>
          <p:cNvPr id="11" name="Table 10">
            <a:extLst>
              <a:ext uri="{FF2B5EF4-FFF2-40B4-BE49-F238E27FC236}">
                <a16:creationId xmlns:a16="http://schemas.microsoft.com/office/drawing/2014/main" id="{5E88CAFA-D162-44B8-8E12-E69CB8229BBD}"/>
              </a:ext>
            </a:extLst>
          </p:cNvPr>
          <p:cNvGraphicFramePr>
            <a:graphicFrameLocks noGrp="1"/>
          </p:cNvGraphicFramePr>
          <p:nvPr/>
        </p:nvGraphicFramePr>
        <p:xfrm>
          <a:off x="3550919" y="3428999"/>
          <a:ext cx="5974081" cy="2636880"/>
        </p:xfrm>
        <a:graphic>
          <a:graphicData uri="http://schemas.openxmlformats.org/drawingml/2006/table">
            <a:tbl>
              <a:tblPr firstRow="1" bandRow="1">
                <a:tableStyleId>{BC89EF96-8CEA-46FF-86C4-4CE0E7609802}</a:tableStyleId>
              </a:tblPr>
              <a:tblGrid>
                <a:gridCol w="644453">
                  <a:extLst>
                    <a:ext uri="{9D8B030D-6E8A-4147-A177-3AD203B41FA5}">
                      <a16:colId xmlns:a16="http://schemas.microsoft.com/office/drawing/2014/main" val="20000"/>
                    </a:ext>
                  </a:extLst>
                </a:gridCol>
                <a:gridCol w="515563">
                  <a:extLst>
                    <a:ext uri="{9D8B030D-6E8A-4147-A177-3AD203B41FA5}">
                      <a16:colId xmlns:a16="http://schemas.microsoft.com/office/drawing/2014/main" val="20001"/>
                    </a:ext>
                  </a:extLst>
                </a:gridCol>
                <a:gridCol w="515563">
                  <a:extLst>
                    <a:ext uri="{9D8B030D-6E8A-4147-A177-3AD203B41FA5}">
                      <a16:colId xmlns:a16="http://schemas.microsoft.com/office/drawing/2014/main" val="20002"/>
                    </a:ext>
                  </a:extLst>
                </a:gridCol>
                <a:gridCol w="515563">
                  <a:extLst>
                    <a:ext uri="{9D8B030D-6E8A-4147-A177-3AD203B41FA5}">
                      <a16:colId xmlns:a16="http://schemas.microsoft.com/office/drawing/2014/main" val="20003"/>
                    </a:ext>
                  </a:extLst>
                </a:gridCol>
                <a:gridCol w="580008">
                  <a:extLst>
                    <a:ext uri="{9D8B030D-6E8A-4147-A177-3AD203B41FA5}">
                      <a16:colId xmlns:a16="http://schemas.microsoft.com/office/drawing/2014/main" val="20004"/>
                    </a:ext>
                  </a:extLst>
                </a:gridCol>
                <a:gridCol w="547783">
                  <a:extLst>
                    <a:ext uri="{9D8B030D-6E8A-4147-A177-3AD203B41FA5}">
                      <a16:colId xmlns:a16="http://schemas.microsoft.com/office/drawing/2014/main" val="20005"/>
                    </a:ext>
                  </a:extLst>
                </a:gridCol>
                <a:gridCol w="663787">
                  <a:extLst>
                    <a:ext uri="{9D8B030D-6E8A-4147-A177-3AD203B41FA5}">
                      <a16:colId xmlns:a16="http://schemas.microsoft.com/office/drawing/2014/main" val="2223218454"/>
                    </a:ext>
                  </a:extLst>
                </a:gridCol>
                <a:gridCol w="663787">
                  <a:extLst>
                    <a:ext uri="{9D8B030D-6E8A-4147-A177-3AD203B41FA5}">
                      <a16:colId xmlns:a16="http://schemas.microsoft.com/office/drawing/2014/main" val="20007"/>
                    </a:ext>
                  </a:extLst>
                </a:gridCol>
                <a:gridCol w="663787">
                  <a:extLst>
                    <a:ext uri="{9D8B030D-6E8A-4147-A177-3AD203B41FA5}">
                      <a16:colId xmlns:a16="http://schemas.microsoft.com/office/drawing/2014/main" val="20008"/>
                    </a:ext>
                  </a:extLst>
                </a:gridCol>
                <a:gridCol w="663787">
                  <a:extLst>
                    <a:ext uri="{9D8B030D-6E8A-4147-A177-3AD203B41FA5}">
                      <a16:colId xmlns:a16="http://schemas.microsoft.com/office/drawing/2014/main" val="20009"/>
                    </a:ext>
                  </a:extLst>
                </a:gridCol>
              </a:tblGrid>
              <a:tr h="439480">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9480">
                <a:tc>
                  <a:txBody>
                    <a:bodyPr/>
                    <a:lstStyle/>
                    <a:p>
                      <a:r>
                        <a:rPr lang="en-US" sz="1100" dirty="0"/>
                        <a:t>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9480">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9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7434435D-5F7D-4AA4-94D9-6A2FF01AFD7F}"/>
              </a:ext>
            </a:extLst>
          </p:cNvPr>
          <p:cNvGraphicFramePr>
            <a:graphicFrameLocks noGrp="1"/>
          </p:cNvGraphicFramePr>
          <p:nvPr/>
        </p:nvGraphicFramePr>
        <p:xfrm>
          <a:off x="3246119" y="3886200"/>
          <a:ext cx="367145" cy="2095500"/>
        </p:xfrm>
        <a:graphic>
          <a:graphicData uri="http://schemas.openxmlformats.org/drawingml/2006/table">
            <a:tbl>
              <a:tblPr firstRow="1" bandRow="1">
                <a:tableStyleId>{5940675A-B579-460E-94D1-54222C63F5DA}</a:tableStyleId>
              </a:tblPr>
              <a:tblGrid>
                <a:gridCol w="367145">
                  <a:extLst>
                    <a:ext uri="{9D8B030D-6E8A-4147-A177-3AD203B41FA5}">
                      <a16:colId xmlns:a16="http://schemas.microsoft.com/office/drawing/2014/main" val="20000"/>
                    </a:ext>
                  </a:extLst>
                </a:gridCol>
              </a:tblGrid>
              <a:tr h="419100">
                <a:tc>
                  <a:txBody>
                    <a:bodyPr/>
                    <a:lstStyle/>
                    <a:p>
                      <a:r>
                        <a:rPr lang="en-US"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19100">
                <a:tc>
                  <a:txBody>
                    <a:bodyPr/>
                    <a:lstStyle/>
                    <a:p>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9100">
                <a:tc>
                  <a:txBody>
                    <a:bodyPr/>
                    <a:lstStyle/>
                    <a:p>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19100">
                <a:tc>
                  <a:txBody>
                    <a:bodyPr/>
                    <a:lstStyle/>
                    <a:p>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9100">
                <a:tc>
                  <a:txBody>
                    <a:bodyPr/>
                    <a:lstStyle/>
                    <a:p>
                      <a:r>
                        <a:rPr lang="en-US" sz="16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4" name="Rectangle 13">
            <a:extLst>
              <a:ext uri="{FF2B5EF4-FFF2-40B4-BE49-F238E27FC236}">
                <a16:creationId xmlns:a16="http://schemas.microsoft.com/office/drawing/2014/main" id="{8F6F10C0-5C4B-43F1-AA22-3242DCA3F13F}"/>
              </a:ext>
            </a:extLst>
          </p:cNvPr>
          <p:cNvSpPr/>
          <p:nvPr/>
        </p:nvSpPr>
        <p:spPr>
          <a:xfrm>
            <a:off x="3246119" y="3285286"/>
            <a:ext cx="7079752" cy="3263045"/>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EEA08A1-EBD6-4D5B-AA77-3C19B78F812E}"/>
              </a:ext>
            </a:extLst>
          </p:cNvPr>
          <p:cNvSpPr/>
          <p:nvPr/>
        </p:nvSpPr>
        <p:spPr>
          <a:xfrm>
            <a:off x="5197613" y="750250"/>
            <a:ext cx="6881191" cy="2376709"/>
          </a:xfrm>
          <a:prstGeom prst="rect">
            <a:avLst/>
          </a:prstGeom>
          <a:solidFill>
            <a:schemeClr val="accent6">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Write the formula for the solution function:</a:t>
            </a: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p:txBody>
      </p:sp>
      <p:graphicFrame>
        <p:nvGraphicFramePr>
          <p:cNvPr id="13" name="Table 12">
            <a:extLst>
              <a:ext uri="{FF2B5EF4-FFF2-40B4-BE49-F238E27FC236}">
                <a16:creationId xmlns:a16="http://schemas.microsoft.com/office/drawing/2014/main" id="{F6E1E73C-A8B3-4C62-9207-35187C2E027F}"/>
              </a:ext>
            </a:extLst>
          </p:cNvPr>
          <p:cNvGraphicFramePr>
            <a:graphicFrameLocks noGrp="1"/>
          </p:cNvGraphicFramePr>
          <p:nvPr/>
        </p:nvGraphicFramePr>
        <p:xfrm>
          <a:off x="234564" y="3287615"/>
          <a:ext cx="2133600" cy="201168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550565"/>
                  </a:ext>
                </a:extLst>
              </a:tr>
              <a:tr h="317500">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061701"/>
                  </a:ext>
                </a:extLst>
              </a:tr>
              <a:tr h="317500">
                <a:tc>
                  <a:txBody>
                    <a:bodyPr/>
                    <a:lstStyle/>
                    <a:p>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579256"/>
                  </a:ext>
                </a:extLst>
              </a:tr>
              <a:tr h="317500">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245724"/>
                  </a:ext>
                </a:extLst>
              </a:tr>
            </a:tbl>
          </a:graphicData>
        </a:graphic>
      </p:graphicFrame>
    </p:spTree>
    <p:extLst>
      <p:ext uri="{BB962C8B-B14F-4D97-AF65-F5344CB8AC3E}">
        <p14:creationId xmlns:p14="http://schemas.microsoft.com/office/powerpoint/2010/main" val="1416973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dirty="0"/>
          </a:p>
        </p:txBody>
      </p:sp>
      <p:sp>
        <p:nvSpPr>
          <p:cNvPr id="5" name="Oval 4"/>
          <p:cNvSpPr/>
          <p:nvPr/>
        </p:nvSpPr>
        <p:spPr>
          <a:xfrm>
            <a:off x="5999480" y="1371600"/>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6" name="TextBox 5"/>
          <p:cNvSpPr txBox="1"/>
          <p:nvPr/>
        </p:nvSpPr>
        <p:spPr>
          <a:xfrm>
            <a:off x="6028888" y="1434743"/>
            <a:ext cx="418704" cy="369332"/>
          </a:xfrm>
          <a:prstGeom prst="rect">
            <a:avLst/>
          </a:prstGeom>
          <a:noFill/>
        </p:spPr>
        <p:txBody>
          <a:bodyPr wrap="none" rtlCol="0">
            <a:spAutoFit/>
          </a:bodyPr>
          <a:lstStyle/>
          <a:p>
            <a:r>
              <a:rPr lang="en-US" dirty="0"/>
              <a:t>10</a:t>
            </a:r>
          </a:p>
        </p:txBody>
      </p:sp>
      <p:sp>
        <p:nvSpPr>
          <p:cNvPr id="7" name="Oval 6"/>
          <p:cNvSpPr/>
          <p:nvPr/>
        </p:nvSpPr>
        <p:spPr>
          <a:xfrm>
            <a:off x="6934200" y="20189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8" name="TextBox 7"/>
          <p:cNvSpPr txBox="1"/>
          <p:nvPr/>
        </p:nvSpPr>
        <p:spPr>
          <a:xfrm>
            <a:off x="7030720" y="2082125"/>
            <a:ext cx="301686" cy="369332"/>
          </a:xfrm>
          <a:prstGeom prst="rect">
            <a:avLst/>
          </a:prstGeom>
          <a:noFill/>
        </p:spPr>
        <p:txBody>
          <a:bodyPr wrap="none" rtlCol="0">
            <a:spAutoFit/>
          </a:bodyPr>
          <a:lstStyle/>
          <a:p>
            <a:r>
              <a:rPr lang="en-US" dirty="0"/>
              <a:t>9</a:t>
            </a:r>
          </a:p>
        </p:txBody>
      </p:sp>
      <p:sp>
        <p:nvSpPr>
          <p:cNvPr id="10" name="TextBox 9"/>
          <p:cNvSpPr txBox="1"/>
          <p:nvPr/>
        </p:nvSpPr>
        <p:spPr>
          <a:xfrm>
            <a:off x="7413277" y="2719779"/>
            <a:ext cx="301686" cy="369332"/>
          </a:xfrm>
          <a:prstGeom prst="rect">
            <a:avLst/>
          </a:prstGeom>
          <a:noFill/>
        </p:spPr>
        <p:txBody>
          <a:bodyPr wrap="none" rtlCol="0">
            <a:spAutoFit/>
          </a:bodyPr>
          <a:lstStyle/>
          <a:p>
            <a:r>
              <a:rPr lang="en-US" dirty="0"/>
              <a:t>8</a:t>
            </a:r>
          </a:p>
        </p:txBody>
      </p:sp>
      <p:sp>
        <p:nvSpPr>
          <p:cNvPr id="13" name="Rectangle 12"/>
          <p:cNvSpPr/>
          <p:nvPr/>
        </p:nvSpPr>
        <p:spPr>
          <a:xfrm>
            <a:off x="7413277" y="2719779"/>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32514" y="2698615"/>
            <a:ext cx="301686" cy="369332"/>
          </a:xfrm>
          <a:prstGeom prst="rect">
            <a:avLst/>
          </a:prstGeom>
          <a:noFill/>
        </p:spPr>
        <p:txBody>
          <a:bodyPr wrap="none" rtlCol="0">
            <a:spAutoFit/>
          </a:bodyPr>
          <a:lstStyle/>
          <a:p>
            <a:r>
              <a:rPr lang="en-US" dirty="0"/>
              <a:t>6</a:t>
            </a:r>
          </a:p>
        </p:txBody>
      </p:sp>
      <p:sp>
        <p:nvSpPr>
          <p:cNvPr id="16" name="Rectangle 15"/>
          <p:cNvSpPr/>
          <p:nvPr/>
        </p:nvSpPr>
        <p:spPr>
          <a:xfrm>
            <a:off x="6632514" y="2710283"/>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876800" y="20189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8" name="TextBox 17"/>
          <p:cNvSpPr txBox="1"/>
          <p:nvPr/>
        </p:nvSpPr>
        <p:spPr>
          <a:xfrm>
            <a:off x="4973320" y="2082125"/>
            <a:ext cx="301686" cy="369332"/>
          </a:xfrm>
          <a:prstGeom prst="rect">
            <a:avLst/>
          </a:prstGeom>
          <a:noFill/>
        </p:spPr>
        <p:txBody>
          <a:bodyPr wrap="none" rtlCol="0">
            <a:spAutoFit/>
          </a:bodyPr>
          <a:lstStyle/>
          <a:p>
            <a:r>
              <a:rPr lang="en-US" dirty="0"/>
              <a:t>8</a:t>
            </a:r>
          </a:p>
        </p:txBody>
      </p:sp>
      <p:sp>
        <p:nvSpPr>
          <p:cNvPr id="21" name="Oval 20"/>
          <p:cNvSpPr/>
          <p:nvPr/>
        </p:nvSpPr>
        <p:spPr>
          <a:xfrm>
            <a:off x="4191000" y="27047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22" name="TextBox 21"/>
          <p:cNvSpPr txBox="1"/>
          <p:nvPr/>
        </p:nvSpPr>
        <p:spPr>
          <a:xfrm>
            <a:off x="4287520" y="2767925"/>
            <a:ext cx="301686" cy="369332"/>
          </a:xfrm>
          <a:prstGeom prst="rect">
            <a:avLst/>
          </a:prstGeom>
          <a:noFill/>
        </p:spPr>
        <p:txBody>
          <a:bodyPr wrap="none" rtlCol="0">
            <a:spAutoFit/>
          </a:bodyPr>
          <a:lstStyle/>
          <a:p>
            <a:r>
              <a:rPr lang="en-US" dirty="0"/>
              <a:t>7</a:t>
            </a:r>
          </a:p>
        </p:txBody>
      </p:sp>
      <p:sp>
        <p:nvSpPr>
          <p:cNvPr id="23" name="TextBox 22"/>
          <p:cNvSpPr txBox="1"/>
          <p:nvPr/>
        </p:nvSpPr>
        <p:spPr>
          <a:xfrm>
            <a:off x="5641914" y="2693115"/>
            <a:ext cx="301686" cy="369332"/>
          </a:xfrm>
          <a:prstGeom prst="rect">
            <a:avLst/>
          </a:prstGeom>
          <a:noFill/>
        </p:spPr>
        <p:txBody>
          <a:bodyPr wrap="none" rtlCol="0">
            <a:spAutoFit/>
          </a:bodyPr>
          <a:lstStyle/>
          <a:p>
            <a:r>
              <a:rPr lang="en-US" dirty="0"/>
              <a:t>7</a:t>
            </a:r>
          </a:p>
        </p:txBody>
      </p:sp>
      <p:sp>
        <p:nvSpPr>
          <p:cNvPr id="24" name="Rectangle 23"/>
          <p:cNvSpPr/>
          <p:nvPr/>
        </p:nvSpPr>
        <p:spPr>
          <a:xfrm>
            <a:off x="5641914" y="2704783"/>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953000" y="33905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26" name="TextBox 25"/>
          <p:cNvSpPr txBox="1"/>
          <p:nvPr/>
        </p:nvSpPr>
        <p:spPr>
          <a:xfrm>
            <a:off x="5049520" y="3453725"/>
            <a:ext cx="301686" cy="369332"/>
          </a:xfrm>
          <a:prstGeom prst="rect">
            <a:avLst/>
          </a:prstGeom>
          <a:noFill/>
        </p:spPr>
        <p:txBody>
          <a:bodyPr wrap="none" rtlCol="0">
            <a:spAutoFit/>
          </a:bodyPr>
          <a:lstStyle/>
          <a:p>
            <a:r>
              <a:rPr lang="en-US" dirty="0"/>
              <a:t>6</a:t>
            </a:r>
          </a:p>
        </p:txBody>
      </p:sp>
      <p:sp>
        <p:nvSpPr>
          <p:cNvPr id="27" name="Oval 26"/>
          <p:cNvSpPr/>
          <p:nvPr/>
        </p:nvSpPr>
        <p:spPr>
          <a:xfrm>
            <a:off x="3408680" y="33905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28" name="TextBox 27"/>
          <p:cNvSpPr txBox="1"/>
          <p:nvPr/>
        </p:nvSpPr>
        <p:spPr>
          <a:xfrm>
            <a:off x="3505200" y="3453725"/>
            <a:ext cx="301686" cy="369332"/>
          </a:xfrm>
          <a:prstGeom prst="rect">
            <a:avLst/>
          </a:prstGeom>
          <a:noFill/>
        </p:spPr>
        <p:txBody>
          <a:bodyPr wrap="none" rtlCol="0">
            <a:spAutoFit/>
          </a:bodyPr>
          <a:lstStyle/>
          <a:p>
            <a:r>
              <a:rPr lang="en-US" dirty="0"/>
              <a:t>5</a:t>
            </a:r>
          </a:p>
        </p:txBody>
      </p:sp>
      <p:sp>
        <p:nvSpPr>
          <p:cNvPr id="29" name="TextBox 28"/>
          <p:cNvSpPr txBox="1"/>
          <p:nvPr/>
        </p:nvSpPr>
        <p:spPr>
          <a:xfrm>
            <a:off x="5565714" y="4109532"/>
            <a:ext cx="301686" cy="369332"/>
          </a:xfrm>
          <a:prstGeom prst="rect">
            <a:avLst/>
          </a:prstGeom>
          <a:noFill/>
        </p:spPr>
        <p:txBody>
          <a:bodyPr wrap="none" rtlCol="0">
            <a:spAutoFit/>
          </a:bodyPr>
          <a:lstStyle/>
          <a:p>
            <a:r>
              <a:rPr lang="en-US" dirty="0"/>
              <a:t>5</a:t>
            </a:r>
          </a:p>
        </p:txBody>
      </p:sp>
      <p:sp>
        <p:nvSpPr>
          <p:cNvPr id="30" name="Rectangle 29"/>
          <p:cNvSpPr/>
          <p:nvPr/>
        </p:nvSpPr>
        <p:spPr>
          <a:xfrm>
            <a:off x="5565714" y="4109532"/>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648200" y="4114800"/>
            <a:ext cx="301686" cy="369332"/>
          </a:xfrm>
          <a:prstGeom prst="rect">
            <a:avLst/>
          </a:prstGeom>
          <a:noFill/>
        </p:spPr>
        <p:txBody>
          <a:bodyPr wrap="none" rtlCol="0">
            <a:spAutoFit/>
          </a:bodyPr>
          <a:lstStyle/>
          <a:p>
            <a:r>
              <a:rPr lang="en-US" dirty="0"/>
              <a:t>0</a:t>
            </a:r>
          </a:p>
        </p:txBody>
      </p:sp>
      <p:sp>
        <p:nvSpPr>
          <p:cNvPr id="32" name="Rectangle 31"/>
          <p:cNvSpPr/>
          <p:nvPr/>
        </p:nvSpPr>
        <p:spPr>
          <a:xfrm>
            <a:off x="4648200" y="41264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38600" y="4114800"/>
            <a:ext cx="301686" cy="369332"/>
          </a:xfrm>
          <a:prstGeom prst="rect">
            <a:avLst/>
          </a:prstGeom>
          <a:noFill/>
        </p:spPr>
        <p:txBody>
          <a:bodyPr wrap="none" rtlCol="0">
            <a:spAutoFit/>
          </a:bodyPr>
          <a:lstStyle/>
          <a:p>
            <a:r>
              <a:rPr lang="en-US" dirty="0"/>
              <a:t>4</a:t>
            </a:r>
          </a:p>
        </p:txBody>
      </p:sp>
      <p:sp>
        <p:nvSpPr>
          <p:cNvPr id="34" name="Rectangle 33"/>
          <p:cNvSpPr/>
          <p:nvPr/>
        </p:nvSpPr>
        <p:spPr>
          <a:xfrm>
            <a:off x="4038600" y="41264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743200" y="4114800"/>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36" name="TextBox 35"/>
          <p:cNvSpPr txBox="1"/>
          <p:nvPr/>
        </p:nvSpPr>
        <p:spPr>
          <a:xfrm>
            <a:off x="2839720" y="4177943"/>
            <a:ext cx="301686" cy="369332"/>
          </a:xfrm>
          <a:prstGeom prst="rect">
            <a:avLst/>
          </a:prstGeom>
          <a:noFill/>
        </p:spPr>
        <p:txBody>
          <a:bodyPr wrap="none" rtlCol="0">
            <a:spAutoFit/>
          </a:bodyPr>
          <a:lstStyle/>
          <a:p>
            <a:r>
              <a:rPr lang="en-US" dirty="0"/>
              <a:t>4</a:t>
            </a:r>
          </a:p>
        </p:txBody>
      </p:sp>
      <p:sp>
        <p:nvSpPr>
          <p:cNvPr id="37" name="Oval 36"/>
          <p:cNvSpPr/>
          <p:nvPr/>
        </p:nvSpPr>
        <p:spPr>
          <a:xfrm>
            <a:off x="1957766" y="47621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38" name="TextBox 37"/>
          <p:cNvSpPr txBox="1"/>
          <p:nvPr/>
        </p:nvSpPr>
        <p:spPr>
          <a:xfrm>
            <a:off x="2054286" y="4825325"/>
            <a:ext cx="301686" cy="369332"/>
          </a:xfrm>
          <a:prstGeom prst="rect">
            <a:avLst/>
          </a:prstGeom>
          <a:noFill/>
        </p:spPr>
        <p:txBody>
          <a:bodyPr wrap="none" rtlCol="0">
            <a:spAutoFit/>
          </a:bodyPr>
          <a:lstStyle/>
          <a:p>
            <a:r>
              <a:rPr lang="en-US" dirty="0"/>
              <a:t>1</a:t>
            </a:r>
          </a:p>
        </p:txBody>
      </p:sp>
      <p:sp>
        <p:nvSpPr>
          <p:cNvPr id="39" name="Oval 38"/>
          <p:cNvSpPr/>
          <p:nvPr/>
        </p:nvSpPr>
        <p:spPr>
          <a:xfrm>
            <a:off x="3429000" y="47621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40" name="TextBox 39"/>
          <p:cNvSpPr txBox="1"/>
          <p:nvPr/>
        </p:nvSpPr>
        <p:spPr>
          <a:xfrm>
            <a:off x="3525520" y="4825325"/>
            <a:ext cx="301686" cy="369332"/>
          </a:xfrm>
          <a:prstGeom prst="rect">
            <a:avLst/>
          </a:prstGeom>
          <a:noFill/>
        </p:spPr>
        <p:txBody>
          <a:bodyPr wrap="none" rtlCol="0">
            <a:spAutoFit/>
          </a:bodyPr>
          <a:lstStyle/>
          <a:p>
            <a:r>
              <a:rPr lang="en-US" dirty="0"/>
              <a:t>3</a:t>
            </a:r>
          </a:p>
        </p:txBody>
      </p:sp>
      <p:sp>
        <p:nvSpPr>
          <p:cNvPr id="41" name="TextBox 40"/>
          <p:cNvSpPr txBox="1"/>
          <p:nvPr/>
        </p:nvSpPr>
        <p:spPr>
          <a:xfrm>
            <a:off x="2362200" y="5404932"/>
            <a:ext cx="301686" cy="369332"/>
          </a:xfrm>
          <a:prstGeom prst="rect">
            <a:avLst/>
          </a:prstGeom>
          <a:noFill/>
        </p:spPr>
        <p:txBody>
          <a:bodyPr wrap="none" rtlCol="0">
            <a:spAutoFit/>
          </a:bodyPr>
          <a:lstStyle/>
          <a:p>
            <a:r>
              <a:rPr lang="en-US" dirty="0"/>
              <a:t>0</a:t>
            </a:r>
          </a:p>
        </p:txBody>
      </p:sp>
      <p:sp>
        <p:nvSpPr>
          <p:cNvPr id="42" name="Rectangle 41"/>
          <p:cNvSpPr/>
          <p:nvPr/>
        </p:nvSpPr>
        <p:spPr>
          <a:xfrm>
            <a:off x="2362200" y="5404932"/>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1676400" y="5410200"/>
            <a:ext cx="301686" cy="369332"/>
          </a:xfrm>
          <a:prstGeom prst="rect">
            <a:avLst/>
          </a:prstGeom>
          <a:noFill/>
        </p:spPr>
        <p:txBody>
          <a:bodyPr wrap="none" rtlCol="0">
            <a:spAutoFit/>
          </a:bodyPr>
          <a:lstStyle/>
          <a:p>
            <a:r>
              <a:rPr lang="en-US" dirty="0"/>
              <a:t>0</a:t>
            </a:r>
          </a:p>
        </p:txBody>
      </p:sp>
      <p:sp>
        <p:nvSpPr>
          <p:cNvPr id="44" name="Rectangle 43"/>
          <p:cNvSpPr/>
          <p:nvPr/>
        </p:nvSpPr>
        <p:spPr>
          <a:xfrm>
            <a:off x="1676400" y="54218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106994" y="5410200"/>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50" name="TextBox 49"/>
          <p:cNvSpPr txBox="1"/>
          <p:nvPr/>
        </p:nvSpPr>
        <p:spPr>
          <a:xfrm>
            <a:off x="3203514" y="5473343"/>
            <a:ext cx="301686" cy="369332"/>
          </a:xfrm>
          <a:prstGeom prst="rect">
            <a:avLst/>
          </a:prstGeom>
          <a:noFill/>
        </p:spPr>
        <p:txBody>
          <a:bodyPr wrap="none" rtlCol="0">
            <a:spAutoFit/>
          </a:bodyPr>
          <a:lstStyle/>
          <a:p>
            <a:r>
              <a:rPr lang="en-US" dirty="0"/>
              <a:t>2</a:t>
            </a:r>
          </a:p>
        </p:txBody>
      </p:sp>
      <p:sp>
        <p:nvSpPr>
          <p:cNvPr id="51" name="TextBox 50"/>
          <p:cNvSpPr txBox="1"/>
          <p:nvPr/>
        </p:nvSpPr>
        <p:spPr>
          <a:xfrm>
            <a:off x="2822514" y="6019800"/>
            <a:ext cx="301686" cy="369332"/>
          </a:xfrm>
          <a:prstGeom prst="rect">
            <a:avLst/>
          </a:prstGeom>
          <a:noFill/>
        </p:spPr>
        <p:txBody>
          <a:bodyPr wrap="none" rtlCol="0">
            <a:spAutoFit/>
          </a:bodyPr>
          <a:lstStyle/>
          <a:p>
            <a:r>
              <a:rPr lang="en-US" dirty="0"/>
              <a:t>0</a:t>
            </a:r>
          </a:p>
        </p:txBody>
      </p:sp>
      <p:sp>
        <p:nvSpPr>
          <p:cNvPr id="52" name="Rectangle 51"/>
          <p:cNvSpPr/>
          <p:nvPr/>
        </p:nvSpPr>
        <p:spPr>
          <a:xfrm>
            <a:off x="2822514" y="60314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3584514" y="6019800"/>
            <a:ext cx="301686" cy="369332"/>
          </a:xfrm>
          <a:prstGeom prst="rect">
            <a:avLst/>
          </a:prstGeom>
          <a:noFill/>
        </p:spPr>
        <p:txBody>
          <a:bodyPr wrap="none" rtlCol="0">
            <a:spAutoFit/>
          </a:bodyPr>
          <a:lstStyle/>
          <a:p>
            <a:r>
              <a:rPr lang="en-US" dirty="0"/>
              <a:t>1</a:t>
            </a:r>
          </a:p>
        </p:txBody>
      </p:sp>
      <p:sp>
        <p:nvSpPr>
          <p:cNvPr id="54" name="Rectangle 53"/>
          <p:cNvSpPr/>
          <p:nvPr/>
        </p:nvSpPr>
        <p:spPr>
          <a:xfrm>
            <a:off x="3584514" y="60314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3965514" y="5410200"/>
            <a:ext cx="301686" cy="369332"/>
          </a:xfrm>
          <a:prstGeom prst="rect">
            <a:avLst/>
          </a:prstGeom>
          <a:noFill/>
        </p:spPr>
        <p:txBody>
          <a:bodyPr wrap="none" rtlCol="0">
            <a:spAutoFit/>
          </a:bodyPr>
          <a:lstStyle/>
          <a:p>
            <a:r>
              <a:rPr lang="en-US" dirty="0"/>
              <a:t>2</a:t>
            </a:r>
          </a:p>
        </p:txBody>
      </p:sp>
      <p:sp>
        <p:nvSpPr>
          <p:cNvPr id="56" name="Rectangle 55"/>
          <p:cNvSpPr/>
          <p:nvPr/>
        </p:nvSpPr>
        <p:spPr>
          <a:xfrm>
            <a:off x="3965514" y="5421868"/>
            <a:ext cx="301686" cy="3693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stCxn id="17" idx="0"/>
            <a:endCxn id="5" idx="3"/>
          </p:cNvCxnSpPr>
          <p:nvPr/>
        </p:nvCxnSpPr>
        <p:spPr>
          <a:xfrm flipV="1">
            <a:off x="5115561" y="1794636"/>
            <a:ext cx="95385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 idx="0"/>
            <a:endCxn id="5" idx="5"/>
          </p:cNvCxnSpPr>
          <p:nvPr/>
        </p:nvCxnSpPr>
        <p:spPr>
          <a:xfrm flipH="1" flipV="1">
            <a:off x="6407070" y="1794636"/>
            <a:ext cx="76589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21" idx="0"/>
            <a:endCxn id="17" idx="3"/>
          </p:cNvCxnSpPr>
          <p:nvPr/>
        </p:nvCxnSpPr>
        <p:spPr>
          <a:xfrm flipV="1">
            <a:off x="4429761" y="2442018"/>
            <a:ext cx="516971" cy="262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27" idx="0"/>
          </p:cNvCxnSpPr>
          <p:nvPr/>
        </p:nvCxnSpPr>
        <p:spPr>
          <a:xfrm flipV="1">
            <a:off x="3647440" y="3079874"/>
            <a:ext cx="578644" cy="3107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35" idx="0"/>
            <a:endCxn id="27" idx="3"/>
          </p:cNvCxnSpPr>
          <p:nvPr/>
        </p:nvCxnSpPr>
        <p:spPr>
          <a:xfrm flipV="1">
            <a:off x="2981961" y="3813618"/>
            <a:ext cx="496651" cy="301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37" idx="0"/>
            <a:endCxn id="35" idx="3"/>
          </p:cNvCxnSpPr>
          <p:nvPr/>
        </p:nvCxnSpPr>
        <p:spPr>
          <a:xfrm flipV="1">
            <a:off x="2196527" y="4537836"/>
            <a:ext cx="616605"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43" idx="0"/>
            <a:endCxn id="37" idx="3"/>
          </p:cNvCxnSpPr>
          <p:nvPr/>
        </p:nvCxnSpPr>
        <p:spPr>
          <a:xfrm flipV="1">
            <a:off x="1827243" y="5185218"/>
            <a:ext cx="200454" cy="22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41" idx="0"/>
            <a:endCxn id="37" idx="5"/>
          </p:cNvCxnSpPr>
          <p:nvPr/>
        </p:nvCxnSpPr>
        <p:spPr>
          <a:xfrm flipH="1" flipV="1">
            <a:off x="2365355" y="5185218"/>
            <a:ext cx="147688" cy="219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6" idx="0"/>
            <a:endCxn id="39" idx="5"/>
          </p:cNvCxnSpPr>
          <p:nvPr/>
        </p:nvCxnSpPr>
        <p:spPr>
          <a:xfrm flipH="1" flipV="1">
            <a:off x="3836589" y="5185219"/>
            <a:ext cx="279768" cy="2366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49" idx="0"/>
            <a:endCxn id="39" idx="3"/>
          </p:cNvCxnSpPr>
          <p:nvPr/>
        </p:nvCxnSpPr>
        <p:spPr>
          <a:xfrm flipV="1">
            <a:off x="3345755" y="5185218"/>
            <a:ext cx="153177" cy="224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a:stCxn id="52" idx="0"/>
            <a:endCxn id="49" idx="3"/>
          </p:cNvCxnSpPr>
          <p:nvPr/>
        </p:nvCxnSpPr>
        <p:spPr>
          <a:xfrm flipV="1">
            <a:off x="2973357" y="5833237"/>
            <a:ext cx="203568" cy="1982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53" idx="0"/>
            <a:endCxn id="49" idx="5"/>
          </p:cNvCxnSpPr>
          <p:nvPr/>
        </p:nvCxnSpPr>
        <p:spPr>
          <a:xfrm flipH="1" flipV="1">
            <a:off x="3514583" y="5833236"/>
            <a:ext cx="220774" cy="1865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39" idx="0"/>
            <a:endCxn id="35" idx="5"/>
          </p:cNvCxnSpPr>
          <p:nvPr/>
        </p:nvCxnSpPr>
        <p:spPr>
          <a:xfrm flipH="1" flipV="1">
            <a:off x="3150790" y="4537836"/>
            <a:ext cx="51697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stCxn id="33" idx="0"/>
            <a:endCxn id="27" idx="5"/>
          </p:cNvCxnSpPr>
          <p:nvPr/>
        </p:nvCxnSpPr>
        <p:spPr>
          <a:xfrm flipH="1" flipV="1">
            <a:off x="3816269" y="3813618"/>
            <a:ext cx="373174" cy="301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31" idx="0"/>
            <a:endCxn id="25" idx="3"/>
          </p:cNvCxnSpPr>
          <p:nvPr/>
        </p:nvCxnSpPr>
        <p:spPr>
          <a:xfrm flipV="1">
            <a:off x="4799043" y="3813618"/>
            <a:ext cx="223888" cy="3011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29" idx="0"/>
            <a:endCxn id="25" idx="5"/>
          </p:cNvCxnSpPr>
          <p:nvPr/>
        </p:nvCxnSpPr>
        <p:spPr>
          <a:xfrm flipH="1" flipV="1">
            <a:off x="5360589" y="3813618"/>
            <a:ext cx="355968" cy="2959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25" idx="0"/>
            <a:endCxn id="21" idx="5"/>
          </p:cNvCxnSpPr>
          <p:nvPr/>
        </p:nvCxnSpPr>
        <p:spPr>
          <a:xfrm flipH="1" flipV="1">
            <a:off x="4598590" y="3127818"/>
            <a:ext cx="593171" cy="262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a:stCxn id="24" idx="0"/>
            <a:endCxn id="17" idx="5"/>
          </p:cNvCxnSpPr>
          <p:nvPr/>
        </p:nvCxnSpPr>
        <p:spPr>
          <a:xfrm flipH="1" flipV="1">
            <a:off x="5284389" y="2442018"/>
            <a:ext cx="508368" cy="2627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stCxn id="15" idx="0"/>
            <a:endCxn id="7" idx="3"/>
          </p:cNvCxnSpPr>
          <p:nvPr/>
        </p:nvCxnSpPr>
        <p:spPr>
          <a:xfrm flipV="1">
            <a:off x="6783357" y="2442019"/>
            <a:ext cx="220774" cy="2565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a:stCxn id="10" idx="0"/>
            <a:endCxn id="7" idx="5"/>
          </p:cNvCxnSpPr>
          <p:nvPr/>
        </p:nvCxnSpPr>
        <p:spPr>
          <a:xfrm flipH="1" flipV="1">
            <a:off x="7341790" y="2442019"/>
            <a:ext cx="222331" cy="277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Title 1"/>
          <p:cNvSpPr>
            <a:spLocks noGrp="1"/>
          </p:cNvSpPr>
          <p:nvPr>
            <p:ph type="title"/>
          </p:nvPr>
        </p:nvSpPr>
        <p:spPr>
          <a:xfrm>
            <a:off x="1981200" y="76200"/>
            <a:ext cx="8229600" cy="1143000"/>
          </a:xfrm>
        </p:spPr>
        <p:txBody>
          <a:bodyPr/>
          <a:lstStyle/>
          <a:p>
            <a:r>
              <a:rPr lang="en-US" sz="4000" dirty="0"/>
              <a:t>Function call tree for the </a:t>
            </a:r>
            <a:r>
              <a:rPr lang="en-US" sz="4000" dirty="0" err="1"/>
              <a:t>memoized</a:t>
            </a:r>
            <a:r>
              <a:rPr lang="en-US" sz="4000" dirty="0"/>
              <a:t> version</a:t>
            </a:r>
          </a:p>
        </p:txBody>
      </p:sp>
      <p:sp>
        <p:nvSpPr>
          <p:cNvPr id="122" name="TextBox 121"/>
          <p:cNvSpPr txBox="1"/>
          <p:nvPr/>
        </p:nvSpPr>
        <p:spPr>
          <a:xfrm>
            <a:off x="5396182" y="4495800"/>
            <a:ext cx="5271819" cy="923330"/>
          </a:xfrm>
          <a:prstGeom prst="rect">
            <a:avLst/>
          </a:prstGeom>
          <a:noFill/>
        </p:spPr>
        <p:txBody>
          <a:bodyPr wrap="square" rtlCol="0">
            <a:spAutoFit/>
          </a:bodyPr>
          <a:lstStyle/>
          <a:p>
            <a:r>
              <a:rPr lang="en-US" dirty="0"/>
              <a:t>Round nodes – internal nodes. Require recursive calls.</a:t>
            </a:r>
          </a:p>
          <a:p>
            <a:r>
              <a:rPr lang="en-US" dirty="0"/>
              <a:t>Square nodes – leaves, show calls that return without any new recursive calls.</a:t>
            </a:r>
          </a:p>
        </p:txBody>
      </p:sp>
      <p:sp>
        <p:nvSpPr>
          <p:cNvPr id="123" name="TextBox 122"/>
          <p:cNvSpPr txBox="1"/>
          <p:nvPr/>
        </p:nvSpPr>
        <p:spPr>
          <a:xfrm>
            <a:off x="5207141" y="1619410"/>
            <a:ext cx="1042273" cy="584775"/>
          </a:xfrm>
          <a:prstGeom prst="rect">
            <a:avLst/>
          </a:prstGeom>
          <a:noFill/>
        </p:spPr>
        <p:txBody>
          <a:bodyPr wrap="none" rtlCol="0">
            <a:spAutoFit/>
          </a:bodyPr>
          <a:lstStyle/>
          <a:p>
            <a:r>
              <a:rPr lang="en-US" sz="1600" b="1" dirty="0">
                <a:solidFill>
                  <a:srgbClr val="C00000"/>
                </a:solidFill>
              </a:rPr>
              <a:t>Yes</a:t>
            </a:r>
            <a:r>
              <a:rPr lang="en-US" sz="1600" dirty="0"/>
              <a:t>, </a:t>
            </a:r>
          </a:p>
          <a:p>
            <a:r>
              <a:rPr lang="en-US" sz="1600" dirty="0"/>
              <a:t>use job 10</a:t>
            </a:r>
          </a:p>
        </p:txBody>
      </p:sp>
      <p:sp>
        <p:nvSpPr>
          <p:cNvPr id="124" name="TextBox 123"/>
          <p:cNvSpPr txBox="1"/>
          <p:nvPr/>
        </p:nvSpPr>
        <p:spPr>
          <a:xfrm>
            <a:off x="6636670" y="1630746"/>
            <a:ext cx="2019592" cy="338554"/>
          </a:xfrm>
          <a:prstGeom prst="rect">
            <a:avLst/>
          </a:prstGeom>
          <a:noFill/>
        </p:spPr>
        <p:txBody>
          <a:bodyPr wrap="none" rtlCol="0">
            <a:spAutoFit/>
          </a:bodyPr>
          <a:lstStyle/>
          <a:p>
            <a:r>
              <a:rPr lang="en-US" sz="1600" b="1" dirty="0">
                <a:solidFill>
                  <a:srgbClr val="C00000"/>
                </a:solidFill>
              </a:rPr>
              <a:t>No</a:t>
            </a:r>
            <a:r>
              <a:rPr lang="en-US" sz="1600" dirty="0"/>
              <a:t>, do not use job 10 </a:t>
            </a:r>
          </a:p>
        </p:txBody>
      </p:sp>
      <p:sp>
        <p:nvSpPr>
          <p:cNvPr id="125" name="Oval 124"/>
          <p:cNvSpPr/>
          <p:nvPr/>
        </p:nvSpPr>
        <p:spPr>
          <a:xfrm>
            <a:off x="8410982" y="3352800"/>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26" name="TextBox 125"/>
          <p:cNvSpPr txBox="1"/>
          <p:nvPr/>
        </p:nvSpPr>
        <p:spPr>
          <a:xfrm>
            <a:off x="8530959" y="3415943"/>
            <a:ext cx="239168" cy="369332"/>
          </a:xfrm>
          <a:prstGeom prst="rect">
            <a:avLst/>
          </a:prstGeom>
          <a:noFill/>
        </p:spPr>
        <p:txBody>
          <a:bodyPr wrap="none" rtlCol="0">
            <a:spAutoFit/>
          </a:bodyPr>
          <a:lstStyle/>
          <a:p>
            <a:r>
              <a:rPr lang="en-US" i="1" dirty="0"/>
              <a:t>j</a:t>
            </a:r>
          </a:p>
        </p:txBody>
      </p:sp>
      <p:sp>
        <p:nvSpPr>
          <p:cNvPr id="127" name="Oval 126"/>
          <p:cNvSpPr/>
          <p:nvPr/>
        </p:nvSpPr>
        <p:spPr>
          <a:xfrm>
            <a:off x="9345702" y="40001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28" name="TextBox 127"/>
          <p:cNvSpPr txBox="1"/>
          <p:nvPr/>
        </p:nvSpPr>
        <p:spPr>
          <a:xfrm>
            <a:off x="9382104" y="4063325"/>
            <a:ext cx="426720" cy="369332"/>
          </a:xfrm>
          <a:prstGeom prst="rect">
            <a:avLst/>
          </a:prstGeom>
          <a:noFill/>
        </p:spPr>
        <p:txBody>
          <a:bodyPr wrap="none" rtlCol="0">
            <a:spAutoFit/>
          </a:bodyPr>
          <a:lstStyle/>
          <a:p>
            <a:r>
              <a:rPr lang="en-US" i="1" dirty="0"/>
              <a:t>j</a:t>
            </a:r>
            <a:r>
              <a:rPr lang="en-US" dirty="0"/>
              <a:t>-1</a:t>
            </a:r>
          </a:p>
        </p:txBody>
      </p:sp>
      <p:sp>
        <p:nvSpPr>
          <p:cNvPr id="129" name="Oval 128"/>
          <p:cNvSpPr/>
          <p:nvPr/>
        </p:nvSpPr>
        <p:spPr>
          <a:xfrm>
            <a:off x="7288302" y="4000182"/>
            <a:ext cx="477520" cy="49561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200" dirty="0">
              <a:latin typeface="Times New Roman"/>
              <a:ea typeface="Times New Roman"/>
            </a:endParaRPr>
          </a:p>
        </p:txBody>
      </p:sp>
      <p:sp>
        <p:nvSpPr>
          <p:cNvPr id="130" name="TextBox 129"/>
          <p:cNvSpPr txBox="1"/>
          <p:nvPr/>
        </p:nvSpPr>
        <p:spPr>
          <a:xfrm>
            <a:off x="7332918" y="4044116"/>
            <a:ext cx="343364" cy="369332"/>
          </a:xfrm>
          <a:prstGeom prst="rect">
            <a:avLst/>
          </a:prstGeom>
          <a:noFill/>
        </p:spPr>
        <p:txBody>
          <a:bodyPr wrap="none" rtlCol="0">
            <a:spAutoFit/>
          </a:bodyPr>
          <a:lstStyle/>
          <a:p>
            <a:r>
              <a:rPr lang="en-US" dirty="0" err="1"/>
              <a:t>p</a:t>
            </a:r>
            <a:r>
              <a:rPr lang="en-US" baseline="-25000" dirty="0" err="1"/>
              <a:t>j</a:t>
            </a:r>
            <a:endParaRPr lang="en-US" baseline="-25000" dirty="0"/>
          </a:p>
        </p:txBody>
      </p:sp>
      <p:cxnSp>
        <p:nvCxnSpPr>
          <p:cNvPr id="131" name="Straight Connector 130"/>
          <p:cNvCxnSpPr>
            <a:stCxn id="129" idx="0"/>
            <a:endCxn id="125" idx="3"/>
          </p:cNvCxnSpPr>
          <p:nvPr/>
        </p:nvCxnSpPr>
        <p:spPr>
          <a:xfrm flipV="1">
            <a:off x="7527063" y="3775836"/>
            <a:ext cx="95385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stCxn id="127" idx="0"/>
            <a:endCxn id="125" idx="5"/>
          </p:cNvCxnSpPr>
          <p:nvPr/>
        </p:nvCxnSpPr>
        <p:spPr>
          <a:xfrm flipH="1" flipV="1">
            <a:off x="8818572" y="3775836"/>
            <a:ext cx="765891" cy="2243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618643" y="3600610"/>
            <a:ext cx="883575" cy="584775"/>
          </a:xfrm>
          <a:prstGeom prst="rect">
            <a:avLst/>
          </a:prstGeom>
          <a:noFill/>
        </p:spPr>
        <p:txBody>
          <a:bodyPr wrap="none" rtlCol="0">
            <a:spAutoFit/>
          </a:bodyPr>
          <a:lstStyle/>
          <a:p>
            <a:r>
              <a:rPr lang="en-US" sz="1600" dirty="0"/>
              <a:t>Yes, </a:t>
            </a:r>
          </a:p>
          <a:p>
            <a:r>
              <a:rPr lang="en-US" sz="1600" dirty="0"/>
              <a:t>use job </a:t>
            </a:r>
            <a:r>
              <a:rPr lang="en-US" sz="1600" i="1" dirty="0"/>
              <a:t>j</a:t>
            </a:r>
          </a:p>
        </p:txBody>
      </p:sp>
      <p:sp>
        <p:nvSpPr>
          <p:cNvPr id="134" name="TextBox 133"/>
          <p:cNvSpPr txBox="1"/>
          <p:nvPr/>
        </p:nvSpPr>
        <p:spPr>
          <a:xfrm>
            <a:off x="8734112" y="3682228"/>
            <a:ext cx="1814407" cy="338554"/>
          </a:xfrm>
          <a:prstGeom prst="rect">
            <a:avLst/>
          </a:prstGeom>
          <a:noFill/>
        </p:spPr>
        <p:txBody>
          <a:bodyPr wrap="none" rtlCol="0">
            <a:spAutoFit/>
          </a:bodyPr>
          <a:lstStyle/>
          <a:p>
            <a:r>
              <a:rPr lang="en-US" sz="1600" dirty="0"/>
              <a:t>No, do not use job </a:t>
            </a:r>
            <a:r>
              <a:rPr lang="en-US" sz="1600" i="1" dirty="0"/>
              <a:t>j</a:t>
            </a:r>
            <a:endParaRPr lang="en-US" sz="1600" dirty="0"/>
          </a:p>
        </p:txBody>
      </p:sp>
      <p:sp>
        <p:nvSpPr>
          <p:cNvPr id="135" name="TextBox 134"/>
          <p:cNvSpPr txBox="1"/>
          <p:nvPr/>
        </p:nvSpPr>
        <p:spPr>
          <a:xfrm>
            <a:off x="4430762" y="5334000"/>
            <a:ext cx="6266716" cy="1477328"/>
          </a:xfrm>
          <a:prstGeom prst="rect">
            <a:avLst/>
          </a:prstGeom>
          <a:noFill/>
        </p:spPr>
        <p:txBody>
          <a:bodyPr wrap="square" rtlCol="0">
            <a:spAutoFit/>
          </a:bodyPr>
          <a:lstStyle/>
          <a:p>
            <a:r>
              <a:rPr lang="en-US" dirty="0"/>
              <a:t>To estimate the number of method calls note that every problem size is an internal node only once and that every node has exactly 0 or 2 children.  A property of such trees states that the number of leaves is one more than the number of internal nodes =&gt; there are at most (1+2N) calls.  Here: N = 10 jobs to schedule.</a:t>
            </a:r>
          </a:p>
        </p:txBody>
      </p:sp>
      <p:graphicFrame>
        <p:nvGraphicFramePr>
          <p:cNvPr id="3" name="Table 2"/>
          <p:cNvGraphicFramePr>
            <a:graphicFrameLocks noGrp="1"/>
          </p:cNvGraphicFramePr>
          <p:nvPr>
            <p:extLst>
              <p:ext uri="{D42A27DB-BD31-4B8C-83A1-F6EECF244321}">
                <p14:modId xmlns:p14="http://schemas.microsoft.com/office/powerpoint/2010/main" val="2025169688"/>
              </p:ext>
            </p:extLst>
          </p:nvPr>
        </p:nvGraphicFramePr>
        <p:xfrm>
          <a:off x="961311" y="647700"/>
          <a:ext cx="1026112" cy="3657600"/>
        </p:xfrm>
        <a:graphic>
          <a:graphicData uri="http://schemas.openxmlformats.org/drawingml/2006/table">
            <a:tbl>
              <a:tblPr firstRow="1" bandRow="1">
                <a:tableStyleId>{616DA210-FB5B-4158-B5E0-FEB733F419BA}</a:tableStyleId>
              </a:tblPr>
              <a:tblGrid>
                <a:gridCol w="548592">
                  <a:extLst>
                    <a:ext uri="{9D8B030D-6E8A-4147-A177-3AD203B41FA5}">
                      <a16:colId xmlns:a16="http://schemas.microsoft.com/office/drawing/2014/main" val="20000"/>
                    </a:ext>
                  </a:extLst>
                </a:gridCol>
                <a:gridCol w="477520">
                  <a:extLst>
                    <a:ext uri="{9D8B030D-6E8A-4147-A177-3AD203B41FA5}">
                      <a16:colId xmlns:a16="http://schemas.microsoft.com/office/drawing/2014/main" val="20001"/>
                    </a:ext>
                  </a:extLst>
                </a:gridCol>
              </a:tblGrid>
              <a:tr h="290330">
                <a:tc>
                  <a:txBody>
                    <a:bodyPr/>
                    <a:lstStyle/>
                    <a:p>
                      <a:r>
                        <a:rPr lang="en-US" sz="1400" dirty="0"/>
                        <a:t>Job j</a:t>
                      </a:r>
                    </a:p>
                  </a:txBody>
                  <a:tcPr/>
                </a:tc>
                <a:tc>
                  <a:txBody>
                    <a:bodyPr/>
                    <a:lstStyle/>
                    <a:p>
                      <a:r>
                        <a:rPr lang="en-US" sz="1400" dirty="0"/>
                        <a:t>p(j)</a:t>
                      </a:r>
                    </a:p>
                  </a:txBody>
                  <a:tcPr/>
                </a:tc>
                <a:extLst>
                  <a:ext uri="{0D108BD9-81ED-4DB2-BD59-A6C34878D82A}">
                    <a16:rowId xmlns:a16="http://schemas.microsoft.com/office/drawing/2014/main" val="10000"/>
                  </a:ext>
                </a:extLst>
              </a:tr>
              <a:tr h="290330">
                <a:tc>
                  <a:txBody>
                    <a:bodyPr/>
                    <a:lstStyle/>
                    <a:p>
                      <a:r>
                        <a:rPr lang="en-US" sz="1400" dirty="0"/>
                        <a:t>0</a:t>
                      </a:r>
                    </a:p>
                  </a:txBody>
                  <a:tcPr/>
                </a:tc>
                <a:tc>
                  <a:txBody>
                    <a:bodyPr/>
                    <a:lstStyle/>
                    <a:p>
                      <a:r>
                        <a:rPr lang="en-US" sz="1400" dirty="0"/>
                        <a:t>-1</a:t>
                      </a:r>
                    </a:p>
                  </a:txBody>
                  <a:tcPr/>
                </a:tc>
                <a:extLst>
                  <a:ext uri="{0D108BD9-81ED-4DB2-BD59-A6C34878D82A}">
                    <a16:rowId xmlns:a16="http://schemas.microsoft.com/office/drawing/2014/main" val="679517748"/>
                  </a:ext>
                </a:extLst>
              </a:tr>
              <a:tr h="290330">
                <a:tc>
                  <a:txBody>
                    <a:bodyPr/>
                    <a:lstStyle/>
                    <a:p>
                      <a:r>
                        <a:rPr lang="en-US" sz="1400" dirty="0"/>
                        <a:t>1</a:t>
                      </a:r>
                    </a:p>
                  </a:txBody>
                  <a:tcPr/>
                </a:tc>
                <a:tc>
                  <a:txBody>
                    <a:bodyPr/>
                    <a:lstStyle/>
                    <a:p>
                      <a:r>
                        <a:rPr lang="en-US" sz="1400" dirty="0"/>
                        <a:t>0</a:t>
                      </a:r>
                    </a:p>
                  </a:txBody>
                  <a:tcPr/>
                </a:tc>
                <a:extLst>
                  <a:ext uri="{0D108BD9-81ED-4DB2-BD59-A6C34878D82A}">
                    <a16:rowId xmlns:a16="http://schemas.microsoft.com/office/drawing/2014/main" val="10001"/>
                  </a:ext>
                </a:extLst>
              </a:tr>
              <a:tr h="290330">
                <a:tc>
                  <a:txBody>
                    <a:bodyPr/>
                    <a:lstStyle/>
                    <a:p>
                      <a:r>
                        <a:rPr lang="en-US" sz="1400" dirty="0"/>
                        <a:t>2</a:t>
                      </a:r>
                    </a:p>
                  </a:txBody>
                  <a:tcPr/>
                </a:tc>
                <a:tc>
                  <a:txBody>
                    <a:bodyPr/>
                    <a:lstStyle/>
                    <a:p>
                      <a:r>
                        <a:rPr lang="en-US" sz="1400" dirty="0"/>
                        <a:t>0</a:t>
                      </a:r>
                    </a:p>
                  </a:txBody>
                  <a:tcPr/>
                </a:tc>
                <a:extLst>
                  <a:ext uri="{0D108BD9-81ED-4DB2-BD59-A6C34878D82A}">
                    <a16:rowId xmlns:a16="http://schemas.microsoft.com/office/drawing/2014/main" val="10002"/>
                  </a:ext>
                </a:extLst>
              </a:tr>
              <a:tr h="290330">
                <a:tc>
                  <a:txBody>
                    <a:bodyPr/>
                    <a:lstStyle/>
                    <a:p>
                      <a:r>
                        <a:rPr lang="en-US" sz="1400" dirty="0"/>
                        <a:t>3</a:t>
                      </a:r>
                    </a:p>
                  </a:txBody>
                  <a:tcPr/>
                </a:tc>
                <a:tc>
                  <a:txBody>
                    <a:bodyPr/>
                    <a:lstStyle/>
                    <a:p>
                      <a:r>
                        <a:rPr lang="en-US" sz="1400" dirty="0"/>
                        <a:t>2</a:t>
                      </a:r>
                    </a:p>
                  </a:txBody>
                  <a:tcPr/>
                </a:tc>
                <a:extLst>
                  <a:ext uri="{0D108BD9-81ED-4DB2-BD59-A6C34878D82A}">
                    <a16:rowId xmlns:a16="http://schemas.microsoft.com/office/drawing/2014/main" val="10003"/>
                  </a:ext>
                </a:extLst>
              </a:tr>
              <a:tr h="290330">
                <a:tc>
                  <a:txBody>
                    <a:bodyPr/>
                    <a:lstStyle/>
                    <a:p>
                      <a:r>
                        <a:rPr lang="en-US" sz="1400" dirty="0"/>
                        <a:t>4</a:t>
                      </a:r>
                    </a:p>
                  </a:txBody>
                  <a:tcPr/>
                </a:tc>
                <a:tc>
                  <a:txBody>
                    <a:bodyPr/>
                    <a:lstStyle/>
                    <a:p>
                      <a:r>
                        <a:rPr lang="en-US" sz="1400" dirty="0"/>
                        <a:t>1</a:t>
                      </a:r>
                    </a:p>
                  </a:txBody>
                  <a:tcPr/>
                </a:tc>
                <a:extLst>
                  <a:ext uri="{0D108BD9-81ED-4DB2-BD59-A6C34878D82A}">
                    <a16:rowId xmlns:a16="http://schemas.microsoft.com/office/drawing/2014/main" val="10004"/>
                  </a:ext>
                </a:extLst>
              </a:tr>
              <a:tr h="290330">
                <a:tc>
                  <a:txBody>
                    <a:bodyPr/>
                    <a:lstStyle/>
                    <a:p>
                      <a:r>
                        <a:rPr lang="en-US" sz="1400" dirty="0"/>
                        <a:t>5</a:t>
                      </a:r>
                    </a:p>
                  </a:txBody>
                  <a:tcPr/>
                </a:tc>
                <a:tc>
                  <a:txBody>
                    <a:bodyPr/>
                    <a:lstStyle/>
                    <a:p>
                      <a:r>
                        <a:rPr lang="en-US" sz="1400" dirty="0"/>
                        <a:t>4</a:t>
                      </a:r>
                    </a:p>
                  </a:txBody>
                  <a:tcPr/>
                </a:tc>
                <a:extLst>
                  <a:ext uri="{0D108BD9-81ED-4DB2-BD59-A6C34878D82A}">
                    <a16:rowId xmlns:a16="http://schemas.microsoft.com/office/drawing/2014/main" val="10005"/>
                  </a:ext>
                </a:extLst>
              </a:tr>
              <a:tr h="290330">
                <a:tc>
                  <a:txBody>
                    <a:bodyPr/>
                    <a:lstStyle/>
                    <a:p>
                      <a:r>
                        <a:rPr lang="en-US" sz="1400" dirty="0"/>
                        <a:t>6</a:t>
                      </a:r>
                    </a:p>
                  </a:txBody>
                  <a:tcPr/>
                </a:tc>
                <a:tc>
                  <a:txBody>
                    <a:bodyPr/>
                    <a:lstStyle/>
                    <a:p>
                      <a:r>
                        <a:rPr lang="en-US" sz="1400" dirty="0"/>
                        <a:t>0</a:t>
                      </a:r>
                    </a:p>
                  </a:txBody>
                  <a:tcPr/>
                </a:tc>
                <a:extLst>
                  <a:ext uri="{0D108BD9-81ED-4DB2-BD59-A6C34878D82A}">
                    <a16:rowId xmlns:a16="http://schemas.microsoft.com/office/drawing/2014/main" val="10006"/>
                  </a:ext>
                </a:extLst>
              </a:tr>
              <a:tr h="290330">
                <a:tc>
                  <a:txBody>
                    <a:bodyPr/>
                    <a:lstStyle/>
                    <a:p>
                      <a:r>
                        <a:rPr lang="en-US" sz="1400" dirty="0"/>
                        <a:t>7</a:t>
                      </a:r>
                    </a:p>
                  </a:txBody>
                  <a:tcPr/>
                </a:tc>
                <a:tc>
                  <a:txBody>
                    <a:bodyPr/>
                    <a:lstStyle/>
                    <a:p>
                      <a:r>
                        <a:rPr lang="en-US" sz="1400" dirty="0"/>
                        <a:t>5</a:t>
                      </a:r>
                    </a:p>
                  </a:txBody>
                  <a:tcPr/>
                </a:tc>
                <a:extLst>
                  <a:ext uri="{0D108BD9-81ED-4DB2-BD59-A6C34878D82A}">
                    <a16:rowId xmlns:a16="http://schemas.microsoft.com/office/drawing/2014/main" val="10007"/>
                  </a:ext>
                </a:extLst>
              </a:tr>
              <a:tr h="290330">
                <a:tc>
                  <a:txBody>
                    <a:bodyPr/>
                    <a:lstStyle/>
                    <a:p>
                      <a:r>
                        <a:rPr lang="en-US" sz="1400" dirty="0"/>
                        <a:t>8</a:t>
                      </a:r>
                    </a:p>
                  </a:txBody>
                  <a:tcPr/>
                </a:tc>
                <a:tc>
                  <a:txBody>
                    <a:bodyPr/>
                    <a:lstStyle/>
                    <a:p>
                      <a:r>
                        <a:rPr lang="en-US" sz="1400" dirty="0"/>
                        <a:t>7</a:t>
                      </a:r>
                    </a:p>
                  </a:txBody>
                  <a:tcPr/>
                </a:tc>
                <a:extLst>
                  <a:ext uri="{0D108BD9-81ED-4DB2-BD59-A6C34878D82A}">
                    <a16:rowId xmlns:a16="http://schemas.microsoft.com/office/drawing/2014/main" val="10008"/>
                  </a:ext>
                </a:extLst>
              </a:tr>
              <a:tr h="290330">
                <a:tc>
                  <a:txBody>
                    <a:bodyPr/>
                    <a:lstStyle/>
                    <a:p>
                      <a:r>
                        <a:rPr lang="en-US" sz="1400" dirty="0"/>
                        <a:t>9</a:t>
                      </a:r>
                    </a:p>
                  </a:txBody>
                  <a:tcPr/>
                </a:tc>
                <a:tc>
                  <a:txBody>
                    <a:bodyPr/>
                    <a:lstStyle/>
                    <a:p>
                      <a:r>
                        <a:rPr lang="en-US" sz="1400" dirty="0"/>
                        <a:t>6</a:t>
                      </a:r>
                    </a:p>
                  </a:txBody>
                  <a:tcPr/>
                </a:tc>
                <a:extLst>
                  <a:ext uri="{0D108BD9-81ED-4DB2-BD59-A6C34878D82A}">
                    <a16:rowId xmlns:a16="http://schemas.microsoft.com/office/drawing/2014/main" val="10009"/>
                  </a:ext>
                </a:extLst>
              </a:tr>
              <a:tr h="290330">
                <a:tc>
                  <a:txBody>
                    <a:bodyPr/>
                    <a:lstStyle/>
                    <a:p>
                      <a:r>
                        <a:rPr lang="en-US" sz="1400" dirty="0"/>
                        <a:t>10</a:t>
                      </a:r>
                    </a:p>
                  </a:txBody>
                  <a:tcPr/>
                </a:tc>
                <a:tc>
                  <a:txBody>
                    <a:bodyPr/>
                    <a:lstStyle/>
                    <a:p>
                      <a:r>
                        <a:rPr lang="en-US" sz="1400" dirty="0"/>
                        <a:t>8</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816873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graphicFrame>
        <p:nvGraphicFramePr>
          <p:cNvPr id="3" name="Table 2"/>
          <p:cNvGraphicFramePr>
            <a:graphicFrameLocks noGrp="1"/>
          </p:cNvGraphicFramePr>
          <p:nvPr/>
        </p:nvGraphicFramePr>
        <p:xfrm>
          <a:off x="259782" y="86936"/>
          <a:ext cx="2133600" cy="201168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T w="12700" cap="flat" cmpd="sng" algn="ctr">
                      <a:solidFill>
                        <a:schemeClr val="tx1"/>
                      </a:solidFill>
                      <a:prstDash val="solid"/>
                      <a:round/>
                      <a:headEnd type="none" w="med" len="med"/>
                      <a:tailEnd type="none" w="med" len="med"/>
                    </a:lnT>
                  </a:tcPr>
                </a:tc>
                <a:tc>
                  <a:txBody>
                    <a:bodyPr/>
                    <a:lstStyle/>
                    <a:p>
                      <a:r>
                        <a:rPr lang="en-US" sz="1600" dirty="0"/>
                        <a:t>4</a:t>
                      </a:r>
                    </a:p>
                  </a:txBody>
                  <a:tcPr>
                    <a:lnT w="12700" cap="flat" cmpd="sng" algn="ctr">
                      <a:solidFill>
                        <a:schemeClr val="tx1"/>
                      </a:solidFill>
                      <a:prstDash val="solid"/>
                      <a:round/>
                      <a:headEnd type="none" w="med" len="med"/>
                      <a:tailEnd type="none" w="med" len="med"/>
                    </a:lnT>
                  </a:tcPr>
                </a:tc>
                <a:tc>
                  <a:txBody>
                    <a:bodyPr/>
                    <a:lstStyle/>
                    <a:p>
                      <a:r>
                        <a:rPr lang="en-US" sz="1600" i="1" dirty="0"/>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4550565"/>
                  </a:ext>
                </a:extLst>
              </a:tr>
              <a:tr h="317500">
                <a:tc>
                  <a:txBody>
                    <a:bodyPr/>
                    <a:lstStyle/>
                    <a:p>
                      <a:r>
                        <a:rPr lang="en-US" sz="1600" dirty="0"/>
                        <a:t>B</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1208061701"/>
                  </a:ext>
                </a:extLst>
              </a:tr>
              <a:tr h="317500">
                <a:tc>
                  <a:txBody>
                    <a:bodyPr/>
                    <a:lstStyle/>
                    <a:p>
                      <a:r>
                        <a:rPr lang="en-US" sz="1600" dirty="0"/>
                        <a:t>C</a:t>
                      </a:r>
                    </a:p>
                  </a:txBody>
                  <a:tcPr/>
                </a:tc>
                <a:tc>
                  <a:txBody>
                    <a:bodyPr/>
                    <a:lstStyle/>
                    <a:p>
                      <a:r>
                        <a:rPr lang="en-US" sz="1600" dirty="0"/>
                        <a:t>2</a:t>
                      </a:r>
                    </a:p>
                  </a:txBody>
                  <a:tcPr/>
                </a:tc>
                <a:tc>
                  <a:txBody>
                    <a:bodyPr/>
                    <a:lstStyle/>
                    <a:p>
                      <a:r>
                        <a:rPr lang="en-US" sz="1600" i="1" dirty="0"/>
                        <a:t>3</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1</a:t>
                      </a:r>
                    </a:p>
                  </a:txBody>
                  <a:tcPr/>
                </a:tc>
                <a:tc>
                  <a:txBody>
                    <a:bodyPr/>
                    <a:lstStyle/>
                    <a:p>
                      <a:r>
                        <a:rPr lang="en-US" sz="1600" i="1" dirty="0"/>
                        <a:t>2</a:t>
                      </a:r>
                    </a:p>
                  </a:txBody>
                  <a:tcPr/>
                </a:tc>
                <a:extLst>
                  <a:ext uri="{0D108BD9-81ED-4DB2-BD59-A6C34878D82A}">
                    <a16:rowId xmlns:a16="http://schemas.microsoft.com/office/drawing/2014/main" val="3013245724"/>
                  </a:ext>
                </a:extLst>
              </a:tr>
            </a:tbl>
          </a:graphicData>
        </a:graphic>
      </p:graphicFrame>
      <p:graphicFrame>
        <p:nvGraphicFramePr>
          <p:cNvPr id="11" name="Table 10">
            <a:extLst>
              <a:ext uri="{FF2B5EF4-FFF2-40B4-BE49-F238E27FC236}">
                <a16:creationId xmlns:a16="http://schemas.microsoft.com/office/drawing/2014/main" id="{5E88CAFA-D162-44B8-8E12-E69CB8229BBD}"/>
              </a:ext>
            </a:extLst>
          </p:cNvPr>
          <p:cNvGraphicFramePr>
            <a:graphicFrameLocks noGrp="1"/>
          </p:cNvGraphicFramePr>
          <p:nvPr/>
        </p:nvGraphicFramePr>
        <p:xfrm>
          <a:off x="3976559" y="685800"/>
          <a:ext cx="4873881" cy="2287145"/>
        </p:xfrm>
        <a:graphic>
          <a:graphicData uri="http://schemas.openxmlformats.org/drawingml/2006/table">
            <a:tbl>
              <a:tblPr firstRow="1" bandRow="1">
                <a:tableStyleId>{BC89EF96-8CEA-46FF-86C4-4CE0E7609802}</a:tableStyleId>
              </a:tblPr>
              <a:tblGrid>
                <a:gridCol w="911481">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223218454"/>
                    </a:ext>
                  </a:extLst>
                </a:gridCol>
                <a:gridCol w="484924">
                  <a:extLst>
                    <a:ext uri="{9D8B030D-6E8A-4147-A177-3AD203B41FA5}">
                      <a16:colId xmlns:a16="http://schemas.microsoft.com/office/drawing/2014/main" val="20007"/>
                    </a:ext>
                  </a:extLst>
                </a:gridCol>
                <a:gridCol w="419071">
                  <a:extLst>
                    <a:ext uri="{9D8B030D-6E8A-4147-A177-3AD203B41FA5}">
                      <a16:colId xmlns:a16="http://schemas.microsoft.com/office/drawing/2014/main" val="20008"/>
                    </a:ext>
                  </a:extLst>
                </a:gridCol>
                <a:gridCol w="467605">
                  <a:extLst>
                    <a:ext uri="{9D8B030D-6E8A-4147-A177-3AD203B41FA5}">
                      <a16:colId xmlns:a16="http://schemas.microsoft.com/office/drawing/2014/main" val="20009"/>
                    </a:ext>
                  </a:extLst>
                </a:gridCol>
              </a:tblGrid>
              <a:tr h="372085">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441">
                <a:tc>
                  <a:txBody>
                    <a:bodyPr/>
                    <a:lstStyle/>
                    <a:p>
                      <a:r>
                        <a:rPr lang="en-US" sz="1100" dirty="0"/>
                        <a:t>0 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085">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7434435D-5F7D-4AA4-94D9-6A2FF01AFD7F}"/>
              </a:ext>
            </a:extLst>
          </p:cNvPr>
          <p:cNvGraphicFramePr>
            <a:graphicFrameLocks noGrp="1"/>
          </p:cNvGraphicFramePr>
          <p:nvPr/>
        </p:nvGraphicFramePr>
        <p:xfrm>
          <a:off x="4659440" y="1106864"/>
          <a:ext cx="225682" cy="1967965"/>
        </p:xfrm>
        <a:graphic>
          <a:graphicData uri="http://schemas.openxmlformats.org/drawingml/2006/table">
            <a:tbl>
              <a:tblPr firstRow="1" bandRow="1">
                <a:tableStyleId>{5940675A-B579-460E-94D1-54222C63F5DA}</a:tableStyleId>
              </a:tblPr>
              <a:tblGrid>
                <a:gridCol w="225682">
                  <a:extLst>
                    <a:ext uri="{9D8B030D-6E8A-4147-A177-3AD203B41FA5}">
                      <a16:colId xmlns:a16="http://schemas.microsoft.com/office/drawing/2014/main" val="20000"/>
                    </a:ext>
                  </a:extLst>
                </a:gridCol>
              </a:tblGrid>
              <a:tr h="393593">
                <a:tc>
                  <a:txBody>
                    <a:bodyPr/>
                    <a:lstStyle/>
                    <a:p>
                      <a:r>
                        <a:rPr lang="en-US"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3593">
                <a:tc>
                  <a:txBody>
                    <a:bodyPr/>
                    <a:lstStyle/>
                    <a:p>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3593">
                <a:tc>
                  <a:txBody>
                    <a:bodyPr/>
                    <a:lstStyle/>
                    <a:p>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3593">
                <a:tc>
                  <a:txBody>
                    <a:bodyPr/>
                    <a:lstStyle/>
                    <a:p>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3593">
                <a:tc>
                  <a:txBody>
                    <a:bodyPr/>
                    <a:lstStyle/>
                    <a:p>
                      <a:r>
                        <a:rPr lang="en-US" sz="16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FFB5AA9-DF09-45D6-9FE8-9289C69B56AC}"/>
              </a:ext>
            </a:extLst>
          </p:cNvPr>
          <p:cNvSpPr txBox="1"/>
          <p:nvPr/>
        </p:nvSpPr>
        <p:spPr>
          <a:xfrm>
            <a:off x="203201" y="2286000"/>
            <a:ext cx="3073399" cy="4524315"/>
          </a:xfrm>
          <a:prstGeom prst="rect">
            <a:avLst/>
          </a:prstGeom>
          <a:noFill/>
          <a:ln>
            <a:solidFill>
              <a:schemeClr val="bg1">
                <a:lumMod val="50000"/>
              </a:schemeClr>
            </a:solidFill>
          </a:ln>
        </p:spPr>
        <p:txBody>
          <a:bodyPr wrap="square" rtlCol="0">
            <a:spAutoFit/>
          </a:bodyPr>
          <a:lstStyle/>
          <a:p>
            <a:r>
              <a:rPr lang="en-US" sz="1600" dirty="0"/>
              <a:t>Let </a:t>
            </a:r>
            <a:r>
              <a:rPr lang="en-US" sz="1600" i="1" dirty="0"/>
              <a:t>Knap(n,{….},W)</a:t>
            </a:r>
            <a:r>
              <a:rPr lang="en-US" sz="1600" dirty="0"/>
              <a:t>-Knapsack pb for n items, and max capacity W</a:t>
            </a:r>
          </a:p>
          <a:p>
            <a:r>
              <a:rPr lang="en-US" sz="1600" dirty="0"/>
              <a:t>E.g.   </a:t>
            </a:r>
          </a:p>
          <a:p>
            <a:r>
              <a:rPr lang="en-US" sz="1600" i="1" dirty="0"/>
              <a:t>Knap(n=4,{A,B,C,D},W=8)</a:t>
            </a:r>
          </a:p>
          <a:p>
            <a:endParaRPr lang="en-US" sz="1600" dirty="0"/>
          </a:p>
          <a:p>
            <a:r>
              <a:rPr lang="en-US" sz="1600" dirty="0"/>
              <a:t>Smaller problems:</a:t>
            </a:r>
          </a:p>
          <a:p>
            <a:r>
              <a:rPr lang="en-US" sz="1600" dirty="0"/>
              <a:t>__________________________</a:t>
            </a:r>
            <a:r>
              <a:rPr lang="en-US" sz="2000" dirty="0"/>
              <a:t> </a:t>
            </a:r>
            <a:endParaRPr lang="en-US" sz="1600" dirty="0"/>
          </a:p>
          <a:p>
            <a:r>
              <a:rPr lang="en-US" sz="1600" dirty="0"/>
              <a:t>__________________________</a:t>
            </a:r>
            <a:r>
              <a:rPr lang="en-US" sz="2000" dirty="0"/>
              <a:t> </a:t>
            </a:r>
            <a:endParaRPr lang="en-US" sz="1600" dirty="0"/>
          </a:p>
          <a:p>
            <a:r>
              <a:rPr lang="en-US" sz="1600" dirty="0"/>
              <a:t>__________________________</a:t>
            </a:r>
            <a:r>
              <a:rPr lang="en-US" sz="2000" dirty="0"/>
              <a:t> </a:t>
            </a:r>
            <a:endParaRPr lang="en-US" sz="1600" dirty="0"/>
          </a:p>
          <a:p>
            <a:r>
              <a:rPr lang="en-US" sz="1600" dirty="0"/>
              <a:t>__________________________</a:t>
            </a:r>
            <a:r>
              <a:rPr lang="en-US" sz="2000" dirty="0"/>
              <a:t> </a:t>
            </a:r>
          </a:p>
          <a:p>
            <a:r>
              <a:rPr lang="en-US" sz="1600" dirty="0"/>
              <a:t>__________________________</a:t>
            </a:r>
            <a:r>
              <a:rPr lang="en-US" sz="2000" dirty="0"/>
              <a:t> </a:t>
            </a:r>
          </a:p>
          <a:p>
            <a:r>
              <a:rPr lang="en-US" sz="1600" dirty="0"/>
              <a:t>__________________________</a:t>
            </a:r>
            <a:r>
              <a:rPr lang="en-US" sz="2000" dirty="0"/>
              <a:t> </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25254B2D-F0DC-47C1-A685-32C4EE36E236}"/>
              </a:ext>
            </a:extLst>
          </p:cNvPr>
          <p:cNvSpPr txBox="1"/>
          <p:nvPr/>
        </p:nvSpPr>
        <p:spPr>
          <a:xfrm>
            <a:off x="7620001" y="3074829"/>
            <a:ext cx="4495799" cy="3539430"/>
          </a:xfrm>
          <a:prstGeom prst="rect">
            <a:avLst/>
          </a:prstGeom>
          <a:noFill/>
          <a:ln>
            <a:solidFill>
              <a:schemeClr val="bg1">
                <a:lumMod val="50000"/>
              </a:schemeClr>
            </a:solidFill>
          </a:ln>
        </p:spPr>
        <p:txBody>
          <a:bodyPr wrap="square" rtlCol="0">
            <a:spAutoFit/>
          </a:bodyPr>
          <a:lstStyle/>
          <a:p>
            <a:r>
              <a:rPr lang="en-US" sz="1600" b="1" i="1" dirty="0"/>
              <a:t>Knap(n=4,{A,B,C,D},W=8)</a:t>
            </a:r>
          </a:p>
          <a:p>
            <a:r>
              <a:rPr lang="en-US" sz="1600" dirty="0"/>
              <a:t>What choices do we have? (especially related to consecutive problems in size)</a:t>
            </a:r>
          </a:p>
          <a:p>
            <a:endParaRPr lang="en-US" sz="900" dirty="0"/>
          </a:p>
          <a:p>
            <a:r>
              <a:rPr lang="en-US" sz="1600" dirty="0"/>
              <a:t>For one item  :</a:t>
            </a:r>
          </a:p>
          <a:p>
            <a:r>
              <a:rPr lang="en-US" sz="1600" dirty="0"/>
              <a:t>                          </a:t>
            </a:r>
          </a:p>
          <a:p>
            <a:endParaRPr lang="en-US" sz="900" dirty="0"/>
          </a:p>
          <a:p>
            <a:r>
              <a:rPr lang="en-US" sz="1600" dirty="0"/>
              <a:t>E.g. for item D:</a:t>
            </a:r>
          </a:p>
          <a:p>
            <a:r>
              <a:rPr lang="en-US" sz="1600" dirty="0"/>
              <a:t>                           </a:t>
            </a:r>
          </a:p>
          <a:p>
            <a:endParaRPr lang="en-US" sz="900" dirty="0"/>
          </a:p>
          <a:p>
            <a:pPr marL="285750" indent="-285750">
              <a:buFont typeface="Symbol" panose="05050102010706020507" pitchFamily="18" charset="2"/>
              <a:buChar char="Þ"/>
            </a:pPr>
            <a:r>
              <a:rPr lang="en-US" sz="1600" b="1" dirty="0"/>
              <a:t>sol is</a:t>
            </a:r>
          </a:p>
          <a:p>
            <a:pPr marL="285750" indent="-285750">
              <a:buFont typeface="Symbol" panose="05050102010706020507" pitchFamily="18" charset="2"/>
              <a:buChar char="Þ"/>
            </a:pPr>
            <a:endParaRPr lang="en-US" sz="900" dirty="0"/>
          </a:p>
          <a:p>
            <a:r>
              <a:rPr lang="en-US" sz="1600" dirty="0"/>
              <a:t>E.g. for choice at item D </a:t>
            </a:r>
            <a:r>
              <a:rPr lang="en-US" sz="1600" b="1" dirty="0"/>
              <a:t>sol is</a:t>
            </a:r>
            <a:endParaRPr lang="en-US" sz="1600" dirty="0"/>
          </a:p>
          <a:p>
            <a:r>
              <a:rPr lang="en-US" sz="1600" dirty="0"/>
              <a:t> </a:t>
            </a:r>
          </a:p>
          <a:p>
            <a:endParaRPr lang="en-US" sz="1400" dirty="0"/>
          </a:p>
          <a:p>
            <a:endParaRPr lang="en-US" sz="1400" dirty="0"/>
          </a:p>
        </p:txBody>
      </p:sp>
      <p:graphicFrame>
        <p:nvGraphicFramePr>
          <p:cNvPr id="8" name="Table 7">
            <a:extLst>
              <a:ext uri="{FF2B5EF4-FFF2-40B4-BE49-F238E27FC236}">
                <a16:creationId xmlns:a16="http://schemas.microsoft.com/office/drawing/2014/main" id="{40B08F0A-B074-454D-841C-7E26D46015AA}"/>
              </a:ext>
            </a:extLst>
          </p:cNvPr>
          <p:cNvGraphicFramePr>
            <a:graphicFrameLocks noGrp="1"/>
          </p:cNvGraphicFramePr>
          <p:nvPr/>
        </p:nvGraphicFramePr>
        <p:xfrm>
          <a:off x="9761219" y="2534821"/>
          <a:ext cx="2133600" cy="259080"/>
        </p:xfrm>
        <a:graphic>
          <a:graphicData uri="http://schemas.openxmlformats.org/drawingml/2006/table">
            <a:tbl>
              <a:tblPr firstRow="1" bandRow="1">
                <a:tableStyleId>{5940675A-B579-460E-94D1-54222C63F5DA}</a:tableStyleId>
              </a:tblPr>
              <a:tblGrid>
                <a:gridCol w="266700">
                  <a:extLst>
                    <a:ext uri="{9D8B030D-6E8A-4147-A177-3AD203B41FA5}">
                      <a16:colId xmlns:a16="http://schemas.microsoft.com/office/drawing/2014/main" val="268854421"/>
                    </a:ext>
                  </a:extLst>
                </a:gridCol>
                <a:gridCol w="266700">
                  <a:extLst>
                    <a:ext uri="{9D8B030D-6E8A-4147-A177-3AD203B41FA5}">
                      <a16:colId xmlns:a16="http://schemas.microsoft.com/office/drawing/2014/main" val="2326667114"/>
                    </a:ext>
                  </a:extLst>
                </a:gridCol>
                <a:gridCol w="266700">
                  <a:extLst>
                    <a:ext uri="{9D8B030D-6E8A-4147-A177-3AD203B41FA5}">
                      <a16:colId xmlns:a16="http://schemas.microsoft.com/office/drawing/2014/main" val="1916021305"/>
                    </a:ext>
                  </a:extLst>
                </a:gridCol>
                <a:gridCol w="266700">
                  <a:extLst>
                    <a:ext uri="{9D8B030D-6E8A-4147-A177-3AD203B41FA5}">
                      <a16:colId xmlns:a16="http://schemas.microsoft.com/office/drawing/2014/main" val="1580505206"/>
                    </a:ext>
                  </a:extLst>
                </a:gridCol>
                <a:gridCol w="266700">
                  <a:extLst>
                    <a:ext uri="{9D8B030D-6E8A-4147-A177-3AD203B41FA5}">
                      <a16:colId xmlns:a16="http://schemas.microsoft.com/office/drawing/2014/main" val="3436168998"/>
                    </a:ext>
                  </a:extLst>
                </a:gridCol>
                <a:gridCol w="266700">
                  <a:extLst>
                    <a:ext uri="{9D8B030D-6E8A-4147-A177-3AD203B41FA5}">
                      <a16:colId xmlns:a16="http://schemas.microsoft.com/office/drawing/2014/main" val="2718521855"/>
                    </a:ext>
                  </a:extLst>
                </a:gridCol>
                <a:gridCol w="266700">
                  <a:extLst>
                    <a:ext uri="{9D8B030D-6E8A-4147-A177-3AD203B41FA5}">
                      <a16:colId xmlns:a16="http://schemas.microsoft.com/office/drawing/2014/main" val="2507025504"/>
                    </a:ext>
                  </a:extLst>
                </a:gridCol>
                <a:gridCol w="266700">
                  <a:extLst>
                    <a:ext uri="{9D8B030D-6E8A-4147-A177-3AD203B41FA5}">
                      <a16:colId xmlns:a16="http://schemas.microsoft.com/office/drawing/2014/main" val="487800454"/>
                    </a:ext>
                  </a:extLst>
                </a:gridCol>
              </a:tblGrid>
              <a:tr h="228601">
                <a:tc>
                  <a:txBody>
                    <a:bodyPr/>
                    <a:lstStyle/>
                    <a:p>
                      <a:endParaRPr lang="en-US" sz="1100" dirty="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3635312598"/>
                  </a:ext>
                </a:extLst>
              </a:tr>
            </a:tbl>
          </a:graphicData>
        </a:graphic>
      </p:graphicFrame>
      <p:sp>
        <p:nvSpPr>
          <p:cNvPr id="13" name="TextBox 12">
            <a:extLst>
              <a:ext uri="{FF2B5EF4-FFF2-40B4-BE49-F238E27FC236}">
                <a16:creationId xmlns:a16="http://schemas.microsoft.com/office/drawing/2014/main" id="{81474737-B603-47DF-9BAF-1E7DB16E33EB}"/>
              </a:ext>
            </a:extLst>
          </p:cNvPr>
          <p:cNvSpPr txBox="1"/>
          <p:nvPr/>
        </p:nvSpPr>
        <p:spPr>
          <a:xfrm>
            <a:off x="3429001" y="3470493"/>
            <a:ext cx="4038599" cy="2554545"/>
          </a:xfrm>
          <a:prstGeom prst="rect">
            <a:avLst/>
          </a:prstGeom>
          <a:noFill/>
          <a:ln>
            <a:solidFill>
              <a:schemeClr val="bg1">
                <a:lumMod val="50000"/>
              </a:schemeClr>
            </a:solidFill>
          </a:ln>
        </p:spPr>
        <p:txBody>
          <a:bodyPr wrap="square" rtlCol="0">
            <a:spAutoFit/>
          </a:bodyPr>
          <a:lstStyle/>
          <a:p>
            <a:r>
              <a:rPr lang="en-US" sz="1600" dirty="0"/>
              <a:t>Meaning of </a:t>
            </a:r>
          </a:p>
          <a:p>
            <a:r>
              <a:rPr lang="en-US" sz="1600" dirty="0"/>
              <a:t>cell at [</a:t>
            </a:r>
            <a:r>
              <a:rPr lang="en-US" sz="1600" b="1" dirty="0">
                <a:solidFill>
                  <a:schemeClr val="tx2"/>
                </a:solidFill>
              </a:rPr>
              <a:t>0</a:t>
            </a:r>
            <a:r>
              <a:rPr lang="en-US" sz="1600" dirty="0"/>
              <a:t>][</a:t>
            </a:r>
            <a:r>
              <a:rPr lang="en-US" sz="1600" b="1" dirty="0">
                <a:solidFill>
                  <a:srgbClr val="C00000"/>
                </a:solidFill>
              </a:rPr>
              <a:t>5</a:t>
            </a:r>
            <a:r>
              <a:rPr lang="en-US" sz="1600" dirty="0"/>
              <a:t>] = _________________________</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0</a:t>
            </a:r>
            <a:r>
              <a:rPr lang="en-US" sz="1600" dirty="0"/>
              <a:t>] = _________________________</a:t>
            </a:r>
          </a:p>
          <a:p>
            <a:endParaRPr lang="en-US" sz="1600" dirty="0"/>
          </a:p>
          <a:p>
            <a:r>
              <a:rPr lang="en-US" sz="1600" dirty="0"/>
              <a:t>cell at [</a:t>
            </a:r>
            <a:r>
              <a:rPr lang="en-US" sz="1600" b="1" dirty="0">
                <a:solidFill>
                  <a:schemeClr val="tx2"/>
                </a:solidFill>
              </a:rPr>
              <a:t>4</a:t>
            </a:r>
            <a:r>
              <a:rPr lang="en-US" sz="1600" dirty="0"/>
              <a:t>][</a:t>
            </a:r>
            <a:r>
              <a:rPr lang="en-US" sz="1600" b="1" dirty="0">
                <a:solidFill>
                  <a:srgbClr val="C00000"/>
                </a:solidFill>
              </a:rPr>
              <a:t>8</a:t>
            </a:r>
            <a:r>
              <a:rPr lang="en-US" sz="1600" dirty="0"/>
              <a:t>] = _________________________</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8</a:t>
            </a:r>
            <a:r>
              <a:rPr lang="en-US" sz="1600" dirty="0"/>
              <a:t>] = _________________________</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7</a:t>
            </a:r>
            <a:r>
              <a:rPr lang="en-US" sz="1600" dirty="0"/>
              <a:t>] = _________________________</a:t>
            </a:r>
          </a:p>
        </p:txBody>
      </p:sp>
    </p:spTree>
    <p:extLst>
      <p:ext uri="{BB962C8B-B14F-4D97-AF65-F5344CB8AC3E}">
        <p14:creationId xmlns:p14="http://schemas.microsoft.com/office/powerpoint/2010/main" val="71308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graphicFrame>
        <p:nvGraphicFramePr>
          <p:cNvPr id="3" name="Table 2"/>
          <p:cNvGraphicFramePr>
            <a:graphicFrameLocks noGrp="1"/>
          </p:cNvGraphicFramePr>
          <p:nvPr/>
        </p:nvGraphicFramePr>
        <p:xfrm>
          <a:off x="259782" y="86936"/>
          <a:ext cx="2133600" cy="201168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T w="12700" cap="flat" cmpd="sng" algn="ctr">
                      <a:solidFill>
                        <a:schemeClr val="tx1"/>
                      </a:solidFill>
                      <a:prstDash val="solid"/>
                      <a:round/>
                      <a:headEnd type="none" w="med" len="med"/>
                      <a:tailEnd type="none" w="med" len="med"/>
                    </a:lnT>
                  </a:tcPr>
                </a:tc>
                <a:tc>
                  <a:txBody>
                    <a:bodyPr/>
                    <a:lstStyle/>
                    <a:p>
                      <a:r>
                        <a:rPr lang="en-US" sz="1600" dirty="0"/>
                        <a:t>4</a:t>
                      </a:r>
                    </a:p>
                  </a:txBody>
                  <a:tcPr>
                    <a:lnT w="12700" cap="flat" cmpd="sng" algn="ctr">
                      <a:solidFill>
                        <a:schemeClr val="tx1"/>
                      </a:solidFill>
                      <a:prstDash val="solid"/>
                      <a:round/>
                      <a:headEnd type="none" w="med" len="med"/>
                      <a:tailEnd type="none" w="med" len="med"/>
                    </a:lnT>
                  </a:tcPr>
                </a:tc>
                <a:tc>
                  <a:txBody>
                    <a:bodyPr/>
                    <a:lstStyle/>
                    <a:p>
                      <a:r>
                        <a:rPr lang="en-US" sz="1600" i="1" dirty="0"/>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4550565"/>
                  </a:ext>
                </a:extLst>
              </a:tr>
              <a:tr h="317500">
                <a:tc>
                  <a:txBody>
                    <a:bodyPr/>
                    <a:lstStyle/>
                    <a:p>
                      <a:r>
                        <a:rPr lang="en-US" sz="1600" dirty="0"/>
                        <a:t>B</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1208061701"/>
                  </a:ext>
                </a:extLst>
              </a:tr>
              <a:tr h="317500">
                <a:tc>
                  <a:txBody>
                    <a:bodyPr/>
                    <a:lstStyle/>
                    <a:p>
                      <a:r>
                        <a:rPr lang="en-US" sz="1600" dirty="0"/>
                        <a:t>C</a:t>
                      </a:r>
                    </a:p>
                  </a:txBody>
                  <a:tcPr/>
                </a:tc>
                <a:tc>
                  <a:txBody>
                    <a:bodyPr/>
                    <a:lstStyle/>
                    <a:p>
                      <a:r>
                        <a:rPr lang="en-US" sz="1600" dirty="0"/>
                        <a:t>2</a:t>
                      </a:r>
                    </a:p>
                  </a:txBody>
                  <a:tcPr/>
                </a:tc>
                <a:tc>
                  <a:txBody>
                    <a:bodyPr/>
                    <a:lstStyle/>
                    <a:p>
                      <a:r>
                        <a:rPr lang="en-US" sz="1600" i="1" dirty="0"/>
                        <a:t>3</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1</a:t>
                      </a:r>
                    </a:p>
                  </a:txBody>
                  <a:tcPr/>
                </a:tc>
                <a:tc>
                  <a:txBody>
                    <a:bodyPr/>
                    <a:lstStyle/>
                    <a:p>
                      <a:r>
                        <a:rPr lang="en-US" sz="1600" i="1" dirty="0"/>
                        <a:t>2</a:t>
                      </a:r>
                    </a:p>
                  </a:txBody>
                  <a:tcPr/>
                </a:tc>
                <a:extLst>
                  <a:ext uri="{0D108BD9-81ED-4DB2-BD59-A6C34878D82A}">
                    <a16:rowId xmlns:a16="http://schemas.microsoft.com/office/drawing/2014/main" val="3013245724"/>
                  </a:ext>
                </a:extLst>
              </a:tr>
            </a:tbl>
          </a:graphicData>
        </a:graphic>
      </p:graphicFrame>
      <p:graphicFrame>
        <p:nvGraphicFramePr>
          <p:cNvPr id="11" name="Table 10">
            <a:extLst>
              <a:ext uri="{FF2B5EF4-FFF2-40B4-BE49-F238E27FC236}">
                <a16:creationId xmlns:a16="http://schemas.microsoft.com/office/drawing/2014/main" id="{5E88CAFA-D162-44B8-8E12-E69CB8229BBD}"/>
              </a:ext>
            </a:extLst>
          </p:cNvPr>
          <p:cNvGraphicFramePr>
            <a:graphicFrameLocks noGrp="1"/>
          </p:cNvGraphicFramePr>
          <p:nvPr/>
        </p:nvGraphicFramePr>
        <p:xfrm>
          <a:off x="3976559" y="685800"/>
          <a:ext cx="4873881" cy="2287145"/>
        </p:xfrm>
        <a:graphic>
          <a:graphicData uri="http://schemas.openxmlformats.org/drawingml/2006/table">
            <a:tbl>
              <a:tblPr firstRow="1" bandRow="1">
                <a:tableStyleId>{BC89EF96-8CEA-46FF-86C4-4CE0E7609802}</a:tableStyleId>
              </a:tblPr>
              <a:tblGrid>
                <a:gridCol w="911481">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223218454"/>
                    </a:ext>
                  </a:extLst>
                </a:gridCol>
                <a:gridCol w="484924">
                  <a:extLst>
                    <a:ext uri="{9D8B030D-6E8A-4147-A177-3AD203B41FA5}">
                      <a16:colId xmlns:a16="http://schemas.microsoft.com/office/drawing/2014/main" val="20007"/>
                    </a:ext>
                  </a:extLst>
                </a:gridCol>
                <a:gridCol w="419071">
                  <a:extLst>
                    <a:ext uri="{9D8B030D-6E8A-4147-A177-3AD203B41FA5}">
                      <a16:colId xmlns:a16="http://schemas.microsoft.com/office/drawing/2014/main" val="20008"/>
                    </a:ext>
                  </a:extLst>
                </a:gridCol>
                <a:gridCol w="467605">
                  <a:extLst>
                    <a:ext uri="{9D8B030D-6E8A-4147-A177-3AD203B41FA5}">
                      <a16:colId xmlns:a16="http://schemas.microsoft.com/office/drawing/2014/main" val="20009"/>
                    </a:ext>
                  </a:extLst>
                </a:gridCol>
              </a:tblGrid>
              <a:tr h="372085">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441">
                <a:tc>
                  <a:txBody>
                    <a:bodyPr/>
                    <a:lstStyle/>
                    <a:p>
                      <a:r>
                        <a:rPr lang="en-US" sz="1100" dirty="0"/>
                        <a:t>0 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085">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7434435D-5F7D-4AA4-94D9-6A2FF01AFD7F}"/>
              </a:ext>
            </a:extLst>
          </p:cNvPr>
          <p:cNvGraphicFramePr>
            <a:graphicFrameLocks noGrp="1"/>
          </p:cNvGraphicFramePr>
          <p:nvPr/>
        </p:nvGraphicFramePr>
        <p:xfrm>
          <a:off x="4659440" y="1106864"/>
          <a:ext cx="225682" cy="1967965"/>
        </p:xfrm>
        <a:graphic>
          <a:graphicData uri="http://schemas.openxmlformats.org/drawingml/2006/table">
            <a:tbl>
              <a:tblPr firstRow="1" bandRow="1">
                <a:tableStyleId>{5940675A-B579-460E-94D1-54222C63F5DA}</a:tableStyleId>
              </a:tblPr>
              <a:tblGrid>
                <a:gridCol w="225682">
                  <a:extLst>
                    <a:ext uri="{9D8B030D-6E8A-4147-A177-3AD203B41FA5}">
                      <a16:colId xmlns:a16="http://schemas.microsoft.com/office/drawing/2014/main" val="20000"/>
                    </a:ext>
                  </a:extLst>
                </a:gridCol>
              </a:tblGrid>
              <a:tr h="393593">
                <a:tc>
                  <a:txBody>
                    <a:bodyPr/>
                    <a:lstStyle/>
                    <a:p>
                      <a:r>
                        <a:rPr lang="en-US"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3593">
                <a:tc>
                  <a:txBody>
                    <a:bodyPr/>
                    <a:lstStyle/>
                    <a:p>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3593">
                <a:tc>
                  <a:txBody>
                    <a:bodyPr/>
                    <a:lstStyle/>
                    <a:p>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3593">
                <a:tc>
                  <a:txBody>
                    <a:bodyPr/>
                    <a:lstStyle/>
                    <a:p>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3593">
                <a:tc>
                  <a:txBody>
                    <a:bodyPr/>
                    <a:lstStyle/>
                    <a:p>
                      <a:r>
                        <a:rPr lang="en-US" sz="16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FFB5AA9-DF09-45D6-9FE8-9289C69B56AC}"/>
              </a:ext>
            </a:extLst>
          </p:cNvPr>
          <p:cNvSpPr txBox="1"/>
          <p:nvPr/>
        </p:nvSpPr>
        <p:spPr>
          <a:xfrm>
            <a:off x="203201" y="2286000"/>
            <a:ext cx="3073399" cy="4524315"/>
          </a:xfrm>
          <a:prstGeom prst="rect">
            <a:avLst/>
          </a:prstGeom>
          <a:noFill/>
          <a:ln>
            <a:solidFill>
              <a:schemeClr val="bg1">
                <a:lumMod val="50000"/>
              </a:schemeClr>
            </a:solidFill>
          </a:ln>
        </p:spPr>
        <p:txBody>
          <a:bodyPr wrap="square" rtlCol="0">
            <a:spAutoFit/>
          </a:bodyPr>
          <a:lstStyle/>
          <a:p>
            <a:r>
              <a:rPr lang="en-US" sz="1600" dirty="0"/>
              <a:t>Let </a:t>
            </a:r>
            <a:r>
              <a:rPr lang="en-US" sz="1600" i="1" dirty="0"/>
              <a:t>Knap(n,{….},W)</a:t>
            </a:r>
            <a:r>
              <a:rPr lang="en-US" sz="1600" dirty="0"/>
              <a:t>-Knapsack pb for n items, and max capacity W</a:t>
            </a:r>
          </a:p>
          <a:p>
            <a:r>
              <a:rPr lang="en-US" sz="1600" dirty="0"/>
              <a:t>E.g.   </a:t>
            </a:r>
          </a:p>
          <a:p>
            <a:r>
              <a:rPr lang="en-US" sz="1600" i="1" dirty="0"/>
              <a:t>Knap(n=4,{A,B,C,D},W=8)</a:t>
            </a:r>
          </a:p>
          <a:p>
            <a:endParaRPr lang="en-US" sz="1600" dirty="0"/>
          </a:p>
          <a:p>
            <a:r>
              <a:rPr lang="en-US" sz="1600" dirty="0"/>
              <a:t>Smaller problems:</a:t>
            </a:r>
          </a:p>
          <a:p>
            <a:r>
              <a:rPr lang="en-US" sz="1600" dirty="0"/>
              <a:t>__________________________</a:t>
            </a:r>
            <a:r>
              <a:rPr lang="en-US" sz="2000" dirty="0"/>
              <a:t> </a:t>
            </a:r>
            <a:endParaRPr lang="en-US" sz="1600" dirty="0"/>
          </a:p>
          <a:p>
            <a:r>
              <a:rPr lang="en-US" sz="1600" dirty="0"/>
              <a:t>__________________________</a:t>
            </a:r>
            <a:r>
              <a:rPr lang="en-US" sz="2000" dirty="0"/>
              <a:t> </a:t>
            </a:r>
            <a:endParaRPr lang="en-US" sz="1600" dirty="0"/>
          </a:p>
          <a:p>
            <a:r>
              <a:rPr lang="en-US" sz="1600" dirty="0"/>
              <a:t>__________________________</a:t>
            </a:r>
            <a:r>
              <a:rPr lang="en-US" sz="2000" dirty="0"/>
              <a:t> </a:t>
            </a:r>
            <a:endParaRPr lang="en-US" sz="1600" dirty="0"/>
          </a:p>
          <a:p>
            <a:r>
              <a:rPr lang="en-US" sz="1600" dirty="0"/>
              <a:t>__________________________</a:t>
            </a:r>
            <a:r>
              <a:rPr lang="en-US" sz="2000" dirty="0"/>
              <a:t> </a:t>
            </a:r>
          </a:p>
          <a:p>
            <a:r>
              <a:rPr lang="en-US" sz="1600" dirty="0"/>
              <a:t>__________________________</a:t>
            </a:r>
            <a:r>
              <a:rPr lang="en-US" sz="2000" dirty="0"/>
              <a:t> </a:t>
            </a:r>
          </a:p>
          <a:p>
            <a:r>
              <a:rPr lang="en-US" sz="1600" dirty="0"/>
              <a:t>__________________________</a:t>
            </a:r>
            <a:r>
              <a:rPr lang="en-US" sz="2000" dirty="0"/>
              <a:t> </a:t>
            </a:r>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25254B2D-F0DC-47C1-A685-32C4EE36E236}"/>
              </a:ext>
            </a:extLst>
          </p:cNvPr>
          <p:cNvSpPr txBox="1"/>
          <p:nvPr/>
        </p:nvSpPr>
        <p:spPr>
          <a:xfrm>
            <a:off x="7620001" y="3074829"/>
            <a:ext cx="4495799" cy="3539430"/>
          </a:xfrm>
          <a:prstGeom prst="rect">
            <a:avLst/>
          </a:prstGeom>
          <a:noFill/>
          <a:ln>
            <a:solidFill>
              <a:schemeClr val="bg1">
                <a:lumMod val="50000"/>
              </a:schemeClr>
            </a:solidFill>
          </a:ln>
        </p:spPr>
        <p:txBody>
          <a:bodyPr wrap="square" rtlCol="0">
            <a:spAutoFit/>
          </a:bodyPr>
          <a:lstStyle/>
          <a:p>
            <a:r>
              <a:rPr lang="en-US" sz="1600" b="1" i="1" dirty="0"/>
              <a:t>Knap(n=4,{A,B,C,D},W=8)</a:t>
            </a:r>
          </a:p>
          <a:p>
            <a:r>
              <a:rPr lang="en-US" sz="1600" dirty="0"/>
              <a:t>What choices do we have? (especially related to consecutive problems in size)</a:t>
            </a:r>
          </a:p>
          <a:p>
            <a:endParaRPr lang="en-US" sz="900" dirty="0"/>
          </a:p>
          <a:p>
            <a:r>
              <a:rPr lang="en-US" sz="1600" dirty="0"/>
              <a:t>For one item  :</a:t>
            </a:r>
          </a:p>
          <a:p>
            <a:r>
              <a:rPr lang="en-US" sz="1600" dirty="0"/>
              <a:t>                          </a:t>
            </a:r>
          </a:p>
          <a:p>
            <a:endParaRPr lang="en-US" sz="900" dirty="0"/>
          </a:p>
          <a:p>
            <a:r>
              <a:rPr lang="en-US" sz="1600" dirty="0"/>
              <a:t>E.g. for item D:</a:t>
            </a:r>
          </a:p>
          <a:p>
            <a:r>
              <a:rPr lang="en-US" sz="1600" dirty="0"/>
              <a:t>                           </a:t>
            </a:r>
          </a:p>
          <a:p>
            <a:endParaRPr lang="en-US" sz="900" dirty="0"/>
          </a:p>
          <a:p>
            <a:pPr marL="285750" indent="-285750">
              <a:buFont typeface="Symbol" panose="05050102010706020507" pitchFamily="18" charset="2"/>
              <a:buChar char="Þ"/>
            </a:pPr>
            <a:r>
              <a:rPr lang="en-US" sz="1600" b="1" dirty="0"/>
              <a:t>sol is</a:t>
            </a:r>
          </a:p>
          <a:p>
            <a:pPr marL="285750" indent="-285750">
              <a:buFont typeface="Symbol" panose="05050102010706020507" pitchFamily="18" charset="2"/>
              <a:buChar char="Þ"/>
            </a:pPr>
            <a:endParaRPr lang="en-US" sz="900" dirty="0"/>
          </a:p>
          <a:p>
            <a:r>
              <a:rPr lang="en-US" sz="1600" dirty="0"/>
              <a:t>E.g. for choice at item D </a:t>
            </a:r>
            <a:r>
              <a:rPr lang="en-US" sz="1600" b="1" dirty="0"/>
              <a:t>sol is</a:t>
            </a:r>
            <a:endParaRPr lang="en-US" sz="1600" dirty="0"/>
          </a:p>
          <a:p>
            <a:r>
              <a:rPr lang="en-US" sz="1600" dirty="0"/>
              <a:t> </a:t>
            </a:r>
          </a:p>
          <a:p>
            <a:endParaRPr lang="en-US" sz="1400" dirty="0"/>
          </a:p>
          <a:p>
            <a:endParaRPr lang="en-US" sz="1400" dirty="0"/>
          </a:p>
        </p:txBody>
      </p:sp>
      <p:graphicFrame>
        <p:nvGraphicFramePr>
          <p:cNvPr id="8" name="Table 7">
            <a:extLst>
              <a:ext uri="{FF2B5EF4-FFF2-40B4-BE49-F238E27FC236}">
                <a16:creationId xmlns:a16="http://schemas.microsoft.com/office/drawing/2014/main" id="{40B08F0A-B074-454D-841C-7E26D46015AA}"/>
              </a:ext>
            </a:extLst>
          </p:cNvPr>
          <p:cNvGraphicFramePr>
            <a:graphicFrameLocks noGrp="1"/>
          </p:cNvGraphicFramePr>
          <p:nvPr/>
        </p:nvGraphicFramePr>
        <p:xfrm>
          <a:off x="9761219" y="2534821"/>
          <a:ext cx="2133600" cy="259080"/>
        </p:xfrm>
        <a:graphic>
          <a:graphicData uri="http://schemas.openxmlformats.org/drawingml/2006/table">
            <a:tbl>
              <a:tblPr firstRow="1" bandRow="1">
                <a:tableStyleId>{5940675A-B579-460E-94D1-54222C63F5DA}</a:tableStyleId>
              </a:tblPr>
              <a:tblGrid>
                <a:gridCol w="266700">
                  <a:extLst>
                    <a:ext uri="{9D8B030D-6E8A-4147-A177-3AD203B41FA5}">
                      <a16:colId xmlns:a16="http://schemas.microsoft.com/office/drawing/2014/main" val="268854421"/>
                    </a:ext>
                  </a:extLst>
                </a:gridCol>
                <a:gridCol w="266700">
                  <a:extLst>
                    <a:ext uri="{9D8B030D-6E8A-4147-A177-3AD203B41FA5}">
                      <a16:colId xmlns:a16="http://schemas.microsoft.com/office/drawing/2014/main" val="2326667114"/>
                    </a:ext>
                  </a:extLst>
                </a:gridCol>
                <a:gridCol w="266700">
                  <a:extLst>
                    <a:ext uri="{9D8B030D-6E8A-4147-A177-3AD203B41FA5}">
                      <a16:colId xmlns:a16="http://schemas.microsoft.com/office/drawing/2014/main" val="1916021305"/>
                    </a:ext>
                  </a:extLst>
                </a:gridCol>
                <a:gridCol w="266700">
                  <a:extLst>
                    <a:ext uri="{9D8B030D-6E8A-4147-A177-3AD203B41FA5}">
                      <a16:colId xmlns:a16="http://schemas.microsoft.com/office/drawing/2014/main" val="1580505206"/>
                    </a:ext>
                  </a:extLst>
                </a:gridCol>
                <a:gridCol w="266700">
                  <a:extLst>
                    <a:ext uri="{9D8B030D-6E8A-4147-A177-3AD203B41FA5}">
                      <a16:colId xmlns:a16="http://schemas.microsoft.com/office/drawing/2014/main" val="3436168998"/>
                    </a:ext>
                  </a:extLst>
                </a:gridCol>
                <a:gridCol w="266700">
                  <a:extLst>
                    <a:ext uri="{9D8B030D-6E8A-4147-A177-3AD203B41FA5}">
                      <a16:colId xmlns:a16="http://schemas.microsoft.com/office/drawing/2014/main" val="2718521855"/>
                    </a:ext>
                  </a:extLst>
                </a:gridCol>
                <a:gridCol w="266700">
                  <a:extLst>
                    <a:ext uri="{9D8B030D-6E8A-4147-A177-3AD203B41FA5}">
                      <a16:colId xmlns:a16="http://schemas.microsoft.com/office/drawing/2014/main" val="2507025504"/>
                    </a:ext>
                  </a:extLst>
                </a:gridCol>
                <a:gridCol w="266700">
                  <a:extLst>
                    <a:ext uri="{9D8B030D-6E8A-4147-A177-3AD203B41FA5}">
                      <a16:colId xmlns:a16="http://schemas.microsoft.com/office/drawing/2014/main" val="487800454"/>
                    </a:ext>
                  </a:extLst>
                </a:gridCol>
              </a:tblGrid>
              <a:tr h="228601">
                <a:tc>
                  <a:txBody>
                    <a:bodyPr/>
                    <a:lstStyle/>
                    <a:p>
                      <a:endParaRPr lang="en-US" sz="1100" dirty="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3635312598"/>
                  </a:ext>
                </a:extLst>
              </a:tr>
            </a:tbl>
          </a:graphicData>
        </a:graphic>
      </p:graphicFrame>
      <p:sp>
        <p:nvSpPr>
          <p:cNvPr id="13" name="TextBox 12">
            <a:extLst>
              <a:ext uri="{FF2B5EF4-FFF2-40B4-BE49-F238E27FC236}">
                <a16:creationId xmlns:a16="http://schemas.microsoft.com/office/drawing/2014/main" id="{81474737-B603-47DF-9BAF-1E7DB16E33EB}"/>
              </a:ext>
            </a:extLst>
          </p:cNvPr>
          <p:cNvSpPr txBox="1"/>
          <p:nvPr/>
        </p:nvSpPr>
        <p:spPr>
          <a:xfrm>
            <a:off x="3429001" y="3470493"/>
            <a:ext cx="4038599" cy="2554545"/>
          </a:xfrm>
          <a:prstGeom prst="rect">
            <a:avLst/>
          </a:prstGeom>
          <a:noFill/>
          <a:ln>
            <a:solidFill>
              <a:schemeClr val="bg1">
                <a:lumMod val="50000"/>
              </a:schemeClr>
            </a:solidFill>
          </a:ln>
        </p:spPr>
        <p:txBody>
          <a:bodyPr wrap="square" rtlCol="0">
            <a:spAutoFit/>
          </a:bodyPr>
          <a:lstStyle/>
          <a:p>
            <a:r>
              <a:rPr lang="en-US" sz="1600" dirty="0"/>
              <a:t>Meaning of </a:t>
            </a:r>
          </a:p>
          <a:p>
            <a:r>
              <a:rPr lang="en-US" sz="1600" dirty="0"/>
              <a:t>cell at [</a:t>
            </a:r>
            <a:r>
              <a:rPr lang="en-US" sz="1600" b="1" dirty="0">
                <a:solidFill>
                  <a:schemeClr val="tx2"/>
                </a:solidFill>
              </a:rPr>
              <a:t>0</a:t>
            </a:r>
            <a:r>
              <a:rPr lang="en-US" sz="1600" dirty="0"/>
              <a:t>][</a:t>
            </a:r>
            <a:r>
              <a:rPr lang="en-US" sz="1600" b="1" dirty="0">
                <a:solidFill>
                  <a:srgbClr val="C00000"/>
                </a:solidFill>
              </a:rPr>
              <a:t>5</a:t>
            </a:r>
            <a:r>
              <a:rPr lang="en-US" sz="1600" dirty="0"/>
              <a:t>] = _________________________</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0</a:t>
            </a:r>
            <a:r>
              <a:rPr lang="en-US" sz="1600" dirty="0"/>
              <a:t>] = _________________________</a:t>
            </a:r>
          </a:p>
          <a:p>
            <a:endParaRPr lang="en-US" sz="1600" dirty="0"/>
          </a:p>
          <a:p>
            <a:r>
              <a:rPr lang="en-US" sz="1600" dirty="0"/>
              <a:t>cell at [</a:t>
            </a:r>
            <a:r>
              <a:rPr lang="en-US" sz="1600" b="1" dirty="0">
                <a:solidFill>
                  <a:schemeClr val="tx2"/>
                </a:solidFill>
              </a:rPr>
              <a:t>4</a:t>
            </a:r>
            <a:r>
              <a:rPr lang="en-US" sz="1600" dirty="0"/>
              <a:t>][</a:t>
            </a:r>
            <a:r>
              <a:rPr lang="en-US" sz="1600" b="1" dirty="0">
                <a:solidFill>
                  <a:srgbClr val="C00000"/>
                </a:solidFill>
              </a:rPr>
              <a:t>8</a:t>
            </a:r>
            <a:r>
              <a:rPr lang="en-US" sz="1600" dirty="0"/>
              <a:t>] = _________________________</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8</a:t>
            </a:r>
            <a:r>
              <a:rPr lang="en-US" sz="1600" dirty="0"/>
              <a:t>] = _________________________</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7</a:t>
            </a:r>
            <a:r>
              <a:rPr lang="en-US" sz="1600" dirty="0"/>
              <a:t>] = _________________________</a:t>
            </a:r>
          </a:p>
        </p:txBody>
      </p:sp>
    </p:spTree>
    <p:extLst>
      <p:ext uri="{BB962C8B-B14F-4D97-AF65-F5344CB8AC3E}">
        <p14:creationId xmlns:p14="http://schemas.microsoft.com/office/powerpoint/2010/main" val="3553746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13364223"/>
              </p:ext>
            </p:extLst>
          </p:nvPr>
        </p:nvGraphicFramePr>
        <p:xfrm>
          <a:off x="259782" y="86936"/>
          <a:ext cx="2133600" cy="201168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4550565"/>
                  </a:ext>
                </a:extLst>
              </a:tr>
              <a:tr h="317500">
                <a:tc>
                  <a:txBody>
                    <a:bodyPr/>
                    <a:lstStyle/>
                    <a:p>
                      <a:r>
                        <a:rPr lang="en-US" sz="1600" dirty="0"/>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061701"/>
                  </a:ext>
                </a:extLst>
              </a:tr>
              <a:tr h="317500">
                <a:tc>
                  <a:txBody>
                    <a:bodyPr/>
                    <a:lstStyle/>
                    <a:p>
                      <a:r>
                        <a:rPr lang="en-US" sz="1600" dirty="0"/>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579256"/>
                  </a:ext>
                </a:extLst>
              </a:tr>
              <a:tr h="317500">
                <a:tc>
                  <a:txBody>
                    <a:bodyPr/>
                    <a:lstStyle/>
                    <a:p>
                      <a:r>
                        <a:rPr lang="en-US" sz="1600" dirty="0"/>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i="1"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3245724"/>
                  </a:ext>
                </a:extLst>
              </a:tr>
            </a:tbl>
          </a:graphicData>
        </a:graphic>
      </p:graphicFrame>
      <p:graphicFrame>
        <p:nvGraphicFramePr>
          <p:cNvPr id="11" name="Table 10">
            <a:extLst>
              <a:ext uri="{FF2B5EF4-FFF2-40B4-BE49-F238E27FC236}">
                <a16:creationId xmlns:a16="http://schemas.microsoft.com/office/drawing/2014/main" id="{5E88CAFA-D162-44B8-8E12-E69CB8229BBD}"/>
              </a:ext>
            </a:extLst>
          </p:cNvPr>
          <p:cNvGraphicFramePr>
            <a:graphicFrameLocks noGrp="1"/>
          </p:cNvGraphicFramePr>
          <p:nvPr/>
        </p:nvGraphicFramePr>
        <p:xfrm>
          <a:off x="3976559" y="685800"/>
          <a:ext cx="4873881" cy="2287145"/>
        </p:xfrm>
        <a:graphic>
          <a:graphicData uri="http://schemas.openxmlformats.org/drawingml/2006/table">
            <a:tbl>
              <a:tblPr firstRow="1" bandRow="1">
                <a:tableStyleId>{BC89EF96-8CEA-46FF-86C4-4CE0E7609802}</a:tableStyleId>
              </a:tblPr>
              <a:tblGrid>
                <a:gridCol w="911481">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223218454"/>
                    </a:ext>
                  </a:extLst>
                </a:gridCol>
                <a:gridCol w="484924">
                  <a:extLst>
                    <a:ext uri="{9D8B030D-6E8A-4147-A177-3AD203B41FA5}">
                      <a16:colId xmlns:a16="http://schemas.microsoft.com/office/drawing/2014/main" val="20007"/>
                    </a:ext>
                  </a:extLst>
                </a:gridCol>
                <a:gridCol w="419071">
                  <a:extLst>
                    <a:ext uri="{9D8B030D-6E8A-4147-A177-3AD203B41FA5}">
                      <a16:colId xmlns:a16="http://schemas.microsoft.com/office/drawing/2014/main" val="20008"/>
                    </a:ext>
                  </a:extLst>
                </a:gridCol>
                <a:gridCol w="467605">
                  <a:extLst>
                    <a:ext uri="{9D8B030D-6E8A-4147-A177-3AD203B41FA5}">
                      <a16:colId xmlns:a16="http://schemas.microsoft.com/office/drawing/2014/main" val="20009"/>
                    </a:ext>
                  </a:extLst>
                </a:gridCol>
              </a:tblGrid>
              <a:tr h="372085">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89441">
                <a:tc>
                  <a:txBody>
                    <a:bodyPr/>
                    <a:lstStyle/>
                    <a:p>
                      <a:r>
                        <a:rPr lang="en-US" sz="1100" dirty="0"/>
                        <a:t>0 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2085">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72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7434435D-5F7D-4AA4-94D9-6A2FF01AFD7F}"/>
              </a:ext>
            </a:extLst>
          </p:cNvPr>
          <p:cNvGraphicFramePr>
            <a:graphicFrameLocks noGrp="1"/>
          </p:cNvGraphicFramePr>
          <p:nvPr/>
        </p:nvGraphicFramePr>
        <p:xfrm>
          <a:off x="4659440" y="1106864"/>
          <a:ext cx="225682" cy="1967965"/>
        </p:xfrm>
        <a:graphic>
          <a:graphicData uri="http://schemas.openxmlformats.org/drawingml/2006/table">
            <a:tbl>
              <a:tblPr firstRow="1" bandRow="1">
                <a:tableStyleId>{5940675A-B579-460E-94D1-54222C63F5DA}</a:tableStyleId>
              </a:tblPr>
              <a:tblGrid>
                <a:gridCol w="225682">
                  <a:extLst>
                    <a:ext uri="{9D8B030D-6E8A-4147-A177-3AD203B41FA5}">
                      <a16:colId xmlns:a16="http://schemas.microsoft.com/office/drawing/2014/main" val="20000"/>
                    </a:ext>
                  </a:extLst>
                </a:gridCol>
              </a:tblGrid>
              <a:tr h="393593">
                <a:tc>
                  <a:txBody>
                    <a:bodyPr/>
                    <a:lstStyle/>
                    <a:p>
                      <a:r>
                        <a:rPr lang="en-US" sz="1600" dirty="0"/>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3593">
                <a:tc>
                  <a:txBody>
                    <a:bodyPr/>
                    <a:lstStyle/>
                    <a:p>
                      <a:r>
                        <a:rPr lang="en-US" sz="1600" dirty="0"/>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3593">
                <a:tc>
                  <a:txBody>
                    <a:bodyPr/>
                    <a:lstStyle/>
                    <a:p>
                      <a:r>
                        <a:rPr lang="en-US" sz="1600" dirty="0"/>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3593">
                <a:tc>
                  <a:txBody>
                    <a:bodyPr/>
                    <a:lstStyle/>
                    <a:p>
                      <a:r>
                        <a:rPr lang="en-US" sz="1600" dirty="0"/>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3593">
                <a:tc>
                  <a:txBody>
                    <a:bodyPr/>
                    <a:lstStyle/>
                    <a:p>
                      <a:r>
                        <a:rPr lang="en-US" sz="1600" dirty="0"/>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CFFB5AA9-DF09-45D6-9FE8-9289C69B56AC}"/>
              </a:ext>
            </a:extLst>
          </p:cNvPr>
          <p:cNvSpPr txBox="1"/>
          <p:nvPr/>
        </p:nvSpPr>
        <p:spPr>
          <a:xfrm>
            <a:off x="203201" y="2286000"/>
            <a:ext cx="3073399" cy="4493538"/>
          </a:xfrm>
          <a:prstGeom prst="rect">
            <a:avLst/>
          </a:prstGeom>
          <a:noFill/>
          <a:ln>
            <a:solidFill>
              <a:schemeClr val="bg1">
                <a:lumMod val="50000"/>
              </a:schemeClr>
            </a:solidFill>
          </a:ln>
        </p:spPr>
        <p:txBody>
          <a:bodyPr wrap="square" rtlCol="0">
            <a:spAutoFit/>
          </a:bodyPr>
          <a:lstStyle/>
          <a:p>
            <a:r>
              <a:rPr lang="en-US" sz="1600" dirty="0"/>
              <a:t>Let </a:t>
            </a:r>
            <a:r>
              <a:rPr lang="en-US" sz="1600" i="1" dirty="0"/>
              <a:t>Knap(n,{….},W)</a:t>
            </a:r>
            <a:r>
              <a:rPr lang="en-US" sz="1600" dirty="0"/>
              <a:t>-Knapsack pb for n items, and max capacity W</a:t>
            </a:r>
          </a:p>
          <a:p>
            <a:r>
              <a:rPr lang="en-US" sz="1600" dirty="0"/>
              <a:t>E.g.   </a:t>
            </a:r>
          </a:p>
          <a:p>
            <a:r>
              <a:rPr lang="en-US" sz="1600" i="1" dirty="0"/>
              <a:t>Knap(n=4,{A,B,C,D},W=8)</a:t>
            </a:r>
          </a:p>
          <a:p>
            <a:endParaRPr lang="en-US" sz="1600" dirty="0"/>
          </a:p>
          <a:p>
            <a:r>
              <a:rPr lang="en-US" sz="1600" dirty="0"/>
              <a:t>Smaller problems:</a:t>
            </a:r>
          </a:p>
          <a:p>
            <a:r>
              <a:rPr lang="en-US" sz="1600" dirty="0"/>
              <a:t>_Knap (n=4,{A,B,C,D}, W=7)___</a:t>
            </a:r>
            <a:r>
              <a:rPr lang="en-US" sz="2000" dirty="0"/>
              <a:t> </a:t>
            </a:r>
            <a:endParaRPr lang="en-US" sz="1600" dirty="0"/>
          </a:p>
          <a:p>
            <a:r>
              <a:rPr lang="en-US" sz="1600" dirty="0"/>
              <a:t>_Knap (n=4,{A,B,C,D}, W=6)___</a:t>
            </a:r>
            <a:r>
              <a:rPr lang="en-US" sz="2000" dirty="0"/>
              <a:t> </a:t>
            </a:r>
            <a:endParaRPr lang="en-US" sz="1600" dirty="0"/>
          </a:p>
          <a:p>
            <a:r>
              <a:rPr lang="en-US" sz="1600" dirty="0"/>
              <a:t>_Knap (n=4,{A,B,C,D}, W=0)___</a:t>
            </a:r>
            <a:r>
              <a:rPr lang="en-US" sz="2000" dirty="0"/>
              <a:t> </a:t>
            </a:r>
            <a:endParaRPr lang="en-US" sz="1600" dirty="0"/>
          </a:p>
          <a:p>
            <a:r>
              <a:rPr lang="en-US" sz="1600" dirty="0"/>
              <a:t>_Knap (n=3,{A,B,C},     W=8)___</a:t>
            </a:r>
            <a:r>
              <a:rPr lang="en-US" sz="2000" dirty="0"/>
              <a:t> </a:t>
            </a:r>
          </a:p>
          <a:p>
            <a:r>
              <a:rPr lang="en-US" sz="1600" dirty="0"/>
              <a:t>_Knap (n=2,{A,B},        W=8)___</a:t>
            </a:r>
            <a:r>
              <a:rPr lang="en-US" sz="2000" dirty="0"/>
              <a:t> </a:t>
            </a:r>
          </a:p>
          <a:p>
            <a:r>
              <a:rPr lang="en-US" sz="1600" dirty="0"/>
              <a:t>_Knap (n=0,{ },             W=8)___</a:t>
            </a:r>
            <a:r>
              <a:rPr lang="en-US" sz="2000" dirty="0"/>
              <a:t> </a:t>
            </a:r>
          </a:p>
          <a:p>
            <a:endParaRPr lang="en-US" dirty="0"/>
          </a:p>
          <a:p>
            <a:r>
              <a:rPr lang="en-US" dirty="0"/>
              <a:t>Note that we use the same order for the items: A,B,C,D.</a:t>
            </a:r>
          </a:p>
          <a:p>
            <a:r>
              <a:rPr lang="en-US" sz="1600" dirty="0"/>
              <a:t>=&gt; for n=3 only {A,B,C} (no {A,B,D})</a:t>
            </a:r>
          </a:p>
        </p:txBody>
      </p:sp>
      <p:sp>
        <p:nvSpPr>
          <p:cNvPr id="7" name="TextBox 6">
            <a:extLst>
              <a:ext uri="{FF2B5EF4-FFF2-40B4-BE49-F238E27FC236}">
                <a16:creationId xmlns:a16="http://schemas.microsoft.com/office/drawing/2014/main" id="{25254B2D-F0DC-47C1-A685-32C4EE36E236}"/>
              </a:ext>
            </a:extLst>
          </p:cNvPr>
          <p:cNvSpPr txBox="1"/>
          <p:nvPr/>
        </p:nvSpPr>
        <p:spPr>
          <a:xfrm>
            <a:off x="7620001" y="3074829"/>
            <a:ext cx="4495799" cy="3570208"/>
          </a:xfrm>
          <a:prstGeom prst="rect">
            <a:avLst/>
          </a:prstGeom>
          <a:noFill/>
          <a:ln>
            <a:solidFill>
              <a:schemeClr val="bg1">
                <a:lumMod val="50000"/>
              </a:schemeClr>
            </a:solidFill>
          </a:ln>
        </p:spPr>
        <p:txBody>
          <a:bodyPr wrap="square" rtlCol="0">
            <a:spAutoFit/>
          </a:bodyPr>
          <a:lstStyle/>
          <a:p>
            <a:r>
              <a:rPr lang="en-US" sz="1600" b="1" i="1"/>
              <a:t>Knap(n=4,{A,B,C,D},W=8)</a:t>
            </a:r>
          </a:p>
          <a:p>
            <a:r>
              <a:rPr lang="en-US" sz="1600"/>
              <a:t>What </a:t>
            </a:r>
            <a:r>
              <a:rPr lang="en-US" sz="1600" dirty="0"/>
              <a:t>choices do we have? (especially related to consecutive problems in size)</a:t>
            </a:r>
          </a:p>
          <a:p>
            <a:endParaRPr lang="en-US" sz="900" dirty="0"/>
          </a:p>
          <a:p>
            <a:r>
              <a:rPr lang="en-US" sz="1600" dirty="0"/>
              <a:t>For one item  :    - do not take it</a:t>
            </a:r>
          </a:p>
          <a:p>
            <a:r>
              <a:rPr lang="en-US" sz="1600" dirty="0"/>
              <a:t>                              - take it </a:t>
            </a:r>
          </a:p>
          <a:p>
            <a:endParaRPr lang="en-US" sz="900" dirty="0"/>
          </a:p>
          <a:p>
            <a:r>
              <a:rPr lang="en-US" sz="1600" dirty="0"/>
              <a:t>E.g. for item D:    - do not take D</a:t>
            </a:r>
          </a:p>
          <a:p>
            <a:r>
              <a:rPr lang="en-US" sz="1600" dirty="0"/>
              <a:t>                               - take D </a:t>
            </a:r>
          </a:p>
          <a:p>
            <a:endParaRPr lang="en-US" sz="900" dirty="0"/>
          </a:p>
          <a:p>
            <a:pPr marL="285750" indent="-285750">
              <a:buFont typeface="Symbol" panose="05050102010706020507" pitchFamily="18" charset="2"/>
              <a:buChar char="Þ"/>
            </a:pPr>
            <a:r>
              <a:rPr lang="en-US" sz="1600" b="1" dirty="0"/>
              <a:t>sol is max of solutions for each choice</a:t>
            </a:r>
          </a:p>
          <a:p>
            <a:pPr marL="285750" indent="-285750">
              <a:buFont typeface="Symbol" panose="05050102010706020507" pitchFamily="18" charset="2"/>
              <a:buChar char="Þ"/>
            </a:pPr>
            <a:endParaRPr lang="en-US" sz="900" dirty="0"/>
          </a:p>
          <a:p>
            <a:r>
              <a:rPr lang="en-US" sz="1600" dirty="0"/>
              <a:t>E.g. for choice at item D </a:t>
            </a:r>
            <a:r>
              <a:rPr lang="en-US" sz="1600" b="1" dirty="0"/>
              <a:t>sol is max of</a:t>
            </a:r>
            <a:r>
              <a:rPr lang="en-US" sz="1600" dirty="0"/>
              <a:t>: </a:t>
            </a:r>
          </a:p>
          <a:p>
            <a:r>
              <a:rPr lang="en-US" sz="1600" dirty="0"/>
              <a:t>- Knap(n=3,{A,B,C},W=8)                          </a:t>
            </a:r>
            <a:r>
              <a:rPr lang="en-US" sz="1400" dirty="0"/>
              <a:t>(do not take D)</a:t>
            </a:r>
            <a:r>
              <a:rPr lang="en-US" sz="1600" dirty="0"/>
              <a:t>                     </a:t>
            </a:r>
          </a:p>
          <a:p>
            <a:r>
              <a:rPr lang="en-US" sz="1600" dirty="0"/>
              <a:t>- value(D)+Knap(n=3,{A,B,C},W=8-weight(D))</a:t>
            </a:r>
            <a:r>
              <a:rPr lang="en-US" sz="1400" dirty="0"/>
              <a:t>  (take D</a:t>
            </a:r>
          </a:p>
          <a:p>
            <a:r>
              <a:rPr lang="en-US" sz="1400" dirty="0"/>
              <a:t>                                                                                              if it fits)</a:t>
            </a:r>
          </a:p>
        </p:txBody>
      </p:sp>
      <p:graphicFrame>
        <p:nvGraphicFramePr>
          <p:cNvPr id="8" name="Table 7">
            <a:extLst>
              <a:ext uri="{FF2B5EF4-FFF2-40B4-BE49-F238E27FC236}">
                <a16:creationId xmlns:a16="http://schemas.microsoft.com/office/drawing/2014/main" id="{40B08F0A-B074-454D-841C-7E26D46015AA}"/>
              </a:ext>
            </a:extLst>
          </p:cNvPr>
          <p:cNvGraphicFramePr>
            <a:graphicFrameLocks noGrp="1"/>
          </p:cNvGraphicFramePr>
          <p:nvPr/>
        </p:nvGraphicFramePr>
        <p:xfrm>
          <a:off x="9761219" y="2534821"/>
          <a:ext cx="2133600" cy="259080"/>
        </p:xfrm>
        <a:graphic>
          <a:graphicData uri="http://schemas.openxmlformats.org/drawingml/2006/table">
            <a:tbl>
              <a:tblPr firstRow="1" bandRow="1">
                <a:tableStyleId>{5940675A-B579-460E-94D1-54222C63F5DA}</a:tableStyleId>
              </a:tblPr>
              <a:tblGrid>
                <a:gridCol w="266700">
                  <a:extLst>
                    <a:ext uri="{9D8B030D-6E8A-4147-A177-3AD203B41FA5}">
                      <a16:colId xmlns:a16="http://schemas.microsoft.com/office/drawing/2014/main" val="268854421"/>
                    </a:ext>
                  </a:extLst>
                </a:gridCol>
                <a:gridCol w="266700">
                  <a:extLst>
                    <a:ext uri="{9D8B030D-6E8A-4147-A177-3AD203B41FA5}">
                      <a16:colId xmlns:a16="http://schemas.microsoft.com/office/drawing/2014/main" val="2326667114"/>
                    </a:ext>
                  </a:extLst>
                </a:gridCol>
                <a:gridCol w="266700">
                  <a:extLst>
                    <a:ext uri="{9D8B030D-6E8A-4147-A177-3AD203B41FA5}">
                      <a16:colId xmlns:a16="http://schemas.microsoft.com/office/drawing/2014/main" val="1916021305"/>
                    </a:ext>
                  </a:extLst>
                </a:gridCol>
                <a:gridCol w="266700">
                  <a:extLst>
                    <a:ext uri="{9D8B030D-6E8A-4147-A177-3AD203B41FA5}">
                      <a16:colId xmlns:a16="http://schemas.microsoft.com/office/drawing/2014/main" val="1580505206"/>
                    </a:ext>
                  </a:extLst>
                </a:gridCol>
                <a:gridCol w="266700">
                  <a:extLst>
                    <a:ext uri="{9D8B030D-6E8A-4147-A177-3AD203B41FA5}">
                      <a16:colId xmlns:a16="http://schemas.microsoft.com/office/drawing/2014/main" val="3436168998"/>
                    </a:ext>
                  </a:extLst>
                </a:gridCol>
                <a:gridCol w="266700">
                  <a:extLst>
                    <a:ext uri="{9D8B030D-6E8A-4147-A177-3AD203B41FA5}">
                      <a16:colId xmlns:a16="http://schemas.microsoft.com/office/drawing/2014/main" val="2718521855"/>
                    </a:ext>
                  </a:extLst>
                </a:gridCol>
                <a:gridCol w="266700">
                  <a:extLst>
                    <a:ext uri="{9D8B030D-6E8A-4147-A177-3AD203B41FA5}">
                      <a16:colId xmlns:a16="http://schemas.microsoft.com/office/drawing/2014/main" val="2507025504"/>
                    </a:ext>
                  </a:extLst>
                </a:gridCol>
                <a:gridCol w="266700">
                  <a:extLst>
                    <a:ext uri="{9D8B030D-6E8A-4147-A177-3AD203B41FA5}">
                      <a16:colId xmlns:a16="http://schemas.microsoft.com/office/drawing/2014/main" val="487800454"/>
                    </a:ext>
                  </a:extLst>
                </a:gridCol>
              </a:tblGrid>
              <a:tr h="228601">
                <a:tc>
                  <a:txBody>
                    <a:bodyPr/>
                    <a:lstStyle/>
                    <a:p>
                      <a:endParaRPr lang="en-US" sz="1100" dirty="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a:p>
                  </a:txBody>
                  <a:tcPr/>
                </a:tc>
                <a:tc>
                  <a:txBody>
                    <a:bodyPr/>
                    <a:lstStyle/>
                    <a:p>
                      <a:endParaRPr lang="en-US" sz="1100" dirty="0"/>
                    </a:p>
                  </a:txBody>
                  <a:tcPr/>
                </a:tc>
                <a:extLst>
                  <a:ext uri="{0D108BD9-81ED-4DB2-BD59-A6C34878D82A}">
                    <a16:rowId xmlns:a16="http://schemas.microsoft.com/office/drawing/2014/main" val="3635312598"/>
                  </a:ext>
                </a:extLst>
              </a:tr>
            </a:tbl>
          </a:graphicData>
        </a:graphic>
      </p:graphicFrame>
      <p:sp>
        <p:nvSpPr>
          <p:cNvPr id="13" name="TextBox 12">
            <a:extLst>
              <a:ext uri="{FF2B5EF4-FFF2-40B4-BE49-F238E27FC236}">
                <a16:creationId xmlns:a16="http://schemas.microsoft.com/office/drawing/2014/main" id="{81474737-B603-47DF-9BAF-1E7DB16E33EB}"/>
              </a:ext>
            </a:extLst>
          </p:cNvPr>
          <p:cNvSpPr txBox="1"/>
          <p:nvPr/>
        </p:nvSpPr>
        <p:spPr>
          <a:xfrm>
            <a:off x="3429001" y="3470493"/>
            <a:ext cx="4038599" cy="2554545"/>
          </a:xfrm>
          <a:prstGeom prst="rect">
            <a:avLst/>
          </a:prstGeom>
          <a:noFill/>
          <a:ln>
            <a:solidFill>
              <a:schemeClr val="bg1">
                <a:lumMod val="50000"/>
              </a:schemeClr>
            </a:solidFill>
          </a:ln>
        </p:spPr>
        <p:txBody>
          <a:bodyPr wrap="square" rtlCol="0">
            <a:spAutoFit/>
          </a:bodyPr>
          <a:lstStyle/>
          <a:p>
            <a:r>
              <a:rPr lang="en-US" sz="1600" dirty="0"/>
              <a:t>Meaning of </a:t>
            </a:r>
          </a:p>
          <a:p>
            <a:r>
              <a:rPr lang="en-US" sz="1600" dirty="0"/>
              <a:t>cell at [</a:t>
            </a:r>
            <a:r>
              <a:rPr lang="en-US" sz="1600" b="1" dirty="0">
                <a:solidFill>
                  <a:schemeClr val="tx2"/>
                </a:solidFill>
              </a:rPr>
              <a:t>0</a:t>
            </a:r>
            <a:r>
              <a:rPr lang="en-US" sz="1600" dirty="0"/>
              <a:t>][</a:t>
            </a:r>
            <a:r>
              <a:rPr lang="en-US" sz="1600" b="1" dirty="0">
                <a:solidFill>
                  <a:srgbClr val="C00000"/>
                </a:solidFill>
              </a:rPr>
              <a:t>5</a:t>
            </a:r>
            <a:r>
              <a:rPr lang="en-US" sz="1600" dirty="0"/>
              <a:t>] = Sol for Knap(n=</a:t>
            </a:r>
            <a:r>
              <a:rPr lang="en-US" sz="1600" b="1" dirty="0">
                <a:solidFill>
                  <a:schemeClr val="tx2"/>
                </a:solidFill>
              </a:rPr>
              <a:t>0</a:t>
            </a:r>
            <a:r>
              <a:rPr lang="en-US" sz="1600" b="1" dirty="0"/>
              <a:t>,</a:t>
            </a:r>
            <a:r>
              <a:rPr lang="en-US" sz="1600" dirty="0"/>
              <a:t>{},            W=</a:t>
            </a:r>
            <a:r>
              <a:rPr lang="en-US" sz="1600" b="1" dirty="0">
                <a:solidFill>
                  <a:srgbClr val="C00000"/>
                </a:solidFill>
              </a:rPr>
              <a:t>5</a:t>
            </a:r>
            <a:r>
              <a:rPr lang="en-US" sz="1600" dirty="0"/>
              <a:t>)</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0</a:t>
            </a:r>
            <a:r>
              <a:rPr lang="en-US" sz="1600" dirty="0"/>
              <a:t>] = Sol for Knap(n=</a:t>
            </a:r>
            <a:r>
              <a:rPr lang="en-US" sz="1600" b="1" dirty="0">
                <a:solidFill>
                  <a:schemeClr val="tx2"/>
                </a:solidFill>
              </a:rPr>
              <a:t>3</a:t>
            </a:r>
            <a:r>
              <a:rPr lang="en-US" sz="1600" b="1" dirty="0"/>
              <a:t>,</a:t>
            </a:r>
            <a:r>
              <a:rPr lang="en-US" sz="1600" dirty="0"/>
              <a:t>{A,B,C},   W=</a:t>
            </a:r>
            <a:r>
              <a:rPr lang="en-US" sz="1600" b="1" dirty="0">
                <a:solidFill>
                  <a:srgbClr val="C00000"/>
                </a:solidFill>
              </a:rPr>
              <a:t>0</a:t>
            </a:r>
            <a:r>
              <a:rPr lang="en-US" sz="1600" dirty="0"/>
              <a:t>)</a:t>
            </a:r>
          </a:p>
          <a:p>
            <a:endParaRPr lang="en-US" sz="1600" dirty="0"/>
          </a:p>
          <a:p>
            <a:r>
              <a:rPr lang="en-US" sz="1600" dirty="0"/>
              <a:t>cell at [</a:t>
            </a:r>
            <a:r>
              <a:rPr lang="en-US" sz="1600" b="1" dirty="0">
                <a:solidFill>
                  <a:schemeClr val="tx2"/>
                </a:solidFill>
              </a:rPr>
              <a:t>4</a:t>
            </a:r>
            <a:r>
              <a:rPr lang="en-US" sz="1600" dirty="0"/>
              <a:t>][</a:t>
            </a:r>
            <a:r>
              <a:rPr lang="en-US" sz="1600" b="1" dirty="0">
                <a:solidFill>
                  <a:srgbClr val="C00000"/>
                </a:solidFill>
              </a:rPr>
              <a:t>8</a:t>
            </a:r>
            <a:r>
              <a:rPr lang="en-US" sz="1600" dirty="0"/>
              <a:t>] = Sol for Knap(n=</a:t>
            </a:r>
            <a:r>
              <a:rPr lang="en-US" sz="1600" b="1" dirty="0">
                <a:solidFill>
                  <a:schemeClr val="tx2"/>
                </a:solidFill>
              </a:rPr>
              <a:t>4</a:t>
            </a:r>
            <a:r>
              <a:rPr lang="en-US" sz="1600" b="1" dirty="0"/>
              <a:t>,</a:t>
            </a:r>
            <a:r>
              <a:rPr lang="en-US" sz="1600" dirty="0"/>
              <a:t>{A,B,C,D},W=</a:t>
            </a:r>
            <a:r>
              <a:rPr lang="en-US" sz="1600" b="1" dirty="0">
                <a:solidFill>
                  <a:srgbClr val="C00000"/>
                </a:solidFill>
              </a:rPr>
              <a:t>8</a:t>
            </a:r>
            <a:r>
              <a:rPr lang="en-US" sz="1600" dirty="0"/>
              <a:t>)</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8</a:t>
            </a:r>
            <a:r>
              <a:rPr lang="en-US" sz="1600" dirty="0"/>
              <a:t>] = Sol for Knap(n=</a:t>
            </a:r>
            <a:r>
              <a:rPr lang="en-US" sz="1600" b="1" dirty="0">
                <a:solidFill>
                  <a:schemeClr val="tx2"/>
                </a:solidFill>
              </a:rPr>
              <a:t>3</a:t>
            </a:r>
            <a:r>
              <a:rPr lang="en-US" sz="1600" b="1" dirty="0"/>
              <a:t>,</a:t>
            </a:r>
            <a:r>
              <a:rPr lang="en-US" sz="1600" dirty="0"/>
              <a:t>{A,B,C},   W=</a:t>
            </a:r>
            <a:r>
              <a:rPr lang="en-US" sz="1600" b="1" dirty="0">
                <a:solidFill>
                  <a:srgbClr val="C00000"/>
                </a:solidFill>
              </a:rPr>
              <a:t>8</a:t>
            </a:r>
            <a:r>
              <a:rPr lang="en-US" sz="1600" dirty="0"/>
              <a:t>)</a:t>
            </a:r>
          </a:p>
          <a:p>
            <a:endParaRPr lang="en-US" sz="1600" dirty="0"/>
          </a:p>
          <a:p>
            <a:r>
              <a:rPr lang="en-US" sz="1600" dirty="0"/>
              <a:t>cell at [</a:t>
            </a:r>
            <a:r>
              <a:rPr lang="en-US" sz="1600" b="1" dirty="0">
                <a:solidFill>
                  <a:schemeClr val="tx2"/>
                </a:solidFill>
              </a:rPr>
              <a:t>3</a:t>
            </a:r>
            <a:r>
              <a:rPr lang="en-US" sz="1600" dirty="0"/>
              <a:t>][</a:t>
            </a:r>
            <a:r>
              <a:rPr lang="en-US" sz="1600" b="1" dirty="0">
                <a:solidFill>
                  <a:srgbClr val="C00000"/>
                </a:solidFill>
              </a:rPr>
              <a:t>7</a:t>
            </a:r>
            <a:r>
              <a:rPr lang="en-US" sz="1600" dirty="0"/>
              <a:t>] = Sol for Knap(n=</a:t>
            </a:r>
            <a:r>
              <a:rPr lang="en-US" sz="1600" b="1" dirty="0">
                <a:solidFill>
                  <a:schemeClr val="tx2"/>
                </a:solidFill>
              </a:rPr>
              <a:t>3</a:t>
            </a:r>
            <a:r>
              <a:rPr lang="en-US" sz="1600" b="1" dirty="0"/>
              <a:t>,</a:t>
            </a:r>
            <a:r>
              <a:rPr lang="en-US" sz="1600" dirty="0"/>
              <a:t>{A,B,C},   W=</a:t>
            </a:r>
            <a:r>
              <a:rPr lang="en-US" sz="1600" b="1" dirty="0">
                <a:solidFill>
                  <a:srgbClr val="C00000"/>
                </a:solidFill>
              </a:rPr>
              <a:t>7</a:t>
            </a:r>
            <a:r>
              <a:rPr lang="en-US" sz="1600" dirty="0"/>
              <a:t>)</a:t>
            </a:r>
          </a:p>
        </p:txBody>
      </p:sp>
    </p:spTree>
    <p:extLst>
      <p:ext uri="{BB962C8B-B14F-4D97-AF65-F5344CB8AC3E}">
        <p14:creationId xmlns:p14="http://schemas.microsoft.com/office/powerpoint/2010/main" val="3195493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305800" cy="457200"/>
          </a:xfrm>
        </p:spPr>
        <p:txBody>
          <a:bodyPr/>
          <a:lstStyle/>
          <a:p>
            <a:r>
              <a:rPr lang="en-US" sz="3600" dirty="0"/>
              <a:t>Worksheet:  </a:t>
            </a:r>
            <a:r>
              <a:rPr lang="en-US" sz="3600" b="1" dirty="0">
                <a:solidFill>
                  <a:srgbClr val="C00000"/>
                </a:solidFill>
              </a:rPr>
              <a:t>0-1 Knapsack </a:t>
            </a:r>
            <a:r>
              <a:rPr lang="en-US" sz="3600" dirty="0"/>
              <a:t>Example 1</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graphicFrame>
        <p:nvGraphicFramePr>
          <p:cNvPr id="11" name="Table 10">
            <a:extLst>
              <a:ext uri="{FF2B5EF4-FFF2-40B4-BE49-F238E27FC236}">
                <a16:creationId xmlns:a16="http://schemas.microsoft.com/office/drawing/2014/main" id="{5E88CAFA-D162-44B8-8E12-E69CB8229BBD}"/>
              </a:ext>
            </a:extLst>
          </p:cNvPr>
          <p:cNvGraphicFramePr>
            <a:graphicFrameLocks noGrp="1"/>
          </p:cNvGraphicFramePr>
          <p:nvPr>
            <p:extLst>
              <p:ext uri="{D42A27DB-BD31-4B8C-83A1-F6EECF244321}">
                <p14:modId xmlns:p14="http://schemas.microsoft.com/office/powerpoint/2010/main" val="789657382"/>
              </p:ext>
            </p:extLst>
          </p:nvPr>
        </p:nvGraphicFramePr>
        <p:xfrm>
          <a:off x="3048000" y="1247796"/>
          <a:ext cx="8231802" cy="3584544"/>
        </p:xfrm>
        <a:graphic>
          <a:graphicData uri="http://schemas.openxmlformats.org/drawingml/2006/table">
            <a:tbl>
              <a:tblPr firstRow="1" bandRow="1">
                <a:tableStyleId>{BC89EF96-8CEA-46FF-86C4-4CE0E7609802}</a:tableStyleId>
              </a:tblPr>
              <a:tblGrid>
                <a:gridCol w="888005">
                  <a:extLst>
                    <a:ext uri="{9D8B030D-6E8A-4147-A177-3AD203B41FA5}">
                      <a16:colId xmlns:a16="http://schemas.microsoft.com/office/drawing/2014/main" val="20000"/>
                    </a:ext>
                  </a:extLst>
                </a:gridCol>
                <a:gridCol w="710403">
                  <a:extLst>
                    <a:ext uri="{9D8B030D-6E8A-4147-A177-3AD203B41FA5}">
                      <a16:colId xmlns:a16="http://schemas.microsoft.com/office/drawing/2014/main" val="20001"/>
                    </a:ext>
                  </a:extLst>
                </a:gridCol>
                <a:gridCol w="710403">
                  <a:extLst>
                    <a:ext uri="{9D8B030D-6E8A-4147-A177-3AD203B41FA5}">
                      <a16:colId xmlns:a16="http://schemas.microsoft.com/office/drawing/2014/main" val="20002"/>
                    </a:ext>
                  </a:extLst>
                </a:gridCol>
                <a:gridCol w="710403">
                  <a:extLst>
                    <a:ext uri="{9D8B030D-6E8A-4147-A177-3AD203B41FA5}">
                      <a16:colId xmlns:a16="http://schemas.microsoft.com/office/drawing/2014/main" val="20003"/>
                    </a:ext>
                  </a:extLst>
                </a:gridCol>
                <a:gridCol w="799206">
                  <a:extLst>
                    <a:ext uri="{9D8B030D-6E8A-4147-A177-3AD203B41FA5}">
                      <a16:colId xmlns:a16="http://schemas.microsoft.com/office/drawing/2014/main" val="20004"/>
                    </a:ext>
                  </a:extLst>
                </a:gridCol>
                <a:gridCol w="754802">
                  <a:extLst>
                    <a:ext uri="{9D8B030D-6E8A-4147-A177-3AD203B41FA5}">
                      <a16:colId xmlns:a16="http://schemas.microsoft.com/office/drawing/2014/main" val="20005"/>
                    </a:ext>
                  </a:extLst>
                </a:gridCol>
                <a:gridCol w="914645">
                  <a:extLst>
                    <a:ext uri="{9D8B030D-6E8A-4147-A177-3AD203B41FA5}">
                      <a16:colId xmlns:a16="http://schemas.microsoft.com/office/drawing/2014/main" val="2223218454"/>
                    </a:ext>
                  </a:extLst>
                </a:gridCol>
                <a:gridCol w="914645">
                  <a:extLst>
                    <a:ext uri="{9D8B030D-6E8A-4147-A177-3AD203B41FA5}">
                      <a16:colId xmlns:a16="http://schemas.microsoft.com/office/drawing/2014/main" val="20007"/>
                    </a:ext>
                  </a:extLst>
                </a:gridCol>
                <a:gridCol w="914645">
                  <a:extLst>
                    <a:ext uri="{9D8B030D-6E8A-4147-A177-3AD203B41FA5}">
                      <a16:colId xmlns:a16="http://schemas.microsoft.com/office/drawing/2014/main" val="20008"/>
                    </a:ext>
                  </a:extLst>
                </a:gridCol>
                <a:gridCol w="914645">
                  <a:extLst>
                    <a:ext uri="{9D8B030D-6E8A-4147-A177-3AD203B41FA5}">
                      <a16:colId xmlns:a16="http://schemas.microsoft.com/office/drawing/2014/main" val="20009"/>
                    </a:ext>
                  </a:extLst>
                </a:gridCol>
              </a:tblGrid>
              <a:tr h="597424">
                <a:tc>
                  <a:txBody>
                    <a:bodyPr/>
                    <a:lstStyle/>
                    <a:p>
                      <a:endParaRPr lang="en-US" sz="1400" b="1"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ctr"/>
                      <a:endParaRPr lang="en-US" sz="1600" b="0" dirty="0"/>
                    </a:p>
                    <a:p>
                      <a:pPr algn="ctr"/>
                      <a:r>
                        <a:rPr lang="en-US" sz="1600" b="0" dirty="0"/>
                        <a:t>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3</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5</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b="0" dirty="0"/>
                    </a:p>
                    <a:p>
                      <a:pPr algn="ctr"/>
                      <a:r>
                        <a:rPr lang="en-US" sz="1600" b="0" dirty="0"/>
                        <a:t>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97424">
                <a:tc>
                  <a:txBody>
                    <a:bodyPr/>
                    <a:lstStyle/>
                    <a:p>
                      <a:r>
                        <a:rPr lang="en-US" sz="1100" dirty="0"/>
                        <a:t>No</a:t>
                      </a:r>
                      <a:r>
                        <a:rPr lang="en-US" sz="1100" baseline="0" dirty="0"/>
                        <a:t> item</a:t>
                      </a:r>
                    </a:p>
                    <a:p>
                      <a:r>
                        <a:rPr lang="en-US" sz="1100" baseline="0" dirty="0"/>
                        <a:t>   , kg, $ </a:t>
                      </a:r>
                      <a:endParaRPr lang="en-US" sz="1200" b="1" dirty="0"/>
                    </a:p>
                  </a:txBody>
                  <a:tcPr>
                    <a:lnL w="12700" cmpd="sng">
                      <a:noFill/>
                    </a:lnL>
                    <a:lnR w="12700" cap="flat" cmpd="sng" algn="ctr">
                      <a:solidFill>
                        <a:schemeClr val="tx1"/>
                      </a:solidFill>
                      <a:prstDash val="solid"/>
                      <a:round/>
                      <a:headEnd type="none" w="med" len="med"/>
                      <a:tailEnd type="none" w="med" len="med"/>
                    </a:lnR>
                    <a:lnT w="254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97424">
                <a:tc>
                  <a:txBody>
                    <a:bodyPr/>
                    <a:lstStyle/>
                    <a:p>
                      <a:r>
                        <a:rPr lang="en-US" sz="1400" dirty="0"/>
                        <a:t>A, 4, </a:t>
                      </a:r>
                      <a:r>
                        <a:rPr lang="en-US" sz="1400" b="0" i="1" u="none" dirty="0"/>
                        <a:t>5</a:t>
                      </a:r>
                      <a:r>
                        <a:rPr lang="en-US" sz="1400" u="none" dirty="0"/>
                        <a:t> </a:t>
                      </a:r>
                      <a:endParaRPr lang="en-US" sz="1400" b="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97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B, 3, </a:t>
                      </a:r>
                      <a:r>
                        <a:rPr lang="en-US" sz="1400" b="0" i="1" u="none" dirty="0"/>
                        <a:t>4</a:t>
                      </a:r>
                      <a:r>
                        <a:rPr lang="en-US" sz="1400" u="none" dirty="0"/>
                        <a:t> </a:t>
                      </a:r>
                      <a:endParaRPr lang="en-US" sz="1400" b="1"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97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C, 2, </a:t>
                      </a:r>
                      <a:r>
                        <a:rPr lang="en-US" sz="1400" i="1" u="none" dirty="0"/>
                        <a:t>3</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97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800" dirty="0"/>
                        <a:t> </a:t>
                      </a:r>
                      <a:r>
                        <a:rPr lang="en-US" sz="1400" dirty="0"/>
                        <a:t>1, </a:t>
                      </a:r>
                      <a:r>
                        <a:rPr lang="en-US" sz="1400" i="1" u="none" dirty="0"/>
                        <a:t>2</a:t>
                      </a:r>
                      <a:endParaRPr lang="en-US" sz="1400" b="1" i="1" u="none" dirty="0"/>
                    </a:p>
                  </a:txBody>
                  <a:tcP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i="1" u="non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2" name="Table 11">
            <a:extLst>
              <a:ext uri="{FF2B5EF4-FFF2-40B4-BE49-F238E27FC236}">
                <a16:creationId xmlns:a16="http://schemas.microsoft.com/office/drawing/2014/main" id="{7434435D-5F7D-4AA4-94D9-6A2FF01AFD7F}"/>
              </a:ext>
            </a:extLst>
          </p:cNvPr>
          <p:cNvGraphicFramePr>
            <a:graphicFrameLocks noGrp="1"/>
          </p:cNvGraphicFramePr>
          <p:nvPr>
            <p:extLst>
              <p:ext uri="{D42A27DB-BD31-4B8C-83A1-F6EECF244321}">
                <p14:modId xmlns:p14="http://schemas.microsoft.com/office/powerpoint/2010/main" val="2187610545"/>
              </p:ext>
            </p:extLst>
          </p:nvPr>
        </p:nvGraphicFramePr>
        <p:xfrm>
          <a:off x="3734433" y="2103940"/>
          <a:ext cx="381000" cy="2728400"/>
        </p:xfrm>
        <a:graphic>
          <a:graphicData uri="http://schemas.openxmlformats.org/drawingml/2006/table">
            <a:tbl>
              <a:tblPr firstRow="1" bandRow="1">
                <a:tableStyleId>{5940675A-B579-460E-94D1-54222C63F5DA}</a:tableStyleId>
              </a:tblPr>
              <a:tblGrid>
                <a:gridCol w="381000">
                  <a:extLst>
                    <a:ext uri="{9D8B030D-6E8A-4147-A177-3AD203B41FA5}">
                      <a16:colId xmlns:a16="http://schemas.microsoft.com/office/drawing/2014/main" val="20000"/>
                    </a:ext>
                  </a:extLst>
                </a:gridCol>
              </a:tblGrid>
              <a:tr h="545680">
                <a:tc>
                  <a:txBody>
                    <a:bodyPr/>
                    <a:lstStyle/>
                    <a:p>
                      <a:r>
                        <a:rPr lang="en-US" sz="1600" dirty="0">
                          <a:solidFill>
                            <a:schemeClr val="tx1"/>
                          </a:solidFill>
                        </a:rPr>
                        <a:t>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45680">
                <a:tc>
                  <a:txBody>
                    <a:bodyPr/>
                    <a:lstStyle/>
                    <a:p>
                      <a:r>
                        <a:rPr lang="en-US" sz="1600" b="0" dirty="0">
                          <a:solidFill>
                            <a:schemeClr val="tx1"/>
                          </a:solidFill>
                        </a:rPr>
                        <a:t>1</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45680">
                <a:tc>
                  <a:txBody>
                    <a:bodyPr/>
                    <a:lstStyle/>
                    <a:p>
                      <a:r>
                        <a:rPr lang="en-US" sz="1600" dirty="0">
                          <a:solidFill>
                            <a:schemeClr val="tx1"/>
                          </a:solidFill>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45680">
                <a:tc>
                  <a:txBody>
                    <a:bodyPr/>
                    <a:lstStyle/>
                    <a:p>
                      <a:r>
                        <a:rPr lang="en-US" sz="1600" dirty="0">
                          <a:solidFill>
                            <a:schemeClr val="tx1"/>
                          </a:solidFill>
                        </a:rPr>
                        <a:t>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45680">
                <a:tc>
                  <a:txBody>
                    <a:bodyPr/>
                    <a:lstStyle/>
                    <a:p>
                      <a:r>
                        <a:rPr lang="en-US" sz="1600" dirty="0">
                          <a:solidFill>
                            <a:schemeClr val="tx1"/>
                          </a:solidFill>
                        </a:rPr>
                        <a:t>4</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89F1D2A6-427E-4968-A541-AA80AE9A2ADF}"/>
              </a:ext>
            </a:extLst>
          </p:cNvPr>
          <p:cNvSpPr txBox="1"/>
          <p:nvPr/>
        </p:nvSpPr>
        <p:spPr>
          <a:xfrm>
            <a:off x="3070284" y="685800"/>
            <a:ext cx="6454716" cy="1015663"/>
          </a:xfrm>
          <a:prstGeom prst="rect">
            <a:avLst/>
          </a:prstGeom>
          <a:solidFill>
            <a:srgbClr val="FFFF00"/>
          </a:solidFill>
        </p:spPr>
        <p:txBody>
          <a:bodyPr wrap="none" rtlCol="0">
            <a:spAutoFit/>
          </a:bodyPr>
          <a:lstStyle/>
          <a:p>
            <a:r>
              <a:rPr lang="en-US" sz="2000" dirty="0"/>
              <a:t>Take out paper and draw the table below: 5 rows, 9 columns</a:t>
            </a:r>
          </a:p>
          <a:p>
            <a:pPr marL="342900" indent="-342900">
              <a:buFont typeface="Arial" panose="020B0604020202020204" pitchFamily="34" charset="0"/>
              <a:buChar char="•"/>
            </a:pPr>
            <a:r>
              <a:rPr lang="en-US" sz="2000" dirty="0"/>
              <a:t>rows = number of items+1</a:t>
            </a:r>
          </a:p>
          <a:p>
            <a:pPr marL="342900" indent="-342900">
              <a:buFont typeface="Arial" panose="020B0604020202020204" pitchFamily="34" charset="0"/>
              <a:buChar char="•"/>
            </a:pPr>
            <a:r>
              <a:rPr lang="en-US" sz="2000" dirty="0"/>
              <a:t>columns = W+1</a:t>
            </a:r>
          </a:p>
        </p:txBody>
      </p:sp>
      <p:graphicFrame>
        <p:nvGraphicFramePr>
          <p:cNvPr id="9" name="Table 8">
            <a:extLst>
              <a:ext uri="{FF2B5EF4-FFF2-40B4-BE49-F238E27FC236}">
                <a16:creationId xmlns:a16="http://schemas.microsoft.com/office/drawing/2014/main" id="{844BD10D-D4A5-4DB3-A382-E474EDEA967E}"/>
              </a:ext>
            </a:extLst>
          </p:cNvPr>
          <p:cNvGraphicFramePr>
            <a:graphicFrameLocks noGrp="1"/>
          </p:cNvGraphicFramePr>
          <p:nvPr>
            <p:extLst>
              <p:ext uri="{D42A27DB-BD31-4B8C-83A1-F6EECF244321}">
                <p14:modId xmlns:p14="http://schemas.microsoft.com/office/powerpoint/2010/main" val="3910495732"/>
              </p:ext>
            </p:extLst>
          </p:nvPr>
        </p:nvGraphicFramePr>
        <p:xfrm>
          <a:off x="259782" y="86936"/>
          <a:ext cx="2133600" cy="2011680"/>
        </p:xfrm>
        <a:graphic>
          <a:graphicData uri="http://schemas.openxmlformats.org/drawingml/2006/table">
            <a:tbl>
              <a:tblPr firstRow="1" bandRow="1">
                <a:tableStyleId>{5940675A-B579-460E-94D1-54222C63F5DA}</a:tableStyleId>
              </a:tblPr>
              <a:tblGrid>
                <a:gridCol w="588579">
                  <a:extLst>
                    <a:ext uri="{9D8B030D-6E8A-4147-A177-3AD203B41FA5}">
                      <a16:colId xmlns:a16="http://schemas.microsoft.com/office/drawing/2014/main" val="268696717"/>
                    </a:ext>
                  </a:extLst>
                </a:gridCol>
                <a:gridCol w="809297">
                  <a:extLst>
                    <a:ext uri="{9D8B030D-6E8A-4147-A177-3AD203B41FA5}">
                      <a16:colId xmlns:a16="http://schemas.microsoft.com/office/drawing/2014/main" val="1849993166"/>
                    </a:ext>
                  </a:extLst>
                </a:gridCol>
                <a:gridCol w="735724">
                  <a:extLst>
                    <a:ext uri="{9D8B030D-6E8A-4147-A177-3AD203B41FA5}">
                      <a16:colId xmlns:a16="http://schemas.microsoft.com/office/drawing/2014/main" val="4142001070"/>
                    </a:ext>
                  </a:extLst>
                </a:gridCol>
              </a:tblGrid>
              <a:tr h="3175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Max capacity: W=8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845202310"/>
                  </a:ext>
                </a:extLst>
              </a:tr>
              <a:tr h="317500">
                <a:tc>
                  <a:txBody>
                    <a:bodyPr/>
                    <a:lstStyle/>
                    <a:p>
                      <a:r>
                        <a:rPr lang="en-US" sz="1600" dirty="0"/>
                        <a:t>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4963302"/>
                  </a:ext>
                </a:extLst>
              </a:tr>
              <a:tr h="317500">
                <a:tc>
                  <a:txBody>
                    <a:bodyPr/>
                    <a:lstStyle/>
                    <a:p>
                      <a:r>
                        <a:rPr lang="en-US" sz="1600" dirty="0"/>
                        <a:t>A</a:t>
                      </a:r>
                    </a:p>
                  </a:txBody>
                  <a:tcPr>
                    <a:lnT w="12700" cap="flat" cmpd="sng" algn="ctr">
                      <a:solidFill>
                        <a:schemeClr val="tx1"/>
                      </a:solidFill>
                      <a:prstDash val="solid"/>
                      <a:round/>
                      <a:headEnd type="none" w="med" len="med"/>
                      <a:tailEnd type="none" w="med" len="med"/>
                    </a:lnT>
                  </a:tcPr>
                </a:tc>
                <a:tc>
                  <a:txBody>
                    <a:bodyPr/>
                    <a:lstStyle/>
                    <a:p>
                      <a:r>
                        <a:rPr lang="en-US" sz="1600" dirty="0"/>
                        <a:t>4</a:t>
                      </a:r>
                    </a:p>
                  </a:txBody>
                  <a:tcPr>
                    <a:lnT w="12700" cap="flat" cmpd="sng" algn="ctr">
                      <a:solidFill>
                        <a:schemeClr val="tx1"/>
                      </a:solidFill>
                      <a:prstDash val="solid"/>
                      <a:round/>
                      <a:headEnd type="none" w="med" len="med"/>
                      <a:tailEnd type="none" w="med" len="med"/>
                    </a:lnT>
                  </a:tcPr>
                </a:tc>
                <a:tc>
                  <a:txBody>
                    <a:bodyPr/>
                    <a:lstStyle/>
                    <a:p>
                      <a:r>
                        <a:rPr lang="en-US" sz="1600" i="1" dirty="0"/>
                        <a:t>5</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4550565"/>
                  </a:ext>
                </a:extLst>
              </a:tr>
              <a:tr h="317500">
                <a:tc>
                  <a:txBody>
                    <a:bodyPr/>
                    <a:lstStyle/>
                    <a:p>
                      <a:r>
                        <a:rPr lang="en-US" sz="1600" dirty="0"/>
                        <a:t>B</a:t>
                      </a:r>
                    </a:p>
                  </a:txBody>
                  <a:tcPr/>
                </a:tc>
                <a:tc>
                  <a:txBody>
                    <a:bodyPr/>
                    <a:lstStyle/>
                    <a:p>
                      <a:r>
                        <a:rPr lang="en-US" sz="1600" dirty="0"/>
                        <a:t>3</a:t>
                      </a:r>
                    </a:p>
                  </a:txBody>
                  <a:tcPr/>
                </a:tc>
                <a:tc>
                  <a:txBody>
                    <a:bodyPr/>
                    <a:lstStyle/>
                    <a:p>
                      <a:r>
                        <a:rPr lang="en-US" sz="1600" i="1" dirty="0"/>
                        <a:t>4</a:t>
                      </a:r>
                    </a:p>
                  </a:txBody>
                  <a:tcPr/>
                </a:tc>
                <a:extLst>
                  <a:ext uri="{0D108BD9-81ED-4DB2-BD59-A6C34878D82A}">
                    <a16:rowId xmlns:a16="http://schemas.microsoft.com/office/drawing/2014/main" val="1208061701"/>
                  </a:ext>
                </a:extLst>
              </a:tr>
              <a:tr h="317500">
                <a:tc>
                  <a:txBody>
                    <a:bodyPr/>
                    <a:lstStyle/>
                    <a:p>
                      <a:r>
                        <a:rPr lang="en-US" sz="1600" dirty="0"/>
                        <a:t>C</a:t>
                      </a:r>
                    </a:p>
                  </a:txBody>
                  <a:tcPr/>
                </a:tc>
                <a:tc>
                  <a:txBody>
                    <a:bodyPr/>
                    <a:lstStyle/>
                    <a:p>
                      <a:r>
                        <a:rPr lang="en-US" sz="1600" dirty="0"/>
                        <a:t>2</a:t>
                      </a:r>
                    </a:p>
                  </a:txBody>
                  <a:tcPr/>
                </a:tc>
                <a:tc>
                  <a:txBody>
                    <a:bodyPr/>
                    <a:lstStyle/>
                    <a:p>
                      <a:r>
                        <a:rPr lang="en-US" sz="1600" i="1" dirty="0"/>
                        <a:t>3</a:t>
                      </a:r>
                    </a:p>
                  </a:txBody>
                  <a:tcPr/>
                </a:tc>
                <a:extLst>
                  <a:ext uri="{0D108BD9-81ED-4DB2-BD59-A6C34878D82A}">
                    <a16:rowId xmlns:a16="http://schemas.microsoft.com/office/drawing/2014/main" val="4155579256"/>
                  </a:ext>
                </a:extLst>
              </a:tr>
              <a:tr h="317500">
                <a:tc>
                  <a:txBody>
                    <a:bodyPr/>
                    <a:lstStyle/>
                    <a:p>
                      <a:r>
                        <a:rPr lang="en-US" sz="1600" dirty="0"/>
                        <a:t>D</a:t>
                      </a:r>
                    </a:p>
                  </a:txBody>
                  <a:tcPr/>
                </a:tc>
                <a:tc>
                  <a:txBody>
                    <a:bodyPr/>
                    <a:lstStyle/>
                    <a:p>
                      <a:r>
                        <a:rPr lang="en-US" sz="1600" dirty="0"/>
                        <a:t>1</a:t>
                      </a:r>
                    </a:p>
                  </a:txBody>
                  <a:tcPr/>
                </a:tc>
                <a:tc>
                  <a:txBody>
                    <a:bodyPr/>
                    <a:lstStyle/>
                    <a:p>
                      <a:r>
                        <a:rPr lang="en-US" sz="1600" i="1" dirty="0"/>
                        <a:t>2</a:t>
                      </a:r>
                    </a:p>
                  </a:txBody>
                  <a:tcPr/>
                </a:tc>
                <a:extLst>
                  <a:ext uri="{0D108BD9-81ED-4DB2-BD59-A6C34878D82A}">
                    <a16:rowId xmlns:a16="http://schemas.microsoft.com/office/drawing/2014/main" val="3013245724"/>
                  </a:ext>
                </a:extLst>
              </a:tr>
            </a:tbl>
          </a:graphicData>
        </a:graphic>
      </p:graphicFrame>
    </p:spTree>
    <p:extLst>
      <p:ext uri="{BB962C8B-B14F-4D97-AF65-F5344CB8AC3E}">
        <p14:creationId xmlns:p14="http://schemas.microsoft.com/office/powerpoint/2010/main" val="1391110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BFBA003A9A2C499EBD75F935BCD4A5" ma:contentTypeVersion="13" ma:contentTypeDescription="Create a new document." ma:contentTypeScope="" ma:versionID="1033c4ce74294a1f9ea09578570606b8">
  <xsd:schema xmlns:xsd="http://www.w3.org/2001/XMLSchema" xmlns:xs="http://www.w3.org/2001/XMLSchema" xmlns:p="http://schemas.microsoft.com/office/2006/metadata/properties" xmlns:ns3="e618eb90-bf17-4a33-8a47-95a39e3cacd1" xmlns:ns4="69e70488-f404-4f94-ae90-f9f47b45df3a" targetNamespace="http://schemas.microsoft.com/office/2006/metadata/properties" ma:root="true" ma:fieldsID="b2de659d87fd0d17e95c71102fa010e9" ns3:_="" ns4:_="">
    <xsd:import namespace="e618eb90-bf17-4a33-8a47-95a39e3cacd1"/>
    <xsd:import namespace="69e70488-f404-4f94-ae90-f9f47b45df3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8eb90-bf17-4a33-8a47-95a39e3cac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e70488-f404-4f94-ae90-f9f47b45df3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7F7991C-9503-4D73-8BE0-6C1B8DF14CF1}">
  <ds:schemaRefs>
    <ds:schemaRef ds:uri="http://schemas.microsoft.com/sharepoint/v3/contenttype/forms"/>
  </ds:schemaRefs>
</ds:datastoreItem>
</file>

<file path=customXml/itemProps2.xml><?xml version="1.0" encoding="utf-8"?>
<ds:datastoreItem xmlns:ds="http://schemas.openxmlformats.org/officeDocument/2006/customXml" ds:itemID="{A29D2D82-9FFF-48D2-A2DC-E7190E06F3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18eb90-bf17-4a33-8a47-95a39e3cacd1"/>
    <ds:schemaRef ds:uri="69e70488-f404-4f94-ae90-f9f47b45df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9CBAD7-35BD-426D-B772-7A0CDF8D31FA}">
  <ds:schemaRefs>
    <ds:schemaRef ds:uri="http://schemas.microsoft.com/office/2006/documentManagement/types"/>
    <ds:schemaRef ds:uri="http://purl.org/dc/elements/1.1/"/>
    <ds:schemaRef ds:uri="http://schemas.microsoft.com/office/infopath/2007/PartnerControls"/>
    <ds:schemaRef ds:uri="http://purl.org/dc/terms/"/>
    <ds:schemaRef ds:uri="http://www.w3.org/XML/1998/namespace"/>
    <ds:schemaRef ds:uri="e618eb90-bf17-4a33-8a47-95a39e3cacd1"/>
    <ds:schemaRef ds:uri="http://schemas.openxmlformats.org/package/2006/metadata/core-properties"/>
    <ds:schemaRef ds:uri="69e70488-f404-4f94-ae90-f9f47b45df3a"/>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43553</TotalTime>
  <Words>9732</Words>
  <Application>Microsoft Office PowerPoint</Application>
  <PresentationFormat>Widescreen</PresentationFormat>
  <Paragraphs>2159</Paragraphs>
  <Slides>52</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Calibri</vt:lpstr>
      <vt:lpstr>Cambria Math</vt:lpstr>
      <vt:lpstr>Courier New</vt:lpstr>
      <vt:lpstr>Symbol</vt:lpstr>
      <vt:lpstr>Times New Roman</vt:lpstr>
      <vt:lpstr>Office Theme</vt:lpstr>
      <vt:lpstr>PowerPoint Presentation</vt:lpstr>
      <vt:lpstr>Steps for iterative (bottom up) solution </vt:lpstr>
      <vt:lpstr>PowerPoint Presentation</vt:lpstr>
      <vt:lpstr>Brute force approach</vt:lpstr>
      <vt:lpstr>Developing the solution</vt:lpstr>
      <vt:lpstr>Worksheet:  0-1 Knapsack Example 1</vt:lpstr>
      <vt:lpstr>Worksheet:  0-1 Knapsack Example 1</vt:lpstr>
      <vt:lpstr>Worksheet:  0-1 Knapsack Example 1</vt:lpstr>
      <vt:lpstr>Worksheet:  0-1 Knapsack Example 1</vt:lpstr>
      <vt:lpstr>Worksheet:  0-1 Knapsack Example 1</vt:lpstr>
      <vt:lpstr>Worksheet:  0-1 Knapsack Example 1 - Answers</vt:lpstr>
      <vt:lpstr>Worksheet:  0-1 Knapsack Example 1 - Backtrace</vt:lpstr>
      <vt:lpstr>Redo this problem with order: A,B,D,C</vt:lpstr>
      <vt:lpstr>Worksheet:  0-1 Knapsack Example 2</vt:lpstr>
      <vt:lpstr>Answer:  0-1 Knapsack –Example 2</vt:lpstr>
      <vt:lpstr>Iterative Solution for  0-1 Knapsack</vt:lpstr>
      <vt:lpstr>Improving memory usage: Θ( W )    </vt:lpstr>
      <vt:lpstr>Hint for DP problems</vt:lpstr>
      <vt:lpstr>Weighted Interval Scheduling  (Job Scheduling)</vt:lpstr>
      <vt:lpstr>Weighted Interval Scheduling (a.k.a. Job Scheduling)</vt:lpstr>
      <vt:lpstr>Weighted Interval Scheduling (a.k.a. Job Scheduling)</vt:lpstr>
      <vt:lpstr>Weighted Interval Scheduling (a.k.a. Job Scheduling)</vt:lpstr>
      <vt:lpstr>Weighted Interval Scheduling (a.k.a. Job Scheduling)</vt:lpstr>
      <vt:lpstr>PowerPoint Presentation</vt:lpstr>
      <vt:lpstr>PowerPoint Presentation</vt:lpstr>
      <vt:lpstr>PowerPoint Presentation</vt:lpstr>
      <vt:lpstr>PowerPoint Presentation</vt:lpstr>
      <vt:lpstr>PowerPoint Presentation</vt:lpstr>
      <vt:lpstr>Another example</vt:lpstr>
      <vt:lpstr>Recovering the Solution</vt:lpstr>
      <vt:lpstr>Bottom-up (BEST)</vt:lpstr>
      <vt:lpstr>Job Scheduling –  Brute Force Solution</vt:lpstr>
      <vt:lpstr>Job Scheduling –  Brute Force Solution</vt:lpstr>
      <vt:lpstr>Recursive (inefficient) </vt:lpstr>
      <vt:lpstr>Memoization  (Recursion combined with saving) </vt:lpstr>
      <vt:lpstr>Function call tree for the memoized version</vt:lpstr>
      <vt:lpstr>Fibonacci Numbers</vt:lpstr>
      <vt:lpstr>Fibonacci Numbers</vt:lpstr>
      <vt:lpstr>Fibonacci Numbers</vt:lpstr>
      <vt:lpstr>Fibonacci Numbers</vt:lpstr>
      <vt:lpstr>Fibonacci Numbers</vt:lpstr>
      <vt:lpstr>Fibonacci Numbers</vt:lpstr>
      <vt:lpstr>Applied scenario</vt:lpstr>
      <vt:lpstr>Fibonacci Numbers</vt:lpstr>
      <vt:lpstr>Fibonacci and DP</vt:lpstr>
      <vt:lpstr>2D Matrix Traversal</vt:lpstr>
      <vt:lpstr>Other DP Problems</vt:lpstr>
      <vt:lpstr>Variations of the Knapsack Problem</vt:lpstr>
      <vt:lpstr>Application of the Knapsack problem</vt:lpstr>
      <vt:lpstr>Worksheet:  0-1 Knapsack Example 1</vt:lpstr>
      <vt:lpstr>Worksheet:  0-1 Knapsack Example 1</vt:lpstr>
      <vt:lpstr>Function call tree for the memoized version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athitsos</dc:creator>
  <cp:lastModifiedBy>Stefan, Alexandra</cp:lastModifiedBy>
  <cp:revision>2004</cp:revision>
  <cp:lastPrinted>2020-04-16T14:14:59Z</cp:lastPrinted>
  <dcterms:created xsi:type="dcterms:W3CDTF">2006-08-16T00:00:00Z</dcterms:created>
  <dcterms:modified xsi:type="dcterms:W3CDTF">2024-04-01T09:34:15Z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0x0101005BBFBA003A9A2C499EBD75F935BCD4A5</vt:lpwstr>
  </property>
</Properties>
</file>