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7"/>
  </p:notesMasterIdLst>
  <p:handoutMasterIdLst>
    <p:handoutMasterId r:id="rId28"/>
  </p:handoutMasterIdLst>
  <p:sldIdLst>
    <p:sldId id="256" r:id="rId6"/>
    <p:sldId id="271" r:id="rId7"/>
    <p:sldId id="257" r:id="rId8"/>
    <p:sldId id="294" r:id="rId9"/>
    <p:sldId id="265" r:id="rId10"/>
    <p:sldId id="285" r:id="rId11"/>
    <p:sldId id="297" r:id="rId12"/>
    <p:sldId id="268" r:id="rId13"/>
    <p:sldId id="296" r:id="rId14"/>
    <p:sldId id="280" r:id="rId15"/>
    <p:sldId id="737" r:id="rId16"/>
    <p:sldId id="752" r:id="rId17"/>
    <p:sldId id="750" r:id="rId18"/>
    <p:sldId id="301" r:id="rId19"/>
    <p:sldId id="300" r:id="rId20"/>
    <p:sldId id="304" r:id="rId21"/>
    <p:sldId id="753" r:id="rId22"/>
    <p:sldId id="754" r:id="rId23"/>
    <p:sldId id="279" r:id="rId24"/>
    <p:sldId id="260" r:id="rId25"/>
    <p:sldId id="298" r:id="rId2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oduction" id="{BF826D48-521B-4BAA-95CD-0B8E3716144D}">
          <p14:sldIdLst>
            <p14:sldId id="256"/>
            <p14:sldId id="271"/>
            <p14:sldId id="257"/>
          </p14:sldIdLst>
        </p14:section>
        <p14:section name="Knapsack(K) - 4 - Problem Versions" id="{30271757-C4DA-466F-8ECF-F274FE548593}">
          <p14:sldIdLst>
            <p14:sldId id="294"/>
            <p14:sldId id="265"/>
            <p14:sldId id="285"/>
            <p14:sldId id="297"/>
          </p14:sldIdLst>
        </p14:section>
        <p14:section name="K - not Optimal proof by counter example" id="{7889773A-5F93-4DC7-A1DB-8CEC7278D3A2}">
          <p14:sldIdLst>
            <p14:sldId id="268"/>
          </p14:sldIdLst>
        </p14:section>
        <p14:section name="0/1K-Fractional-ratio-optimal" id="{038D1B6C-F15B-4809-ABE8-1B2F81F193CF}">
          <p14:sldIdLst>
            <p14:sldId id="296"/>
          </p14:sldIdLst>
        </p14:section>
        <p14:section name="Weighted Interval Scheduling" id="{A5A91240-2FC3-4560-950C-91C3E6E55FF7}">
          <p14:sldIdLst>
            <p14:sldId id="280"/>
            <p14:sldId id="737"/>
            <p14:sldId id="752"/>
            <p14:sldId id="750"/>
            <p14:sldId id="301"/>
            <p14:sldId id="300"/>
            <p14:sldId id="304"/>
            <p14:sldId id="753"/>
            <p14:sldId id="754"/>
            <p14:sldId id="279"/>
          </p14:sldIdLst>
        </p14:section>
        <p14:section name="Conclussions" id="{F1BB5CB4-5492-4D32-A496-F71F671F5C18}">
          <p14:sldIdLst>
            <p14:sldId id="260"/>
          </p14:sldIdLst>
        </p14:section>
        <p14:section name="Worksheets" id="{53ECB234-416D-44F3-ACB6-51093CEE3809}">
          <p14:sldIdLst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6F70C0-0BC3-453A-AE5F-C8798860319B}" v="51" dt="2024-03-20T03:14:30.4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3883" autoAdjust="0"/>
  </p:normalViewPr>
  <p:slideViewPr>
    <p:cSldViewPr>
      <p:cViewPr varScale="1">
        <p:scale>
          <a:sx n="62" d="100"/>
          <a:sy n="62" d="100"/>
        </p:scale>
        <p:origin x="780" y="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87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, Alexandra" userId="31e1a6b8-5232-42c3-b6d4-9595b200ff55" providerId="ADAL" clId="{77006E58-488E-4BF9-BC18-24058EF1F9FD}"/>
    <pc:docChg chg="custSel delSld modSld modSection">
      <pc:chgData name="Stefan, Alexandra" userId="31e1a6b8-5232-42c3-b6d4-9595b200ff55" providerId="ADAL" clId="{77006E58-488E-4BF9-BC18-24058EF1F9FD}" dt="2023-10-26T13:50:29.133" v="34" actId="47"/>
      <pc:docMkLst>
        <pc:docMk/>
      </pc:docMkLst>
      <pc:sldChg chg="modSp mod">
        <pc:chgData name="Stefan, Alexandra" userId="31e1a6b8-5232-42c3-b6d4-9595b200ff55" providerId="ADAL" clId="{77006E58-488E-4BF9-BC18-24058EF1F9FD}" dt="2023-10-24T15:06:11.408" v="23" actId="20577"/>
        <pc:sldMkLst>
          <pc:docMk/>
          <pc:sldMk cId="1726787170" sldId="279"/>
        </pc:sldMkLst>
        <pc:spChg chg="mod">
          <ac:chgData name="Stefan, Alexandra" userId="31e1a6b8-5232-42c3-b6d4-9595b200ff55" providerId="ADAL" clId="{77006E58-488E-4BF9-BC18-24058EF1F9FD}" dt="2023-10-24T15:06:11.408" v="23" actId="20577"/>
          <ac:spMkLst>
            <pc:docMk/>
            <pc:sldMk cId="1726787170" sldId="279"/>
            <ac:spMk id="36" creationId="{B50B4057-FDF3-4D27-B06D-32E445FE6D65}"/>
          </ac:spMkLst>
        </pc:spChg>
      </pc:sldChg>
      <pc:sldChg chg="modSp mod">
        <pc:chgData name="Stefan, Alexandra" userId="31e1a6b8-5232-42c3-b6d4-9595b200ff55" providerId="ADAL" clId="{77006E58-488E-4BF9-BC18-24058EF1F9FD}" dt="2023-10-19T04:00:05.566" v="9" actId="207"/>
        <pc:sldMkLst>
          <pc:docMk/>
          <pc:sldMk cId="3994576386" sldId="285"/>
        </pc:sldMkLst>
        <pc:spChg chg="mod">
          <ac:chgData name="Stefan, Alexandra" userId="31e1a6b8-5232-42c3-b6d4-9595b200ff55" providerId="ADAL" clId="{77006E58-488E-4BF9-BC18-24058EF1F9FD}" dt="2023-10-19T04:00:05.566" v="9" actId="207"/>
          <ac:spMkLst>
            <pc:docMk/>
            <pc:sldMk cId="3994576386" sldId="285"/>
            <ac:spMk id="26" creationId="{00000000-0000-0000-0000-000000000000}"/>
          </ac:spMkLst>
        </pc:spChg>
        <pc:spChg chg="mod">
          <ac:chgData name="Stefan, Alexandra" userId="31e1a6b8-5232-42c3-b6d4-9595b200ff55" providerId="ADAL" clId="{77006E58-488E-4BF9-BC18-24058EF1F9FD}" dt="2023-10-19T03:59:53.089" v="5" actId="207"/>
          <ac:spMkLst>
            <pc:docMk/>
            <pc:sldMk cId="3994576386" sldId="285"/>
            <ac:spMk id="27" creationId="{00000000-0000-0000-0000-000000000000}"/>
          </ac:spMkLst>
        </pc:spChg>
        <pc:spChg chg="mod">
          <ac:chgData name="Stefan, Alexandra" userId="31e1a6b8-5232-42c3-b6d4-9595b200ff55" providerId="ADAL" clId="{77006E58-488E-4BF9-BC18-24058EF1F9FD}" dt="2023-10-19T03:59:38.542" v="1" actId="207"/>
          <ac:spMkLst>
            <pc:docMk/>
            <pc:sldMk cId="3994576386" sldId="285"/>
            <ac:spMk id="28" creationId="{00000000-0000-0000-0000-000000000000}"/>
          </ac:spMkLst>
        </pc:spChg>
        <pc:spChg chg="mod">
          <ac:chgData name="Stefan, Alexandra" userId="31e1a6b8-5232-42c3-b6d4-9595b200ff55" providerId="ADAL" clId="{77006E58-488E-4BF9-BC18-24058EF1F9FD}" dt="2023-10-19T03:59:44.217" v="3" actId="207"/>
          <ac:spMkLst>
            <pc:docMk/>
            <pc:sldMk cId="3994576386" sldId="285"/>
            <ac:spMk id="29" creationId="{00000000-0000-0000-0000-000000000000}"/>
          </ac:spMkLst>
        </pc:spChg>
        <pc:spChg chg="mod">
          <ac:chgData name="Stefan, Alexandra" userId="31e1a6b8-5232-42c3-b6d4-9595b200ff55" providerId="ADAL" clId="{77006E58-488E-4BF9-BC18-24058EF1F9FD}" dt="2023-10-19T03:59:59.217" v="7" actId="207"/>
          <ac:spMkLst>
            <pc:docMk/>
            <pc:sldMk cId="3994576386" sldId="285"/>
            <ac:spMk id="30" creationId="{00000000-0000-0000-0000-000000000000}"/>
          </ac:spMkLst>
        </pc:spChg>
      </pc:sldChg>
      <pc:sldChg chg="modSp mod">
        <pc:chgData name="Stefan, Alexandra" userId="31e1a6b8-5232-42c3-b6d4-9595b200ff55" providerId="ADAL" clId="{77006E58-488E-4BF9-BC18-24058EF1F9FD}" dt="2023-10-19T04:00:40.669" v="19" actId="207"/>
        <pc:sldMkLst>
          <pc:docMk/>
          <pc:sldMk cId="2914602883" sldId="297"/>
        </pc:sldMkLst>
        <pc:spChg chg="mod">
          <ac:chgData name="Stefan, Alexandra" userId="31e1a6b8-5232-42c3-b6d4-9595b200ff55" providerId="ADAL" clId="{77006E58-488E-4BF9-BC18-24058EF1F9FD}" dt="2023-10-19T04:00:35.674" v="17" actId="207"/>
          <ac:spMkLst>
            <pc:docMk/>
            <pc:sldMk cId="2914602883" sldId="297"/>
            <ac:spMk id="58" creationId="{00000000-0000-0000-0000-000000000000}"/>
          </ac:spMkLst>
        </pc:spChg>
        <pc:spChg chg="mod">
          <ac:chgData name="Stefan, Alexandra" userId="31e1a6b8-5232-42c3-b6d4-9595b200ff55" providerId="ADAL" clId="{77006E58-488E-4BF9-BC18-24058EF1F9FD}" dt="2023-10-19T04:00:30.946" v="15" actId="207"/>
          <ac:spMkLst>
            <pc:docMk/>
            <pc:sldMk cId="2914602883" sldId="297"/>
            <ac:spMk id="59" creationId="{00000000-0000-0000-0000-000000000000}"/>
          </ac:spMkLst>
        </pc:spChg>
        <pc:spChg chg="mod">
          <ac:chgData name="Stefan, Alexandra" userId="31e1a6b8-5232-42c3-b6d4-9595b200ff55" providerId="ADAL" clId="{77006E58-488E-4BF9-BC18-24058EF1F9FD}" dt="2023-10-19T04:00:25.294" v="13" actId="207"/>
          <ac:spMkLst>
            <pc:docMk/>
            <pc:sldMk cId="2914602883" sldId="297"/>
            <ac:spMk id="60" creationId="{00000000-0000-0000-0000-000000000000}"/>
          </ac:spMkLst>
        </pc:spChg>
        <pc:spChg chg="mod">
          <ac:chgData name="Stefan, Alexandra" userId="31e1a6b8-5232-42c3-b6d4-9595b200ff55" providerId="ADAL" clId="{77006E58-488E-4BF9-BC18-24058EF1F9FD}" dt="2023-10-19T04:00:20.082" v="11" actId="207"/>
          <ac:spMkLst>
            <pc:docMk/>
            <pc:sldMk cId="2914602883" sldId="297"/>
            <ac:spMk id="61" creationId="{00000000-0000-0000-0000-000000000000}"/>
          </ac:spMkLst>
        </pc:spChg>
        <pc:spChg chg="mod">
          <ac:chgData name="Stefan, Alexandra" userId="31e1a6b8-5232-42c3-b6d4-9595b200ff55" providerId="ADAL" clId="{77006E58-488E-4BF9-BC18-24058EF1F9FD}" dt="2023-10-19T04:00:40.669" v="19" actId="207"/>
          <ac:spMkLst>
            <pc:docMk/>
            <pc:sldMk cId="2914602883" sldId="297"/>
            <ac:spMk id="62" creationId="{00000000-0000-0000-0000-000000000000}"/>
          </ac:spMkLst>
        </pc:spChg>
      </pc:sldChg>
      <pc:sldChg chg="delSp modSp mod">
        <pc:chgData name="Stefan, Alexandra" userId="31e1a6b8-5232-42c3-b6d4-9595b200ff55" providerId="ADAL" clId="{77006E58-488E-4BF9-BC18-24058EF1F9FD}" dt="2023-10-26T13:50:22.744" v="33" actId="6549"/>
        <pc:sldMkLst>
          <pc:docMk/>
          <pc:sldMk cId="3189754298" sldId="750"/>
        </pc:sldMkLst>
        <pc:spChg chg="mod">
          <ac:chgData name="Stefan, Alexandra" userId="31e1a6b8-5232-42c3-b6d4-9595b200ff55" providerId="ADAL" clId="{77006E58-488E-4BF9-BC18-24058EF1F9FD}" dt="2023-10-26T13:50:19.719" v="32" actId="6549"/>
          <ac:spMkLst>
            <pc:docMk/>
            <pc:sldMk cId="3189754298" sldId="750"/>
            <ac:spMk id="3" creationId="{00000000-0000-0000-0000-000000000000}"/>
          </ac:spMkLst>
        </pc:spChg>
        <pc:spChg chg="del">
          <ac:chgData name="Stefan, Alexandra" userId="31e1a6b8-5232-42c3-b6d4-9595b200ff55" providerId="ADAL" clId="{77006E58-488E-4BF9-BC18-24058EF1F9FD}" dt="2023-10-26T13:50:12.439" v="30" actId="478"/>
          <ac:spMkLst>
            <pc:docMk/>
            <pc:sldMk cId="3189754298" sldId="750"/>
            <ac:spMk id="11" creationId="{51F7963F-F51E-4E95-9CD5-0ABFC926C2E0}"/>
          </ac:spMkLst>
        </pc:spChg>
        <pc:spChg chg="mod">
          <ac:chgData name="Stefan, Alexandra" userId="31e1a6b8-5232-42c3-b6d4-9595b200ff55" providerId="ADAL" clId="{77006E58-488E-4BF9-BC18-24058EF1F9FD}" dt="2023-10-26T13:50:22.744" v="33" actId="6549"/>
          <ac:spMkLst>
            <pc:docMk/>
            <pc:sldMk cId="3189754298" sldId="750"/>
            <ac:spMk id="13" creationId="{42CDCCFB-34BD-4229-B4AE-E1EF9D9FF14B}"/>
          </ac:spMkLst>
        </pc:spChg>
        <pc:spChg chg="del">
          <ac:chgData name="Stefan, Alexandra" userId="31e1a6b8-5232-42c3-b6d4-9595b200ff55" providerId="ADAL" clId="{77006E58-488E-4BF9-BC18-24058EF1F9FD}" dt="2023-10-26T13:50:14.961" v="31" actId="478"/>
          <ac:spMkLst>
            <pc:docMk/>
            <pc:sldMk cId="3189754298" sldId="750"/>
            <ac:spMk id="14" creationId="{4DAEFD70-6E68-4E86-A9FA-7B84B5027D5A}"/>
          </ac:spMkLst>
        </pc:spChg>
      </pc:sldChg>
      <pc:sldChg chg="delSp modSp mod">
        <pc:chgData name="Stefan, Alexandra" userId="31e1a6b8-5232-42c3-b6d4-9595b200ff55" providerId="ADAL" clId="{77006E58-488E-4BF9-BC18-24058EF1F9FD}" dt="2023-10-26T13:50:08.048" v="29" actId="6549"/>
        <pc:sldMkLst>
          <pc:docMk/>
          <pc:sldMk cId="4098128792" sldId="752"/>
        </pc:sldMkLst>
        <pc:spChg chg="mod">
          <ac:chgData name="Stefan, Alexandra" userId="31e1a6b8-5232-42c3-b6d4-9595b200ff55" providerId="ADAL" clId="{77006E58-488E-4BF9-BC18-24058EF1F9FD}" dt="2023-10-26T13:50:08.048" v="29" actId="6549"/>
          <ac:spMkLst>
            <pc:docMk/>
            <pc:sldMk cId="4098128792" sldId="752"/>
            <ac:spMk id="3" creationId="{00000000-0000-0000-0000-000000000000}"/>
          </ac:spMkLst>
        </pc:spChg>
        <pc:spChg chg="mod">
          <ac:chgData name="Stefan, Alexandra" userId="31e1a6b8-5232-42c3-b6d4-9595b200ff55" providerId="ADAL" clId="{77006E58-488E-4BF9-BC18-24058EF1F9FD}" dt="2023-10-26T13:49:47.340" v="24" actId="6549"/>
          <ac:spMkLst>
            <pc:docMk/>
            <pc:sldMk cId="4098128792" sldId="752"/>
            <ac:spMk id="5" creationId="{16A489D7-6683-4228-9C69-2B79AFC66D57}"/>
          </ac:spMkLst>
        </pc:spChg>
        <pc:spChg chg="del">
          <ac:chgData name="Stefan, Alexandra" userId="31e1a6b8-5232-42c3-b6d4-9595b200ff55" providerId="ADAL" clId="{77006E58-488E-4BF9-BC18-24058EF1F9FD}" dt="2023-10-26T13:49:56.734" v="27" actId="478"/>
          <ac:spMkLst>
            <pc:docMk/>
            <pc:sldMk cId="4098128792" sldId="752"/>
            <ac:spMk id="8" creationId="{8BCD8E62-5750-46B0-8D86-CE77880455BD}"/>
          </ac:spMkLst>
        </pc:spChg>
        <pc:spChg chg="del mod">
          <ac:chgData name="Stefan, Alexandra" userId="31e1a6b8-5232-42c3-b6d4-9595b200ff55" providerId="ADAL" clId="{77006E58-488E-4BF9-BC18-24058EF1F9FD}" dt="2023-10-26T13:49:53.041" v="26" actId="478"/>
          <ac:spMkLst>
            <pc:docMk/>
            <pc:sldMk cId="4098128792" sldId="752"/>
            <ac:spMk id="11" creationId="{51F7963F-F51E-4E95-9CD5-0ABFC926C2E0}"/>
          </ac:spMkLst>
        </pc:spChg>
      </pc:sldChg>
      <pc:sldChg chg="del">
        <pc:chgData name="Stefan, Alexandra" userId="31e1a6b8-5232-42c3-b6d4-9595b200ff55" providerId="ADAL" clId="{77006E58-488E-4BF9-BC18-24058EF1F9FD}" dt="2023-10-26T13:50:29.133" v="34" actId="47"/>
        <pc:sldMkLst>
          <pc:docMk/>
          <pc:sldMk cId="2384809961" sldId="753"/>
        </pc:sldMkLst>
      </pc:sldChg>
    </pc:docChg>
  </pc:docChgLst>
  <pc:docChgLst>
    <pc:chgData name="Stefan, Alexandra" userId="31e1a6b8-5232-42c3-b6d4-9595b200ff55" providerId="ADAL" clId="{B96F70C0-0BC3-453A-AE5F-C8798860319B}"/>
    <pc:docChg chg="undo custSel addSld delSld modSld modSection">
      <pc:chgData name="Stefan, Alexandra" userId="31e1a6b8-5232-42c3-b6d4-9595b200ff55" providerId="ADAL" clId="{B96F70C0-0BC3-453A-AE5F-C8798860319B}" dt="2024-03-20T03:16:28.435" v="2881" actId="207"/>
      <pc:docMkLst>
        <pc:docMk/>
      </pc:docMkLst>
      <pc:sldChg chg="addSp modSp mod">
        <pc:chgData name="Stefan, Alexandra" userId="31e1a6b8-5232-42c3-b6d4-9595b200ff55" providerId="ADAL" clId="{B96F70C0-0BC3-453A-AE5F-C8798860319B}" dt="2024-03-19T15:49:30.165" v="1502"/>
        <pc:sldMkLst>
          <pc:docMk/>
          <pc:sldMk cId="2008506963" sldId="265"/>
        </pc:sldMkLst>
        <pc:spChg chg="mod">
          <ac:chgData name="Stefan, Alexandra" userId="31e1a6b8-5232-42c3-b6d4-9595b200ff55" providerId="ADAL" clId="{B96F70C0-0BC3-453A-AE5F-C8798860319B}" dt="2024-03-19T13:40:29.145" v="786" actId="947"/>
          <ac:spMkLst>
            <pc:docMk/>
            <pc:sldMk cId="2008506963" sldId="265"/>
            <ac:spMk id="3" creationId="{00000000-0000-0000-0000-000000000000}"/>
          </ac:spMkLst>
        </pc:spChg>
        <pc:inkChg chg="add">
          <ac:chgData name="Stefan, Alexandra" userId="31e1a6b8-5232-42c3-b6d4-9595b200ff55" providerId="ADAL" clId="{B96F70C0-0BC3-453A-AE5F-C8798860319B}" dt="2024-03-19T15:49:30.165" v="1502"/>
          <ac:inkMkLst>
            <pc:docMk/>
            <pc:sldMk cId="2008506963" sldId="265"/>
            <ac:inkMk id="5" creationId="{5296841C-DDF4-77DA-F67F-9CB598FB86DD}"/>
          </ac:inkMkLst>
        </pc:inkChg>
      </pc:sldChg>
      <pc:sldChg chg="addSp delSp modSp mod">
        <pc:chgData name="Stefan, Alexandra" userId="31e1a6b8-5232-42c3-b6d4-9595b200ff55" providerId="ADAL" clId="{B96F70C0-0BC3-453A-AE5F-C8798860319B}" dt="2024-03-20T02:56:57.720" v="2598" actId="14100"/>
        <pc:sldMkLst>
          <pc:docMk/>
          <pc:sldMk cId="2487508537" sldId="268"/>
        </pc:sldMkLst>
        <pc:spChg chg="mod">
          <ac:chgData name="Stefan, Alexandra" userId="31e1a6b8-5232-42c3-b6d4-9595b200ff55" providerId="ADAL" clId="{B96F70C0-0BC3-453A-AE5F-C8798860319B}" dt="2024-03-20T02:56:07.215" v="2549" actId="1076"/>
          <ac:spMkLst>
            <pc:docMk/>
            <pc:sldMk cId="2487508537" sldId="268"/>
            <ac:spMk id="2" creationId="{00000000-0000-0000-0000-000000000000}"/>
          </ac:spMkLst>
        </pc:spChg>
        <pc:spChg chg="mod">
          <ac:chgData name="Stefan, Alexandra" userId="31e1a6b8-5232-42c3-b6d4-9595b200ff55" providerId="ADAL" clId="{B96F70C0-0BC3-453A-AE5F-C8798860319B}" dt="2024-03-20T02:56:57.720" v="2598" actId="14100"/>
          <ac:spMkLst>
            <pc:docMk/>
            <pc:sldMk cId="2487508537" sldId="268"/>
            <ac:spMk id="3" creationId="{00000000-0000-0000-0000-000000000000}"/>
          </ac:spMkLst>
        </pc:spChg>
        <pc:spChg chg="mod">
          <ac:chgData name="Stefan, Alexandra" userId="31e1a6b8-5232-42c3-b6d4-9595b200ff55" providerId="ADAL" clId="{B96F70C0-0BC3-453A-AE5F-C8798860319B}" dt="2024-03-19T13:49:14.274" v="1220" actId="1038"/>
          <ac:spMkLst>
            <pc:docMk/>
            <pc:sldMk cId="2487508537" sldId="268"/>
            <ac:spMk id="21" creationId="{93F01FD2-498F-402A-819B-F6DEB1443F5C}"/>
          </ac:spMkLst>
        </pc:spChg>
        <pc:spChg chg="mod">
          <ac:chgData name="Stefan, Alexandra" userId="31e1a6b8-5232-42c3-b6d4-9595b200ff55" providerId="ADAL" clId="{B96F70C0-0BC3-453A-AE5F-C8798860319B}" dt="2024-03-19T13:48:22.204" v="1212" actId="20577"/>
          <ac:spMkLst>
            <pc:docMk/>
            <pc:sldMk cId="2487508537" sldId="268"/>
            <ac:spMk id="69" creationId="{00000000-0000-0000-0000-000000000000}"/>
          </ac:spMkLst>
        </pc:spChg>
        <pc:spChg chg="mod">
          <ac:chgData name="Stefan, Alexandra" userId="31e1a6b8-5232-42c3-b6d4-9595b200ff55" providerId="ADAL" clId="{B96F70C0-0BC3-453A-AE5F-C8798860319B}" dt="2024-03-19T13:48:13.430" v="1193" actId="20577"/>
          <ac:spMkLst>
            <pc:docMk/>
            <pc:sldMk cId="2487508537" sldId="268"/>
            <ac:spMk id="70" creationId="{00000000-0000-0000-0000-000000000000}"/>
          </ac:spMkLst>
        </pc:spChg>
        <pc:spChg chg="mod">
          <ac:chgData name="Stefan, Alexandra" userId="31e1a6b8-5232-42c3-b6d4-9595b200ff55" providerId="ADAL" clId="{B96F70C0-0BC3-453A-AE5F-C8798860319B}" dt="2024-03-19T13:49:14.274" v="1220" actId="1038"/>
          <ac:spMkLst>
            <pc:docMk/>
            <pc:sldMk cId="2487508537" sldId="268"/>
            <ac:spMk id="74" creationId="{00000000-0000-0000-0000-000000000000}"/>
          </ac:spMkLst>
        </pc:spChg>
        <pc:spChg chg="mod">
          <ac:chgData name="Stefan, Alexandra" userId="31e1a6b8-5232-42c3-b6d4-9595b200ff55" providerId="ADAL" clId="{B96F70C0-0BC3-453A-AE5F-C8798860319B}" dt="2024-03-19T13:49:14.274" v="1220" actId="1038"/>
          <ac:spMkLst>
            <pc:docMk/>
            <pc:sldMk cId="2487508537" sldId="268"/>
            <ac:spMk id="75" creationId="{00000000-0000-0000-0000-000000000000}"/>
          </ac:spMkLst>
        </pc:spChg>
        <pc:spChg chg="mod">
          <ac:chgData name="Stefan, Alexandra" userId="31e1a6b8-5232-42c3-b6d4-9595b200ff55" providerId="ADAL" clId="{B96F70C0-0BC3-453A-AE5F-C8798860319B}" dt="2024-03-19T13:49:14.274" v="1220" actId="1038"/>
          <ac:spMkLst>
            <pc:docMk/>
            <pc:sldMk cId="2487508537" sldId="268"/>
            <ac:spMk id="76" creationId="{00000000-0000-0000-0000-000000000000}"/>
          </ac:spMkLst>
        </pc:spChg>
        <pc:graphicFrameChg chg="mod">
          <ac:chgData name="Stefan, Alexandra" userId="31e1a6b8-5232-42c3-b6d4-9595b200ff55" providerId="ADAL" clId="{B96F70C0-0BC3-453A-AE5F-C8798860319B}" dt="2024-03-19T13:49:14.274" v="1220" actId="1038"/>
          <ac:graphicFrameMkLst>
            <pc:docMk/>
            <pc:sldMk cId="2487508537" sldId="268"/>
            <ac:graphicFrameMk id="20" creationId="{F011B346-F082-473D-95E3-5D238E0AB98A}"/>
          </ac:graphicFrameMkLst>
        </pc:graphicFrameChg>
        <pc:graphicFrameChg chg="mod">
          <ac:chgData name="Stefan, Alexandra" userId="31e1a6b8-5232-42c3-b6d4-9595b200ff55" providerId="ADAL" clId="{B96F70C0-0BC3-453A-AE5F-C8798860319B}" dt="2024-03-19T13:49:14.274" v="1220" actId="1038"/>
          <ac:graphicFrameMkLst>
            <pc:docMk/>
            <pc:sldMk cId="2487508537" sldId="268"/>
            <ac:graphicFrameMk id="38" creationId="{00000000-0000-0000-0000-000000000000}"/>
          </ac:graphicFrameMkLst>
        </pc:graphicFrameChg>
        <pc:graphicFrameChg chg="mod">
          <ac:chgData name="Stefan, Alexandra" userId="31e1a6b8-5232-42c3-b6d4-9595b200ff55" providerId="ADAL" clId="{B96F70C0-0BC3-453A-AE5F-C8798860319B}" dt="2024-03-19T13:49:14.274" v="1220" actId="1038"/>
          <ac:graphicFrameMkLst>
            <pc:docMk/>
            <pc:sldMk cId="2487508537" sldId="268"/>
            <ac:graphicFrameMk id="39" creationId="{00000000-0000-0000-0000-000000000000}"/>
          </ac:graphicFrameMkLst>
        </pc:graphicFrameChg>
        <pc:graphicFrameChg chg="mod">
          <ac:chgData name="Stefan, Alexandra" userId="31e1a6b8-5232-42c3-b6d4-9595b200ff55" providerId="ADAL" clId="{B96F70C0-0BC3-453A-AE5F-C8798860319B}" dt="2024-03-19T13:49:14.274" v="1220" actId="1038"/>
          <ac:graphicFrameMkLst>
            <pc:docMk/>
            <pc:sldMk cId="2487508537" sldId="268"/>
            <ac:graphicFrameMk id="41" creationId="{00000000-0000-0000-0000-000000000000}"/>
          </ac:graphicFrameMkLst>
        </pc:graphicFrameChg>
        <pc:inkChg chg="add del">
          <ac:chgData name="Stefan, Alexandra" userId="31e1a6b8-5232-42c3-b6d4-9595b200ff55" providerId="ADAL" clId="{B96F70C0-0BC3-453A-AE5F-C8798860319B}" dt="2024-03-19T16:51:44.666" v="1505" actId="478"/>
          <ac:inkMkLst>
            <pc:docMk/>
            <pc:sldMk cId="2487508537" sldId="268"/>
            <ac:inkMk id="5" creationId="{EC17752F-3DB6-BF8A-680F-36C546D85D42}"/>
          </ac:inkMkLst>
        </pc:inkChg>
        <pc:inkChg chg="add del">
          <ac:chgData name="Stefan, Alexandra" userId="31e1a6b8-5232-42c3-b6d4-9595b200ff55" providerId="ADAL" clId="{B96F70C0-0BC3-453A-AE5F-C8798860319B}" dt="2024-03-20T02:53:39.631" v="2386" actId="478"/>
          <ac:inkMkLst>
            <pc:docMk/>
            <pc:sldMk cId="2487508537" sldId="268"/>
            <ac:inkMk id="8" creationId="{7B073210-876E-2465-AE83-1E674FFFEDF1}"/>
          </ac:inkMkLst>
        </pc:inkChg>
        <pc:cxnChg chg="add mod">
          <ac:chgData name="Stefan, Alexandra" userId="31e1a6b8-5232-42c3-b6d4-9595b200ff55" providerId="ADAL" clId="{B96F70C0-0BC3-453A-AE5F-C8798860319B}" dt="2024-03-19T13:49:26.187" v="1222" actId="14100"/>
          <ac:cxnSpMkLst>
            <pc:docMk/>
            <pc:sldMk cId="2487508537" sldId="268"/>
            <ac:cxnSpMk id="6" creationId="{DCEB71D1-8B08-0F7C-9A5A-8E06A12740FA}"/>
          </ac:cxnSpMkLst>
        </pc:cxnChg>
        <pc:cxnChg chg="add mod">
          <ac:chgData name="Stefan, Alexandra" userId="31e1a6b8-5232-42c3-b6d4-9595b200ff55" providerId="ADAL" clId="{B96F70C0-0BC3-453A-AE5F-C8798860319B}" dt="2024-03-19T13:49:23.228" v="1221" actId="14100"/>
          <ac:cxnSpMkLst>
            <pc:docMk/>
            <pc:sldMk cId="2487508537" sldId="268"/>
            <ac:cxnSpMk id="7" creationId="{D157574A-1EE5-9C42-47AC-7AD1C1BD43EA}"/>
          </ac:cxnSpMkLst>
        </pc:cxnChg>
      </pc:sldChg>
      <pc:sldChg chg="addSp delSp modSp mod">
        <pc:chgData name="Stefan, Alexandra" userId="31e1a6b8-5232-42c3-b6d4-9595b200ff55" providerId="ADAL" clId="{B96F70C0-0BC3-453A-AE5F-C8798860319B}" dt="2024-03-20T03:04:55.590" v="2634" actId="14100"/>
        <pc:sldMkLst>
          <pc:docMk/>
          <pc:sldMk cId="1726787170" sldId="279"/>
        </pc:sldMkLst>
        <pc:spChg chg="mod">
          <ac:chgData name="Stefan, Alexandra" userId="31e1a6b8-5232-42c3-b6d4-9595b200ff55" providerId="ADAL" clId="{B96F70C0-0BC3-453A-AE5F-C8798860319B}" dt="2024-03-20T02:48:39.456" v="2325" actId="122"/>
          <ac:spMkLst>
            <pc:docMk/>
            <pc:sldMk cId="1726787170" sldId="279"/>
            <ac:spMk id="7" creationId="{00000000-0000-0000-0000-000000000000}"/>
          </ac:spMkLst>
        </pc:spChg>
        <pc:spChg chg="mod">
          <ac:chgData name="Stefan, Alexandra" userId="31e1a6b8-5232-42c3-b6d4-9595b200ff55" providerId="ADAL" clId="{B96F70C0-0BC3-453A-AE5F-C8798860319B}" dt="2024-03-20T02:48:39.456" v="2325" actId="122"/>
          <ac:spMkLst>
            <pc:docMk/>
            <pc:sldMk cId="1726787170" sldId="279"/>
            <ac:spMk id="8" creationId="{00000000-0000-0000-0000-000000000000}"/>
          </ac:spMkLst>
        </pc:spChg>
        <pc:spChg chg="mod">
          <ac:chgData name="Stefan, Alexandra" userId="31e1a6b8-5232-42c3-b6d4-9595b200ff55" providerId="ADAL" clId="{B96F70C0-0BC3-453A-AE5F-C8798860319B}" dt="2024-03-20T02:48:39.456" v="2325" actId="122"/>
          <ac:spMkLst>
            <pc:docMk/>
            <pc:sldMk cId="1726787170" sldId="279"/>
            <ac:spMk id="9" creationId="{00000000-0000-0000-0000-000000000000}"/>
          </ac:spMkLst>
        </pc:spChg>
        <pc:spChg chg="mod">
          <ac:chgData name="Stefan, Alexandra" userId="31e1a6b8-5232-42c3-b6d4-9595b200ff55" providerId="ADAL" clId="{B96F70C0-0BC3-453A-AE5F-C8798860319B}" dt="2024-03-20T02:48:39.456" v="2325" actId="122"/>
          <ac:spMkLst>
            <pc:docMk/>
            <pc:sldMk cId="1726787170" sldId="279"/>
            <ac:spMk id="11" creationId="{00000000-0000-0000-0000-000000000000}"/>
          </ac:spMkLst>
        </pc:spChg>
        <pc:spChg chg="mod">
          <ac:chgData name="Stefan, Alexandra" userId="31e1a6b8-5232-42c3-b6d4-9595b200ff55" providerId="ADAL" clId="{B96F70C0-0BC3-453A-AE5F-C8798860319B}" dt="2024-03-20T02:48:39.456" v="2325" actId="122"/>
          <ac:spMkLst>
            <pc:docMk/>
            <pc:sldMk cId="1726787170" sldId="279"/>
            <ac:spMk id="15" creationId="{00000000-0000-0000-0000-000000000000}"/>
          </ac:spMkLst>
        </pc:spChg>
        <pc:spChg chg="mod">
          <ac:chgData name="Stefan, Alexandra" userId="31e1a6b8-5232-42c3-b6d4-9595b200ff55" providerId="ADAL" clId="{B96F70C0-0BC3-453A-AE5F-C8798860319B}" dt="2024-03-20T02:48:39.456" v="2325" actId="122"/>
          <ac:spMkLst>
            <pc:docMk/>
            <pc:sldMk cId="1726787170" sldId="279"/>
            <ac:spMk id="16" creationId="{00000000-0000-0000-0000-000000000000}"/>
          </ac:spMkLst>
        </pc:spChg>
        <pc:spChg chg="mod">
          <ac:chgData name="Stefan, Alexandra" userId="31e1a6b8-5232-42c3-b6d4-9595b200ff55" providerId="ADAL" clId="{B96F70C0-0BC3-453A-AE5F-C8798860319B}" dt="2024-03-20T02:48:39.456" v="2325" actId="122"/>
          <ac:spMkLst>
            <pc:docMk/>
            <pc:sldMk cId="1726787170" sldId="279"/>
            <ac:spMk id="17" creationId="{00000000-0000-0000-0000-000000000000}"/>
          </ac:spMkLst>
        </pc:spChg>
        <pc:spChg chg="mod">
          <ac:chgData name="Stefan, Alexandra" userId="31e1a6b8-5232-42c3-b6d4-9595b200ff55" providerId="ADAL" clId="{B96F70C0-0BC3-453A-AE5F-C8798860319B}" dt="2024-03-20T02:48:39.456" v="2325" actId="122"/>
          <ac:spMkLst>
            <pc:docMk/>
            <pc:sldMk cId="1726787170" sldId="279"/>
            <ac:spMk id="18" creationId="{00000000-0000-0000-0000-000000000000}"/>
          </ac:spMkLst>
        </pc:spChg>
        <pc:spChg chg="mod">
          <ac:chgData name="Stefan, Alexandra" userId="31e1a6b8-5232-42c3-b6d4-9595b200ff55" providerId="ADAL" clId="{B96F70C0-0BC3-453A-AE5F-C8798860319B}" dt="2024-03-20T02:48:39.456" v="2325" actId="122"/>
          <ac:spMkLst>
            <pc:docMk/>
            <pc:sldMk cId="1726787170" sldId="279"/>
            <ac:spMk id="19" creationId="{00000000-0000-0000-0000-000000000000}"/>
          </ac:spMkLst>
        </pc:spChg>
        <pc:spChg chg="mod">
          <ac:chgData name="Stefan, Alexandra" userId="31e1a6b8-5232-42c3-b6d4-9595b200ff55" providerId="ADAL" clId="{B96F70C0-0BC3-453A-AE5F-C8798860319B}" dt="2024-03-20T02:48:39.456" v="2325" actId="122"/>
          <ac:spMkLst>
            <pc:docMk/>
            <pc:sldMk cId="1726787170" sldId="279"/>
            <ac:spMk id="20" creationId="{00000000-0000-0000-0000-000000000000}"/>
          </ac:spMkLst>
        </pc:spChg>
        <pc:spChg chg="mod">
          <ac:chgData name="Stefan, Alexandra" userId="31e1a6b8-5232-42c3-b6d4-9595b200ff55" providerId="ADAL" clId="{B96F70C0-0BC3-453A-AE5F-C8798860319B}" dt="2024-03-20T02:47:57.821" v="2315" actId="164"/>
          <ac:spMkLst>
            <pc:docMk/>
            <pc:sldMk cId="1726787170" sldId="279"/>
            <ac:spMk id="23" creationId="{00000000-0000-0000-0000-000000000000}"/>
          </ac:spMkLst>
        </pc:spChg>
        <pc:spChg chg="mod">
          <ac:chgData name="Stefan, Alexandra" userId="31e1a6b8-5232-42c3-b6d4-9595b200ff55" providerId="ADAL" clId="{B96F70C0-0BC3-453A-AE5F-C8798860319B}" dt="2024-03-20T03:04:55.590" v="2634" actId="14100"/>
          <ac:spMkLst>
            <pc:docMk/>
            <pc:sldMk cId="1726787170" sldId="279"/>
            <ac:spMk id="35" creationId="{00000000-0000-0000-0000-000000000000}"/>
          </ac:spMkLst>
        </pc:spChg>
        <pc:spChg chg="mod">
          <ac:chgData name="Stefan, Alexandra" userId="31e1a6b8-5232-42c3-b6d4-9595b200ff55" providerId="ADAL" clId="{B96F70C0-0BC3-453A-AE5F-C8798860319B}" dt="2024-03-20T03:04:52.733" v="2633" actId="14100"/>
          <ac:spMkLst>
            <pc:docMk/>
            <pc:sldMk cId="1726787170" sldId="279"/>
            <ac:spMk id="36" creationId="{B50B4057-FDF3-4D27-B06D-32E445FE6D65}"/>
          </ac:spMkLst>
        </pc:spChg>
        <pc:grpChg chg="add mod">
          <ac:chgData name="Stefan, Alexandra" userId="31e1a6b8-5232-42c3-b6d4-9595b200ff55" providerId="ADAL" clId="{B96F70C0-0BC3-453A-AE5F-C8798860319B}" dt="2024-03-20T03:04:38.278" v="2632" actId="1036"/>
          <ac:grpSpMkLst>
            <pc:docMk/>
            <pc:sldMk cId="1726787170" sldId="279"/>
            <ac:grpSpMk id="5" creationId="{8B72D11B-F57D-EC2F-5D4D-9AAE0D7E9C81}"/>
          </ac:grpSpMkLst>
        </pc:grpChg>
        <pc:grpChg chg="add mod">
          <ac:chgData name="Stefan, Alexandra" userId="31e1a6b8-5232-42c3-b6d4-9595b200ff55" providerId="ADAL" clId="{B96F70C0-0BC3-453A-AE5F-C8798860319B}" dt="2024-03-20T03:04:35.211" v="2630" actId="1036"/>
          <ac:grpSpMkLst>
            <pc:docMk/>
            <pc:sldMk cId="1726787170" sldId="279"/>
            <ac:grpSpMk id="6" creationId="{DAB0A406-CDE4-F8EC-FCCB-1CB1B1FC7BDB}"/>
          </ac:grpSpMkLst>
        </pc:grpChg>
        <pc:grpChg chg="mod">
          <ac:chgData name="Stefan, Alexandra" userId="31e1a6b8-5232-42c3-b6d4-9595b200ff55" providerId="ADAL" clId="{B96F70C0-0BC3-453A-AE5F-C8798860319B}" dt="2024-03-20T02:47:47.980" v="2314" actId="164"/>
          <ac:grpSpMkLst>
            <pc:docMk/>
            <pc:sldMk cId="1726787170" sldId="279"/>
            <ac:grpSpMk id="10" creationId="{00000000-0000-0000-0000-000000000000}"/>
          </ac:grpSpMkLst>
        </pc:grpChg>
        <pc:grpChg chg="mod">
          <ac:chgData name="Stefan, Alexandra" userId="31e1a6b8-5232-42c3-b6d4-9595b200ff55" providerId="ADAL" clId="{B96F70C0-0BC3-453A-AE5F-C8798860319B}" dt="2024-03-20T02:47:57.821" v="2315" actId="164"/>
          <ac:grpSpMkLst>
            <pc:docMk/>
            <pc:sldMk cId="1726787170" sldId="279"/>
            <ac:grpSpMk id="22" creationId="{00000000-0000-0000-0000-000000000000}"/>
          </ac:grpSpMkLst>
        </pc:grpChg>
        <pc:inkChg chg="add del">
          <ac:chgData name="Stefan, Alexandra" userId="31e1a6b8-5232-42c3-b6d4-9595b200ff55" providerId="ADAL" clId="{B96F70C0-0BC3-453A-AE5F-C8798860319B}" dt="2024-03-20T02:48:04.705" v="2317" actId="478"/>
          <ac:inkMkLst>
            <pc:docMk/>
            <pc:sldMk cId="1726787170" sldId="279"/>
            <ac:inkMk id="3" creationId="{E07A16BA-BAA2-0808-1058-155FCEE70E0C}"/>
          </ac:inkMkLst>
        </pc:inkChg>
      </pc:sldChg>
      <pc:sldChg chg="addSp delSp modSp mod">
        <pc:chgData name="Stefan, Alexandra" userId="31e1a6b8-5232-42c3-b6d4-9595b200ff55" providerId="ADAL" clId="{B96F70C0-0BC3-453A-AE5F-C8798860319B}" dt="2024-03-19T16:48:32.176" v="1504"/>
        <pc:sldMkLst>
          <pc:docMk/>
          <pc:sldMk cId="3994576386" sldId="285"/>
        </pc:sldMkLst>
        <pc:spChg chg="mod">
          <ac:chgData name="Stefan, Alexandra" userId="31e1a6b8-5232-42c3-b6d4-9595b200ff55" providerId="ADAL" clId="{B96F70C0-0BC3-453A-AE5F-C8798860319B}" dt="2024-03-19T13:41:52.725" v="798" actId="1076"/>
          <ac:spMkLst>
            <pc:docMk/>
            <pc:sldMk cId="3994576386" sldId="285"/>
            <ac:spMk id="2" creationId="{00000000-0000-0000-0000-000000000000}"/>
          </ac:spMkLst>
        </pc:spChg>
        <pc:spChg chg="add mod">
          <ac:chgData name="Stefan, Alexandra" userId="31e1a6b8-5232-42c3-b6d4-9595b200ff55" providerId="ADAL" clId="{B96F70C0-0BC3-453A-AE5F-C8798860319B}" dt="2024-03-19T13:42:12.392" v="821" actId="20577"/>
          <ac:spMkLst>
            <pc:docMk/>
            <pc:sldMk cId="3994576386" sldId="285"/>
            <ac:spMk id="5" creationId="{214CBFF8-4844-BEB4-59A6-D314291DCCD8}"/>
          </ac:spMkLst>
        </pc:spChg>
        <pc:spChg chg="mod">
          <ac:chgData name="Stefan, Alexandra" userId="31e1a6b8-5232-42c3-b6d4-9595b200ff55" providerId="ADAL" clId="{B96F70C0-0BC3-453A-AE5F-C8798860319B}" dt="2024-03-19T13:28:33.204" v="283" actId="20577"/>
          <ac:spMkLst>
            <pc:docMk/>
            <pc:sldMk cId="3994576386" sldId="285"/>
            <ac:spMk id="6" creationId="{00000000-0000-0000-0000-000000000000}"/>
          </ac:spMkLst>
        </pc:spChg>
        <pc:inkChg chg="add del">
          <ac:chgData name="Stefan, Alexandra" userId="31e1a6b8-5232-42c3-b6d4-9595b200ff55" providerId="ADAL" clId="{B96F70C0-0BC3-453A-AE5F-C8798860319B}" dt="2024-03-19T16:43:47.052" v="1503" actId="478"/>
          <ac:inkMkLst>
            <pc:docMk/>
            <pc:sldMk cId="3994576386" sldId="285"/>
            <ac:inkMk id="11" creationId="{FEADFAF2-30D6-8B63-4FB6-DDCADD6DD62E}"/>
          </ac:inkMkLst>
        </pc:inkChg>
        <pc:inkChg chg="add">
          <ac:chgData name="Stefan, Alexandra" userId="31e1a6b8-5232-42c3-b6d4-9595b200ff55" providerId="ADAL" clId="{B96F70C0-0BC3-453A-AE5F-C8798860319B}" dt="2024-03-19T16:48:32.176" v="1504"/>
          <ac:inkMkLst>
            <pc:docMk/>
            <pc:sldMk cId="3994576386" sldId="285"/>
            <ac:inkMk id="12" creationId="{07A80F95-36A0-A061-A99A-8F6CC998ADAE}"/>
          </ac:inkMkLst>
        </pc:inkChg>
      </pc:sldChg>
      <pc:sldChg chg="addSp modSp mod">
        <pc:chgData name="Stefan, Alexandra" userId="31e1a6b8-5232-42c3-b6d4-9595b200ff55" providerId="ADAL" clId="{B96F70C0-0BC3-453A-AE5F-C8798860319B}" dt="2024-03-19T15:49:30.165" v="1502"/>
        <pc:sldMkLst>
          <pc:docMk/>
          <pc:sldMk cId="769883792" sldId="294"/>
        </pc:sldMkLst>
        <pc:spChg chg="mod">
          <ac:chgData name="Stefan, Alexandra" userId="31e1a6b8-5232-42c3-b6d4-9595b200ff55" providerId="ADAL" clId="{B96F70C0-0BC3-453A-AE5F-C8798860319B}" dt="2024-03-19T13:39:09.959" v="758" actId="20577"/>
          <ac:spMkLst>
            <pc:docMk/>
            <pc:sldMk cId="769883792" sldId="294"/>
            <ac:spMk id="3" creationId="{00000000-0000-0000-0000-000000000000}"/>
          </ac:spMkLst>
        </pc:spChg>
        <pc:spChg chg="mod">
          <ac:chgData name="Stefan, Alexandra" userId="31e1a6b8-5232-42c3-b6d4-9595b200ff55" providerId="ADAL" clId="{B96F70C0-0BC3-453A-AE5F-C8798860319B}" dt="2024-03-19T13:23:41.425" v="119" actId="14100"/>
          <ac:spMkLst>
            <pc:docMk/>
            <pc:sldMk cId="769883792" sldId="294"/>
            <ac:spMk id="5" creationId="{00000000-0000-0000-0000-000000000000}"/>
          </ac:spMkLst>
        </pc:spChg>
        <pc:spChg chg="mod">
          <ac:chgData name="Stefan, Alexandra" userId="31e1a6b8-5232-42c3-b6d4-9595b200ff55" providerId="ADAL" clId="{B96F70C0-0BC3-453A-AE5F-C8798860319B}" dt="2024-03-19T13:37:09.728" v="713" actId="6549"/>
          <ac:spMkLst>
            <pc:docMk/>
            <pc:sldMk cId="769883792" sldId="294"/>
            <ac:spMk id="12" creationId="{00000000-0000-0000-0000-000000000000}"/>
          </ac:spMkLst>
        </pc:spChg>
        <pc:spChg chg="mod">
          <ac:chgData name="Stefan, Alexandra" userId="31e1a6b8-5232-42c3-b6d4-9595b200ff55" providerId="ADAL" clId="{B96F70C0-0BC3-453A-AE5F-C8798860319B}" dt="2024-03-19T13:37:54.669" v="716" actId="208"/>
          <ac:spMkLst>
            <pc:docMk/>
            <pc:sldMk cId="769883792" sldId="294"/>
            <ac:spMk id="15" creationId="{00000000-0000-0000-0000-000000000000}"/>
          </ac:spMkLst>
        </pc:spChg>
        <pc:picChg chg="mod">
          <ac:chgData name="Stefan, Alexandra" userId="31e1a6b8-5232-42c3-b6d4-9595b200ff55" providerId="ADAL" clId="{B96F70C0-0BC3-453A-AE5F-C8798860319B}" dt="2024-03-19T13:37:14.048" v="714" actId="14100"/>
          <ac:picMkLst>
            <pc:docMk/>
            <pc:sldMk cId="769883792" sldId="294"/>
            <ac:picMk id="9" creationId="{00000000-0000-0000-0000-000000000000}"/>
          </ac:picMkLst>
        </pc:picChg>
        <pc:inkChg chg="add">
          <ac:chgData name="Stefan, Alexandra" userId="31e1a6b8-5232-42c3-b6d4-9595b200ff55" providerId="ADAL" clId="{B96F70C0-0BC3-453A-AE5F-C8798860319B}" dt="2024-03-19T15:49:30.165" v="1502"/>
          <ac:inkMkLst>
            <pc:docMk/>
            <pc:sldMk cId="769883792" sldId="294"/>
            <ac:inkMk id="6" creationId="{E3A1B07D-3FB9-E721-9CA1-9FC358A565E5}"/>
          </ac:inkMkLst>
        </pc:inkChg>
      </pc:sldChg>
      <pc:sldChg chg="addSp delSp mod">
        <pc:chgData name="Stefan, Alexandra" userId="31e1a6b8-5232-42c3-b6d4-9595b200ff55" providerId="ADAL" clId="{B96F70C0-0BC3-453A-AE5F-C8798860319B}" dt="2024-03-20T02:51:51.046" v="2385" actId="478"/>
        <pc:sldMkLst>
          <pc:docMk/>
          <pc:sldMk cId="2514261658" sldId="296"/>
        </pc:sldMkLst>
        <pc:inkChg chg="add del">
          <ac:chgData name="Stefan, Alexandra" userId="31e1a6b8-5232-42c3-b6d4-9595b200ff55" providerId="ADAL" clId="{B96F70C0-0BC3-453A-AE5F-C8798860319B}" dt="2024-03-20T02:51:51.046" v="2385" actId="478"/>
          <ac:inkMkLst>
            <pc:docMk/>
            <pc:sldMk cId="2514261658" sldId="296"/>
            <ac:inkMk id="3" creationId="{E4F2A8F1-21CC-1499-EB20-1351E999526E}"/>
          </ac:inkMkLst>
        </pc:inkChg>
      </pc:sldChg>
      <pc:sldChg chg="addSp modSp mod">
        <pc:chgData name="Stefan, Alexandra" userId="31e1a6b8-5232-42c3-b6d4-9595b200ff55" providerId="ADAL" clId="{B96F70C0-0BC3-453A-AE5F-C8798860319B}" dt="2024-03-19T13:41:43.507" v="797" actId="1076"/>
        <pc:sldMkLst>
          <pc:docMk/>
          <pc:sldMk cId="2914602883" sldId="297"/>
        </pc:sldMkLst>
        <pc:spChg chg="add mod">
          <ac:chgData name="Stefan, Alexandra" userId="31e1a6b8-5232-42c3-b6d4-9595b200ff55" providerId="ADAL" clId="{B96F70C0-0BC3-453A-AE5F-C8798860319B}" dt="2024-03-19T13:41:43.507" v="797" actId="1076"/>
          <ac:spMkLst>
            <pc:docMk/>
            <pc:sldMk cId="2914602883" sldId="297"/>
            <ac:spMk id="2" creationId="{E362AC99-862C-7C4A-B9EE-8F7C261C94BB}"/>
          </ac:spMkLst>
        </pc:spChg>
        <pc:spChg chg="mod">
          <ac:chgData name="Stefan, Alexandra" userId="31e1a6b8-5232-42c3-b6d4-9595b200ff55" providerId="ADAL" clId="{B96F70C0-0BC3-453A-AE5F-C8798860319B}" dt="2024-03-19T13:40:56.013" v="787" actId="1076"/>
          <ac:spMkLst>
            <pc:docMk/>
            <pc:sldMk cId="2914602883" sldId="297"/>
            <ac:spMk id="34" creationId="{841AE5D7-1313-4091-B2C2-D6547B9E3D4A}"/>
          </ac:spMkLst>
        </pc:spChg>
      </pc:sldChg>
      <pc:sldChg chg="addSp modSp mod">
        <pc:chgData name="Stefan, Alexandra" userId="31e1a6b8-5232-42c3-b6d4-9595b200ff55" providerId="ADAL" clId="{B96F70C0-0BC3-453A-AE5F-C8798860319B}" dt="2024-03-20T01:38:09.884" v="2112" actId="164"/>
        <pc:sldMkLst>
          <pc:docMk/>
          <pc:sldMk cId="2012135201" sldId="300"/>
        </pc:sldMkLst>
        <pc:spChg chg="add mod">
          <ac:chgData name="Stefan, Alexandra" userId="31e1a6b8-5232-42c3-b6d4-9595b200ff55" providerId="ADAL" clId="{B96F70C0-0BC3-453A-AE5F-C8798860319B}" dt="2024-03-20T01:38:09.884" v="2112" actId="164"/>
          <ac:spMkLst>
            <pc:docMk/>
            <pc:sldMk cId="2012135201" sldId="300"/>
            <ac:spMk id="2" creationId="{342466E9-33CB-2229-D696-A9A88D5E3E43}"/>
          </ac:spMkLst>
        </pc:spChg>
        <pc:spChg chg="add mod">
          <ac:chgData name="Stefan, Alexandra" userId="31e1a6b8-5232-42c3-b6d4-9595b200ff55" providerId="ADAL" clId="{B96F70C0-0BC3-453A-AE5F-C8798860319B}" dt="2024-03-20T01:38:09.884" v="2112" actId="164"/>
          <ac:spMkLst>
            <pc:docMk/>
            <pc:sldMk cId="2012135201" sldId="300"/>
            <ac:spMk id="5" creationId="{3B2AAFE6-3F81-E17E-BC20-70052FEA50CC}"/>
          </ac:spMkLst>
        </pc:spChg>
        <pc:spChg chg="add mod">
          <ac:chgData name="Stefan, Alexandra" userId="31e1a6b8-5232-42c3-b6d4-9595b200ff55" providerId="ADAL" clId="{B96F70C0-0BC3-453A-AE5F-C8798860319B}" dt="2024-03-20T01:38:09.884" v="2112" actId="164"/>
          <ac:spMkLst>
            <pc:docMk/>
            <pc:sldMk cId="2012135201" sldId="300"/>
            <ac:spMk id="37" creationId="{06EA2BC0-23EC-4F36-117C-223B0016DD25}"/>
          </ac:spMkLst>
        </pc:spChg>
        <pc:spChg chg="add mod">
          <ac:chgData name="Stefan, Alexandra" userId="31e1a6b8-5232-42c3-b6d4-9595b200ff55" providerId="ADAL" clId="{B96F70C0-0BC3-453A-AE5F-C8798860319B}" dt="2024-03-20T01:38:09.884" v="2112" actId="164"/>
          <ac:spMkLst>
            <pc:docMk/>
            <pc:sldMk cId="2012135201" sldId="300"/>
            <ac:spMk id="38" creationId="{F3349D82-50C4-B07D-E113-F47645627D15}"/>
          </ac:spMkLst>
        </pc:spChg>
        <pc:spChg chg="add mod">
          <ac:chgData name="Stefan, Alexandra" userId="31e1a6b8-5232-42c3-b6d4-9595b200ff55" providerId="ADAL" clId="{B96F70C0-0BC3-453A-AE5F-C8798860319B}" dt="2024-03-20T01:38:09.884" v="2112" actId="164"/>
          <ac:spMkLst>
            <pc:docMk/>
            <pc:sldMk cId="2012135201" sldId="300"/>
            <ac:spMk id="40" creationId="{899852C4-A09B-BFA1-DC25-83AFA20D2A1C}"/>
          </ac:spMkLst>
        </pc:spChg>
        <pc:spChg chg="add mod">
          <ac:chgData name="Stefan, Alexandra" userId="31e1a6b8-5232-42c3-b6d4-9595b200ff55" providerId="ADAL" clId="{B96F70C0-0BC3-453A-AE5F-C8798860319B}" dt="2024-03-20T01:38:09.884" v="2112" actId="164"/>
          <ac:spMkLst>
            <pc:docMk/>
            <pc:sldMk cId="2012135201" sldId="300"/>
            <ac:spMk id="41" creationId="{2FDA99C8-E497-072F-7621-B8BB1647134B}"/>
          </ac:spMkLst>
        </pc:spChg>
        <pc:grpChg chg="mod">
          <ac:chgData name="Stefan, Alexandra" userId="31e1a6b8-5232-42c3-b6d4-9595b200ff55" providerId="ADAL" clId="{B96F70C0-0BC3-453A-AE5F-C8798860319B}" dt="2024-03-20T01:38:09.884" v="2112" actId="164"/>
          <ac:grpSpMkLst>
            <pc:docMk/>
            <pc:sldMk cId="2012135201" sldId="300"/>
            <ac:grpSpMk id="7" creationId="{DBAB91E4-3929-4CD5-96A1-07BEAC62A9A4}"/>
          </ac:grpSpMkLst>
        </pc:grpChg>
        <pc:grpChg chg="add mod">
          <ac:chgData name="Stefan, Alexandra" userId="31e1a6b8-5232-42c3-b6d4-9595b200ff55" providerId="ADAL" clId="{B96F70C0-0BC3-453A-AE5F-C8798860319B}" dt="2024-03-20T01:38:09.884" v="2112" actId="164"/>
          <ac:grpSpMkLst>
            <pc:docMk/>
            <pc:sldMk cId="2012135201" sldId="300"/>
            <ac:grpSpMk id="42" creationId="{808E6760-625A-DCEC-8002-CDB337499F4B}"/>
          </ac:grpSpMkLst>
        </pc:grpChg>
      </pc:sldChg>
      <pc:sldChg chg="addSp modSp mod">
        <pc:chgData name="Stefan, Alexandra" userId="31e1a6b8-5232-42c3-b6d4-9595b200ff55" providerId="ADAL" clId="{B96F70C0-0BC3-453A-AE5F-C8798860319B}" dt="2024-03-20T01:34:46.528" v="1941" actId="1076"/>
        <pc:sldMkLst>
          <pc:docMk/>
          <pc:sldMk cId="1942204713" sldId="301"/>
        </pc:sldMkLst>
        <pc:spChg chg="add mod">
          <ac:chgData name="Stefan, Alexandra" userId="31e1a6b8-5232-42c3-b6d4-9595b200ff55" providerId="ADAL" clId="{B96F70C0-0BC3-453A-AE5F-C8798860319B}" dt="2024-03-20T01:32:40.964" v="1532" actId="207"/>
          <ac:spMkLst>
            <pc:docMk/>
            <pc:sldMk cId="1942204713" sldId="301"/>
            <ac:spMk id="3" creationId="{858F4F72-EFF7-1D42-7A6F-D1A0A60AF739}"/>
          </ac:spMkLst>
        </pc:spChg>
        <pc:spChg chg="add mod">
          <ac:chgData name="Stefan, Alexandra" userId="31e1a6b8-5232-42c3-b6d4-9595b200ff55" providerId="ADAL" clId="{B96F70C0-0BC3-453A-AE5F-C8798860319B}" dt="2024-03-20T01:32:49.187" v="1543" actId="20577"/>
          <ac:spMkLst>
            <pc:docMk/>
            <pc:sldMk cId="1942204713" sldId="301"/>
            <ac:spMk id="35" creationId="{A91BA7D6-CF4F-349F-AA95-D78A2604AFCB}"/>
          </ac:spMkLst>
        </pc:spChg>
        <pc:spChg chg="add mod">
          <ac:chgData name="Stefan, Alexandra" userId="31e1a6b8-5232-42c3-b6d4-9595b200ff55" providerId="ADAL" clId="{B96F70C0-0BC3-453A-AE5F-C8798860319B}" dt="2024-03-20T01:32:57.522" v="1575" actId="20577"/>
          <ac:spMkLst>
            <pc:docMk/>
            <pc:sldMk cId="1942204713" sldId="301"/>
            <ac:spMk id="36" creationId="{67CF7F67-9153-B48C-52D0-FD0AC9C018FE}"/>
          </ac:spMkLst>
        </pc:spChg>
        <pc:spChg chg="add mod">
          <ac:chgData name="Stefan, Alexandra" userId="31e1a6b8-5232-42c3-b6d4-9595b200ff55" providerId="ADAL" clId="{B96F70C0-0BC3-453A-AE5F-C8798860319B}" dt="2024-03-20T01:33:06.147" v="1608" actId="20577"/>
          <ac:spMkLst>
            <pc:docMk/>
            <pc:sldMk cId="1942204713" sldId="301"/>
            <ac:spMk id="37" creationId="{6063722B-2F5A-9115-44D3-5A8E1D7F664B}"/>
          </ac:spMkLst>
        </pc:spChg>
        <pc:spChg chg="add mod">
          <ac:chgData name="Stefan, Alexandra" userId="31e1a6b8-5232-42c3-b6d4-9595b200ff55" providerId="ADAL" clId="{B96F70C0-0BC3-453A-AE5F-C8798860319B}" dt="2024-03-20T01:33:17.155" v="1654" actId="20577"/>
          <ac:spMkLst>
            <pc:docMk/>
            <pc:sldMk cId="1942204713" sldId="301"/>
            <ac:spMk id="38" creationId="{BA4DCE90-BD11-5DC1-97B4-276BB47CA424}"/>
          </ac:spMkLst>
        </pc:spChg>
        <pc:spChg chg="add mod">
          <ac:chgData name="Stefan, Alexandra" userId="31e1a6b8-5232-42c3-b6d4-9595b200ff55" providerId="ADAL" clId="{B96F70C0-0BC3-453A-AE5F-C8798860319B}" dt="2024-03-20T01:33:27.578" v="1693" actId="20577"/>
          <ac:spMkLst>
            <pc:docMk/>
            <pc:sldMk cId="1942204713" sldId="301"/>
            <ac:spMk id="39" creationId="{EC4471B3-FF96-6F1D-83FF-827ACD59B417}"/>
          </ac:spMkLst>
        </pc:spChg>
        <pc:spChg chg="add mod">
          <ac:chgData name="Stefan, Alexandra" userId="31e1a6b8-5232-42c3-b6d4-9595b200ff55" providerId="ADAL" clId="{B96F70C0-0BC3-453A-AE5F-C8798860319B}" dt="2024-03-20T01:33:45.871" v="1773" actId="1036"/>
          <ac:spMkLst>
            <pc:docMk/>
            <pc:sldMk cId="1942204713" sldId="301"/>
            <ac:spMk id="40" creationId="{28300407-16E8-BD7F-7916-AB47E568010F}"/>
          </ac:spMkLst>
        </pc:spChg>
        <pc:spChg chg="add mod">
          <ac:chgData name="Stefan, Alexandra" userId="31e1a6b8-5232-42c3-b6d4-9595b200ff55" providerId="ADAL" clId="{B96F70C0-0BC3-453A-AE5F-C8798860319B}" dt="2024-03-20T01:33:57.459" v="1787" actId="20577"/>
          <ac:spMkLst>
            <pc:docMk/>
            <pc:sldMk cId="1942204713" sldId="301"/>
            <ac:spMk id="84" creationId="{C7B6BD5B-813D-1C53-17F9-0E799911C5DF}"/>
          </ac:spMkLst>
        </pc:spChg>
        <pc:spChg chg="add mod">
          <ac:chgData name="Stefan, Alexandra" userId="31e1a6b8-5232-42c3-b6d4-9595b200ff55" providerId="ADAL" clId="{B96F70C0-0BC3-453A-AE5F-C8798860319B}" dt="2024-03-20T01:34:04.730" v="1820" actId="20577"/>
          <ac:spMkLst>
            <pc:docMk/>
            <pc:sldMk cId="1942204713" sldId="301"/>
            <ac:spMk id="85" creationId="{9EFB9BAD-5D36-E820-3414-7F7C9BE51104}"/>
          </ac:spMkLst>
        </pc:spChg>
        <pc:spChg chg="add mod">
          <ac:chgData name="Stefan, Alexandra" userId="31e1a6b8-5232-42c3-b6d4-9595b200ff55" providerId="ADAL" clId="{B96F70C0-0BC3-453A-AE5F-C8798860319B}" dt="2024-03-20T01:34:41.908" v="1939" actId="1037"/>
          <ac:spMkLst>
            <pc:docMk/>
            <pc:sldMk cId="1942204713" sldId="301"/>
            <ac:spMk id="86" creationId="{7C963C30-4E84-1697-64A5-102027AF5498}"/>
          </ac:spMkLst>
        </pc:spChg>
        <pc:spChg chg="add mod">
          <ac:chgData name="Stefan, Alexandra" userId="31e1a6b8-5232-42c3-b6d4-9595b200ff55" providerId="ADAL" clId="{B96F70C0-0BC3-453A-AE5F-C8798860319B}" dt="2024-03-20T01:34:21.898" v="1901" actId="20577"/>
          <ac:spMkLst>
            <pc:docMk/>
            <pc:sldMk cId="1942204713" sldId="301"/>
            <ac:spMk id="87" creationId="{42DBC0F2-C31E-331A-07E6-668561B17E8F}"/>
          </ac:spMkLst>
        </pc:spChg>
        <pc:spChg chg="add mod">
          <ac:chgData name="Stefan, Alexandra" userId="31e1a6b8-5232-42c3-b6d4-9595b200ff55" providerId="ADAL" clId="{B96F70C0-0BC3-453A-AE5F-C8798860319B}" dt="2024-03-20T01:34:35.416" v="1937" actId="1038"/>
          <ac:spMkLst>
            <pc:docMk/>
            <pc:sldMk cId="1942204713" sldId="301"/>
            <ac:spMk id="88" creationId="{D3643F92-8E24-619E-3193-F25CAD0AEF22}"/>
          </ac:spMkLst>
        </pc:spChg>
        <pc:grpChg chg="mod">
          <ac:chgData name="Stefan, Alexandra" userId="31e1a6b8-5232-42c3-b6d4-9595b200ff55" providerId="ADAL" clId="{B96F70C0-0BC3-453A-AE5F-C8798860319B}" dt="2024-03-20T01:34:46.528" v="1941" actId="1076"/>
          <ac:grpSpMkLst>
            <pc:docMk/>
            <pc:sldMk cId="1942204713" sldId="301"/>
            <ac:grpSpMk id="5" creationId="{5EF611DB-2F94-43E3-AACA-AB99147D77E0}"/>
          </ac:grpSpMkLst>
        </pc:grpChg>
      </pc:sldChg>
      <pc:sldChg chg="addSp delSp modSp del mod">
        <pc:chgData name="Stefan, Alexandra" userId="31e1a6b8-5232-42c3-b6d4-9595b200ff55" providerId="ADAL" clId="{B96F70C0-0BC3-453A-AE5F-C8798860319B}" dt="2024-03-20T01:44:36.612" v="2221" actId="47"/>
        <pc:sldMkLst>
          <pc:docMk/>
          <pc:sldMk cId="1505840132" sldId="302"/>
        </pc:sldMkLst>
        <pc:graphicFrameChg chg="modGraphic">
          <ac:chgData name="Stefan, Alexandra" userId="31e1a6b8-5232-42c3-b6d4-9595b200ff55" providerId="ADAL" clId="{B96F70C0-0BC3-453A-AE5F-C8798860319B}" dt="2024-03-20T01:40:43.828" v="2117" actId="207"/>
          <ac:graphicFrameMkLst>
            <pc:docMk/>
            <pc:sldMk cId="1505840132" sldId="302"/>
            <ac:graphicFrameMk id="37" creationId="{E4145031-9A99-4425-AAA7-AB744E46625D}"/>
          </ac:graphicFrameMkLst>
        </pc:graphicFrameChg>
        <pc:inkChg chg="add del">
          <ac:chgData name="Stefan, Alexandra" userId="31e1a6b8-5232-42c3-b6d4-9595b200ff55" providerId="ADAL" clId="{B96F70C0-0BC3-453A-AE5F-C8798860319B}" dt="2024-03-19T17:04:36.155" v="1509" actId="478"/>
          <ac:inkMkLst>
            <pc:docMk/>
            <pc:sldMk cId="1505840132" sldId="302"/>
            <ac:inkMk id="3" creationId="{9AAAD466-8674-64B5-E031-E73EDFC5E7DC}"/>
          </ac:inkMkLst>
        </pc:inkChg>
        <pc:inkChg chg="add">
          <ac:chgData name="Stefan, Alexandra" userId="31e1a6b8-5232-42c3-b6d4-9595b200ff55" providerId="ADAL" clId="{B96F70C0-0BC3-453A-AE5F-C8798860319B}" dt="2024-03-19T17:21:32.127" v="1510"/>
          <ac:inkMkLst>
            <pc:docMk/>
            <pc:sldMk cId="1505840132" sldId="302"/>
            <ac:inkMk id="35" creationId="{0EE06298-2E26-EEA7-0C46-809D046D3FA4}"/>
          </ac:inkMkLst>
        </pc:inkChg>
      </pc:sldChg>
      <pc:sldChg chg="addSp delSp modSp mod">
        <pc:chgData name="Stefan, Alexandra" userId="31e1a6b8-5232-42c3-b6d4-9595b200ff55" providerId="ADAL" clId="{B96F70C0-0BC3-453A-AE5F-C8798860319B}" dt="2024-03-20T01:38:14.092" v="2113"/>
        <pc:sldMkLst>
          <pc:docMk/>
          <pc:sldMk cId="2770580937" sldId="304"/>
        </pc:sldMkLst>
        <pc:spChg chg="mod">
          <ac:chgData name="Stefan, Alexandra" userId="31e1a6b8-5232-42c3-b6d4-9595b200ff55" providerId="ADAL" clId="{B96F70C0-0BC3-453A-AE5F-C8798860319B}" dt="2024-03-20T01:37:31.033" v="2109" actId="20577"/>
          <ac:spMkLst>
            <pc:docMk/>
            <pc:sldMk cId="2770580937" sldId="304"/>
            <ac:spMk id="3" creationId="{00000000-0000-0000-0000-000000000000}"/>
          </ac:spMkLst>
        </pc:spChg>
        <pc:spChg chg="mod">
          <ac:chgData name="Stefan, Alexandra" userId="31e1a6b8-5232-42c3-b6d4-9595b200ff55" providerId="ADAL" clId="{B96F70C0-0BC3-453A-AE5F-C8798860319B}" dt="2024-03-20T01:38:14.092" v="2113"/>
          <ac:spMkLst>
            <pc:docMk/>
            <pc:sldMk cId="2770580937" sldId="304"/>
            <ac:spMk id="39" creationId="{6C1FA7A1-325D-A052-6C54-7B6535085045}"/>
          </ac:spMkLst>
        </pc:spChg>
        <pc:spChg chg="mod">
          <ac:chgData name="Stefan, Alexandra" userId="31e1a6b8-5232-42c3-b6d4-9595b200ff55" providerId="ADAL" clId="{B96F70C0-0BC3-453A-AE5F-C8798860319B}" dt="2024-03-20T01:38:14.092" v="2113"/>
          <ac:spMkLst>
            <pc:docMk/>
            <pc:sldMk cId="2770580937" sldId="304"/>
            <ac:spMk id="40" creationId="{F3865F30-A09D-13E0-58EF-9B35516D4335}"/>
          </ac:spMkLst>
        </pc:spChg>
        <pc:spChg chg="mod">
          <ac:chgData name="Stefan, Alexandra" userId="31e1a6b8-5232-42c3-b6d4-9595b200ff55" providerId="ADAL" clId="{B96F70C0-0BC3-453A-AE5F-C8798860319B}" dt="2024-03-20T01:38:14.092" v="2113"/>
          <ac:spMkLst>
            <pc:docMk/>
            <pc:sldMk cId="2770580937" sldId="304"/>
            <ac:spMk id="41" creationId="{4C254359-7851-B1C6-5475-C87D06E59F2B}"/>
          </ac:spMkLst>
        </pc:spChg>
        <pc:spChg chg="mod">
          <ac:chgData name="Stefan, Alexandra" userId="31e1a6b8-5232-42c3-b6d4-9595b200ff55" providerId="ADAL" clId="{B96F70C0-0BC3-453A-AE5F-C8798860319B}" dt="2024-03-20T01:38:14.092" v="2113"/>
          <ac:spMkLst>
            <pc:docMk/>
            <pc:sldMk cId="2770580937" sldId="304"/>
            <ac:spMk id="42" creationId="{5E30C3F6-5FE7-D5A1-9DB7-479E2276DF25}"/>
          </ac:spMkLst>
        </pc:spChg>
        <pc:spChg chg="mod">
          <ac:chgData name="Stefan, Alexandra" userId="31e1a6b8-5232-42c3-b6d4-9595b200ff55" providerId="ADAL" clId="{B96F70C0-0BC3-453A-AE5F-C8798860319B}" dt="2024-03-20T01:38:14.092" v="2113"/>
          <ac:spMkLst>
            <pc:docMk/>
            <pc:sldMk cId="2770580937" sldId="304"/>
            <ac:spMk id="43" creationId="{2E91CDA2-8478-3BAF-B185-9E678617F5A6}"/>
          </ac:spMkLst>
        </pc:spChg>
        <pc:spChg chg="mod">
          <ac:chgData name="Stefan, Alexandra" userId="31e1a6b8-5232-42c3-b6d4-9595b200ff55" providerId="ADAL" clId="{B96F70C0-0BC3-453A-AE5F-C8798860319B}" dt="2024-03-20T01:38:14.092" v="2113"/>
          <ac:spMkLst>
            <pc:docMk/>
            <pc:sldMk cId="2770580937" sldId="304"/>
            <ac:spMk id="44" creationId="{06612C3A-2163-4CE4-F589-AEE3F8945627}"/>
          </ac:spMkLst>
        </pc:spChg>
        <pc:spChg chg="mod">
          <ac:chgData name="Stefan, Alexandra" userId="31e1a6b8-5232-42c3-b6d4-9595b200ff55" providerId="ADAL" clId="{B96F70C0-0BC3-453A-AE5F-C8798860319B}" dt="2024-03-20T01:38:14.092" v="2113"/>
          <ac:spMkLst>
            <pc:docMk/>
            <pc:sldMk cId="2770580937" sldId="304"/>
            <ac:spMk id="56" creationId="{642B4917-E11D-C7C7-F294-79807BED22B0}"/>
          </ac:spMkLst>
        </pc:spChg>
        <pc:spChg chg="mod">
          <ac:chgData name="Stefan, Alexandra" userId="31e1a6b8-5232-42c3-b6d4-9595b200ff55" providerId="ADAL" clId="{B96F70C0-0BC3-453A-AE5F-C8798860319B}" dt="2024-03-20T01:38:14.092" v="2113"/>
          <ac:spMkLst>
            <pc:docMk/>
            <pc:sldMk cId="2770580937" sldId="304"/>
            <ac:spMk id="57" creationId="{D5ABD1F0-ED98-6238-A096-DBF46EFEF469}"/>
          </ac:spMkLst>
        </pc:spChg>
        <pc:spChg chg="mod">
          <ac:chgData name="Stefan, Alexandra" userId="31e1a6b8-5232-42c3-b6d4-9595b200ff55" providerId="ADAL" clId="{B96F70C0-0BC3-453A-AE5F-C8798860319B}" dt="2024-03-20T01:38:14.092" v="2113"/>
          <ac:spMkLst>
            <pc:docMk/>
            <pc:sldMk cId="2770580937" sldId="304"/>
            <ac:spMk id="58" creationId="{9C49F6DF-7672-089A-F824-C037F2F0963A}"/>
          </ac:spMkLst>
        </pc:spChg>
        <pc:spChg chg="mod">
          <ac:chgData name="Stefan, Alexandra" userId="31e1a6b8-5232-42c3-b6d4-9595b200ff55" providerId="ADAL" clId="{B96F70C0-0BC3-453A-AE5F-C8798860319B}" dt="2024-03-20T01:38:14.092" v="2113"/>
          <ac:spMkLst>
            <pc:docMk/>
            <pc:sldMk cId="2770580937" sldId="304"/>
            <ac:spMk id="59" creationId="{2151BA81-A18E-B880-AD3F-8C9E12F7BB13}"/>
          </ac:spMkLst>
        </pc:spChg>
        <pc:spChg chg="mod">
          <ac:chgData name="Stefan, Alexandra" userId="31e1a6b8-5232-42c3-b6d4-9595b200ff55" providerId="ADAL" clId="{B96F70C0-0BC3-453A-AE5F-C8798860319B}" dt="2024-03-20T01:38:14.092" v="2113"/>
          <ac:spMkLst>
            <pc:docMk/>
            <pc:sldMk cId="2770580937" sldId="304"/>
            <ac:spMk id="60" creationId="{FD766FD8-758C-0358-188B-DFFECC15213B}"/>
          </ac:spMkLst>
        </pc:spChg>
        <pc:spChg chg="mod">
          <ac:chgData name="Stefan, Alexandra" userId="31e1a6b8-5232-42c3-b6d4-9595b200ff55" providerId="ADAL" clId="{B96F70C0-0BC3-453A-AE5F-C8798860319B}" dt="2024-03-20T01:38:14.092" v="2113"/>
          <ac:spMkLst>
            <pc:docMk/>
            <pc:sldMk cId="2770580937" sldId="304"/>
            <ac:spMk id="61" creationId="{8419D883-6465-EA10-1206-A858059B3D0D}"/>
          </ac:spMkLst>
        </pc:spChg>
        <pc:spChg chg="mod">
          <ac:chgData name="Stefan, Alexandra" userId="31e1a6b8-5232-42c3-b6d4-9595b200ff55" providerId="ADAL" clId="{B96F70C0-0BC3-453A-AE5F-C8798860319B}" dt="2024-03-20T01:38:14.092" v="2113"/>
          <ac:spMkLst>
            <pc:docMk/>
            <pc:sldMk cId="2770580937" sldId="304"/>
            <ac:spMk id="62" creationId="{B70EE16B-FCCD-F5EF-7AC8-1FA66DD46D9E}"/>
          </ac:spMkLst>
        </pc:spChg>
        <pc:spChg chg="mod">
          <ac:chgData name="Stefan, Alexandra" userId="31e1a6b8-5232-42c3-b6d4-9595b200ff55" providerId="ADAL" clId="{B96F70C0-0BC3-453A-AE5F-C8798860319B}" dt="2024-03-20T01:38:14.092" v="2113"/>
          <ac:spMkLst>
            <pc:docMk/>
            <pc:sldMk cId="2770580937" sldId="304"/>
            <ac:spMk id="63" creationId="{A5AC363A-7752-D095-F718-8DDCEC1D4C4A}"/>
          </ac:spMkLst>
        </pc:spChg>
        <pc:spChg chg="mod">
          <ac:chgData name="Stefan, Alexandra" userId="31e1a6b8-5232-42c3-b6d4-9595b200ff55" providerId="ADAL" clId="{B96F70C0-0BC3-453A-AE5F-C8798860319B}" dt="2024-03-20T01:38:14.092" v="2113"/>
          <ac:spMkLst>
            <pc:docMk/>
            <pc:sldMk cId="2770580937" sldId="304"/>
            <ac:spMk id="64" creationId="{270DD02E-D59A-EC18-EF75-64F0E9DF807A}"/>
          </ac:spMkLst>
        </pc:spChg>
        <pc:spChg chg="mod">
          <ac:chgData name="Stefan, Alexandra" userId="31e1a6b8-5232-42c3-b6d4-9595b200ff55" providerId="ADAL" clId="{B96F70C0-0BC3-453A-AE5F-C8798860319B}" dt="2024-03-20T01:38:14.092" v="2113"/>
          <ac:spMkLst>
            <pc:docMk/>
            <pc:sldMk cId="2770580937" sldId="304"/>
            <ac:spMk id="65" creationId="{55A665AC-00E4-9AFC-F052-F9099AE443F2}"/>
          </ac:spMkLst>
        </pc:spChg>
        <pc:spChg chg="mod">
          <ac:chgData name="Stefan, Alexandra" userId="31e1a6b8-5232-42c3-b6d4-9595b200ff55" providerId="ADAL" clId="{B96F70C0-0BC3-453A-AE5F-C8798860319B}" dt="2024-03-20T01:38:14.092" v="2113"/>
          <ac:spMkLst>
            <pc:docMk/>
            <pc:sldMk cId="2770580937" sldId="304"/>
            <ac:spMk id="66" creationId="{ED663ABD-50D1-0D40-4230-D03D430D61E4}"/>
          </ac:spMkLst>
        </pc:spChg>
        <pc:grpChg chg="del">
          <ac:chgData name="Stefan, Alexandra" userId="31e1a6b8-5232-42c3-b6d4-9595b200ff55" providerId="ADAL" clId="{B96F70C0-0BC3-453A-AE5F-C8798860319B}" dt="2024-03-20T01:38:00.102" v="2111" actId="478"/>
          <ac:grpSpMkLst>
            <pc:docMk/>
            <pc:sldMk cId="2770580937" sldId="304"/>
            <ac:grpSpMk id="7" creationId="{DBAB91E4-3929-4CD5-96A1-07BEAC62A9A4}"/>
          </ac:grpSpMkLst>
        </pc:grpChg>
        <pc:grpChg chg="add mod">
          <ac:chgData name="Stefan, Alexandra" userId="31e1a6b8-5232-42c3-b6d4-9595b200ff55" providerId="ADAL" clId="{B96F70C0-0BC3-453A-AE5F-C8798860319B}" dt="2024-03-20T01:38:14.092" v="2113"/>
          <ac:grpSpMkLst>
            <pc:docMk/>
            <pc:sldMk cId="2770580937" sldId="304"/>
            <ac:grpSpMk id="37" creationId="{C120B6A4-B24A-4C70-450D-F1FDF9F951D8}"/>
          </ac:grpSpMkLst>
        </pc:grpChg>
        <pc:grpChg chg="mod">
          <ac:chgData name="Stefan, Alexandra" userId="31e1a6b8-5232-42c3-b6d4-9595b200ff55" providerId="ADAL" clId="{B96F70C0-0BC3-453A-AE5F-C8798860319B}" dt="2024-03-20T01:38:14.092" v="2113"/>
          <ac:grpSpMkLst>
            <pc:docMk/>
            <pc:sldMk cId="2770580937" sldId="304"/>
            <ac:grpSpMk id="38" creationId="{0A0FA872-68B1-3CAE-B08E-D2F9A51B5E2C}"/>
          </ac:grpSpMkLst>
        </pc:grpChg>
        <pc:picChg chg="mod">
          <ac:chgData name="Stefan, Alexandra" userId="31e1a6b8-5232-42c3-b6d4-9595b200ff55" providerId="ADAL" clId="{B96F70C0-0BC3-453A-AE5F-C8798860319B}" dt="2024-03-20T01:38:14.092" v="2113"/>
          <ac:picMkLst>
            <pc:docMk/>
            <pc:sldMk cId="2770580937" sldId="304"/>
            <ac:picMk id="45" creationId="{8F17DCBF-3939-3DFF-78DE-35AADA979EBD}"/>
          </ac:picMkLst>
        </pc:picChg>
        <pc:inkChg chg="add del">
          <ac:chgData name="Stefan, Alexandra" userId="31e1a6b8-5232-42c3-b6d4-9595b200ff55" providerId="ADAL" clId="{B96F70C0-0BC3-453A-AE5F-C8798860319B}" dt="2024-03-20T01:37:49.464" v="2110" actId="478"/>
          <ac:inkMkLst>
            <pc:docMk/>
            <pc:sldMk cId="2770580937" sldId="304"/>
            <ac:inkMk id="5" creationId="{CD8A5DEA-B715-E07E-3B54-0D9823DC3CF8}"/>
          </ac:inkMkLst>
        </pc:inkChg>
        <pc:cxnChg chg="mod">
          <ac:chgData name="Stefan, Alexandra" userId="31e1a6b8-5232-42c3-b6d4-9595b200ff55" providerId="ADAL" clId="{B96F70C0-0BC3-453A-AE5F-C8798860319B}" dt="2024-03-20T01:38:14.092" v="2113"/>
          <ac:cxnSpMkLst>
            <pc:docMk/>
            <pc:sldMk cId="2770580937" sldId="304"/>
            <ac:cxnSpMk id="46" creationId="{43023B7D-A12D-CF77-DDAF-DD2296DC8A74}"/>
          </ac:cxnSpMkLst>
        </pc:cxnChg>
        <pc:cxnChg chg="mod">
          <ac:chgData name="Stefan, Alexandra" userId="31e1a6b8-5232-42c3-b6d4-9595b200ff55" providerId="ADAL" clId="{B96F70C0-0BC3-453A-AE5F-C8798860319B}" dt="2024-03-20T01:38:14.092" v="2113"/>
          <ac:cxnSpMkLst>
            <pc:docMk/>
            <pc:sldMk cId="2770580937" sldId="304"/>
            <ac:cxnSpMk id="47" creationId="{62DC4A71-C04E-1F2F-D169-FBAD28222703}"/>
          </ac:cxnSpMkLst>
        </pc:cxnChg>
        <pc:cxnChg chg="mod">
          <ac:chgData name="Stefan, Alexandra" userId="31e1a6b8-5232-42c3-b6d4-9595b200ff55" providerId="ADAL" clId="{B96F70C0-0BC3-453A-AE5F-C8798860319B}" dt="2024-03-20T01:38:14.092" v="2113"/>
          <ac:cxnSpMkLst>
            <pc:docMk/>
            <pc:sldMk cId="2770580937" sldId="304"/>
            <ac:cxnSpMk id="48" creationId="{AA0C2221-5A1F-5366-9687-906D72753F6D}"/>
          </ac:cxnSpMkLst>
        </pc:cxnChg>
        <pc:cxnChg chg="mod">
          <ac:chgData name="Stefan, Alexandra" userId="31e1a6b8-5232-42c3-b6d4-9595b200ff55" providerId="ADAL" clId="{B96F70C0-0BC3-453A-AE5F-C8798860319B}" dt="2024-03-20T01:38:14.092" v="2113"/>
          <ac:cxnSpMkLst>
            <pc:docMk/>
            <pc:sldMk cId="2770580937" sldId="304"/>
            <ac:cxnSpMk id="49" creationId="{80AE6421-204D-172C-9153-ADE0E472B494}"/>
          </ac:cxnSpMkLst>
        </pc:cxnChg>
        <pc:cxnChg chg="mod">
          <ac:chgData name="Stefan, Alexandra" userId="31e1a6b8-5232-42c3-b6d4-9595b200ff55" providerId="ADAL" clId="{B96F70C0-0BC3-453A-AE5F-C8798860319B}" dt="2024-03-20T01:38:14.092" v="2113"/>
          <ac:cxnSpMkLst>
            <pc:docMk/>
            <pc:sldMk cId="2770580937" sldId="304"/>
            <ac:cxnSpMk id="50" creationId="{B24350B9-93F8-B985-0E48-0C7121F489C2}"/>
          </ac:cxnSpMkLst>
        </pc:cxnChg>
        <pc:cxnChg chg="mod">
          <ac:chgData name="Stefan, Alexandra" userId="31e1a6b8-5232-42c3-b6d4-9595b200ff55" providerId="ADAL" clId="{B96F70C0-0BC3-453A-AE5F-C8798860319B}" dt="2024-03-20T01:38:14.092" v="2113"/>
          <ac:cxnSpMkLst>
            <pc:docMk/>
            <pc:sldMk cId="2770580937" sldId="304"/>
            <ac:cxnSpMk id="51" creationId="{9851E70E-0AE6-07AE-F9E2-BCA73C756883}"/>
          </ac:cxnSpMkLst>
        </pc:cxnChg>
        <pc:cxnChg chg="mod">
          <ac:chgData name="Stefan, Alexandra" userId="31e1a6b8-5232-42c3-b6d4-9595b200ff55" providerId="ADAL" clId="{B96F70C0-0BC3-453A-AE5F-C8798860319B}" dt="2024-03-20T01:38:14.092" v="2113"/>
          <ac:cxnSpMkLst>
            <pc:docMk/>
            <pc:sldMk cId="2770580937" sldId="304"/>
            <ac:cxnSpMk id="52" creationId="{681A5060-C05A-2AF1-4EF0-41AD3974D115}"/>
          </ac:cxnSpMkLst>
        </pc:cxnChg>
        <pc:cxnChg chg="mod">
          <ac:chgData name="Stefan, Alexandra" userId="31e1a6b8-5232-42c3-b6d4-9595b200ff55" providerId="ADAL" clId="{B96F70C0-0BC3-453A-AE5F-C8798860319B}" dt="2024-03-20T01:38:14.092" v="2113"/>
          <ac:cxnSpMkLst>
            <pc:docMk/>
            <pc:sldMk cId="2770580937" sldId="304"/>
            <ac:cxnSpMk id="53" creationId="{9FD9136C-FEB4-0586-0229-84A0E538AFD5}"/>
          </ac:cxnSpMkLst>
        </pc:cxnChg>
        <pc:cxnChg chg="mod">
          <ac:chgData name="Stefan, Alexandra" userId="31e1a6b8-5232-42c3-b6d4-9595b200ff55" providerId="ADAL" clId="{B96F70C0-0BC3-453A-AE5F-C8798860319B}" dt="2024-03-20T01:38:14.092" v="2113"/>
          <ac:cxnSpMkLst>
            <pc:docMk/>
            <pc:sldMk cId="2770580937" sldId="304"/>
            <ac:cxnSpMk id="54" creationId="{BBE431B1-3161-491D-57BF-308776C62747}"/>
          </ac:cxnSpMkLst>
        </pc:cxnChg>
        <pc:cxnChg chg="mod">
          <ac:chgData name="Stefan, Alexandra" userId="31e1a6b8-5232-42c3-b6d4-9595b200ff55" providerId="ADAL" clId="{B96F70C0-0BC3-453A-AE5F-C8798860319B}" dt="2024-03-20T01:38:14.092" v="2113"/>
          <ac:cxnSpMkLst>
            <pc:docMk/>
            <pc:sldMk cId="2770580937" sldId="304"/>
            <ac:cxnSpMk id="55" creationId="{8736C39D-C035-8FE5-5261-9197619B45FD}"/>
          </ac:cxnSpMkLst>
        </pc:cxnChg>
        <pc:cxnChg chg="mod">
          <ac:chgData name="Stefan, Alexandra" userId="31e1a6b8-5232-42c3-b6d4-9595b200ff55" providerId="ADAL" clId="{B96F70C0-0BC3-453A-AE5F-C8798860319B}" dt="2024-03-20T01:38:14.092" v="2113"/>
          <ac:cxnSpMkLst>
            <pc:docMk/>
            <pc:sldMk cId="2770580937" sldId="304"/>
            <ac:cxnSpMk id="67" creationId="{1E272163-EBA9-36D7-1656-9E634EFD813A}"/>
          </ac:cxnSpMkLst>
        </pc:cxnChg>
        <pc:cxnChg chg="mod">
          <ac:chgData name="Stefan, Alexandra" userId="31e1a6b8-5232-42c3-b6d4-9595b200ff55" providerId="ADAL" clId="{B96F70C0-0BC3-453A-AE5F-C8798860319B}" dt="2024-03-20T01:38:14.092" v="2113"/>
          <ac:cxnSpMkLst>
            <pc:docMk/>
            <pc:sldMk cId="2770580937" sldId="304"/>
            <ac:cxnSpMk id="68" creationId="{AEC2CAAC-380F-023B-4298-76803CCD6464}"/>
          </ac:cxnSpMkLst>
        </pc:cxnChg>
        <pc:cxnChg chg="mod">
          <ac:chgData name="Stefan, Alexandra" userId="31e1a6b8-5232-42c3-b6d4-9595b200ff55" providerId="ADAL" clId="{B96F70C0-0BC3-453A-AE5F-C8798860319B}" dt="2024-03-20T01:38:14.092" v="2113"/>
          <ac:cxnSpMkLst>
            <pc:docMk/>
            <pc:sldMk cId="2770580937" sldId="304"/>
            <ac:cxnSpMk id="69" creationId="{883558C9-AEDC-D388-FBCB-12DF9E42E4FD}"/>
          </ac:cxnSpMkLst>
        </pc:cxnChg>
        <pc:cxnChg chg="mod">
          <ac:chgData name="Stefan, Alexandra" userId="31e1a6b8-5232-42c3-b6d4-9595b200ff55" providerId="ADAL" clId="{B96F70C0-0BC3-453A-AE5F-C8798860319B}" dt="2024-03-20T01:38:14.092" v="2113"/>
          <ac:cxnSpMkLst>
            <pc:docMk/>
            <pc:sldMk cId="2770580937" sldId="304"/>
            <ac:cxnSpMk id="70" creationId="{F5548FE9-6940-1CB1-2F33-D6763759802D}"/>
          </ac:cxnSpMkLst>
        </pc:cxnChg>
        <pc:cxnChg chg="mod">
          <ac:chgData name="Stefan, Alexandra" userId="31e1a6b8-5232-42c3-b6d4-9595b200ff55" providerId="ADAL" clId="{B96F70C0-0BC3-453A-AE5F-C8798860319B}" dt="2024-03-20T01:38:14.092" v="2113"/>
          <ac:cxnSpMkLst>
            <pc:docMk/>
            <pc:sldMk cId="2770580937" sldId="304"/>
            <ac:cxnSpMk id="71" creationId="{56D60798-5B97-1A7E-3087-E06493F189BF}"/>
          </ac:cxnSpMkLst>
        </pc:cxnChg>
        <pc:cxnChg chg="mod">
          <ac:chgData name="Stefan, Alexandra" userId="31e1a6b8-5232-42c3-b6d4-9595b200ff55" providerId="ADAL" clId="{B96F70C0-0BC3-453A-AE5F-C8798860319B}" dt="2024-03-20T01:38:14.092" v="2113"/>
          <ac:cxnSpMkLst>
            <pc:docMk/>
            <pc:sldMk cId="2770580937" sldId="304"/>
            <ac:cxnSpMk id="72" creationId="{ABA05308-220F-C40F-6154-38161B2BCF33}"/>
          </ac:cxnSpMkLst>
        </pc:cxnChg>
        <pc:cxnChg chg="mod">
          <ac:chgData name="Stefan, Alexandra" userId="31e1a6b8-5232-42c3-b6d4-9595b200ff55" providerId="ADAL" clId="{B96F70C0-0BC3-453A-AE5F-C8798860319B}" dt="2024-03-20T01:38:14.092" v="2113"/>
          <ac:cxnSpMkLst>
            <pc:docMk/>
            <pc:sldMk cId="2770580937" sldId="304"/>
            <ac:cxnSpMk id="73" creationId="{4592A732-68E1-E3AF-BCAF-AD22ABD3BCC7}"/>
          </ac:cxnSpMkLst>
        </pc:cxnChg>
      </pc:sldChg>
      <pc:sldChg chg="addSp delSp modSp mod">
        <pc:chgData name="Stefan, Alexandra" userId="31e1a6b8-5232-42c3-b6d4-9595b200ff55" providerId="ADAL" clId="{B96F70C0-0BC3-453A-AE5F-C8798860319B}" dt="2024-03-20T02:51:43.197" v="2384" actId="478"/>
        <pc:sldMkLst>
          <pc:docMk/>
          <pc:sldMk cId="3334972383" sldId="737"/>
        </pc:sldMkLst>
        <pc:spChg chg="mod">
          <ac:chgData name="Stefan, Alexandra" userId="31e1a6b8-5232-42c3-b6d4-9595b200ff55" providerId="ADAL" clId="{B96F70C0-0BC3-453A-AE5F-C8798860319B}" dt="2024-03-19T13:56:34.863" v="1472" actId="20577"/>
          <ac:spMkLst>
            <pc:docMk/>
            <pc:sldMk cId="3334972383" sldId="737"/>
            <ac:spMk id="3" creationId="{00000000-0000-0000-0000-000000000000}"/>
          </ac:spMkLst>
        </pc:spChg>
        <pc:inkChg chg="add del">
          <ac:chgData name="Stefan, Alexandra" userId="31e1a6b8-5232-42c3-b6d4-9595b200ff55" providerId="ADAL" clId="{B96F70C0-0BC3-453A-AE5F-C8798860319B}" dt="2024-03-19T16:57:36.524" v="1507" actId="478"/>
          <ac:inkMkLst>
            <pc:docMk/>
            <pc:sldMk cId="3334972383" sldId="737"/>
            <ac:inkMk id="5" creationId="{207F57C1-3FFB-2C8D-50D0-712183A16DD5}"/>
          </ac:inkMkLst>
        </pc:inkChg>
        <pc:inkChg chg="add del">
          <ac:chgData name="Stefan, Alexandra" userId="31e1a6b8-5232-42c3-b6d4-9595b200ff55" providerId="ADAL" clId="{B96F70C0-0BC3-453A-AE5F-C8798860319B}" dt="2024-03-20T02:51:43.197" v="2384" actId="478"/>
          <ac:inkMkLst>
            <pc:docMk/>
            <pc:sldMk cId="3334972383" sldId="737"/>
            <ac:inkMk id="6" creationId="{0630C256-88B5-98F6-27EB-B39DBDE5CA2C}"/>
          </ac:inkMkLst>
        </pc:inkChg>
      </pc:sldChg>
      <pc:sldChg chg="modSp mod">
        <pc:chgData name="Stefan, Alexandra" userId="31e1a6b8-5232-42c3-b6d4-9595b200ff55" providerId="ADAL" clId="{B96F70C0-0BC3-453A-AE5F-C8798860319B}" dt="2024-03-19T13:58:03.895" v="1474" actId="207"/>
        <pc:sldMkLst>
          <pc:docMk/>
          <pc:sldMk cId="3189754298" sldId="750"/>
        </pc:sldMkLst>
        <pc:spChg chg="mod">
          <ac:chgData name="Stefan, Alexandra" userId="31e1a6b8-5232-42c3-b6d4-9595b200ff55" providerId="ADAL" clId="{B96F70C0-0BC3-453A-AE5F-C8798860319B}" dt="2024-03-19T13:58:03.895" v="1474" actId="207"/>
          <ac:spMkLst>
            <pc:docMk/>
            <pc:sldMk cId="3189754298" sldId="750"/>
            <ac:spMk id="10" creationId="{00000000-0000-0000-0000-000000000000}"/>
          </ac:spMkLst>
        </pc:spChg>
      </pc:sldChg>
      <pc:sldChg chg="addSp delSp modSp add mod">
        <pc:chgData name="Stefan, Alexandra" userId="31e1a6b8-5232-42c3-b6d4-9595b200ff55" providerId="ADAL" clId="{B96F70C0-0BC3-453A-AE5F-C8798860319B}" dt="2024-03-20T03:14:34.876" v="2879" actId="478"/>
        <pc:sldMkLst>
          <pc:docMk/>
          <pc:sldMk cId="2262960479" sldId="753"/>
        </pc:sldMkLst>
        <pc:spChg chg="del mod">
          <ac:chgData name="Stefan, Alexandra" userId="31e1a6b8-5232-42c3-b6d4-9595b200ff55" providerId="ADAL" clId="{B96F70C0-0BC3-453A-AE5F-C8798860319B}" dt="2024-03-20T02:30:34.870" v="2296" actId="478"/>
          <ac:spMkLst>
            <pc:docMk/>
            <pc:sldMk cId="2262960479" sldId="753"/>
            <ac:spMk id="2" creationId="{CC5AC997-42E9-4E4C-9CA9-C3E271CCE300}"/>
          </ac:spMkLst>
        </pc:spChg>
        <pc:spChg chg="del">
          <ac:chgData name="Stefan, Alexandra" userId="31e1a6b8-5232-42c3-b6d4-9595b200ff55" providerId="ADAL" clId="{B96F70C0-0BC3-453A-AE5F-C8798860319B}" dt="2024-03-20T02:30:11.106" v="2291" actId="478"/>
          <ac:spMkLst>
            <pc:docMk/>
            <pc:sldMk cId="2262960479" sldId="753"/>
            <ac:spMk id="84" creationId="{AC396439-0419-4245-9D8D-40FEB58D02FD}"/>
          </ac:spMkLst>
        </pc:spChg>
        <pc:spChg chg="mod">
          <ac:chgData name="Stefan, Alexandra" userId="31e1a6b8-5232-42c3-b6d4-9595b200ff55" providerId="ADAL" clId="{B96F70C0-0BC3-453A-AE5F-C8798860319B}" dt="2024-03-20T01:42:19.012" v="2119"/>
          <ac:spMkLst>
            <pc:docMk/>
            <pc:sldMk cId="2262960479" sldId="753"/>
            <ac:spMk id="87" creationId="{2C65E41E-966F-EB47-7D44-61F2CABA18EC}"/>
          </ac:spMkLst>
        </pc:spChg>
        <pc:spChg chg="mod">
          <ac:chgData name="Stefan, Alexandra" userId="31e1a6b8-5232-42c3-b6d4-9595b200ff55" providerId="ADAL" clId="{B96F70C0-0BC3-453A-AE5F-C8798860319B}" dt="2024-03-20T01:42:19.012" v="2119"/>
          <ac:spMkLst>
            <pc:docMk/>
            <pc:sldMk cId="2262960479" sldId="753"/>
            <ac:spMk id="88" creationId="{2C75074D-DF67-9B39-4675-248CE302F3CF}"/>
          </ac:spMkLst>
        </pc:spChg>
        <pc:spChg chg="mod">
          <ac:chgData name="Stefan, Alexandra" userId="31e1a6b8-5232-42c3-b6d4-9595b200ff55" providerId="ADAL" clId="{B96F70C0-0BC3-453A-AE5F-C8798860319B}" dt="2024-03-20T01:42:19.012" v="2119"/>
          <ac:spMkLst>
            <pc:docMk/>
            <pc:sldMk cId="2262960479" sldId="753"/>
            <ac:spMk id="89" creationId="{D2B28E48-32A5-316E-75D0-086E6EFA7D2F}"/>
          </ac:spMkLst>
        </pc:spChg>
        <pc:spChg chg="mod">
          <ac:chgData name="Stefan, Alexandra" userId="31e1a6b8-5232-42c3-b6d4-9595b200ff55" providerId="ADAL" clId="{B96F70C0-0BC3-453A-AE5F-C8798860319B}" dt="2024-03-20T01:42:19.012" v="2119"/>
          <ac:spMkLst>
            <pc:docMk/>
            <pc:sldMk cId="2262960479" sldId="753"/>
            <ac:spMk id="90" creationId="{6C05C922-3385-F13B-0429-8F6DF5DFCF10}"/>
          </ac:spMkLst>
        </pc:spChg>
        <pc:spChg chg="mod">
          <ac:chgData name="Stefan, Alexandra" userId="31e1a6b8-5232-42c3-b6d4-9595b200ff55" providerId="ADAL" clId="{B96F70C0-0BC3-453A-AE5F-C8798860319B}" dt="2024-03-20T01:42:19.012" v="2119"/>
          <ac:spMkLst>
            <pc:docMk/>
            <pc:sldMk cId="2262960479" sldId="753"/>
            <ac:spMk id="91" creationId="{C20B8655-36D1-124E-4D53-FC7DCEFF265A}"/>
          </ac:spMkLst>
        </pc:spChg>
        <pc:spChg chg="mod">
          <ac:chgData name="Stefan, Alexandra" userId="31e1a6b8-5232-42c3-b6d4-9595b200ff55" providerId="ADAL" clId="{B96F70C0-0BC3-453A-AE5F-C8798860319B}" dt="2024-03-20T01:42:19.012" v="2119"/>
          <ac:spMkLst>
            <pc:docMk/>
            <pc:sldMk cId="2262960479" sldId="753"/>
            <ac:spMk id="92" creationId="{7E371A7D-8001-AD8F-5FD4-BF87DB9D028D}"/>
          </ac:spMkLst>
        </pc:spChg>
        <pc:spChg chg="mod">
          <ac:chgData name="Stefan, Alexandra" userId="31e1a6b8-5232-42c3-b6d4-9595b200ff55" providerId="ADAL" clId="{B96F70C0-0BC3-453A-AE5F-C8798860319B}" dt="2024-03-20T01:42:19.012" v="2119"/>
          <ac:spMkLst>
            <pc:docMk/>
            <pc:sldMk cId="2262960479" sldId="753"/>
            <ac:spMk id="93" creationId="{B4997909-07E8-397C-F1A7-A57C45A525A5}"/>
          </ac:spMkLst>
        </pc:spChg>
        <pc:spChg chg="mod">
          <ac:chgData name="Stefan, Alexandra" userId="31e1a6b8-5232-42c3-b6d4-9595b200ff55" providerId="ADAL" clId="{B96F70C0-0BC3-453A-AE5F-C8798860319B}" dt="2024-03-20T01:42:19.012" v="2119"/>
          <ac:spMkLst>
            <pc:docMk/>
            <pc:sldMk cId="2262960479" sldId="753"/>
            <ac:spMk id="94" creationId="{6046FCD8-2C2F-2326-BFFB-BCC73B25414C}"/>
          </ac:spMkLst>
        </pc:spChg>
        <pc:spChg chg="mod">
          <ac:chgData name="Stefan, Alexandra" userId="31e1a6b8-5232-42c3-b6d4-9595b200ff55" providerId="ADAL" clId="{B96F70C0-0BC3-453A-AE5F-C8798860319B}" dt="2024-03-20T01:42:19.012" v="2119"/>
          <ac:spMkLst>
            <pc:docMk/>
            <pc:sldMk cId="2262960479" sldId="753"/>
            <ac:spMk id="95" creationId="{CCE3AEFC-170C-ED71-6C6C-79BA0FEB74EC}"/>
          </ac:spMkLst>
        </pc:spChg>
        <pc:spChg chg="mod">
          <ac:chgData name="Stefan, Alexandra" userId="31e1a6b8-5232-42c3-b6d4-9595b200ff55" providerId="ADAL" clId="{B96F70C0-0BC3-453A-AE5F-C8798860319B}" dt="2024-03-20T01:42:19.012" v="2119"/>
          <ac:spMkLst>
            <pc:docMk/>
            <pc:sldMk cId="2262960479" sldId="753"/>
            <ac:spMk id="96" creationId="{0961A92C-D945-A74F-563B-5FD2906A182E}"/>
          </ac:spMkLst>
        </pc:spChg>
        <pc:spChg chg="mod">
          <ac:chgData name="Stefan, Alexandra" userId="31e1a6b8-5232-42c3-b6d4-9595b200ff55" providerId="ADAL" clId="{B96F70C0-0BC3-453A-AE5F-C8798860319B}" dt="2024-03-20T01:42:19.012" v="2119"/>
          <ac:spMkLst>
            <pc:docMk/>
            <pc:sldMk cId="2262960479" sldId="753"/>
            <ac:spMk id="97" creationId="{BD42D739-BBD5-71E6-89F7-0BDA3D122637}"/>
          </ac:spMkLst>
        </pc:spChg>
        <pc:spChg chg="add mod">
          <ac:chgData name="Stefan, Alexandra" userId="31e1a6b8-5232-42c3-b6d4-9595b200ff55" providerId="ADAL" clId="{B96F70C0-0BC3-453A-AE5F-C8798860319B}" dt="2024-03-20T01:43:01.898" v="2142" actId="1037"/>
          <ac:spMkLst>
            <pc:docMk/>
            <pc:sldMk cId="2262960479" sldId="753"/>
            <ac:spMk id="105" creationId="{850FDDE3-A15F-D7F3-3F40-D0AD02B5486B}"/>
          </ac:spMkLst>
        </pc:spChg>
        <pc:spChg chg="add mod">
          <ac:chgData name="Stefan, Alexandra" userId="31e1a6b8-5232-42c3-b6d4-9595b200ff55" providerId="ADAL" clId="{B96F70C0-0BC3-453A-AE5F-C8798860319B}" dt="2024-03-20T01:43:11.397" v="2143" actId="1036"/>
          <ac:spMkLst>
            <pc:docMk/>
            <pc:sldMk cId="2262960479" sldId="753"/>
            <ac:spMk id="106" creationId="{5582FFE2-12F8-9155-E38B-EEA8AB6B56B0}"/>
          </ac:spMkLst>
        </pc:spChg>
        <pc:spChg chg="add mod">
          <ac:chgData name="Stefan, Alexandra" userId="31e1a6b8-5232-42c3-b6d4-9595b200ff55" providerId="ADAL" clId="{B96F70C0-0BC3-453A-AE5F-C8798860319B}" dt="2024-03-20T01:43:19.991" v="2146" actId="1038"/>
          <ac:spMkLst>
            <pc:docMk/>
            <pc:sldMk cId="2262960479" sldId="753"/>
            <ac:spMk id="107" creationId="{27A78634-A32F-D98A-BC38-876D42340C0A}"/>
          </ac:spMkLst>
        </pc:spChg>
        <pc:spChg chg="add mod">
          <ac:chgData name="Stefan, Alexandra" userId="31e1a6b8-5232-42c3-b6d4-9595b200ff55" providerId="ADAL" clId="{B96F70C0-0BC3-453A-AE5F-C8798860319B}" dt="2024-03-20T02:28:31.947" v="2267" actId="1038"/>
          <ac:spMkLst>
            <pc:docMk/>
            <pc:sldMk cId="2262960479" sldId="753"/>
            <ac:spMk id="108" creationId="{484547AA-C9DB-8A9B-3C2E-BD8202022CB1}"/>
          </ac:spMkLst>
        </pc:spChg>
        <pc:spChg chg="add mod">
          <ac:chgData name="Stefan, Alexandra" userId="31e1a6b8-5232-42c3-b6d4-9595b200ff55" providerId="ADAL" clId="{B96F70C0-0BC3-453A-AE5F-C8798860319B}" dt="2024-03-20T02:28:34.349" v="2269" actId="1037"/>
          <ac:spMkLst>
            <pc:docMk/>
            <pc:sldMk cId="2262960479" sldId="753"/>
            <ac:spMk id="109" creationId="{6CD5F81B-7FA6-90FF-1412-B95512F2F7E0}"/>
          </ac:spMkLst>
        </pc:spChg>
        <pc:spChg chg="add mod">
          <ac:chgData name="Stefan, Alexandra" userId="31e1a6b8-5232-42c3-b6d4-9595b200ff55" providerId="ADAL" clId="{B96F70C0-0BC3-453A-AE5F-C8798860319B}" dt="2024-03-20T01:43:38.190" v="2159" actId="1035"/>
          <ac:spMkLst>
            <pc:docMk/>
            <pc:sldMk cId="2262960479" sldId="753"/>
            <ac:spMk id="110" creationId="{89B4F338-0E2D-1E05-F212-2576F82D50D1}"/>
          </ac:spMkLst>
        </pc:spChg>
        <pc:spChg chg="add mod">
          <ac:chgData name="Stefan, Alexandra" userId="31e1a6b8-5232-42c3-b6d4-9595b200ff55" providerId="ADAL" clId="{B96F70C0-0BC3-453A-AE5F-C8798860319B}" dt="2024-03-20T01:44:01.375" v="2211" actId="1037"/>
          <ac:spMkLst>
            <pc:docMk/>
            <pc:sldMk cId="2262960479" sldId="753"/>
            <ac:spMk id="111" creationId="{1BA2C7A9-79F7-B735-7B4C-B9AD87CAA2E5}"/>
          </ac:spMkLst>
        </pc:spChg>
        <pc:spChg chg="add mod">
          <ac:chgData name="Stefan, Alexandra" userId="31e1a6b8-5232-42c3-b6d4-9595b200ff55" providerId="ADAL" clId="{B96F70C0-0BC3-453A-AE5F-C8798860319B}" dt="2024-03-20T01:44:17.080" v="2212" actId="1036"/>
          <ac:spMkLst>
            <pc:docMk/>
            <pc:sldMk cId="2262960479" sldId="753"/>
            <ac:spMk id="112" creationId="{B6A0E3C2-087C-BAE1-81B4-9581E8CFC7CC}"/>
          </ac:spMkLst>
        </pc:spChg>
        <pc:spChg chg="add mod">
          <ac:chgData name="Stefan, Alexandra" userId="31e1a6b8-5232-42c3-b6d4-9595b200ff55" providerId="ADAL" clId="{B96F70C0-0BC3-453A-AE5F-C8798860319B}" dt="2024-03-20T01:44:01.375" v="2211" actId="1037"/>
          <ac:spMkLst>
            <pc:docMk/>
            <pc:sldMk cId="2262960479" sldId="753"/>
            <ac:spMk id="113" creationId="{797BFA00-3231-BFE3-94C3-3275A860A7E3}"/>
          </ac:spMkLst>
        </pc:spChg>
        <pc:spChg chg="add mod">
          <ac:chgData name="Stefan, Alexandra" userId="31e1a6b8-5232-42c3-b6d4-9595b200ff55" providerId="ADAL" clId="{B96F70C0-0BC3-453A-AE5F-C8798860319B}" dt="2024-03-20T02:28:25.499" v="2264" actId="1038"/>
          <ac:spMkLst>
            <pc:docMk/>
            <pc:sldMk cId="2262960479" sldId="753"/>
            <ac:spMk id="114" creationId="{3FA46012-BE9A-10C4-0213-B7975047093B}"/>
          </ac:spMkLst>
        </pc:spChg>
        <pc:spChg chg="add mod">
          <ac:chgData name="Stefan, Alexandra" userId="31e1a6b8-5232-42c3-b6d4-9595b200ff55" providerId="ADAL" clId="{B96F70C0-0BC3-453A-AE5F-C8798860319B}" dt="2024-03-20T02:28:29.105" v="2266" actId="1037"/>
          <ac:spMkLst>
            <pc:docMk/>
            <pc:sldMk cId="2262960479" sldId="753"/>
            <ac:spMk id="115" creationId="{1FB817F7-50A9-6978-B30F-F85B53292432}"/>
          </ac:spMkLst>
        </pc:spChg>
        <pc:spChg chg="add mod">
          <ac:chgData name="Stefan, Alexandra" userId="31e1a6b8-5232-42c3-b6d4-9595b200ff55" providerId="ADAL" clId="{B96F70C0-0BC3-453A-AE5F-C8798860319B}" dt="2024-03-20T01:44:28.923" v="2220" actId="1036"/>
          <ac:spMkLst>
            <pc:docMk/>
            <pc:sldMk cId="2262960479" sldId="753"/>
            <ac:spMk id="116" creationId="{1AD61BEF-D2A7-9282-4DAE-9DD1404F53B7}"/>
          </ac:spMkLst>
        </pc:spChg>
        <pc:spChg chg="add del mod">
          <ac:chgData name="Stefan, Alexandra" userId="31e1a6b8-5232-42c3-b6d4-9595b200ff55" providerId="ADAL" clId="{B96F70C0-0BC3-453A-AE5F-C8798860319B}" dt="2024-03-20T02:24:58.973" v="2224"/>
          <ac:spMkLst>
            <pc:docMk/>
            <pc:sldMk cId="2262960479" sldId="753"/>
            <ac:spMk id="117" creationId="{EC9CE53F-D287-6BCF-9493-953501058AE1}"/>
          </ac:spMkLst>
        </pc:spChg>
        <pc:spChg chg="add del mod">
          <ac:chgData name="Stefan, Alexandra" userId="31e1a6b8-5232-42c3-b6d4-9595b200ff55" providerId="ADAL" clId="{B96F70C0-0BC3-453A-AE5F-C8798860319B}" dt="2024-03-20T02:24:58.973" v="2224"/>
          <ac:spMkLst>
            <pc:docMk/>
            <pc:sldMk cId="2262960479" sldId="753"/>
            <ac:spMk id="118" creationId="{0FF71A2B-EC4F-C197-A39C-0892B7CE30CD}"/>
          </ac:spMkLst>
        </pc:spChg>
        <pc:spChg chg="add del mod">
          <ac:chgData name="Stefan, Alexandra" userId="31e1a6b8-5232-42c3-b6d4-9595b200ff55" providerId="ADAL" clId="{B96F70C0-0BC3-453A-AE5F-C8798860319B}" dt="2024-03-20T02:24:58.973" v="2224"/>
          <ac:spMkLst>
            <pc:docMk/>
            <pc:sldMk cId="2262960479" sldId="753"/>
            <ac:spMk id="119" creationId="{AC80E34A-66AE-A33F-6478-D44D6A77EAA3}"/>
          </ac:spMkLst>
        </pc:spChg>
        <pc:spChg chg="add del mod">
          <ac:chgData name="Stefan, Alexandra" userId="31e1a6b8-5232-42c3-b6d4-9595b200ff55" providerId="ADAL" clId="{B96F70C0-0BC3-453A-AE5F-C8798860319B}" dt="2024-03-20T02:24:58.973" v="2224"/>
          <ac:spMkLst>
            <pc:docMk/>
            <pc:sldMk cId="2262960479" sldId="753"/>
            <ac:spMk id="120" creationId="{5D621173-63F8-1158-97A4-913BF83E454D}"/>
          </ac:spMkLst>
        </pc:spChg>
        <pc:spChg chg="add del mod">
          <ac:chgData name="Stefan, Alexandra" userId="31e1a6b8-5232-42c3-b6d4-9595b200ff55" providerId="ADAL" clId="{B96F70C0-0BC3-453A-AE5F-C8798860319B}" dt="2024-03-20T02:24:58.973" v="2224"/>
          <ac:spMkLst>
            <pc:docMk/>
            <pc:sldMk cId="2262960479" sldId="753"/>
            <ac:spMk id="121" creationId="{0C47FBD7-84F0-EC87-927F-04FEB134587A}"/>
          </ac:spMkLst>
        </pc:spChg>
        <pc:spChg chg="add del mod">
          <ac:chgData name="Stefan, Alexandra" userId="31e1a6b8-5232-42c3-b6d4-9595b200ff55" providerId="ADAL" clId="{B96F70C0-0BC3-453A-AE5F-C8798860319B}" dt="2024-03-20T02:24:58.973" v="2224"/>
          <ac:spMkLst>
            <pc:docMk/>
            <pc:sldMk cId="2262960479" sldId="753"/>
            <ac:spMk id="122" creationId="{1AB7EF72-750A-2287-BB8D-8F88F418AF9B}"/>
          </ac:spMkLst>
        </pc:spChg>
        <pc:spChg chg="add del mod">
          <ac:chgData name="Stefan, Alexandra" userId="31e1a6b8-5232-42c3-b6d4-9595b200ff55" providerId="ADAL" clId="{B96F70C0-0BC3-453A-AE5F-C8798860319B}" dt="2024-03-20T02:30:16.884" v="2293" actId="478"/>
          <ac:spMkLst>
            <pc:docMk/>
            <pc:sldMk cId="2262960479" sldId="753"/>
            <ac:spMk id="124" creationId="{0D4CD47E-8ECE-F34E-6F03-00BF8774D230}"/>
          </ac:spMkLst>
        </pc:spChg>
        <pc:spChg chg="add mod">
          <ac:chgData name="Stefan, Alexandra" userId="31e1a6b8-5232-42c3-b6d4-9595b200ff55" providerId="ADAL" clId="{B96F70C0-0BC3-453A-AE5F-C8798860319B}" dt="2024-03-20T02:30:11.318" v="2292"/>
          <ac:spMkLst>
            <pc:docMk/>
            <pc:sldMk cId="2262960479" sldId="753"/>
            <ac:spMk id="125" creationId="{EB9CE8D2-D157-AF9C-F5ED-11D65E45436A}"/>
          </ac:spMkLst>
        </pc:spChg>
        <pc:spChg chg="add del mod">
          <ac:chgData name="Stefan, Alexandra" userId="31e1a6b8-5232-42c3-b6d4-9595b200ff55" providerId="ADAL" clId="{B96F70C0-0BC3-453A-AE5F-C8798860319B}" dt="2024-03-20T02:30:39.946" v="2297" actId="478"/>
          <ac:spMkLst>
            <pc:docMk/>
            <pc:sldMk cId="2262960479" sldId="753"/>
            <ac:spMk id="127" creationId="{FBA8ED92-C83B-0393-63FF-B3D0A20E50DA}"/>
          </ac:spMkLst>
        </pc:spChg>
        <pc:spChg chg="add mod">
          <ac:chgData name="Stefan, Alexandra" userId="31e1a6b8-5232-42c3-b6d4-9595b200ff55" providerId="ADAL" clId="{B96F70C0-0BC3-453A-AE5F-C8798860319B}" dt="2024-03-20T02:30:59.392" v="2311" actId="20577"/>
          <ac:spMkLst>
            <pc:docMk/>
            <pc:sldMk cId="2262960479" sldId="753"/>
            <ac:spMk id="128" creationId="{A65041EE-2C0C-B776-CA87-653BE8D2D307}"/>
          </ac:spMkLst>
        </pc:spChg>
        <pc:spChg chg="add mod">
          <ac:chgData name="Stefan, Alexandra" userId="31e1a6b8-5232-42c3-b6d4-9595b200ff55" providerId="ADAL" clId="{B96F70C0-0BC3-453A-AE5F-C8798860319B}" dt="2024-03-20T03:13:08.874" v="2811" actId="20577"/>
          <ac:spMkLst>
            <pc:docMk/>
            <pc:sldMk cId="2262960479" sldId="753"/>
            <ac:spMk id="129" creationId="{B895AA2C-362A-5886-C330-3558E9A3C8CC}"/>
          </ac:spMkLst>
        </pc:spChg>
        <pc:spChg chg="add del mod">
          <ac:chgData name="Stefan, Alexandra" userId="31e1a6b8-5232-42c3-b6d4-9595b200ff55" providerId="ADAL" clId="{B96F70C0-0BC3-453A-AE5F-C8798860319B}" dt="2024-03-20T03:14:34.876" v="2879" actId="478"/>
          <ac:spMkLst>
            <pc:docMk/>
            <pc:sldMk cId="2262960479" sldId="753"/>
            <ac:spMk id="130" creationId="{87A39AE2-5FC5-C25A-750A-B6412DB85DE1}"/>
          </ac:spMkLst>
        </pc:spChg>
        <pc:grpChg chg="add del mod">
          <ac:chgData name="Stefan, Alexandra" userId="31e1a6b8-5232-42c3-b6d4-9595b200ff55" providerId="ADAL" clId="{B96F70C0-0BC3-453A-AE5F-C8798860319B}" dt="2024-03-20T01:42:22.227" v="2120" actId="478"/>
          <ac:grpSpMkLst>
            <pc:docMk/>
            <pc:sldMk cId="2262960479" sldId="753"/>
            <ac:grpSpMk id="3" creationId="{B8E0C4B5-8C4B-8F7C-919D-5D36C2FB7583}"/>
          </ac:grpSpMkLst>
        </pc:grpChg>
        <pc:grpChg chg="mod">
          <ac:chgData name="Stefan, Alexandra" userId="31e1a6b8-5232-42c3-b6d4-9595b200ff55" providerId="ADAL" clId="{B96F70C0-0BC3-453A-AE5F-C8798860319B}" dt="2024-03-20T03:14:01.046" v="2875" actId="1076"/>
          <ac:grpSpMkLst>
            <pc:docMk/>
            <pc:sldMk cId="2262960479" sldId="753"/>
            <ac:grpSpMk id="5" creationId="{5EF611DB-2F94-43E3-AACA-AB99147D77E0}"/>
          </ac:grpSpMkLst>
        </pc:grpChg>
        <pc:graphicFrameChg chg="mod modGraphic">
          <ac:chgData name="Stefan, Alexandra" userId="31e1a6b8-5232-42c3-b6d4-9595b200ff55" providerId="ADAL" clId="{B96F70C0-0BC3-453A-AE5F-C8798860319B}" dt="2024-03-20T03:11:58.785" v="2756" actId="6549"/>
          <ac:graphicFrameMkLst>
            <pc:docMk/>
            <pc:sldMk cId="2262960479" sldId="753"/>
            <ac:graphicFrameMk id="37" creationId="{E4145031-9A99-4425-AAA7-AB744E46625D}"/>
          </ac:graphicFrameMkLst>
        </pc:graphicFrameChg>
        <pc:picChg chg="mod">
          <ac:chgData name="Stefan, Alexandra" userId="31e1a6b8-5232-42c3-b6d4-9595b200ff55" providerId="ADAL" clId="{B96F70C0-0BC3-453A-AE5F-C8798860319B}" dt="2024-03-20T01:42:19.012" v="2119"/>
          <ac:picMkLst>
            <pc:docMk/>
            <pc:sldMk cId="2262960479" sldId="753"/>
            <ac:picMk id="36" creationId="{702AE3D5-B4F9-98B3-64E9-082B0097E9BB}"/>
          </ac:picMkLst>
        </pc:picChg>
        <pc:inkChg chg="del">
          <ac:chgData name="Stefan, Alexandra" userId="31e1a6b8-5232-42c3-b6d4-9595b200ff55" providerId="ADAL" clId="{B96F70C0-0BC3-453A-AE5F-C8798860319B}" dt="2024-03-20T02:24:50.358" v="2222" actId="478"/>
          <ac:inkMkLst>
            <pc:docMk/>
            <pc:sldMk cId="2262960479" sldId="753"/>
            <ac:inkMk id="35" creationId="{0EE06298-2E26-EEA7-0C46-809D046D3FA4}"/>
          </ac:inkMkLst>
        </pc:inkChg>
        <pc:cxnChg chg="mod">
          <ac:chgData name="Stefan, Alexandra" userId="31e1a6b8-5232-42c3-b6d4-9595b200ff55" providerId="ADAL" clId="{B96F70C0-0BC3-453A-AE5F-C8798860319B}" dt="2024-03-20T01:42:19.012" v="2119"/>
          <ac:cxnSpMkLst>
            <pc:docMk/>
            <pc:sldMk cId="2262960479" sldId="753"/>
            <ac:cxnSpMk id="38" creationId="{E35E79D6-B56C-D4D7-90D5-F6D950EBAA7C}"/>
          </ac:cxnSpMkLst>
        </pc:cxnChg>
        <pc:cxnChg chg="mod">
          <ac:chgData name="Stefan, Alexandra" userId="31e1a6b8-5232-42c3-b6d4-9595b200ff55" providerId="ADAL" clId="{B96F70C0-0BC3-453A-AE5F-C8798860319B}" dt="2024-03-20T01:42:19.012" v="2119"/>
          <ac:cxnSpMkLst>
            <pc:docMk/>
            <pc:sldMk cId="2262960479" sldId="753"/>
            <ac:cxnSpMk id="39" creationId="{C62498E8-A185-65E2-5D33-D4CBF32D406C}"/>
          </ac:cxnSpMkLst>
        </pc:cxnChg>
        <pc:cxnChg chg="mod">
          <ac:chgData name="Stefan, Alexandra" userId="31e1a6b8-5232-42c3-b6d4-9595b200ff55" providerId="ADAL" clId="{B96F70C0-0BC3-453A-AE5F-C8798860319B}" dt="2024-03-20T01:42:19.012" v="2119"/>
          <ac:cxnSpMkLst>
            <pc:docMk/>
            <pc:sldMk cId="2262960479" sldId="753"/>
            <ac:cxnSpMk id="40" creationId="{15F37E44-913B-F2DD-C946-0F1421EFF658}"/>
          </ac:cxnSpMkLst>
        </pc:cxnChg>
        <pc:cxnChg chg="mod">
          <ac:chgData name="Stefan, Alexandra" userId="31e1a6b8-5232-42c3-b6d4-9595b200ff55" providerId="ADAL" clId="{B96F70C0-0BC3-453A-AE5F-C8798860319B}" dt="2024-03-20T01:42:19.012" v="2119"/>
          <ac:cxnSpMkLst>
            <pc:docMk/>
            <pc:sldMk cId="2262960479" sldId="753"/>
            <ac:cxnSpMk id="79" creationId="{9F1392E1-303E-9DF2-5EF2-118CAEFD1762}"/>
          </ac:cxnSpMkLst>
        </pc:cxnChg>
        <pc:cxnChg chg="mod">
          <ac:chgData name="Stefan, Alexandra" userId="31e1a6b8-5232-42c3-b6d4-9595b200ff55" providerId="ADAL" clId="{B96F70C0-0BC3-453A-AE5F-C8798860319B}" dt="2024-03-20T01:42:19.012" v="2119"/>
          <ac:cxnSpMkLst>
            <pc:docMk/>
            <pc:sldMk cId="2262960479" sldId="753"/>
            <ac:cxnSpMk id="80" creationId="{0B972CF5-61D3-328E-EEDE-59514041717A}"/>
          </ac:cxnSpMkLst>
        </pc:cxnChg>
        <pc:cxnChg chg="mod">
          <ac:chgData name="Stefan, Alexandra" userId="31e1a6b8-5232-42c3-b6d4-9595b200ff55" providerId="ADAL" clId="{B96F70C0-0BC3-453A-AE5F-C8798860319B}" dt="2024-03-20T01:42:19.012" v="2119"/>
          <ac:cxnSpMkLst>
            <pc:docMk/>
            <pc:sldMk cId="2262960479" sldId="753"/>
            <ac:cxnSpMk id="81" creationId="{439D3568-8495-CCBA-6111-A1B538CA72A6}"/>
          </ac:cxnSpMkLst>
        </pc:cxnChg>
        <pc:cxnChg chg="mod">
          <ac:chgData name="Stefan, Alexandra" userId="31e1a6b8-5232-42c3-b6d4-9595b200ff55" providerId="ADAL" clId="{B96F70C0-0BC3-453A-AE5F-C8798860319B}" dt="2024-03-20T01:42:19.012" v="2119"/>
          <ac:cxnSpMkLst>
            <pc:docMk/>
            <pc:sldMk cId="2262960479" sldId="753"/>
            <ac:cxnSpMk id="82" creationId="{8070FB9C-A31E-42B3-BA99-B17C15E6D9B2}"/>
          </ac:cxnSpMkLst>
        </pc:cxnChg>
        <pc:cxnChg chg="mod">
          <ac:chgData name="Stefan, Alexandra" userId="31e1a6b8-5232-42c3-b6d4-9595b200ff55" providerId="ADAL" clId="{B96F70C0-0BC3-453A-AE5F-C8798860319B}" dt="2024-03-20T01:42:19.012" v="2119"/>
          <ac:cxnSpMkLst>
            <pc:docMk/>
            <pc:sldMk cId="2262960479" sldId="753"/>
            <ac:cxnSpMk id="83" creationId="{8BB64684-00BA-7F34-21F4-C6D081D06CCE}"/>
          </ac:cxnSpMkLst>
        </pc:cxnChg>
        <pc:cxnChg chg="mod">
          <ac:chgData name="Stefan, Alexandra" userId="31e1a6b8-5232-42c3-b6d4-9595b200ff55" providerId="ADAL" clId="{B96F70C0-0BC3-453A-AE5F-C8798860319B}" dt="2024-03-20T01:42:19.012" v="2119"/>
          <ac:cxnSpMkLst>
            <pc:docMk/>
            <pc:sldMk cId="2262960479" sldId="753"/>
            <ac:cxnSpMk id="85" creationId="{D4621193-50BE-F702-2D59-1057723D6471}"/>
          </ac:cxnSpMkLst>
        </pc:cxnChg>
        <pc:cxnChg chg="mod">
          <ac:chgData name="Stefan, Alexandra" userId="31e1a6b8-5232-42c3-b6d4-9595b200ff55" providerId="ADAL" clId="{B96F70C0-0BC3-453A-AE5F-C8798860319B}" dt="2024-03-20T01:42:19.012" v="2119"/>
          <ac:cxnSpMkLst>
            <pc:docMk/>
            <pc:sldMk cId="2262960479" sldId="753"/>
            <ac:cxnSpMk id="86" creationId="{A4FBD14B-12B6-51B1-12FD-F459E6A93762}"/>
          </ac:cxnSpMkLst>
        </pc:cxnChg>
        <pc:cxnChg chg="mod">
          <ac:chgData name="Stefan, Alexandra" userId="31e1a6b8-5232-42c3-b6d4-9595b200ff55" providerId="ADAL" clId="{B96F70C0-0BC3-453A-AE5F-C8798860319B}" dt="2024-03-20T01:42:19.012" v="2119"/>
          <ac:cxnSpMkLst>
            <pc:docMk/>
            <pc:sldMk cId="2262960479" sldId="753"/>
            <ac:cxnSpMk id="98" creationId="{628B0BAA-23C3-FF30-704A-C12C58095CB7}"/>
          </ac:cxnSpMkLst>
        </pc:cxnChg>
        <pc:cxnChg chg="mod">
          <ac:chgData name="Stefan, Alexandra" userId="31e1a6b8-5232-42c3-b6d4-9595b200ff55" providerId="ADAL" clId="{B96F70C0-0BC3-453A-AE5F-C8798860319B}" dt="2024-03-20T01:42:19.012" v="2119"/>
          <ac:cxnSpMkLst>
            <pc:docMk/>
            <pc:sldMk cId="2262960479" sldId="753"/>
            <ac:cxnSpMk id="99" creationId="{A614F099-38CD-BDCF-E8BD-AD848563BC99}"/>
          </ac:cxnSpMkLst>
        </pc:cxnChg>
        <pc:cxnChg chg="mod">
          <ac:chgData name="Stefan, Alexandra" userId="31e1a6b8-5232-42c3-b6d4-9595b200ff55" providerId="ADAL" clId="{B96F70C0-0BC3-453A-AE5F-C8798860319B}" dt="2024-03-20T01:42:19.012" v="2119"/>
          <ac:cxnSpMkLst>
            <pc:docMk/>
            <pc:sldMk cId="2262960479" sldId="753"/>
            <ac:cxnSpMk id="100" creationId="{F0DAC91C-22A4-1CE0-D848-F68391BEDF32}"/>
          </ac:cxnSpMkLst>
        </pc:cxnChg>
        <pc:cxnChg chg="mod">
          <ac:chgData name="Stefan, Alexandra" userId="31e1a6b8-5232-42c3-b6d4-9595b200ff55" providerId="ADAL" clId="{B96F70C0-0BC3-453A-AE5F-C8798860319B}" dt="2024-03-20T01:42:19.012" v="2119"/>
          <ac:cxnSpMkLst>
            <pc:docMk/>
            <pc:sldMk cId="2262960479" sldId="753"/>
            <ac:cxnSpMk id="101" creationId="{F75ED8B9-C048-FAAE-7ECF-631D1B473EE4}"/>
          </ac:cxnSpMkLst>
        </pc:cxnChg>
        <pc:cxnChg chg="mod">
          <ac:chgData name="Stefan, Alexandra" userId="31e1a6b8-5232-42c3-b6d4-9595b200ff55" providerId="ADAL" clId="{B96F70C0-0BC3-453A-AE5F-C8798860319B}" dt="2024-03-20T01:42:19.012" v="2119"/>
          <ac:cxnSpMkLst>
            <pc:docMk/>
            <pc:sldMk cId="2262960479" sldId="753"/>
            <ac:cxnSpMk id="102" creationId="{659FB312-FA4B-896B-47FD-ADB48162B59A}"/>
          </ac:cxnSpMkLst>
        </pc:cxnChg>
        <pc:cxnChg chg="mod">
          <ac:chgData name="Stefan, Alexandra" userId="31e1a6b8-5232-42c3-b6d4-9595b200ff55" providerId="ADAL" clId="{B96F70C0-0BC3-453A-AE5F-C8798860319B}" dt="2024-03-20T01:42:19.012" v="2119"/>
          <ac:cxnSpMkLst>
            <pc:docMk/>
            <pc:sldMk cId="2262960479" sldId="753"/>
            <ac:cxnSpMk id="103" creationId="{E3945F33-2C45-7445-6E6A-C517CA295915}"/>
          </ac:cxnSpMkLst>
        </pc:cxnChg>
        <pc:cxnChg chg="mod">
          <ac:chgData name="Stefan, Alexandra" userId="31e1a6b8-5232-42c3-b6d4-9595b200ff55" providerId="ADAL" clId="{B96F70C0-0BC3-453A-AE5F-C8798860319B}" dt="2024-03-20T01:42:19.012" v="2119"/>
          <ac:cxnSpMkLst>
            <pc:docMk/>
            <pc:sldMk cId="2262960479" sldId="753"/>
            <ac:cxnSpMk id="104" creationId="{1A4545DD-EA41-2A2A-BECD-8BC52CFDFA94}"/>
          </ac:cxnSpMkLst>
        </pc:cxnChg>
      </pc:sldChg>
      <pc:sldChg chg="addSp modSp add mod">
        <pc:chgData name="Stefan, Alexandra" userId="31e1a6b8-5232-42c3-b6d4-9595b200ff55" providerId="ADAL" clId="{B96F70C0-0BC3-453A-AE5F-C8798860319B}" dt="2024-03-20T03:16:28.435" v="2881" actId="207"/>
        <pc:sldMkLst>
          <pc:docMk/>
          <pc:sldMk cId="28068808" sldId="754"/>
        </pc:sldMkLst>
        <pc:spChg chg="mod">
          <ac:chgData name="Stefan, Alexandra" userId="31e1a6b8-5232-42c3-b6d4-9595b200ff55" providerId="ADAL" clId="{B96F70C0-0BC3-453A-AE5F-C8798860319B}" dt="2024-03-20T02:31:06.864" v="2313" actId="20577"/>
          <ac:spMkLst>
            <pc:docMk/>
            <pc:sldMk cId="28068808" sldId="754"/>
            <ac:spMk id="2" creationId="{CC5AC997-42E9-4E4C-9CA9-C3E271CCE300}"/>
          </ac:spMkLst>
        </pc:spChg>
        <pc:spChg chg="add mod">
          <ac:chgData name="Stefan, Alexandra" userId="31e1a6b8-5232-42c3-b6d4-9595b200ff55" providerId="ADAL" clId="{B96F70C0-0BC3-453A-AE5F-C8798860319B}" dt="2024-03-20T03:07:07.873" v="2641" actId="208"/>
          <ac:spMkLst>
            <pc:docMk/>
            <pc:sldMk cId="28068808" sldId="754"/>
            <ac:spMk id="3" creationId="{F93EA5FF-ADBB-583D-3C3D-233787357101}"/>
          </ac:spMkLst>
        </pc:spChg>
        <pc:spChg chg="add mod">
          <ac:chgData name="Stefan, Alexandra" userId="31e1a6b8-5232-42c3-b6d4-9595b200ff55" providerId="ADAL" clId="{B96F70C0-0BC3-453A-AE5F-C8798860319B}" dt="2024-03-20T03:07:15.449" v="2643" actId="1076"/>
          <ac:spMkLst>
            <pc:docMk/>
            <pc:sldMk cId="28068808" sldId="754"/>
            <ac:spMk id="35" creationId="{EF1D7682-626E-D79A-2578-AA35B0A13967}"/>
          </ac:spMkLst>
        </pc:spChg>
        <pc:spChg chg="add mod">
          <ac:chgData name="Stefan, Alexandra" userId="31e1a6b8-5232-42c3-b6d4-9595b200ff55" providerId="ADAL" clId="{B96F70C0-0BC3-453A-AE5F-C8798860319B}" dt="2024-03-20T03:07:27.617" v="2646" actId="14100"/>
          <ac:spMkLst>
            <pc:docMk/>
            <pc:sldMk cId="28068808" sldId="754"/>
            <ac:spMk id="36" creationId="{8FC70330-62C7-185D-8848-7BF1477CCDE7}"/>
          </ac:spMkLst>
        </pc:spChg>
        <pc:spChg chg="add mod">
          <ac:chgData name="Stefan, Alexandra" userId="31e1a6b8-5232-42c3-b6d4-9595b200ff55" providerId="ADAL" clId="{B96F70C0-0BC3-453A-AE5F-C8798860319B}" dt="2024-03-20T03:10:17.584" v="2722" actId="14100"/>
          <ac:spMkLst>
            <pc:docMk/>
            <pc:sldMk cId="28068808" sldId="754"/>
            <ac:spMk id="38" creationId="{1C796C69-54FC-81B1-6912-8CB3CF943C4B}"/>
          </ac:spMkLst>
        </pc:spChg>
        <pc:spChg chg="add mod">
          <ac:chgData name="Stefan, Alexandra" userId="31e1a6b8-5232-42c3-b6d4-9595b200ff55" providerId="ADAL" clId="{B96F70C0-0BC3-453A-AE5F-C8798860319B}" dt="2024-03-20T03:14:30.480" v="2878"/>
          <ac:spMkLst>
            <pc:docMk/>
            <pc:sldMk cId="28068808" sldId="754"/>
            <ac:spMk id="39" creationId="{71ADBA7D-4698-7437-DD12-8ACEB3D73141}"/>
          </ac:spMkLst>
        </pc:spChg>
        <pc:spChg chg="mod">
          <ac:chgData name="Stefan, Alexandra" userId="31e1a6b8-5232-42c3-b6d4-9595b200ff55" providerId="ADAL" clId="{B96F70C0-0BC3-453A-AE5F-C8798860319B}" dt="2024-03-20T02:29:56.596" v="2290" actId="1036"/>
          <ac:spMkLst>
            <pc:docMk/>
            <pc:sldMk cId="28068808" sldId="754"/>
            <ac:spMk id="84" creationId="{AC396439-0419-4245-9D8D-40FEB58D02FD}"/>
          </ac:spMkLst>
        </pc:spChg>
        <pc:spChg chg="mod">
          <ac:chgData name="Stefan, Alexandra" userId="31e1a6b8-5232-42c3-b6d4-9595b200ff55" providerId="ADAL" clId="{B96F70C0-0BC3-453A-AE5F-C8798860319B}" dt="2024-03-20T02:27:33.558" v="2259" actId="1038"/>
          <ac:spMkLst>
            <pc:docMk/>
            <pc:sldMk cId="28068808" sldId="754"/>
            <ac:spMk id="108" creationId="{484547AA-C9DB-8A9B-3C2E-BD8202022CB1}"/>
          </ac:spMkLst>
        </pc:spChg>
        <pc:spChg chg="mod">
          <ac:chgData name="Stefan, Alexandra" userId="31e1a6b8-5232-42c3-b6d4-9595b200ff55" providerId="ADAL" clId="{B96F70C0-0BC3-453A-AE5F-C8798860319B}" dt="2024-03-20T02:27:38.586" v="2261" actId="1037"/>
          <ac:spMkLst>
            <pc:docMk/>
            <pc:sldMk cId="28068808" sldId="754"/>
            <ac:spMk id="109" creationId="{6CD5F81B-7FA6-90FF-1412-B95512F2F7E0}"/>
          </ac:spMkLst>
        </pc:spChg>
        <pc:spChg chg="mod">
          <ac:chgData name="Stefan, Alexandra" userId="31e1a6b8-5232-42c3-b6d4-9595b200ff55" providerId="ADAL" clId="{B96F70C0-0BC3-453A-AE5F-C8798860319B}" dt="2024-03-20T02:27:31.300" v="2258" actId="1038"/>
          <ac:spMkLst>
            <pc:docMk/>
            <pc:sldMk cId="28068808" sldId="754"/>
            <ac:spMk id="114" creationId="{3FA46012-BE9A-10C4-0213-B7975047093B}"/>
          </ac:spMkLst>
        </pc:spChg>
        <pc:spChg chg="mod">
          <ac:chgData name="Stefan, Alexandra" userId="31e1a6b8-5232-42c3-b6d4-9595b200ff55" providerId="ADAL" clId="{B96F70C0-0BC3-453A-AE5F-C8798860319B}" dt="2024-03-20T02:27:42.870" v="2263" actId="1037"/>
          <ac:spMkLst>
            <pc:docMk/>
            <pc:sldMk cId="28068808" sldId="754"/>
            <ac:spMk id="115" creationId="{1FB817F7-50A9-6978-B30F-F85B53292432}"/>
          </ac:spMkLst>
        </pc:spChg>
        <pc:graphicFrameChg chg="mod modGraphic">
          <ac:chgData name="Stefan, Alexandra" userId="31e1a6b8-5232-42c3-b6d4-9595b200ff55" providerId="ADAL" clId="{B96F70C0-0BC3-453A-AE5F-C8798860319B}" dt="2024-03-20T03:16:28.435" v="2881" actId="207"/>
          <ac:graphicFrameMkLst>
            <pc:docMk/>
            <pc:sldMk cId="28068808" sldId="754"/>
            <ac:graphicFrameMk id="37" creationId="{E4145031-9A99-4425-AAA7-AB744E46625D}"/>
          </ac:graphicFrameMkLst>
        </pc:graphicFrameChg>
        <pc:cxnChg chg="mod">
          <ac:chgData name="Stefan, Alexandra" userId="31e1a6b8-5232-42c3-b6d4-9595b200ff55" providerId="ADAL" clId="{B96F70C0-0BC3-453A-AE5F-C8798860319B}" dt="2024-03-20T03:07:47.330" v="2648" actId="208"/>
          <ac:cxnSpMkLst>
            <pc:docMk/>
            <pc:sldMk cId="28068808" sldId="754"/>
            <ac:cxnSpMk id="7" creationId="{88AB108B-D8BE-4AF5-AA28-1CA575891BA0}"/>
          </ac:cxnSpMkLst>
        </pc:cxnChg>
        <pc:cxnChg chg="mod">
          <ac:chgData name="Stefan, Alexandra" userId="31e1a6b8-5232-42c3-b6d4-9595b200ff55" providerId="ADAL" clId="{B96F70C0-0BC3-453A-AE5F-C8798860319B}" dt="2024-03-20T03:07:50.542" v="2649" actId="208"/>
          <ac:cxnSpMkLst>
            <pc:docMk/>
            <pc:sldMk cId="28068808" sldId="754"/>
            <ac:cxnSpMk id="31" creationId="{6408B519-BB92-490F-B524-8E7DD8E7D008}"/>
          </ac:cxnSpMkLst>
        </pc:cxnChg>
        <pc:cxnChg chg="mod">
          <ac:chgData name="Stefan, Alexandra" userId="31e1a6b8-5232-42c3-b6d4-9595b200ff55" providerId="ADAL" clId="{B96F70C0-0BC3-453A-AE5F-C8798860319B}" dt="2024-03-20T03:07:55.206" v="2650" actId="208"/>
          <ac:cxnSpMkLst>
            <pc:docMk/>
            <pc:sldMk cId="28068808" sldId="754"/>
            <ac:cxnSpMk id="33" creationId="{7D3B4B0B-FFBD-438C-8662-C480ABFF18D6}"/>
          </ac:cxnSpMkLst>
        </pc:cxnChg>
      </pc:sldChg>
    </pc:docChg>
  </pc:docChgLst>
  <pc:docChgLst>
    <pc:chgData name="Alexandra Stefan" userId="31e1a6b8-5232-42c3-b6d4-9595b200ff55" providerId="ADAL" clId="{C0F0F1F3-C34B-4F35-A2F2-77076F2D8C1F}"/>
    <pc:docChg chg="undo custSel addSld delSld modSld sldOrd modSection">
      <pc:chgData name="Alexandra Stefan" userId="31e1a6b8-5232-42c3-b6d4-9595b200ff55" providerId="ADAL" clId="{C0F0F1F3-C34B-4F35-A2F2-77076F2D8C1F}" dt="2023-04-11T15:54:08.988" v="3684" actId="1037"/>
      <pc:docMkLst>
        <pc:docMk/>
      </pc:docMkLst>
      <pc:sldChg chg="modSp">
        <pc:chgData name="Alexandra Stefan" userId="31e1a6b8-5232-42c3-b6d4-9595b200ff55" providerId="ADAL" clId="{C0F0F1F3-C34B-4F35-A2F2-77076F2D8C1F}" dt="2023-04-11T15:54:08.988" v="3684" actId="1037"/>
        <pc:sldMkLst>
          <pc:docMk/>
          <pc:sldMk cId="2487508537" sldId="268"/>
        </pc:sldMkLst>
        <pc:spChg chg="mod">
          <ac:chgData name="Alexandra Stefan" userId="31e1a6b8-5232-42c3-b6d4-9595b200ff55" providerId="ADAL" clId="{C0F0F1F3-C34B-4F35-A2F2-77076F2D8C1F}" dt="2023-04-11T15:53:18.301" v="3613" actId="1037"/>
          <ac:spMkLst>
            <pc:docMk/>
            <pc:sldMk cId="2487508537" sldId="268"/>
            <ac:spMk id="3" creationId="{00000000-0000-0000-0000-000000000000}"/>
          </ac:spMkLst>
        </pc:spChg>
        <pc:spChg chg="mod">
          <ac:chgData name="Alexandra Stefan" userId="31e1a6b8-5232-42c3-b6d4-9595b200ff55" providerId="ADAL" clId="{C0F0F1F3-C34B-4F35-A2F2-77076F2D8C1F}" dt="2023-04-11T15:53:45.098" v="3648" actId="20577"/>
          <ac:spMkLst>
            <pc:docMk/>
            <pc:sldMk cId="2487508537" sldId="268"/>
            <ac:spMk id="69" creationId="{00000000-0000-0000-0000-000000000000}"/>
          </ac:spMkLst>
        </pc:spChg>
        <pc:spChg chg="mod">
          <ac:chgData name="Alexandra Stefan" userId="31e1a6b8-5232-42c3-b6d4-9595b200ff55" providerId="ADAL" clId="{C0F0F1F3-C34B-4F35-A2F2-77076F2D8C1F}" dt="2023-04-11T15:54:08.988" v="3684" actId="1037"/>
          <ac:spMkLst>
            <pc:docMk/>
            <pc:sldMk cId="2487508537" sldId="268"/>
            <ac:spMk id="70" creationId="{00000000-0000-0000-0000-000000000000}"/>
          </ac:spMkLst>
        </pc:spChg>
        <pc:graphicFrameChg chg="mod">
          <ac:chgData name="Alexandra Stefan" userId="31e1a6b8-5232-42c3-b6d4-9595b200ff55" providerId="ADAL" clId="{C0F0F1F3-C34B-4F35-A2F2-77076F2D8C1F}" dt="2023-04-11T15:54:08.988" v="3684" actId="1037"/>
          <ac:graphicFrameMkLst>
            <pc:docMk/>
            <pc:sldMk cId="2487508537" sldId="268"/>
            <ac:graphicFrameMk id="64" creationId="{00000000-0000-0000-0000-000000000000}"/>
          </ac:graphicFrameMkLst>
        </pc:graphicFrameChg>
        <pc:graphicFrameChg chg="mod">
          <ac:chgData name="Alexandra Stefan" userId="31e1a6b8-5232-42c3-b6d4-9595b200ff55" providerId="ADAL" clId="{C0F0F1F3-C34B-4F35-A2F2-77076F2D8C1F}" dt="2023-04-11T15:53:26.433" v="3639" actId="1038"/>
          <ac:graphicFrameMkLst>
            <pc:docMk/>
            <pc:sldMk cId="2487508537" sldId="268"/>
            <ac:graphicFrameMk id="65" creationId="{00000000-0000-0000-0000-000000000000}"/>
          </ac:graphicFrameMkLst>
        </pc:graphicFrameChg>
        <pc:graphicFrameChg chg="mod">
          <ac:chgData name="Alexandra Stefan" userId="31e1a6b8-5232-42c3-b6d4-9595b200ff55" providerId="ADAL" clId="{C0F0F1F3-C34B-4F35-A2F2-77076F2D8C1F}" dt="2023-04-11T15:54:08.988" v="3684" actId="1037"/>
          <ac:graphicFrameMkLst>
            <pc:docMk/>
            <pc:sldMk cId="2487508537" sldId="268"/>
            <ac:graphicFrameMk id="66" creationId="{00000000-0000-0000-0000-000000000000}"/>
          </ac:graphicFrameMkLst>
        </pc:graphicFrameChg>
        <pc:graphicFrameChg chg="mod">
          <ac:chgData name="Alexandra Stefan" userId="31e1a6b8-5232-42c3-b6d4-9595b200ff55" providerId="ADAL" clId="{C0F0F1F3-C34B-4F35-A2F2-77076F2D8C1F}" dt="2023-04-11T15:53:26.433" v="3639" actId="1038"/>
          <ac:graphicFrameMkLst>
            <pc:docMk/>
            <pc:sldMk cId="2487508537" sldId="268"/>
            <ac:graphicFrameMk id="67" creationId="{00000000-0000-0000-0000-000000000000}"/>
          </ac:graphicFrameMkLst>
        </pc:graphicFrameChg>
        <pc:graphicFrameChg chg="mod">
          <ac:chgData name="Alexandra Stefan" userId="31e1a6b8-5232-42c3-b6d4-9595b200ff55" providerId="ADAL" clId="{C0F0F1F3-C34B-4F35-A2F2-77076F2D8C1F}" dt="2023-04-11T15:53:26.433" v="3639" actId="1038"/>
          <ac:graphicFrameMkLst>
            <pc:docMk/>
            <pc:sldMk cId="2487508537" sldId="268"/>
            <ac:graphicFrameMk id="68" creationId="{00000000-0000-0000-0000-000000000000}"/>
          </ac:graphicFrameMkLst>
        </pc:graphicFrameChg>
      </pc:sldChg>
      <pc:sldChg chg="modSp del">
        <pc:chgData name="Alexandra Stefan" userId="31e1a6b8-5232-42c3-b6d4-9595b200ff55" providerId="ADAL" clId="{C0F0F1F3-C34B-4F35-A2F2-77076F2D8C1F}" dt="2023-04-11T13:48:12.771" v="3581" actId="2696"/>
        <pc:sldMkLst>
          <pc:docMk/>
          <pc:sldMk cId="2267449866" sldId="269"/>
        </pc:sldMkLst>
        <pc:spChg chg="mod">
          <ac:chgData name="Alexandra Stefan" userId="31e1a6b8-5232-42c3-b6d4-9595b200ff55" providerId="ADAL" clId="{C0F0F1F3-C34B-4F35-A2F2-77076F2D8C1F}" dt="2023-04-11T13:34:14.867" v="3377" actId="14100"/>
          <ac:spMkLst>
            <pc:docMk/>
            <pc:sldMk cId="2267449866" sldId="269"/>
            <ac:spMk id="3" creationId="{00000000-0000-0000-0000-000000000000}"/>
          </ac:spMkLst>
        </pc:spChg>
        <pc:spChg chg="mod">
          <ac:chgData name="Alexandra Stefan" userId="31e1a6b8-5232-42c3-b6d4-9595b200ff55" providerId="ADAL" clId="{C0F0F1F3-C34B-4F35-A2F2-77076F2D8C1F}" dt="2023-04-11T13:33:46.378" v="3362" actId="20577"/>
          <ac:spMkLst>
            <pc:docMk/>
            <pc:sldMk cId="2267449866" sldId="269"/>
            <ac:spMk id="5" creationId="{00000000-0000-0000-0000-000000000000}"/>
          </ac:spMkLst>
        </pc:spChg>
      </pc:sldChg>
      <pc:sldChg chg="modSp">
        <pc:chgData name="Alexandra Stefan" userId="31e1a6b8-5232-42c3-b6d4-9595b200ff55" providerId="ADAL" clId="{C0F0F1F3-C34B-4F35-A2F2-77076F2D8C1F}" dt="2023-04-11T10:38:32.320" v="12" actId="5793"/>
        <pc:sldMkLst>
          <pc:docMk/>
          <pc:sldMk cId="3964057221" sldId="271"/>
        </pc:sldMkLst>
        <pc:spChg chg="mod">
          <ac:chgData name="Alexandra Stefan" userId="31e1a6b8-5232-42c3-b6d4-9595b200ff55" providerId="ADAL" clId="{C0F0F1F3-C34B-4F35-A2F2-77076F2D8C1F}" dt="2023-04-11T10:38:32.320" v="12" actId="5793"/>
          <ac:spMkLst>
            <pc:docMk/>
            <pc:sldMk cId="3964057221" sldId="271"/>
            <ac:spMk id="3" creationId="{00000000-0000-0000-0000-000000000000}"/>
          </ac:spMkLst>
        </pc:spChg>
      </pc:sldChg>
      <pc:sldChg chg="addSp delSp del">
        <pc:chgData name="Alexandra Stefan" userId="31e1a6b8-5232-42c3-b6d4-9595b200ff55" providerId="ADAL" clId="{C0F0F1F3-C34B-4F35-A2F2-77076F2D8C1F}" dt="2023-04-11T11:43:28.935" v="622" actId="2696"/>
        <pc:sldMkLst>
          <pc:docMk/>
          <pc:sldMk cId="1360291131" sldId="275"/>
        </pc:sldMkLst>
        <pc:spChg chg="add del">
          <ac:chgData name="Alexandra Stefan" userId="31e1a6b8-5232-42c3-b6d4-9595b200ff55" providerId="ADAL" clId="{C0F0F1F3-C34B-4F35-A2F2-77076F2D8C1F}" dt="2023-04-11T11:30:05.459" v="451"/>
          <ac:spMkLst>
            <pc:docMk/>
            <pc:sldMk cId="1360291131" sldId="275"/>
            <ac:spMk id="8" creationId="{32051A04-3716-41B1-8E13-B1265B18AAF3}"/>
          </ac:spMkLst>
        </pc:spChg>
      </pc:sldChg>
      <pc:sldChg chg="addSp delSp modSp">
        <pc:chgData name="Alexandra Stefan" userId="31e1a6b8-5232-42c3-b6d4-9595b200ff55" providerId="ADAL" clId="{C0F0F1F3-C34B-4F35-A2F2-77076F2D8C1F}" dt="2023-04-11T13:47:32.267" v="3579"/>
        <pc:sldMkLst>
          <pc:docMk/>
          <pc:sldMk cId="1726787170" sldId="279"/>
        </pc:sldMkLst>
        <pc:spChg chg="mod">
          <ac:chgData name="Alexandra Stefan" userId="31e1a6b8-5232-42c3-b6d4-9595b200ff55" providerId="ADAL" clId="{C0F0F1F3-C34B-4F35-A2F2-77076F2D8C1F}" dt="2023-04-11T13:35:03.980" v="3394" actId="1035"/>
          <ac:spMkLst>
            <pc:docMk/>
            <pc:sldMk cId="1726787170" sldId="279"/>
            <ac:spMk id="7" creationId="{00000000-0000-0000-0000-000000000000}"/>
          </ac:spMkLst>
        </pc:spChg>
        <pc:spChg chg="mod">
          <ac:chgData name="Alexandra Stefan" userId="31e1a6b8-5232-42c3-b6d4-9595b200ff55" providerId="ADAL" clId="{C0F0F1F3-C34B-4F35-A2F2-77076F2D8C1F}" dt="2023-04-11T13:35:03.980" v="3394" actId="1035"/>
          <ac:spMkLst>
            <pc:docMk/>
            <pc:sldMk cId="1726787170" sldId="279"/>
            <ac:spMk id="8" creationId="{00000000-0000-0000-0000-000000000000}"/>
          </ac:spMkLst>
        </pc:spChg>
        <pc:spChg chg="mod">
          <ac:chgData name="Alexandra Stefan" userId="31e1a6b8-5232-42c3-b6d4-9595b200ff55" providerId="ADAL" clId="{C0F0F1F3-C34B-4F35-A2F2-77076F2D8C1F}" dt="2023-04-11T13:35:03.980" v="3394" actId="1035"/>
          <ac:spMkLst>
            <pc:docMk/>
            <pc:sldMk cId="1726787170" sldId="279"/>
            <ac:spMk id="9" creationId="{00000000-0000-0000-0000-000000000000}"/>
          </ac:spMkLst>
        </pc:spChg>
        <pc:spChg chg="mod">
          <ac:chgData name="Alexandra Stefan" userId="31e1a6b8-5232-42c3-b6d4-9595b200ff55" providerId="ADAL" clId="{C0F0F1F3-C34B-4F35-A2F2-77076F2D8C1F}" dt="2023-04-11T13:35:03.980" v="3394" actId="1035"/>
          <ac:spMkLst>
            <pc:docMk/>
            <pc:sldMk cId="1726787170" sldId="279"/>
            <ac:spMk id="11" creationId="{00000000-0000-0000-0000-000000000000}"/>
          </ac:spMkLst>
        </pc:spChg>
        <pc:spChg chg="mod">
          <ac:chgData name="Alexandra Stefan" userId="31e1a6b8-5232-42c3-b6d4-9595b200ff55" providerId="ADAL" clId="{C0F0F1F3-C34B-4F35-A2F2-77076F2D8C1F}" dt="2023-04-11T13:46:45.933" v="3560" actId="255"/>
          <ac:spMkLst>
            <pc:docMk/>
            <pc:sldMk cId="1726787170" sldId="279"/>
            <ac:spMk id="23" creationId="{00000000-0000-0000-0000-000000000000}"/>
          </ac:spMkLst>
        </pc:spChg>
        <pc:spChg chg="del">
          <ac:chgData name="Alexandra Stefan" userId="31e1a6b8-5232-42c3-b6d4-9595b200ff55" providerId="ADAL" clId="{C0F0F1F3-C34B-4F35-A2F2-77076F2D8C1F}" dt="2023-04-11T13:34:59.385" v="3390" actId="478"/>
          <ac:spMkLst>
            <pc:docMk/>
            <pc:sldMk cId="1726787170" sldId="279"/>
            <ac:spMk id="33" creationId="{00000000-0000-0000-0000-000000000000}"/>
          </ac:spMkLst>
        </pc:spChg>
        <pc:spChg chg="del">
          <ac:chgData name="Alexandra Stefan" userId="31e1a6b8-5232-42c3-b6d4-9595b200ff55" providerId="ADAL" clId="{C0F0F1F3-C34B-4F35-A2F2-77076F2D8C1F}" dt="2023-04-11T13:34:56.507" v="3389" actId="478"/>
          <ac:spMkLst>
            <pc:docMk/>
            <pc:sldMk cId="1726787170" sldId="279"/>
            <ac:spMk id="34" creationId="{00000000-0000-0000-0000-000000000000}"/>
          </ac:spMkLst>
        </pc:spChg>
        <pc:spChg chg="mod">
          <ac:chgData name="Alexandra Stefan" userId="31e1a6b8-5232-42c3-b6d4-9595b200ff55" providerId="ADAL" clId="{C0F0F1F3-C34B-4F35-A2F2-77076F2D8C1F}" dt="2023-04-11T13:47:25.054" v="3577" actId="20577"/>
          <ac:spMkLst>
            <pc:docMk/>
            <pc:sldMk cId="1726787170" sldId="279"/>
            <ac:spMk id="35" creationId="{00000000-0000-0000-0000-000000000000}"/>
          </ac:spMkLst>
        </pc:spChg>
        <pc:spChg chg="add mod">
          <ac:chgData name="Alexandra Stefan" userId="31e1a6b8-5232-42c3-b6d4-9595b200ff55" providerId="ADAL" clId="{C0F0F1F3-C34B-4F35-A2F2-77076F2D8C1F}" dt="2023-04-11T13:47:32.267" v="3579"/>
          <ac:spMkLst>
            <pc:docMk/>
            <pc:sldMk cId="1726787170" sldId="279"/>
            <ac:spMk id="36" creationId="{B50B4057-FDF3-4D27-B06D-32E445FE6D65}"/>
          </ac:spMkLst>
        </pc:spChg>
        <pc:grpChg chg="mod">
          <ac:chgData name="Alexandra Stefan" userId="31e1a6b8-5232-42c3-b6d4-9595b200ff55" providerId="ADAL" clId="{C0F0F1F3-C34B-4F35-A2F2-77076F2D8C1F}" dt="2023-04-11T13:35:03.980" v="3394" actId="1035"/>
          <ac:grpSpMkLst>
            <pc:docMk/>
            <pc:sldMk cId="1726787170" sldId="279"/>
            <ac:grpSpMk id="10" creationId="{00000000-0000-0000-0000-000000000000}"/>
          </ac:grpSpMkLst>
        </pc:grpChg>
        <pc:grpChg chg="mod">
          <ac:chgData name="Alexandra Stefan" userId="31e1a6b8-5232-42c3-b6d4-9595b200ff55" providerId="ADAL" clId="{C0F0F1F3-C34B-4F35-A2F2-77076F2D8C1F}" dt="2023-04-11T13:35:03.980" v="3394" actId="1035"/>
          <ac:grpSpMkLst>
            <pc:docMk/>
            <pc:sldMk cId="1726787170" sldId="279"/>
            <ac:grpSpMk id="22" creationId="{00000000-0000-0000-0000-000000000000}"/>
          </ac:grpSpMkLst>
        </pc:grpChg>
      </pc:sldChg>
      <pc:sldChg chg="modSp del">
        <pc:chgData name="Alexandra Stefan" userId="31e1a6b8-5232-42c3-b6d4-9595b200ff55" providerId="ADAL" clId="{C0F0F1F3-C34B-4F35-A2F2-77076F2D8C1F}" dt="2023-04-11T11:54:54.942" v="929" actId="2696"/>
        <pc:sldMkLst>
          <pc:docMk/>
          <pc:sldMk cId="496153154" sldId="299"/>
        </pc:sldMkLst>
        <pc:spChg chg="mod">
          <ac:chgData name="Alexandra Stefan" userId="31e1a6b8-5232-42c3-b6d4-9595b200ff55" providerId="ADAL" clId="{C0F0F1F3-C34B-4F35-A2F2-77076F2D8C1F}" dt="2023-04-11T11:46:26.003" v="803" actId="20577"/>
          <ac:spMkLst>
            <pc:docMk/>
            <pc:sldMk cId="496153154" sldId="299"/>
            <ac:spMk id="2" creationId="{00000000-0000-0000-0000-000000000000}"/>
          </ac:spMkLst>
        </pc:spChg>
        <pc:spChg chg="mod">
          <ac:chgData name="Alexandra Stefan" userId="31e1a6b8-5232-42c3-b6d4-9595b200ff55" providerId="ADAL" clId="{C0F0F1F3-C34B-4F35-A2F2-77076F2D8C1F}" dt="2023-04-11T11:46:46.725" v="808" actId="20577"/>
          <ac:spMkLst>
            <pc:docMk/>
            <pc:sldMk cId="496153154" sldId="299"/>
            <ac:spMk id="11" creationId="{E1A05179-6AB7-41C5-863D-A37540170D5D}"/>
          </ac:spMkLst>
        </pc:spChg>
      </pc:sldChg>
      <pc:sldChg chg="addSp delSp modSp ord">
        <pc:chgData name="Alexandra Stefan" userId="31e1a6b8-5232-42c3-b6d4-9595b200ff55" providerId="ADAL" clId="{C0F0F1F3-C34B-4F35-A2F2-77076F2D8C1F}" dt="2023-04-11T15:52:35.921" v="3591" actId="478"/>
        <pc:sldMkLst>
          <pc:docMk/>
          <pc:sldMk cId="2012135201" sldId="300"/>
        </pc:sldMkLst>
        <pc:spChg chg="del mod">
          <ac:chgData name="Alexandra Stefan" userId="31e1a6b8-5232-42c3-b6d4-9595b200ff55" providerId="ADAL" clId="{C0F0F1F3-C34B-4F35-A2F2-77076F2D8C1F}" dt="2023-04-11T13:15:56.932" v="3073" actId="478"/>
          <ac:spMkLst>
            <pc:docMk/>
            <pc:sldMk cId="2012135201" sldId="300"/>
            <ac:spMk id="2" creationId="{00000000-0000-0000-0000-000000000000}"/>
          </ac:spMkLst>
        </pc:spChg>
        <pc:spChg chg="mod">
          <ac:chgData name="Alexandra Stefan" userId="31e1a6b8-5232-42c3-b6d4-9595b200ff55" providerId="ADAL" clId="{C0F0F1F3-C34B-4F35-A2F2-77076F2D8C1F}" dt="2023-04-11T13:29:40.585" v="3304" actId="20577"/>
          <ac:spMkLst>
            <pc:docMk/>
            <pc:sldMk cId="2012135201" sldId="300"/>
            <ac:spMk id="3" creationId="{00000000-0000-0000-0000-000000000000}"/>
          </ac:spMkLst>
        </pc:spChg>
        <pc:spChg chg="del mod">
          <ac:chgData name="Alexandra Stefan" userId="31e1a6b8-5232-42c3-b6d4-9595b200ff55" providerId="ADAL" clId="{C0F0F1F3-C34B-4F35-A2F2-77076F2D8C1F}" dt="2023-04-11T13:03:54.436" v="2729" actId="478"/>
          <ac:spMkLst>
            <pc:docMk/>
            <pc:sldMk cId="2012135201" sldId="300"/>
            <ac:spMk id="5" creationId="{00000000-0000-0000-0000-000000000000}"/>
          </ac:spMkLst>
        </pc:spChg>
        <pc:spChg chg="mod">
          <ac:chgData name="Alexandra Stefan" userId="31e1a6b8-5232-42c3-b6d4-9595b200ff55" providerId="ADAL" clId="{C0F0F1F3-C34B-4F35-A2F2-77076F2D8C1F}" dt="2023-04-11T13:07:12.989" v="2870" actId="6549"/>
          <ac:spMkLst>
            <pc:docMk/>
            <pc:sldMk cId="2012135201" sldId="300"/>
            <ac:spMk id="6" creationId="{00000000-0000-0000-0000-000000000000}"/>
          </ac:spMkLst>
        </pc:spChg>
        <pc:spChg chg="add del mod">
          <ac:chgData name="Alexandra Stefan" userId="31e1a6b8-5232-42c3-b6d4-9595b200ff55" providerId="ADAL" clId="{C0F0F1F3-C34B-4F35-A2F2-77076F2D8C1F}" dt="2023-04-11T13:16:00.651" v="3074" actId="478"/>
          <ac:spMkLst>
            <pc:docMk/>
            <pc:sldMk cId="2012135201" sldId="300"/>
            <ac:spMk id="38" creationId="{B9A0813D-9BF4-4E32-9F9F-182EF874A1D8}"/>
          </ac:spMkLst>
        </pc:spChg>
        <pc:spChg chg="add mod">
          <ac:chgData name="Alexandra Stefan" userId="31e1a6b8-5232-42c3-b6d4-9595b200ff55" providerId="ADAL" clId="{C0F0F1F3-C34B-4F35-A2F2-77076F2D8C1F}" dt="2023-04-11T13:29:07.068" v="3287" actId="20577"/>
          <ac:spMkLst>
            <pc:docMk/>
            <pc:sldMk cId="2012135201" sldId="300"/>
            <ac:spMk id="39" creationId="{BD428988-DADC-4EC2-8FA1-FC9264D8E23C}"/>
          </ac:spMkLst>
        </pc:spChg>
        <pc:grpChg chg="add mod">
          <ac:chgData name="Alexandra Stefan" userId="31e1a6b8-5232-42c3-b6d4-9595b200ff55" providerId="ADAL" clId="{C0F0F1F3-C34B-4F35-A2F2-77076F2D8C1F}" dt="2023-04-11T13:08:02.987" v="2907" actId="1037"/>
          <ac:grpSpMkLst>
            <pc:docMk/>
            <pc:sldMk cId="2012135201" sldId="300"/>
            <ac:grpSpMk id="7" creationId="{DBAB91E4-3929-4CD5-96A1-07BEAC62A9A4}"/>
          </ac:grpSpMkLst>
        </pc:grpChg>
        <pc:picChg chg="mod">
          <ac:chgData name="Alexandra Stefan" userId="31e1a6b8-5232-42c3-b6d4-9595b200ff55" providerId="ADAL" clId="{C0F0F1F3-C34B-4F35-A2F2-77076F2D8C1F}" dt="2023-04-11T13:17:05.556" v="3082" actId="1038"/>
          <ac:picMkLst>
            <pc:docMk/>
            <pc:sldMk cId="2012135201" sldId="300"/>
            <ac:picMk id="8" creationId="{5E51B5ED-437A-4CA2-AF22-0D9B5E368F91}"/>
          </ac:picMkLst>
        </pc:picChg>
        <pc:inkChg chg="add del">
          <ac:chgData name="Alexandra Stefan" userId="31e1a6b8-5232-42c3-b6d4-9595b200ff55" providerId="ADAL" clId="{C0F0F1F3-C34B-4F35-A2F2-77076F2D8C1F}" dt="2023-04-11T15:52:28.766" v="3589" actId="478"/>
          <ac:inkMkLst>
            <pc:docMk/>
            <pc:sldMk cId="2012135201" sldId="300"/>
            <ac:inkMk id="40" creationId="{BE08CFE4-6A24-4745-A418-9C62D79051DB}"/>
          </ac:inkMkLst>
        </pc:inkChg>
        <pc:inkChg chg="add del">
          <ac:chgData name="Alexandra Stefan" userId="31e1a6b8-5232-42c3-b6d4-9595b200ff55" providerId="ADAL" clId="{C0F0F1F3-C34B-4F35-A2F2-77076F2D8C1F}" dt="2023-04-11T15:52:35.921" v="3591" actId="478"/>
          <ac:inkMkLst>
            <pc:docMk/>
            <pc:sldMk cId="2012135201" sldId="300"/>
            <ac:inkMk id="41" creationId="{C3FC0FC4-03D4-4405-A1E3-983ED9374173}"/>
          </ac:inkMkLst>
        </pc:inkChg>
        <pc:inkChg chg="add del">
          <ac:chgData name="Alexandra Stefan" userId="31e1a6b8-5232-42c3-b6d4-9595b200ff55" providerId="ADAL" clId="{C0F0F1F3-C34B-4F35-A2F2-77076F2D8C1F}" dt="2023-04-11T15:52:31.541" v="3590" actId="478"/>
          <ac:inkMkLst>
            <pc:docMk/>
            <pc:sldMk cId="2012135201" sldId="300"/>
            <ac:inkMk id="42" creationId="{B3E570E5-0D04-4244-8F14-39E1F09BBC38}"/>
          </ac:inkMkLst>
        </pc:inkChg>
      </pc:sldChg>
      <pc:sldChg chg="addSp delSp modSp add del">
        <pc:chgData name="Alexandra Stefan" userId="31e1a6b8-5232-42c3-b6d4-9595b200ff55" providerId="ADAL" clId="{C0F0F1F3-C34B-4F35-A2F2-77076F2D8C1F}" dt="2023-04-11T11:49:53.183" v="839" actId="20577"/>
        <pc:sldMkLst>
          <pc:docMk/>
          <pc:sldMk cId="1942204713" sldId="301"/>
        </pc:sldMkLst>
        <pc:spChg chg="mod">
          <ac:chgData name="Alexandra Stefan" userId="31e1a6b8-5232-42c3-b6d4-9595b200ff55" providerId="ADAL" clId="{C0F0F1F3-C34B-4F35-A2F2-77076F2D8C1F}" dt="2023-04-11T11:24:08.852" v="347" actId="1076"/>
          <ac:spMkLst>
            <pc:docMk/>
            <pc:sldMk cId="1942204713" sldId="301"/>
            <ac:spMk id="2" creationId="{CC5AC997-42E9-4E4C-9CA9-C3E271CCE300}"/>
          </ac:spMkLst>
        </pc:spChg>
        <pc:spChg chg="del mod">
          <ac:chgData name="Alexandra Stefan" userId="31e1a6b8-5232-42c3-b6d4-9595b200ff55" providerId="ADAL" clId="{C0F0F1F3-C34B-4F35-A2F2-77076F2D8C1F}" dt="2023-04-11T11:21:32.158" v="121" actId="478"/>
          <ac:spMkLst>
            <pc:docMk/>
            <pc:sldMk cId="1942204713" sldId="301"/>
            <ac:spMk id="3" creationId="{C3AFC37F-63F0-4033-BA47-849271A045E6}"/>
          </ac:spMkLst>
        </pc:spChg>
        <pc:spChg chg="del">
          <ac:chgData name="Alexandra Stefan" userId="31e1a6b8-5232-42c3-b6d4-9595b200ff55" providerId="ADAL" clId="{C0F0F1F3-C34B-4F35-A2F2-77076F2D8C1F}" dt="2023-04-11T11:25:04.759" v="385" actId="478"/>
          <ac:spMkLst>
            <pc:docMk/>
            <pc:sldMk cId="1942204713" sldId="301"/>
            <ac:spMk id="35" creationId="{7417BBCB-4786-415B-9E30-966F9366D062}"/>
          </ac:spMkLst>
        </pc:spChg>
        <pc:spChg chg="del">
          <ac:chgData name="Alexandra Stefan" userId="31e1a6b8-5232-42c3-b6d4-9595b200ff55" providerId="ADAL" clId="{C0F0F1F3-C34B-4F35-A2F2-77076F2D8C1F}" dt="2023-04-11T11:25:06.736" v="386" actId="478"/>
          <ac:spMkLst>
            <pc:docMk/>
            <pc:sldMk cId="1942204713" sldId="301"/>
            <ac:spMk id="36" creationId="{8F1A710E-9A36-4615-BDF2-28AF40115D60}"/>
          </ac:spMkLst>
        </pc:spChg>
        <pc:spChg chg="del">
          <ac:chgData name="Alexandra Stefan" userId="31e1a6b8-5232-42c3-b6d4-9595b200ff55" providerId="ADAL" clId="{C0F0F1F3-C34B-4F35-A2F2-77076F2D8C1F}" dt="2023-04-11T11:25:22.425" v="390" actId="478"/>
          <ac:spMkLst>
            <pc:docMk/>
            <pc:sldMk cId="1942204713" sldId="301"/>
            <ac:spMk id="37" creationId="{D3D16D98-21C5-4730-9B77-60FC01B35C45}"/>
          </ac:spMkLst>
        </pc:spChg>
        <pc:spChg chg="del">
          <ac:chgData name="Alexandra Stefan" userId="31e1a6b8-5232-42c3-b6d4-9595b200ff55" providerId="ADAL" clId="{C0F0F1F3-C34B-4F35-A2F2-77076F2D8C1F}" dt="2023-04-11T11:25:15.808" v="389" actId="478"/>
          <ac:spMkLst>
            <pc:docMk/>
            <pc:sldMk cId="1942204713" sldId="301"/>
            <ac:spMk id="38" creationId="{89F4FE56-5F2C-40F0-B89E-DCAFB4744CDE}"/>
          </ac:spMkLst>
        </pc:spChg>
        <pc:spChg chg="del">
          <ac:chgData name="Alexandra Stefan" userId="31e1a6b8-5232-42c3-b6d4-9595b200ff55" providerId="ADAL" clId="{C0F0F1F3-C34B-4F35-A2F2-77076F2D8C1F}" dt="2023-04-11T11:25:24.607" v="391" actId="478"/>
          <ac:spMkLst>
            <pc:docMk/>
            <pc:sldMk cId="1942204713" sldId="301"/>
            <ac:spMk id="39" creationId="{B5460AAF-2B87-43D5-94F8-957C71ABD1CB}"/>
          </ac:spMkLst>
        </pc:spChg>
        <pc:spChg chg="del">
          <ac:chgData name="Alexandra Stefan" userId="31e1a6b8-5232-42c3-b6d4-9595b200ff55" providerId="ADAL" clId="{C0F0F1F3-C34B-4F35-A2F2-77076F2D8C1F}" dt="2023-04-11T11:25:27.079" v="392" actId="478"/>
          <ac:spMkLst>
            <pc:docMk/>
            <pc:sldMk cId="1942204713" sldId="301"/>
            <ac:spMk id="40" creationId="{CD727A72-9DAA-4ECB-9301-3A097C5C0ECE}"/>
          </ac:spMkLst>
        </pc:spChg>
        <pc:spChg chg="mod">
          <ac:chgData name="Alexandra Stefan" userId="31e1a6b8-5232-42c3-b6d4-9595b200ff55" providerId="ADAL" clId="{C0F0F1F3-C34B-4F35-A2F2-77076F2D8C1F}" dt="2023-04-11T11:39:59.844" v="566" actId="113"/>
          <ac:spMkLst>
            <pc:docMk/>
            <pc:sldMk cId="1942204713" sldId="301"/>
            <ac:spMk id="71" creationId="{28445BBA-C599-4E53-86C7-19BE0038D576}"/>
          </ac:spMkLst>
        </pc:spChg>
        <pc:spChg chg="mod">
          <ac:chgData name="Alexandra Stefan" userId="31e1a6b8-5232-42c3-b6d4-9595b200ff55" providerId="ADAL" clId="{C0F0F1F3-C34B-4F35-A2F2-77076F2D8C1F}" dt="2023-04-11T11:40:07.338" v="568" actId="113"/>
          <ac:spMkLst>
            <pc:docMk/>
            <pc:sldMk cId="1942204713" sldId="301"/>
            <ac:spMk id="72" creationId="{554A3799-4DAD-4146-9477-68D33B1AB0CD}"/>
          </ac:spMkLst>
        </pc:spChg>
        <pc:spChg chg="mod">
          <ac:chgData name="Alexandra Stefan" userId="31e1a6b8-5232-42c3-b6d4-9595b200ff55" providerId="ADAL" clId="{C0F0F1F3-C34B-4F35-A2F2-77076F2D8C1F}" dt="2023-04-11T11:40:12.900" v="570" actId="113"/>
          <ac:spMkLst>
            <pc:docMk/>
            <pc:sldMk cId="1942204713" sldId="301"/>
            <ac:spMk id="73" creationId="{6E152286-C013-46C1-9A15-027033568C8D}"/>
          </ac:spMkLst>
        </pc:spChg>
        <pc:spChg chg="mod">
          <ac:chgData name="Alexandra Stefan" userId="31e1a6b8-5232-42c3-b6d4-9595b200ff55" providerId="ADAL" clId="{C0F0F1F3-C34B-4F35-A2F2-77076F2D8C1F}" dt="2023-04-11T11:40:18.264" v="572" actId="113"/>
          <ac:spMkLst>
            <pc:docMk/>
            <pc:sldMk cId="1942204713" sldId="301"/>
            <ac:spMk id="74" creationId="{ABA66079-12FB-4ED7-A3A8-A57CB75B4A22}"/>
          </ac:spMkLst>
        </pc:spChg>
        <pc:spChg chg="mod">
          <ac:chgData name="Alexandra Stefan" userId="31e1a6b8-5232-42c3-b6d4-9595b200ff55" providerId="ADAL" clId="{C0F0F1F3-C34B-4F35-A2F2-77076F2D8C1F}" dt="2023-04-11T11:40:25.224" v="574" actId="113"/>
          <ac:spMkLst>
            <pc:docMk/>
            <pc:sldMk cId="1942204713" sldId="301"/>
            <ac:spMk id="75" creationId="{E2512523-8987-4F4A-88D2-3A7C0832E096}"/>
          </ac:spMkLst>
        </pc:spChg>
        <pc:spChg chg="mod">
          <ac:chgData name="Alexandra Stefan" userId="31e1a6b8-5232-42c3-b6d4-9595b200ff55" providerId="ADAL" clId="{C0F0F1F3-C34B-4F35-A2F2-77076F2D8C1F}" dt="2023-04-11T11:40:31.781" v="576" actId="113"/>
          <ac:spMkLst>
            <pc:docMk/>
            <pc:sldMk cId="1942204713" sldId="301"/>
            <ac:spMk id="76" creationId="{46F7441C-FD22-4130-9F02-1C9435E2F7F7}"/>
          </ac:spMkLst>
        </pc:spChg>
        <pc:spChg chg="add mod">
          <ac:chgData name="Alexandra Stefan" userId="31e1a6b8-5232-42c3-b6d4-9595b200ff55" providerId="ADAL" clId="{C0F0F1F3-C34B-4F35-A2F2-77076F2D8C1F}" dt="2023-04-11T11:38:17.819" v="519" actId="114"/>
          <ac:spMkLst>
            <pc:docMk/>
            <pc:sldMk cId="1942204713" sldId="301"/>
            <ac:spMk id="77" creationId="{7117501F-7A2C-48A0-808C-93CBE191711D}"/>
          </ac:spMkLst>
        </pc:spChg>
        <pc:spChg chg="add mod">
          <ac:chgData name="Alexandra Stefan" userId="31e1a6b8-5232-42c3-b6d4-9595b200ff55" providerId="ADAL" clId="{C0F0F1F3-C34B-4F35-A2F2-77076F2D8C1F}" dt="2023-04-11T11:38:35.838" v="523" actId="114"/>
          <ac:spMkLst>
            <pc:docMk/>
            <pc:sldMk cId="1942204713" sldId="301"/>
            <ac:spMk id="78" creationId="{2C22B537-3159-4A33-B49F-D1AC8B6B4785}"/>
          </ac:spMkLst>
        </pc:spChg>
        <pc:spChg chg="add mod">
          <ac:chgData name="Alexandra Stefan" userId="31e1a6b8-5232-42c3-b6d4-9595b200ff55" providerId="ADAL" clId="{C0F0F1F3-C34B-4F35-A2F2-77076F2D8C1F}" dt="2023-04-11T11:44:07.509" v="669" actId="20577"/>
          <ac:spMkLst>
            <pc:docMk/>
            <pc:sldMk cId="1942204713" sldId="301"/>
            <ac:spMk id="79" creationId="{1F4F8365-A495-4EB0-BAD7-5E5510AF4081}"/>
          </ac:spMkLst>
        </pc:spChg>
        <pc:spChg chg="add mod">
          <ac:chgData name="Alexandra Stefan" userId="31e1a6b8-5232-42c3-b6d4-9595b200ff55" providerId="ADAL" clId="{C0F0F1F3-C34B-4F35-A2F2-77076F2D8C1F}" dt="2023-04-11T11:49:53.183" v="839" actId="20577"/>
          <ac:spMkLst>
            <pc:docMk/>
            <pc:sldMk cId="1942204713" sldId="301"/>
            <ac:spMk id="80" creationId="{7760984E-EDE8-4AD8-8D4A-494087303674}"/>
          </ac:spMkLst>
        </pc:spChg>
        <pc:spChg chg="add mod">
          <ac:chgData name="Alexandra Stefan" userId="31e1a6b8-5232-42c3-b6d4-9595b200ff55" providerId="ADAL" clId="{C0F0F1F3-C34B-4F35-A2F2-77076F2D8C1F}" dt="2023-04-11T11:49:46.367" v="834" actId="20577"/>
          <ac:spMkLst>
            <pc:docMk/>
            <pc:sldMk cId="1942204713" sldId="301"/>
            <ac:spMk id="81" creationId="{CB5D19F0-EE9B-4ED5-8BC0-71C4498181C5}"/>
          </ac:spMkLst>
        </pc:spChg>
        <pc:spChg chg="add mod">
          <ac:chgData name="Alexandra Stefan" userId="31e1a6b8-5232-42c3-b6d4-9595b200ff55" providerId="ADAL" clId="{C0F0F1F3-C34B-4F35-A2F2-77076F2D8C1F}" dt="2023-04-11T11:46:11.200" v="792" actId="1036"/>
          <ac:spMkLst>
            <pc:docMk/>
            <pc:sldMk cId="1942204713" sldId="301"/>
            <ac:spMk id="82" creationId="{7F626D75-B09C-4443-AA02-99B77DFE69D8}"/>
          </ac:spMkLst>
        </pc:spChg>
        <pc:spChg chg="add mod">
          <ac:chgData name="Alexandra Stefan" userId="31e1a6b8-5232-42c3-b6d4-9595b200ff55" providerId="ADAL" clId="{C0F0F1F3-C34B-4F35-A2F2-77076F2D8C1F}" dt="2023-04-11T11:46:06.929" v="791" actId="1036"/>
          <ac:spMkLst>
            <pc:docMk/>
            <pc:sldMk cId="1942204713" sldId="301"/>
            <ac:spMk id="83" creationId="{7CFD4A8B-4CB5-4A74-8314-604451C1DFFA}"/>
          </ac:spMkLst>
        </pc:spChg>
        <pc:grpChg chg="add mod">
          <ac:chgData name="Alexandra Stefan" userId="31e1a6b8-5232-42c3-b6d4-9595b200ff55" providerId="ADAL" clId="{C0F0F1F3-C34B-4F35-A2F2-77076F2D8C1F}" dt="2023-04-11T11:29:20.553" v="449" actId="1035"/>
          <ac:grpSpMkLst>
            <pc:docMk/>
            <pc:sldMk cId="1942204713" sldId="301"/>
            <ac:grpSpMk id="5" creationId="{5EF611DB-2F94-43E3-AACA-AB99147D77E0}"/>
          </ac:grpSpMkLst>
        </pc:grpChg>
        <pc:grpChg chg="add mod">
          <ac:chgData name="Alexandra Stefan" userId="31e1a6b8-5232-42c3-b6d4-9595b200ff55" providerId="ADAL" clId="{C0F0F1F3-C34B-4F35-A2F2-77076F2D8C1F}" dt="2023-04-11T11:39:58.297" v="565" actId="207"/>
          <ac:grpSpMkLst>
            <pc:docMk/>
            <pc:sldMk cId="1942204713" sldId="301"/>
            <ac:grpSpMk id="41" creationId="{C8D3CB5E-379F-423F-BC66-B7F94BFAF927}"/>
          </ac:grpSpMkLst>
        </pc:grpChg>
        <pc:picChg chg="add del mod">
          <ac:chgData name="Alexandra Stefan" userId="31e1a6b8-5232-42c3-b6d4-9595b200ff55" providerId="ADAL" clId="{C0F0F1F3-C34B-4F35-A2F2-77076F2D8C1F}" dt="2023-04-11T11:27:47.322" v="439" actId="1076"/>
          <ac:picMkLst>
            <pc:docMk/>
            <pc:sldMk cId="1942204713" sldId="301"/>
            <ac:picMk id="6" creationId="{14029F53-1B2D-4425-8714-D48E041C1B51}"/>
          </ac:picMkLst>
        </pc:picChg>
        <pc:picChg chg="mod">
          <ac:chgData name="Alexandra Stefan" userId="31e1a6b8-5232-42c3-b6d4-9595b200ff55" providerId="ADAL" clId="{C0F0F1F3-C34B-4F35-A2F2-77076F2D8C1F}" dt="2023-04-11T11:28:42.303" v="446" actId="1037"/>
          <ac:picMkLst>
            <pc:docMk/>
            <pc:sldMk cId="1942204713" sldId="301"/>
            <ac:picMk id="42" creationId="{BF7530EB-3728-4FA8-BDC8-3D80B151414C}"/>
          </ac:picMkLst>
        </pc:picChg>
        <pc:cxnChg chg="mod">
          <ac:chgData name="Alexandra Stefan" userId="31e1a6b8-5232-42c3-b6d4-9595b200ff55" providerId="ADAL" clId="{C0F0F1F3-C34B-4F35-A2F2-77076F2D8C1F}" dt="2023-04-11T11:27:44.118" v="437" actId="1076"/>
          <ac:cxnSpMkLst>
            <pc:docMk/>
            <pc:sldMk cId="1942204713" sldId="301"/>
            <ac:cxnSpMk id="9" creationId="{1A7807E9-6102-47DB-961A-A4685509C5E1}"/>
          </ac:cxnSpMkLst>
        </pc:cxnChg>
        <pc:cxnChg chg="mod">
          <ac:chgData name="Alexandra Stefan" userId="31e1a6b8-5232-42c3-b6d4-9595b200ff55" providerId="ADAL" clId="{C0F0F1F3-C34B-4F35-A2F2-77076F2D8C1F}" dt="2023-04-11T11:28:29.370" v="444" actId="1076"/>
          <ac:cxnSpMkLst>
            <pc:docMk/>
            <pc:sldMk cId="1942204713" sldId="301"/>
            <ac:cxnSpMk id="10" creationId="{D439AFB3-C041-40BF-9022-DC3FABE978EA}"/>
          </ac:cxnSpMkLst>
        </pc:cxnChg>
        <pc:cxnChg chg="mod">
          <ac:chgData name="Alexandra Stefan" userId="31e1a6b8-5232-42c3-b6d4-9595b200ff55" providerId="ADAL" clId="{C0F0F1F3-C34B-4F35-A2F2-77076F2D8C1F}" dt="2023-04-11T11:27:32.763" v="434" actId="1076"/>
          <ac:cxnSpMkLst>
            <pc:docMk/>
            <pc:sldMk cId="1942204713" sldId="301"/>
            <ac:cxnSpMk id="11" creationId="{2C0B9453-1295-4A1F-A5BB-83E6B3F9A73B}"/>
          </ac:cxnSpMkLst>
        </pc:cxnChg>
        <pc:cxnChg chg="mod">
          <ac:chgData name="Alexandra Stefan" userId="31e1a6b8-5232-42c3-b6d4-9595b200ff55" providerId="ADAL" clId="{C0F0F1F3-C34B-4F35-A2F2-77076F2D8C1F}" dt="2023-04-11T11:27:30.147" v="433" actId="1076"/>
          <ac:cxnSpMkLst>
            <pc:docMk/>
            <pc:sldMk cId="1942204713" sldId="301"/>
            <ac:cxnSpMk id="12" creationId="{6E5F7322-43FF-4F42-B1AB-37F92E45F851}"/>
          </ac:cxnSpMkLst>
        </pc:cxnChg>
        <pc:cxnChg chg="mod">
          <ac:chgData name="Alexandra Stefan" userId="31e1a6b8-5232-42c3-b6d4-9595b200ff55" providerId="ADAL" clId="{C0F0F1F3-C34B-4F35-A2F2-77076F2D8C1F}" dt="2023-04-11T11:28:02.464" v="441" actId="1076"/>
          <ac:cxnSpMkLst>
            <pc:docMk/>
            <pc:sldMk cId="1942204713" sldId="301"/>
            <ac:cxnSpMk id="46" creationId="{5FFD85D2-DA3B-4B98-ADF4-CE9DE86EB255}"/>
          </ac:cxnSpMkLst>
        </pc:cxnChg>
        <pc:cxnChg chg="mod">
          <ac:chgData name="Alexandra Stefan" userId="31e1a6b8-5232-42c3-b6d4-9595b200ff55" providerId="ADAL" clId="{C0F0F1F3-C34B-4F35-A2F2-77076F2D8C1F}" dt="2023-04-11T11:28:08.224" v="442" actId="1076"/>
          <ac:cxnSpMkLst>
            <pc:docMk/>
            <pc:sldMk cId="1942204713" sldId="301"/>
            <ac:cxnSpMk id="47" creationId="{CC623D46-930E-4D84-878B-4AE1B55AD469}"/>
          </ac:cxnSpMkLst>
        </pc:cxnChg>
        <pc:cxnChg chg="mod">
          <ac:chgData name="Alexandra Stefan" userId="31e1a6b8-5232-42c3-b6d4-9595b200ff55" providerId="ADAL" clId="{C0F0F1F3-C34B-4F35-A2F2-77076F2D8C1F}" dt="2023-04-11T11:28:11.162" v="443" actId="1076"/>
          <ac:cxnSpMkLst>
            <pc:docMk/>
            <pc:sldMk cId="1942204713" sldId="301"/>
            <ac:cxnSpMk id="48" creationId="{C3BAB1CF-200E-41D9-A1EC-D5AFCBDCA16A}"/>
          </ac:cxnSpMkLst>
        </pc:cxnChg>
      </pc:sldChg>
      <pc:sldChg chg="addSp delSp modSp add">
        <pc:chgData name="Alexandra Stefan" userId="31e1a6b8-5232-42c3-b6d4-9595b200ff55" providerId="ADAL" clId="{C0F0F1F3-C34B-4F35-A2F2-77076F2D8C1F}" dt="2023-04-11T15:52:24.307" v="3588" actId="478"/>
        <pc:sldMkLst>
          <pc:docMk/>
          <pc:sldMk cId="1505840132" sldId="302"/>
        </pc:sldMkLst>
        <pc:spChg chg="mod">
          <ac:chgData name="Alexandra Stefan" userId="31e1a6b8-5232-42c3-b6d4-9595b200ff55" providerId="ADAL" clId="{C0F0F1F3-C34B-4F35-A2F2-77076F2D8C1F}" dt="2023-04-11T11:54:40.314" v="927" actId="20577"/>
          <ac:spMkLst>
            <pc:docMk/>
            <pc:sldMk cId="1505840132" sldId="302"/>
            <ac:spMk id="2" creationId="{CC5AC997-42E9-4E4C-9CA9-C3E271CCE300}"/>
          </ac:spMkLst>
        </pc:spChg>
        <pc:spChg chg="add del mod">
          <ac:chgData name="Alexandra Stefan" userId="31e1a6b8-5232-42c3-b6d4-9595b200ff55" providerId="ADAL" clId="{C0F0F1F3-C34B-4F35-A2F2-77076F2D8C1F}" dt="2023-04-11T12:04:18.995" v="1157" actId="478"/>
          <ac:spMkLst>
            <pc:docMk/>
            <pc:sldMk cId="1505840132" sldId="302"/>
            <ac:spMk id="36" creationId="{865D24E7-74B6-494A-86B1-4505A3527E1E}"/>
          </ac:spMkLst>
        </pc:spChg>
        <pc:spChg chg="mod">
          <ac:chgData name="Alexandra Stefan" userId="31e1a6b8-5232-42c3-b6d4-9595b200ff55" providerId="ADAL" clId="{C0F0F1F3-C34B-4F35-A2F2-77076F2D8C1F}" dt="2023-04-11T12:14:44.642" v="1793" actId="1035"/>
          <ac:spMkLst>
            <pc:docMk/>
            <pc:sldMk cId="1505840132" sldId="302"/>
            <ac:spMk id="77" creationId="{7117501F-7A2C-48A0-808C-93CBE191711D}"/>
          </ac:spMkLst>
        </pc:spChg>
        <pc:spChg chg="mod">
          <ac:chgData name="Alexandra Stefan" userId="31e1a6b8-5232-42c3-b6d4-9595b200ff55" providerId="ADAL" clId="{C0F0F1F3-C34B-4F35-A2F2-77076F2D8C1F}" dt="2023-04-11T11:53:15.586" v="901" actId="1038"/>
          <ac:spMkLst>
            <pc:docMk/>
            <pc:sldMk cId="1505840132" sldId="302"/>
            <ac:spMk id="78" creationId="{2C22B537-3159-4A33-B49F-D1AC8B6B4785}"/>
          </ac:spMkLst>
        </pc:spChg>
        <pc:spChg chg="del">
          <ac:chgData name="Alexandra Stefan" userId="31e1a6b8-5232-42c3-b6d4-9595b200ff55" providerId="ADAL" clId="{C0F0F1F3-C34B-4F35-A2F2-77076F2D8C1F}" dt="2023-04-11T11:50:32.429" v="841" actId="478"/>
          <ac:spMkLst>
            <pc:docMk/>
            <pc:sldMk cId="1505840132" sldId="302"/>
            <ac:spMk id="79" creationId="{1F4F8365-A495-4EB0-BAD7-5E5510AF4081}"/>
          </ac:spMkLst>
        </pc:spChg>
        <pc:spChg chg="del">
          <ac:chgData name="Alexandra Stefan" userId="31e1a6b8-5232-42c3-b6d4-9595b200ff55" providerId="ADAL" clId="{C0F0F1F3-C34B-4F35-A2F2-77076F2D8C1F}" dt="2023-04-11T11:50:39.647" v="842" actId="478"/>
          <ac:spMkLst>
            <pc:docMk/>
            <pc:sldMk cId="1505840132" sldId="302"/>
            <ac:spMk id="80" creationId="{7760984E-EDE8-4AD8-8D4A-494087303674}"/>
          </ac:spMkLst>
        </pc:spChg>
        <pc:spChg chg="del mod">
          <ac:chgData name="Alexandra Stefan" userId="31e1a6b8-5232-42c3-b6d4-9595b200ff55" providerId="ADAL" clId="{C0F0F1F3-C34B-4F35-A2F2-77076F2D8C1F}" dt="2023-04-11T11:53:48.267" v="904" actId="478"/>
          <ac:spMkLst>
            <pc:docMk/>
            <pc:sldMk cId="1505840132" sldId="302"/>
            <ac:spMk id="81" creationId="{CB5D19F0-EE9B-4ED5-8BC0-71C4498181C5}"/>
          </ac:spMkLst>
        </pc:spChg>
        <pc:spChg chg="del">
          <ac:chgData name="Alexandra Stefan" userId="31e1a6b8-5232-42c3-b6d4-9595b200ff55" providerId="ADAL" clId="{C0F0F1F3-C34B-4F35-A2F2-77076F2D8C1F}" dt="2023-04-11T11:53:52.351" v="905" actId="478"/>
          <ac:spMkLst>
            <pc:docMk/>
            <pc:sldMk cId="1505840132" sldId="302"/>
            <ac:spMk id="82" creationId="{7F626D75-B09C-4443-AA02-99B77DFE69D8}"/>
          </ac:spMkLst>
        </pc:spChg>
        <pc:spChg chg="del mod">
          <ac:chgData name="Alexandra Stefan" userId="31e1a6b8-5232-42c3-b6d4-9595b200ff55" providerId="ADAL" clId="{C0F0F1F3-C34B-4F35-A2F2-77076F2D8C1F}" dt="2023-04-11T11:50:44.581" v="844" actId="478"/>
          <ac:spMkLst>
            <pc:docMk/>
            <pc:sldMk cId="1505840132" sldId="302"/>
            <ac:spMk id="83" creationId="{7CFD4A8B-4CB5-4A74-8314-604451C1DFFA}"/>
          </ac:spMkLst>
        </pc:spChg>
        <pc:spChg chg="add del mod">
          <ac:chgData name="Alexandra Stefan" userId="31e1a6b8-5232-42c3-b6d4-9595b200ff55" providerId="ADAL" clId="{C0F0F1F3-C34B-4F35-A2F2-77076F2D8C1F}" dt="2023-04-11T13:30:11.811" v="3310" actId="14100"/>
          <ac:spMkLst>
            <pc:docMk/>
            <pc:sldMk cId="1505840132" sldId="302"/>
            <ac:spMk id="84" creationId="{AC396439-0419-4245-9D8D-40FEB58D02FD}"/>
          </ac:spMkLst>
        </pc:spChg>
        <pc:grpChg chg="mod">
          <ac:chgData name="Alexandra Stefan" userId="31e1a6b8-5232-42c3-b6d4-9595b200ff55" providerId="ADAL" clId="{C0F0F1F3-C34B-4F35-A2F2-77076F2D8C1F}" dt="2023-04-11T11:52:07.205" v="872" actId="1037"/>
          <ac:grpSpMkLst>
            <pc:docMk/>
            <pc:sldMk cId="1505840132" sldId="302"/>
            <ac:grpSpMk id="5" creationId="{5EF611DB-2F94-43E3-AACA-AB99147D77E0}"/>
          </ac:grpSpMkLst>
        </pc:grpChg>
        <pc:grpChg chg="mod">
          <ac:chgData name="Alexandra Stefan" userId="31e1a6b8-5232-42c3-b6d4-9595b200ff55" providerId="ADAL" clId="{C0F0F1F3-C34B-4F35-A2F2-77076F2D8C1F}" dt="2023-04-11T12:14:44.642" v="1793" actId="1035"/>
          <ac:grpSpMkLst>
            <pc:docMk/>
            <pc:sldMk cId="1505840132" sldId="302"/>
            <ac:grpSpMk id="41" creationId="{C8D3CB5E-379F-423F-BC66-B7F94BFAF927}"/>
          </ac:grpSpMkLst>
        </pc:grpChg>
        <pc:graphicFrameChg chg="add del mod modGraphic">
          <ac:chgData name="Alexandra Stefan" userId="31e1a6b8-5232-42c3-b6d4-9595b200ff55" providerId="ADAL" clId="{C0F0F1F3-C34B-4F35-A2F2-77076F2D8C1F}" dt="2023-04-11T12:04:25.717" v="1158" actId="478"/>
          <ac:graphicFrameMkLst>
            <pc:docMk/>
            <pc:sldMk cId="1505840132" sldId="302"/>
            <ac:graphicFrameMk id="3" creationId="{84E95F93-0E9E-4E9B-9CFE-D7B80FF09A3F}"/>
          </ac:graphicFrameMkLst>
        </pc:graphicFrameChg>
        <pc:graphicFrameChg chg="add mod modGraphic">
          <ac:chgData name="Alexandra Stefan" userId="31e1a6b8-5232-42c3-b6d4-9595b200ff55" providerId="ADAL" clId="{C0F0F1F3-C34B-4F35-A2F2-77076F2D8C1F}" dt="2023-04-11T13:48:05.217" v="3580" actId="1076"/>
          <ac:graphicFrameMkLst>
            <pc:docMk/>
            <pc:sldMk cId="1505840132" sldId="302"/>
            <ac:graphicFrameMk id="37" creationId="{E4145031-9A99-4425-AAA7-AB744E46625D}"/>
          </ac:graphicFrameMkLst>
        </pc:graphicFrameChg>
        <pc:picChg chg="mod">
          <ac:chgData name="Alexandra Stefan" userId="31e1a6b8-5232-42c3-b6d4-9595b200ff55" providerId="ADAL" clId="{C0F0F1F3-C34B-4F35-A2F2-77076F2D8C1F}" dt="2023-04-11T11:51:39.164" v="854" actId="1038"/>
          <ac:picMkLst>
            <pc:docMk/>
            <pc:sldMk cId="1505840132" sldId="302"/>
            <ac:picMk id="6" creationId="{14029F53-1B2D-4425-8714-D48E041C1B51}"/>
          </ac:picMkLst>
        </pc:picChg>
        <pc:picChg chg="mod">
          <ac:chgData name="Alexandra Stefan" userId="31e1a6b8-5232-42c3-b6d4-9595b200ff55" providerId="ADAL" clId="{C0F0F1F3-C34B-4F35-A2F2-77076F2D8C1F}" dt="2023-04-11T11:51:10.958" v="849" actId="14100"/>
          <ac:picMkLst>
            <pc:docMk/>
            <pc:sldMk cId="1505840132" sldId="302"/>
            <ac:picMk id="42" creationId="{BF7530EB-3728-4FA8-BDC8-3D80B151414C}"/>
          </ac:picMkLst>
        </pc:picChg>
        <pc:inkChg chg="add del">
          <ac:chgData name="Alexandra Stefan" userId="31e1a6b8-5232-42c3-b6d4-9595b200ff55" providerId="ADAL" clId="{C0F0F1F3-C34B-4F35-A2F2-77076F2D8C1F}" dt="2023-04-11T15:52:24.307" v="3588" actId="478"/>
          <ac:inkMkLst>
            <pc:docMk/>
            <pc:sldMk cId="1505840132" sldId="302"/>
            <ac:inkMk id="38" creationId="{24671099-C081-4CDF-A8AF-CC09F38AFDCF}"/>
          </ac:inkMkLst>
        </pc:inkChg>
      </pc:sldChg>
      <pc:sldChg chg="add del">
        <pc:chgData name="Alexandra Stefan" userId="31e1a6b8-5232-42c3-b6d4-9595b200ff55" providerId="ADAL" clId="{C0F0F1F3-C34B-4F35-A2F2-77076F2D8C1F}" dt="2023-04-11T12:16:19.141" v="1794" actId="2696"/>
        <pc:sldMkLst>
          <pc:docMk/>
          <pc:sldMk cId="727938318" sldId="303"/>
        </pc:sldMkLst>
      </pc:sldChg>
      <pc:sldChg chg="modSp add del">
        <pc:chgData name="Alexandra Stefan" userId="31e1a6b8-5232-42c3-b6d4-9595b200ff55" providerId="ADAL" clId="{C0F0F1F3-C34B-4F35-A2F2-77076F2D8C1F}" dt="2023-04-11T13:19:37.322" v="3127" actId="2696"/>
        <pc:sldMkLst>
          <pc:docMk/>
          <pc:sldMk cId="2465582404" sldId="303"/>
        </pc:sldMkLst>
        <pc:spChg chg="mod">
          <ac:chgData name="Alexandra Stefan" userId="31e1a6b8-5232-42c3-b6d4-9595b200ff55" providerId="ADAL" clId="{C0F0F1F3-C34B-4F35-A2F2-77076F2D8C1F}" dt="2023-04-11T12:55:24.590" v="2438" actId="113"/>
          <ac:spMkLst>
            <pc:docMk/>
            <pc:sldMk cId="2465582404" sldId="303"/>
            <ac:spMk id="3" creationId="{00000000-0000-0000-0000-000000000000}"/>
          </ac:spMkLst>
        </pc:spChg>
        <pc:spChg chg="mod">
          <ac:chgData name="Alexandra Stefan" userId="31e1a6b8-5232-42c3-b6d4-9595b200ff55" providerId="ADAL" clId="{C0F0F1F3-C34B-4F35-A2F2-77076F2D8C1F}" dt="2023-04-11T12:57:15.413" v="2494" actId="6549"/>
          <ac:spMkLst>
            <pc:docMk/>
            <pc:sldMk cId="2465582404" sldId="303"/>
            <ac:spMk id="5" creationId="{00000000-0000-0000-0000-000000000000}"/>
          </ac:spMkLst>
        </pc:spChg>
        <pc:spChg chg="mod">
          <ac:chgData name="Alexandra Stefan" userId="31e1a6b8-5232-42c3-b6d4-9595b200ff55" providerId="ADAL" clId="{C0F0F1F3-C34B-4F35-A2F2-77076F2D8C1F}" dt="2023-04-11T12:57:12.748" v="2493" actId="20577"/>
          <ac:spMkLst>
            <pc:docMk/>
            <pc:sldMk cId="2465582404" sldId="303"/>
            <ac:spMk id="6" creationId="{00000000-0000-0000-0000-000000000000}"/>
          </ac:spMkLst>
        </pc:spChg>
      </pc:sldChg>
      <pc:sldChg chg="modSp add">
        <pc:chgData name="Alexandra Stefan" userId="31e1a6b8-5232-42c3-b6d4-9595b200ff55" providerId="ADAL" clId="{C0F0F1F3-C34B-4F35-A2F2-77076F2D8C1F}" dt="2023-04-11T13:18:24.031" v="3124" actId="113"/>
        <pc:sldMkLst>
          <pc:docMk/>
          <pc:sldMk cId="2770580937" sldId="304"/>
        </pc:sldMkLst>
        <pc:spChg chg="mod">
          <ac:chgData name="Alexandra Stefan" userId="31e1a6b8-5232-42c3-b6d4-9595b200ff55" providerId="ADAL" clId="{C0F0F1F3-C34B-4F35-A2F2-77076F2D8C1F}" dt="2023-04-11T13:16:14.583" v="3078" actId="207"/>
          <ac:spMkLst>
            <pc:docMk/>
            <pc:sldMk cId="2770580937" sldId="304"/>
            <ac:spMk id="2" creationId="{00000000-0000-0000-0000-000000000000}"/>
          </ac:spMkLst>
        </pc:spChg>
        <pc:spChg chg="mod">
          <ac:chgData name="Alexandra Stefan" userId="31e1a6b8-5232-42c3-b6d4-9595b200ff55" providerId="ADAL" clId="{C0F0F1F3-C34B-4F35-A2F2-77076F2D8C1F}" dt="2023-04-11T13:18:24.031" v="3124" actId="113"/>
          <ac:spMkLst>
            <pc:docMk/>
            <pc:sldMk cId="2770580937" sldId="304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0A5C2-B11B-4E9E-9C47-4103B71D508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DBD8E-9F5C-416D-9EE4-4E4396BFF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34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19T15:27:03.1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19622 8209 647 0,'0'0'149'0,"0"0"116"16,0 0-137-16,0 0 9 16,0 0-46-16,0 0-48 15,64-114 17-15,-64 106 16 16,0 6-19-16,0 2-28 15,-12 0-19-15,-15 0-9 16,-7 0 0-16,-5 0 0 16,-7 0-1-16,-2 2 0 15,-6 0 0-15,-8 2 1 16,-10-4 0-16,-3 2-1 0,-10 0 0 16,0 2 0-16,-17 2 0 15,-9 6 2-15,-5 2-1 16,6 0-1-1,19 6 4-15,15 0-2 0,14 0-1 16,8 0-1-16,15 0 0 16,7 0 0-16,10 1 0 15,6 1 0-15,5 6 0 16,4-1 0-16,5 4 1 16,2 1-1-16,0 2 0 15,15 0 1-15,19 0 2 16,11 2 4-16,11 0 6 0,10-2 1 15,10-2-4 1,9 0-3-16,6-3 0 0,3-1-4 16,3-2 0-16,-7-6-1 15,-5 0 1-15,2-2 0 16,2-4-2-16,4-4 0 16,7 4 1-16,0-4-1 15,-2 4-1-15,-4 2 0 16,-9-6 1-16,-5 2-1 15,-4-4 0-15,-8 2 0 16,0-4 0-16,-6-2 1 16,1 2-1-16,-3-2 0 15,-5-2 0-15,-1 5 0 16,-7-3 0-16,-3 1 0 0,-1 1 0 16,-1 1 0-16,2 0 0 15,3 1-1-15,14-4 1 16,12-4 0-16,9 0 0 15,10 0-1-15,-5 0 1 16,-7 0 0-16,-9 0 0 16,-13 0 0-16,-9 0 0 15,-11 0 0-15,-5 0 0 16,-2 0 0-16,0 0 1 16,10 13-2-16,5-4 2 15,15 1-1-15,10-2 0 0,7 1 0 16,0-1 0-1,-4 2 0-15,-10-2 1 0,-4-1 0 16,1 1-1-16,-6 3 0 16,1 1-1-16,-3-3 1 15,1 4 0-15,-3-1 0 16,4 0 0-16,-1-2 0 16,4-2 0-16,2-2 0 15,3 0 0-15,-1-4 0 16,0 0 1-16,5 0-1 15,0 0 1-15,-7-2-1 16,-6 0 0-16,-5 0 0 0,-1-10 1 16,4-8-1-1,4-4 0-15,4-4 0 16,0 0 0-16,3 2 0 0,-5-5 0 16,-8 4 0-16,-5-4 0 15,-11 0 0-15,-5-4 0 16,-4-5 2-16,-8-4-1 15,-3-8-1-15,-8 1 0 16,-4-5 0-16,-2 0 0 16,0 4-1-16,0-2 0 15,-16 6 0-15,-1 6 0 16,-12 2 0-16,-4 2 1 16,-10 4-2-16,-10-2 2 15,-7-3 0-15,-12-1-1 16,-8-2 0-16,-5-2 1 0,-2 0 0 15,0 0 0-15,3 4 0 16,-1 2 0-16,3 8 0 16,2 6 0-16,-3 1 1 15,5 7-1-15,-8 2 0 16,-6 6 0-16,1 2 0 16,-3 0 0-16,3-2-1 15,2 1 1-15,-9-3 0 16,-5-6 0-16,-6-4 0 15,-5 4 1-15,8 1-1 16,0 5 1-16,4 8 0 16,4 0 0-16,3 0 1 15,12 8 0-15,4 5-1 0,11-4 0 16,1-3-1 0,0-3 0-16,1-3 0 0,-2 0 0 15,-1 0 0-15,0-13 0 16,0-9-1-16,2-4 1 15,2 4 0-15,3 4 0 16,4 8 0-16,5 6 0 16,6 4 0-16,5 0-1 15,4 8 0-15,2 18-24 16,0 12-17-16,1 1-78 16,1-7-247-16</inkml:trace>
  <inkml:trace contextRef="#ctx0" brushRef="#br0" timeOffset="3143.12">16915 10832 1082 0,'0'0'58'16,"0"0"15"-16,0 0 47 15,0 0-49-15,-58-112-36 16,38 92-32-16,0-4-1 16,2 2 1-16,-2 0 13 15,-4 0 7-15,-5 4-9 16,-9 1-13-16,-14 7-1 15,-14 6 0-15,-17 4 0 0,-17 0 1 16,-14 0-1 0,-9 0 0-16,4 4 0 0,5 6 0 15,9 5 3-15,11 0-1 16,12 4 1-16,8 1 3 16,10 5 4-16,6 6-2 15,3 5-4-15,1 8-1 16,2 2-1-16,6 8-1 15,-1 1-1-15,5 4 0 16,13 2 0-16,9 1 0 16,15-2 0-16,5 4 2 15,21 0 0-15,23 3 5 0,16-5 9 16,9-2 9-16,14-4 4 16,6-8-12-1,13-2 2-15,14-5-6 0,11-1-1 16,8-3-4-16,8 4-2 15,7-7-4-15,-1 2 1 16,-5-2 0-16,-1-6-3 16,0 0 3-16,-7-4-3 15,0-4 0-15,4-8 0 16,3 0 0-16,13-6 0 16,15-4 0-16,10-2 0 15,3 0 0-15,-1 0-1 16,-11 0 1-16,-9 0 0 0,-18 0 0 15,-14 0 0 1,-11 0-1-16,-11 0 1 0,-2 0 1 16,-2 0-1-16,2 0 0 15,0-2 0-15,-2-2 1 16,-1 2-1-16,-10 2 0 16,-11 0 0-16,-15 0 0 15,-12 0 2-15,-2 0-2 16,-5 8 2-16,6 2 0 15,1-4-2-15,2-1 1 16,5-5 0-16,-1 0-1 16,3 0 2-16,-1 0 0 15,-2 0-1-15,-3 0 2 16,-4 0-1-16,-2 0 0 0,1 0 0 16,-5 0-1-16,0 0 1 15,0 0 0-15,-7-5 1 16,-1-4-1-16,-10-8-1 15,-2-1 1-15,-7 2-1 16,-2-4 0-16,0 2-1 16,0-2 0-16,2-4 0 15,7-2 0-15,3-6 0 16,3-4 0-16,-2-7 0 16,1 0 0-16,-5-5-1 15,-4-5 0-15,-10 5 0 16,-6-2-1-16,-9 0 1 15,0-4-1-15,-20 0-2 0,-16-1 1 16,-3 3 1-16,-2 4 2 16,1-2 0-16,4 2 0 15,5-2 1-15,2 2-1 16,2-5 0-16,-4 3 0 16,-2-2-1-16,-17 2 1 15,-12 4 0-15,-18 4-2 16,-23 6 2-16,-19 8-1 15,-14 6 1-15,-7 4 0 16,3 4-1-16,9 8 1 16,1-2-1-16,1 1 1 15,-2 7 0-15,-4 0 0 0,-11 0 0 16,-1 0 0 0,-4 3 0-16,-3 9 0 0,-2 2 0 15,2-3 0-15,7 2 0 16,9-4-3-16,14 0 1 15,12-5 0-15,12-3 2 16,11 2 1-16,8-3 0 16,6 0-1-16,8 0 0 15,0 0 0-15,5 0 0 16,2-4 0-16,-3-4 0 16,5-2 0-16,2-4-1 15,5-3 0-15,5-1-5 16,0-1 4-16,0 1 0 15,-3 4 1-15,-3 6 0 16,-3-1 1-16,-3 9 0 0,4 0 0 16,8 0-1-16,8 0 0 15,11 2 0-15,7 9-3 16,6-6-45-16,6 5-9 16,6-2-43-16,2-3-182 15,0-4-672-15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19T15:25:21.7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7872 6468 796 0,'0'0'174'0,"0"0"-46"15,0 0 41-15,0 0-76 16,0 0-74-16,0 0-15 15,0 0 3-15,0 0 42 16,75-7-20-16,-57 5-9 16,-1-3-13-16,2 4 5 15,0 1 10-15,4 0-17 16,-1 0-3-16,5 0 3 16,6 0-2-16,3 0-2 15,4 1 3-15,5-1-2 16,5 0 3-16,6 0-1 15,5 0-2-15,-1 0 0 16,-4 3-2-16,-10 5-3 16,-7 4 2-16,-6 0 1 0,-2-2-2 15,0 0 2-15,3-4 0 16,-1-2 3-16,5 0-2 16,-1-4 1-16,-2 2-2 15,-10 2 0-15,0-2 1 16,-9 0-1-16,-3 0 0 15,-4-2 0-15,-4 2 0 16,-3-2 2-16,-2 0 0 16,0 0 0-16,0 0 4 15,0 0-3-15,-14 0-3 16,-5 0-4-16,-8-4 0 16,-2-10 1-16,0-2-2 15,-2 2 5-15,0-3 0 0,-7 4 0 16,-5 3-2-16,1 2-1 15,1 3-1-15,8 1-1 16,7 1-5-16,6-4-1 16,6 6-2-16,3-2 10 15,7 2 3-15,-3-2-2 16,3 3 1-16,2 0-1 16,-1 0-4-16,3 0-4 15,0 0-2-15,22 0-7 16,16 0 19-16,15 4 4 0,14 0-2 15,7 3 1 1,4 0-3-16,-6 6-53 16,-8-8-641-16</inkml:trace>
  <inkml:trace contextRef="#ctx0" brushRef="#br0" timeOffset="3070.89">25092 3583 784 0,'0'0'228'15,"0"0"-192"-15,0 0 72 16,0 0 119-16,0 0-119 16,0 0-44-16,0 0-2 15,0 0-19-15,38-6-25 0,4 6-9 16,14 0 4-16,4 10-7 15,7 6-4-15,7 4 0 16,3 2-2-16,-3 2-2 16,0-2 2-16,-8-1-2 15,-12-8-2-15,-16-3-8 16,-14-3 0-16,-15-6 8 16,-7 2 1-16,-2-3 3 15,0 0 1-15,-2 0-1 16,-29 0 0-16,-11-3 0 15,-12-9 1-15,-4-2 3 16,0-5 2-16,0 2 7 16,1 2-7-16,-3-3 2 15,6 3 1-15,4 7-2 0,13-2-3 16,12 8-1-16,10 2-2 16,9 0-1-16,2 0-1 15,4 0 0-15,0 0-3 16,4 0-4-16,27 0 5 15,21 4 3-15,13 6 0 16,7-4 0-16,-3 2 0 16,-7-6-2-16,-6 0-8 15,-12-2-1-15,-13 0-5 16,-12 0 7-16,-15 0 9 16,-4 0-2-16,-29 0-14 15,-23 0-210-15</inkml:trace>
  <inkml:trace contextRef="#ctx0" brushRef="#br0" timeOffset="6249.63">21360 5807 1513 0,'0'0'25'15,"0"0"-10"-15,0 0 85 16,0 0-63-16,0 0-36 16,0 0-1-16,0 0-1 15,0 0 1-15,-120 94 3 16,62-48-2-16,2-1-1 16,7-2 0-16,2-3 0 15,2-1-1-15,3-5 1 16,7-8-12-16,10-4-6 15,10-6-13-15,13-6-61 0,2-8-79 16,13-2-204-16</inkml:trace>
  <inkml:trace contextRef="#ctx0" brushRef="#br0" timeOffset="6517.76">21795 5717 1574 0,'0'0'23'0,"0"0"-19"15,0 0 3-15,0 0 2 16,0 0-9-16,0 0-3 0,-8 50 3 16,-23-10 3-16,-13 6 9 15,-10 0 23-15,-4 2-24 16,-2-6-5-16,3 1-1 15,-1-3-5-15,2 0 0 16,2-4 0-16,10-4-4 16,13 0-62-16,21-14-202 15</inkml:trace>
  <inkml:trace contextRef="#ctx0" brushRef="#br0" timeOffset="13937.21">22492 5831 1039 0,'0'0'123'0,"0"0"63"16,0 0-113-16,62-114-52 16,-52 100 38-16,-8 10 34 15,-2 2-13-15,0 2-34 16,0 0-18-16,-2 0-18 16,-23 18-8-16,-9 10-1 15,-6 10 0-15,0 0-1 16,0 4 1-16,0-2-1 15,4 0 1-15,0 3 2 16,9-6-2-16,12-1-1 16,7 0 0-16,8-7 0 0,0-1 0 15,6-6 0-15,27-10 0 16,14-6 1-16,13-6 0 16,12 0 0-16,1-14-1 15,0-20 0-15,-3-8 0 16,-8-11 1-16,-13-6-1 15,-11-8 1-15,-16-1 1 16,-10-2 0-16,-12 5-1 16,0 7 1-16,-2 7-1 15,-21 8-1-15,3 11 0 16,-5 12 0-16,-2 14-4 16,-6 6-31-16,-5 0-78 15,0 22-468-15</inkml:trace>
  <inkml:trace contextRef="#ctx0" brushRef="#br0" timeOffset="14289.12">23472 5731 1602 0,'0'0'14'15,"0"0"-8"-15,0 0 93 16,0 0-57-16,0 0-30 16,0 0-8-16,-71-36-3 15,28 62-1-15,-10 8 0 16,-7 6 3-16,0 6 0 15,4 4-1-15,7 2-1 16,13 4-1-16,15 2 0 16,9 3-1-16,12-3 0 15,0-4-21-15,6-6-42 16,23-6-87-16,10-17-1042 0</inkml:trace>
  <inkml:trace contextRef="#ctx0" brushRef="#br0" timeOffset="15223.63">23952 5833 1467 0,'0'0'38'0,"0"0"61"0,0 0-34 15,0 0-57-15,0 0-8 16,0 0 1-16,-19 46 6 16,2-16 13-16,-3-2-6 15,-1 2-5-15,4 0-5 16,-3 2 1-16,-3 0-1 16,-2 3 0-16,2-3-2 15,-2-4 1-15,2-4-1 16,8-6-2-16,6-6 1 0,4-8 0 15,3-2 0-15,2-2 1 16,0 0 2-16,12-16 4 16,19-22 1-16,7-12-8 15,6-8-1-15,-1-7-1 16,-3-1 1-16,-5 2 0 16,-6 8 0-16,-6 12 0 15,-8 12 2-15,-6 12 2 16,-4 10 3-16,-5 6 4 15,0 4-5-15,0 0-6 16,4 0-1-16,-2 4-3 16,5 22 3-16,1 12 1 15,0 8 0-15,-2 4 0 16,-1 2 0-16,-5 0 0 0,2 1 0 16,0-7 0-16,-2-6 0 15,2-4 1-15,0-14-1 16,2-4 0-16,4-10 0 15,-6-2 0-15,7-4 1 16,4-2 0-16,7 0 5 16,3-8 5-16,3-18 5 15,-2-12-4-15,-1-4-5 16,-3-4-3-16,3-2-3 16,-4 3 0-16,2 1-1 15,1 4 0-15,-5 4-1 0,-1 12-8 16,-3 10-16-1,-2 8-44-15,-3 2-409 0</inkml:trace>
  <inkml:trace contextRef="#ctx0" brushRef="#br0" timeOffset="16164.54">24593 6088 778 0,'0'0'162'0,"0"0"-68"16,0 0 227-16,0 0-166 16,0 0-67-16,138 32-33 15,-82-40-2-15,2-20-17 16,-5-4-18-16,0-10-2 16,-3-13-8-16,-4-7-2 15,-3-16-4-15,-7-10 0 16,-7 0-1-16,-10 8-1 0,-7 19 0 15,-8 25 0 1,-4 20 2-16,0 8 0 0,0 8-2 16,-9 0-1-16,-24 18-2 15,-12 26 3-15,-9 15 0 16,2 5 0-16,-2 10 0 16,0-2 0-16,6-2 0 15,5 0 3-15,12-8-2 16,11-4-1-16,8-9 0 15,10-11 0-15,2-10 0 16,0-4 0-16,7-8 0 16,24-2 0-16,14-4 0 15,13-8 0-15,11-2-19 16,6 0-51-16,6-20-165 0</inkml:trace>
  <inkml:trace contextRef="#ctx0" brushRef="#br0" timeOffset="16763.75">25575 6074 1525 0,'0'0'44'16,"0"0"95"-16,0 0-84 16,0 0-31-16,0 0 9 15,103-121-14-15,-94 105-6 16,-3 6-3-16,-6 4-1 0,0 6-3 15,0 0-2-15,-2 0-3 16,-31 0-1-16,-13 2-1 16,-8 16 0-16,4 4 0 15,11 4 1-15,10-4-1 16,8 2-1-16,10-3 1 16,5-3-1-16,6-2-1 15,0-6-1-15,0 2-2 16,13-2 1-16,16-2 3 15,9-4-2-15,7-4 0 16,1 0-2-16,-1 0 0 16,-9 0 3-16,-10 0 3 15,-11 0-1-15,-3 0 1 16,-5 6-2-16,-1 24 0 16,1 10 2-16,0 8 0 0,-5 8 0 15,-2 2 2-15,0 2-2 16,0-7 0-16,-4-3 0 15,-19-8 0-15,-6-8 0 16,-2-10 0-16,-4-6 0 16,-1-10 1-16,0-8-1 15,0 0 1-15,5-4 0 16,2-22 1-16,7-10 3 16,6-2 2-16,10-6-4 15,6 2 1-15,2 2-2 16,23 4-2-16,10 9 0 0,5 8-2 15,9 8 1-15,2 9-9 16,9 2-10-16,5 0-35 16,2 0-124-16,2 0-1242 15</inkml:trace>
  <inkml:trace contextRef="#ctx0" brushRef="#br0" timeOffset="17394">26395 5807 1617 0,'0'0'14'16,"0"0"45"-16,0 0 19 15,0 0-55-15,0 0-23 0,0 0 0 16,0 0 0-16,-10 74 0 15,-31-21 1-15,-3-3 0 16,2-2 0-16,3-10-1 16,12-8 1-16,12-10-1 15,9-10 0-15,1-8 0 16,5-2 1-16,0 0 2 16,7-16 7-16,28-18 3 15,17-13-13-15,6-9 0 16,4-7 0-16,-5-6 0 15,-3 3-1-15,-14 16 0 0,-15 16 1 16,-14 18 2-16,-8 12 6 16,-3 4 6-16,0 0-14 15,0 5-2-15,0 30 0 16,0 7 2-16,0 8 0 16,4 2 0-16,2 0 0 15,1-6 0-15,-3 2 0 16,1-8 0-16,0-5 0 15,-1-5 0-15,0-10 0 16,1-10 0-16,-3-2 0 16,4-4 0-16,8-4 1 15,11 0 1-15,8-6 5 0,7-22 3 16,0-10-4 0,-2-6 1-16,-4-5 0 0,-3-6-3 15,0 0-2-15,-4 9-2 16,-5 2 1-16,-2 10-1 15,-5 10 0-15,-1 8-1 16,-3 10-3-16,7 6-15 16,1 0-31-16,6 0-73 15,2 2-559-15</inkml:trace>
  <inkml:trace contextRef="#ctx0" brushRef="#br0" timeOffset="17693">27525 5266 1284 0,'0'0'329'16,"0"0"-324"-16,0 0 51 15,11 130 18-15,-11-52-39 16,0 16-12-16,0 11-4 15,-15 1-1-15,-8-4-5 16,-1-8-8-16,-7-8-3 16,-3-9 0-16,-6-11-2 15,-7-10 0-15,-3-7 0 16,-14-9 0-16,-2-11-3 0,-8-4-17 16,-2-10-22-1,5-11-69-15,11-4-570 0</inkml:trace>
  <inkml:trace contextRef="#ctx0" brushRef="#br0" timeOffset="23282.07">28169 6130 1494 0,'0'0'36'16,"0"0"71"-16,0 0-38 16,0 0-59-16,0 0-10 15,0 0 0-15,0 0 0 16,0 0 2-16,-22 46 1 15,-1-24 2-15,-8 2-1 16,-7 6-3-16,-6-2-1 16,1 2-2-16,10-4-45 15,15-8-137-15,18-13-1142 16</inkml:trace>
  <inkml:trace contextRef="#ctx0" brushRef="#br0" timeOffset="23854.57">28922 5673 1495 0,'0'0'51'16,"0"0"70"-16,0 0-60 16,0 0-36-16,0 0-8 0,0 0-4 15,6-50-3-15,-6 47 5 16,0 0-5-16,0 0-7 16,-15 3-3-16,-16 0 0 15,-7 0-1-15,-4 14 0 16,4 8 1-16,5 3-1 15,8-1 1-15,4 0-1 16,11-4-1-16,3-2-1 16,5-4 1-16,2 0 0 15,0-2 0-15,0 2 0 16,4 4 2-16,15 0-1 16,4 2 0-16,11 2 1 0,2-2 0 15,-3 1 0 1,-4-6 0-16,-13-3-1 0,-6-2 1 15,-4-2-2-15,-6 1 1 16,0-2 0-16,0 8 0 16,-6-4 0-16,-17 3 1 15,-9 1 1-15,-4-5-1 16,-4-2 1-16,0-6-1 16,3-2 1-16,-2 0-1 15,10 0 1-15,8 0-1 16,4-10 0-16,13 2-14 15,4-6-38-15,9 0-128 16</inkml:trace>
  <inkml:trace contextRef="#ctx0" brushRef="#br0" timeOffset="24240.6">29618 5707 1338 0,'0'0'97'16,"0"0"-2"-16,0 0 35 0,0 0-88 16,0 0-11-16,0 0-21 15,2-76-5-15,-23 73-1 16,1 3 0-1,-8 0 0-15,-3 0-1 0,-8 13 0 16,-3 13-1-16,0 4-1 16,-1 0-1-16,3 0 0 15,9 2 0-15,6 0 0 16,7 2 0-16,10 2-1 16,5 0 0-16,3-6 0 15,0 2-1-15,25-1 0 16,13-1 0-16,11-8-3 15,11-4-14-15,7-8-17 16,0-10-40-16,-7 0-203 16</inkml:trace>
  <inkml:trace contextRef="#ctx0" brushRef="#br0" timeOffset="24454">30083 5753 1712 0,'0'0'31'0,"0"0"12"16,0 0-10-16,0 0-29 16,0 0-4-16,0 0-9 0,13-18-44 15,-9 18-211-15</inkml:trace>
  <inkml:trace contextRef="#ctx0" brushRef="#br0" timeOffset="24610.72">29915 6056 1680 0,'0'0'63'0,"0"0"-42"16,0 0 35-16,0 0-55 15,0 0-1-15,0 0-45 16,56-35-190-16</inkml:trace>
  <inkml:trace contextRef="#ctx0" brushRef="#br0" timeOffset="25218.52">30852 5741 269 0,'0'0'515'15,"0"0"-278"-15,0 0 29 16,0 0-161-16,0 0-5 16,0 0-31-16,0-46-12 15,0 46-16-15,0 0-20 16,0 0-7-16,-5 0-9 16,-2 0-2-16,-6 0-1 15,-9 4 0-15,-12 14-1 16,-8 12 7-16,-9 4 0 15,-3 8 1-15,5 6 1 16,10-2-6-16,10 4-3 16,13-3-1-16,9-1 1 0,7-2-2 15,0 0 1-15,9-8-1 16,20-4-2-16,8-8 3 16,6-10 1-16,6-8 1 15,-2-6-1-15,4-2-1 16,2-22 1-16,1-16 1 15,4-12-1-15,-4-8 0 16,-1-8 0-16,-8-5-1 16,-12 5 1-16,-10 6 0 15,-15 4 4-15,-8 8 4 16,0 10 5-16,-2 8-5 16,-18 7-9-16,-9 11 0 0,-13 10-2 15,-12 4-31 1,-6 0-35-16,-3 22-80 0,12 3-423 15</inkml:trace>
  <inkml:trace contextRef="#ctx0" brushRef="#br0" timeOffset="25481.55">30493 5835 1226 0,'0'0'385'0,"0"0"-345"15,0 0 51-15,0 0-60 0,0 0-24 16,0 0-1-16,89-4 2 16,-29 6-4-16,9 8-2 15,5 4 0-15,6 4-2 16,3 0-2-16,-1 2-32 15,0-4-77-15,-6-6-450 16</inkml:trace>
  <inkml:trace contextRef="#ctx0" brushRef="#br0" timeOffset="25804.6">31733 5554 1613 0,'0'0'45'0,"0"0"20"16,0 0-46-16,0 0-19 15,0 0-3-15,0 0 3 16,-71 105 1-16,36-49 0 16,0 6-1-16,5 0 1 0,12 0-1 15,10-2-1-15,8 0-2 16,0-3-38-16,22-11-103 16,12-12-1038-16</inkml:trace>
  <inkml:trace contextRef="#ctx0" brushRef="#br0" timeOffset="26139.58">32008 5970 1688 0,'0'0'21'0,"0"0"16"0,0 0 22 15,105-139-37-15,-65 95-16 16,2 0-1-16,-4 4 2 16,-6 8-3-16,-13 7 0 15,-5 10-2-15,-10 7 0 16,-4 3-1-16,0 5-1 16,0 9-4-16,-8 27-8 15,-19 19 12-15,-7 16 0 16,-2-1 0-16,3 2 1 15,7-6-1-15,-1-3-1 16,6-5-7-16,5-4-6 0,3-8-15 16,5-12-52-1,6-22-374-15</inkml:trace>
  <inkml:trace contextRef="#ctx0" brushRef="#br0" timeOffset="26427.57">32799 5217 1707 0,'0'0'3'0,"0"0"15"0,0 0 27 16,129 159-20-16,-100-75-10 15,-13 16-7-15,-16 13-1 16,0 3 0-16,-29 2-5 16,-23-9-1-16,-16-7-1 15,-13-16 0-15,-10-10-5 16,-9-15-31-16,0-20-71 16,10-19-387-16</inkml:trace>
  <inkml:trace contextRef="#ctx0" brushRef="#br0" timeOffset="38867.33">12183 7077 1056 0,'0'0'80'16,"0"0"-80"-16,0 0 80 16,0 0 18-16,140 13 9 15,-97-4-93-15,-1 2-12 16,2-1 0-16,5 1-2 0,7-3-2 16,11-2 2-1,8-1-14-15,12 2-36 0,11-5 3 16,10-1-73-16,8-1 39 15,1 0 21-15,-1 3-2 16,-16 1-194-16</inkml:trace>
  <inkml:trace contextRef="#ctx0" brushRef="#br0" timeOffset="39532.82">12435 7153 150 0,'0'0'835'15,"0"0"-768"-15,0 0 159 16,0 0-104-16,-133-14-69 15,118 14-20-15,7 0 14 16,3 0 3-16,2 0-10 16,3-3-18-16,0 3-11 15,0 0-9-15,0 0-1 16,29 0 1-16,19 6 21 16,20 6 1-16,24-3-4 15,17-1-1-15,18-4-4 16,4-2-7-16,1-1-1 0,-6-1-6 15,0 0 0-15,-9 0-1 16,-5 0-1-16,-16 0 1 16,-18 0-3-16,-11 0 0 15,-16 0-2-15,-13 0-1 16,-16 0-3-16,-10-1-6 16,-12-1-3-16,0 2 11 15,-27 0 2-15,-27 0 0 16,-19 0-8-16,-12 0 7 15,-2 0 6-15,-9 0 0 16,1 0 2-16,1 0-2 16,9 0 1-16,21 0-1 15,17 0 4-15,20 2-1 0,11-1 3 16,12 2 2-16,4-2-2 16,0 2-4-16,0-3 3 15,0 1 1-15,4-1-1 16,17 0 1-16,8 0-2 15,8 0-1-15,17 0-1 16,21 0-2-16,17 9 0 16,17-4 0-16,14 2-2 15,6 3-5-15,0-6-42 16,-6-4-247-16</inkml:trace>
  <inkml:trace contextRef="#ctx0" brushRef="#br0" timeOffset="40667.71">22111 6760 1548 0,'0'0'48'16,"0"0"-26"-16,0 0 82 0,0 0-64 16,0 0-25-16,0 0 1 15,0 0-2-15,38-75-6 16,-38 75-6-16,0 4-2 16,-20 27 0-16,-21 9 0 15,-5 6 2-15,-1 0-1 16,5-4-1-16,4-6 0 15,2-4 1-15,2 0-2 16,5-10 1-16,6-4-1 16,9-6-10-16,7-2-8 15,7-7-29-15,5-3-34 16,30 0-7-16,17-7-155 16</inkml:trace>
  <inkml:trace contextRef="#ctx0" brushRef="#br0" timeOffset="40900.68">22525 6734 1379 0,'0'0'266'15,"0"0"-258"-15,0 0 67 16,0 0-41-16,0 0-34 16,0 0 0-16,-51 23 0 15,-2 16 0-15,-12 3 2 16,1 0-1-16,-3-2 0 15,7 0-1-15,6-4 0 16,7-6 0-16,9 0 0 16,13-4-2-16,14-4-24 0,11-6-109 15,9-5-465-15</inkml:trace>
  <inkml:trace contextRef="#ctx0" brushRef="#br0" timeOffset="41365.81">23017 6800 1082 0,'0'0'536'0,"0"0"-526"16,0 0 73-16,0 0-44 15,0 0-28-15,0 0-11 16,-19-22 0-16,-19 47 0 16,-7 12 2-16,-6 5 4 15,2 0-2-15,6-2 2 16,8-4-4-16,10-2-1 16,12-8-1-16,7-2 0 15,6-4 0-15,0-4-2 16,17-1 1-16,24-10 1 15,9-5 2-15,15 0 0 0,7 0 1 16,1-16-3-16,1-8 2 16,-3-10-1-16,-9-2 1 15,-8-8 1-15,-14-2 5 16,-18 2-1 0,-15 2 2-16,-7 2-1 0,-4 4-2 15,-25 3-3-15,-7 9-3 16,-7 8-1-16,1 8-1 15,-5 8-17-15,5 0-26 16,4 20-102-16,7 2-1205 16</inkml:trace>
  <inkml:trace contextRef="#ctx0" brushRef="#br0" timeOffset="48738.62">23833 6711 187 0,'0'0'155'15,"0"0"65"-15,0 0 143 16,0 0-187-16,0 0-36 16,0 0-38-16,0 0-31 15,25-40-20-15,-25 40-2 16,0 0-32-16,0 0-12 16,0 0-5-16,0 0 0 15,0 0 0-15,0 0 2 16,0 0-2-16,0 0 3 15,0 0 15-15,0 0 16 16,0 0-2-16,0 0-12 16,0 0-3-16,0 0 0 0,0 0-6 15,0 0 1-15,0 0-3 16,0 0 7-16,0 0 0 16,0 0-4-16,0 0-2 15,0 0-3-15,0 0-3 16,0 0-4-16,-2 10-1 15,-19 22 1-15,-3 7 0 16,1 2 0-16,4 2 0 16,5-3 0-16,3 2 1 15,2-2-1-15,2 2 0 16,5 0 1-16,0-2-1 16,2-5 0-16,0-6 0 0,0-3 0 15,0-5 0 1,0-1 0-16,4-6 0 0,8-1-8 15,3 0-37-15,5-13-89 16,3 0-638-16</inkml:trace>
  <inkml:trace contextRef="#ctx0" brushRef="#br0" timeOffset="50890.28">24346 6671 29 0,'0'0'1036'0,"0"0"-909"16,0 0 31-16,0 0-80 16,0 0-66-16,0 0-5 15,4-6 4-15,-4 6 22 16,0 14 31-16,0 6-19 15,0 5-16-15,0 3-4 16,0-1-8-16,0 4-2 0,-2-3-6 16,-7-1-3-16,-2 8 1 15,0-1 4-15,-3-2 2 16,3-2-3-16,-3-8-4 16,6-4-3-16,3-8-1 15,1-2-1-15,2-6 0 16,2-2 0-16,0 0 1 15,0 0 2-15,0 0 9 16,0-14 2-16,0-14-14 16,0-8-1-16,0-2 0 15,6-4 0-15,-1-2 0 16,1-4 0-16,-1 3 1 16,2 4-1-16,0 6 0 15,-1 9 0-15,0 10 0 0,-1 8 0 16,0 4 1-16,-5 4 1 15,0-2-2-15,4 2 0 16,5 0-3-16,7 14 2 16,1 18 1-16,6 8 0 15,2 5 0-15,-2 6 0 16,2-4 0-16,0-1 0 16,-1-6 1-16,-1-6-1 15,1-6 0-15,0-4 0 16,-1-8 1-16,4-2 0 15,0-4 0-15,2-8 1 16,-1-2 0-16,-1 0-1 16,-3 0 2-16,-3-8 4 15,-4-12 2-15,-1-4 0 0,-5-10 1 16,-1 0-3-16,-4-8-1 16,-2-4-4-16,-4 4-2 15,0 2 0-15,0 11 1 16,0 5-1-16,0 6 0 15,0 6 0-15,0 6 0 16,0 4-2-16,0 2-15 16,2 0-20-16,1 0-70 15,1 0-422-15</inkml:trace>
  <inkml:trace contextRef="#ctx0" brushRef="#br0" timeOffset="51253.11">25047 6457 1694 0,'0'0'7'16,"0"0"-6"-16,0 0 30 15,0 0 3-15,0 0-22 16,125 132-5-16,-100-80 2 0,-3 6 0 16,-5 4-4-1,-1-1 0-15,-3-1 0 0,-3-4-3 16,-6-4 0-16,-4-8 0 16,0-6-2-16,-2-6 1 15,-16-1-1-15,-1-6 1 16,-10 0-1-16,-1-3 0 15,-3-4-6-15,-1-6-19 16,6-2-27-16,3-10-69 16,7 0-244-16</inkml:trace>
  <inkml:trace contextRef="#ctx0" brushRef="#br0" timeOffset="70532.28">24403 8145 1350 0,'0'0'10'16,"0"0"57"-16,0 0-5 15,0 0-26-15,0 0-20 16,0 0 14-16,0 0-3 16,43-58-10-16,-36 58-14 15,3 12 0-15,11 14 3 16,6 14 17-16,6 15-4 15,7 10-6-15,7 20 0 16,1 21 3-16,2 18 6 0,-6 16-5 16,-5 25 3-1,-10 13-8-15,-10 5-3 0,-9-5-6 16,-10-17-2 0,-3-21 1-16,-35-16-1 0,-13-21 2 15,-9-15 2-15,-10-20 4 16,1-11-2-16,3-11 1 15,6-10-4-15,12-10-3 16,15-10-1-16,11-10 1 16,6-6-1-16,6 0-4 15,1-6-17-15,6-30-62 16,3-15-827-16</inkml:trace>
  <inkml:trace contextRef="#ctx0" brushRef="#br0" timeOffset="71268.07">25720 8707 1630 0,'0'0'14'15,"0"0"54"-15,0 0 9 16,0 0-51-16,0 0-18 16,0 0-3-16,-33-99-3 15,-3 99-2-15,-15 23 0 16,-14 21 0-16,-4 6 0 16,5 6 0-16,10-2 0 15,12 0 0-15,13 0 0 16,9 2 0-16,13-4-1 15,7 3 1-15,0-10 0 16,31-4 1-16,14-7-1 16,8-14 2-16,12-8-1 15,9-12 0-15,-1-2 1 0,6-32-1 16,-8-12 0-16,-7-19 0 16,-10-7 1-16,-14-8 0 15,-13 0-2-15,-15 10 1 16,-12 18-1-16,0 10-1 15,-21 9 1-15,-20 14-2 16,-3 13-6-16,-3 6-11 16,3 3-35-16,15 23-69 15,18-1-241-15</inkml:trace>
  <inkml:trace contextRef="#ctx0" brushRef="#br0" timeOffset="71524.7">26540 8610 1700 0,'0'0'3'16,"0"0"48"-16,0 0-18 15,0 0-28-15,0 0-5 16,0 0-5-16,-72 54 5 15,28 0 0-15,0 4-1 16,15 7 0-16,11 5-9 16,16 11-9-16,2 5-30 0,13-8-55 15,23-12-156-15</inkml:trace>
  <inkml:trace contextRef="#ctx0" brushRef="#br0" timeOffset="71821.25">26890 9061 1599 0,'0'0'8'0,"0"0"80"16,0 0-24-16,102-126-42 16,-65 96-11-16,0 2-4 0,-3 0 2 15,-5 6 1-15,-9 6-6 16,-11 8 2-16,-7 4 0 15,-2 4-2-15,0 0-4 16,0 0-3-16,-18 26 0 16,-9 8 1-16,-7 6 2 15,11 2-5-15,2-2 0 16,5 0-4-16,3 0-7 16,2-1-6-16,0-1-18 15,2-7-58-15,5-8-149 16</inkml:trace>
  <inkml:trace contextRef="#ctx0" brushRef="#br0" timeOffset="72103.92">27826 8576 1531 0,'0'0'3'0,"0"0"48"15,7 171 18-15,-7-93-20 16,0 6-31-16,-18 8-9 0,-14 3 1 16,-12-7-4-1,-12-4-1-15,-10-10-5 0,-11-8 0 16,-2-9-9-16,0-11-57 15,13-14-214-15</inkml:trace>
  <inkml:trace contextRef="#ctx0" brushRef="#br0" timeOffset="74306.86">27603 6815 1304 0,'0'0'12'0,"0"0"47"15,0 0 71-15,114-9-74 16,-74 13-45-16,5 8-4 16,3 2 13-16,8 2-13 15,8-4 1-15,8 4-5 16,2 2-3-16,3 0 2 15,1 2-2-15,5 0 0 16,-1-2 0-16,1 2 0 16,-3-4-1-16,-4-4 1 15,-12 0-2-15,-12-4 0 16,-15 0 2-16,-12-6 0 16,-12 0-1-16,-5-2 1 15,-8 0 1-15,0 0-1 0,0 6 0 16,0 8 0-16,0 12 0 15,0 14 2-15,0 19 0 16,-6 19 3-16,-2 16 7 16,-3 14 5-16,-7 13-2 15,-3 11 13-15,-3 3-15 16,2 5-6-16,1 6-1 16,9-3-3-16,3 1 2 15,1 0-2-15,2-2-2 16,-9-1-1-16,-5-5 2 15,-7-3-2-15,-2-13 1 16,4-13 13-16,6-5-7 0,5-4-1 16,9-4-5-16,5-2 0 15,0 1-1-15,0-7 0 16,0-6 0-16,0-6 1 16,0-7-1-16,-4-8 0 15,0-2 0-15,1-9 0 16,3 0 0-16,0-6 0 15,-2-4 0-15,-4-6 0 16,-2-2 0-16,-2-5 0 16,-3-7 0-16,-6-3 1 15,-1-5-1-15,-2 1 2 16,0-6 6-16,-1 1 7 16,-1 1-6-16,-5-2 1 15,-3 0-3-15,-7-4-1 16,-8 2 1-16,-6-2 1 0,-8 3-2 15,-7-4-2-15,-4 0-2 16,-4 0-1-16,0 0-1 16,1 0 1-16,2 0-1 15,5-11 0-15,10-7-1 16,16-7 0-16,13-1-10 16,16-12-30-16,13-16-139 15</inkml:trace>
  <inkml:trace contextRef="#ctx0" brushRef="#br0" timeOffset="75004.22">29624 8514 1412 0,'0'0'63'0,"0"0"62"15,0 0-48-15,0 0-25 16,0 0-25-16,0 0-8 15,0-90-1-15,0 90-4 16,0 0-6-16,-6 0-8 0,-28 2 0 16,-20 22 0-16,-10 10 0 15,4 2 0-15,4 6 0 16,14 0 0-16,13 3 0 16,8 2-2-16,13-3 2 15,6-1 0-15,2-5 0 16,4-4 1-16,25-4-1 15,15 0 1-15,14-4 0 16,13-6 2-16,5-6-3 16,-7-12 1-16,-9-2-1 15,-8-14 1-15,-8-24 4 16,-1-12 5-16,-5-8-7 16,-9-10-2-16,-8 0 0 15,-11 5-1-15,-10 7 0 16,0 14-1-16,-14 6 1 0,-13 10-1 15,-10 6-1-15,-12 12-5 16,-15 8-23-16,-8 0-57 16,9 6-180-16</inkml:trace>
  <inkml:trace contextRef="#ctx0" brushRef="#br0" timeOffset="75340.52">30426 8370 1373 0,'0'0'15'16,"0"0"105"-16,0 0-40 15,0 0-28-15,0 0-46 16,0 0-6-16,-9 6 1 16,-31 32 1-16,-9 6 7 15,-2 8 2-15,-1 6 3 16,8 9-5-16,6 1-5 0,9 0-2 16,15 6-2-16,14-2 0 15,0 0-5 1,12-10-46-16,21-13-99 0,9-23-343 15</inkml:trace>
  <inkml:trace contextRef="#ctx0" brushRef="#br0" timeOffset="75927.75">30796 8604 1519 0,'0'0'19'0,"0"0"50"16,0 0 11-16,0 0-72 0,0 0-6 15,0 0-2-15,-18 71 4 16,-16-31 9-16,-8 0 13 16,0-8-13-16,-1-2-4 15,10-8-8-15,8-10 0 16,12-4 1-16,7-8 0 15,6 0-1-15,0 0 3 16,0 0 15-16,9-22 2 16,24-16-21-16,14-12-2 15,8-3 0-15,3-1-5 16,-6 7-4-16,-15 10 2 16,-12 13 9-16,-14 12 0 0,-9 8 3 15,-2 4 6-15,0 2-9 16,0 32-2-16,0 14 2 15,0 10 0-15,12 7 0 16,5-5 0-16,3-4 0 16,-1-10 1-16,-8-10-1 15,-3-12 0-15,-6-8 0 16,3-8 0-16,-5-4 1 16,2-4 0-16,1 0 5 15,6 0 18-15,3-6-4 16,13-14-15-16,6-2-3 15,1-2 0-15,1-2-1 0,-2-2 0 16,-2 0 2-16,-2-2-3 16,-4-3 0-16,-4 1 0 15,-5-4-3 1,-3 4-20-16,-3-2-21 0,2 0-92 16,1 0-1124-16</inkml:trace>
  <inkml:trace contextRef="#ctx0" brushRef="#br0" timeOffset="76175.84">31876 8109 1500 0,'0'0'30'15,"0"0"-24"-15,0 191 58 16,-22-93 7-16,-22 14-40 16,-21 9-3-16,-15 3-5 15,-16-4-5-15,-16 2-14 16,-19-4-4-16,-18-11-4 16,-3-21-142-16</inkml:trace>
  <inkml:trace contextRef="#ctx0" brushRef="#br0" timeOffset="79021.09">12880 12833 1617 0,'0'0'48'15,"0"0"-30"-15,0 0 45 16,0 0-41-16,0 0-19 16,0 0-2-16,0 0 1 15,-94 46 2-15,75-9 3 16,-6 5 6-16,-2 6-3 16,3 4-2-16,-1 2-1 15,8 0-5-15,3-4-1 0,9-5 0 16,5-5 0-16,0-4-1 15,14-6 0-15,14-8 0 16,11-12 0-16,9-10 0 16,6 0 0-16,2-10-5 15,0-22-1-15,-6-6 2 16,0-12 3-16,-6-12 1 16,-5-15 1-16,-10-7-1 15,-10-6 1-15,-5 3-1 16,-12 11 0-16,-2 16 0 15,0 18 1-15,-20 16-1 16,-9 10 0-16,-5 14-3 16,-8 2-2-16,-3 12-28 15,1 24-57-15,9 2-215 16</inkml:trace>
  <inkml:trace contextRef="#ctx0" brushRef="#br0" timeOffset="79373.56">13856 12615 1602 0,'0'0'11'0,"0"0"44"16,0 0 10-16,0 0-50 15,0 0-12-15,0 0 9 16,-20 52 24-16,-18 0-9 16,-6 14-9-16,-1 8-7 15,3 3-4-15,8 1-4 16,10-6-3-16,10-8 0 15,14-3-4-15,0-10-24 0,18-6-57 16,15-19-897 0</inkml:trace>
  <inkml:trace contextRef="#ctx0" brushRef="#br0" timeOffset="80747.8">14326 12832 1206 0,'0'0'117'0,"0"0"16"16,0 0-24-16,0 0-71 16,0 0-11-16,0 0 7 15,0 0-9-15,29-39-14 0,-29 43-1 16,0 28 14-16,0 12 4 15,-13 9-9-15,-16 3-5 16,-4 0-6-16,4-8-3 16,2-12-2-16,6-5-3 15,13-12 1-15,1-13-1 16,7-2-1-16,0-4 1 16,0 0 1-16,9-20-1 15,13-20 2-15,10-12-2 16,-6-8-1-16,0-4-4 15,-1-6-2-15,-5 5-2 16,-2 7 2-16,-4 18 5 0,-8 14 2 16,-2 12 1-1,-2 10 3-15,-2 2 3 16,0 2-4-16,3 0-3 0,2 22-2 16,6 14 2-16,2 6 1 15,3 9 0-15,1 0 0 16,6 6 5-16,-3-7-3 15,-1-10 0-15,2-4-1 16,-5-10-1-16,-1-8 0 16,-3-6-1-16,-2-8 0 15,1-4 2-15,5 0 1 16,4-14 5-16,4-18 0 16,1-16-3-16,0-8 1 0,-4-5-1 15,-2 6-3-15,-1-2-1 16,-7 15 0-16,0 10-1 15,-6 12 0 1,-3 12-8-16,-2 6-25 0,0 2-94 16</inkml:trace>
  <inkml:trace contextRef="#ctx0" brushRef="#br0" timeOffset="81182.42">15117 13046 1694 0,'0'0'19'16,"0"0"5"-16,0 0 30 15,0 0-43-15,0 0-10 16,111-116 4-16,-80 76 5 15,-4-4 0-15,-5-5-6 16,-1 3-1-16,-6-4-1 16,-1 6-2-16,-3 6 0 15,-5 12 0-15,-6 8 1 16,0 8-1-16,0 4 0 16,-8 4-1-16,-15 2 1 15,-8 0-1-15,-7 22 0 0,-4 12 1 16,-3 8 0-1,1 8 0-15,1 10 0 0,5 0 0 16,11 1 0-16,17-7-1 16,10-4 1-16,2-8-2 15,31-8 2-15,11-8-2 16,10-10 0-16,2-10-17 16,2-6-48-16,-2 0-248 15</inkml:trace>
  <inkml:trace contextRef="#ctx0" brushRef="#br0" timeOffset="81772.07">15747 13008 1206 0,'0'0'467'16,"0"0"-455"-16,0 0 63 15,0 0-52-15,83-117-12 16,-63 91-4-16,-7 2-1 15,-4 11 8-15,-7 0 1 16,-2 5 5-16,0 2-4 16,-6 6-5-16,-19 0-9 15,-13 10-2-15,-8 20 0 16,-6 7 1-16,3 3-1 16,7-2 0-16,9-2 0 15,12-10 0-15,10-4 0 0,9-6-1 16,2-6-1-16,0-6-1 15,27-4-2-15,15 0 2 16,12-4 0-16,2-16-5 16,-6 0 1-16,-7 4 2 15,-16 2 3-15,-14 10 2 16,-6 4 0-16,-7 0 0 16,0 4-2-16,0 28 2 15,0 8 2-15,0 4-1 16,0 2 0-16,0 3 0 15,0-8-1-15,0 0 0 16,0-7 0-16,0-2 0 16,-11-6 0-16,-10 2 0 0,-3-4 0 15,-10-2 0-15,-3-4 0 16,1-8 0-16,3-6 0 16,4-4 0-16,6 0 0 15,10-18 0-15,11-16 2 16,2-8-1-16,17-10-1 15,26 0-1-15,8-5 0 16,3 11-2-16,-3 6-5 16,-2 8-8-16,-6 10-34 15,-4 4-128-15</inkml:trace>
  <inkml:trace contextRef="#ctx0" brushRef="#br0" timeOffset="82337.35">16516 12655 1755 0,'0'0'7'16,"0"0"51"-16,0 0-26 16,0 0-30-16,0 0-1 15,0 0-1-15,-27 102 5 16,-4-40 4-16,-5-2-1 15,-1-3-4-15,6-13-1 16,6-8-3-16,10-12 1 16,10-6-1-16,5-10 0 0,0-8-3 15,7 0-1-15,24-24 3 16,13-18 1-16,6-10-1 16,-6-9-1-16,-1-1 2 15,-8 6-2-15,-6 12 1 16,-14 14 1-16,-5 16 0 15,-10 12 5-15,0 2 5 16,0 0-10-16,0 32 0 16,0 14 0-16,0 11 0 15,-5 1-1-15,5-4 1 16,0-8 1-16,0-10-1 16,14-8-1-16,1-6 1 0,3-8 0 15,-3-8 0-15,5-6 0 16,3 0 1-16,2-8 1 15,6-20 0-15,0-6 0 16,0-12 4-16,2-4-1 16,-3-11-2-16,3 3-2 15,-8 10 0-15,-8 12-2 16,-9 16 2-16,-5 10-1 16,-3 6 0-16,0 4 0 15,0 0-8-15,0 0-26 16,0 6-30-16,0 8-88 15</inkml:trace>
  <inkml:trace contextRef="#ctx0" brushRef="#br0" timeOffset="82611.39">17650 12276 1733 0,'0'0'24'0,"0"0"-24"16,-31 118 58-16,11-54-25 15,0 4-14-15,-2 11-7 16,-7 1-10-16,-3 0 6 0,-3 1-6 16,-7-9 0-1,-5-8-2-15,-3 0 1 0,-2-12-1 16,-7 3 0-16,-3-8-16 15,-7 0-35-15,2-18-144 16</inkml:trace>
  <inkml:trace contextRef="#ctx0" brushRef="#br0" timeOffset="87671.39">13270 14131 52 0,'0'0'1124'0,"0"0"-989"15,0 0 17-15,0 0-46 16,0 0-68-16,0 0-19 16,0 0 5-16,-23-74-6 15,19 72 21-15,0-1 1 16,-5 2-21-16,-3-2-5 0,4 3-9 16,-3 0-4-16,-3 0 0 15,1 0-1-15,-3 0 0 16,-3 0 0-16,-4 17 0 15,1 7 1-15,-1 2-1 16,4 2 1-16,0 6-1 16,6-6 2-16,2 6-1 15,4 2-1-15,3 0 0 16,2-2 0-16,2 0 0 16,0 1 1-16,0-12-1 15,6-2 0-15,19-7 0 16,6-10-1-16,11-4 1 15,12-4 1-15,8-28 1 16,3-8-2-16,-3-5 0 0,-6-11 0 16,-12-2 2-16,-13 0-2 15,-13 8 1-15,-11 8 0 16,-7 12 0-16,0 3 4 16,-11 14 1-16,-11-4 0 15,-5 10-5-15,-5 3 0 16,-5 4-1-16,-5 0 0 15,-8 0 0-15,2 0-1 16,-4 11 0-16,3 7-5 16,7 4-2-16,7 3 2 15,10-3-5-15,14-4-11 16,11-2-34-16,0-4-69 0,24-6-135 16</inkml:trace>
  <inkml:trace contextRef="#ctx0" brushRef="#br0" timeOffset="88079.46">13937 13794 1453 0,'0'0'47'15,"0"0"24"-15,0 0 15 16,0 0-67-16,0 0-17 15,0 0 10-15,-92 98 12 16,61-51-3-16,2 4-3 16,2 2-5-16,7-1-5 15,9-2-6-15,9-2-1 0,2-2-1 16,4-6 0-16,25-8 0 16,7-6-4-16,8-8-30 15,7-9-75-15,1-9-400 16</inkml:trace>
  <inkml:trace contextRef="#ctx0" brushRef="#br0" timeOffset="88520.8">14384 14105 1556 0,'0'0'33'0,"0"0"-17"16,0 0 90-16,0 0-58 16,0 0-41-16,0 0 2 15,56-129 4-15,-48 101-2 16,6-6-6-16,-3 0-2 15,0 4-1-15,1 8-1 16,-6 8 1-16,-2 10 3 16,-4 4 4-16,0 0-5 15,0 0-4-15,0 18-1 16,0 18 1-16,-8 10 1 0,-6 1 1 16,-1-2-1-16,6 1-1 15,-3-10 1-15,6 3-1 16,-3-7 0-16,2-6 1 15,-2-2-2-15,3-4-1 16,1-2-15-16,1 0-18 16,-1-4-45-16,-2-4-122 15,1-2-1229-15</inkml:trace>
  <inkml:trace contextRef="#ctx0" brushRef="#br0" timeOffset="88821.09">14852 13640 1148 0,'0'0'529'0,"0"0"-526"15,0 0-3-15,0 0 71 16,0 0-38-16,78 158-19 15,-63-98 2-15,-5 4-2 16,-10 11-3-16,0-1-5 16,-2-2-1-16,-21 2-3 15,-4-12-1-15,-6-2-1 0,-5-4 0 16,-3-10 0-16,-1-3-7 16,0-5-25-16,-1-8-48 15,10-22-279-15</inkml:trace>
  <inkml:trace contextRef="#ctx0" brushRef="#br0" timeOffset="93458.51">17002 9872 224 0,'0'0'23'0,"0"0"-8"0,0 0-15 15,0 0-15 1,0 0-173-16</inkml:trace>
  <inkml:trace contextRef="#ctx0" brushRef="#br0" timeOffset="94765.96">14326 8887 796 0,'0'0'243'15,"0"0"-49"-15,0 0-8 0,0 0-78 16,0 0-54-16,0 0-21 15,0-16-2-15,2 16-3 16,-2 0-8-16,2-2-7 16,0 2-6-16,10 0-6 15,5 0 2-15,12 0-2 16,10 0 2-16,3 0-1 16,10 0 0-16,0 0-2 15,2 0 1-15,-2 0-1 16,-8 6 0-16,-7 2 0 15,-5-2-1-15,1 2 1 16,-2-4 0-16,0-2-3 0,4 0-27 16,-4-2-62-1,-8 0-215-15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19T16:43:56.6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5784 17459 350 0,'0'0'744'0,"0"0"-563"16,0 0-14-16,0 0-18 16,0 0-88-16,0 0-16 15,0 0 3-15,0 0-10 16,0 0-15-16,0 0-7 16,0 0-6-16,0 0-2 0,0 0-4 15,0 0-3 1,0 0-1-16,0 0 0 0,0 0-1 15,0 0-1-15,0 0 0 16,8 0 1-16,15 0 1 16,8 0 0-16,9 0 0 15,7 0 1-15,4 0-1 16,11 0 0-16,3 0 0 16,-3 0 0-16,0 4 0 15,-8 0-1-15,-7-4 0 16,-7 5 0-16,-6-5-1 15,-10 0 0-15,-9 0-1 16,-7 0 1-16,-8 0 1 16,0 0 1-16,0 0 1 15,-6 0 1-15,-29 0-2 0,-13 1 0 16,-17-1-3-16,-9 8 1 16,1-8-2-16,2 0 1 15,8 0 3-15,12 0-1 16,9 0 1-16,5 0 1 15,6-8-1-15,2-2 0 16,8 6 0-16,2-1 2 16,11 5 3-16,3 0-3 15,3 0-1-15,0 0 1 16,2 0-2-16,0-5 1 16,0 5-1-16,0 0 0 15,0 0 0-15,0 0 0 16,0 0 0-16,0 0-2 15,7 0-1-15,22 0 3 0,10 0 1 16,19 6 0-16,25-2 3 16,22-4-1-16,17 0-1 15,3 0-2-15,-11 0-2 16,-16 4-24-16,-17-4-73 16,-11 0-251-16</inkml:trace>
  <inkml:trace contextRef="#ctx0" brushRef="#br0" timeOffset="1291.91">11053 17423 753 0,'0'0'232'15,"0"0"2"-15,0 0-25 16,0 0-94-16,0 0-58 15,0 0-33-15,-38 0-5 16,38 0 3-16,0 0-2 16,0 0-2-16,3 0 3 15,18 0 5-15,16 4-5 16,9 0-7-16,10-4-4 16,10 2-5-16,13-2-1 0,10 0-1 15,5 0-2 1,-3 0-1-16,-7 0 0 0,-12 0-1 15,-10 0 1-15,-18 0 0 16,-15 0-1-16,-16 0 0 16,-9 0 1-16,-4 0 0 15,0 0 2-15,-23 4 2 16,-26 4-3-16,-14-4 0 16,-8 6 0-16,-3-2 0 15,5-2 0-15,7 7 0 16,8-9 1-16,10 5 2 15,9-9 0-15,10 5-1 16,8-5 2-16,5 0-1 16,7 0-2-16,3 0-1 15,2 0-1-15,0 0 0 0,0 0 0 16,0 0-4-16,32 0-2 16,17 0-5-16,20 0-9 15,13 0-44-15,0 0-79 16,-8-9-1007-16</inkml:trace>
  <inkml:trace contextRef="#ctx0" brushRef="#br0" timeOffset="5545.15">8785 2260 1440 0,'0'0'11'0,"0"0"13"16,0 0 75-16,0 0-31 16,0 0-48-16,0 0-18 0,0 0-2 15,4-26 0-15,1 26-14 16,4 0-101-16,2 0-342 15</inkml:trace>
  <inkml:trace contextRef="#ctx0" brushRef="#br0" timeOffset="5869.02">10558 2097 1511 0,'0'0'0'15,"0"0"-305"-15,0 0-66 16,0 0 348-16,0 0-60 16</inkml:trace>
  <inkml:trace contextRef="#ctx0" brushRef="#br0" timeOffset="6241.78">12822 2408 1564 0,'0'0'0'16,"0"0"-72"-16,0 0 59 15,0 0 13-15,0 0-37 16,0 0-515-16</inkml:trace>
  <inkml:trace contextRef="#ctx0" brushRef="#br0" timeOffset="6662.9">14309 2326 1458 0,'0'0'0'0,"0"0"-11"16,0 0 11-16,0 0 0 15,0 0-7-15,0 0-100 0,15 8-37 16,-1-2-652-16</inkml:trace>
  <inkml:trace contextRef="#ctx0" brushRef="#br0" timeOffset="6940.87">16152 2346 1298 0,'0'0'3'16,"0"0"-3"-16,0 0-40 15,0 0-5-15,0 0-110 16,0 0-506-16</inkml:trace>
  <inkml:trace contextRef="#ctx0" brushRef="#br0" timeOffset="8994.17">7024 3842 910 0,'0'0'107'0,"0"0"35"15,0 0 42-15,0 0-81 16,0 0-58-16,0 0-7 16,0 0-16-16,0-12-3 15,0 12-11-15,0 0-8 0,3 0 0 16,3 0-4-1,12 0-12-15,14 0 14 0,7 0 1 16,11 0 0-16,4 0-3 16,3 0-3-16,-4 0-2 15,-8 0-2-15,-13 0-38 16,-15 4-104-16,-17-4-396 16</inkml:trace>
  <inkml:trace contextRef="#ctx0" brushRef="#br0" timeOffset="9339.42">7290 3743 1377 0,'0'0'9'16,"0"0"13"-16,0 0 50 15,0 0-42-15,0 0-30 16,0 0 0-16,38-12 0 16,-28 12 0-16,2 0 0 15,1 0 0-15,5 4 0 16,-2 4 0-16,-3 1 0 16,-2-4 0-16,-2 4 0 15,-5-5-5-15,1 0-3 16,-2-3-7-16,-3 2-2 0,0 1 12 15,0 0-1-15,0 2 5 16,0 6-1-16,-16 0-10 16,-9 6-99-16,-6-4-366 15</inkml:trace>
  <inkml:trace contextRef="#ctx0" brushRef="#br0" timeOffset="9904.06">6842 4680 1025 0,'0'0'0'0,"0"0"0"15,0 0 100-15,0 0 71 16,0 0-127-16,0 0-11 0,116-10-27 16,-99 10 1-16,1 0-5 15,5 0-2-15,2 0-2 16,4 0-5-16,-1 0-19 16,1 0-16-16,5 0-46 15,-6 0-180-15,1 0-628 16</inkml:trace>
  <inkml:trace contextRef="#ctx0" brushRef="#br0" timeOffset="10257.61">7220 4543 1304 0,'0'0'36'0,"0"0"-36"15,0 0 8-15,0 0 21 16,0 0-29-16,0 0 2 16,-2 7 0-16,10 3-2 15,4 2 2-15,5 0 3 16,2-2-5-16,3 2 0 16,3 0 2-16,0 2-2 15,-1 0 0-15,0-2 0 16,-3 2-2-16,-8-2-9 15,-7-6-4-15,-4-2 6 16,-2-4 6-16,0 2 3 16,0 2-2-16,-6 6-1 0,-25 6 3 15,-7 4-2 1,-2 2 2-16,-3 1-39 0,6-4-209 16,5-5-509-16</inkml:trace>
  <inkml:trace contextRef="#ctx0" brushRef="#br0" timeOffset="11680.59">8865 3092 1101 0,'0'0'174'0,"0"0"-26"16,0 0-35-16,0 0-64 15,0 0-36-15,0 0-13 16,0-10-2-16,0 10-41 15,0 2-175-15,-8 4-310 0</inkml:trace>
  <inkml:trace contextRef="#ctx0" brushRef="#br0" timeOffset="11838.12">8865 3092 1458 0,'-33'-22'3'0,"33"18"-3"16,0 2 4-16,0 2-4 16,0 0-9-16,0 0-430 15</inkml:trace>
  <inkml:trace contextRef="#ctx0" brushRef="#br0" timeOffset="12782.37">8689 3828 999 0,'0'0'141'16,"0"0"37"-16,0 0-21 15,0 0-57-15,0 0-44 0,0 0-8 16,-7-3-3-1,7 3-15-15,0 0-17 0,0 0-7 16,-2 0-2-16,2 0-3 16,0 0-1-16,0 0 0 15,0 0 0-15,0 0 0 16,0 0 0-16,0 0 0 16,0 0-2-16,0 0-2 15,0 0-26-15,-4 0-104 16,-10 0-1132-16</inkml:trace>
  <inkml:trace contextRef="#ctx0" brushRef="#br0" timeOffset="13579.13">8755 4788 499 0,'0'0'308'16,"0"0"-21"-16,0 0-91 16,0 0-94-16,0 0-20 15,0 0-21-15,0 0-2 16,0 0-14-16,0-2-10 16,0 2-12-16,0-2-9 15,0-2-4-15,0 4-5 16,0 0-5-16,0 0 0 15,0 0-1-15,0 0-6 16,3 0-41-16,-1 0-125 16,-2-2-818-16</inkml:trace>
  <inkml:trace contextRef="#ctx0" brushRef="#br0" timeOffset="14667.34">8170 5793 239 0,'0'0'369'0,"0"0"-343"16,0 0 180-16,0 0 36 16,0 0-125-16,0 0-61 15,26 0-38-15,-17 0-18 16,1 2-70-16,-2 2-864 15</inkml:trace>
  <inkml:trace contextRef="#ctx0" brushRef="#br0" timeOffset="14996.81">9119 5827 1238 0,'0'0'58'0,"0"0"-56"16,0 0 6-16,0 0 26 16,0 0-5-16,0 0-29 15,0 0-4-15,0 0-11 16,0 0-77-16,-9 0-1166 16</inkml:trace>
  <inkml:trace contextRef="#ctx0" brushRef="#br0" timeOffset="16163.71">7956 6479 778 0,'0'0'57'0,"0"0"78"16,0 0 67-16,0 0-93 15,0 0-52-15,0 0-18 16,120 36-12-16,-82-36 1 16,5 0-7-16,5 0-6 15,10 0-9-15,4-2-6 16,10-8-2-16,-1 0-10 16,0 0-23-16,-4 4-30 15,-9 4-8-15,-8-2-128 16,-9 1-162-16,-7 0-293 15</inkml:trace>
  <inkml:trace contextRef="#ctx0" brushRef="#br0" timeOffset="17418.62">10995 3012 1030 0,'0'0'22'16,"0"0"39"-16,0 0 104 16,0 0-142-16,0 0-23 15,0 0-20-15,-6 8-3 16,6 0-59-16</inkml:trace>
  <inkml:trace contextRef="#ctx0" brushRef="#br0" timeOffset="18180.54">10926 3812 1169 0,'0'0'86'0,"0"0"-27"0,0 0 92 16,0 0-44-16,0 0-62 16,0 0-37-16,-4-16-8 15,4 16-4-15,0 0-17 16,0 0-38-16,0 14-12 15,2-2-155-15,7-6-861 16</inkml:trace>
  <inkml:trace contextRef="#ctx0" brushRef="#br0" timeOffset="18376.54">10926 3812 1423 0,'42'-6'23'16,"-42"4"-23"-16,0 2 37 15,0 0 21-15,0 0-58 16,0 0-36-16,0 0-39 16,0 8-189-16</inkml:trace>
  <inkml:trace contextRef="#ctx0" brushRef="#br0" timeOffset="19058.62">10817 4845 1298 0,'0'0'83'16,"0"0"-72"-16,0 0 76 0,0 0 28 16,0 0-83-1,0 0-28-15,16-4-1 0,-16 4-1 16,0 0-2 0,0 0 0-16,0 0-2 0,0 0-8 15,0 0-22-15,0 0-20 16,2 0 17-16,-2 8 19 15,0 2-2-15,0-1-5 16,0-3 3-16,0-2 1 16,0-4 15-16,0 0 4 15,0 0 13-15,0 0 42 16,0 0 8-16,0-5-45 16,0-8 5-16,0 2-11 0,0 0-9 15,0 5-1-15,0 5-2 16,0 1-8-16,-7 0-97 15,-2 1-350-15</inkml:trace>
  <inkml:trace contextRef="#ctx0" brushRef="#br0" timeOffset="20192.56">10257 5809 1284 0,'0'0'71'16,"0"0"-61"-16,0 0 21 15,0 0 64-15,0 0-85 0,0 0-10 16,-4 0-3-1,4 0 0-15,11 0-9 0,7 2-138 16,-1 0-1094-16</inkml:trace>
  <inkml:trace contextRef="#ctx0" brushRef="#br0" timeOffset="20402.37">10924 5851 464 0,'0'0'0'15,"0"0"-464"-15</inkml:trace>
  <inkml:trace contextRef="#ctx0" brushRef="#br0" timeOffset="22067.05">10284 6519 437 0,'0'0'217'0,"0"0"-197"15,0 0 185-15,0 0-90 16,0 0-57-16,0 0 15 15,38 10-26-15,-11-8 0 16,4-2-16-16,5 2-23 16,9-2-8-16,3 0 3 15,4 0-3-15,1 0 0 16,0 0 0-16,3 0 0 16,2 0 0-16,0 0 0 15,0 0 0-15,-2 2 0 16,-5 4-3-16,-4 2-36 0,-3-2-71 15,-5-2-181-15,-11-2 269 16,-8 0-352-16</inkml:trace>
  <inkml:trace contextRef="#ctx0" brushRef="#br0" timeOffset="27788.38">13711 6503 1475 0,'0'0'75'0,"0"0"42"15,0 0-54-15,0 0-48 16,0 0-10-16,0 0 1 0,0 0 0 15,0 0-2-15,2-4 3 16,25 8 3-16,13 6 1 16,16-2-2-16,18 0-4 15,10-4-2-15,14 0-2 16,5 0 0-16,-3 0-1 16,-9 2 1-16,-10-4-1 15,-19 2 0-15,-24-4 1 16,-16 0-1-16,-13 0 0 15,-9 0 1-15,0 0 3 16,0 0 4-16,-15 0 1 16,-28 0-9-16,-24-4 0 15,-18 2 0-15,-11 0 0 0,-1-2 0 16,-1 2 1-16,9-2 0 16,10 2 2-16,10-2 2 15,13 4-2-15,8 0 2 16,9 0-3-16,8 0 0 15,5 0-1-15,10 0-1 16,8 0 0-16,5 0 1 16,3 0 0-16,0 0-1 15,0 0 0-15,9 0-2 16,29 0-1-16,28 4 3 16,28-2 2-16,11-2-2 15,6 0 0-15,-6 0 0 0,-15 0 0 16,-20 0 1-16,-20 0-1 15,-24 0 0-15,-14 0 0 16,-10 0 0-16,-2 0 1 16,0 0 0-16,-5 0 1 15,-28 0-2-15,-16 0-1 16,-12 0 1-16,1 0-3 16,4 4-3-16,8 6-2 15,7 0-11-15,10 4-30 16,20 2-74-16,11-12-731 0</inkml:trace>
  <inkml:trace contextRef="#ctx0" brushRef="#br0" timeOffset="29969.12">18294 2484 999 0,'0'0'224'15,"0"0"-143"-15,0 0 90 16,0 0-106-16,0 0-47 15,0 0 7-15,0 0 3 0,0 0-8 16,0 0-6 0,0 0-1-16,0 2-4 0,0 0-5 15,0 0-4-15,9 0-1 16,9 0 1-16,5 5 0 16,6-4 1-16,4-1-1 15,2 0 2-15,5-2 0 16,5 0 4-16,10 0 0 15,8 2 0-15,6 0-4 16,2 5 0-16,-8-2-2 16,-12-3 0-16,-7 2 0 15,-8-2 0-15,-5 0 0 16,-2 2 0-16,-2 0 1 16,2 0-1-16,4 1 0 0,3-4 0 15,5 6 0-15,3-6 0 16,0-1 0-1,3 3 0-15,-1-3-3 0,0 0-22 16,-2 0-10-16,-4 0-16 16,0 0-14-16,-4 0-10 15,-5 0-244-15</inkml:trace>
  <inkml:trace contextRef="#ctx0" brushRef="#br0" timeOffset="30337.59">21550 2552 357 0,'0'0'163'16,"0"0"-55"-16,0 0-62 16,113 0-46-16</inkml:trace>
  <inkml:trace contextRef="#ctx0" brushRef="#br0" timeOffset="31862.32">17195 3784 457 0,'0'0'463'16,"0"0"-313"-16,0 0 64 16,0 0-115-16,0 0-52 15,0 0 9-15,0-9 7 16,3 5-24-16,2 0-6 15,3 1-14-15,1-5-9 16,7 4-5-16,8 0-5 16,1 2 0-16,4-1 0 0,-5 3-1 15,-3 0-1-15,-10 0 0 16,-3 0-2-16,-8 0-1 16,0 6-2-16,0 9 7 15,0-4 3-15,-11 3 0 16,-9 1 1-16,-2-7 2 15,2-2-2-15,2 0 0 16,3-6 6-16,6 0-2 16,-1 0 2-16,4 0 3 0,2-6 0 15,-3-6-1 1,5-5 0-16,2 3-1 0,0 3-6 16,0-4-4-1,0 1 2-15,13 6-3 0,3-2 0 16,-3 6 0-16,-4 3-1 15,-5-2 0-15,1 3 0 16,-3 0-1-16,-2 0-8 16,3 0-14-16,-1 8-12 15,-2 17-24-15,0 3-45 16,-5 4-232-16</inkml:trace>
  <inkml:trace contextRef="#ctx0" brushRef="#br0" timeOffset="35412.5">17147 5931 1241 0,'0'0'104'0,"0"0"-14"0,0 0-62 16,0 0-26-16,0 0-2 15,0 0 0-15,-2 10 23 16,17-10 24-16,7 0-18 15,3 0-1-15,4 0-8 16,2 0-12-16,-2 0-6 16,0 6-2-16,-7 4 0 15,-6 7-1-15,-9 1 0 0,-5 0 0 16,-2 0 1 0,0-7 2-16,0 0-1 0,-7-5 11 15,-7-5 20-15,-1-1-2 16,1 0-7-16,1 0-6 15,5 0 0-15,-2 0 1 16,6-14-8-16,-1-5-1 16,5-6-7-16,0-3-1 15,0 4-1-15,0 4 0 16,3 6-1-16,3 8 1 16,-3 2-2-16,-1 4 0 15,3 0-1-15,-1 0-1 16,2 8 4-16,1 8-1 15,0 0 1-15,-2-2 1 16,-1-4-1-16,-2-3 0 16,-2-7 1-16,0 0 0 15,0 0 2-15,0 0 2 0,0 0 0 16,-4-3 1-16,-10-13-5 16,5 2-1-16,5 4-1 15,2 0-15-15,2 8-34 16,0 2-101-16</inkml:trace>
  <inkml:trace contextRef="#ctx0" brushRef="#br0" timeOffset="37612.25">17370 8221 1427 0,'0'0'80'16,"0"0"50"-16,0 0-41 16,0 0-49-16,0 0-20 15,0 0-7-15,0 0-5 16,-9-20-5-16,24 8-2 16,8 6-1-16,1 0 0 0,1 4 0 15,-1 2 0-15,-6 0 0 16,-7 0-1-16,-5 0 0 15,-3 10 0-15,-3 6-1 16,0 3 2-16,0-1 0 16,-18-3 0-16,-4-5 1 15,0-3-1-15,-5-3 1 16,2-4-1-16,1 0 1 16,1-4 1-16,4-17 5 15,3-1 7-15,5-4 1 16,9 0-8-16,2 0-3 15,0 10-2-15,0 2 0 16,6 8-2-16,5 6 0 0,3 0-2 16,-6 4-10-16,-3 26-24 15,-5 6-51-15,0-2-342 16</inkml:trace>
  <inkml:trace contextRef="#ctx0" brushRef="#br0" timeOffset="40442.01">17445 10465 1574 0,'0'0'43'0,"0"0"-40"15,0 0 30 1,0 0-1-16,0 0-22 0,0 0-10 15,0 0-5-15,16 0-105 16,-16 0-1328-16</inkml:trace>
  <inkml:trace contextRef="#ctx0" brushRef="#br0" timeOffset="47561.83">18655 4329 1419 0,'0'0'0'15,"0"0"0"-15,0 0 61 16,0 0 15-16,0 0-70 16,0 0-4-16,0 0 3 15,-114 22 21-15,68 6 24 16,-16 20-24-16,-21 5 9 16,-8 13-2-16,-12 6-16 15,-6 14 1-15,-5 8 0 0,-4 18-11 16,-7 17 5-1,-4 11-7-15,-2 27 2 0,-3 13-4 16,2 12 1-16,-3 9-2 16,4-6-1-16,4-11-1 15,4-5 1-15,3-7 0 16,-3-6 1-16,-7 1 1 16,-5 8 1-16,-1 5 0 15,0 4-1-15,2 11-1 16,7 6-1-16,5 3-1 15,4 4 1-15,1 1-1 16,11-11 0-16,8-9 0 0,9-4 0 16,10-13 0-16,2-8 0 15,-4-11 0-15,-4-10 0 16,-2-13 1-16,1-2 0 16,-1-4 1-16,2-1-1 15,-2 3 1-15,-2 8-2 16,-5 1 0-16,5 3 1 15,5-4-1-15,8 1 0 16,5-1 0-16,4-3 0 16,-2-3 0-16,0 0 1 15,-2 6-1-15,-6 7 1 16,2 9-1-16,-3 2 1 16,5-1-1-16,6-9 1 0,7-11-2 15,4-11 1 1,4-10 0-16,-1 3 1 0,-2 1-1 15,1-2 0-15,0-1 0 16,4-5 0-16,0-4 0 16,8-4 0-16,1-4-1 15,8-11 1-15,4-9-1 16,3-12-1-16,4-18-2 16,1-8 2-16,4-7 1 15,3-4 0-15,1 1 1 16,1 5-1-16,-1-3 1 15,0 2 0-15,2 2 0 0,0-6 0 16,2-4 0-16,2-4 0 16,0-4 0-16,3-2 0 15,-5 4 0 1,2 4-1-16,-2 4 1 0,-4 10-1 16,-5 12 1-16,-7 11 0 15,-8 7 0-15,0 6 0 16,-1-10 0-16,10-8 0 15,9-8 0-15,8-20 0 16,5-8-1-16,2-10-1 16,0-2-14-16,0-1-7 15,0 4 5-15,0 5 9 16,0 16 3-16,0 12 5 16,-14 17 1-16,-6 5 0 15,-4 0 0-15,-1-2-15 0,3-8 6 16,4-15 2-16,2-15-32 15,8-17-48-15,3-5-79 16,3-9-447-16</inkml:trace>
  <inkml:trace contextRef="#ctx0" brushRef="#br0" timeOffset="47986.52">11853 14445 1729 0,'0'0'25'16,"0"0"-24"-16,0 0 2 16,0 0 21-16,67 153-13 15,-57-105-7-15,-10 8 3 16,0 8 7-16,-4 7 5 15,-15 5-7-15,-2 0-4 16,1-4-2-16,3-6-5 16,5-2 4-16,3-3 2 15,9-9-6-15,0 0-1 0,0-12 0 16,21-12 0 0,10-12 0-16,15-16-2 15,14 0 2-15,7-18 0 16,5-22 0-16,-1-8-1 0,0-2 0 15,1-8-3-15,-3-3 0 16,-3 3 0-16,-5 2-5 16,-6 0-6-16,-1 6-9 15,-7 4-26-15,-10 6-97 16,-8 6-651-16</inkml:trace>
  <inkml:trace contextRef="#ctx0" brushRef="#br0" timeOffset="51345.98">17454 6074 1275 0,'0'0'18'0,"0"0"24"15,0 0 83-15,0 0-37 16,0 0-60-16,0 0-19 0,0 0 7 16,-80 0 5-16,80 0-5 15,0-10-11-15,2-2-5 16,21-8-4-16,8-2 1 15,6 0 3-15,-1 4-1 16,-3 3 0-16,-10 7 1 16,-9 0 0-16,-10 6-1 15,-4 2 1-15,0 0-1 16,0 0-1-16,-12 0 2 16,-9 16 3-16,-6 1 2 15,2-3 0-15,7-5-1 16,5-3 2-16,9-2 3 0,1-4 4 15,1 0 14-15,-5 0 9 16,-2-1-9-16,-2-13-21 16,-3-7-1-16,4 1-4 15,1 4 1-15,-1 4-1 16,6 6 1-16,2 2 0 16,2 2-2-16,0 2-1 15,0 0-2-15,0 0-3 16,0 0-4-16,0 0-1 15,0 0 5-15,0 4 1 16,0 6-8-16,0 10-21 16,0 0-56-16,0-4-237 15</inkml:trace>
  <inkml:trace contextRef="#ctx0" brushRef="#br0" timeOffset="53240.74">20070 6338 608 0,'0'0'932'0,"0"0"-917"15,0 0 52-15,0 0-13 16,0 0-50-16,0 0-4 15,-24 40 0-15,-18-8 2 16,-19 15 1-16,-15 9 9 16,-11 8 3-16,-7 14 1 15,-8 16-2-15,-9 13 2 16,-12 21 3-16,-2 24-12 16,-4 19 2-16,-2 19-1 15,0 15-4-15,3 6 2 16,9-1-2-16,11 5-4 15,19-13 2-15,6-3-2 16,8-7 0-16,-1-1 1 0,-4-11-1 16,-5-3 0-16,0-9 0 15,3 3 1-15,4 1-1 16,3 0 1-16,8 5 0 16,5-3 0-16,6 3 0 15,11-5-1-15,7-9 0 16,5-13 0-16,1-10 0 15,1-3 1-15,-2-3 5 16,-3 5 2-16,-1-1-2 16,-4-2 3-16,-1 2-7 15,-3 3-2-15,-1-3 0 16,-4-3 0-16,4-7 0 16,3-8 0-16,12-5 0 15,7-9 0-15,10-8 0 16,12-5 0-16,2-6 0 0,4 4 0 15,17-3 0-15,-6 4 0 16,-6-7 0-16,-9 3 0 16,0 0 1-16,-7 0-1 15,-6-2-1-15,2-1 1 16,9-3 0-16,2-4 0 16,2 2 0-16,22-4 7 15,7 1-7-15,-2 1 0 16,0-4 0-16,-6 0-5 15,-3-3 1-15,-9-7-7 16,-5-6 2-16,-6-6 6 16,0-6 0-16,-13-2 2 0,-14 4 0 15,3-2 2-15,1 8-1 16,6-1 1-16,6-3 9 16,4-6-8-16,2-20-2 15,5-4 0-15,0-6-1 16,0-6-2-16,0 6 2 15,3-4 1-15,6 2-1 16,2 2-2-16,0-6 3 16,-5-4 0-16,0 6-4 15,-4-10-11-15,-2 0-26 16,0 0-108-16</inkml:trace>
  <inkml:trace contextRef="#ctx0" brushRef="#br0" timeOffset="53673.4">16590 14859 1724 0,'0'0'23'16,"0"0"-23"-16,0 0 0 0,0 0 10 15,69 122 1-15,-36-78-3 16,-2 4-6-16,1-2 6 16,-8 7 3-16,-4 7 4 15,-2 0 1-15,0 4-6 16,4-6-4-16,0-10-3 16,7-12-3-16,-2-12 1 15,4-6-1-15,9-6 0 16,10-7 1-16,8-5 4 15,2 0 3-15,-2-19-8 16,-5-12-5-16,-2-8 4 16,-5-1 1-16,-3-4 0 15,-5 2 1-15,-7-2 1 16,-4-2 1-16,-6 2 1 0,-9-1-1 16,-3 5-2-16,-5 4-1 15,-4 6-2-15,0 8-6 16,0 4-9-16,0-2-35 15,0-2-172-15</inkml:trace>
  <inkml:trace contextRef="#ctx0" brushRef="#br0" timeOffset="56630.45">9164 18374 1398 0,'0'0'67'0,"0"0"-30"16,0 0 52-16,0 0-74 15,0 0-14-15,0 0 5 16,0 0 11-16,59 0 10 16,-43 0 6-16,3 10-5 15,6 2-9-15,10 2 4 16,11 0-4-16,19-10-4 16,17 0-7-16,20 0 1 15,21-4-3-15,10 0-2 16,8 0-1-16,2 0-2 15,-7 0 0-15,-7 2 1 16,-13 2-2-16,-21-4 0 0,-14 4 0 16,-19-4 0-16,-13 0-1 15,-18 0-1-15,-13 4 1 16,-11-4 0-16,-7 0 0 16,0 0 0-16,0 4 1 15,-29 0-2-15,-22-2 2 16,-19 6-1-16,-19-8 1 15,-13 4 0-15,-16-4 0 16,-11 0 0-16,-9 0 0 16,4 0 1-16,9 0 0 15,12-8-1-15,18 2 0 16,20 2 0-16,21 4 0 0,21 0 1 16,16 0 1-1,12 0-2-15,5 0 0 0,0 0 0 16,0 0-2-16,3 0-1 15,23 0 3-15,16 4 2 16,19 6 3-16,26-2-2 16,19-2 2-16,17 2-4 15,12-8-1-15,6 4 0 16,6-1-15-16,-5-3-32 16,-7 0-144-16</inkml:trace>
  <inkml:trace contextRef="#ctx0" brushRef="#br0" timeOffset="57352.03">11969 18340 634 0,'0'0'621'15,"0"0"-511"-15,0 0 10 16,0 0-35-16,0 0-47 16,0 0 0-16,-12 4 6 15,12-4-23 1,14 0 5-16,15 4 7 0,11 4-8 15,12-2-8-15,8-6-7 16,11 4-4-16,8-4-2 16,4 0-1-16,9 0 0 15,-1 0-2-15,2 0-1 16,-1 0 0-16,-5-8 1 16,-4-2-1-16,-8 0 0 15,1 2 0-15,4 0 0 0,3-6 0 16,-2 10 0-16,-4-6-1 15,-15 6-5-15,-13 4-4 16,-13 0-1-16,-11 0-5 16,-12 4-16-16,-5 6-55 15,-6-6-150-15</inkml:trace>
  <inkml:trace contextRef="#ctx0" brushRef="#br0" timeOffset="113535.4">5924 10132 890 0,'0'0'10'0,"0"0"25"16,0 0 104-16,0 0-31 15,0 0-104-15,0 0-4 16,0 0 0-16,20 0-14 15,-9 0 14-15,7 0 0 16,2 0 4-16,0 0-4 16,7 0 3-16,2 0 10 15,6 0 30-15,1 0 3 16,2 0-16-16,0 0-25 16,2 0-3-16,3 0-2 15,1 0 0-15,2 0 3 16,-1 0-3-16,5 0 0 15,5 0 0-15,5 3 0 16,4 2 2-16,6 1-2 0,1-2 0 16,0-1 0-16,3-3 0 15,-1 0 0-15,-2 0 3 16,-6 0-3-16,-9 1 0 16,-15 7 0-16,-13-3 0 15,-8 3 0-15,-4 2 0 16,-1-2 0-16,6-1 0 15,5 0 2-15,6-2-2 16,10-2 0-16,3 0-2 0,3 0 2 16,4-3-10-16,-2 0-5 15,-2 0-5-15,-4 0 14 16,-4 0 4-16,-2 0 2 16,0 0 0-16,-1 0 2 15,4 0 1-15,3 0 0 16,6 0 0-16,6 0 9 15,1 0-7-15,10 0 0 16,-2 0 7-16,2 0-9 16,-3 0-6-16,-4-6 1 15,-4-2 2-15,-5 1 0 16,0 0 2-16,-1 0-4 16,0 2 4-16,2-4-2 15,-3 8 0-15,2-2 0 16,0 3 3-16,5 0-1 0,-3 0 3 15,3 0 12-15,-4 7-12 16,-1 0-5-16,2 0 3 16,1-3-3-16,4 2 0 15,-2-6-3-15,-4 0 6 16,4 0-3-16,-4 0 0 16,-1 0 0-16,0 0 2 15,3 0-2-15,-1-6 5 16,3 6 12-16,-1 0-2 15,8 0-9-15,9 0 0 16,9 0-4-16,11-3 13 16,3 2-11-16,4-3-4 0,-13 1 0 15,-5-1 0 1,-14 1-13-16,-14-1 3 0,-9 1 10 16,-7 2 0-16,-4-2 0 15,3 1 2-15,4 0-2 16,9 0 0-16,4-2-2 15,12 0-8-15,8-2-20 16,1 4 21-16,4 0 6 16,-5 0 3-16,-6-1-134 15,-7-4-112-15,-11 1 226 16,-7-2 20-16,-10 4 0 0,-8-2 25 16,1 4 56-1,0 0-16-15,8 0-42 0,7 2-19 16,11-4-4-16,5 2-8 15,11-4-23-15,0-2-53 16,1-4-41 0,-3-2-9-16,-7 4 97 0,-6 0 37 15,-15 2 37-15,-3 2 59 16,-3 0 36-16,-2 4-9 16,8 0-51-16,4 2-17 15,3 0-32-15,8 0-12 16,-4 0-8-16,4 0 0 15,-3 0 0-15,-7 0-3 16,-4 0 3-16,-7 0-3 0,-4 0 3 16,-4 0-3-1,-4 0 0-15,4 0 3 0,1 0 5 16,5 0 2-16,5 0 21 16,1 0-9-16,1 0 5 15,2 0-4-15,2 0-5 16,-2 4-2-16,4-2 3 15,-4 4 6-15,0-2-3 16,-5 0-4-16,-1-2 1 16,-3 0 1-16,-3 0-2 15,1-2-4-15,0 4 0 16,4-2-4-16,3 0 0 16,3-2-1-16,7 2-3 15,2 0-3-15,-2 2 0 16,1 0 0-16,-3 2 1 0,0 0 1 15,1 0-1-15,-6 2-1 16,1-2-2-16,-3-2 2 16,17 0 1-16,6 6-2 15,7-2 20-15,3 4 1 16,-10-5-22-16,-8-3-1 16,-8-1 1-16,-9-3 0 15,-4 0 0-15,-2 2 1 16,-4-2 0-16,3 0 1 15,0 0-1-15,3 0 1 0,8 0-2 16,1 0 0-16,-3 0-1 16,-2 0 0-16,-4 0 0 15,-4 0 0-15,-8 0 0 16,-1 0 0-16,-3 0 0 16,1 0 0-16,-3 0 1 15,3 0-1-15,-3 0 0 16,0 0 0-16,-2 0 0 15,-2 0 0-15,-3 0 0 16,-2 0 1-16,0 0-1 16,-2 0 1-16,0 0-1 15,0 0 0-15,0 0 0 16,0 0 1-16,0 0-1 0,0 0 0 16,0 0 0-1,0 0 0-15,0 0 0 0,0 0 0 16,0 0-1-16,0 0 2 15,0 0-1-15,0 0 0 16,0 0 0-16,0 0 0 16,0 0 0-16,0 0-1 15,0 0 1-15,0 0-3 16,0 0 0-16,0 0-8 16,0 0-1-16,0 0-14 15,-13 0-16-15,-7 0-48 16,0 0-235-16</inkml:trace>
  <inkml:trace contextRef="#ctx0" brushRef="#br0" timeOffset="115050.29">8150 10736 784 0,'0'0'272'0,"0"0"-22"15,0 0-100-15,0 0-77 16,0 0-28-16,0 0-8 16,0 0-22-16,0-14-10 15,0 14-5-15,0 0-6 16,2 0-66-16,11 0-58 15,10 0-223-15</inkml:trace>
  <inkml:trace contextRef="#ctx0" brushRef="#br0" timeOffset="115853.66">9329 10804 1065 0,'0'0'33'0,"0"0"-10"0,0 0 114 15,0 0-74-15,0 0-22 16,0 0-3-16,68 2-15 16,-47-2 0-16,-4 2-2 15,8-2-14-15,4 0 1 16,4 0-2-16,5 0-3 16,3 0-2-16,3 0 2 15,5 0-3-15,-1 2 5 16,2 2-5-16,-8 2 4 15,-1-2-1-15,-2 2 3 0,-1 0 4 16,-2 2-6 0,2-4-1-16,0 0 1 0,2-4-2 15,0 0 1 1,2 0-3-16,0 0 0 0,-2 0 0 16,-3 0 1-16,-8 0-1 15,-8-2 1-15,-5-2 2 16,-5 2-1-16,-2 2 1 15,0 0-3-15,0-2 0 16,0 2 0-16,2 0 1 16,0 0 2-16,0 0 6 15,1-2 9-15,1-4-4 16,-2 4-1-16,0 0-2 16,-6 2-6-16,-3 0 3 15,0 0-3-15,-2 0 0 0,4-2 0 16,4 2 2-16,-2 0-2 15,3 0-3-15,-1-2 1 16,2 0 4-16,-4-2-1 16,1 0-5-16,-1 4 0 15,1 0-1-15,5 0 0 16,-2 0 0-16,4 0-1 16,1 0 1-16,4 0 0 15,-4 0 0-15,-1 0 1 16,-3 0-1-16,-3 0 1 15,0 0-1-15,-4 0 0 16,-2 0-1-16,0 0 0 16,3 0-6-16,1 0-27 15,6 8-16-15,1 0-36 0,2-4-173 16</inkml:trace>
  <inkml:trace contextRef="#ctx0" brushRef="#br0" timeOffset="117475.4">13074 10930 306 0,'0'0'228'0,"0"0"153"15,0 0-183-15,0 0-47 16,0 0-34-16,0 0-35 0,-16-45-31 16,16 42-12-1,0 3-12-15,0 0-12 0,0 0-3 16,0 0-2-16,5 0-1 16,15 0 4-16,7 0 6 15,6 0-9-15,5 0 1 16,9 0-1-16,8 6 2 15,3 0-4-15,4 4-2 16,-1-4 2-16,-6 5-1 16,-3-6 0-16,-8-1-2 15,-2-2 2-15,-5-2-4 16,-4 0 1-16,-2 0-3 16,2 0 0-16,-1 0 0 15,1 0-1-15,-4 0 1 0,-2 0-1 16,-8 0 0-16,-5 0 0 15,-3 0 0-15,-2 0 0 16,-2-2 0-16,0 0 0 16,1-1 1-16,6-5-1 15,5 3 0-15,6-3 0 16,4 0 1-16,0 2-1 16,7 4 0-16,-1 0 1 15,8 1-1-15,-1 1 0 16,0 0 0-16,1 0 1 15,-3 0 1-15,-5 0 0 0,1 0 0 16,0 0 0 0,-2 3 1-16,1 5-2 0,3 0 0 15,4-2 0 1,1-2-1-16,5 3 1 0,6-3 1 16,2-3 0-16,0 3 2 15,0-2-1-15,-6 6 2 16,-3-4-3-16,-2 2 0 15,-4-2 0-15,2 3 1 16,2-4-1-16,2 4 0 16,1 2 0-16,6-3-1 15,0 2-1-15,-1-1 1 16,-2-4-1-16,1 0 1 16,-8-3-1-16,-6 0 0 15,-6 0 1-15,-11 0-1 0,2 0 1 16,1 0-1-16,8 0 1 15,5 0-1-15,15 0 0 16,8 0 1-16,5 0 0 16,3 0-1-16,-3 1 1 15,-3 2 0-15,-4-3 0 16,-8 0 1-16,-8 0-1 16,-9 0 0-16,-4 0 1 15,-4 0-1-15,-1 0 0 16,0 0-1-16,3 0 0 15,6 0 0-15,6 0 0 16,3 0 0-16,5 0-1 0,-5 0 1 16,-4 0 0-1,0 0 0-15,-7 0 0 0,-4 0 0 16,-5 0 0-16,-6 0 0 16,-1 0 0-16,-6 0 1 15,1 0-1-15,-6 0 0 16,-2 0 0-16,-2 0 0 15,0 0 0-15,0 0-2 16,0 0-7-16,0 0-11 16,-2 0-26-16,-25 10-29 15,-4-2-48-15,0-2-255 16</inkml:trace>
  <inkml:trace contextRef="#ctx0" brushRef="#br0" timeOffset="128337.02">9229 11504 829 0,'0'0'50'0,"0"0"-39"15,0 0 14-15,0 0 25 16,0 0-50-16,0 0 0 15,0 0 10-15,0 0-5 16,-48 38-5-16,35-28-5 16,2 0-40-16,2-6-528 0</inkml:trace>
  <inkml:trace contextRef="#ctx0" brushRef="#br0" timeOffset="128733.4">8961 11653 379 0,'0'0'332'0,"0"0"-88"15,0 0 62-15,0 0-155 0,0 0-56 16,0 0-22-16,-11 0-22 16,11 0-18-16,0 0-13 15,0 0-9-15,0 0-5 16,0 0-5-16,0 0-1 16,0 0 0-16,0 0-3 15,13 0 3-15,16 0 1 16,11 0-1-16,7-7 0 15,7-3 0-15,1-4 0 16,3 2 0-16,-7 0 0 16,-4 4 0-16,-11 6-9 15,-14 2-46-15,-11 0-120 0,-11 0-738 16</inkml:trace>
  <inkml:trace contextRef="#ctx0" brushRef="#br0" timeOffset="129494.42">9873 11635 905 0,'0'0'177'0,"0"0"14"16,0 0-50-16,0 0-38 16,0 0-41-16,0 0-27 15,-12-17-13-15,12 15 0 16,0 0-9-16,4 2-9 16,16 0-2-16,7 0-1 15,4 0 1-15,7 0-1 16,2-2 0-16,7-2 0 15,9-2-1-15,2-4 1 16,7 2 0-16,-5-4-1 16,-5 6 0-16,-12-2-1 15,-10 2-3-15,-8 4-29 16,-10 2-40-16,-3 0-115 0,-8 0-358 16</inkml:trace>
  <inkml:trace contextRef="#ctx0" brushRef="#br0" timeOffset="130014.38">11396 11622 711 0,'0'0'61'0,"0"0"82"16,0 0 131-16,0 0-110 16,0 0-78-16,0 0-43 0,-11 0 5 15,11-4 5 1,0 2-13-16,0-6-15 0,24-2-16 16,12 4-4-16,11-2 4 15,9 2-3-15,6 2-1 16,9 0 3-16,5 0-4 15,2 0-1-15,7 0-1 16,0 0-1-16,-4 4 0 16,-2 0-1-16,-19-2 0 15,-14 2 0-15,-15-2-1 16,-15 2-11-16,-7 0-8 16,-7-2-19-16,-2 2-61 15,0 0-142-15</inkml:trace>
  <inkml:trace contextRef="#ctx0" brushRef="#br0" timeOffset="132037.91">11777 12370 667 0,'0'0'179'0,"0"0"5"16,0 0 21-16,0 0-112 15,0 0-33-15,0 0-4 16,-20 0-2-16,20 0-7 15,0 0-11-15,0 0-11 16,0 0 0-16,0 0-8 16,0 0-12-16,0 0-3 0,7 0-1 15,20 0 3 1,6-2 5-16,9 0-3 0,7-4 0 16,0 4 3-1,0 0 0-15,-2-2 0 0,-5 4-3 16,-4-2-1-16,-2 2-3 15,-3 0 0-15,-2 0-2 16,-6 0 1-16,-5 0-1 16,-3 0 0-16,2 0 0 15,1 0 0-15,-1 0 0 16,6 0 0-16,0 4 0 16,0 0 0-16,1 2 0 15,3-6 2-15,7 4-2 16,2-4 0-16,1 2 0 15,2-2 0-15,-3 2 0 0,-7 0 0 16,-4 0 0-16,-8 2 0 16,-3 0 0-16,0-2 0 15,0 0 1-15,1 0 0 16,5 0-1-16,3-2 1 16,2 2-1-16,4-2 1 15,3 0-1-15,1 2 0 16,0-2 2-16,1 0-1 15,-3 2-1-15,4-2 0 16,-4 6-1-16,0-2 1 16,-1-2 0-16,-3 2 1 15,2 0-1-15,-2-1 0 0,6 2 0 16,5 1 0 0,0-2 0-16,7-1 1 0,3-2 1 15,2-1-2-15,6 0 0 16,1 0 0-16,1 0 0 15,0 0 0-15,-4-1 0 16,-2-6 0-16,-6 1 0 16,-3 1 0-16,-5 0 0 15,-5 3 1-15,1 2-1 16,-1-2 0-16,4 0 0 16,1-2 0-16,0-2 0 15,3 0 0-15,-6 2 0 16,1-2 0-16,0-2 0 15,-3 4 0-15,4-2 0 16,-6 0 0-16,0 2 0 16,-1 2 0-16,-1-2 0 0,-2 2-1 15,-5-2 0-15,0 0 0 16,-6 2-1-16,-5 2 1 16,-5 0-2-16,-2-2-8 15,-1 2-9-15,-5 0-23 16,0 0-113-16,0 0-971 15</inkml:trace>
  <inkml:trace contextRef="#ctx0" brushRef="#br0" timeOffset="136234.1">10891 13196 14 0,'0'0'233'15,"0"0"-80"-15,127 0-153 0,-88 0-228 16</inkml:trace>
  <inkml:trace contextRef="#ctx0" brushRef="#br0" timeOffset="136715.38">14965 13020 22 0,'0'0'22'16,"0"0"-14"-16,0 0-16 16,0 0 8-16,-124 16-30 15</inkml:trace>
  <inkml:trace contextRef="#ctx0" brushRef="#br0" timeOffset="137281.37">14513 13062 306 0,'0'0'399'0,"0"0"-236"0,0 0 82 16,0 0-74-16,0 0-102 15,0 0-34-15,-13 0 17 16,13 0 0-16,0 0-15 15,0 0-10-15,0 0-4 16,0 0-6-16,4 4-6 0,11 0 1 16,10 0-6-1,6 0-1-15,10 0-1 0,5 0-3 16,4-4 0 0,-2 0-2-16,2 0 1 0,-8 0 0 15,-5 0-2-15,-6 0-2 16,-10 0 2-16,-7 0 1 15,-10 0 1-15,-2 0 0 16,-2 0 1-16,0 0-1 16,0 0 1-16,0 0 0 15,-6 0 1-15,-19 0 0 16,-8 0 1-16,-15 0 4 16,-7 0 1-16,-8 0-5 15,-4 0 1-15,1 0 12 0,8 0 5 16,9 0-5-16,13 0-1 15,14 0-2-15,8 0-3 16,10 0-6-16,4 0 0 16,0 0-4-16,0 0 0 15,0 0 0-15,20 0-1 16,16 4 1-16,12 0 3 16,10 2-2-16,10 4-1 15,1 2-4-15,0-2-66 16,-5-2-468-16</inkml:trace>
  <inkml:trace contextRef="#ctx0" brushRef="#br0" timeOffset="137796.49">16200 13156 157 0,'0'0'112'15,"0"0"-90"-15,0 0 124 16,0 0-146-16,0 0-153 15</inkml:trace>
  <inkml:trace contextRef="#ctx0" brushRef="#br0" timeOffset="138398.66">16200 13156 202 0,'-34'12'67'0,"16"-14"279"0,3 2-26 16,3-4-146-16,6 4-36 15,4 0-37 1,2 0-10-16,0 0-23 0,0 0-22 16,0-2 1-16,0 2-5 15,0 0-10-15,6-2-7 16,17 2-5-16,6 0-2 16,2 0-12-16,2 0-3 15,5 0-2-15,1 0 0 16,-2 0-1-16,-1 0 1 15,-5 0 0-15,-4 0-1 16,-5 0 0-16,-9 0 0 16,-6 0 0-16,-3 0 1 15,-4 0-1-15,0 0 2 16,0 0 2-16,0 0 2 0,-15 0 3 16,-21 0-8-16,-15 0-1 15,-5 0 0-15,0 0 0 16,5 0 1-16,9 0-1 15,6 0 1-15,11 0-1 16,10 0 1-16,7 0 0 16,3 0-1-16,5-2 1 15,0 2 2-15,0 0-3 16,0 0 2-16,0 0 1 16,0 0-1-16,11-2 1 15,14 2-1-15,8 0 1 16,7 0-1-16,2 0-2 15,5 0 1-15,5 0-1 0,-2 2 1 16,2-2-1-16,-3 2 0 16,-9-2 0-16,-4 0 0 15,-12 0-1-15,-6 0 1 16,-11 0 0-16,-3 0-3 16,-4 0-18-16,3 0-24 15,-3 2-69-15,0 4-209 16</inkml:trace>
  <inkml:trace contextRef="#ctx0" brushRef="#br0" timeOffset="139644.21">15179 13272 157 0,'0'0'0'0,"0"0"-30"0,0 0 8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75922B-0C0A-42F5-94C0-1A930ED6073D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BA2C21-CA6F-4914-B1E6-13BF8C19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9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A2C21-CA6F-4914-B1E6-13BF8C1933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41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BA2C21-CA6F-4914-B1E6-13BF8C1933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83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BA2C21-CA6F-4914-B1E6-13BF8C1933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566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A2C21-CA6F-4914-B1E6-13BF8C1933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84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A2C21-CA6F-4914-B1E6-13BF8C1933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23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A2C21-CA6F-4914-B1E6-13BF8C1933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99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A2C21-CA6F-4914-B1E6-13BF8C1933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13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A2C21-CA6F-4914-B1E6-13BF8C1933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82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A2C21-CA6F-4914-B1E6-13BF8C1933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77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095B3F-8216-487B-AC35-BDA8990236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7610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095B3F-8216-487B-AC35-BDA8990236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8925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095B3F-8216-487B-AC35-BDA8990236E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29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1E01-2982-4915-95BC-BAE7E66E5C16}" type="datetime1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9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A16F-1CA0-4F0F-90C5-B5944502C651}" type="datetime1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8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FFFD-82CA-48F3-8E4D-E7BE2AFFE3D6}" type="datetime1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17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56351"/>
            <a:ext cx="2844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70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621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382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51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884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32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79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8BD2-185B-4C39-A377-83CB6330E2B4}" type="datetime1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69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267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59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81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E633-BE19-4DFE-84E6-4463AF31AECD}" type="datetime1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9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BBDE-7AFC-4060-8744-85C50A4F3A0C}" type="datetime1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6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6716-9552-482C-83F5-D18CDBB2506F}" type="datetime1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5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816F7-05D6-4B51-A408-EA490AE27747}" type="datetime1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0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FFFF-EF32-4668-BF26-2B4D87F71BE1}" type="datetime1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23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C2DC-D9B0-446F-91CE-C05FF46A23FE}" type="datetime1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6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4B84-3EE5-427B-9E9D-5AA0474D1D34}" type="datetime1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8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842A8-DE42-40C9-A644-348B17C6EE10}" type="datetime1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6B568-7D3C-45B1-A9CC-4D2333E1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4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6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4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5" Type="http://schemas.openxmlformats.org/officeDocument/2006/relationships/image" Target="../media/image2.jpg"/><Relationship Id="rId4" Type="http://schemas.openxmlformats.org/officeDocument/2006/relationships/hyperlink" Target="https://en.wikipedia.org/wiki/Knapsack_proble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Greedy Algorithms</a:t>
            </a:r>
            <a:br>
              <a:rPr lang="en-US" dirty="0"/>
            </a:br>
            <a:br>
              <a:rPr lang="en-US" sz="1100" dirty="0"/>
            </a:br>
            <a:r>
              <a:rPr lang="en-US" sz="3600" dirty="0"/>
              <a:t>for Optimization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Alexandra Stefan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1E01-2982-4915-95BC-BAE7E66E5C16}" type="datetime1">
              <a:rPr lang="en-US" smtClean="0"/>
              <a:t>3/19/2024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59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Job Scheduling</a:t>
            </a:r>
            <a:br>
              <a:rPr lang="en-US" dirty="0"/>
            </a:br>
            <a:r>
              <a:rPr lang="en-US" sz="3600" dirty="0"/>
              <a:t>(Weighted Interval Scheduling)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10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Interval Scheduling</a:t>
            </a:r>
            <a:br>
              <a:rPr lang="en-US" dirty="0"/>
            </a:br>
            <a:r>
              <a:rPr lang="en-US" sz="3600" dirty="0"/>
              <a:t>(a.k.a. Job Scheduling)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45932"/>
            <a:ext cx="6324600" cy="5159668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Problem: </a:t>
            </a:r>
          </a:p>
          <a:p>
            <a:pPr marL="0" indent="0">
              <a:buNone/>
            </a:pPr>
            <a:r>
              <a:rPr lang="en-US" sz="2000" dirty="0"/>
              <a:t>Given n jobs where each job has a start time, finish time and value, (</a:t>
            </a:r>
            <a:r>
              <a:rPr lang="en-US" sz="2000" dirty="0" err="1"/>
              <a:t>s</a:t>
            </a:r>
            <a:r>
              <a:rPr lang="en-US" sz="2000" baseline="-25000" dirty="0" err="1"/>
              <a:t>j</a:t>
            </a:r>
            <a:r>
              <a:rPr lang="en-US" sz="2000" dirty="0" err="1"/>
              <a:t>,f</a:t>
            </a:r>
            <a:r>
              <a:rPr lang="en-US" sz="2000" baseline="-25000" dirty="0" err="1"/>
              <a:t>j</a:t>
            </a:r>
            <a:r>
              <a:rPr lang="en-US" sz="2000" dirty="0" err="1"/>
              <a:t>,v</a:t>
            </a:r>
            <a:r>
              <a:rPr lang="en-US" sz="2000" baseline="-25000" dirty="0" err="1"/>
              <a:t>j</a:t>
            </a:r>
            <a:r>
              <a:rPr lang="en-US" sz="2000" dirty="0"/>
              <a:t>) select a subset of them that do not overlap and give the largest total value.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Back-to-back jobs are ok. E.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(5,   6,  $3) and </a:t>
            </a:r>
            <a:r>
              <a:rPr lang="en-US" sz="2000" dirty="0"/>
              <a:t>g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(6,   8,  $2).</a:t>
            </a:r>
          </a:p>
          <a:p>
            <a:pPr marL="0" indent="0">
              <a:buNone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Overlapping jobs cannot be both picked. E.g.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(2,   5,  $6)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 (3, 11,  $5) overlap from 3 to 5.</a:t>
            </a:r>
          </a:p>
          <a:p>
            <a:pPr marL="0" indent="0">
              <a:buNone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>
              <a:buNone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>
              <a:buNone/>
            </a:pPr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72400" y="1431253"/>
            <a:ext cx="18894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E.g.: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(start, end,  value)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(6,   8,  $2)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(2,   5,  $6)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(3, 11,  $5)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(5,   6,  $3)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(1,   4,  $5)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(4,   7,  $2)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48601" y="40663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4972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38200"/>
          </a:xfrm>
        </p:spPr>
        <p:txBody>
          <a:bodyPr/>
          <a:lstStyle/>
          <a:p>
            <a:r>
              <a:rPr lang="en-US" sz="3600" dirty="0"/>
              <a:t>Weighted Interval Scheduling</a:t>
            </a:r>
            <a:br>
              <a:rPr lang="en-US" sz="3600" dirty="0"/>
            </a:br>
            <a:r>
              <a:rPr lang="en-US" sz="2800" dirty="0"/>
              <a:t>(a.k.a. Job Scheduling)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94" y="3631496"/>
            <a:ext cx="5628306" cy="2308324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Preprocessing: </a:t>
            </a:r>
          </a:p>
          <a:p>
            <a:r>
              <a:rPr lang="en-US" sz="1800" dirty="0">
                <a:solidFill>
                  <a:srgbClr val="C00000"/>
                </a:solidFill>
              </a:rPr>
              <a:t>Sort jobs by finish time (increasing).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787" y="989957"/>
            <a:ext cx="18894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E.g.: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(start, end,  value)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(6,   8,  $2)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(2,   5,  $6)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(3, 11,  $5)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(5,   6,  $3)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(1,   4,  $5)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(4,   7,  $2)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30397" y="895166"/>
            <a:ext cx="243932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JobId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(start,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 value)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  (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 (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 (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  (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 (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  (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  ( 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16A489D7-6683-4228-9C69-2B79AFC66D57}"/>
              </a:ext>
            </a:extLst>
          </p:cNvPr>
          <p:cNvSpPr/>
          <p:nvPr/>
        </p:nvSpPr>
        <p:spPr>
          <a:xfrm>
            <a:off x="2057400" y="1538413"/>
            <a:ext cx="1787726" cy="158578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Sort by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finish time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E2BB4FF-F4F9-49AE-923A-53CC702BAC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5037" y="3426987"/>
            <a:ext cx="5038725" cy="325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128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38200"/>
          </a:xfrm>
        </p:spPr>
        <p:txBody>
          <a:bodyPr/>
          <a:lstStyle/>
          <a:p>
            <a:r>
              <a:rPr lang="en-US" sz="3600" dirty="0"/>
              <a:t>Weighted Interval Scheduling</a:t>
            </a:r>
            <a:br>
              <a:rPr lang="en-US" sz="3600" dirty="0"/>
            </a:br>
            <a:r>
              <a:rPr lang="en-US" sz="2800" dirty="0"/>
              <a:t>(a.k.a. Job Scheduling)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94" y="3631496"/>
            <a:ext cx="5628306" cy="2308324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Preprocessing: </a:t>
            </a:r>
          </a:p>
          <a:p>
            <a:r>
              <a:rPr lang="en-US" sz="1800" dirty="0">
                <a:solidFill>
                  <a:srgbClr val="C00000"/>
                </a:solidFill>
              </a:rPr>
              <a:t>Sort jobs by finish time (increasing).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89957"/>
            <a:ext cx="18894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E.g.: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(start, end,  value)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(6,   8,  $2)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(2,   5,  $6)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(3, 11,  $5)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(5,   6,  $3)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(1,   4,  $5)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(4,   7,  $2)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00461" y="835506"/>
            <a:ext cx="243932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JobId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(start,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 value)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  ( 0,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 $0 )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 ( 1,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 $5 )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 ( 2,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 $6 )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  ( 5,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 $3 )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 ( 4,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 $2 )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  ( 6,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 $2 )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  ( 3,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 $5 )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E2BB4FF-F4F9-49AE-923A-53CC702BAC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5037" y="3426987"/>
            <a:ext cx="5038725" cy="3254521"/>
          </a:xfrm>
          <a:prstGeom prst="rect">
            <a:avLst/>
          </a:prstGeom>
        </p:spPr>
      </p:pic>
      <p:sp>
        <p:nvSpPr>
          <p:cNvPr id="13" name="Arrow: Right 12">
            <a:extLst>
              <a:ext uri="{FF2B5EF4-FFF2-40B4-BE49-F238E27FC236}">
                <a16:creationId xmlns:a16="http://schemas.microsoft.com/office/drawing/2014/main" id="{42CDCCFB-34BD-4229-B4AE-E1EF9D9FF14B}"/>
              </a:ext>
            </a:extLst>
          </p:cNvPr>
          <p:cNvSpPr/>
          <p:nvPr/>
        </p:nvSpPr>
        <p:spPr>
          <a:xfrm>
            <a:off x="2057400" y="1538413"/>
            <a:ext cx="1787726" cy="158578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Sort by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finish time</a:t>
            </a:r>
          </a:p>
        </p:txBody>
      </p:sp>
    </p:spTree>
    <p:extLst>
      <p:ext uri="{BB962C8B-B14F-4D97-AF65-F5344CB8AC3E}">
        <p14:creationId xmlns:p14="http://schemas.microsoft.com/office/powerpoint/2010/main" val="3189754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AC997-42E9-4E4C-9CA9-C3E271CCE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6"/>
            <a:ext cx="10972800" cy="741365"/>
          </a:xfrm>
        </p:spPr>
        <p:txBody>
          <a:bodyPr>
            <a:normAutofit/>
          </a:bodyPr>
          <a:lstStyle/>
          <a:p>
            <a:r>
              <a:rPr lang="en-US" sz="4000" dirty="0"/>
              <a:t>Job Scheduling variations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0970F-1EEA-4CC3-B5F8-D48D1853F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14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EF611DB-2F94-43E3-AACA-AB99147D77E0}"/>
              </a:ext>
            </a:extLst>
          </p:cNvPr>
          <p:cNvGrpSpPr/>
          <p:nvPr/>
        </p:nvGrpSpPr>
        <p:grpSpPr>
          <a:xfrm>
            <a:off x="6324600" y="1371600"/>
            <a:ext cx="5038725" cy="3254521"/>
            <a:chOff x="5694317" y="2766797"/>
            <a:chExt cx="5038725" cy="325452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4029F53-1B2D-4425-8714-D48E041C1B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94317" y="2766797"/>
              <a:ext cx="5038725" cy="3254521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8AB108B-D8BE-4AF5-AA28-1CA575891BA0}"/>
                </a:ext>
              </a:extLst>
            </p:cNvPr>
            <p:cNvCxnSpPr>
              <a:cxnSpLocks/>
            </p:cNvCxnSpPr>
            <p:nvPr/>
          </p:nvCxnSpPr>
          <p:spPr>
            <a:xfrm>
              <a:off x="6441440" y="3525520"/>
              <a:ext cx="1203698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74C28DF-E8EA-4BBA-87EE-6E8112333587}"/>
                </a:ext>
              </a:extLst>
            </p:cNvPr>
            <p:cNvCxnSpPr>
              <a:cxnSpLocks/>
            </p:cNvCxnSpPr>
            <p:nvPr/>
          </p:nvCxnSpPr>
          <p:spPr>
            <a:xfrm>
              <a:off x="6837680" y="3921760"/>
              <a:ext cx="119888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A7807E9-6102-47DB-961A-A4685509C5E1}"/>
                </a:ext>
              </a:extLst>
            </p:cNvPr>
            <p:cNvCxnSpPr/>
            <p:nvPr/>
          </p:nvCxnSpPr>
          <p:spPr>
            <a:xfrm>
              <a:off x="6453032" y="305816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439AFB3-C041-40BF-9022-DC3FABE978EA}"/>
                </a:ext>
              </a:extLst>
            </p:cNvPr>
            <p:cNvCxnSpPr>
              <a:cxnSpLocks/>
            </p:cNvCxnSpPr>
            <p:nvPr/>
          </p:nvCxnSpPr>
          <p:spPr>
            <a:xfrm>
              <a:off x="6846605" y="3065978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C0B9453-1295-4A1F-A5BB-83E6B3F9A73B}"/>
                </a:ext>
              </a:extLst>
            </p:cNvPr>
            <p:cNvCxnSpPr>
              <a:cxnSpLocks/>
            </p:cNvCxnSpPr>
            <p:nvPr/>
          </p:nvCxnSpPr>
          <p:spPr>
            <a:xfrm>
              <a:off x="7248721" y="3065978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E5F7322-43FF-4F42-B1AB-37F92E45F851}"/>
                </a:ext>
              </a:extLst>
            </p:cNvPr>
            <p:cNvCxnSpPr>
              <a:cxnSpLocks/>
            </p:cNvCxnSpPr>
            <p:nvPr/>
          </p:nvCxnSpPr>
          <p:spPr>
            <a:xfrm>
              <a:off x="7645138" y="3065978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769FCBE-C386-4148-BFD6-C292C0091BAC}"/>
                </a:ext>
              </a:extLst>
            </p:cNvPr>
            <p:cNvCxnSpPr/>
            <p:nvPr/>
          </p:nvCxnSpPr>
          <p:spPr>
            <a:xfrm>
              <a:off x="8036560" y="305816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C27EC07-6391-43AA-885B-7744A2C4CDEC}"/>
                </a:ext>
              </a:extLst>
            </p:cNvPr>
            <p:cNvCxnSpPr>
              <a:cxnSpLocks/>
            </p:cNvCxnSpPr>
            <p:nvPr/>
          </p:nvCxnSpPr>
          <p:spPr>
            <a:xfrm>
              <a:off x="843280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D9756CD-FDB6-4061-8FCC-8C64065FBF97}"/>
                </a:ext>
              </a:extLst>
            </p:cNvPr>
            <p:cNvCxnSpPr>
              <a:cxnSpLocks/>
            </p:cNvCxnSpPr>
            <p:nvPr/>
          </p:nvCxnSpPr>
          <p:spPr>
            <a:xfrm>
              <a:off x="882904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DC854B-6D02-4D76-AE16-2CB239F20864}"/>
                </a:ext>
              </a:extLst>
            </p:cNvPr>
            <p:cNvCxnSpPr>
              <a:cxnSpLocks/>
            </p:cNvCxnSpPr>
            <p:nvPr/>
          </p:nvCxnSpPr>
          <p:spPr>
            <a:xfrm>
              <a:off x="922528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4624178-4985-4455-B0D3-9370DA76097A}"/>
                </a:ext>
              </a:extLst>
            </p:cNvPr>
            <p:cNvSpPr txBox="1"/>
            <p:nvPr/>
          </p:nvSpPr>
          <p:spPr>
            <a:xfrm>
              <a:off x="629700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</a:t>
              </a:r>
              <a:endParaRPr lang="en-US" sz="16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CCD19CB-02BB-4ACA-858C-186B54BC014E}"/>
                </a:ext>
              </a:extLst>
            </p:cNvPr>
            <p:cNvSpPr txBox="1"/>
            <p:nvPr/>
          </p:nvSpPr>
          <p:spPr>
            <a:xfrm>
              <a:off x="669324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2</a:t>
              </a:r>
              <a:endParaRPr lang="en-US" sz="16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D6E5142-B7C5-4881-8560-C839C5C420F8}"/>
                </a:ext>
              </a:extLst>
            </p:cNvPr>
            <p:cNvSpPr txBox="1"/>
            <p:nvPr/>
          </p:nvSpPr>
          <p:spPr>
            <a:xfrm>
              <a:off x="708948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3</a:t>
              </a:r>
              <a:endParaRPr lang="en-US" sz="160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7099670-154B-4669-950B-CEAD8FCF5A96}"/>
                </a:ext>
              </a:extLst>
            </p:cNvPr>
            <p:cNvSpPr txBox="1"/>
            <p:nvPr/>
          </p:nvSpPr>
          <p:spPr>
            <a:xfrm>
              <a:off x="748572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4</a:t>
              </a:r>
              <a:endParaRPr lang="en-US" sz="1600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3BBD0A3-8765-4325-89A9-513C2790901F}"/>
                </a:ext>
              </a:extLst>
            </p:cNvPr>
            <p:cNvSpPr txBox="1"/>
            <p:nvPr/>
          </p:nvSpPr>
          <p:spPr>
            <a:xfrm>
              <a:off x="789212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5</a:t>
              </a:r>
              <a:endParaRPr lang="en-US" sz="16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EF2BD46-8FEA-4B42-BDD1-4DBD8C945601}"/>
                </a:ext>
              </a:extLst>
            </p:cNvPr>
            <p:cNvSpPr txBox="1"/>
            <p:nvPr/>
          </p:nvSpPr>
          <p:spPr>
            <a:xfrm>
              <a:off x="828836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6</a:t>
              </a:r>
              <a:endParaRPr lang="en-US" sz="16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4213C55-EACD-4B6D-8167-25A797D8200C}"/>
                </a:ext>
              </a:extLst>
            </p:cNvPr>
            <p:cNvSpPr txBox="1"/>
            <p:nvPr/>
          </p:nvSpPr>
          <p:spPr>
            <a:xfrm>
              <a:off x="868460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7</a:t>
              </a:r>
              <a:endParaRPr lang="en-US" sz="1600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7007CAB-B508-4836-B060-E58969390EA4}"/>
                </a:ext>
              </a:extLst>
            </p:cNvPr>
            <p:cNvSpPr txBox="1"/>
            <p:nvPr/>
          </p:nvSpPr>
          <p:spPr>
            <a:xfrm>
              <a:off x="908084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8</a:t>
              </a:r>
              <a:endParaRPr lang="en-US" sz="1600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FA4E610-53CC-4F23-A42D-8B6877F421DA}"/>
                </a:ext>
              </a:extLst>
            </p:cNvPr>
            <p:cNvSpPr txBox="1"/>
            <p:nvPr/>
          </p:nvSpPr>
          <p:spPr>
            <a:xfrm>
              <a:off x="946692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9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CFB60C8-5FC2-4601-89A4-E3598BDD27F9}"/>
                </a:ext>
              </a:extLst>
            </p:cNvPr>
            <p:cNvSpPr txBox="1"/>
            <p:nvPr/>
          </p:nvSpPr>
          <p:spPr>
            <a:xfrm>
              <a:off x="9863169" y="2766797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10</a:t>
              </a:r>
              <a:endParaRPr lang="en-US" sz="1600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48D21BF-CAD5-4928-B12C-E7A442B64581}"/>
                </a:ext>
              </a:extLst>
            </p:cNvPr>
            <p:cNvSpPr txBox="1"/>
            <p:nvPr/>
          </p:nvSpPr>
          <p:spPr>
            <a:xfrm>
              <a:off x="10259409" y="2776957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11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3164BF5-ECC9-4AE3-A178-6BDE9DC1A045}"/>
                </a:ext>
              </a:extLst>
            </p:cNvPr>
            <p:cNvCxnSpPr>
              <a:cxnSpLocks/>
            </p:cNvCxnSpPr>
            <p:nvPr/>
          </p:nvCxnSpPr>
          <p:spPr>
            <a:xfrm>
              <a:off x="962152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406E21D-87CD-4639-A01B-583B9A1EAF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1776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51320CC-43A4-4CAD-994C-4917690CE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41400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408B519-BB92-490F-B524-8E7DD8E7D008}"/>
                </a:ext>
              </a:extLst>
            </p:cNvPr>
            <p:cNvCxnSpPr>
              <a:cxnSpLocks/>
            </p:cNvCxnSpPr>
            <p:nvPr/>
          </p:nvCxnSpPr>
          <p:spPr>
            <a:xfrm>
              <a:off x="8036560" y="4307840"/>
              <a:ext cx="39624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EF0210F-FACD-4534-8379-B3F1E38DF98D}"/>
                </a:ext>
              </a:extLst>
            </p:cNvPr>
            <p:cNvCxnSpPr>
              <a:cxnSpLocks/>
            </p:cNvCxnSpPr>
            <p:nvPr/>
          </p:nvCxnSpPr>
          <p:spPr>
            <a:xfrm>
              <a:off x="7630160" y="4714240"/>
              <a:ext cx="119888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D3B4B0B-FFBD-438C-8662-C480ABFF18D6}"/>
                </a:ext>
              </a:extLst>
            </p:cNvPr>
            <p:cNvCxnSpPr>
              <a:cxnSpLocks/>
            </p:cNvCxnSpPr>
            <p:nvPr/>
          </p:nvCxnSpPr>
          <p:spPr>
            <a:xfrm>
              <a:off x="8422640" y="5110480"/>
              <a:ext cx="80264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E6320CD-2B44-4ECF-A17D-F6EBD54C8FC9}"/>
                </a:ext>
              </a:extLst>
            </p:cNvPr>
            <p:cNvCxnSpPr>
              <a:cxnSpLocks/>
            </p:cNvCxnSpPr>
            <p:nvPr/>
          </p:nvCxnSpPr>
          <p:spPr>
            <a:xfrm>
              <a:off x="7233920" y="5516880"/>
              <a:ext cx="318008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8D3CB5E-379F-423F-BC66-B7F94BFAF927}"/>
              </a:ext>
            </a:extLst>
          </p:cNvPr>
          <p:cNvGrpSpPr/>
          <p:nvPr/>
        </p:nvGrpSpPr>
        <p:grpSpPr>
          <a:xfrm>
            <a:off x="981075" y="1373118"/>
            <a:ext cx="5038725" cy="3254521"/>
            <a:chOff x="5694317" y="2766797"/>
            <a:chExt cx="5038725" cy="3254521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BF7530EB-3728-4FA8-BDC8-3D80B15141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94317" y="2766797"/>
              <a:ext cx="5038725" cy="3254521"/>
            </a:xfrm>
            <a:prstGeom prst="rect">
              <a:avLst/>
            </a:prstGeom>
          </p:spPr>
        </p:pic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FEF2495-2AD3-4E22-92DB-114D1A17D601}"/>
                </a:ext>
              </a:extLst>
            </p:cNvPr>
            <p:cNvCxnSpPr>
              <a:cxnSpLocks/>
            </p:cNvCxnSpPr>
            <p:nvPr/>
          </p:nvCxnSpPr>
          <p:spPr>
            <a:xfrm>
              <a:off x="6441440" y="3525520"/>
              <a:ext cx="1203698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F3F5889-1466-4BAB-81D1-80AC087C4649}"/>
                </a:ext>
              </a:extLst>
            </p:cNvPr>
            <p:cNvCxnSpPr>
              <a:cxnSpLocks/>
            </p:cNvCxnSpPr>
            <p:nvPr/>
          </p:nvCxnSpPr>
          <p:spPr>
            <a:xfrm>
              <a:off x="6837680" y="3921760"/>
              <a:ext cx="119888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F75A8FE-BAD7-46EF-A7D9-EDF665D63D0A}"/>
                </a:ext>
              </a:extLst>
            </p:cNvPr>
            <p:cNvCxnSpPr/>
            <p:nvPr/>
          </p:nvCxnSpPr>
          <p:spPr>
            <a:xfrm>
              <a:off x="6441440" y="305816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FFD85D2-DA3B-4B98-ADF4-CE9DE86EB25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956" y="3065118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CC623D46-930E-4D84-878B-4AE1B55AD469}"/>
                </a:ext>
              </a:extLst>
            </p:cNvPr>
            <p:cNvCxnSpPr>
              <a:cxnSpLocks/>
            </p:cNvCxnSpPr>
            <p:nvPr/>
          </p:nvCxnSpPr>
          <p:spPr>
            <a:xfrm>
              <a:off x="7235987" y="306446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3BAB1CF-200E-41D9-A1EC-D5AFCBDCA16A}"/>
                </a:ext>
              </a:extLst>
            </p:cNvPr>
            <p:cNvCxnSpPr>
              <a:cxnSpLocks/>
            </p:cNvCxnSpPr>
            <p:nvPr/>
          </p:nvCxnSpPr>
          <p:spPr>
            <a:xfrm>
              <a:off x="7633832" y="306446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217B0C62-A48E-4B14-889E-96B9F9CD8678}"/>
                </a:ext>
              </a:extLst>
            </p:cNvPr>
            <p:cNvCxnSpPr/>
            <p:nvPr/>
          </p:nvCxnSpPr>
          <p:spPr>
            <a:xfrm>
              <a:off x="8036560" y="305816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12154CD-A82B-4D5E-A549-9F58FD10C82C}"/>
                </a:ext>
              </a:extLst>
            </p:cNvPr>
            <p:cNvCxnSpPr>
              <a:cxnSpLocks/>
            </p:cNvCxnSpPr>
            <p:nvPr/>
          </p:nvCxnSpPr>
          <p:spPr>
            <a:xfrm>
              <a:off x="843280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4E821DA-8E9A-441C-A896-838F3E421822}"/>
                </a:ext>
              </a:extLst>
            </p:cNvPr>
            <p:cNvCxnSpPr>
              <a:cxnSpLocks/>
            </p:cNvCxnSpPr>
            <p:nvPr/>
          </p:nvCxnSpPr>
          <p:spPr>
            <a:xfrm>
              <a:off x="882904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0B582F7-C1F5-4C60-B292-04F3E2373BEE}"/>
                </a:ext>
              </a:extLst>
            </p:cNvPr>
            <p:cNvCxnSpPr>
              <a:cxnSpLocks/>
            </p:cNvCxnSpPr>
            <p:nvPr/>
          </p:nvCxnSpPr>
          <p:spPr>
            <a:xfrm>
              <a:off x="922528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42489D6-E436-46AC-B0DF-96544C512FDB}"/>
                </a:ext>
              </a:extLst>
            </p:cNvPr>
            <p:cNvSpPr txBox="1"/>
            <p:nvPr/>
          </p:nvSpPr>
          <p:spPr>
            <a:xfrm>
              <a:off x="629700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</a:t>
              </a:r>
              <a:endParaRPr lang="en-US" sz="1600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1ADF505-B816-497F-85B0-419EBBB4AC5F}"/>
                </a:ext>
              </a:extLst>
            </p:cNvPr>
            <p:cNvSpPr txBox="1"/>
            <p:nvPr/>
          </p:nvSpPr>
          <p:spPr>
            <a:xfrm>
              <a:off x="669324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2</a:t>
              </a:r>
              <a:endParaRPr lang="en-US" sz="1600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9903C2B-EBC9-45C4-A0EE-F0FBB7427132}"/>
                </a:ext>
              </a:extLst>
            </p:cNvPr>
            <p:cNvSpPr txBox="1"/>
            <p:nvPr/>
          </p:nvSpPr>
          <p:spPr>
            <a:xfrm>
              <a:off x="708948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3</a:t>
              </a:r>
              <a:endParaRPr lang="en-US" sz="1600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AD43B34-13B4-4363-8570-3AD4E63602F5}"/>
                </a:ext>
              </a:extLst>
            </p:cNvPr>
            <p:cNvSpPr txBox="1"/>
            <p:nvPr/>
          </p:nvSpPr>
          <p:spPr>
            <a:xfrm>
              <a:off x="748572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4</a:t>
              </a:r>
              <a:endParaRPr lang="en-US" sz="1600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80C2721-DC27-43B2-AF4A-8AE108509EBC}"/>
                </a:ext>
              </a:extLst>
            </p:cNvPr>
            <p:cNvSpPr txBox="1"/>
            <p:nvPr/>
          </p:nvSpPr>
          <p:spPr>
            <a:xfrm>
              <a:off x="789212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5</a:t>
              </a:r>
              <a:endParaRPr lang="en-US" sz="1600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AE9D309-87AD-46E9-82A7-5F2681DFF695}"/>
                </a:ext>
              </a:extLst>
            </p:cNvPr>
            <p:cNvSpPr txBox="1"/>
            <p:nvPr/>
          </p:nvSpPr>
          <p:spPr>
            <a:xfrm>
              <a:off x="828836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6</a:t>
              </a:r>
              <a:endParaRPr lang="en-US" sz="1600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E95BF3F-ADC7-4278-8C42-7A850BC7B19E}"/>
                </a:ext>
              </a:extLst>
            </p:cNvPr>
            <p:cNvSpPr txBox="1"/>
            <p:nvPr/>
          </p:nvSpPr>
          <p:spPr>
            <a:xfrm>
              <a:off x="868460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7</a:t>
              </a:r>
              <a:endParaRPr lang="en-US" sz="1600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F278DF5-5E11-4E70-A75C-DFD6D2544F0E}"/>
                </a:ext>
              </a:extLst>
            </p:cNvPr>
            <p:cNvSpPr txBox="1"/>
            <p:nvPr/>
          </p:nvSpPr>
          <p:spPr>
            <a:xfrm>
              <a:off x="908084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8</a:t>
              </a:r>
              <a:endParaRPr lang="en-US" sz="1600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E554205-0BC1-429E-AB21-B74D6C965C2D}"/>
                </a:ext>
              </a:extLst>
            </p:cNvPr>
            <p:cNvSpPr txBox="1"/>
            <p:nvPr/>
          </p:nvSpPr>
          <p:spPr>
            <a:xfrm>
              <a:off x="946692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9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A5D068F-3644-4B49-898F-284594C37A8B}"/>
                </a:ext>
              </a:extLst>
            </p:cNvPr>
            <p:cNvSpPr txBox="1"/>
            <p:nvPr/>
          </p:nvSpPr>
          <p:spPr>
            <a:xfrm>
              <a:off x="9863169" y="2766797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10</a:t>
              </a:r>
              <a:endParaRPr lang="en-US" sz="1600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11EB68A-AD10-4AD0-8B44-6476146B2BE2}"/>
                </a:ext>
              </a:extLst>
            </p:cNvPr>
            <p:cNvSpPr txBox="1"/>
            <p:nvPr/>
          </p:nvSpPr>
          <p:spPr>
            <a:xfrm>
              <a:off x="10259409" y="2776957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11</a:t>
              </a: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BA6939D2-49C8-41EF-BD31-4355A517CE92}"/>
                </a:ext>
              </a:extLst>
            </p:cNvPr>
            <p:cNvCxnSpPr>
              <a:cxnSpLocks/>
            </p:cNvCxnSpPr>
            <p:nvPr/>
          </p:nvCxnSpPr>
          <p:spPr>
            <a:xfrm>
              <a:off x="962152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B4AD60C4-3E0A-4093-802B-41FB12039313}"/>
                </a:ext>
              </a:extLst>
            </p:cNvPr>
            <p:cNvCxnSpPr>
              <a:cxnSpLocks/>
            </p:cNvCxnSpPr>
            <p:nvPr/>
          </p:nvCxnSpPr>
          <p:spPr>
            <a:xfrm>
              <a:off x="1001776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30549FFF-0AF9-43BD-83AC-D08D606BC71F}"/>
                </a:ext>
              </a:extLst>
            </p:cNvPr>
            <p:cNvCxnSpPr>
              <a:cxnSpLocks/>
            </p:cNvCxnSpPr>
            <p:nvPr/>
          </p:nvCxnSpPr>
          <p:spPr>
            <a:xfrm>
              <a:off x="1041400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D2AB025-CB62-4EA9-9DD4-FB3B54E66BA8}"/>
                </a:ext>
              </a:extLst>
            </p:cNvPr>
            <p:cNvCxnSpPr>
              <a:cxnSpLocks/>
            </p:cNvCxnSpPr>
            <p:nvPr/>
          </p:nvCxnSpPr>
          <p:spPr>
            <a:xfrm>
              <a:off x="8036560" y="4307840"/>
              <a:ext cx="39624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85B56E6-7BF6-4841-96A3-461E5E49C892}"/>
                </a:ext>
              </a:extLst>
            </p:cNvPr>
            <p:cNvCxnSpPr>
              <a:cxnSpLocks/>
            </p:cNvCxnSpPr>
            <p:nvPr/>
          </p:nvCxnSpPr>
          <p:spPr>
            <a:xfrm>
              <a:off x="7630160" y="4714240"/>
              <a:ext cx="119888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E6C01776-6F24-446D-AF41-00E966A3FEC6}"/>
                </a:ext>
              </a:extLst>
            </p:cNvPr>
            <p:cNvCxnSpPr>
              <a:cxnSpLocks/>
            </p:cNvCxnSpPr>
            <p:nvPr/>
          </p:nvCxnSpPr>
          <p:spPr>
            <a:xfrm>
              <a:off x="8422640" y="5110480"/>
              <a:ext cx="80264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BA079085-E7CE-466A-8566-3F05D6987AD2}"/>
                </a:ext>
              </a:extLst>
            </p:cNvPr>
            <p:cNvCxnSpPr>
              <a:cxnSpLocks/>
            </p:cNvCxnSpPr>
            <p:nvPr/>
          </p:nvCxnSpPr>
          <p:spPr>
            <a:xfrm>
              <a:off x="7233920" y="5516880"/>
              <a:ext cx="318008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8445BBA-C599-4E53-86C7-19BE0038D576}"/>
                </a:ext>
              </a:extLst>
            </p:cNvPr>
            <p:cNvSpPr txBox="1"/>
            <p:nvPr/>
          </p:nvSpPr>
          <p:spPr>
            <a:xfrm>
              <a:off x="6963349" y="32575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54A3799-4DAD-4146-9477-68D33B1AB0CD}"/>
                </a:ext>
              </a:extLst>
            </p:cNvPr>
            <p:cNvSpPr txBox="1"/>
            <p:nvPr/>
          </p:nvSpPr>
          <p:spPr>
            <a:xfrm>
              <a:off x="7257989" y="36639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E152286-C013-46C1-9A15-027033568C8D}"/>
                </a:ext>
              </a:extLst>
            </p:cNvPr>
            <p:cNvSpPr txBox="1"/>
            <p:nvPr/>
          </p:nvSpPr>
          <p:spPr>
            <a:xfrm>
              <a:off x="8085169" y="4056683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BA66079-12FB-4ED7-A3A8-A57CB75B4A22}"/>
                </a:ext>
              </a:extLst>
            </p:cNvPr>
            <p:cNvSpPr txBox="1"/>
            <p:nvPr/>
          </p:nvSpPr>
          <p:spPr>
            <a:xfrm>
              <a:off x="8199120" y="445292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2512523-8987-4F4A-88D2-3A7C0832E096}"/>
                </a:ext>
              </a:extLst>
            </p:cNvPr>
            <p:cNvSpPr txBox="1"/>
            <p:nvPr/>
          </p:nvSpPr>
          <p:spPr>
            <a:xfrm>
              <a:off x="8669369" y="4849933"/>
              <a:ext cx="2888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6F7441C-FD22-4130-9F02-1C9435E2F7F7}"/>
                </a:ext>
              </a:extLst>
            </p:cNvPr>
            <p:cNvSpPr txBox="1"/>
            <p:nvPr/>
          </p:nvSpPr>
          <p:spPr>
            <a:xfrm>
              <a:off x="8591773" y="5247875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6</a:t>
              </a: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7117501F-7A2C-48A0-808C-93CBE191711D}"/>
              </a:ext>
            </a:extLst>
          </p:cNvPr>
          <p:cNvSpPr txBox="1"/>
          <p:nvPr/>
        </p:nvSpPr>
        <p:spPr>
          <a:xfrm>
            <a:off x="1550098" y="698907"/>
            <a:ext cx="2869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Jobs have </a:t>
            </a:r>
            <a:r>
              <a:rPr lang="en-US" i="1" dirty="0"/>
              <a:t>different</a:t>
            </a:r>
            <a:r>
              <a:rPr lang="en-US" dirty="0"/>
              <a:t> </a:t>
            </a:r>
            <a:r>
              <a:rPr lang="en-US" i="1" dirty="0"/>
              <a:t>values</a:t>
            </a:r>
            <a:r>
              <a:rPr lang="en-US" dirty="0"/>
              <a:t>. Maximize </a:t>
            </a:r>
            <a:r>
              <a:rPr lang="en-US" b="1" dirty="0">
                <a:solidFill>
                  <a:srgbClr val="C00000"/>
                </a:solidFill>
              </a:rPr>
              <a:t>total value</a:t>
            </a:r>
            <a:r>
              <a:rPr lang="en-US" dirty="0"/>
              <a:t>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C22B537-3159-4A33-B49F-D1AC8B6B4785}"/>
              </a:ext>
            </a:extLst>
          </p:cNvPr>
          <p:cNvSpPr txBox="1"/>
          <p:nvPr/>
        </p:nvSpPr>
        <p:spPr>
          <a:xfrm>
            <a:off x="7036498" y="685800"/>
            <a:ext cx="2869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Jobs have the </a:t>
            </a:r>
            <a:r>
              <a:rPr lang="en-US" i="1" dirty="0"/>
              <a:t>same</a:t>
            </a:r>
            <a:r>
              <a:rPr lang="en-US" dirty="0"/>
              <a:t> </a:t>
            </a:r>
            <a:r>
              <a:rPr lang="en-US" i="1" dirty="0"/>
              <a:t>value</a:t>
            </a:r>
            <a:r>
              <a:rPr lang="en-US" dirty="0"/>
              <a:t>.</a:t>
            </a:r>
          </a:p>
          <a:p>
            <a:r>
              <a:rPr lang="en-US" dirty="0"/>
              <a:t>Maximize </a:t>
            </a:r>
            <a:r>
              <a:rPr lang="en-US" b="1" dirty="0">
                <a:solidFill>
                  <a:srgbClr val="C00000"/>
                </a:solidFill>
              </a:rPr>
              <a:t>number of jobs</a:t>
            </a:r>
            <a:r>
              <a:rPr lang="en-US" dirty="0"/>
              <a:t>.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F4F8365-A495-4EB0-BAD7-5E5510AF4081}"/>
              </a:ext>
            </a:extLst>
          </p:cNvPr>
          <p:cNvSpPr txBox="1"/>
          <p:nvPr/>
        </p:nvSpPr>
        <p:spPr>
          <a:xfrm>
            <a:off x="2772487" y="4593587"/>
            <a:ext cx="6702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would you solve each of these problems with a Greedy method?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760984E-EDE8-4AD8-8D4A-494087303674}"/>
              </a:ext>
            </a:extLst>
          </p:cNvPr>
          <p:cNvSpPr txBox="1"/>
          <p:nvPr/>
        </p:nvSpPr>
        <p:spPr>
          <a:xfrm>
            <a:off x="11277600" y="1951848"/>
            <a:ext cx="68159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(s,    f)</a:t>
            </a:r>
          </a:p>
          <a:p>
            <a:r>
              <a:rPr lang="en-US" sz="1400" dirty="0"/>
              <a:t>(1,   4) </a:t>
            </a:r>
          </a:p>
          <a:p>
            <a:r>
              <a:rPr lang="en-US" sz="1400" dirty="0"/>
              <a:t>(2,   5)</a:t>
            </a:r>
          </a:p>
          <a:p>
            <a:r>
              <a:rPr lang="en-US" sz="1400" dirty="0"/>
              <a:t>(5,   6)</a:t>
            </a:r>
          </a:p>
          <a:p>
            <a:r>
              <a:rPr lang="en-US" sz="1400" dirty="0"/>
              <a:t>(4,   7) </a:t>
            </a:r>
          </a:p>
          <a:p>
            <a:r>
              <a:rPr lang="en-US" sz="1400" dirty="0"/>
              <a:t>(6,   8)</a:t>
            </a:r>
          </a:p>
          <a:p>
            <a:r>
              <a:rPr lang="en-US" sz="1400" dirty="0"/>
              <a:t>(3, 11)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B5D19F0-EE9B-4ED5-8BC0-71C4498181C5}"/>
              </a:ext>
            </a:extLst>
          </p:cNvPr>
          <p:cNvSpPr txBox="1"/>
          <p:nvPr/>
        </p:nvSpPr>
        <p:spPr>
          <a:xfrm>
            <a:off x="139584" y="1991778"/>
            <a:ext cx="1003416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(s,    f,   $)</a:t>
            </a:r>
          </a:p>
          <a:p>
            <a:r>
              <a:rPr lang="en-US" sz="1400" dirty="0"/>
              <a:t>(1,   4,  $5) </a:t>
            </a:r>
          </a:p>
          <a:p>
            <a:r>
              <a:rPr lang="en-US" sz="1400" dirty="0"/>
              <a:t>(2,   5,  $6)</a:t>
            </a:r>
          </a:p>
          <a:p>
            <a:r>
              <a:rPr lang="en-US" sz="1400" dirty="0"/>
              <a:t>(5,   6,  $3)</a:t>
            </a:r>
          </a:p>
          <a:p>
            <a:r>
              <a:rPr lang="en-US" sz="1400" dirty="0"/>
              <a:t>(4,   7,  $2)</a:t>
            </a:r>
          </a:p>
          <a:p>
            <a:r>
              <a:rPr lang="en-US" sz="1400" dirty="0"/>
              <a:t>(6,   8,  $2)</a:t>
            </a:r>
          </a:p>
          <a:p>
            <a:r>
              <a:rPr lang="en-US" sz="1400" dirty="0"/>
              <a:t>(3, 11,  $5)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F626D75-B09C-4443-AA02-99B77DFE69D8}"/>
              </a:ext>
            </a:extLst>
          </p:cNvPr>
          <p:cNvSpPr txBox="1"/>
          <p:nvPr/>
        </p:nvSpPr>
        <p:spPr>
          <a:xfrm>
            <a:off x="234068" y="4916269"/>
            <a:ext cx="2676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Criterion: _____________ </a:t>
            </a:r>
          </a:p>
          <a:p>
            <a:r>
              <a:rPr lang="en-US" dirty="0"/>
              <a:t>Method: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CFD4A8B-4CB5-4A74-8314-604451C1DFFA}"/>
              </a:ext>
            </a:extLst>
          </p:cNvPr>
          <p:cNvSpPr txBox="1"/>
          <p:nvPr/>
        </p:nvSpPr>
        <p:spPr>
          <a:xfrm>
            <a:off x="6391362" y="4916269"/>
            <a:ext cx="2676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Criterion: _____________ </a:t>
            </a:r>
          </a:p>
          <a:p>
            <a:r>
              <a:rPr lang="en-US" dirty="0"/>
              <a:t>Method: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8F4F72-EFF7-1D42-7A6F-D1A0A60AF739}"/>
              </a:ext>
            </a:extLst>
          </p:cNvPr>
          <p:cNvSpPr txBox="1"/>
          <p:nvPr/>
        </p:nvSpPr>
        <p:spPr>
          <a:xfrm>
            <a:off x="1463738" y="19812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91BA7D6-CF4F-349F-AA95-D78A2604AFCB}"/>
              </a:ext>
            </a:extLst>
          </p:cNvPr>
          <p:cNvSpPr txBox="1"/>
          <p:nvPr/>
        </p:nvSpPr>
        <p:spPr>
          <a:xfrm>
            <a:off x="1844738" y="23622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7CF7F67-9153-B48C-52D0-FD0AC9C018FE}"/>
              </a:ext>
            </a:extLst>
          </p:cNvPr>
          <p:cNvSpPr txBox="1"/>
          <p:nvPr/>
        </p:nvSpPr>
        <p:spPr>
          <a:xfrm>
            <a:off x="3063938" y="27432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063722B-2F5A-9115-44D3-5A8E1D7F664B}"/>
              </a:ext>
            </a:extLst>
          </p:cNvPr>
          <p:cNvSpPr txBox="1"/>
          <p:nvPr/>
        </p:nvSpPr>
        <p:spPr>
          <a:xfrm>
            <a:off x="2667000" y="31242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A4DCE90-BD11-5DC1-97B4-276BB47CA424}"/>
              </a:ext>
            </a:extLst>
          </p:cNvPr>
          <p:cNvSpPr txBox="1"/>
          <p:nvPr/>
        </p:nvSpPr>
        <p:spPr>
          <a:xfrm>
            <a:off x="3444938" y="35476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C4471B3-FF96-6F1D-83FF-827ACD59B417}"/>
              </a:ext>
            </a:extLst>
          </p:cNvPr>
          <p:cNvSpPr txBox="1"/>
          <p:nvPr/>
        </p:nvSpPr>
        <p:spPr>
          <a:xfrm>
            <a:off x="2225738" y="39286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8300407-16E8-BD7F-7916-AB47E568010F}"/>
              </a:ext>
            </a:extLst>
          </p:cNvPr>
          <p:cNvSpPr txBox="1"/>
          <p:nvPr/>
        </p:nvSpPr>
        <p:spPr>
          <a:xfrm>
            <a:off x="6781800" y="19474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7B6BD5B-813D-1C53-17F9-0E799911C5DF}"/>
              </a:ext>
            </a:extLst>
          </p:cNvPr>
          <p:cNvSpPr txBox="1"/>
          <p:nvPr/>
        </p:nvSpPr>
        <p:spPr>
          <a:xfrm>
            <a:off x="7178738" y="23284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EFB9BAD-5D36-E820-3414-7F7C9BE51104}"/>
              </a:ext>
            </a:extLst>
          </p:cNvPr>
          <p:cNvSpPr txBox="1"/>
          <p:nvPr/>
        </p:nvSpPr>
        <p:spPr>
          <a:xfrm>
            <a:off x="8397938" y="27432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C963C30-4E84-1697-64A5-102027AF5498}"/>
              </a:ext>
            </a:extLst>
          </p:cNvPr>
          <p:cNvSpPr txBox="1"/>
          <p:nvPr/>
        </p:nvSpPr>
        <p:spPr>
          <a:xfrm>
            <a:off x="8001000" y="31242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2DBC0F2-C31E-331A-07E6-668561B17E8F}"/>
              </a:ext>
            </a:extLst>
          </p:cNvPr>
          <p:cNvSpPr txBox="1"/>
          <p:nvPr/>
        </p:nvSpPr>
        <p:spPr>
          <a:xfrm>
            <a:off x="8778938" y="35476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3643F92-8E24-619E-3193-F25CAD0AEF22}"/>
              </a:ext>
            </a:extLst>
          </p:cNvPr>
          <p:cNvSpPr txBox="1"/>
          <p:nvPr/>
        </p:nvSpPr>
        <p:spPr>
          <a:xfrm>
            <a:off x="7559738" y="39286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42204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49" y="609600"/>
            <a:ext cx="7935496" cy="6111876"/>
          </a:xfrm>
        </p:spPr>
        <p:txBody>
          <a:bodyPr>
            <a:normAutofit/>
          </a:bodyPr>
          <a:lstStyle/>
          <a:p>
            <a:r>
              <a:rPr lang="en-US" sz="1800" dirty="0"/>
              <a:t>Criterion: job that Finishes First (FF)</a:t>
            </a:r>
          </a:p>
          <a:p>
            <a:endParaRPr lang="en-US" sz="800" dirty="0"/>
          </a:p>
          <a:p>
            <a:r>
              <a:rPr lang="en-US" sz="1800" dirty="0"/>
              <a:t>Algorithm        </a:t>
            </a:r>
            <a:r>
              <a:rPr lang="en-US" sz="1800" dirty="0">
                <a:solidFill>
                  <a:srgbClr val="C00000"/>
                </a:solidFill>
              </a:rPr>
              <a:t>Fill in your answers 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assume jobs are sorted by finish time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(increasing)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and stored at indexes 1 to N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TC = ____     SC = ______</a:t>
            </a:r>
          </a:p>
          <a:p>
            <a:pPr marL="45720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You can use Queue with methods: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newQueue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Q.add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(v),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Q.remove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Queue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GreedyFF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(int N, int* start, int *finish)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	sol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newQueue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sol</a:t>
            </a: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dirty="0"/>
          </a:p>
          <a:p>
            <a:r>
              <a:rPr lang="en-US" sz="1800" dirty="0"/>
              <a:t>optimal or not (if not, can we build a counter example?)</a:t>
            </a:r>
          </a:p>
          <a:p>
            <a:pPr lvl="1"/>
            <a:r>
              <a:rPr lang="en-US" sz="1600" dirty="0"/>
              <a:t>For </a:t>
            </a:r>
            <a:r>
              <a:rPr lang="en-US" sz="1600" b="1" dirty="0"/>
              <a:t>max number of jobs </a:t>
            </a:r>
            <a:r>
              <a:rPr lang="en-US" sz="1600" dirty="0"/>
              <a:t>problem – ___________</a:t>
            </a:r>
          </a:p>
          <a:p>
            <a:pPr lvl="1"/>
            <a:r>
              <a:rPr lang="en-US" sz="1600" dirty="0"/>
              <a:t>For </a:t>
            </a:r>
            <a:r>
              <a:rPr lang="en-US" sz="1600" b="1" dirty="0"/>
              <a:t>max total value</a:t>
            </a:r>
            <a:r>
              <a:rPr lang="en-US" sz="1600" dirty="0"/>
              <a:t> problem – ____________</a:t>
            </a:r>
          </a:p>
          <a:p>
            <a:endParaRPr lang="en-US" sz="1600" dirty="0"/>
          </a:p>
          <a:p>
            <a:r>
              <a:rPr lang="en-US" sz="1600" dirty="0"/>
              <a:t>Preprocessing, if needed:  </a:t>
            </a:r>
            <a:r>
              <a:rPr lang="en-US" sz="1400" dirty="0"/>
              <a:t>Sort jobs in increasing order of their finish time.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58200" y="606287"/>
            <a:ext cx="250491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max number of jobs</a:t>
            </a:r>
          </a:p>
          <a:p>
            <a:r>
              <a:rPr lang="en-US" sz="1200" dirty="0"/>
              <a:t>Jobs are already sorted by finish time</a:t>
            </a:r>
          </a:p>
          <a:p>
            <a:r>
              <a:rPr lang="en-US" sz="1400" dirty="0"/>
              <a:t>(start,  finish)</a:t>
            </a:r>
          </a:p>
          <a:p>
            <a:r>
              <a:rPr lang="en-US" sz="1600" dirty="0"/>
              <a:t>1  (1,   4)</a:t>
            </a:r>
          </a:p>
          <a:p>
            <a:r>
              <a:rPr lang="en-US" sz="1600" dirty="0"/>
              <a:t>2  (2,   5)</a:t>
            </a:r>
          </a:p>
          <a:p>
            <a:r>
              <a:rPr lang="en-US" sz="1600" dirty="0"/>
              <a:t>3  (5,   6)</a:t>
            </a:r>
          </a:p>
          <a:p>
            <a:r>
              <a:rPr lang="en-US" sz="1600" dirty="0"/>
              <a:t>4  (4,   7)</a:t>
            </a:r>
          </a:p>
          <a:p>
            <a:r>
              <a:rPr lang="en-US" sz="1600" dirty="0"/>
              <a:t>5  (6,   8)</a:t>
            </a:r>
          </a:p>
          <a:p>
            <a:r>
              <a:rPr lang="en-US" sz="1600" dirty="0"/>
              <a:t>6  (3, 11) </a:t>
            </a: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BD428988-DADC-4EC2-8FA1-FC9264D8E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11353800" cy="6096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Class work – Greedy with Finish First to Max Number of Jobs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08E6760-625A-DCEC-8002-CDB337499F4B}"/>
              </a:ext>
            </a:extLst>
          </p:cNvPr>
          <p:cNvGrpSpPr/>
          <p:nvPr/>
        </p:nvGrpSpPr>
        <p:grpSpPr>
          <a:xfrm>
            <a:off x="7902345" y="3075713"/>
            <a:ext cx="3984855" cy="2715488"/>
            <a:chOff x="7902345" y="3075713"/>
            <a:chExt cx="3984855" cy="271548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BAB91E4-3929-4CD5-96A1-07BEAC62A9A4}"/>
                </a:ext>
              </a:extLst>
            </p:cNvPr>
            <p:cNvGrpSpPr/>
            <p:nvPr/>
          </p:nvGrpSpPr>
          <p:grpSpPr>
            <a:xfrm>
              <a:off x="7902345" y="3075713"/>
              <a:ext cx="3984855" cy="2715488"/>
              <a:chOff x="5691539" y="2766797"/>
              <a:chExt cx="5038725" cy="3254521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5E51B5ED-437A-4CA2-AF22-0D9B5E368F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691539" y="2766797"/>
                <a:ext cx="5038725" cy="3254521"/>
              </a:xfrm>
              <a:prstGeom prst="rect">
                <a:avLst/>
              </a:prstGeom>
            </p:spPr>
          </p:pic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DA29562E-9E3B-4FC1-AF99-A7FF073B84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41440" y="3525520"/>
                <a:ext cx="1203698" cy="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F7EF3B38-155B-4F8F-9C5C-C06B509F36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37680" y="3921760"/>
                <a:ext cx="1198880" cy="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E7FBD10-8283-4817-B71A-8C70317DA4FD}"/>
                  </a:ext>
                </a:extLst>
              </p:cNvPr>
              <p:cNvCxnSpPr/>
              <p:nvPr/>
            </p:nvCxnSpPr>
            <p:spPr>
              <a:xfrm>
                <a:off x="6453032" y="3058160"/>
                <a:ext cx="0" cy="1930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B0BC60F4-8D90-44DD-AEB7-EC902EA3CE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46605" y="3065978"/>
                <a:ext cx="0" cy="1930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87EA87C3-0F47-464C-8C3A-2D5AF88FA2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48721" y="3065978"/>
                <a:ext cx="0" cy="1930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8D7640A5-3866-4113-AEDF-F6B189C34E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45138" y="3065978"/>
                <a:ext cx="0" cy="1930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707F04A0-AAD8-41AF-8BD9-7EF1675F3E4E}"/>
                  </a:ext>
                </a:extLst>
              </p:cNvPr>
              <p:cNvCxnSpPr/>
              <p:nvPr/>
            </p:nvCxnSpPr>
            <p:spPr>
              <a:xfrm>
                <a:off x="8036560" y="3058160"/>
                <a:ext cx="0" cy="1930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7E68B995-013D-4423-B3E5-7474BF79B0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32800" y="3068320"/>
                <a:ext cx="0" cy="1930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AC46F93E-89CB-48FC-93C8-0496C5189A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29040" y="3068320"/>
                <a:ext cx="0" cy="1930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E922331E-4159-48CF-BA12-4A191F30FE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25280" y="3068320"/>
                <a:ext cx="0" cy="1930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45893E2-15F2-4099-9CDC-DDA7A84F6961}"/>
                  </a:ext>
                </a:extLst>
              </p:cNvPr>
              <p:cNvSpPr txBox="1"/>
              <p:nvPr/>
            </p:nvSpPr>
            <p:spPr>
              <a:xfrm>
                <a:off x="6297009" y="2766797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1</a:t>
                </a:r>
                <a:endParaRPr lang="en-US" sz="1600" dirty="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7C8696D-CF31-4E9C-B5B2-FFDC9A281164}"/>
                  </a:ext>
                </a:extLst>
              </p:cNvPr>
              <p:cNvSpPr txBox="1"/>
              <p:nvPr/>
            </p:nvSpPr>
            <p:spPr>
              <a:xfrm>
                <a:off x="6693249" y="2776957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2</a:t>
                </a:r>
                <a:endParaRPr lang="en-US" sz="1600" dirty="0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A0C5B9C-B7CE-469A-97C7-B61F99362D99}"/>
                  </a:ext>
                </a:extLst>
              </p:cNvPr>
              <p:cNvSpPr txBox="1"/>
              <p:nvPr/>
            </p:nvSpPr>
            <p:spPr>
              <a:xfrm>
                <a:off x="7089489" y="2766797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3</a:t>
                </a:r>
                <a:endParaRPr lang="en-US" sz="1600" dirty="0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CF72C84-E1CA-4FEB-B384-B2F3D5F7AC3C}"/>
                  </a:ext>
                </a:extLst>
              </p:cNvPr>
              <p:cNvSpPr txBox="1"/>
              <p:nvPr/>
            </p:nvSpPr>
            <p:spPr>
              <a:xfrm>
                <a:off x="7485729" y="2776957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4</a:t>
                </a:r>
                <a:endParaRPr lang="en-US" sz="1600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85B656F-570A-4083-8F67-4C6ECE78062F}"/>
                  </a:ext>
                </a:extLst>
              </p:cNvPr>
              <p:cNvSpPr txBox="1"/>
              <p:nvPr/>
            </p:nvSpPr>
            <p:spPr>
              <a:xfrm>
                <a:off x="7892129" y="2766797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5</a:t>
                </a:r>
                <a:endParaRPr lang="en-US" sz="1600" dirty="0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2F0962B-74D5-4295-A385-401DEE23E089}"/>
                  </a:ext>
                </a:extLst>
              </p:cNvPr>
              <p:cNvSpPr txBox="1"/>
              <p:nvPr/>
            </p:nvSpPr>
            <p:spPr>
              <a:xfrm>
                <a:off x="8288369" y="2776957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6</a:t>
                </a:r>
                <a:endParaRPr lang="en-US" sz="1600" dirty="0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247CC89-6910-4411-A582-CAC128180D6A}"/>
                  </a:ext>
                </a:extLst>
              </p:cNvPr>
              <p:cNvSpPr txBox="1"/>
              <p:nvPr/>
            </p:nvSpPr>
            <p:spPr>
              <a:xfrm>
                <a:off x="8684609" y="2766797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7</a:t>
                </a:r>
                <a:endParaRPr lang="en-US" sz="1600" dirty="0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4ADB898-2EE6-463C-9BE9-E62E0E1E3F0F}"/>
                  </a:ext>
                </a:extLst>
              </p:cNvPr>
              <p:cNvSpPr txBox="1"/>
              <p:nvPr/>
            </p:nvSpPr>
            <p:spPr>
              <a:xfrm>
                <a:off x="9080849" y="2776957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8</a:t>
                </a:r>
                <a:endParaRPr lang="en-US" sz="1600" dirty="0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120E8B9-722D-404A-BDD6-7AFE4F51FA8A}"/>
                  </a:ext>
                </a:extLst>
              </p:cNvPr>
              <p:cNvSpPr txBox="1"/>
              <p:nvPr/>
            </p:nvSpPr>
            <p:spPr>
              <a:xfrm>
                <a:off x="9466929" y="2776957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9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249104B-179A-4040-8783-C1F9BF853BAE}"/>
                  </a:ext>
                </a:extLst>
              </p:cNvPr>
              <p:cNvSpPr txBox="1"/>
              <p:nvPr/>
            </p:nvSpPr>
            <p:spPr>
              <a:xfrm>
                <a:off x="9863169" y="2766797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10</a:t>
                </a:r>
                <a:endParaRPr lang="en-US" sz="1600" dirty="0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69444B8-2D5A-46ED-A69F-D8C4E3CBFD25}"/>
                  </a:ext>
                </a:extLst>
              </p:cNvPr>
              <p:cNvSpPr txBox="1"/>
              <p:nvPr/>
            </p:nvSpPr>
            <p:spPr>
              <a:xfrm>
                <a:off x="10259409" y="2776957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11</a:t>
                </a:r>
              </a:p>
            </p:txBody>
          </p: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DDD8EF4-35EB-4009-9E95-F23D3EF907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21520" y="3068320"/>
                <a:ext cx="0" cy="1930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9A91B82-741A-4BDC-965B-6C434681CB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17760" y="3068320"/>
                <a:ext cx="0" cy="1930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388F556-6455-436E-8BB9-C2052C203C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414000" y="3068320"/>
                <a:ext cx="0" cy="1930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960BCAF4-46B6-4EDA-9381-3DFA499D7B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36560" y="4307840"/>
                <a:ext cx="396240" cy="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550F3AB3-843C-47C5-B6F6-7AE6D30D3D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30160" y="4714240"/>
                <a:ext cx="1198880" cy="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D56146D3-9224-4E93-8EE9-F222249AFF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22640" y="5110480"/>
                <a:ext cx="802640" cy="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9A6725BB-8FA5-4E3C-AA10-45CAEF30C7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33920" y="5516880"/>
                <a:ext cx="3180080" cy="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42466E9-33CB-2229-D696-A9A88D5E3E43}"/>
                </a:ext>
              </a:extLst>
            </p:cNvPr>
            <p:cNvSpPr txBox="1"/>
            <p:nvPr/>
          </p:nvSpPr>
          <p:spPr>
            <a:xfrm>
              <a:off x="8182468" y="35476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B2AAFE6-3F81-E17E-BC20-70052FEA50CC}"/>
                </a:ext>
              </a:extLst>
            </p:cNvPr>
            <p:cNvSpPr txBox="1"/>
            <p:nvPr/>
          </p:nvSpPr>
          <p:spPr>
            <a:xfrm>
              <a:off x="8550338" y="38524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6EA2BC0-23EC-4F36-117C-223B0016DD25}"/>
                </a:ext>
              </a:extLst>
            </p:cNvPr>
            <p:cNvSpPr txBox="1"/>
            <p:nvPr/>
          </p:nvSpPr>
          <p:spPr>
            <a:xfrm>
              <a:off x="9464738" y="41910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3349D82-50C4-B07D-E113-F47645627D15}"/>
                </a:ext>
              </a:extLst>
            </p:cNvPr>
            <p:cNvSpPr txBox="1"/>
            <p:nvPr/>
          </p:nvSpPr>
          <p:spPr>
            <a:xfrm>
              <a:off x="9159938" y="45382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99852C4-A09B-BFA1-DC25-83AFA20D2A1C}"/>
                </a:ext>
              </a:extLst>
            </p:cNvPr>
            <p:cNvSpPr txBox="1"/>
            <p:nvPr/>
          </p:nvSpPr>
          <p:spPr>
            <a:xfrm>
              <a:off x="9769538" y="48430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FDA99C8-E497-072F-7621-B8BB1647134B}"/>
                </a:ext>
              </a:extLst>
            </p:cNvPr>
            <p:cNvSpPr txBox="1"/>
            <p:nvPr/>
          </p:nvSpPr>
          <p:spPr>
            <a:xfrm>
              <a:off x="8839200" y="51816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2135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11353800" cy="6096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Class work –Greedy with Finish First to Max Number of Jobs -</a:t>
            </a:r>
            <a:r>
              <a:rPr lang="en-US" sz="2800" dirty="0">
                <a:solidFill>
                  <a:srgbClr val="C00000"/>
                </a:solidFill>
              </a:rPr>
              <a:t>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49" y="609600"/>
            <a:ext cx="7935496" cy="6111876"/>
          </a:xfrm>
        </p:spPr>
        <p:txBody>
          <a:bodyPr>
            <a:normAutofit/>
          </a:bodyPr>
          <a:lstStyle/>
          <a:p>
            <a:r>
              <a:rPr lang="en-US" sz="1800" dirty="0"/>
              <a:t>Criterion: job that Finishes First (FF)</a:t>
            </a:r>
          </a:p>
          <a:p>
            <a:endParaRPr lang="en-US" sz="800" dirty="0"/>
          </a:p>
          <a:p>
            <a:r>
              <a:rPr lang="en-US" sz="1800" dirty="0"/>
              <a:t>Algorithm 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assume jobs are sorted by finish time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(increasing)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and stored at indexes 1 to N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TC = __</a:t>
            </a:r>
            <a:r>
              <a:rPr lang="el-GR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__     SC = __</a:t>
            </a:r>
            <a:r>
              <a:rPr lang="el-GR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pPr marL="45720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You can use Queue with methods: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newQueue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Q.add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(v),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Q.remove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Queue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GreedyFF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(int N, int* start, int *finish)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	sol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newQueue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sol.add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(1)  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last = 1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for(k = 2 to N)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    if (finish[last]&lt;=start[k]) 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sol.add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(k)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        last = k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return sol</a:t>
            </a: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dirty="0"/>
          </a:p>
          <a:p>
            <a:r>
              <a:rPr lang="en-US" sz="1800" dirty="0"/>
              <a:t>optimal or not (if not, can we build a counter example?)</a:t>
            </a:r>
          </a:p>
          <a:p>
            <a:pPr lvl="1"/>
            <a:r>
              <a:rPr lang="en-US" sz="1600" dirty="0"/>
              <a:t>For </a:t>
            </a:r>
            <a:r>
              <a:rPr lang="en-US" sz="1600" b="1" dirty="0"/>
              <a:t>max number of jobs </a:t>
            </a:r>
            <a:r>
              <a:rPr lang="en-US" sz="1600" dirty="0"/>
              <a:t>problem – ____   </a:t>
            </a:r>
            <a:r>
              <a:rPr lang="en-US" sz="1600" b="1" dirty="0">
                <a:solidFill>
                  <a:srgbClr val="C00000"/>
                </a:solidFill>
              </a:rPr>
              <a:t>optimal</a:t>
            </a:r>
            <a:r>
              <a:rPr lang="en-US" sz="1600" dirty="0"/>
              <a:t>_________</a:t>
            </a:r>
          </a:p>
          <a:p>
            <a:pPr lvl="1"/>
            <a:r>
              <a:rPr lang="en-US" sz="1600" dirty="0"/>
              <a:t>For </a:t>
            </a:r>
            <a:r>
              <a:rPr lang="en-US" sz="1600" b="1" dirty="0"/>
              <a:t>max total value</a:t>
            </a:r>
            <a:r>
              <a:rPr lang="en-US" sz="1600" dirty="0"/>
              <a:t> problem – ______</a:t>
            </a:r>
            <a:r>
              <a:rPr lang="en-US" sz="1600" b="1" dirty="0">
                <a:solidFill>
                  <a:srgbClr val="C00000"/>
                </a:solidFill>
              </a:rPr>
              <a:t>not optimal</a:t>
            </a:r>
            <a:r>
              <a:rPr lang="en-US" sz="1600" dirty="0"/>
              <a:t>_______</a:t>
            </a:r>
          </a:p>
          <a:p>
            <a:endParaRPr lang="en-US" sz="1600" dirty="0"/>
          </a:p>
          <a:p>
            <a:r>
              <a:rPr lang="en-US" sz="1600" dirty="0"/>
              <a:t>Preprocessing, if needed:  </a:t>
            </a:r>
            <a:r>
              <a:rPr lang="en-US" sz="1400" dirty="0"/>
              <a:t>Sort jobs in increasing order of their finish time. </a:t>
            </a:r>
            <a:r>
              <a:rPr lang="en-US" sz="1400" dirty="0">
                <a:solidFill>
                  <a:srgbClr val="C00000"/>
                </a:solidFill>
              </a:rPr>
              <a:t>Depends on sorting alg</a:t>
            </a:r>
            <a:r>
              <a:rPr lang="en-US" sz="1400" dirty="0"/>
              <a:t>.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58200" y="606287"/>
            <a:ext cx="250491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max number of jobs</a:t>
            </a:r>
          </a:p>
          <a:p>
            <a:r>
              <a:rPr lang="en-US" sz="1200" dirty="0"/>
              <a:t>Jobs are already sorted by finish time</a:t>
            </a:r>
          </a:p>
          <a:p>
            <a:r>
              <a:rPr lang="en-US" sz="1400" dirty="0"/>
              <a:t>(start,  finish)</a:t>
            </a:r>
          </a:p>
          <a:p>
            <a:r>
              <a:rPr lang="en-US" sz="1600" dirty="0"/>
              <a:t>1  (1,   4)</a:t>
            </a:r>
          </a:p>
          <a:p>
            <a:r>
              <a:rPr lang="en-US" sz="1600" dirty="0"/>
              <a:t>2  (2,   5)</a:t>
            </a:r>
          </a:p>
          <a:p>
            <a:r>
              <a:rPr lang="en-US" sz="1600" dirty="0"/>
              <a:t>3  (5,   6)</a:t>
            </a:r>
          </a:p>
          <a:p>
            <a:r>
              <a:rPr lang="en-US" sz="1600" dirty="0"/>
              <a:t>4  (4,   7)</a:t>
            </a:r>
          </a:p>
          <a:p>
            <a:r>
              <a:rPr lang="en-US" sz="1600" dirty="0"/>
              <a:t>5  (6,   8)</a:t>
            </a:r>
          </a:p>
          <a:p>
            <a:r>
              <a:rPr lang="en-US" sz="1600" dirty="0"/>
              <a:t>6  (3, 11) 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120B6A4-B24A-4C70-450D-F1FDF9F951D8}"/>
              </a:ext>
            </a:extLst>
          </p:cNvPr>
          <p:cNvGrpSpPr/>
          <p:nvPr/>
        </p:nvGrpSpPr>
        <p:grpSpPr>
          <a:xfrm>
            <a:off x="7902345" y="3075713"/>
            <a:ext cx="3984855" cy="2715488"/>
            <a:chOff x="7902345" y="3075713"/>
            <a:chExt cx="3984855" cy="2715488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A0FA872-68B1-3CAE-B08E-D2F9A51B5E2C}"/>
                </a:ext>
              </a:extLst>
            </p:cNvPr>
            <p:cNvGrpSpPr/>
            <p:nvPr/>
          </p:nvGrpSpPr>
          <p:grpSpPr>
            <a:xfrm>
              <a:off x="7902345" y="3075713"/>
              <a:ext cx="3984855" cy="2715488"/>
              <a:chOff x="5691539" y="2766797"/>
              <a:chExt cx="5038725" cy="3254521"/>
            </a:xfrm>
          </p:grpSpPr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id="{8F17DCBF-3939-3DFF-78DE-35AADA979E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691539" y="2766797"/>
                <a:ext cx="5038725" cy="3254521"/>
              </a:xfrm>
              <a:prstGeom prst="rect">
                <a:avLst/>
              </a:prstGeom>
            </p:spPr>
          </p:pic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43023B7D-A12D-CF77-DDAF-DD2296DC8A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41440" y="3525520"/>
                <a:ext cx="1203698" cy="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62DC4A71-C04E-1F2F-D169-FBAD282227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37680" y="3921760"/>
                <a:ext cx="1198880" cy="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AA0C2221-5A1F-5366-9687-906D72753F6D}"/>
                  </a:ext>
                </a:extLst>
              </p:cNvPr>
              <p:cNvCxnSpPr/>
              <p:nvPr/>
            </p:nvCxnSpPr>
            <p:spPr>
              <a:xfrm>
                <a:off x="6453032" y="3058160"/>
                <a:ext cx="0" cy="1930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80AE6421-204D-172C-9153-ADE0E472B4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46605" y="3065978"/>
                <a:ext cx="0" cy="1930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24350B9-93F8-B985-0E48-0C7121F489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48721" y="3065978"/>
                <a:ext cx="0" cy="1930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9851E70E-0AE6-07AE-F9E2-BCA73C7568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45138" y="3065978"/>
                <a:ext cx="0" cy="1930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681A5060-C05A-2AF1-4EF0-41AD3974D115}"/>
                  </a:ext>
                </a:extLst>
              </p:cNvPr>
              <p:cNvCxnSpPr/>
              <p:nvPr/>
            </p:nvCxnSpPr>
            <p:spPr>
              <a:xfrm>
                <a:off x="8036560" y="3058160"/>
                <a:ext cx="0" cy="1930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9FD9136C-FEB4-0586-0229-84A0E538AF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32800" y="3068320"/>
                <a:ext cx="0" cy="1930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BBE431B1-3161-491D-57BF-308776C627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29040" y="3068320"/>
                <a:ext cx="0" cy="1930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8736C39D-C035-8FE5-5261-9197619B45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25280" y="3068320"/>
                <a:ext cx="0" cy="1930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42B4917-E11D-C7C7-F294-79807BED22B0}"/>
                  </a:ext>
                </a:extLst>
              </p:cNvPr>
              <p:cNvSpPr txBox="1"/>
              <p:nvPr/>
            </p:nvSpPr>
            <p:spPr>
              <a:xfrm>
                <a:off x="6297009" y="2766797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1</a:t>
                </a:r>
                <a:endParaRPr lang="en-US" sz="1600" dirty="0"/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5ABD1F0-ED98-6238-A096-DBF46EFEF469}"/>
                  </a:ext>
                </a:extLst>
              </p:cNvPr>
              <p:cNvSpPr txBox="1"/>
              <p:nvPr/>
            </p:nvSpPr>
            <p:spPr>
              <a:xfrm>
                <a:off x="6693249" y="2776957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2</a:t>
                </a:r>
                <a:endParaRPr lang="en-US" sz="1600" dirty="0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9C49F6DF-7672-089A-F824-C037F2F0963A}"/>
                  </a:ext>
                </a:extLst>
              </p:cNvPr>
              <p:cNvSpPr txBox="1"/>
              <p:nvPr/>
            </p:nvSpPr>
            <p:spPr>
              <a:xfrm>
                <a:off x="7089489" y="2766797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3</a:t>
                </a:r>
                <a:endParaRPr lang="en-US" sz="1600" dirty="0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151BA81-A18E-B880-AD3F-8C9E12F7BB13}"/>
                  </a:ext>
                </a:extLst>
              </p:cNvPr>
              <p:cNvSpPr txBox="1"/>
              <p:nvPr/>
            </p:nvSpPr>
            <p:spPr>
              <a:xfrm>
                <a:off x="7485729" y="2776957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4</a:t>
                </a:r>
                <a:endParaRPr lang="en-US" sz="1600" dirty="0"/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FD766FD8-758C-0358-188B-DFFECC15213B}"/>
                  </a:ext>
                </a:extLst>
              </p:cNvPr>
              <p:cNvSpPr txBox="1"/>
              <p:nvPr/>
            </p:nvSpPr>
            <p:spPr>
              <a:xfrm>
                <a:off x="7892129" y="2766797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5</a:t>
                </a:r>
                <a:endParaRPr lang="en-US" sz="1600" dirty="0"/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419D883-6465-EA10-1206-A858059B3D0D}"/>
                  </a:ext>
                </a:extLst>
              </p:cNvPr>
              <p:cNvSpPr txBox="1"/>
              <p:nvPr/>
            </p:nvSpPr>
            <p:spPr>
              <a:xfrm>
                <a:off x="8288369" y="2776957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6</a:t>
                </a:r>
                <a:endParaRPr lang="en-US" sz="1600" dirty="0"/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70EE16B-FCCD-F5EF-7AC8-1FA66DD46D9E}"/>
                  </a:ext>
                </a:extLst>
              </p:cNvPr>
              <p:cNvSpPr txBox="1"/>
              <p:nvPr/>
            </p:nvSpPr>
            <p:spPr>
              <a:xfrm>
                <a:off x="8684609" y="2766797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7</a:t>
                </a:r>
                <a:endParaRPr lang="en-US" sz="1600" dirty="0"/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A5AC363A-7752-D095-F718-8DDCEC1D4C4A}"/>
                  </a:ext>
                </a:extLst>
              </p:cNvPr>
              <p:cNvSpPr txBox="1"/>
              <p:nvPr/>
            </p:nvSpPr>
            <p:spPr>
              <a:xfrm>
                <a:off x="9080849" y="2776957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8</a:t>
                </a:r>
                <a:endParaRPr lang="en-US" sz="1600" dirty="0"/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70DD02E-D59A-EC18-EF75-64F0E9DF807A}"/>
                  </a:ext>
                </a:extLst>
              </p:cNvPr>
              <p:cNvSpPr txBox="1"/>
              <p:nvPr/>
            </p:nvSpPr>
            <p:spPr>
              <a:xfrm>
                <a:off x="9466929" y="2776957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9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55A665AC-00E4-9AFC-F052-F9099AE443F2}"/>
                  </a:ext>
                </a:extLst>
              </p:cNvPr>
              <p:cNvSpPr txBox="1"/>
              <p:nvPr/>
            </p:nvSpPr>
            <p:spPr>
              <a:xfrm>
                <a:off x="9863169" y="2766797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10</a:t>
                </a:r>
                <a:endParaRPr lang="en-US" sz="1600" dirty="0"/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D663ABD-50D1-0D40-4230-D03D430D61E4}"/>
                  </a:ext>
                </a:extLst>
              </p:cNvPr>
              <p:cNvSpPr txBox="1"/>
              <p:nvPr/>
            </p:nvSpPr>
            <p:spPr>
              <a:xfrm>
                <a:off x="10259409" y="2776957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11</a:t>
                </a:r>
              </a:p>
            </p:txBody>
          </p: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1E272163-EBA9-36D7-1656-9E634EFD81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21520" y="3068320"/>
                <a:ext cx="0" cy="1930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AEC2CAAC-380F-023B-4298-76803CCD64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17760" y="3068320"/>
                <a:ext cx="0" cy="1930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883558C9-AEDC-D388-FBCB-12DF9E42E4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414000" y="3068320"/>
                <a:ext cx="0" cy="1930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F5548FE9-6940-1CB1-2F33-D676375980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36560" y="4307840"/>
                <a:ext cx="396240" cy="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56D60798-5B97-1A7E-3087-E06493F189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30160" y="4714240"/>
                <a:ext cx="1198880" cy="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ABA05308-220F-C40F-6154-38161B2BCF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22640" y="5110480"/>
                <a:ext cx="802640" cy="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4592A732-68E1-E3AF-BCAF-AD22ABD3BC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33920" y="5516880"/>
                <a:ext cx="3180080" cy="0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C1FA7A1-325D-A052-6C54-7B6535085045}"/>
                </a:ext>
              </a:extLst>
            </p:cNvPr>
            <p:cNvSpPr txBox="1"/>
            <p:nvPr/>
          </p:nvSpPr>
          <p:spPr>
            <a:xfrm>
              <a:off x="8182468" y="35476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3865F30-A09D-13E0-58EF-9B35516D4335}"/>
                </a:ext>
              </a:extLst>
            </p:cNvPr>
            <p:cNvSpPr txBox="1"/>
            <p:nvPr/>
          </p:nvSpPr>
          <p:spPr>
            <a:xfrm>
              <a:off x="8550338" y="38524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C254359-7851-B1C6-5475-C87D06E59F2B}"/>
                </a:ext>
              </a:extLst>
            </p:cNvPr>
            <p:cNvSpPr txBox="1"/>
            <p:nvPr/>
          </p:nvSpPr>
          <p:spPr>
            <a:xfrm>
              <a:off x="9464738" y="41910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E30C3F6-5FE7-D5A1-9DB7-479E2276DF25}"/>
                </a:ext>
              </a:extLst>
            </p:cNvPr>
            <p:cNvSpPr txBox="1"/>
            <p:nvPr/>
          </p:nvSpPr>
          <p:spPr>
            <a:xfrm>
              <a:off x="9159938" y="45382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E91CDA2-8478-3BAF-B185-9E678617F5A6}"/>
                </a:ext>
              </a:extLst>
            </p:cNvPr>
            <p:cNvSpPr txBox="1"/>
            <p:nvPr/>
          </p:nvSpPr>
          <p:spPr>
            <a:xfrm>
              <a:off x="9769538" y="48430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6612C3A-2163-4CE4-F589-AEE3F8945627}"/>
                </a:ext>
              </a:extLst>
            </p:cNvPr>
            <p:cNvSpPr txBox="1"/>
            <p:nvPr/>
          </p:nvSpPr>
          <p:spPr>
            <a:xfrm>
              <a:off x="8839200" y="51816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0580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0970F-1EEA-4CC3-B5F8-D48D1853F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17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EF611DB-2F94-43E3-AACA-AB99147D77E0}"/>
              </a:ext>
            </a:extLst>
          </p:cNvPr>
          <p:cNvGrpSpPr/>
          <p:nvPr/>
        </p:nvGrpSpPr>
        <p:grpSpPr>
          <a:xfrm>
            <a:off x="7315200" y="3455510"/>
            <a:ext cx="4442887" cy="2975839"/>
            <a:chOff x="5719933" y="2766797"/>
            <a:chExt cx="5038725" cy="325452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4029F53-1B2D-4425-8714-D48E041C1B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19933" y="2766797"/>
              <a:ext cx="5038725" cy="3254521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8AB108B-D8BE-4AF5-AA28-1CA575891BA0}"/>
                </a:ext>
              </a:extLst>
            </p:cNvPr>
            <p:cNvCxnSpPr>
              <a:cxnSpLocks/>
            </p:cNvCxnSpPr>
            <p:nvPr/>
          </p:nvCxnSpPr>
          <p:spPr>
            <a:xfrm>
              <a:off x="6441440" y="3525520"/>
              <a:ext cx="1203698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74C28DF-E8EA-4BBA-87EE-6E8112333587}"/>
                </a:ext>
              </a:extLst>
            </p:cNvPr>
            <p:cNvCxnSpPr>
              <a:cxnSpLocks/>
            </p:cNvCxnSpPr>
            <p:nvPr/>
          </p:nvCxnSpPr>
          <p:spPr>
            <a:xfrm>
              <a:off x="6837680" y="3921760"/>
              <a:ext cx="119888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A7807E9-6102-47DB-961A-A4685509C5E1}"/>
                </a:ext>
              </a:extLst>
            </p:cNvPr>
            <p:cNvCxnSpPr/>
            <p:nvPr/>
          </p:nvCxnSpPr>
          <p:spPr>
            <a:xfrm>
              <a:off x="6453032" y="305816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439AFB3-C041-40BF-9022-DC3FABE978EA}"/>
                </a:ext>
              </a:extLst>
            </p:cNvPr>
            <p:cNvCxnSpPr>
              <a:cxnSpLocks/>
            </p:cNvCxnSpPr>
            <p:nvPr/>
          </p:nvCxnSpPr>
          <p:spPr>
            <a:xfrm>
              <a:off x="6846605" y="3065978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C0B9453-1295-4A1F-A5BB-83E6B3F9A73B}"/>
                </a:ext>
              </a:extLst>
            </p:cNvPr>
            <p:cNvCxnSpPr>
              <a:cxnSpLocks/>
            </p:cNvCxnSpPr>
            <p:nvPr/>
          </p:nvCxnSpPr>
          <p:spPr>
            <a:xfrm>
              <a:off x="7248721" y="3065978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E5F7322-43FF-4F42-B1AB-37F92E45F851}"/>
                </a:ext>
              </a:extLst>
            </p:cNvPr>
            <p:cNvCxnSpPr>
              <a:cxnSpLocks/>
            </p:cNvCxnSpPr>
            <p:nvPr/>
          </p:nvCxnSpPr>
          <p:spPr>
            <a:xfrm>
              <a:off x="7645138" y="3065978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769FCBE-C386-4148-BFD6-C292C0091BAC}"/>
                </a:ext>
              </a:extLst>
            </p:cNvPr>
            <p:cNvCxnSpPr/>
            <p:nvPr/>
          </p:nvCxnSpPr>
          <p:spPr>
            <a:xfrm>
              <a:off x="8036560" y="305816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C27EC07-6391-43AA-885B-7744A2C4CDEC}"/>
                </a:ext>
              </a:extLst>
            </p:cNvPr>
            <p:cNvCxnSpPr>
              <a:cxnSpLocks/>
            </p:cNvCxnSpPr>
            <p:nvPr/>
          </p:nvCxnSpPr>
          <p:spPr>
            <a:xfrm>
              <a:off x="843280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D9756CD-FDB6-4061-8FCC-8C64065FBF97}"/>
                </a:ext>
              </a:extLst>
            </p:cNvPr>
            <p:cNvCxnSpPr>
              <a:cxnSpLocks/>
            </p:cNvCxnSpPr>
            <p:nvPr/>
          </p:nvCxnSpPr>
          <p:spPr>
            <a:xfrm>
              <a:off x="882904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DC854B-6D02-4D76-AE16-2CB239F20864}"/>
                </a:ext>
              </a:extLst>
            </p:cNvPr>
            <p:cNvCxnSpPr>
              <a:cxnSpLocks/>
            </p:cNvCxnSpPr>
            <p:nvPr/>
          </p:nvCxnSpPr>
          <p:spPr>
            <a:xfrm>
              <a:off x="922528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4624178-4985-4455-B0D3-9370DA76097A}"/>
                </a:ext>
              </a:extLst>
            </p:cNvPr>
            <p:cNvSpPr txBox="1"/>
            <p:nvPr/>
          </p:nvSpPr>
          <p:spPr>
            <a:xfrm>
              <a:off x="629700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</a:t>
              </a:r>
              <a:endParaRPr lang="en-US" sz="16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CCD19CB-02BB-4ACA-858C-186B54BC014E}"/>
                </a:ext>
              </a:extLst>
            </p:cNvPr>
            <p:cNvSpPr txBox="1"/>
            <p:nvPr/>
          </p:nvSpPr>
          <p:spPr>
            <a:xfrm>
              <a:off x="669324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2</a:t>
              </a:r>
              <a:endParaRPr lang="en-US" sz="16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D6E5142-B7C5-4881-8560-C839C5C420F8}"/>
                </a:ext>
              </a:extLst>
            </p:cNvPr>
            <p:cNvSpPr txBox="1"/>
            <p:nvPr/>
          </p:nvSpPr>
          <p:spPr>
            <a:xfrm>
              <a:off x="708948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3</a:t>
              </a:r>
              <a:endParaRPr lang="en-US" sz="160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7099670-154B-4669-950B-CEAD8FCF5A96}"/>
                </a:ext>
              </a:extLst>
            </p:cNvPr>
            <p:cNvSpPr txBox="1"/>
            <p:nvPr/>
          </p:nvSpPr>
          <p:spPr>
            <a:xfrm>
              <a:off x="748572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4</a:t>
              </a:r>
              <a:endParaRPr lang="en-US" sz="1600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3BBD0A3-8765-4325-89A9-513C2790901F}"/>
                </a:ext>
              </a:extLst>
            </p:cNvPr>
            <p:cNvSpPr txBox="1"/>
            <p:nvPr/>
          </p:nvSpPr>
          <p:spPr>
            <a:xfrm>
              <a:off x="789212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5</a:t>
              </a:r>
              <a:endParaRPr lang="en-US" sz="16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EF2BD46-8FEA-4B42-BDD1-4DBD8C945601}"/>
                </a:ext>
              </a:extLst>
            </p:cNvPr>
            <p:cNvSpPr txBox="1"/>
            <p:nvPr/>
          </p:nvSpPr>
          <p:spPr>
            <a:xfrm>
              <a:off x="828836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6</a:t>
              </a:r>
              <a:endParaRPr lang="en-US" sz="16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4213C55-EACD-4B6D-8167-25A797D8200C}"/>
                </a:ext>
              </a:extLst>
            </p:cNvPr>
            <p:cNvSpPr txBox="1"/>
            <p:nvPr/>
          </p:nvSpPr>
          <p:spPr>
            <a:xfrm>
              <a:off x="868460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7</a:t>
              </a:r>
              <a:endParaRPr lang="en-US" sz="1600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7007CAB-B508-4836-B060-E58969390EA4}"/>
                </a:ext>
              </a:extLst>
            </p:cNvPr>
            <p:cNvSpPr txBox="1"/>
            <p:nvPr/>
          </p:nvSpPr>
          <p:spPr>
            <a:xfrm>
              <a:off x="908084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8</a:t>
              </a:r>
              <a:endParaRPr lang="en-US" sz="1600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FA4E610-53CC-4F23-A42D-8B6877F421DA}"/>
                </a:ext>
              </a:extLst>
            </p:cNvPr>
            <p:cNvSpPr txBox="1"/>
            <p:nvPr/>
          </p:nvSpPr>
          <p:spPr>
            <a:xfrm>
              <a:off x="946692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9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CFB60C8-5FC2-4601-89A4-E3598BDD27F9}"/>
                </a:ext>
              </a:extLst>
            </p:cNvPr>
            <p:cNvSpPr txBox="1"/>
            <p:nvPr/>
          </p:nvSpPr>
          <p:spPr>
            <a:xfrm>
              <a:off x="9863169" y="2766797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10</a:t>
              </a:r>
              <a:endParaRPr lang="en-US" sz="1600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48D21BF-CAD5-4928-B12C-E7A442B64581}"/>
                </a:ext>
              </a:extLst>
            </p:cNvPr>
            <p:cNvSpPr txBox="1"/>
            <p:nvPr/>
          </p:nvSpPr>
          <p:spPr>
            <a:xfrm>
              <a:off x="10259409" y="2776957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11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3164BF5-ECC9-4AE3-A178-6BDE9DC1A045}"/>
                </a:ext>
              </a:extLst>
            </p:cNvPr>
            <p:cNvCxnSpPr>
              <a:cxnSpLocks/>
            </p:cNvCxnSpPr>
            <p:nvPr/>
          </p:nvCxnSpPr>
          <p:spPr>
            <a:xfrm>
              <a:off x="962152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406E21D-87CD-4639-A01B-583B9A1EAF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1776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51320CC-43A4-4CAD-994C-4917690CE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41400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408B519-BB92-490F-B524-8E7DD8E7D008}"/>
                </a:ext>
              </a:extLst>
            </p:cNvPr>
            <p:cNvCxnSpPr>
              <a:cxnSpLocks/>
            </p:cNvCxnSpPr>
            <p:nvPr/>
          </p:nvCxnSpPr>
          <p:spPr>
            <a:xfrm>
              <a:off x="8036560" y="4307840"/>
              <a:ext cx="39624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EF0210F-FACD-4534-8379-B3F1E38DF98D}"/>
                </a:ext>
              </a:extLst>
            </p:cNvPr>
            <p:cNvCxnSpPr>
              <a:cxnSpLocks/>
            </p:cNvCxnSpPr>
            <p:nvPr/>
          </p:nvCxnSpPr>
          <p:spPr>
            <a:xfrm>
              <a:off x="7630160" y="4714240"/>
              <a:ext cx="119888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D3B4B0B-FFBD-438C-8662-C480ABFF18D6}"/>
                </a:ext>
              </a:extLst>
            </p:cNvPr>
            <p:cNvCxnSpPr>
              <a:cxnSpLocks/>
            </p:cNvCxnSpPr>
            <p:nvPr/>
          </p:nvCxnSpPr>
          <p:spPr>
            <a:xfrm>
              <a:off x="8422640" y="5110480"/>
              <a:ext cx="80264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E6320CD-2B44-4ECF-A17D-F6EBD54C8FC9}"/>
                </a:ext>
              </a:extLst>
            </p:cNvPr>
            <p:cNvCxnSpPr>
              <a:cxnSpLocks/>
            </p:cNvCxnSpPr>
            <p:nvPr/>
          </p:nvCxnSpPr>
          <p:spPr>
            <a:xfrm>
              <a:off x="7233920" y="5516880"/>
              <a:ext cx="318008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8D3CB5E-379F-423F-BC66-B7F94BFAF927}"/>
              </a:ext>
            </a:extLst>
          </p:cNvPr>
          <p:cNvGrpSpPr/>
          <p:nvPr/>
        </p:nvGrpSpPr>
        <p:grpSpPr>
          <a:xfrm>
            <a:off x="7305675" y="352257"/>
            <a:ext cx="4429125" cy="2817882"/>
            <a:chOff x="5694317" y="2766797"/>
            <a:chExt cx="5038725" cy="3254521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BF7530EB-3728-4FA8-BDC8-3D80B15141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94317" y="2766797"/>
              <a:ext cx="5038725" cy="3254521"/>
            </a:xfrm>
            <a:prstGeom prst="rect">
              <a:avLst/>
            </a:prstGeom>
          </p:spPr>
        </p:pic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FEF2495-2AD3-4E22-92DB-114D1A17D601}"/>
                </a:ext>
              </a:extLst>
            </p:cNvPr>
            <p:cNvCxnSpPr>
              <a:cxnSpLocks/>
            </p:cNvCxnSpPr>
            <p:nvPr/>
          </p:nvCxnSpPr>
          <p:spPr>
            <a:xfrm>
              <a:off x="6441440" y="3525520"/>
              <a:ext cx="1203698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F3F5889-1466-4BAB-81D1-80AC087C4649}"/>
                </a:ext>
              </a:extLst>
            </p:cNvPr>
            <p:cNvCxnSpPr>
              <a:cxnSpLocks/>
            </p:cNvCxnSpPr>
            <p:nvPr/>
          </p:nvCxnSpPr>
          <p:spPr>
            <a:xfrm>
              <a:off x="6837680" y="3921760"/>
              <a:ext cx="119888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F75A8FE-BAD7-46EF-A7D9-EDF665D63D0A}"/>
                </a:ext>
              </a:extLst>
            </p:cNvPr>
            <p:cNvCxnSpPr/>
            <p:nvPr/>
          </p:nvCxnSpPr>
          <p:spPr>
            <a:xfrm>
              <a:off x="6441440" y="305816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FFD85D2-DA3B-4B98-ADF4-CE9DE86EB25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956" y="3065118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CC623D46-930E-4D84-878B-4AE1B55AD469}"/>
                </a:ext>
              </a:extLst>
            </p:cNvPr>
            <p:cNvCxnSpPr>
              <a:cxnSpLocks/>
            </p:cNvCxnSpPr>
            <p:nvPr/>
          </p:nvCxnSpPr>
          <p:spPr>
            <a:xfrm>
              <a:off x="7235987" y="306446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3BAB1CF-200E-41D9-A1EC-D5AFCBDCA16A}"/>
                </a:ext>
              </a:extLst>
            </p:cNvPr>
            <p:cNvCxnSpPr>
              <a:cxnSpLocks/>
            </p:cNvCxnSpPr>
            <p:nvPr/>
          </p:nvCxnSpPr>
          <p:spPr>
            <a:xfrm>
              <a:off x="7633832" y="306446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217B0C62-A48E-4B14-889E-96B9F9CD8678}"/>
                </a:ext>
              </a:extLst>
            </p:cNvPr>
            <p:cNvCxnSpPr/>
            <p:nvPr/>
          </p:nvCxnSpPr>
          <p:spPr>
            <a:xfrm>
              <a:off x="8036560" y="305816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12154CD-A82B-4D5E-A549-9F58FD10C82C}"/>
                </a:ext>
              </a:extLst>
            </p:cNvPr>
            <p:cNvCxnSpPr>
              <a:cxnSpLocks/>
            </p:cNvCxnSpPr>
            <p:nvPr/>
          </p:nvCxnSpPr>
          <p:spPr>
            <a:xfrm>
              <a:off x="843280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4E821DA-8E9A-441C-A896-838F3E421822}"/>
                </a:ext>
              </a:extLst>
            </p:cNvPr>
            <p:cNvCxnSpPr>
              <a:cxnSpLocks/>
            </p:cNvCxnSpPr>
            <p:nvPr/>
          </p:nvCxnSpPr>
          <p:spPr>
            <a:xfrm>
              <a:off x="882904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0B582F7-C1F5-4C60-B292-04F3E2373BEE}"/>
                </a:ext>
              </a:extLst>
            </p:cNvPr>
            <p:cNvCxnSpPr>
              <a:cxnSpLocks/>
            </p:cNvCxnSpPr>
            <p:nvPr/>
          </p:nvCxnSpPr>
          <p:spPr>
            <a:xfrm>
              <a:off x="922528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42489D6-E436-46AC-B0DF-96544C512FDB}"/>
                </a:ext>
              </a:extLst>
            </p:cNvPr>
            <p:cNvSpPr txBox="1"/>
            <p:nvPr/>
          </p:nvSpPr>
          <p:spPr>
            <a:xfrm>
              <a:off x="629700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</a:t>
              </a:r>
              <a:endParaRPr lang="en-US" sz="1600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1ADF505-B816-497F-85B0-419EBBB4AC5F}"/>
                </a:ext>
              </a:extLst>
            </p:cNvPr>
            <p:cNvSpPr txBox="1"/>
            <p:nvPr/>
          </p:nvSpPr>
          <p:spPr>
            <a:xfrm>
              <a:off x="669324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2</a:t>
              </a:r>
              <a:endParaRPr lang="en-US" sz="1600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9903C2B-EBC9-45C4-A0EE-F0FBB7427132}"/>
                </a:ext>
              </a:extLst>
            </p:cNvPr>
            <p:cNvSpPr txBox="1"/>
            <p:nvPr/>
          </p:nvSpPr>
          <p:spPr>
            <a:xfrm>
              <a:off x="708948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3</a:t>
              </a:r>
              <a:endParaRPr lang="en-US" sz="1600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AD43B34-13B4-4363-8570-3AD4E63602F5}"/>
                </a:ext>
              </a:extLst>
            </p:cNvPr>
            <p:cNvSpPr txBox="1"/>
            <p:nvPr/>
          </p:nvSpPr>
          <p:spPr>
            <a:xfrm>
              <a:off x="748572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4</a:t>
              </a:r>
              <a:endParaRPr lang="en-US" sz="1600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80C2721-DC27-43B2-AF4A-8AE108509EBC}"/>
                </a:ext>
              </a:extLst>
            </p:cNvPr>
            <p:cNvSpPr txBox="1"/>
            <p:nvPr/>
          </p:nvSpPr>
          <p:spPr>
            <a:xfrm>
              <a:off x="789212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5</a:t>
              </a:r>
              <a:endParaRPr lang="en-US" sz="1600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AE9D309-87AD-46E9-82A7-5F2681DFF695}"/>
                </a:ext>
              </a:extLst>
            </p:cNvPr>
            <p:cNvSpPr txBox="1"/>
            <p:nvPr/>
          </p:nvSpPr>
          <p:spPr>
            <a:xfrm>
              <a:off x="828836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6</a:t>
              </a:r>
              <a:endParaRPr lang="en-US" sz="1600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E95BF3F-ADC7-4278-8C42-7A850BC7B19E}"/>
                </a:ext>
              </a:extLst>
            </p:cNvPr>
            <p:cNvSpPr txBox="1"/>
            <p:nvPr/>
          </p:nvSpPr>
          <p:spPr>
            <a:xfrm>
              <a:off x="868460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7</a:t>
              </a:r>
              <a:endParaRPr lang="en-US" sz="1600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F278DF5-5E11-4E70-A75C-DFD6D2544F0E}"/>
                </a:ext>
              </a:extLst>
            </p:cNvPr>
            <p:cNvSpPr txBox="1"/>
            <p:nvPr/>
          </p:nvSpPr>
          <p:spPr>
            <a:xfrm>
              <a:off x="908084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8</a:t>
              </a:r>
              <a:endParaRPr lang="en-US" sz="1600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E554205-0BC1-429E-AB21-B74D6C965C2D}"/>
                </a:ext>
              </a:extLst>
            </p:cNvPr>
            <p:cNvSpPr txBox="1"/>
            <p:nvPr/>
          </p:nvSpPr>
          <p:spPr>
            <a:xfrm>
              <a:off x="946692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9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A5D068F-3644-4B49-898F-284594C37A8B}"/>
                </a:ext>
              </a:extLst>
            </p:cNvPr>
            <p:cNvSpPr txBox="1"/>
            <p:nvPr/>
          </p:nvSpPr>
          <p:spPr>
            <a:xfrm>
              <a:off x="9863169" y="2766797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10</a:t>
              </a:r>
              <a:endParaRPr lang="en-US" sz="1600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11EB68A-AD10-4AD0-8B44-6476146B2BE2}"/>
                </a:ext>
              </a:extLst>
            </p:cNvPr>
            <p:cNvSpPr txBox="1"/>
            <p:nvPr/>
          </p:nvSpPr>
          <p:spPr>
            <a:xfrm>
              <a:off x="10259409" y="2776957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11</a:t>
              </a: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BA6939D2-49C8-41EF-BD31-4355A517CE92}"/>
                </a:ext>
              </a:extLst>
            </p:cNvPr>
            <p:cNvCxnSpPr>
              <a:cxnSpLocks/>
            </p:cNvCxnSpPr>
            <p:nvPr/>
          </p:nvCxnSpPr>
          <p:spPr>
            <a:xfrm>
              <a:off x="962152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B4AD60C4-3E0A-4093-802B-41FB12039313}"/>
                </a:ext>
              </a:extLst>
            </p:cNvPr>
            <p:cNvCxnSpPr>
              <a:cxnSpLocks/>
            </p:cNvCxnSpPr>
            <p:nvPr/>
          </p:nvCxnSpPr>
          <p:spPr>
            <a:xfrm>
              <a:off x="1001776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30549FFF-0AF9-43BD-83AC-D08D606BC71F}"/>
                </a:ext>
              </a:extLst>
            </p:cNvPr>
            <p:cNvCxnSpPr>
              <a:cxnSpLocks/>
            </p:cNvCxnSpPr>
            <p:nvPr/>
          </p:nvCxnSpPr>
          <p:spPr>
            <a:xfrm>
              <a:off x="1041400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D2AB025-CB62-4EA9-9DD4-FB3B54E66BA8}"/>
                </a:ext>
              </a:extLst>
            </p:cNvPr>
            <p:cNvCxnSpPr>
              <a:cxnSpLocks/>
            </p:cNvCxnSpPr>
            <p:nvPr/>
          </p:nvCxnSpPr>
          <p:spPr>
            <a:xfrm>
              <a:off x="8036560" y="4307840"/>
              <a:ext cx="39624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85B56E6-7BF6-4841-96A3-461E5E49C892}"/>
                </a:ext>
              </a:extLst>
            </p:cNvPr>
            <p:cNvCxnSpPr>
              <a:cxnSpLocks/>
            </p:cNvCxnSpPr>
            <p:nvPr/>
          </p:nvCxnSpPr>
          <p:spPr>
            <a:xfrm>
              <a:off x="7630160" y="4714240"/>
              <a:ext cx="119888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E6C01776-6F24-446D-AF41-00E966A3FEC6}"/>
                </a:ext>
              </a:extLst>
            </p:cNvPr>
            <p:cNvCxnSpPr>
              <a:cxnSpLocks/>
            </p:cNvCxnSpPr>
            <p:nvPr/>
          </p:nvCxnSpPr>
          <p:spPr>
            <a:xfrm>
              <a:off x="8422640" y="5110480"/>
              <a:ext cx="80264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BA079085-E7CE-466A-8566-3F05D6987AD2}"/>
                </a:ext>
              </a:extLst>
            </p:cNvPr>
            <p:cNvCxnSpPr>
              <a:cxnSpLocks/>
            </p:cNvCxnSpPr>
            <p:nvPr/>
          </p:nvCxnSpPr>
          <p:spPr>
            <a:xfrm>
              <a:off x="7233920" y="5516880"/>
              <a:ext cx="318008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8445BBA-C599-4E53-86C7-19BE0038D576}"/>
                </a:ext>
              </a:extLst>
            </p:cNvPr>
            <p:cNvSpPr txBox="1"/>
            <p:nvPr/>
          </p:nvSpPr>
          <p:spPr>
            <a:xfrm>
              <a:off x="6963349" y="32575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54A3799-4DAD-4146-9477-68D33B1AB0CD}"/>
                </a:ext>
              </a:extLst>
            </p:cNvPr>
            <p:cNvSpPr txBox="1"/>
            <p:nvPr/>
          </p:nvSpPr>
          <p:spPr>
            <a:xfrm>
              <a:off x="7257989" y="36639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E152286-C013-46C1-9A15-027033568C8D}"/>
                </a:ext>
              </a:extLst>
            </p:cNvPr>
            <p:cNvSpPr txBox="1"/>
            <p:nvPr/>
          </p:nvSpPr>
          <p:spPr>
            <a:xfrm>
              <a:off x="8085169" y="4056683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BA66079-12FB-4ED7-A3A8-A57CB75B4A22}"/>
                </a:ext>
              </a:extLst>
            </p:cNvPr>
            <p:cNvSpPr txBox="1"/>
            <p:nvPr/>
          </p:nvSpPr>
          <p:spPr>
            <a:xfrm>
              <a:off x="8199120" y="445292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2512523-8987-4F4A-88D2-3A7C0832E096}"/>
                </a:ext>
              </a:extLst>
            </p:cNvPr>
            <p:cNvSpPr txBox="1"/>
            <p:nvPr/>
          </p:nvSpPr>
          <p:spPr>
            <a:xfrm>
              <a:off x="8669369" y="4849933"/>
              <a:ext cx="2888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6F7441C-FD22-4130-9F02-1C9435E2F7F7}"/>
                </a:ext>
              </a:extLst>
            </p:cNvPr>
            <p:cNvSpPr txBox="1"/>
            <p:nvPr/>
          </p:nvSpPr>
          <p:spPr>
            <a:xfrm>
              <a:off x="8591773" y="5247875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6</a:t>
              </a: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7117501F-7A2C-48A0-808C-93CBE191711D}"/>
              </a:ext>
            </a:extLst>
          </p:cNvPr>
          <p:cNvSpPr txBox="1"/>
          <p:nvPr/>
        </p:nvSpPr>
        <p:spPr>
          <a:xfrm>
            <a:off x="7158448" y="76200"/>
            <a:ext cx="4881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Jobs have </a:t>
            </a:r>
            <a:r>
              <a:rPr lang="en-US" sz="1600" i="1" dirty="0"/>
              <a:t>different</a:t>
            </a:r>
            <a:r>
              <a:rPr lang="en-US" sz="1600" dirty="0"/>
              <a:t> </a:t>
            </a:r>
            <a:r>
              <a:rPr lang="en-US" sz="1600" i="1" dirty="0"/>
              <a:t>values</a:t>
            </a:r>
            <a:r>
              <a:rPr lang="en-US" sz="1600" dirty="0"/>
              <a:t>. Maximize </a:t>
            </a:r>
            <a:r>
              <a:rPr lang="en-US" sz="1600" b="1" dirty="0">
                <a:solidFill>
                  <a:srgbClr val="C00000"/>
                </a:solidFill>
              </a:rPr>
              <a:t>total value</a:t>
            </a:r>
            <a:r>
              <a:rPr lang="en-US" sz="1600" dirty="0"/>
              <a:t>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C22B537-3159-4A33-B49F-D1AC8B6B4785}"/>
              </a:ext>
            </a:extLst>
          </p:cNvPr>
          <p:cNvSpPr txBox="1"/>
          <p:nvPr/>
        </p:nvSpPr>
        <p:spPr>
          <a:xfrm>
            <a:off x="7168081" y="3179768"/>
            <a:ext cx="4795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Jobs have the </a:t>
            </a:r>
            <a:r>
              <a:rPr lang="en-US" sz="1600" i="1" dirty="0"/>
              <a:t>same</a:t>
            </a:r>
            <a:r>
              <a:rPr lang="en-US" sz="1600" dirty="0"/>
              <a:t> </a:t>
            </a:r>
            <a:r>
              <a:rPr lang="en-US" sz="1600" i="1" dirty="0"/>
              <a:t>value</a:t>
            </a:r>
            <a:r>
              <a:rPr lang="en-US" sz="1600" dirty="0"/>
              <a:t>. Maximize </a:t>
            </a:r>
            <a:r>
              <a:rPr lang="en-US" sz="1600" b="1" dirty="0">
                <a:solidFill>
                  <a:srgbClr val="C00000"/>
                </a:solidFill>
              </a:rPr>
              <a:t>number of jobs</a:t>
            </a:r>
            <a:r>
              <a:rPr lang="en-US" sz="1600" dirty="0"/>
              <a:t>.</a:t>
            </a: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E4145031-9A99-4425-AAA7-AB744E466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281365"/>
              </p:ext>
            </p:extLst>
          </p:nvPr>
        </p:nvGraphicFramePr>
        <p:xfrm>
          <a:off x="192966" y="3093885"/>
          <a:ext cx="6836502" cy="32918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278834">
                  <a:extLst>
                    <a:ext uri="{9D8B030D-6E8A-4147-A177-3AD203B41FA5}">
                      <a16:colId xmlns:a16="http://schemas.microsoft.com/office/drawing/2014/main" val="1608149902"/>
                    </a:ext>
                  </a:extLst>
                </a:gridCol>
                <a:gridCol w="2278834">
                  <a:extLst>
                    <a:ext uri="{9D8B030D-6E8A-4147-A177-3AD203B41FA5}">
                      <a16:colId xmlns:a16="http://schemas.microsoft.com/office/drawing/2014/main" val="4156903565"/>
                    </a:ext>
                  </a:extLst>
                </a:gridCol>
                <a:gridCol w="2278834">
                  <a:extLst>
                    <a:ext uri="{9D8B030D-6E8A-4147-A177-3AD203B41FA5}">
                      <a16:colId xmlns:a16="http://schemas.microsoft.com/office/drawing/2014/main" val="3112234174"/>
                    </a:ext>
                  </a:extLst>
                </a:gridCol>
              </a:tblGrid>
              <a:tr h="355512">
                <a:tc>
                  <a:txBody>
                    <a:bodyPr/>
                    <a:lstStyle/>
                    <a:p>
                      <a:r>
                        <a:rPr lang="en-US" dirty="0"/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 </a:t>
                      </a:r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total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 </a:t>
                      </a:r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number of jobs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006345"/>
                  </a:ext>
                </a:extLst>
              </a:tr>
              <a:tr h="355512">
                <a:tc>
                  <a:txBody>
                    <a:bodyPr/>
                    <a:lstStyle/>
                    <a:p>
                      <a:r>
                        <a:rPr lang="en-US" dirty="0"/>
                        <a:t>Max value/length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767836"/>
                  </a:ext>
                </a:extLst>
              </a:tr>
              <a:tr h="355512">
                <a:tc>
                  <a:txBody>
                    <a:bodyPr/>
                    <a:lstStyle/>
                    <a:p>
                      <a:r>
                        <a:rPr lang="en-US" dirty="0"/>
                        <a:t>Max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528818"/>
                  </a:ext>
                </a:extLst>
              </a:tr>
              <a:tr h="355512">
                <a:tc>
                  <a:txBody>
                    <a:bodyPr/>
                    <a:lstStyle/>
                    <a:p>
                      <a:r>
                        <a:rPr lang="en-US" dirty="0"/>
                        <a:t>Min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51491"/>
                  </a:ext>
                </a:extLst>
              </a:tr>
              <a:tr h="355512">
                <a:tc>
                  <a:txBody>
                    <a:bodyPr/>
                    <a:lstStyle/>
                    <a:p>
                      <a:r>
                        <a:rPr lang="en-US" dirty="0"/>
                        <a:t>Finishes 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949688"/>
                  </a:ext>
                </a:extLst>
              </a:tr>
              <a:tr h="355512">
                <a:tc>
                  <a:txBody>
                    <a:bodyPr/>
                    <a:lstStyle/>
                    <a:p>
                      <a:r>
                        <a:rPr lang="en-US" dirty="0"/>
                        <a:t>Starts 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196858"/>
                  </a:ext>
                </a:extLst>
              </a:tr>
              <a:tr h="355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545780"/>
                  </a:ext>
                </a:extLst>
              </a:tr>
              <a:tr h="355512">
                <a:tc>
                  <a:txBody>
                    <a:bodyPr/>
                    <a:lstStyle/>
                    <a:p>
                      <a:r>
                        <a:rPr lang="en-US" dirty="0"/>
                        <a:t>Finishes first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265194"/>
                  </a:ext>
                </a:extLst>
              </a:tr>
              <a:tr h="355512">
                <a:tc>
                  <a:txBody>
                    <a:bodyPr/>
                    <a:lstStyle/>
                    <a:p>
                      <a:r>
                        <a:rPr lang="en-US" dirty="0"/>
                        <a:t>Starts 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344714"/>
                  </a:ext>
                </a:extLst>
              </a:tr>
            </a:tbl>
          </a:graphicData>
        </a:graphic>
      </p:graphicFrame>
      <p:sp>
        <p:nvSpPr>
          <p:cNvPr id="105" name="TextBox 104">
            <a:extLst>
              <a:ext uri="{FF2B5EF4-FFF2-40B4-BE49-F238E27FC236}">
                <a16:creationId xmlns:a16="http://schemas.microsoft.com/office/drawing/2014/main" id="{850FDDE3-A15F-D7F3-3F40-D0AD02B5486B}"/>
              </a:ext>
            </a:extLst>
          </p:cNvPr>
          <p:cNvSpPr txBox="1"/>
          <p:nvPr/>
        </p:nvSpPr>
        <p:spPr>
          <a:xfrm>
            <a:off x="7696200" y="397109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5582FFE2-12F8-9155-E38B-EEA8AB6B56B0}"/>
              </a:ext>
            </a:extLst>
          </p:cNvPr>
          <p:cNvSpPr txBox="1"/>
          <p:nvPr/>
        </p:nvSpPr>
        <p:spPr>
          <a:xfrm>
            <a:off x="8064070" y="43096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27A78634-A32F-D98A-BC38-876D42340C0A}"/>
              </a:ext>
            </a:extLst>
          </p:cNvPr>
          <p:cNvSpPr txBox="1"/>
          <p:nvPr/>
        </p:nvSpPr>
        <p:spPr>
          <a:xfrm>
            <a:off x="9083738" y="46906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84547AA-C9DB-8A9B-3C2E-BD8202022CB1}"/>
              </a:ext>
            </a:extLst>
          </p:cNvPr>
          <p:cNvSpPr txBox="1"/>
          <p:nvPr/>
        </p:nvSpPr>
        <p:spPr>
          <a:xfrm>
            <a:off x="8702738" y="50716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6CD5F81B-7FA6-90FF-1412-B95512F2F7E0}"/>
              </a:ext>
            </a:extLst>
          </p:cNvPr>
          <p:cNvSpPr txBox="1"/>
          <p:nvPr/>
        </p:nvSpPr>
        <p:spPr>
          <a:xfrm>
            <a:off x="9448800" y="54526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9B4F338-0E2D-1E05-F212-2576F82D50D1}"/>
              </a:ext>
            </a:extLst>
          </p:cNvPr>
          <p:cNvSpPr txBox="1"/>
          <p:nvPr/>
        </p:nvSpPr>
        <p:spPr>
          <a:xfrm>
            <a:off x="8352932" y="57912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BA2C7A9-79F7-B735-7B4C-B9AD87CAA2E5}"/>
              </a:ext>
            </a:extLst>
          </p:cNvPr>
          <p:cNvSpPr txBox="1"/>
          <p:nvPr/>
        </p:nvSpPr>
        <p:spPr>
          <a:xfrm>
            <a:off x="7696200" y="81313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6A0E3C2-087C-BAE1-81B4-9581E8CFC7CC}"/>
              </a:ext>
            </a:extLst>
          </p:cNvPr>
          <p:cNvSpPr txBox="1"/>
          <p:nvPr/>
        </p:nvSpPr>
        <p:spPr>
          <a:xfrm>
            <a:off x="8064070" y="11854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97BFA00-3231-BFE3-94C3-3275A860A7E3}"/>
              </a:ext>
            </a:extLst>
          </p:cNvPr>
          <p:cNvSpPr txBox="1"/>
          <p:nvPr/>
        </p:nvSpPr>
        <p:spPr>
          <a:xfrm>
            <a:off x="9083738" y="153269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FA46012-BE9A-10C4-0213-B7975047093B}"/>
              </a:ext>
            </a:extLst>
          </p:cNvPr>
          <p:cNvSpPr txBox="1"/>
          <p:nvPr/>
        </p:nvSpPr>
        <p:spPr>
          <a:xfrm>
            <a:off x="8702738" y="18712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1FB817F7-50A9-6978-B30F-F85B53292432}"/>
              </a:ext>
            </a:extLst>
          </p:cNvPr>
          <p:cNvSpPr txBox="1"/>
          <p:nvPr/>
        </p:nvSpPr>
        <p:spPr>
          <a:xfrm>
            <a:off x="9448800" y="22098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1AD61BEF-D2A7-9282-4DAE-9DD1404F53B7}"/>
              </a:ext>
            </a:extLst>
          </p:cNvPr>
          <p:cNvSpPr txBox="1"/>
          <p:nvPr/>
        </p:nvSpPr>
        <p:spPr>
          <a:xfrm>
            <a:off x="8352932" y="25570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</a:p>
        </p:txBody>
      </p:sp>
      <p:sp>
        <p:nvSpPr>
          <p:cNvPr id="125" name="Content Placeholder 2">
            <a:extLst>
              <a:ext uri="{FF2B5EF4-FFF2-40B4-BE49-F238E27FC236}">
                <a16:creationId xmlns:a16="http://schemas.microsoft.com/office/drawing/2014/main" id="{EB9CE8D2-D157-AF9C-F5ED-11D65E45436A}"/>
              </a:ext>
            </a:extLst>
          </p:cNvPr>
          <p:cNvSpPr txBox="1">
            <a:spLocks/>
          </p:cNvSpPr>
          <p:nvPr/>
        </p:nvSpPr>
        <p:spPr>
          <a:xfrm>
            <a:off x="143929" y="1231005"/>
            <a:ext cx="6889939" cy="166459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The table below considers the different criteria that  can be used for Greedy and our two problem types.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 For each pair, say if you think Greedy would find an optimal solution or not.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If the answer is not, can you give a counter example?</a:t>
            </a:r>
          </a:p>
        </p:txBody>
      </p:sp>
      <p:sp>
        <p:nvSpPr>
          <p:cNvPr id="128" name="Title 1">
            <a:extLst>
              <a:ext uri="{FF2B5EF4-FFF2-40B4-BE49-F238E27FC236}">
                <a16:creationId xmlns:a16="http://schemas.microsoft.com/office/drawing/2014/main" id="{A65041EE-2C0C-B776-CA87-653BE8D2D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788" y="6856"/>
            <a:ext cx="6836502" cy="1122145"/>
          </a:xfrm>
        </p:spPr>
        <p:txBody>
          <a:bodyPr>
            <a:normAutofit/>
          </a:bodyPr>
          <a:lstStyle/>
          <a:p>
            <a:r>
              <a:rPr lang="en-US" sz="4000" dirty="0"/>
              <a:t>Criteria, Optimal solution? </a:t>
            </a:r>
            <a:br>
              <a:rPr lang="en-US" sz="4000" dirty="0">
                <a:solidFill>
                  <a:srgbClr val="C00000"/>
                </a:solidFill>
              </a:rPr>
            </a:br>
            <a:r>
              <a:rPr lang="en-US" sz="40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B895AA2C-362A-5886-C330-3558E9A3C8CC}"/>
              </a:ext>
            </a:extLst>
          </p:cNvPr>
          <p:cNvSpPr txBox="1"/>
          <p:nvPr/>
        </p:nvSpPr>
        <p:spPr>
          <a:xfrm>
            <a:off x="10278682" y="4053523"/>
            <a:ext cx="1479405" cy="107721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What jobs does Greedy with finishes 1</a:t>
            </a:r>
            <a:r>
              <a:rPr lang="en-US" sz="1600" baseline="30000" dirty="0">
                <a:solidFill>
                  <a:srgbClr val="C00000"/>
                </a:solidFill>
              </a:rPr>
              <a:t>st</a:t>
            </a:r>
            <a:r>
              <a:rPr lang="en-US" sz="1600" dirty="0">
                <a:solidFill>
                  <a:srgbClr val="C00000"/>
                </a:solidFill>
              </a:rPr>
              <a:t> criterion, pick?</a:t>
            </a:r>
          </a:p>
        </p:txBody>
      </p:sp>
    </p:spTree>
    <p:extLst>
      <p:ext uri="{BB962C8B-B14F-4D97-AF65-F5344CB8AC3E}">
        <p14:creationId xmlns:p14="http://schemas.microsoft.com/office/powerpoint/2010/main" val="2262960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AC997-42E9-4E4C-9CA9-C3E271CCE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788" y="6856"/>
            <a:ext cx="6836502" cy="1122145"/>
          </a:xfrm>
        </p:spPr>
        <p:txBody>
          <a:bodyPr>
            <a:normAutofit/>
          </a:bodyPr>
          <a:lstStyle/>
          <a:p>
            <a:r>
              <a:rPr lang="en-US" sz="4000" dirty="0"/>
              <a:t>Criteria, Optimal solution?</a:t>
            </a:r>
            <a:r>
              <a:rPr lang="en-US" sz="4000" dirty="0">
                <a:solidFill>
                  <a:srgbClr val="C00000"/>
                </a:solidFill>
              </a:rPr>
              <a:t> Answer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0970F-1EEA-4CC3-B5F8-D48D1853F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18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EF611DB-2F94-43E3-AACA-AB99147D77E0}"/>
              </a:ext>
            </a:extLst>
          </p:cNvPr>
          <p:cNvGrpSpPr/>
          <p:nvPr/>
        </p:nvGrpSpPr>
        <p:grpSpPr>
          <a:xfrm>
            <a:off x="7315200" y="3455510"/>
            <a:ext cx="4442887" cy="2975839"/>
            <a:chOff x="5719933" y="2766797"/>
            <a:chExt cx="5038725" cy="325452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4029F53-1B2D-4425-8714-D48E041C1B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19933" y="2766797"/>
              <a:ext cx="5038725" cy="3254521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8AB108B-D8BE-4AF5-AA28-1CA575891BA0}"/>
                </a:ext>
              </a:extLst>
            </p:cNvPr>
            <p:cNvCxnSpPr>
              <a:cxnSpLocks/>
            </p:cNvCxnSpPr>
            <p:nvPr/>
          </p:nvCxnSpPr>
          <p:spPr>
            <a:xfrm>
              <a:off x="6441440" y="3525520"/>
              <a:ext cx="1203698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74C28DF-E8EA-4BBA-87EE-6E8112333587}"/>
                </a:ext>
              </a:extLst>
            </p:cNvPr>
            <p:cNvCxnSpPr>
              <a:cxnSpLocks/>
            </p:cNvCxnSpPr>
            <p:nvPr/>
          </p:nvCxnSpPr>
          <p:spPr>
            <a:xfrm>
              <a:off x="6837680" y="3921760"/>
              <a:ext cx="119888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A7807E9-6102-47DB-961A-A4685509C5E1}"/>
                </a:ext>
              </a:extLst>
            </p:cNvPr>
            <p:cNvCxnSpPr/>
            <p:nvPr/>
          </p:nvCxnSpPr>
          <p:spPr>
            <a:xfrm>
              <a:off x="6453032" y="305816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439AFB3-C041-40BF-9022-DC3FABE978EA}"/>
                </a:ext>
              </a:extLst>
            </p:cNvPr>
            <p:cNvCxnSpPr>
              <a:cxnSpLocks/>
            </p:cNvCxnSpPr>
            <p:nvPr/>
          </p:nvCxnSpPr>
          <p:spPr>
            <a:xfrm>
              <a:off x="6846605" y="3065978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C0B9453-1295-4A1F-A5BB-83E6B3F9A73B}"/>
                </a:ext>
              </a:extLst>
            </p:cNvPr>
            <p:cNvCxnSpPr>
              <a:cxnSpLocks/>
            </p:cNvCxnSpPr>
            <p:nvPr/>
          </p:nvCxnSpPr>
          <p:spPr>
            <a:xfrm>
              <a:off x="7248721" y="3065978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E5F7322-43FF-4F42-B1AB-37F92E45F851}"/>
                </a:ext>
              </a:extLst>
            </p:cNvPr>
            <p:cNvCxnSpPr>
              <a:cxnSpLocks/>
            </p:cNvCxnSpPr>
            <p:nvPr/>
          </p:nvCxnSpPr>
          <p:spPr>
            <a:xfrm>
              <a:off x="7645138" y="3065978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769FCBE-C386-4148-BFD6-C292C0091BAC}"/>
                </a:ext>
              </a:extLst>
            </p:cNvPr>
            <p:cNvCxnSpPr/>
            <p:nvPr/>
          </p:nvCxnSpPr>
          <p:spPr>
            <a:xfrm>
              <a:off x="8036560" y="305816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C27EC07-6391-43AA-885B-7744A2C4CDEC}"/>
                </a:ext>
              </a:extLst>
            </p:cNvPr>
            <p:cNvCxnSpPr>
              <a:cxnSpLocks/>
            </p:cNvCxnSpPr>
            <p:nvPr/>
          </p:nvCxnSpPr>
          <p:spPr>
            <a:xfrm>
              <a:off x="843280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D9756CD-FDB6-4061-8FCC-8C64065FBF97}"/>
                </a:ext>
              </a:extLst>
            </p:cNvPr>
            <p:cNvCxnSpPr>
              <a:cxnSpLocks/>
            </p:cNvCxnSpPr>
            <p:nvPr/>
          </p:nvCxnSpPr>
          <p:spPr>
            <a:xfrm>
              <a:off x="882904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DC854B-6D02-4D76-AE16-2CB239F20864}"/>
                </a:ext>
              </a:extLst>
            </p:cNvPr>
            <p:cNvCxnSpPr>
              <a:cxnSpLocks/>
            </p:cNvCxnSpPr>
            <p:nvPr/>
          </p:nvCxnSpPr>
          <p:spPr>
            <a:xfrm>
              <a:off x="922528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4624178-4985-4455-B0D3-9370DA76097A}"/>
                </a:ext>
              </a:extLst>
            </p:cNvPr>
            <p:cNvSpPr txBox="1"/>
            <p:nvPr/>
          </p:nvSpPr>
          <p:spPr>
            <a:xfrm>
              <a:off x="629700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</a:t>
              </a:r>
              <a:endParaRPr lang="en-US" sz="1600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CCD19CB-02BB-4ACA-858C-186B54BC014E}"/>
                </a:ext>
              </a:extLst>
            </p:cNvPr>
            <p:cNvSpPr txBox="1"/>
            <p:nvPr/>
          </p:nvSpPr>
          <p:spPr>
            <a:xfrm>
              <a:off x="669324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2</a:t>
              </a:r>
              <a:endParaRPr lang="en-US" sz="16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D6E5142-B7C5-4881-8560-C839C5C420F8}"/>
                </a:ext>
              </a:extLst>
            </p:cNvPr>
            <p:cNvSpPr txBox="1"/>
            <p:nvPr/>
          </p:nvSpPr>
          <p:spPr>
            <a:xfrm>
              <a:off x="708948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3</a:t>
              </a:r>
              <a:endParaRPr lang="en-US" sz="160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7099670-154B-4669-950B-CEAD8FCF5A96}"/>
                </a:ext>
              </a:extLst>
            </p:cNvPr>
            <p:cNvSpPr txBox="1"/>
            <p:nvPr/>
          </p:nvSpPr>
          <p:spPr>
            <a:xfrm>
              <a:off x="748572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4</a:t>
              </a:r>
              <a:endParaRPr lang="en-US" sz="1600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3BBD0A3-8765-4325-89A9-513C2790901F}"/>
                </a:ext>
              </a:extLst>
            </p:cNvPr>
            <p:cNvSpPr txBox="1"/>
            <p:nvPr/>
          </p:nvSpPr>
          <p:spPr>
            <a:xfrm>
              <a:off x="789212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5</a:t>
              </a:r>
              <a:endParaRPr lang="en-US" sz="16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EF2BD46-8FEA-4B42-BDD1-4DBD8C945601}"/>
                </a:ext>
              </a:extLst>
            </p:cNvPr>
            <p:cNvSpPr txBox="1"/>
            <p:nvPr/>
          </p:nvSpPr>
          <p:spPr>
            <a:xfrm>
              <a:off x="828836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6</a:t>
              </a:r>
              <a:endParaRPr lang="en-US" sz="16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4213C55-EACD-4B6D-8167-25A797D8200C}"/>
                </a:ext>
              </a:extLst>
            </p:cNvPr>
            <p:cNvSpPr txBox="1"/>
            <p:nvPr/>
          </p:nvSpPr>
          <p:spPr>
            <a:xfrm>
              <a:off x="868460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7</a:t>
              </a:r>
              <a:endParaRPr lang="en-US" sz="1600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7007CAB-B508-4836-B060-E58969390EA4}"/>
                </a:ext>
              </a:extLst>
            </p:cNvPr>
            <p:cNvSpPr txBox="1"/>
            <p:nvPr/>
          </p:nvSpPr>
          <p:spPr>
            <a:xfrm>
              <a:off x="908084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8</a:t>
              </a:r>
              <a:endParaRPr lang="en-US" sz="1600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FA4E610-53CC-4F23-A42D-8B6877F421DA}"/>
                </a:ext>
              </a:extLst>
            </p:cNvPr>
            <p:cNvSpPr txBox="1"/>
            <p:nvPr/>
          </p:nvSpPr>
          <p:spPr>
            <a:xfrm>
              <a:off x="946692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9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CFB60C8-5FC2-4601-89A4-E3598BDD27F9}"/>
                </a:ext>
              </a:extLst>
            </p:cNvPr>
            <p:cNvSpPr txBox="1"/>
            <p:nvPr/>
          </p:nvSpPr>
          <p:spPr>
            <a:xfrm>
              <a:off x="9863169" y="2766797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10</a:t>
              </a:r>
              <a:endParaRPr lang="en-US" sz="1600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48D21BF-CAD5-4928-B12C-E7A442B64581}"/>
                </a:ext>
              </a:extLst>
            </p:cNvPr>
            <p:cNvSpPr txBox="1"/>
            <p:nvPr/>
          </p:nvSpPr>
          <p:spPr>
            <a:xfrm>
              <a:off x="10259409" y="2776957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11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3164BF5-ECC9-4AE3-A178-6BDE9DC1A045}"/>
                </a:ext>
              </a:extLst>
            </p:cNvPr>
            <p:cNvCxnSpPr>
              <a:cxnSpLocks/>
            </p:cNvCxnSpPr>
            <p:nvPr/>
          </p:nvCxnSpPr>
          <p:spPr>
            <a:xfrm>
              <a:off x="962152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406E21D-87CD-4639-A01B-583B9A1EAF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1776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51320CC-43A4-4CAD-994C-4917690CEF1D}"/>
                </a:ext>
              </a:extLst>
            </p:cNvPr>
            <p:cNvCxnSpPr>
              <a:cxnSpLocks/>
            </p:cNvCxnSpPr>
            <p:nvPr/>
          </p:nvCxnSpPr>
          <p:spPr>
            <a:xfrm>
              <a:off x="1041400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408B519-BB92-490F-B524-8E7DD8E7D008}"/>
                </a:ext>
              </a:extLst>
            </p:cNvPr>
            <p:cNvCxnSpPr>
              <a:cxnSpLocks/>
            </p:cNvCxnSpPr>
            <p:nvPr/>
          </p:nvCxnSpPr>
          <p:spPr>
            <a:xfrm>
              <a:off x="8036560" y="4307840"/>
              <a:ext cx="39624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EF0210F-FACD-4534-8379-B3F1E38DF98D}"/>
                </a:ext>
              </a:extLst>
            </p:cNvPr>
            <p:cNvCxnSpPr>
              <a:cxnSpLocks/>
            </p:cNvCxnSpPr>
            <p:nvPr/>
          </p:nvCxnSpPr>
          <p:spPr>
            <a:xfrm>
              <a:off x="7630160" y="4714240"/>
              <a:ext cx="119888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D3B4B0B-FFBD-438C-8662-C480ABFF18D6}"/>
                </a:ext>
              </a:extLst>
            </p:cNvPr>
            <p:cNvCxnSpPr>
              <a:cxnSpLocks/>
            </p:cNvCxnSpPr>
            <p:nvPr/>
          </p:nvCxnSpPr>
          <p:spPr>
            <a:xfrm>
              <a:off x="8422640" y="5110480"/>
              <a:ext cx="80264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E6320CD-2B44-4ECF-A17D-F6EBD54C8FC9}"/>
                </a:ext>
              </a:extLst>
            </p:cNvPr>
            <p:cNvCxnSpPr>
              <a:cxnSpLocks/>
            </p:cNvCxnSpPr>
            <p:nvPr/>
          </p:nvCxnSpPr>
          <p:spPr>
            <a:xfrm>
              <a:off x="7233920" y="5516880"/>
              <a:ext cx="318008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8D3CB5E-379F-423F-BC66-B7F94BFAF927}"/>
              </a:ext>
            </a:extLst>
          </p:cNvPr>
          <p:cNvGrpSpPr/>
          <p:nvPr/>
        </p:nvGrpSpPr>
        <p:grpSpPr>
          <a:xfrm>
            <a:off x="7305675" y="352257"/>
            <a:ext cx="4429125" cy="2817882"/>
            <a:chOff x="5694317" y="2766797"/>
            <a:chExt cx="5038725" cy="3254521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BF7530EB-3728-4FA8-BDC8-3D80B15141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94317" y="2766797"/>
              <a:ext cx="5038725" cy="3254521"/>
            </a:xfrm>
            <a:prstGeom prst="rect">
              <a:avLst/>
            </a:prstGeom>
          </p:spPr>
        </p:pic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FEF2495-2AD3-4E22-92DB-114D1A17D601}"/>
                </a:ext>
              </a:extLst>
            </p:cNvPr>
            <p:cNvCxnSpPr>
              <a:cxnSpLocks/>
            </p:cNvCxnSpPr>
            <p:nvPr/>
          </p:nvCxnSpPr>
          <p:spPr>
            <a:xfrm>
              <a:off x="6441440" y="3525520"/>
              <a:ext cx="1203698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F3F5889-1466-4BAB-81D1-80AC087C4649}"/>
                </a:ext>
              </a:extLst>
            </p:cNvPr>
            <p:cNvCxnSpPr>
              <a:cxnSpLocks/>
            </p:cNvCxnSpPr>
            <p:nvPr/>
          </p:nvCxnSpPr>
          <p:spPr>
            <a:xfrm>
              <a:off x="6837680" y="3921760"/>
              <a:ext cx="119888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F75A8FE-BAD7-46EF-A7D9-EDF665D63D0A}"/>
                </a:ext>
              </a:extLst>
            </p:cNvPr>
            <p:cNvCxnSpPr/>
            <p:nvPr/>
          </p:nvCxnSpPr>
          <p:spPr>
            <a:xfrm>
              <a:off x="6441440" y="305816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FFD85D2-DA3B-4B98-ADF4-CE9DE86EB25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956" y="3065118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CC623D46-930E-4D84-878B-4AE1B55AD469}"/>
                </a:ext>
              </a:extLst>
            </p:cNvPr>
            <p:cNvCxnSpPr>
              <a:cxnSpLocks/>
            </p:cNvCxnSpPr>
            <p:nvPr/>
          </p:nvCxnSpPr>
          <p:spPr>
            <a:xfrm>
              <a:off x="7235987" y="306446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3BAB1CF-200E-41D9-A1EC-D5AFCBDCA16A}"/>
                </a:ext>
              </a:extLst>
            </p:cNvPr>
            <p:cNvCxnSpPr>
              <a:cxnSpLocks/>
            </p:cNvCxnSpPr>
            <p:nvPr/>
          </p:nvCxnSpPr>
          <p:spPr>
            <a:xfrm>
              <a:off x="7633832" y="306446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217B0C62-A48E-4B14-889E-96B9F9CD8678}"/>
                </a:ext>
              </a:extLst>
            </p:cNvPr>
            <p:cNvCxnSpPr/>
            <p:nvPr/>
          </p:nvCxnSpPr>
          <p:spPr>
            <a:xfrm>
              <a:off x="8036560" y="305816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12154CD-A82B-4D5E-A549-9F58FD10C82C}"/>
                </a:ext>
              </a:extLst>
            </p:cNvPr>
            <p:cNvCxnSpPr>
              <a:cxnSpLocks/>
            </p:cNvCxnSpPr>
            <p:nvPr/>
          </p:nvCxnSpPr>
          <p:spPr>
            <a:xfrm>
              <a:off x="843280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4E821DA-8E9A-441C-A896-838F3E421822}"/>
                </a:ext>
              </a:extLst>
            </p:cNvPr>
            <p:cNvCxnSpPr>
              <a:cxnSpLocks/>
            </p:cNvCxnSpPr>
            <p:nvPr/>
          </p:nvCxnSpPr>
          <p:spPr>
            <a:xfrm>
              <a:off x="882904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0B582F7-C1F5-4C60-B292-04F3E2373BEE}"/>
                </a:ext>
              </a:extLst>
            </p:cNvPr>
            <p:cNvCxnSpPr>
              <a:cxnSpLocks/>
            </p:cNvCxnSpPr>
            <p:nvPr/>
          </p:nvCxnSpPr>
          <p:spPr>
            <a:xfrm>
              <a:off x="922528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42489D6-E436-46AC-B0DF-96544C512FDB}"/>
                </a:ext>
              </a:extLst>
            </p:cNvPr>
            <p:cNvSpPr txBox="1"/>
            <p:nvPr/>
          </p:nvSpPr>
          <p:spPr>
            <a:xfrm>
              <a:off x="629700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</a:t>
              </a:r>
              <a:endParaRPr lang="en-US" sz="1600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1ADF505-B816-497F-85B0-419EBBB4AC5F}"/>
                </a:ext>
              </a:extLst>
            </p:cNvPr>
            <p:cNvSpPr txBox="1"/>
            <p:nvPr/>
          </p:nvSpPr>
          <p:spPr>
            <a:xfrm>
              <a:off x="669324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2</a:t>
              </a:r>
              <a:endParaRPr lang="en-US" sz="1600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9903C2B-EBC9-45C4-A0EE-F0FBB7427132}"/>
                </a:ext>
              </a:extLst>
            </p:cNvPr>
            <p:cNvSpPr txBox="1"/>
            <p:nvPr/>
          </p:nvSpPr>
          <p:spPr>
            <a:xfrm>
              <a:off x="708948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3</a:t>
              </a:r>
              <a:endParaRPr lang="en-US" sz="1600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AD43B34-13B4-4363-8570-3AD4E63602F5}"/>
                </a:ext>
              </a:extLst>
            </p:cNvPr>
            <p:cNvSpPr txBox="1"/>
            <p:nvPr/>
          </p:nvSpPr>
          <p:spPr>
            <a:xfrm>
              <a:off x="748572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4</a:t>
              </a:r>
              <a:endParaRPr lang="en-US" sz="1600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80C2721-DC27-43B2-AF4A-8AE108509EBC}"/>
                </a:ext>
              </a:extLst>
            </p:cNvPr>
            <p:cNvSpPr txBox="1"/>
            <p:nvPr/>
          </p:nvSpPr>
          <p:spPr>
            <a:xfrm>
              <a:off x="789212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5</a:t>
              </a:r>
              <a:endParaRPr lang="en-US" sz="1600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AE9D309-87AD-46E9-82A7-5F2681DFF695}"/>
                </a:ext>
              </a:extLst>
            </p:cNvPr>
            <p:cNvSpPr txBox="1"/>
            <p:nvPr/>
          </p:nvSpPr>
          <p:spPr>
            <a:xfrm>
              <a:off x="828836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6</a:t>
              </a:r>
              <a:endParaRPr lang="en-US" sz="1600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E95BF3F-ADC7-4278-8C42-7A850BC7B19E}"/>
                </a:ext>
              </a:extLst>
            </p:cNvPr>
            <p:cNvSpPr txBox="1"/>
            <p:nvPr/>
          </p:nvSpPr>
          <p:spPr>
            <a:xfrm>
              <a:off x="8684609" y="276679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7</a:t>
              </a:r>
              <a:endParaRPr lang="en-US" sz="1600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F278DF5-5E11-4E70-A75C-DFD6D2544F0E}"/>
                </a:ext>
              </a:extLst>
            </p:cNvPr>
            <p:cNvSpPr txBox="1"/>
            <p:nvPr/>
          </p:nvSpPr>
          <p:spPr>
            <a:xfrm>
              <a:off x="908084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8</a:t>
              </a:r>
              <a:endParaRPr lang="en-US" sz="1600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E554205-0BC1-429E-AB21-B74D6C965C2D}"/>
                </a:ext>
              </a:extLst>
            </p:cNvPr>
            <p:cNvSpPr txBox="1"/>
            <p:nvPr/>
          </p:nvSpPr>
          <p:spPr>
            <a:xfrm>
              <a:off x="9466929" y="277695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9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A5D068F-3644-4B49-898F-284594C37A8B}"/>
                </a:ext>
              </a:extLst>
            </p:cNvPr>
            <p:cNvSpPr txBox="1"/>
            <p:nvPr/>
          </p:nvSpPr>
          <p:spPr>
            <a:xfrm>
              <a:off x="9863169" y="2766797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10</a:t>
              </a:r>
              <a:endParaRPr lang="en-US" sz="1600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11EB68A-AD10-4AD0-8B44-6476146B2BE2}"/>
                </a:ext>
              </a:extLst>
            </p:cNvPr>
            <p:cNvSpPr txBox="1"/>
            <p:nvPr/>
          </p:nvSpPr>
          <p:spPr>
            <a:xfrm>
              <a:off x="10259409" y="2776957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11</a:t>
              </a: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BA6939D2-49C8-41EF-BD31-4355A517CE92}"/>
                </a:ext>
              </a:extLst>
            </p:cNvPr>
            <p:cNvCxnSpPr>
              <a:cxnSpLocks/>
            </p:cNvCxnSpPr>
            <p:nvPr/>
          </p:nvCxnSpPr>
          <p:spPr>
            <a:xfrm>
              <a:off x="962152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B4AD60C4-3E0A-4093-802B-41FB12039313}"/>
                </a:ext>
              </a:extLst>
            </p:cNvPr>
            <p:cNvCxnSpPr>
              <a:cxnSpLocks/>
            </p:cNvCxnSpPr>
            <p:nvPr/>
          </p:nvCxnSpPr>
          <p:spPr>
            <a:xfrm>
              <a:off x="1001776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30549FFF-0AF9-43BD-83AC-D08D606BC71F}"/>
                </a:ext>
              </a:extLst>
            </p:cNvPr>
            <p:cNvCxnSpPr>
              <a:cxnSpLocks/>
            </p:cNvCxnSpPr>
            <p:nvPr/>
          </p:nvCxnSpPr>
          <p:spPr>
            <a:xfrm>
              <a:off x="10414000" y="3068320"/>
              <a:ext cx="0" cy="193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D2AB025-CB62-4EA9-9DD4-FB3B54E66BA8}"/>
                </a:ext>
              </a:extLst>
            </p:cNvPr>
            <p:cNvCxnSpPr>
              <a:cxnSpLocks/>
            </p:cNvCxnSpPr>
            <p:nvPr/>
          </p:nvCxnSpPr>
          <p:spPr>
            <a:xfrm>
              <a:off x="8036560" y="4307840"/>
              <a:ext cx="39624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85B56E6-7BF6-4841-96A3-461E5E49C892}"/>
                </a:ext>
              </a:extLst>
            </p:cNvPr>
            <p:cNvCxnSpPr>
              <a:cxnSpLocks/>
            </p:cNvCxnSpPr>
            <p:nvPr/>
          </p:nvCxnSpPr>
          <p:spPr>
            <a:xfrm>
              <a:off x="7630160" y="4714240"/>
              <a:ext cx="119888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E6C01776-6F24-446D-AF41-00E966A3FEC6}"/>
                </a:ext>
              </a:extLst>
            </p:cNvPr>
            <p:cNvCxnSpPr>
              <a:cxnSpLocks/>
            </p:cNvCxnSpPr>
            <p:nvPr/>
          </p:nvCxnSpPr>
          <p:spPr>
            <a:xfrm>
              <a:off x="8422640" y="5110480"/>
              <a:ext cx="80264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BA079085-E7CE-466A-8566-3F05D6987AD2}"/>
                </a:ext>
              </a:extLst>
            </p:cNvPr>
            <p:cNvCxnSpPr>
              <a:cxnSpLocks/>
            </p:cNvCxnSpPr>
            <p:nvPr/>
          </p:nvCxnSpPr>
          <p:spPr>
            <a:xfrm>
              <a:off x="7233920" y="5516880"/>
              <a:ext cx="3180080" cy="0"/>
            </a:xfrm>
            <a:prstGeom prst="line">
              <a:avLst/>
            </a:prstGeom>
            <a:ln w="19050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8445BBA-C599-4E53-86C7-19BE0038D576}"/>
                </a:ext>
              </a:extLst>
            </p:cNvPr>
            <p:cNvSpPr txBox="1"/>
            <p:nvPr/>
          </p:nvSpPr>
          <p:spPr>
            <a:xfrm>
              <a:off x="6963349" y="32575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54A3799-4DAD-4146-9477-68D33B1AB0CD}"/>
                </a:ext>
              </a:extLst>
            </p:cNvPr>
            <p:cNvSpPr txBox="1"/>
            <p:nvPr/>
          </p:nvSpPr>
          <p:spPr>
            <a:xfrm>
              <a:off x="7257989" y="36639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E152286-C013-46C1-9A15-027033568C8D}"/>
                </a:ext>
              </a:extLst>
            </p:cNvPr>
            <p:cNvSpPr txBox="1"/>
            <p:nvPr/>
          </p:nvSpPr>
          <p:spPr>
            <a:xfrm>
              <a:off x="8085169" y="4056683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BA66079-12FB-4ED7-A3A8-A57CB75B4A22}"/>
                </a:ext>
              </a:extLst>
            </p:cNvPr>
            <p:cNvSpPr txBox="1"/>
            <p:nvPr/>
          </p:nvSpPr>
          <p:spPr>
            <a:xfrm>
              <a:off x="8199120" y="445292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2512523-8987-4F4A-88D2-3A7C0832E096}"/>
                </a:ext>
              </a:extLst>
            </p:cNvPr>
            <p:cNvSpPr txBox="1"/>
            <p:nvPr/>
          </p:nvSpPr>
          <p:spPr>
            <a:xfrm>
              <a:off x="8669369" y="4849933"/>
              <a:ext cx="2888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6F7441C-FD22-4130-9F02-1C9435E2F7F7}"/>
                </a:ext>
              </a:extLst>
            </p:cNvPr>
            <p:cNvSpPr txBox="1"/>
            <p:nvPr/>
          </p:nvSpPr>
          <p:spPr>
            <a:xfrm>
              <a:off x="8591773" y="5247875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6</a:t>
              </a: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7117501F-7A2C-48A0-808C-93CBE191711D}"/>
              </a:ext>
            </a:extLst>
          </p:cNvPr>
          <p:cNvSpPr txBox="1"/>
          <p:nvPr/>
        </p:nvSpPr>
        <p:spPr>
          <a:xfrm>
            <a:off x="7158448" y="76200"/>
            <a:ext cx="4881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Jobs have </a:t>
            </a:r>
            <a:r>
              <a:rPr lang="en-US" sz="1600" i="1" dirty="0"/>
              <a:t>different</a:t>
            </a:r>
            <a:r>
              <a:rPr lang="en-US" sz="1600" dirty="0"/>
              <a:t> </a:t>
            </a:r>
            <a:r>
              <a:rPr lang="en-US" sz="1600" i="1" dirty="0"/>
              <a:t>values</a:t>
            </a:r>
            <a:r>
              <a:rPr lang="en-US" sz="1600" dirty="0"/>
              <a:t>. Maximize </a:t>
            </a:r>
            <a:r>
              <a:rPr lang="en-US" sz="1600" b="1" dirty="0">
                <a:solidFill>
                  <a:srgbClr val="C00000"/>
                </a:solidFill>
              </a:rPr>
              <a:t>total value</a:t>
            </a:r>
            <a:r>
              <a:rPr lang="en-US" sz="1600" dirty="0"/>
              <a:t>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C22B537-3159-4A33-B49F-D1AC8B6B4785}"/>
              </a:ext>
            </a:extLst>
          </p:cNvPr>
          <p:cNvSpPr txBox="1"/>
          <p:nvPr/>
        </p:nvSpPr>
        <p:spPr>
          <a:xfrm>
            <a:off x="7168081" y="3179768"/>
            <a:ext cx="4795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Jobs have the </a:t>
            </a:r>
            <a:r>
              <a:rPr lang="en-US" sz="1600" i="1" dirty="0"/>
              <a:t>same</a:t>
            </a:r>
            <a:r>
              <a:rPr lang="en-US" sz="1600" dirty="0"/>
              <a:t> </a:t>
            </a:r>
            <a:r>
              <a:rPr lang="en-US" sz="1600" i="1" dirty="0"/>
              <a:t>value</a:t>
            </a:r>
            <a:r>
              <a:rPr lang="en-US" sz="1600" dirty="0"/>
              <a:t>. Maximize </a:t>
            </a:r>
            <a:r>
              <a:rPr lang="en-US" sz="1600" b="1" dirty="0">
                <a:solidFill>
                  <a:srgbClr val="C00000"/>
                </a:solidFill>
              </a:rPr>
              <a:t>number of jobs</a:t>
            </a:r>
            <a:r>
              <a:rPr lang="en-US" sz="1600" dirty="0"/>
              <a:t>.</a:t>
            </a:r>
          </a:p>
        </p:txBody>
      </p:sp>
      <p:sp>
        <p:nvSpPr>
          <p:cNvPr id="84" name="Content Placeholder 2">
            <a:extLst>
              <a:ext uri="{FF2B5EF4-FFF2-40B4-BE49-F238E27FC236}">
                <a16:creationId xmlns:a16="http://schemas.microsoft.com/office/drawing/2014/main" id="{AC396439-0419-4245-9D8D-40FEB58D0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929" y="1231005"/>
            <a:ext cx="6889939" cy="1664595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The table below considers the different criteria that  can be used for Greedy and our two problem types.</a:t>
            </a:r>
          </a:p>
          <a:p>
            <a:pPr marL="0" indent="0">
              <a:buNone/>
            </a:pPr>
            <a:r>
              <a:rPr lang="en-US" sz="1800" dirty="0"/>
              <a:t> For each pair, say if you think Greedy would find an optimal solution or not. </a:t>
            </a:r>
          </a:p>
          <a:p>
            <a:pPr marL="0" indent="0">
              <a:buNone/>
            </a:pPr>
            <a:r>
              <a:rPr lang="en-US" sz="1800" dirty="0"/>
              <a:t>If the answer is not, can you give a counter example?</a:t>
            </a: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E4145031-9A99-4425-AAA7-AB744E466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716311"/>
              </p:ext>
            </p:extLst>
          </p:nvPr>
        </p:nvGraphicFramePr>
        <p:xfrm>
          <a:off x="192966" y="3093885"/>
          <a:ext cx="6836502" cy="32918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278834">
                  <a:extLst>
                    <a:ext uri="{9D8B030D-6E8A-4147-A177-3AD203B41FA5}">
                      <a16:colId xmlns:a16="http://schemas.microsoft.com/office/drawing/2014/main" val="1608149902"/>
                    </a:ext>
                  </a:extLst>
                </a:gridCol>
                <a:gridCol w="2278834">
                  <a:extLst>
                    <a:ext uri="{9D8B030D-6E8A-4147-A177-3AD203B41FA5}">
                      <a16:colId xmlns:a16="http://schemas.microsoft.com/office/drawing/2014/main" val="4156903565"/>
                    </a:ext>
                  </a:extLst>
                </a:gridCol>
                <a:gridCol w="2278834">
                  <a:extLst>
                    <a:ext uri="{9D8B030D-6E8A-4147-A177-3AD203B41FA5}">
                      <a16:colId xmlns:a16="http://schemas.microsoft.com/office/drawing/2014/main" val="3112234174"/>
                    </a:ext>
                  </a:extLst>
                </a:gridCol>
              </a:tblGrid>
              <a:tr h="355512">
                <a:tc>
                  <a:txBody>
                    <a:bodyPr/>
                    <a:lstStyle/>
                    <a:p>
                      <a:r>
                        <a:rPr lang="en-US" dirty="0"/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 </a:t>
                      </a:r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total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 </a:t>
                      </a:r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number of jobs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006345"/>
                  </a:ext>
                </a:extLst>
              </a:tr>
              <a:tr h="355512">
                <a:tc>
                  <a:txBody>
                    <a:bodyPr/>
                    <a:lstStyle/>
                    <a:p>
                      <a:r>
                        <a:rPr lang="en-US" dirty="0"/>
                        <a:t>Max value/length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767836"/>
                  </a:ext>
                </a:extLst>
              </a:tr>
              <a:tr h="355512">
                <a:tc>
                  <a:txBody>
                    <a:bodyPr/>
                    <a:lstStyle/>
                    <a:p>
                      <a:r>
                        <a:rPr lang="en-US" dirty="0"/>
                        <a:t>Max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528818"/>
                  </a:ext>
                </a:extLst>
              </a:tr>
              <a:tr h="355512">
                <a:tc>
                  <a:txBody>
                    <a:bodyPr/>
                    <a:lstStyle/>
                    <a:p>
                      <a:r>
                        <a:rPr lang="en-US" dirty="0"/>
                        <a:t>Min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51491"/>
                  </a:ext>
                </a:extLst>
              </a:tr>
              <a:tr h="355512">
                <a:tc>
                  <a:txBody>
                    <a:bodyPr/>
                    <a:lstStyle/>
                    <a:p>
                      <a:r>
                        <a:rPr lang="en-US" dirty="0"/>
                        <a:t>Finishes 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949688"/>
                  </a:ext>
                </a:extLst>
              </a:tr>
              <a:tr h="355512">
                <a:tc>
                  <a:txBody>
                    <a:bodyPr/>
                    <a:lstStyle/>
                    <a:p>
                      <a:r>
                        <a:rPr lang="en-US" dirty="0"/>
                        <a:t>Starts 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196858"/>
                  </a:ext>
                </a:extLst>
              </a:tr>
              <a:tr h="355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545780"/>
                  </a:ext>
                </a:extLst>
              </a:tr>
              <a:tr h="355512">
                <a:tc>
                  <a:txBody>
                    <a:bodyPr/>
                    <a:lstStyle/>
                    <a:p>
                      <a:r>
                        <a:rPr lang="en-US" dirty="0"/>
                        <a:t>Finishes 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265194"/>
                  </a:ext>
                </a:extLst>
              </a:tr>
              <a:tr h="355512">
                <a:tc>
                  <a:txBody>
                    <a:bodyPr/>
                    <a:lstStyle/>
                    <a:p>
                      <a:r>
                        <a:rPr lang="en-US" dirty="0"/>
                        <a:t>Starts 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344714"/>
                  </a:ext>
                </a:extLst>
              </a:tr>
            </a:tbl>
          </a:graphicData>
        </a:graphic>
      </p:graphicFrame>
      <p:sp>
        <p:nvSpPr>
          <p:cNvPr id="105" name="TextBox 104">
            <a:extLst>
              <a:ext uri="{FF2B5EF4-FFF2-40B4-BE49-F238E27FC236}">
                <a16:creationId xmlns:a16="http://schemas.microsoft.com/office/drawing/2014/main" id="{850FDDE3-A15F-D7F3-3F40-D0AD02B5486B}"/>
              </a:ext>
            </a:extLst>
          </p:cNvPr>
          <p:cNvSpPr txBox="1"/>
          <p:nvPr/>
        </p:nvSpPr>
        <p:spPr>
          <a:xfrm>
            <a:off x="7696200" y="397109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5582FFE2-12F8-9155-E38B-EEA8AB6B56B0}"/>
              </a:ext>
            </a:extLst>
          </p:cNvPr>
          <p:cNvSpPr txBox="1"/>
          <p:nvPr/>
        </p:nvSpPr>
        <p:spPr>
          <a:xfrm>
            <a:off x="8064070" y="43096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27A78634-A32F-D98A-BC38-876D42340C0A}"/>
              </a:ext>
            </a:extLst>
          </p:cNvPr>
          <p:cNvSpPr txBox="1"/>
          <p:nvPr/>
        </p:nvSpPr>
        <p:spPr>
          <a:xfrm>
            <a:off x="9083738" y="46906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84547AA-C9DB-8A9B-3C2E-BD8202022CB1}"/>
              </a:ext>
            </a:extLst>
          </p:cNvPr>
          <p:cNvSpPr txBox="1"/>
          <p:nvPr/>
        </p:nvSpPr>
        <p:spPr>
          <a:xfrm>
            <a:off x="8702738" y="50716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6CD5F81B-7FA6-90FF-1412-B95512F2F7E0}"/>
              </a:ext>
            </a:extLst>
          </p:cNvPr>
          <p:cNvSpPr txBox="1"/>
          <p:nvPr/>
        </p:nvSpPr>
        <p:spPr>
          <a:xfrm>
            <a:off x="9448800" y="54526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9B4F338-0E2D-1E05-F212-2576F82D50D1}"/>
              </a:ext>
            </a:extLst>
          </p:cNvPr>
          <p:cNvSpPr txBox="1"/>
          <p:nvPr/>
        </p:nvSpPr>
        <p:spPr>
          <a:xfrm>
            <a:off x="8352932" y="57912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BA2C7A9-79F7-B735-7B4C-B9AD87CAA2E5}"/>
              </a:ext>
            </a:extLst>
          </p:cNvPr>
          <p:cNvSpPr txBox="1"/>
          <p:nvPr/>
        </p:nvSpPr>
        <p:spPr>
          <a:xfrm>
            <a:off x="7696200" y="81313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6A0E3C2-087C-BAE1-81B4-9581E8CFC7CC}"/>
              </a:ext>
            </a:extLst>
          </p:cNvPr>
          <p:cNvSpPr txBox="1"/>
          <p:nvPr/>
        </p:nvSpPr>
        <p:spPr>
          <a:xfrm>
            <a:off x="8064070" y="11854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97BFA00-3231-BFE3-94C3-3275A860A7E3}"/>
              </a:ext>
            </a:extLst>
          </p:cNvPr>
          <p:cNvSpPr txBox="1"/>
          <p:nvPr/>
        </p:nvSpPr>
        <p:spPr>
          <a:xfrm>
            <a:off x="9083738" y="153269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FA46012-BE9A-10C4-0213-B7975047093B}"/>
              </a:ext>
            </a:extLst>
          </p:cNvPr>
          <p:cNvSpPr txBox="1"/>
          <p:nvPr/>
        </p:nvSpPr>
        <p:spPr>
          <a:xfrm>
            <a:off x="8702738" y="18712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1FB817F7-50A9-6978-B30F-F85B53292432}"/>
              </a:ext>
            </a:extLst>
          </p:cNvPr>
          <p:cNvSpPr txBox="1"/>
          <p:nvPr/>
        </p:nvSpPr>
        <p:spPr>
          <a:xfrm>
            <a:off x="9448800" y="22098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1AD61BEF-D2A7-9282-4DAE-9DD1404F53B7}"/>
              </a:ext>
            </a:extLst>
          </p:cNvPr>
          <p:cNvSpPr txBox="1"/>
          <p:nvPr/>
        </p:nvSpPr>
        <p:spPr>
          <a:xfrm>
            <a:off x="8352932" y="25570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93EA5FF-ADBB-583D-3C3D-233787357101}"/>
              </a:ext>
            </a:extLst>
          </p:cNvPr>
          <p:cNvSpPr/>
          <p:nvPr/>
        </p:nvSpPr>
        <p:spPr>
          <a:xfrm>
            <a:off x="9473926" y="5452646"/>
            <a:ext cx="1048151" cy="32762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F1D7682-626E-D79A-2578-AA35B0A13967}"/>
              </a:ext>
            </a:extLst>
          </p:cNvPr>
          <p:cNvSpPr/>
          <p:nvPr/>
        </p:nvSpPr>
        <p:spPr>
          <a:xfrm>
            <a:off x="9041664" y="4700784"/>
            <a:ext cx="1048151" cy="32762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FC70330-62C7-185D-8848-7BF1477CCDE7}"/>
              </a:ext>
            </a:extLst>
          </p:cNvPr>
          <p:cNvSpPr/>
          <p:nvPr/>
        </p:nvSpPr>
        <p:spPr>
          <a:xfrm>
            <a:off x="7692775" y="3994051"/>
            <a:ext cx="1544813" cy="31648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C796C69-54FC-81B1-6912-8CB3CF943C4B}"/>
              </a:ext>
            </a:extLst>
          </p:cNvPr>
          <p:cNvSpPr txBox="1"/>
          <p:nvPr/>
        </p:nvSpPr>
        <p:spPr>
          <a:xfrm>
            <a:off x="10406032" y="4053523"/>
            <a:ext cx="1264635" cy="107721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Jobs picked with finishes 1</a:t>
            </a:r>
            <a:r>
              <a:rPr lang="en-US" sz="1600" baseline="30000" dirty="0">
                <a:solidFill>
                  <a:srgbClr val="C00000"/>
                </a:solidFill>
              </a:rPr>
              <a:t>st</a:t>
            </a:r>
            <a:r>
              <a:rPr lang="en-US" sz="1600" dirty="0">
                <a:solidFill>
                  <a:srgbClr val="C00000"/>
                </a:solidFill>
              </a:rPr>
              <a:t> criterion:</a:t>
            </a:r>
          </a:p>
          <a:p>
            <a:r>
              <a:rPr lang="en-US" sz="1600" dirty="0">
                <a:solidFill>
                  <a:srgbClr val="C00000"/>
                </a:solidFill>
              </a:rPr>
              <a:t>1,3,5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1ADBA7D-4698-7437-DD12-8ACEB3D73141}"/>
              </a:ext>
            </a:extLst>
          </p:cNvPr>
          <p:cNvSpPr txBox="1"/>
          <p:nvPr/>
        </p:nvSpPr>
        <p:spPr>
          <a:xfrm>
            <a:off x="7065736" y="6100717"/>
            <a:ext cx="519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Note: Start last picks another set, that is also optimal.</a:t>
            </a:r>
          </a:p>
        </p:txBody>
      </p:sp>
    </p:spTree>
    <p:extLst>
      <p:ext uri="{BB962C8B-B14F-4D97-AF65-F5344CB8AC3E}">
        <p14:creationId xmlns:p14="http://schemas.microsoft.com/office/powerpoint/2010/main" val="28068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6141" y="114605"/>
            <a:ext cx="8229600" cy="522251"/>
          </a:xfrm>
        </p:spPr>
        <p:txBody>
          <a:bodyPr>
            <a:noAutofit/>
          </a:bodyPr>
          <a:lstStyle/>
          <a:p>
            <a:r>
              <a:rPr lang="en-US" sz="3200" dirty="0"/>
              <a:t>Summary and Counter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19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B72D11B-F57D-EC2F-5D4D-9AAE0D7E9C81}"/>
              </a:ext>
            </a:extLst>
          </p:cNvPr>
          <p:cNvGrpSpPr/>
          <p:nvPr/>
        </p:nvGrpSpPr>
        <p:grpSpPr>
          <a:xfrm>
            <a:off x="1600200" y="4677251"/>
            <a:ext cx="3558724" cy="1723549"/>
            <a:chOff x="2105744" y="4585454"/>
            <a:chExt cx="3558724" cy="1723549"/>
          </a:xfrm>
        </p:grpSpPr>
        <p:grpSp>
          <p:nvGrpSpPr>
            <p:cNvPr id="10" name="Group 9"/>
            <p:cNvGrpSpPr/>
            <p:nvPr/>
          </p:nvGrpSpPr>
          <p:grpSpPr>
            <a:xfrm>
              <a:off x="2206662" y="5178606"/>
              <a:ext cx="2224114" cy="653117"/>
              <a:chOff x="4600762" y="4267200"/>
              <a:chExt cx="2994023" cy="864671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562600" y="4572000"/>
                <a:ext cx="83820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724400" y="4724400"/>
                <a:ext cx="1143000" cy="0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6172200" y="4721423"/>
                <a:ext cx="1143000" cy="2977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4600762" y="4721424"/>
                <a:ext cx="371593" cy="4074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715000" y="4724399"/>
                <a:ext cx="371593" cy="407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6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048562" y="4724400"/>
                <a:ext cx="371593" cy="4074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7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100193" y="4721423"/>
                <a:ext cx="494592" cy="407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12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486399" y="4267200"/>
                <a:ext cx="371593" cy="407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5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248400" y="4267200"/>
                <a:ext cx="371593" cy="407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8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05744" y="4585454"/>
              <a:ext cx="3558724" cy="1723549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Example showing that Greedy with </a:t>
              </a:r>
              <a:r>
                <a:rPr lang="en-US" sz="1400" b="1" i="1" dirty="0"/>
                <a:t>largest value </a:t>
              </a:r>
              <a:r>
                <a:rPr lang="en-US" sz="1400" dirty="0"/>
                <a:t>does not give an optimal solution.</a:t>
              </a:r>
            </a:p>
            <a:p>
              <a:endParaRPr lang="en-US" dirty="0"/>
            </a:p>
            <a:p>
              <a:endParaRPr lang="en-US" dirty="0"/>
            </a:p>
            <a:p>
              <a:endParaRPr lang="en-US" sz="1400" dirty="0"/>
            </a:p>
            <a:p>
              <a:r>
                <a:rPr lang="en-US" sz="1400" dirty="0"/>
                <a:t>Greedy will pick the red job. Nothing else fits.</a:t>
              </a:r>
            </a:p>
            <a:p>
              <a:r>
                <a:rPr lang="en-US" sz="1400" dirty="0"/>
                <a:t>Better </a:t>
              </a:r>
              <a:r>
                <a:rPr lang="en-US" sz="1200" dirty="0"/>
                <a:t>(optimal)</a:t>
              </a:r>
              <a:r>
                <a:rPr lang="en-US" sz="1400" dirty="0"/>
                <a:t>: the 2 blue jobs.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56292" y="5097169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10$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39167" y="5249569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9$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17688" y="5224388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9$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AB0A406-CDE4-F8EC-FCCB-1CB1B1FC7BDB}"/>
              </a:ext>
            </a:extLst>
          </p:cNvPr>
          <p:cNvGrpSpPr/>
          <p:nvPr/>
        </p:nvGrpSpPr>
        <p:grpSpPr>
          <a:xfrm>
            <a:off x="6387471" y="4677251"/>
            <a:ext cx="3641421" cy="1723549"/>
            <a:chOff x="5877409" y="4570391"/>
            <a:chExt cx="3641421" cy="1723549"/>
          </a:xfrm>
        </p:grpSpPr>
        <p:grpSp>
          <p:nvGrpSpPr>
            <p:cNvPr id="22" name="Group 21"/>
            <p:cNvGrpSpPr/>
            <p:nvPr/>
          </p:nvGrpSpPr>
          <p:grpSpPr>
            <a:xfrm>
              <a:off x="5936729" y="5030751"/>
              <a:ext cx="2756708" cy="572372"/>
              <a:chOff x="4600762" y="4267200"/>
              <a:chExt cx="2866838" cy="764977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5562600" y="4572000"/>
                <a:ext cx="83820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724400" y="4724400"/>
                <a:ext cx="1143000" cy="0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6172200" y="4721423"/>
                <a:ext cx="1143000" cy="2977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4600762" y="4721423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715000" y="4724400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6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048562" y="4724400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7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100192" y="4721423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12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486400" y="4267200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5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248400" y="4267200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8</a:t>
                </a: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5877409" y="4570391"/>
              <a:ext cx="3641421" cy="1723549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Example showing that </a:t>
              </a:r>
              <a:r>
                <a:rPr lang="en-US" sz="1400" b="1" i="1" dirty="0"/>
                <a:t>min length</a:t>
              </a:r>
            </a:p>
            <a:p>
              <a:r>
                <a:rPr lang="en-US" sz="1400" dirty="0"/>
                <a:t>Does not give an optimal solution.</a:t>
              </a:r>
            </a:p>
            <a:p>
              <a:endParaRPr lang="en-US" sz="1400" dirty="0"/>
            </a:p>
            <a:p>
              <a:endParaRPr lang="en-US" sz="1400" dirty="0"/>
            </a:p>
            <a:p>
              <a:endParaRPr lang="en-US" sz="1400" dirty="0"/>
            </a:p>
            <a:p>
              <a:r>
                <a:rPr lang="en-US" sz="1400" dirty="0"/>
                <a:t>Greedy will pick the red job. Nothing else fits.</a:t>
              </a:r>
            </a:p>
            <a:p>
              <a:r>
                <a:rPr lang="en-US" sz="1400" dirty="0"/>
                <a:t>Better (optimal): the 2 blue jobs.</a:t>
              </a:r>
            </a:p>
            <a:p>
              <a:endParaRPr lang="en-US" sz="800" dirty="0"/>
            </a:p>
          </p:txBody>
        </p:sp>
      </p:grp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143000" y="762000"/>
            <a:ext cx="4521468" cy="5791200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Max</a:t>
            </a:r>
            <a:r>
              <a:rPr lang="en-US" sz="2400" b="1" dirty="0">
                <a:solidFill>
                  <a:srgbClr val="C00000"/>
                </a:solidFill>
              </a:rPr>
              <a:t> total value </a:t>
            </a:r>
          </a:p>
          <a:p>
            <a:endParaRPr lang="en-US" sz="1800" dirty="0"/>
          </a:p>
          <a:p>
            <a:r>
              <a:rPr lang="en-US" sz="1800" dirty="0"/>
              <a:t>job = (start, finish, value) </a:t>
            </a:r>
          </a:p>
          <a:p>
            <a:r>
              <a:rPr lang="en-US" sz="1800" dirty="0"/>
              <a:t>Dynamic Programming - optimal</a:t>
            </a:r>
          </a:p>
          <a:p>
            <a:r>
              <a:rPr lang="en-US" sz="1800" dirty="0"/>
              <a:t>Greedy – none optimal</a:t>
            </a:r>
          </a:p>
          <a:p>
            <a:pPr lvl="2"/>
            <a:endParaRPr lang="en-US" sz="800" dirty="0"/>
          </a:p>
          <a:p>
            <a:pPr marL="0" indent="0">
              <a:buNone/>
            </a:pPr>
            <a:endParaRPr lang="en-US" sz="800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50B4057-FDF3-4D27-B06D-32E445FE6D65}"/>
              </a:ext>
            </a:extLst>
          </p:cNvPr>
          <p:cNvSpPr txBox="1">
            <a:spLocks/>
          </p:cNvSpPr>
          <p:nvPr/>
        </p:nvSpPr>
        <p:spPr>
          <a:xfrm>
            <a:off x="5884498" y="762000"/>
            <a:ext cx="4707302" cy="57912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Max </a:t>
            </a:r>
            <a:r>
              <a:rPr lang="en-US" sz="2400" b="1" dirty="0">
                <a:solidFill>
                  <a:srgbClr val="C00000"/>
                </a:solidFill>
              </a:rPr>
              <a:t>number of jobs  </a:t>
            </a:r>
          </a:p>
          <a:p>
            <a:endParaRPr lang="en-US" sz="1800" dirty="0"/>
          </a:p>
          <a:p>
            <a:r>
              <a:rPr lang="en-US" sz="1800" dirty="0"/>
              <a:t>job = (start, end) </a:t>
            </a:r>
          </a:p>
          <a:p>
            <a:r>
              <a:rPr lang="en-US" sz="1800" dirty="0"/>
              <a:t>Dynamic Programming - optimal</a:t>
            </a:r>
          </a:p>
          <a:p>
            <a:r>
              <a:rPr lang="en-US" sz="1800" dirty="0"/>
              <a:t>Greedy optimal: </a:t>
            </a:r>
          </a:p>
          <a:p>
            <a:pPr lvl="1"/>
            <a:r>
              <a:rPr lang="en-US" sz="1800" dirty="0"/>
              <a:t>finish first </a:t>
            </a:r>
            <a:r>
              <a:rPr lang="en-US" sz="1600" dirty="0"/>
              <a:t>(see CLRS for proof)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start last</a:t>
            </a:r>
          </a:p>
          <a:p>
            <a:r>
              <a:rPr lang="en-US" sz="1800" dirty="0"/>
              <a:t>Greedy NOT optimal: </a:t>
            </a:r>
          </a:p>
          <a:p>
            <a:pPr lvl="1"/>
            <a:r>
              <a:rPr lang="en-US" sz="1800" dirty="0"/>
              <a:t>finish last </a:t>
            </a:r>
          </a:p>
          <a:p>
            <a:pPr lvl="1"/>
            <a:r>
              <a:rPr lang="en-US" sz="1800" dirty="0"/>
              <a:t>start first</a:t>
            </a:r>
          </a:p>
          <a:p>
            <a:pPr lvl="1"/>
            <a:r>
              <a:rPr lang="en-US" sz="1800" dirty="0"/>
              <a:t>other</a:t>
            </a:r>
            <a:endParaRPr lang="en-US" sz="1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26787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Optimization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8112" y="1066800"/>
            <a:ext cx="8534400" cy="4267200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/>
              <a:t>Knapsack problem</a:t>
            </a:r>
          </a:p>
          <a:p>
            <a:pPr marL="0" indent="0">
              <a:buNone/>
            </a:pPr>
            <a:endParaRPr lang="en-US" sz="2900" dirty="0"/>
          </a:p>
          <a:p>
            <a:r>
              <a:rPr lang="en-US" sz="2900" dirty="0"/>
              <a:t>Job Scheduling (a.k.a. Weighted Interval Scheduling) </a:t>
            </a:r>
          </a:p>
          <a:p>
            <a:endParaRPr lang="en-US" sz="2900" i="1" dirty="0"/>
          </a:p>
          <a:p>
            <a:r>
              <a:rPr lang="en-US" sz="2600" i="1" dirty="0"/>
              <a:t>Other problems – not covered here</a:t>
            </a:r>
            <a:endParaRPr lang="en-US" sz="2900" dirty="0"/>
          </a:p>
          <a:p>
            <a:pPr lvl="1"/>
            <a:r>
              <a:rPr lang="en-US" sz="2300" i="1" dirty="0"/>
              <a:t>Huffman coding </a:t>
            </a:r>
          </a:p>
          <a:p>
            <a:pPr lvl="2"/>
            <a:r>
              <a:rPr lang="en-US" sz="2000" dirty="0"/>
              <a:t>File compression: encode symbols in a text file </a:t>
            </a:r>
            <a:r>
              <a:rPr lang="en-US" sz="2000" dirty="0" err="1"/>
              <a:t>s.t.</a:t>
            </a:r>
            <a:r>
              <a:rPr lang="en-US" sz="2000" dirty="0"/>
              <a:t> the file has the smallest size possible.</a:t>
            </a:r>
          </a:p>
          <a:p>
            <a:pPr lvl="1"/>
            <a:r>
              <a:rPr lang="en-US" sz="2300" i="1" dirty="0"/>
              <a:t>Graphs – Minimum Spanning Tree (MST-Prim’s Algorithm) – see later</a:t>
            </a:r>
            <a:endParaRPr lang="en-US" sz="3400" i="1" dirty="0"/>
          </a:p>
          <a:p>
            <a:endParaRPr lang="en-US" dirty="0"/>
          </a:p>
          <a:p>
            <a:r>
              <a:rPr lang="en-US" sz="2900" dirty="0"/>
              <a:t>Terminology: </a:t>
            </a:r>
          </a:p>
          <a:p>
            <a:pPr lvl="1"/>
            <a:r>
              <a:rPr lang="en-US" sz="2600" i="1" dirty="0"/>
              <a:t>Problem</a:t>
            </a:r>
            <a:r>
              <a:rPr lang="en-US" sz="2600" dirty="0"/>
              <a:t> - general</a:t>
            </a:r>
          </a:p>
          <a:p>
            <a:pPr lvl="1"/>
            <a:r>
              <a:rPr lang="en-US" sz="2600" i="1" dirty="0"/>
              <a:t>Variations of a problem</a:t>
            </a:r>
            <a:r>
              <a:rPr lang="en-US" sz="2600" dirty="0"/>
              <a:t> – additional specification to the general problem </a:t>
            </a:r>
          </a:p>
          <a:p>
            <a:pPr lvl="1"/>
            <a:r>
              <a:rPr lang="en-US" sz="2600" i="1" dirty="0"/>
              <a:t>Instance of a problem</a:t>
            </a:r>
            <a:r>
              <a:rPr lang="en-US" sz="2600" dirty="0"/>
              <a:t> – specific data (what I use in examples are instances of the problem being discussed problem)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57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/>
              <a:t>Greedy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26" y="790798"/>
            <a:ext cx="6629400" cy="5762402"/>
          </a:xfrm>
        </p:spPr>
        <p:txBody>
          <a:bodyPr>
            <a:normAutofit/>
          </a:bodyPr>
          <a:lstStyle/>
          <a:p>
            <a:r>
              <a:rPr lang="en-US" sz="2000" dirty="0"/>
              <a:t>Greedy does NOT solve optimally:</a:t>
            </a:r>
          </a:p>
          <a:p>
            <a:pPr lvl="1"/>
            <a:r>
              <a:rPr lang="en-US" sz="1800" dirty="0"/>
              <a:t>0/1 Knapsack</a:t>
            </a:r>
          </a:p>
          <a:p>
            <a:pPr lvl="1"/>
            <a:r>
              <a:rPr lang="en-US" sz="1800" dirty="0"/>
              <a:t>Job Scheduling with Max Profit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/>
              <a:t>Greedy solves optimally</a:t>
            </a:r>
          </a:p>
          <a:p>
            <a:pPr lvl="1"/>
            <a:r>
              <a:rPr lang="en-US" sz="1800" dirty="0"/>
              <a:t>Knapsack fractional</a:t>
            </a:r>
          </a:p>
          <a:p>
            <a:pPr lvl="1"/>
            <a:r>
              <a:rPr lang="en-US" sz="1800" dirty="0"/>
              <a:t>Job Scheduling with Max Number of Jobs</a:t>
            </a:r>
          </a:p>
          <a:p>
            <a:pPr lvl="2"/>
            <a:r>
              <a:rPr lang="en-US" sz="1400" dirty="0"/>
              <a:t>All jobs have the same value, want to maximize number of picked jobs</a:t>
            </a:r>
          </a:p>
          <a:p>
            <a:pPr lvl="1"/>
            <a:r>
              <a:rPr lang="en-US" sz="1600" dirty="0"/>
              <a:t>Huffman (see if time permits)</a:t>
            </a:r>
          </a:p>
          <a:p>
            <a:pPr lvl="1"/>
            <a:r>
              <a:rPr lang="en-US" sz="1600" dirty="0"/>
              <a:t>Minimum Spanning Tree in Graphs (see soon)</a:t>
            </a:r>
          </a:p>
          <a:p>
            <a:pPr lvl="1"/>
            <a:endParaRPr lang="en-US" sz="1800" dirty="0"/>
          </a:p>
          <a:p>
            <a:r>
              <a:rPr lang="en-US" sz="2000" dirty="0"/>
              <a:t>Difference between Greedy and Dynamic Programming:</a:t>
            </a:r>
          </a:p>
          <a:p>
            <a:pPr lvl="1"/>
            <a:r>
              <a:rPr lang="en-US" sz="1800" dirty="0"/>
              <a:t>In DP you will compute two or more answers for the current problem and pick the best of those. </a:t>
            </a:r>
          </a:p>
          <a:p>
            <a:pPr lvl="2"/>
            <a:r>
              <a:rPr lang="en-US" sz="1400" dirty="0"/>
              <a:t>You identify and use the answer for at least two smaller problems.</a:t>
            </a:r>
          </a:p>
          <a:p>
            <a:pPr lvl="1"/>
            <a:r>
              <a:rPr lang="en-US" sz="1800" dirty="0"/>
              <a:t>In greedy, you make the greedy choice and commit to it</a:t>
            </a:r>
          </a:p>
          <a:p>
            <a:pPr lvl="2"/>
            <a:r>
              <a:rPr lang="en-US" sz="1400" dirty="0"/>
              <a:t>You do not undo any choice.</a:t>
            </a:r>
          </a:p>
          <a:p>
            <a:pPr lvl="2"/>
            <a:r>
              <a:rPr lang="en-US" sz="1400" dirty="0"/>
              <a:t>(You only have one smaller problem left.)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56988" y="6340475"/>
            <a:ext cx="2844800" cy="365125"/>
          </a:xfrm>
        </p:spPr>
        <p:txBody>
          <a:bodyPr/>
          <a:lstStyle/>
          <a:p>
            <a:fld id="{7D96B568-7D3C-45B1-A9CC-4D2333E17166}" type="slidenum">
              <a:rPr lang="en-US" smtClean="0"/>
              <a:t>20</a:t>
            </a:fld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C133BD4-C014-4D44-A314-8819A0FE2A61}"/>
              </a:ext>
            </a:extLst>
          </p:cNvPr>
          <p:cNvGrpSpPr/>
          <p:nvPr/>
        </p:nvGrpSpPr>
        <p:grpSpPr>
          <a:xfrm>
            <a:off x="7441105" y="3083980"/>
            <a:ext cx="1727646" cy="842179"/>
            <a:chOff x="7610877" y="3140293"/>
            <a:chExt cx="1727646" cy="842179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BBC2535-98DE-4A9A-A67D-881B117843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0877" y="3295601"/>
              <a:ext cx="1083730" cy="686871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116EEC4-7E73-4253-BEEF-B654E22187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5307" y="3140293"/>
              <a:ext cx="723216" cy="804705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037A4B-F301-4518-8B2E-E6CC32B551B2}"/>
              </a:ext>
            </a:extLst>
          </p:cNvPr>
          <p:cNvGrpSpPr/>
          <p:nvPr/>
        </p:nvGrpSpPr>
        <p:grpSpPr>
          <a:xfrm>
            <a:off x="9550712" y="3125005"/>
            <a:ext cx="2149545" cy="640084"/>
            <a:chOff x="4600762" y="4267200"/>
            <a:chExt cx="2866838" cy="76497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60130E7-1921-48D4-8AA5-B6650944A719}"/>
                </a:ext>
              </a:extLst>
            </p:cNvPr>
            <p:cNvCxnSpPr/>
            <p:nvPr/>
          </p:nvCxnSpPr>
          <p:spPr>
            <a:xfrm>
              <a:off x="5562600" y="4572000"/>
              <a:ext cx="8382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03DFFBE-EAC1-466C-8A8F-059BFD2889AA}"/>
                </a:ext>
              </a:extLst>
            </p:cNvPr>
            <p:cNvCxnSpPr/>
            <p:nvPr/>
          </p:nvCxnSpPr>
          <p:spPr>
            <a:xfrm>
              <a:off x="4724400" y="4724400"/>
              <a:ext cx="114300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F19EDA3-6835-4FB9-9C8D-E4B4B3182C34}"/>
                </a:ext>
              </a:extLst>
            </p:cNvPr>
            <p:cNvCxnSpPr/>
            <p:nvPr/>
          </p:nvCxnSpPr>
          <p:spPr>
            <a:xfrm>
              <a:off x="6172200" y="4721423"/>
              <a:ext cx="1143000" cy="297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05B504A-97EF-482D-9B0F-4C4E1E25E753}"/>
                </a:ext>
              </a:extLst>
            </p:cNvPr>
            <p:cNvSpPr txBox="1"/>
            <p:nvPr/>
          </p:nvSpPr>
          <p:spPr>
            <a:xfrm>
              <a:off x="4600762" y="472142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365EA99-F6A5-45E6-8B59-15768DE47B45}"/>
                </a:ext>
              </a:extLst>
            </p:cNvPr>
            <p:cNvSpPr txBox="1"/>
            <p:nvPr/>
          </p:nvSpPr>
          <p:spPr>
            <a:xfrm>
              <a:off x="5715000" y="472440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6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59DBFD9-E3B4-4669-BE88-BB21387B47FE}"/>
                </a:ext>
              </a:extLst>
            </p:cNvPr>
            <p:cNvSpPr txBox="1"/>
            <p:nvPr/>
          </p:nvSpPr>
          <p:spPr>
            <a:xfrm>
              <a:off x="6048562" y="472440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7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95034A2-03DA-43F5-884E-12BCEC627332}"/>
                </a:ext>
              </a:extLst>
            </p:cNvPr>
            <p:cNvSpPr txBox="1"/>
            <p:nvPr/>
          </p:nvSpPr>
          <p:spPr>
            <a:xfrm>
              <a:off x="7100192" y="472142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12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2012880-A033-4179-BD65-5A6B80C8BF2E}"/>
                </a:ext>
              </a:extLst>
            </p:cNvPr>
            <p:cNvSpPr txBox="1"/>
            <p:nvPr/>
          </p:nvSpPr>
          <p:spPr>
            <a:xfrm>
              <a:off x="5486400" y="426720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5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5E68994-3332-4E21-8C4F-DEB18CA6986C}"/>
                </a:ext>
              </a:extLst>
            </p:cNvPr>
            <p:cNvSpPr txBox="1"/>
            <p:nvPr/>
          </p:nvSpPr>
          <p:spPr>
            <a:xfrm>
              <a:off x="6248400" y="426720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8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2D43648-4242-4710-AFA4-CAF3F01D4B8F}"/>
              </a:ext>
            </a:extLst>
          </p:cNvPr>
          <p:cNvGrpSpPr/>
          <p:nvPr/>
        </p:nvGrpSpPr>
        <p:grpSpPr>
          <a:xfrm>
            <a:off x="9524210" y="1449858"/>
            <a:ext cx="2224114" cy="734554"/>
            <a:chOff x="7742606" y="5336470"/>
            <a:chExt cx="2224114" cy="734554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7344C3B-6EFF-40A0-9A95-105667A6085B}"/>
                </a:ext>
              </a:extLst>
            </p:cNvPr>
            <p:cNvSpPr txBox="1"/>
            <p:nvPr/>
          </p:nvSpPr>
          <p:spPr>
            <a:xfrm>
              <a:off x="8592236" y="5336470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10$</a:t>
              </a: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204E34CB-1701-4ED9-8F0E-23C35E6A8036}"/>
                </a:ext>
              </a:extLst>
            </p:cNvPr>
            <p:cNvGrpSpPr/>
            <p:nvPr/>
          </p:nvGrpSpPr>
          <p:grpSpPr>
            <a:xfrm>
              <a:off x="7742606" y="5417907"/>
              <a:ext cx="2224114" cy="653117"/>
              <a:chOff x="7742606" y="5417907"/>
              <a:chExt cx="2224114" cy="653117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98B51122-497F-41C2-AE7B-EF393FFED1D7}"/>
                  </a:ext>
                </a:extLst>
              </p:cNvPr>
              <p:cNvGrpSpPr/>
              <p:nvPr/>
            </p:nvGrpSpPr>
            <p:grpSpPr>
              <a:xfrm>
                <a:off x="7742606" y="5417907"/>
                <a:ext cx="2224114" cy="653117"/>
                <a:chOff x="4600762" y="4267200"/>
                <a:chExt cx="2994023" cy="864671"/>
              </a:xfrm>
            </p:grpSpPr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E8706F05-001B-4CC8-8818-26F5351F0101}"/>
                    </a:ext>
                  </a:extLst>
                </p:cNvPr>
                <p:cNvCxnSpPr/>
                <p:nvPr/>
              </p:nvCxnSpPr>
              <p:spPr>
                <a:xfrm>
                  <a:off x="5562600" y="4572000"/>
                  <a:ext cx="838200" cy="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21AF8B8E-DE8F-4F31-B41A-A4567EA4E3E7}"/>
                    </a:ext>
                  </a:extLst>
                </p:cNvPr>
                <p:cNvCxnSpPr/>
                <p:nvPr/>
              </p:nvCxnSpPr>
              <p:spPr>
                <a:xfrm>
                  <a:off x="4724400" y="4724400"/>
                  <a:ext cx="1143000" cy="0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C2646B2-192E-4AF1-A0FD-121CBAA4F5BA}"/>
                    </a:ext>
                  </a:extLst>
                </p:cNvPr>
                <p:cNvCxnSpPr/>
                <p:nvPr/>
              </p:nvCxnSpPr>
              <p:spPr>
                <a:xfrm>
                  <a:off x="6172200" y="4721423"/>
                  <a:ext cx="1143000" cy="2977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75A1732B-CA0D-4E22-80C1-F30B8766C8C3}"/>
                    </a:ext>
                  </a:extLst>
                </p:cNvPr>
                <p:cNvSpPr txBox="1"/>
                <p:nvPr/>
              </p:nvSpPr>
              <p:spPr>
                <a:xfrm>
                  <a:off x="4600762" y="4721424"/>
                  <a:ext cx="371593" cy="40747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/>
                    <a:t>1</a:t>
                  </a:r>
                </a:p>
              </p:txBody>
            </p:sp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A35876C2-0D9B-48C0-B715-829D5010B3E0}"/>
                    </a:ext>
                  </a:extLst>
                </p:cNvPr>
                <p:cNvSpPr txBox="1"/>
                <p:nvPr/>
              </p:nvSpPr>
              <p:spPr>
                <a:xfrm>
                  <a:off x="5715000" y="4724399"/>
                  <a:ext cx="371593" cy="4074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/>
                    <a:t>6</a:t>
                  </a:r>
                </a:p>
              </p:txBody>
            </p: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2C9476F5-EBDB-4399-98B7-0E7DDE935E8D}"/>
                    </a:ext>
                  </a:extLst>
                </p:cNvPr>
                <p:cNvSpPr txBox="1"/>
                <p:nvPr/>
              </p:nvSpPr>
              <p:spPr>
                <a:xfrm>
                  <a:off x="6048562" y="4724400"/>
                  <a:ext cx="371593" cy="40747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/>
                    <a:t>7</a:t>
                  </a:r>
                </a:p>
              </p:txBody>
            </p: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7914697B-6D2D-478C-B32E-C9C8C341753A}"/>
                    </a:ext>
                  </a:extLst>
                </p:cNvPr>
                <p:cNvSpPr txBox="1"/>
                <p:nvPr/>
              </p:nvSpPr>
              <p:spPr>
                <a:xfrm>
                  <a:off x="7100193" y="4721423"/>
                  <a:ext cx="494592" cy="4074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/>
                    <a:t>12</a:t>
                  </a:r>
                </a:p>
              </p:txBody>
            </p:sp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118B85CE-988A-41EE-A51E-873A52BC74EA}"/>
                    </a:ext>
                  </a:extLst>
                </p:cNvPr>
                <p:cNvSpPr txBox="1"/>
                <p:nvPr/>
              </p:nvSpPr>
              <p:spPr>
                <a:xfrm>
                  <a:off x="5486399" y="4267200"/>
                  <a:ext cx="371593" cy="4074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/>
                    <a:t>5</a:t>
                  </a:r>
                </a:p>
              </p:txBody>
            </p:sp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58DD4181-B4AC-4792-AAC4-028BE3DCD2A9}"/>
                    </a:ext>
                  </a:extLst>
                </p:cNvPr>
                <p:cNvSpPr txBox="1"/>
                <p:nvPr/>
              </p:nvSpPr>
              <p:spPr>
                <a:xfrm>
                  <a:off x="6248400" y="4267200"/>
                  <a:ext cx="371593" cy="4074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/>
                    <a:t>8</a:t>
                  </a:r>
                </a:p>
              </p:txBody>
            </p:sp>
          </p:grp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F8F8748-E1E4-4680-A58A-679CE1F21F5D}"/>
                  </a:ext>
                </a:extLst>
              </p:cNvPr>
              <p:cNvSpPr txBox="1"/>
              <p:nvPr/>
            </p:nvSpPr>
            <p:spPr>
              <a:xfrm>
                <a:off x="7975111" y="5488870"/>
                <a:ext cx="393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</a:rPr>
                  <a:t>9$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3DCBB46-80A0-4E45-AAD6-BCEB441AC934}"/>
                  </a:ext>
                </a:extLst>
              </p:cNvPr>
              <p:cNvSpPr txBox="1"/>
              <p:nvPr/>
            </p:nvSpPr>
            <p:spPr>
              <a:xfrm>
                <a:off x="9153632" y="5463689"/>
                <a:ext cx="393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</a:rPr>
                  <a:t>9$</a:t>
                </a:r>
              </a:p>
            </p:txBody>
          </p:sp>
        </p:grpSp>
      </p:grpSp>
      <p:pic>
        <p:nvPicPr>
          <p:cNvPr id="43" name="Picture 42">
            <a:extLst>
              <a:ext uri="{FF2B5EF4-FFF2-40B4-BE49-F238E27FC236}">
                <a16:creationId xmlns:a16="http://schemas.microsoft.com/office/drawing/2014/main" id="{8527693F-AABD-45FA-8455-5C9209C006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964" y="1246635"/>
            <a:ext cx="1159142" cy="1267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433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363071" y="3274619"/>
          <a:ext cx="119634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783">
                  <a:extLst>
                    <a:ext uri="{9D8B030D-6E8A-4147-A177-3AD203B41FA5}">
                      <a16:colId xmlns:a16="http://schemas.microsoft.com/office/drawing/2014/main" val="305208820"/>
                    </a:ext>
                  </a:extLst>
                </a:gridCol>
                <a:gridCol w="398783">
                  <a:extLst>
                    <a:ext uri="{9D8B030D-6E8A-4147-A177-3AD203B41FA5}">
                      <a16:colId xmlns:a16="http://schemas.microsoft.com/office/drawing/2014/main" val="1656973802"/>
                    </a:ext>
                  </a:extLst>
                </a:gridCol>
                <a:gridCol w="398783">
                  <a:extLst>
                    <a:ext uri="{9D8B030D-6E8A-4147-A177-3AD203B41FA5}">
                      <a16:colId xmlns:a16="http://schemas.microsoft.com/office/drawing/2014/main" val="1989626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5464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036"/>
            <a:ext cx="8229600" cy="472875"/>
          </a:xfrm>
        </p:spPr>
        <p:txBody>
          <a:bodyPr>
            <a:normAutofit fontScale="90000"/>
          </a:bodyPr>
          <a:lstStyle/>
          <a:p>
            <a:r>
              <a:rPr lang="en-US" dirty="0"/>
              <a:t>Worksheet (make copies)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943093" y="5638800"/>
          <a:ext cx="8305815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515">
                  <a:extLst>
                    <a:ext uri="{9D8B030D-6E8A-4147-A177-3AD203B41FA5}">
                      <a16:colId xmlns:a16="http://schemas.microsoft.com/office/drawing/2014/main" val="3204006485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1697682315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1166061141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3618821996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1555223917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1110732598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4112483928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506213351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2009595335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2836727580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417252483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3421012395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2938966647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1840499504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4200939935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2866207373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736305523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2925169710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3597695838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3066893467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35677452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7291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21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06516" y="6143418"/>
            <a:ext cx="309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W=21 (knapsack capacity is 21)</a:t>
            </a: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/>
        </p:nvGraphicFramePr>
        <p:xfrm>
          <a:off x="1776778" y="613918"/>
          <a:ext cx="43192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9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9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sz="1400" dirty="0"/>
                        <a:t>Value</a:t>
                      </a:r>
                      <a:r>
                        <a:rPr lang="en-US" sz="1400" baseline="0" dirty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2"/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sz="1400" dirty="0"/>
                        <a:t>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4/3= </a:t>
                      </a: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5/4=</a:t>
                      </a:r>
                    </a:p>
                    <a:p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11/7=</a:t>
                      </a: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14/8=</a:t>
                      </a: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15/9=</a:t>
                      </a: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 gridSpan="6">
                  <a:txBody>
                    <a:bodyPr/>
                    <a:lstStyle/>
                    <a:p>
                      <a:r>
                        <a:rPr lang="en-US" sz="1400" dirty="0"/>
                        <a:t>Reordered decreasing by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ratio</a:t>
                      </a:r>
                      <a:r>
                        <a:rPr lang="en-US" sz="1400" dirty="0"/>
                        <a:t>:  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D,   E,   C,   A,  B</a:t>
                      </a:r>
                    </a:p>
                    <a:p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                                     </a:t>
                      </a:r>
                      <a:r>
                        <a:rPr lang="en-US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1.75,  1.67, 1.57,   1.3,   1.25</a:t>
                      </a:r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400800" y="3970101"/>
          <a:ext cx="15864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623">
                  <a:extLst>
                    <a:ext uri="{9D8B030D-6E8A-4147-A177-3AD203B41FA5}">
                      <a16:colId xmlns:a16="http://schemas.microsoft.com/office/drawing/2014/main" val="232159963"/>
                    </a:ext>
                  </a:extLst>
                </a:gridCol>
                <a:gridCol w="396623">
                  <a:extLst>
                    <a:ext uri="{9D8B030D-6E8A-4147-A177-3AD203B41FA5}">
                      <a16:colId xmlns:a16="http://schemas.microsoft.com/office/drawing/2014/main" val="459033437"/>
                    </a:ext>
                  </a:extLst>
                </a:gridCol>
                <a:gridCol w="396623">
                  <a:extLst>
                    <a:ext uri="{9D8B030D-6E8A-4147-A177-3AD203B41FA5}">
                      <a16:colId xmlns:a16="http://schemas.microsoft.com/office/drawing/2014/main" val="1157538066"/>
                    </a:ext>
                  </a:extLst>
                </a:gridCol>
                <a:gridCol w="396623">
                  <a:extLst>
                    <a:ext uri="{9D8B030D-6E8A-4147-A177-3AD203B41FA5}">
                      <a16:colId xmlns:a16="http://schemas.microsoft.com/office/drawing/2014/main" val="443307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2609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373580" y="2511812"/>
          <a:ext cx="27645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934">
                  <a:extLst>
                    <a:ext uri="{9D8B030D-6E8A-4147-A177-3AD203B41FA5}">
                      <a16:colId xmlns:a16="http://schemas.microsoft.com/office/drawing/2014/main" val="1505445615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79449735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3520465647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265221969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1229537919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1171471827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2405637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364408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318949" y="923609"/>
          <a:ext cx="31607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97">
                  <a:extLst>
                    <a:ext uri="{9D8B030D-6E8A-4147-A177-3AD203B41FA5}">
                      <a16:colId xmlns:a16="http://schemas.microsoft.com/office/drawing/2014/main" val="3125022960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1275573910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3641252500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926036789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299879581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3902169457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4003008929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821576432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90964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336790" y="1695567"/>
          <a:ext cx="355092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547">
                  <a:extLst>
                    <a:ext uri="{9D8B030D-6E8A-4147-A177-3AD203B41FA5}">
                      <a16:colId xmlns:a16="http://schemas.microsoft.com/office/drawing/2014/main" val="1321419043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3607427117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1605182503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976038914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918514728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3330306232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1587329365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3319291640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13725277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6296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324600" y="36576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 (1.25=5/4)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95719" y="220980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 (1.57=11/7)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80479" y="609600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 (1.75=14/8)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36208" y="1406786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 (1.67=15/9)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24600" y="2962118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(1.3=4/3)</a:t>
            </a:r>
          </a:p>
        </p:txBody>
      </p:sp>
    </p:spTree>
    <p:extLst>
      <p:ext uri="{BB962C8B-B14F-4D97-AF65-F5344CB8AC3E}">
        <p14:creationId xmlns:p14="http://schemas.microsoft.com/office/powerpoint/2010/main" val="3293391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609600"/>
          </a:xfrm>
        </p:spPr>
        <p:txBody>
          <a:bodyPr>
            <a:noAutofit/>
          </a:bodyPr>
          <a:lstStyle/>
          <a:p>
            <a:r>
              <a:rPr lang="en-US" sz="3200" dirty="0"/>
              <a:t>Greedy Method for Optimization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747713"/>
            <a:ext cx="8915400" cy="5791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Optimization problem </a:t>
            </a:r>
          </a:p>
          <a:p>
            <a:pPr lvl="1"/>
            <a:r>
              <a:rPr lang="en-US" dirty="0"/>
              <a:t>multiple possible solutions, pick the one that gives the most value or lowest cost</a:t>
            </a:r>
          </a:p>
          <a:p>
            <a:endParaRPr lang="en-US" sz="1300" dirty="0"/>
          </a:p>
          <a:p>
            <a:r>
              <a:rPr lang="en-US" dirty="0"/>
              <a:t>Discuss</a:t>
            </a:r>
          </a:p>
          <a:p>
            <a:pPr lvl="1"/>
            <a:r>
              <a:rPr lang="en-US" dirty="0"/>
              <a:t>Knapsack problem</a:t>
            </a:r>
          </a:p>
          <a:p>
            <a:pPr lvl="1"/>
            <a:r>
              <a:rPr lang="en-US" dirty="0"/>
              <a:t>Job Scheduling</a:t>
            </a:r>
          </a:p>
          <a:p>
            <a:endParaRPr lang="en-US" dirty="0"/>
          </a:p>
          <a:p>
            <a:r>
              <a:rPr lang="en-US" dirty="0"/>
              <a:t>Greedy: </a:t>
            </a:r>
          </a:p>
          <a:p>
            <a:pPr lvl="1"/>
            <a:r>
              <a:rPr lang="en-US" dirty="0"/>
              <a:t>Method:</a:t>
            </a:r>
          </a:p>
          <a:p>
            <a:pPr lvl="2"/>
            <a:r>
              <a:rPr lang="en-US" sz="2600" b="1" dirty="0"/>
              <a:t>Decide on a criterion </a:t>
            </a:r>
            <a:r>
              <a:rPr lang="en-US" sz="2600" dirty="0"/>
              <a:t>that reflects the measure you are optimizing for (value or cost)</a:t>
            </a:r>
          </a:p>
          <a:p>
            <a:pPr marL="914400" lvl="2" indent="0">
              <a:buNone/>
            </a:pPr>
            <a:r>
              <a:rPr lang="en-US" sz="2600" dirty="0"/>
              <a:t>      E.g. for Knapsack maximize the money (value)</a:t>
            </a:r>
          </a:p>
          <a:p>
            <a:pPr lvl="2"/>
            <a:r>
              <a:rPr lang="en-US" sz="2600" b="1" dirty="0"/>
              <a:t>take the action that is best now </a:t>
            </a:r>
            <a:r>
              <a:rPr lang="en-US" sz="2600" dirty="0"/>
              <a:t>(out of the current options) </a:t>
            </a:r>
            <a:r>
              <a:rPr lang="en-US" sz="2600" b="1" dirty="0"/>
              <a:t>according to your criterion </a:t>
            </a:r>
            <a:r>
              <a:rPr lang="en-US" sz="2600" dirty="0"/>
              <a:t>(i.e. pick a local optimal) and keep it (it will be part of the final solution). </a:t>
            </a:r>
          </a:p>
          <a:p>
            <a:pPr lvl="1"/>
            <a:r>
              <a:rPr lang="en-US" b="1" dirty="0"/>
              <a:t>It may miss the optimal solution</a:t>
            </a:r>
          </a:p>
          <a:p>
            <a:pPr lvl="1"/>
            <a:r>
              <a:rPr lang="en-US" b="1" dirty="0"/>
              <a:t>Builds the solution as it goes. </a:t>
            </a:r>
          </a:p>
          <a:p>
            <a:pPr lvl="2"/>
            <a:r>
              <a:rPr lang="en-US" dirty="0"/>
              <a:t>No choice is undone</a:t>
            </a:r>
          </a:p>
          <a:p>
            <a:pPr lvl="2"/>
            <a:r>
              <a:rPr lang="en-US" dirty="0"/>
              <a:t>No need to back trace it.</a:t>
            </a:r>
          </a:p>
          <a:p>
            <a:pPr lvl="2"/>
            <a:endParaRPr lang="en-US" sz="1300" dirty="0"/>
          </a:p>
          <a:p>
            <a:pPr lvl="1"/>
            <a:endParaRPr lang="en-US" sz="1300" dirty="0"/>
          </a:p>
          <a:p>
            <a:r>
              <a:rPr lang="en-US" sz="2900" dirty="0"/>
              <a:t>Terminology: </a:t>
            </a:r>
          </a:p>
          <a:p>
            <a:pPr lvl="1"/>
            <a:r>
              <a:rPr lang="en-US" sz="2600" i="1" dirty="0"/>
              <a:t>Problem</a:t>
            </a:r>
            <a:r>
              <a:rPr lang="en-US" sz="2600" dirty="0"/>
              <a:t> - general</a:t>
            </a:r>
          </a:p>
          <a:p>
            <a:pPr lvl="1"/>
            <a:r>
              <a:rPr lang="en-US" sz="2600" i="1" dirty="0"/>
              <a:t>Variations of a problem</a:t>
            </a:r>
            <a:r>
              <a:rPr lang="en-US" sz="2600" dirty="0"/>
              <a:t> – additional specification to the general problem </a:t>
            </a:r>
          </a:p>
          <a:p>
            <a:pPr lvl="1"/>
            <a:r>
              <a:rPr lang="en-US" sz="2600" i="1" dirty="0"/>
              <a:t>Instance of a problem</a:t>
            </a:r>
            <a:r>
              <a:rPr lang="en-US" sz="2600" dirty="0"/>
              <a:t> – specific data (what I use in examples are instances of the problem being discussed problem)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20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67956" y="55061"/>
            <a:ext cx="4966444" cy="6419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0000"/>
                </a:solidFill>
              </a:rPr>
              <a:t>The 0/1 Knapsack Problem</a:t>
            </a:r>
            <a:endParaRPr lang="en-US" sz="3200" dirty="0"/>
          </a:p>
        </p:txBody>
      </p:sp>
      <p:pic>
        <p:nvPicPr>
          <p:cNvPr id="7170" name="Picture 2" descr="https://upload.wikimedia.org/wikipedia/commons/thumb/f/fd/Knapsack.svg/250px-Knapsack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976" y="1034609"/>
            <a:ext cx="2544448" cy="179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68465" y="2903755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Image from </a:t>
            </a:r>
            <a:r>
              <a:rPr lang="en-US" sz="1200" dirty="0">
                <a:hlinkClick r:id="rId4"/>
              </a:rPr>
              <a:t>Wikipedia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5099788" y="696982"/>
            <a:ext cx="686361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 thief breaks into a store.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The maximum total weight that he can carry is </a:t>
            </a:r>
            <a:r>
              <a:rPr lang="en-US" sz="1600" i="1" dirty="0"/>
              <a:t>W</a:t>
            </a:r>
            <a:r>
              <a:rPr lang="en-US" sz="1600" dirty="0"/>
              <a:t>.   (Here W = 15kg)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There are </a:t>
            </a:r>
            <a:r>
              <a:rPr lang="en-US" sz="1600" i="1" dirty="0"/>
              <a:t>N</a:t>
            </a:r>
            <a:r>
              <a:rPr lang="en-US" sz="1600" dirty="0"/>
              <a:t> types of items at the store.      (Here N = 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Each type </a:t>
            </a:r>
            <a:r>
              <a:rPr lang="en-US" sz="1600" i="1" dirty="0" err="1"/>
              <a:t>t</a:t>
            </a:r>
            <a:r>
              <a:rPr lang="en-US" sz="1600" i="1" baseline="-25000" dirty="0" err="1"/>
              <a:t>i</a:t>
            </a:r>
            <a:r>
              <a:rPr lang="en-US" sz="1600" dirty="0"/>
              <a:t> has a value </a:t>
            </a:r>
            <a:r>
              <a:rPr lang="en-US" sz="1600" i="1" dirty="0"/>
              <a:t>v</a:t>
            </a:r>
            <a:r>
              <a:rPr lang="en-US" sz="1600" i="1" baseline="-25000" dirty="0"/>
              <a:t>i</a:t>
            </a:r>
            <a:r>
              <a:rPr lang="en-US" sz="1600" dirty="0"/>
              <a:t> and a weight </a:t>
            </a:r>
            <a:r>
              <a:rPr lang="en-US" sz="1600" i="1" dirty="0" err="1"/>
              <a:t>w</a:t>
            </a:r>
            <a:r>
              <a:rPr lang="en-US" sz="1600" i="1" baseline="-25000" dirty="0" err="1"/>
              <a:t>i</a:t>
            </a:r>
            <a:r>
              <a:rPr lang="en-US" sz="1600" dirty="0"/>
              <a:t>. </a:t>
            </a:r>
          </a:p>
          <a:p>
            <a:r>
              <a:rPr lang="en-US" sz="1600" dirty="0"/>
              <a:t>       (Here, clockwise: ($2, 2kg) , ($1, 1kg) , ($10, 4kg) , ($2, 1kg) , ($4, 12kg)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What is the </a:t>
            </a:r>
            <a:r>
              <a:rPr lang="en-US" sz="1600" u="sng" dirty="0"/>
              <a:t>maximum total </a:t>
            </a:r>
            <a:r>
              <a:rPr lang="en-US" sz="1600" b="1" u="sng" dirty="0"/>
              <a:t>value</a:t>
            </a:r>
            <a:r>
              <a:rPr lang="en-US" sz="1600" dirty="0"/>
              <a:t> that he can carry out?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Cannot load more than maximum weight.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Ok if did not fill to full weight(e.g. ok if items add to 12 kg, not 15kg)</a:t>
            </a:r>
          </a:p>
          <a:p>
            <a:r>
              <a:rPr lang="en-US" sz="1600" dirty="0"/>
              <a:t>        </a:t>
            </a:r>
            <a:endParaRPr lang="en-US" sz="14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u="sng" dirty="0"/>
              <a:t>What items should they pick</a:t>
            </a:r>
            <a:r>
              <a:rPr lang="en-US" sz="1400" dirty="0"/>
              <a:t>  to obtain this maximum value?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21" y="4531446"/>
            <a:ext cx="1152603" cy="118355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08824" y="4495800"/>
            <a:ext cx="4115776" cy="206210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0/1 Knapsack - </a:t>
            </a:r>
            <a:r>
              <a:rPr lang="en-US" sz="1600" dirty="0">
                <a:solidFill>
                  <a:srgbClr val="C00000"/>
                </a:solidFill>
              </a:rPr>
              <a:t>Only one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of each object type j. 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Other versions: 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a limited number, </a:t>
            </a:r>
            <a:r>
              <a:rPr lang="en-US" sz="1600" dirty="0" err="1"/>
              <a:t>c</a:t>
            </a:r>
            <a:r>
              <a:rPr lang="en-US" sz="1600" baseline="-25000" dirty="0" err="1"/>
              <a:t>j</a:t>
            </a:r>
            <a:r>
              <a:rPr lang="en-US" sz="1600" dirty="0"/>
              <a:t>, of each item type j.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an unlimited number of each item type j.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37224" y="4531446"/>
            <a:ext cx="5334976" cy="2162972"/>
          </a:xfrm>
          <a:prstGeom prst="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3A1B07D-3FB9-E721-9CA1-9FC358A565E5}"/>
                  </a:ext>
                </a:extLst>
              </p14:cNvPr>
              <p14:cNvContentPartPr/>
              <p14:nvPr/>
            </p14:nvContentPartPr>
            <p14:xfrm>
              <a:off x="5432400" y="2790720"/>
              <a:ext cx="3081240" cy="15512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3A1B07D-3FB9-E721-9CA1-9FC358A565E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23040" y="2781360"/>
                <a:ext cx="3099960" cy="156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6988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96851"/>
            <a:ext cx="8229600" cy="60959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0/1 Knapsack – Greedy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869949"/>
            <a:ext cx="8839200" cy="5791200"/>
          </a:xfrm>
        </p:spPr>
        <p:txBody>
          <a:bodyPr>
            <a:noAutofit/>
          </a:bodyPr>
          <a:lstStyle/>
          <a:p>
            <a:r>
              <a:rPr lang="en-US" sz="2400" dirty="0"/>
              <a:t>What would a greedy thief do for 0/1 Knapsack with W, N, (</a:t>
            </a:r>
            <a:r>
              <a:rPr lang="en-US" sz="2400" dirty="0" err="1"/>
              <a:t>v</a:t>
            </a:r>
            <a:r>
              <a:rPr lang="en-US" sz="2400" baseline="-25000" dirty="0" err="1"/>
              <a:t>j</a:t>
            </a:r>
            <a:r>
              <a:rPr lang="en-US" sz="2400" dirty="0"/>
              <a:t>, </a:t>
            </a:r>
            <a:r>
              <a:rPr lang="en-US" sz="2400" dirty="0" err="1"/>
              <a:t>w</a:t>
            </a:r>
            <a:r>
              <a:rPr lang="en-US" sz="2400" baseline="-25000" dirty="0" err="1"/>
              <a:t>j</a:t>
            </a:r>
            <a:r>
              <a:rPr lang="en-US" sz="2400" dirty="0"/>
              <a:t>)?</a:t>
            </a:r>
          </a:p>
          <a:p>
            <a:pPr lvl="1"/>
            <a:r>
              <a:rPr lang="en-US" sz="2000" dirty="0"/>
              <a:t>Criterion: value/weight ratio</a:t>
            </a:r>
          </a:p>
          <a:p>
            <a:pPr lvl="1"/>
            <a:r>
              <a:rPr lang="en-US" sz="2000" dirty="0"/>
              <a:t>Method: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i="1" dirty="0">
                <a:solidFill>
                  <a:prstClr val="black"/>
                </a:solidFill>
              </a:rPr>
              <a:t>	Sort the N items in decreasing order of ratio,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i="1" dirty="0">
                <a:solidFill>
                  <a:prstClr val="black"/>
                </a:solidFill>
              </a:rPr>
              <a:t>	While (still have objects and knapsack not full 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i="1" dirty="0">
                <a:solidFill>
                  <a:prstClr val="black"/>
                </a:solidFill>
              </a:rPr>
              <a:t>	       if next item, j, fits, take it: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i="1" dirty="0">
                <a:solidFill>
                  <a:prstClr val="black"/>
                </a:solidFill>
              </a:rPr>
              <a:t>		 update total value: res = res + </a:t>
            </a:r>
            <a:r>
              <a:rPr lang="en-US" sz="2000" i="1" dirty="0" err="1">
                <a:solidFill>
                  <a:prstClr val="black"/>
                </a:solidFill>
              </a:rPr>
              <a:t>v</a:t>
            </a:r>
            <a:r>
              <a:rPr lang="en-US" sz="2000" i="1" baseline="-25000" dirty="0" err="1">
                <a:solidFill>
                  <a:prstClr val="black"/>
                </a:solidFill>
              </a:rPr>
              <a:t>j</a:t>
            </a:r>
            <a:r>
              <a:rPr lang="en-US" sz="2000" i="1" dirty="0">
                <a:solidFill>
                  <a:prstClr val="black"/>
                </a:solidFill>
              </a:rPr>
              <a:t>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i="1" dirty="0">
                <a:solidFill>
                  <a:prstClr val="black"/>
                </a:solidFill>
              </a:rPr>
              <a:t>		 update the remaining weight: </a:t>
            </a:r>
            <a:r>
              <a:rPr lang="en-US" sz="2000" i="1" dirty="0" err="1">
                <a:solidFill>
                  <a:prstClr val="black"/>
                </a:solidFill>
              </a:rPr>
              <a:t>wrem</a:t>
            </a:r>
            <a:r>
              <a:rPr lang="en-US" sz="2000" i="1" dirty="0">
                <a:solidFill>
                  <a:prstClr val="black"/>
                </a:solidFill>
              </a:rPr>
              <a:t> = </a:t>
            </a:r>
            <a:r>
              <a:rPr lang="en-US" sz="2000" i="1" dirty="0" err="1">
                <a:solidFill>
                  <a:prstClr val="black"/>
                </a:solidFill>
              </a:rPr>
              <a:t>wrem</a:t>
            </a:r>
            <a:r>
              <a:rPr lang="en-US" sz="2000" i="1" dirty="0">
                <a:solidFill>
                  <a:prstClr val="black"/>
                </a:solidFill>
              </a:rPr>
              <a:t> – </a:t>
            </a:r>
            <a:r>
              <a:rPr lang="en-US" sz="2000" i="1" dirty="0" err="1">
                <a:solidFill>
                  <a:prstClr val="black"/>
                </a:solidFill>
              </a:rPr>
              <a:t>w</a:t>
            </a:r>
            <a:r>
              <a:rPr lang="en-US" sz="2000" i="1" baseline="-25000" dirty="0" err="1">
                <a:solidFill>
                  <a:prstClr val="black"/>
                </a:solidFill>
              </a:rPr>
              <a:t>j</a:t>
            </a:r>
            <a:r>
              <a:rPr lang="en-US" sz="2000" i="1" dirty="0">
                <a:solidFill>
                  <a:prstClr val="black"/>
                </a:solidFill>
              </a:rPr>
              <a:t>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i="1" dirty="0">
                <a:solidFill>
                  <a:prstClr val="black"/>
                </a:solidFill>
              </a:rPr>
              <a:t>	       else skip it</a:t>
            </a:r>
          </a:p>
          <a:p>
            <a:pPr lvl="2"/>
            <a:endParaRPr lang="en-US" sz="1800" dirty="0"/>
          </a:p>
          <a:p>
            <a:pPr lvl="1"/>
            <a:r>
              <a:rPr lang="en-US" sz="2000" dirty="0"/>
              <a:t>Does NOT give an optimal solution. See next page.</a:t>
            </a:r>
          </a:p>
          <a:p>
            <a:pPr lvl="1"/>
            <a:r>
              <a:rPr lang="en-US" sz="2000" dirty="0"/>
              <a:t>Time complexity: ______________</a:t>
            </a:r>
          </a:p>
          <a:p>
            <a:pPr lvl="1"/>
            <a:r>
              <a:rPr lang="en-US" sz="2000" dirty="0"/>
              <a:t>Space complexity: _____________</a:t>
            </a:r>
          </a:p>
          <a:p>
            <a:endParaRPr lang="en-US" sz="2400" dirty="0"/>
          </a:p>
          <a:p>
            <a:r>
              <a:rPr lang="en-US" sz="2400" dirty="0"/>
              <a:t>What if we could take fractions of an item? Does Greedy with ratio give the optimal solution? </a:t>
            </a:r>
            <a:r>
              <a:rPr lang="en-US" sz="1800" dirty="0"/>
              <a:t>(Prove or give counter-example)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296841C-DDF4-77DA-F67F-9CB598FB86DD}"/>
                  </a:ext>
                </a:extLst>
              </p14:cNvPr>
              <p14:cNvContentPartPr/>
              <p14:nvPr/>
            </p14:nvContentPartPr>
            <p14:xfrm>
              <a:off x="2833920" y="1287720"/>
              <a:ext cx="9036720" cy="39542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296841C-DDF4-77DA-F67F-9CB598FB86D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24560" y="1278360"/>
                <a:ext cx="9055440" cy="397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08506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778529"/>
              </p:ext>
            </p:extLst>
          </p:nvPr>
        </p:nvGraphicFramePr>
        <p:xfrm>
          <a:off x="8666219" y="5607267"/>
          <a:ext cx="119634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783">
                  <a:extLst>
                    <a:ext uri="{9D8B030D-6E8A-4147-A177-3AD203B41FA5}">
                      <a16:colId xmlns:a16="http://schemas.microsoft.com/office/drawing/2014/main" val="305208820"/>
                    </a:ext>
                  </a:extLst>
                </a:gridCol>
                <a:gridCol w="398783">
                  <a:extLst>
                    <a:ext uri="{9D8B030D-6E8A-4147-A177-3AD203B41FA5}">
                      <a16:colId xmlns:a16="http://schemas.microsoft.com/office/drawing/2014/main" val="1656973802"/>
                    </a:ext>
                  </a:extLst>
                </a:gridCol>
                <a:gridCol w="398783">
                  <a:extLst>
                    <a:ext uri="{9D8B030D-6E8A-4147-A177-3AD203B41FA5}">
                      <a16:colId xmlns:a16="http://schemas.microsoft.com/office/drawing/2014/main" val="1989626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5464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093" y="55450"/>
            <a:ext cx="8229600" cy="472875"/>
          </a:xfrm>
        </p:spPr>
        <p:txBody>
          <a:bodyPr>
            <a:noAutofit/>
          </a:bodyPr>
          <a:lstStyle/>
          <a:p>
            <a:r>
              <a:rPr lang="en-US" sz="3600" dirty="0"/>
              <a:t>0/1 Knapsack, Greedy, </a:t>
            </a:r>
            <a:r>
              <a:rPr lang="en-US" sz="3600" b="1" dirty="0">
                <a:solidFill>
                  <a:srgbClr val="C00000"/>
                </a:solidFill>
              </a:rPr>
              <a:t>Ratio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943093" y="5638800"/>
          <a:ext cx="8305815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515">
                  <a:extLst>
                    <a:ext uri="{9D8B030D-6E8A-4147-A177-3AD203B41FA5}">
                      <a16:colId xmlns:a16="http://schemas.microsoft.com/office/drawing/2014/main" val="3204006485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1697682315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1166061141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3618821996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1555223917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1110732598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4112483928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506213351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2009595335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2836727580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417252483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3421012395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2938966647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1840499504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4200939935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2866207373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736305523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2925169710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3597695838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3066893467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35677452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7291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01556" y="6013000"/>
            <a:ext cx="2453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W=21 (knapsack capacity is 21)</a:t>
            </a: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8679163"/>
              </p:ext>
            </p:extLst>
          </p:nvPr>
        </p:nvGraphicFramePr>
        <p:xfrm>
          <a:off x="1776778" y="921177"/>
          <a:ext cx="43192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9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9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sz="1400" dirty="0"/>
                        <a:t>Value</a:t>
                      </a:r>
                      <a:r>
                        <a:rPr lang="en-US" sz="1400" baseline="0" dirty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2"/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sz="1400" dirty="0"/>
                        <a:t>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4/3= </a:t>
                      </a: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5/4=</a:t>
                      </a:r>
                    </a:p>
                    <a:p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11/7=</a:t>
                      </a: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14/8=</a:t>
                      </a: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15/9=</a:t>
                      </a: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 gridSpan="6">
                  <a:txBody>
                    <a:bodyPr/>
                    <a:lstStyle/>
                    <a:p>
                      <a:r>
                        <a:rPr lang="en-US" sz="1400" dirty="0"/>
                        <a:t>Reordered decreasing by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ratio</a:t>
                      </a:r>
                      <a:r>
                        <a:rPr lang="en-US" sz="1400" dirty="0"/>
                        <a:t>:  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D,   E,   C,   A,  B</a:t>
                      </a:r>
                    </a:p>
                    <a:p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                                     </a:t>
                      </a:r>
                      <a:r>
                        <a:rPr lang="en-US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1.75,  1.67, 1.57,   1.3,   1.25</a:t>
                      </a:r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983510"/>
              </p:ext>
            </p:extLst>
          </p:nvPr>
        </p:nvGraphicFramePr>
        <p:xfrm>
          <a:off x="1925762" y="5616259"/>
          <a:ext cx="31607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97">
                  <a:extLst>
                    <a:ext uri="{9D8B030D-6E8A-4147-A177-3AD203B41FA5}">
                      <a16:colId xmlns:a16="http://schemas.microsoft.com/office/drawing/2014/main" val="3125022960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1275573910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3641252500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926036789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299879581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3902169457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4003008929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821576432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90964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016899"/>
              </p:ext>
            </p:extLst>
          </p:nvPr>
        </p:nvGraphicFramePr>
        <p:xfrm>
          <a:off x="5115296" y="5607781"/>
          <a:ext cx="355092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547">
                  <a:extLst>
                    <a:ext uri="{9D8B030D-6E8A-4147-A177-3AD203B41FA5}">
                      <a16:colId xmlns:a16="http://schemas.microsoft.com/office/drawing/2014/main" val="1321419043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3607427117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1605182503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976038914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918514728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3330306232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1587329365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3319291640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13725277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6296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887292" y="5302250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 (1.75=14/8)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14714" y="5319000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 (1.67=15/9)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27748" y="5294766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(1.3=4/3)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79668" y="6260068"/>
            <a:ext cx="5820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Total value = value(D) + value(E)  + value(A) =14 + 15 + 4 =33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619767"/>
              </p:ext>
            </p:extLst>
          </p:nvPr>
        </p:nvGraphicFramePr>
        <p:xfrm>
          <a:off x="6363071" y="3581878"/>
          <a:ext cx="119634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783">
                  <a:extLst>
                    <a:ext uri="{9D8B030D-6E8A-4147-A177-3AD203B41FA5}">
                      <a16:colId xmlns:a16="http://schemas.microsoft.com/office/drawing/2014/main" val="305208820"/>
                    </a:ext>
                  </a:extLst>
                </a:gridCol>
                <a:gridCol w="398783">
                  <a:extLst>
                    <a:ext uri="{9D8B030D-6E8A-4147-A177-3AD203B41FA5}">
                      <a16:colId xmlns:a16="http://schemas.microsoft.com/office/drawing/2014/main" val="1656973802"/>
                    </a:ext>
                  </a:extLst>
                </a:gridCol>
                <a:gridCol w="398783">
                  <a:extLst>
                    <a:ext uri="{9D8B030D-6E8A-4147-A177-3AD203B41FA5}">
                      <a16:colId xmlns:a16="http://schemas.microsoft.com/office/drawing/2014/main" val="1989626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546403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004641"/>
              </p:ext>
            </p:extLst>
          </p:nvPr>
        </p:nvGraphicFramePr>
        <p:xfrm>
          <a:off x="6400800" y="4277360"/>
          <a:ext cx="15864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623">
                  <a:extLst>
                    <a:ext uri="{9D8B030D-6E8A-4147-A177-3AD203B41FA5}">
                      <a16:colId xmlns:a16="http://schemas.microsoft.com/office/drawing/2014/main" val="232159963"/>
                    </a:ext>
                  </a:extLst>
                </a:gridCol>
                <a:gridCol w="396623">
                  <a:extLst>
                    <a:ext uri="{9D8B030D-6E8A-4147-A177-3AD203B41FA5}">
                      <a16:colId xmlns:a16="http://schemas.microsoft.com/office/drawing/2014/main" val="459033437"/>
                    </a:ext>
                  </a:extLst>
                </a:gridCol>
                <a:gridCol w="396623">
                  <a:extLst>
                    <a:ext uri="{9D8B030D-6E8A-4147-A177-3AD203B41FA5}">
                      <a16:colId xmlns:a16="http://schemas.microsoft.com/office/drawing/2014/main" val="1157538066"/>
                    </a:ext>
                  </a:extLst>
                </a:gridCol>
                <a:gridCol w="396623">
                  <a:extLst>
                    <a:ext uri="{9D8B030D-6E8A-4147-A177-3AD203B41FA5}">
                      <a16:colId xmlns:a16="http://schemas.microsoft.com/office/drawing/2014/main" val="443307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2609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312814"/>
              </p:ext>
            </p:extLst>
          </p:nvPr>
        </p:nvGraphicFramePr>
        <p:xfrm>
          <a:off x="6373580" y="2819071"/>
          <a:ext cx="27645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934">
                  <a:extLst>
                    <a:ext uri="{9D8B030D-6E8A-4147-A177-3AD203B41FA5}">
                      <a16:colId xmlns:a16="http://schemas.microsoft.com/office/drawing/2014/main" val="1505445615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79449735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3520465647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265221969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1229537919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1171471827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2405637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364408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861167"/>
              </p:ext>
            </p:extLst>
          </p:nvPr>
        </p:nvGraphicFramePr>
        <p:xfrm>
          <a:off x="6318949" y="1230868"/>
          <a:ext cx="31607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97">
                  <a:extLst>
                    <a:ext uri="{9D8B030D-6E8A-4147-A177-3AD203B41FA5}">
                      <a16:colId xmlns:a16="http://schemas.microsoft.com/office/drawing/2014/main" val="3125022960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1275573910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3641252500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926036789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299879581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3902169457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4003008929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821576432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90964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9438"/>
              </p:ext>
            </p:extLst>
          </p:nvPr>
        </p:nvGraphicFramePr>
        <p:xfrm>
          <a:off x="6336790" y="2002826"/>
          <a:ext cx="355092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547">
                  <a:extLst>
                    <a:ext uri="{9D8B030D-6E8A-4147-A177-3AD203B41FA5}">
                      <a16:colId xmlns:a16="http://schemas.microsoft.com/office/drawing/2014/main" val="1321419043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3607427117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1605182503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976038914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918514728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3330306232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1587329365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3319291640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13725277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6296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324600" y="3964859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 (</a:t>
            </a:r>
            <a:r>
              <a:rPr lang="en-US" b="1" dirty="0">
                <a:solidFill>
                  <a:srgbClr val="C00000"/>
                </a:solidFill>
              </a:rPr>
              <a:t>1.25</a:t>
            </a:r>
            <a:r>
              <a:rPr lang="en-US" dirty="0"/>
              <a:t>=5/4)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95719" y="2517059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 (</a:t>
            </a:r>
            <a:r>
              <a:rPr lang="en-US" b="1" dirty="0">
                <a:solidFill>
                  <a:srgbClr val="C00000"/>
                </a:solidFill>
              </a:rPr>
              <a:t>1.57</a:t>
            </a:r>
            <a:r>
              <a:rPr lang="en-US" dirty="0"/>
              <a:t>=11/7)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80479" y="916859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 (</a:t>
            </a:r>
            <a:r>
              <a:rPr lang="en-US" b="1" dirty="0">
                <a:solidFill>
                  <a:srgbClr val="C00000"/>
                </a:solidFill>
              </a:rPr>
              <a:t>1.75</a:t>
            </a:r>
            <a:r>
              <a:rPr lang="en-US" dirty="0"/>
              <a:t>=14/8)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36208" y="1714045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 (</a:t>
            </a:r>
            <a:r>
              <a:rPr lang="en-US" b="1" dirty="0">
                <a:solidFill>
                  <a:srgbClr val="C00000"/>
                </a:solidFill>
              </a:rPr>
              <a:t>1.67</a:t>
            </a:r>
            <a:r>
              <a:rPr lang="en-US" dirty="0"/>
              <a:t>=15/9)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24600" y="3269377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(</a:t>
            </a:r>
            <a:r>
              <a:rPr lang="en-US" b="1" dirty="0">
                <a:solidFill>
                  <a:srgbClr val="C00000"/>
                </a:solidFill>
              </a:rPr>
              <a:t>1.3</a:t>
            </a:r>
            <a:r>
              <a:rPr lang="en-US" dirty="0"/>
              <a:t>=4/3)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6271336" y="2525680"/>
            <a:ext cx="2948865" cy="7255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279340" y="4139575"/>
            <a:ext cx="1950261" cy="4904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76778" y="3290154"/>
            <a:ext cx="4578465" cy="175432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Sort items in decreasing order of ratio,</a:t>
            </a:r>
          </a:p>
          <a:p>
            <a:r>
              <a:rPr lang="en-US" i="1" dirty="0"/>
              <a:t>While (still have objects and knapsack not full )</a:t>
            </a:r>
          </a:p>
          <a:p>
            <a:r>
              <a:rPr lang="en-US" i="1" dirty="0"/>
              <a:t>     if next item, j, fits, take it: </a:t>
            </a:r>
          </a:p>
          <a:p>
            <a:r>
              <a:rPr lang="en-US" i="1" dirty="0"/>
              <a:t>          update total value: res = res + </a:t>
            </a:r>
            <a:r>
              <a:rPr lang="en-US" i="1" dirty="0" err="1"/>
              <a:t>v</a:t>
            </a:r>
            <a:r>
              <a:rPr lang="en-US" i="1" baseline="-25000" dirty="0" err="1"/>
              <a:t>j</a:t>
            </a:r>
            <a:endParaRPr lang="en-US" i="1" baseline="-25000" dirty="0"/>
          </a:p>
          <a:p>
            <a:r>
              <a:rPr lang="en-US" i="1" dirty="0"/>
              <a:t>          update the remaining weight W = W-</a:t>
            </a:r>
            <a:r>
              <a:rPr lang="en-US" i="1" dirty="0" err="1"/>
              <a:t>w</a:t>
            </a:r>
            <a:r>
              <a:rPr lang="en-US" i="1" baseline="-25000" dirty="0" err="1"/>
              <a:t>j</a:t>
            </a:r>
            <a:endParaRPr lang="en-US" i="1" baseline="-25000" dirty="0"/>
          </a:p>
          <a:p>
            <a:r>
              <a:rPr lang="en-US" i="1" dirty="0"/>
              <a:t>     else skip 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CBFF8-4844-BEB4-59A6-D314291DCCD8}"/>
              </a:ext>
            </a:extLst>
          </p:cNvPr>
          <p:cNvSpPr txBox="1"/>
          <p:nvPr/>
        </p:nvSpPr>
        <p:spPr>
          <a:xfrm>
            <a:off x="6248400" y="609600"/>
            <a:ext cx="3256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Reordered decreasing by </a:t>
            </a:r>
            <a:r>
              <a:rPr lang="en-US" sz="2000" b="1" dirty="0">
                <a:solidFill>
                  <a:srgbClr val="C00000"/>
                </a:solidFill>
              </a:rPr>
              <a:t>ratio</a:t>
            </a:r>
            <a:r>
              <a:rPr lang="en-US" sz="2000" dirty="0"/>
              <a:t>: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07A80F95-36A0-A061-A99A-8F6CC998ADAE}"/>
                  </a:ext>
                </a:extLst>
              </p14:cNvPr>
              <p14:cNvContentPartPr/>
              <p14:nvPr/>
            </p14:nvContentPartPr>
            <p14:xfrm>
              <a:off x="2079000" y="754920"/>
              <a:ext cx="5720040" cy="5904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07A80F95-36A0-A061-A99A-8F6CC998AD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69640" y="745560"/>
                <a:ext cx="5738760" cy="592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94576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56001" y="5788223"/>
            <a:ext cx="2453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W=21 (knapsack capacity is 21)</a:t>
            </a:r>
          </a:p>
        </p:txBody>
      </p:sp>
      <p:graphicFrame>
        <p:nvGraphicFramePr>
          <p:cNvPr id="4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202129"/>
              </p:ext>
            </p:extLst>
          </p:nvPr>
        </p:nvGraphicFramePr>
        <p:xfrm>
          <a:off x="1656001" y="5261582"/>
          <a:ext cx="830581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515">
                  <a:extLst>
                    <a:ext uri="{9D8B030D-6E8A-4147-A177-3AD203B41FA5}">
                      <a16:colId xmlns:a16="http://schemas.microsoft.com/office/drawing/2014/main" val="3204006485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1697682315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1166061141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3618821996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1555223917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1110732598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4112483928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506213351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2009595335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2836727580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417252483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3421012395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2938966647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1840499504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4200939935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2866207373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736305523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2925169710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3597695838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3066893467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3567745222"/>
                    </a:ext>
                  </a:extLst>
                </a:gridCol>
              </a:tblGrid>
              <a:tr h="3440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729137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483626"/>
              </p:ext>
            </p:extLst>
          </p:nvPr>
        </p:nvGraphicFramePr>
        <p:xfrm>
          <a:off x="6363070" y="4048760"/>
          <a:ext cx="119634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783">
                  <a:extLst>
                    <a:ext uri="{9D8B030D-6E8A-4147-A177-3AD203B41FA5}">
                      <a16:colId xmlns:a16="http://schemas.microsoft.com/office/drawing/2014/main" val="305208820"/>
                    </a:ext>
                  </a:extLst>
                </a:gridCol>
                <a:gridCol w="398783">
                  <a:extLst>
                    <a:ext uri="{9D8B030D-6E8A-4147-A177-3AD203B41FA5}">
                      <a16:colId xmlns:a16="http://schemas.microsoft.com/office/drawing/2014/main" val="1656973802"/>
                    </a:ext>
                  </a:extLst>
                </a:gridCol>
                <a:gridCol w="398783">
                  <a:extLst>
                    <a:ext uri="{9D8B030D-6E8A-4147-A177-3AD203B41FA5}">
                      <a16:colId xmlns:a16="http://schemas.microsoft.com/office/drawing/2014/main" val="1989626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546403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13077"/>
              </p:ext>
            </p:extLst>
          </p:nvPr>
        </p:nvGraphicFramePr>
        <p:xfrm>
          <a:off x="6338308" y="3339251"/>
          <a:ext cx="15864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623">
                  <a:extLst>
                    <a:ext uri="{9D8B030D-6E8A-4147-A177-3AD203B41FA5}">
                      <a16:colId xmlns:a16="http://schemas.microsoft.com/office/drawing/2014/main" val="232159963"/>
                    </a:ext>
                  </a:extLst>
                </a:gridCol>
                <a:gridCol w="396623">
                  <a:extLst>
                    <a:ext uri="{9D8B030D-6E8A-4147-A177-3AD203B41FA5}">
                      <a16:colId xmlns:a16="http://schemas.microsoft.com/office/drawing/2014/main" val="459033437"/>
                    </a:ext>
                  </a:extLst>
                </a:gridCol>
                <a:gridCol w="396623">
                  <a:extLst>
                    <a:ext uri="{9D8B030D-6E8A-4147-A177-3AD203B41FA5}">
                      <a16:colId xmlns:a16="http://schemas.microsoft.com/office/drawing/2014/main" val="1157538066"/>
                    </a:ext>
                  </a:extLst>
                </a:gridCol>
                <a:gridCol w="396623">
                  <a:extLst>
                    <a:ext uri="{9D8B030D-6E8A-4147-A177-3AD203B41FA5}">
                      <a16:colId xmlns:a16="http://schemas.microsoft.com/office/drawing/2014/main" val="443307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26090"/>
                  </a:ext>
                </a:extLst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38439"/>
              </p:ext>
            </p:extLst>
          </p:nvPr>
        </p:nvGraphicFramePr>
        <p:xfrm>
          <a:off x="6373580" y="2640503"/>
          <a:ext cx="27645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934">
                  <a:extLst>
                    <a:ext uri="{9D8B030D-6E8A-4147-A177-3AD203B41FA5}">
                      <a16:colId xmlns:a16="http://schemas.microsoft.com/office/drawing/2014/main" val="1505445615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79449735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3520465647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265221969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1229537919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1171471827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2405637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364408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912784"/>
              </p:ext>
            </p:extLst>
          </p:nvPr>
        </p:nvGraphicFramePr>
        <p:xfrm>
          <a:off x="6364224" y="2048931"/>
          <a:ext cx="31607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97">
                  <a:extLst>
                    <a:ext uri="{9D8B030D-6E8A-4147-A177-3AD203B41FA5}">
                      <a16:colId xmlns:a16="http://schemas.microsoft.com/office/drawing/2014/main" val="3125022960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1275573910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3641252500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926036789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299879581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3902169457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4003008929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821576432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909640"/>
                  </a:ext>
                </a:extLst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981774"/>
              </p:ext>
            </p:extLst>
          </p:nvPr>
        </p:nvGraphicFramePr>
        <p:xfrm>
          <a:off x="6425182" y="1355581"/>
          <a:ext cx="355092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547">
                  <a:extLst>
                    <a:ext uri="{9D8B030D-6E8A-4147-A177-3AD203B41FA5}">
                      <a16:colId xmlns:a16="http://schemas.microsoft.com/office/drawing/2014/main" val="1321419043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3607427117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1605182503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976038914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918514728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3330306232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1587329365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3319291640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13725277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62960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6262108" y="3026750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 (</a:t>
            </a:r>
            <a:r>
              <a:rPr lang="en-US" b="1" dirty="0">
                <a:solidFill>
                  <a:srgbClr val="C00000"/>
                </a:solidFill>
              </a:rPr>
              <a:t>5</a:t>
            </a:r>
            <a:r>
              <a:rPr lang="en-US" dirty="0"/>
              <a:t>$)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295720" y="2338491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 (</a:t>
            </a:r>
            <a:r>
              <a:rPr lang="en-US" b="1" dirty="0">
                <a:solidFill>
                  <a:srgbClr val="C00000"/>
                </a:solidFill>
              </a:rPr>
              <a:t>11</a:t>
            </a:r>
            <a:r>
              <a:rPr lang="en-US" dirty="0"/>
              <a:t>$)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325755" y="1734922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 (</a:t>
            </a:r>
            <a:r>
              <a:rPr lang="en-US" b="1" dirty="0">
                <a:solidFill>
                  <a:srgbClr val="C00000"/>
                </a:solidFill>
              </a:rPr>
              <a:t>14</a:t>
            </a:r>
            <a:r>
              <a:rPr lang="en-US" dirty="0"/>
              <a:t>$)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324601" y="1066800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 (</a:t>
            </a:r>
            <a:r>
              <a:rPr lang="en-US" b="1" dirty="0">
                <a:solidFill>
                  <a:srgbClr val="C00000"/>
                </a:solidFill>
              </a:rPr>
              <a:t>15</a:t>
            </a:r>
            <a:r>
              <a:rPr lang="en-US" dirty="0"/>
              <a:t>$)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324600" y="3745468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(</a:t>
            </a:r>
            <a:r>
              <a:rPr lang="en-US" b="1" dirty="0">
                <a:solidFill>
                  <a:srgbClr val="C00000"/>
                </a:solidFill>
              </a:rPr>
              <a:t>4</a:t>
            </a:r>
            <a:r>
              <a:rPr lang="en-US" dirty="0"/>
              <a:t>$)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44455" y="5109183"/>
            <a:ext cx="536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0/1</a:t>
            </a:r>
          </a:p>
          <a:p>
            <a:r>
              <a:rPr lang="en-US" dirty="0"/>
              <a:t>NF</a:t>
            </a:r>
          </a:p>
        </p:txBody>
      </p:sp>
      <p:graphicFrame>
        <p:nvGraphicFramePr>
          <p:cNvPr id="6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6428967"/>
              </p:ext>
            </p:extLst>
          </p:nvPr>
        </p:nvGraphicFramePr>
        <p:xfrm>
          <a:off x="1671658" y="1291618"/>
          <a:ext cx="449580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lang="en-US" sz="16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sz="1600" dirty="0"/>
                        <a:t>Value</a:t>
                      </a:r>
                      <a:r>
                        <a:rPr lang="en-US" sz="1600" baseline="0" dirty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sz="16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2"/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 gridSpan="6">
                  <a:txBody>
                    <a:bodyPr/>
                    <a:lstStyle/>
                    <a:p>
                      <a:r>
                        <a:rPr lang="en-US" sz="1600" dirty="0"/>
                        <a:t>Reordered decreasing by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value</a:t>
                      </a:r>
                      <a:r>
                        <a:rPr lang="en-US" sz="1600" dirty="0"/>
                        <a:t>:  </a:t>
                      </a:r>
                      <a:r>
                        <a:rPr 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E, D, C, B, A</a:t>
                      </a:r>
                      <a:endParaRPr lang="en-US" sz="1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084490"/>
              </p:ext>
            </p:extLst>
          </p:nvPr>
        </p:nvGraphicFramePr>
        <p:xfrm>
          <a:off x="1646859" y="5195542"/>
          <a:ext cx="355092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547">
                  <a:extLst>
                    <a:ext uri="{9D8B030D-6E8A-4147-A177-3AD203B41FA5}">
                      <a16:colId xmlns:a16="http://schemas.microsoft.com/office/drawing/2014/main" val="1321419043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3607427117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1605182503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976038914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918514728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3330306232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1587329365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3319291640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13725277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62960"/>
                  </a:ext>
                </a:extLst>
              </a:tr>
            </a:tbl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1546278" y="4906761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 (15$)</a:t>
            </a:r>
          </a:p>
        </p:txBody>
      </p:sp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073204"/>
              </p:ext>
            </p:extLst>
          </p:nvPr>
        </p:nvGraphicFramePr>
        <p:xfrm>
          <a:off x="5221224" y="5200622"/>
          <a:ext cx="31607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97">
                  <a:extLst>
                    <a:ext uri="{9D8B030D-6E8A-4147-A177-3AD203B41FA5}">
                      <a16:colId xmlns:a16="http://schemas.microsoft.com/office/drawing/2014/main" val="3125022960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1275573910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3641252500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926036789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299879581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3902169457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4003008929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821576432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909640"/>
                  </a:ext>
                </a:extLst>
              </a:tr>
            </a:tbl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5182755" y="4886613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 (14$)</a:t>
            </a:r>
          </a:p>
        </p:txBody>
      </p:sp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12784"/>
              </p:ext>
            </p:extLst>
          </p:nvPr>
        </p:nvGraphicFramePr>
        <p:xfrm>
          <a:off x="8375204" y="5201797"/>
          <a:ext cx="15864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623">
                  <a:extLst>
                    <a:ext uri="{9D8B030D-6E8A-4147-A177-3AD203B41FA5}">
                      <a16:colId xmlns:a16="http://schemas.microsoft.com/office/drawing/2014/main" val="232159963"/>
                    </a:ext>
                  </a:extLst>
                </a:gridCol>
                <a:gridCol w="396623">
                  <a:extLst>
                    <a:ext uri="{9D8B030D-6E8A-4147-A177-3AD203B41FA5}">
                      <a16:colId xmlns:a16="http://schemas.microsoft.com/office/drawing/2014/main" val="459033437"/>
                    </a:ext>
                  </a:extLst>
                </a:gridCol>
                <a:gridCol w="396623">
                  <a:extLst>
                    <a:ext uri="{9D8B030D-6E8A-4147-A177-3AD203B41FA5}">
                      <a16:colId xmlns:a16="http://schemas.microsoft.com/office/drawing/2014/main" val="1157538066"/>
                    </a:ext>
                  </a:extLst>
                </a:gridCol>
                <a:gridCol w="396623">
                  <a:extLst>
                    <a:ext uri="{9D8B030D-6E8A-4147-A177-3AD203B41FA5}">
                      <a16:colId xmlns:a16="http://schemas.microsoft.com/office/drawing/2014/main" val="443307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26090"/>
                  </a:ext>
                </a:extLst>
              </a:tr>
            </a:tbl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8299004" y="4889296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 (5$)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841AE5D7-1313-4091-B2C2-D6547B9E3D4A}"/>
              </a:ext>
            </a:extLst>
          </p:cNvPr>
          <p:cNvSpPr txBox="1">
            <a:spLocks/>
          </p:cNvSpPr>
          <p:nvPr/>
        </p:nvSpPr>
        <p:spPr>
          <a:xfrm>
            <a:off x="2052660" y="146259"/>
            <a:ext cx="8229600" cy="4728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0/1 Knapsack , Greedy, </a:t>
            </a:r>
            <a:r>
              <a:rPr lang="en-US" sz="3600" b="1" dirty="0">
                <a:solidFill>
                  <a:srgbClr val="C00000"/>
                </a:solidFill>
              </a:rPr>
              <a:t>Value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7C87EAF-3FE9-4505-B0CA-5E4F700EEA85}"/>
              </a:ext>
            </a:extLst>
          </p:cNvPr>
          <p:cNvCxnSpPr>
            <a:cxnSpLocks/>
          </p:cNvCxnSpPr>
          <p:nvPr/>
        </p:nvCxnSpPr>
        <p:spPr>
          <a:xfrm>
            <a:off x="6271336" y="2525680"/>
            <a:ext cx="2866782" cy="674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362AC99-862C-7C4A-B9EE-8F7C261C94BB}"/>
              </a:ext>
            </a:extLst>
          </p:cNvPr>
          <p:cNvSpPr txBox="1"/>
          <p:nvPr/>
        </p:nvSpPr>
        <p:spPr>
          <a:xfrm>
            <a:off x="6336640" y="761738"/>
            <a:ext cx="3212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Reordered decreasing by </a:t>
            </a:r>
            <a:r>
              <a:rPr lang="en-US" sz="2000" b="1" dirty="0">
                <a:solidFill>
                  <a:srgbClr val="C00000"/>
                </a:solidFill>
              </a:rPr>
              <a:t>value</a:t>
            </a:r>
            <a:r>
              <a:rPr lang="en-US" sz="2000" dirty="0">
                <a:solidFill>
                  <a:srgbClr val="C00000"/>
                </a:solidFill>
              </a:rPr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602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540" y="29417"/>
            <a:ext cx="7806978" cy="921910"/>
          </a:xfrm>
        </p:spPr>
        <p:txBody>
          <a:bodyPr>
            <a:noAutofit/>
          </a:bodyPr>
          <a:lstStyle/>
          <a:p>
            <a:r>
              <a:rPr lang="en-US" sz="2800" dirty="0"/>
              <a:t>Greedy does NOT always give the optimum solution</a:t>
            </a:r>
            <a:br>
              <a:rPr lang="en-US" sz="2800" dirty="0"/>
            </a:br>
            <a:r>
              <a:rPr lang="en-US" sz="2800" dirty="0"/>
              <a:t>- Proof by counter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419" y="951327"/>
            <a:ext cx="7650381" cy="5877256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Goal: construct a </a:t>
            </a:r>
            <a:r>
              <a:rPr lang="en-US" sz="1800" b="1" dirty="0"/>
              <a:t>0/1</a:t>
            </a:r>
            <a:r>
              <a:rPr lang="en-US" sz="1800" dirty="0"/>
              <a:t> Knapsack instance where Greedy (with the </a:t>
            </a:r>
            <a:r>
              <a:rPr lang="en-US" sz="1800" b="1" dirty="0"/>
              <a:t>ratio</a:t>
            </a:r>
            <a:r>
              <a:rPr lang="en-US" sz="1800" dirty="0"/>
              <a:t>)</a:t>
            </a:r>
            <a:r>
              <a:rPr lang="en-US" sz="1800" b="1" dirty="0"/>
              <a:t> </a:t>
            </a:r>
            <a:r>
              <a:rPr lang="en-US" sz="1800" dirty="0"/>
              <a:t>does not give the optimal answer. Produce: W, N, (</a:t>
            </a:r>
            <a:r>
              <a:rPr lang="en-US" sz="1800" dirty="0" err="1"/>
              <a:t>v</a:t>
            </a:r>
            <a:r>
              <a:rPr lang="en-US" sz="1800" baseline="-25000" dirty="0" err="1"/>
              <a:t>j</a:t>
            </a:r>
            <a:r>
              <a:rPr lang="en-US" sz="1800" dirty="0" err="1"/>
              <a:t>,w</a:t>
            </a:r>
            <a:r>
              <a:rPr lang="en-US" sz="1800" baseline="-25000" dirty="0" err="1"/>
              <a:t>j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endParaRPr lang="en-US" sz="700" dirty="0"/>
          </a:p>
          <a:p>
            <a:r>
              <a:rPr lang="en-US" sz="1800" dirty="0"/>
              <a:t>Intuition: We want Greedy to pick only one </a:t>
            </a:r>
            <a:r>
              <a:rPr lang="en-US" sz="1800" dirty="0" err="1"/>
              <a:t>item,A</a:t>
            </a:r>
            <a:r>
              <a:rPr lang="en-US" sz="1800" dirty="0"/>
              <a:t>, when in fact two other items, B and C, can be picked and together give a higher value </a:t>
            </a:r>
          </a:p>
          <a:p>
            <a:pPr lvl="1"/>
            <a:r>
              <a:rPr lang="en-US" sz="1600" dirty="0"/>
              <a:t>Start with B and C: make them same weight, same value</a:t>
            </a:r>
          </a:p>
          <a:p>
            <a:pPr lvl="1"/>
            <a:r>
              <a:rPr lang="en-US" sz="1600" dirty="0"/>
              <a:t>choose A </a:t>
            </a:r>
            <a:r>
              <a:rPr lang="en-US" sz="1600" dirty="0" err="1"/>
              <a:t>s.t.</a:t>
            </a:r>
            <a:r>
              <a:rPr lang="en-US" sz="1600" dirty="0"/>
              <a:t> it has higher ration than B (or C) , but value smaller than their sum</a:t>
            </a:r>
          </a:p>
          <a:p>
            <a:pPr lvl="1"/>
            <a:r>
              <a:rPr lang="en-US" sz="1600" dirty="0"/>
              <a:t>Try W = 2 =&gt; fails</a:t>
            </a:r>
          </a:p>
          <a:p>
            <a:pPr lvl="1"/>
            <a:r>
              <a:rPr lang="en-US" sz="1600" dirty="0"/>
              <a:t>Try W = 4, B = C = (2kg, $2) =&gt; fails</a:t>
            </a:r>
          </a:p>
          <a:p>
            <a:pPr lvl="1"/>
            <a:r>
              <a:rPr lang="en-US" sz="1600" dirty="0"/>
              <a:t>Try W = 4, B = C = (2kg, $4) =&gt; can make it work:</a:t>
            </a:r>
          </a:p>
          <a:p>
            <a:pPr lvl="2"/>
            <a:r>
              <a:rPr lang="en-US" sz="1600" dirty="0"/>
              <a:t>Item B: 2kg, $4  =&gt; ratio = 4/2 = 2</a:t>
            </a:r>
          </a:p>
          <a:p>
            <a:pPr lvl="2"/>
            <a:r>
              <a:rPr lang="en-US" sz="1600" dirty="0"/>
              <a:t>Item C: 2kg, $4 </a:t>
            </a:r>
          </a:p>
          <a:p>
            <a:pPr lvl="2"/>
            <a:r>
              <a:rPr lang="en-US" sz="1600" dirty="0"/>
              <a:t>Item A: 3kg, $7  (pick value </a:t>
            </a:r>
            <a:r>
              <a:rPr lang="en-US" sz="1600" dirty="0" err="1"/>
              <a:t>s.t.</a:t>
            </a:r>
            <a:r>
              <a:rPr lang="en-US" sz="1600" dirty="0"/>
              <a:t> ratio &gt; ratio(B) = 2)</a:t>
            </a:r>
          </a:p>
          <a:p>
            <a:pPr lvl="2"/>
            <a:r>
              <a:rPr lang="en-US" sz="1600" dirty="0"/>
              <a:t>Knapsack max weight: 4</a:t>
            </a:r>
          </a:p>
          <a:p>
            <a:pPr lvl="2"/>
            <a:r>
              <a:rPr lang="en-US" sz="1600" dirty="0"/>
              <a:t>=&gt; (W = 4, N = 3, ($7, 3kg), ($4, 2kg), ($4, 2kg)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Greedy: picks A, nothing else fits =&gt; $7</a:t>
            </a:r>
          </a:p>
          <a:p>
            <a:pPr lvl="1"/>
            <a:r>
              <a:rPr lang="en-US" sz="1600" dirty="0"/>
              <a:t>Optimal: B&amp;C =&gt; $8</a:t>
            </a:r>
          </a:p>
          <a:p>
            <a:pPr lvl="2"/>
            <a:endParaRPr lang="en-US" sz="1200" dirty="0"/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!!! You must double-check that Greedy would pick item A</a:t>
            </a:r>
            <a:r>
              <a:rPr lang="en-US" sz="1600" dirty="0"/>
              <a:t> 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      =&gt; check the ratios: 7/3 &gt; 4/2    (2.33 &gt; 2).</a:t>
            </a:r>
            <a:endParaRPr lang="en-US" sz="1600" i="1" dirty="0">
              <a:solidFill>
                <a:srgbClr val="FF0000"/>
              </a:solidFill>
            </a:endParaRPr>
          </a:p>
          <a:p>
            <a:pPr lvl="2"/>
            <a:r>
              <a:rPr lang="en-US" sz="1200" i="1" dirty="0"/>
              <a:t>If item A had value  5, Greedy would have picked B and C (optimal solution). 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13776" y="6529125"/>
            <a:ext cx="2133600" cy="365125"/>
          </a:xfrm>
        </p:spPr>
        <p:txBody>
          <a:bodyPr/>
          <a:lstStyle/>
          <a:p>
            <a:fld id="{7D96B568-7D3C-45B1-A9CC-4D2333E17166}" type="slidenum">
              <a:rPr lang="en-US" smtClean="0"/>
              <a:t>8</a:t>
            </a:fld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871592" y="708362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$6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557392" y="708362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$5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88363"/>
              </p:ext>
            </p:extLst>
          </p:nvPr>
        </p:nvGraphicFramePr>
        <p:xfrm>
          <a:off x="9208119" y="1401139"/>
          <a:ext cx="1143000" cy="371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254808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61191281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323321300"/>
                    </a:ext>
                  </a:extLst>
                </a:gridCol>
              </a:tblGrid>
              <a:tr h="3710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90105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850121"/>
              </p:ext>
            </p:extLst>
          </p:nvPr>
        </p:nvGraphicFramePr>
        <p:xfrm>
          <a:off x="9221227" y="2611626"/>
          <a:ext cx="762000" cy="371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254808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611912815"/>
                    </a:ext>
                  </a:extLst>
                </a:gridCol>
              </a:tblGrid>
              <a:tr h="3710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901054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664705"/>
              </p:ext>
            </p:extLst>
          </p:nvPr>
        </p:nvGraphicFramePr>
        <p:xfrm>
          <a:off x="9221227" y="2002026"/>
          <a:ext cx="762000" cy="371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254808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611912815"/>
                    </a:ext>
                  </a:extLst>
                </a:gridCol>
              </a:tblGrid>
              <a:tr h="3710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901054"/>
                  </a:ext>
                </a:extLst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793423"/>
              </p:ext>
            </p:extLst>
          </p:nvPr>
        </p:nvGraphicFramePr>
        <p:xfrm>
          <a:off x="7930983" y="4474284"/>
          <a:ext cx="1524000" cy="371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254808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61191281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3233213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51314252"/>
                    </a:ext>
                  </a:extLst>
                </a:gridCol>
              </a:tblGrid>
              <a:tr h="3710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901054"/>
                  </a:ext>
                </a:extLst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528975"/>
              </p:ext>
            </p:extLst>
          </p:nvPr>
        </p:nvGraphicFramePr>
        <p:xfrm>
          <a:off x="10210800" y="4440810"/>
          <a:ext cx="1524000" cy="371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254808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61191281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3233213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51314252"/>
                    </a:ext>
                  </a:extLst>
                </a:gridCol>
              </a:tblGrid>
              <a:tr h="3710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901054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517685"/>
              </p:ext>
            </p:extLst>
          </p:nvPr>
        </p:nvGraphicFramePr>
        <p:xfrm>
          <a:off x="7930983" y="4474284"/>
          <a:ext cx="1143000" cy="371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254808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61191281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323321300"/>
                    </a:ext>
                  </a:extLst>
                </a:gridCol>
              </a:tblGrid>
              <a:tr h="3710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901054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416208"/>
              </p:ext>
            </p:extLst>
          </p:nvPr>
        </p:nvGraphicFramePr>
        <p:xfrm>
          <a:off x="10972800" y="4448753"/>
          <a:ext cx="762000" cy="371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254808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611912815"/>
                    </a:ext>
                  </a:extLst>
                </a:gridCol>
              </a:tblGrid>
              <a:tr h="3710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901054"/>
                  </a:ext>
                </a:extLst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089614"/>
              </p:ext>
            </p:extLst>
          </p:nvPr>
        </p:nvGraphicFramePr>
        <p:xfrm>
          <a:off x="10210799" y="4456696"/>
          <a:ext cx="762000" cy="371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254808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611912815"/>
                    </a:ext>
                  </a:extLst>
                </a:gridCol>
              </a:tblGrid>
              <a:tr h="3710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901054"/>
                  </a:ext>
                </a:extLst>
              </a:tr>
            </a:tbl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10151380" y="4191000"/>
            <a:ext cx="1674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Optimal solution: $8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848600" y="4191000"/>
            <a:ext cx="1658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Greedy solution: $7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9114372" y="1143000"/>
            <a:ext cx="1340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Item A ($7, 3kg)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9153129" y="1725968"/>
            <a:ext cx="1333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Item B ($4, 2kg)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161806" y="2345532"/>
            <a:ext cx="1332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Item C ($4, 2kg)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011B346-F082-473D-95E3-5D238E0AB9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676496"/>
              </p:ext>
            </p:extLst>
          </p:nvPr>
        </p:nvGraphicFramePr>
        <p:xfrm>
          <a:off x="9220200" y="3288570"/>
          <a:ext cx="1524000" cy="371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254808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61191281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3233213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51314252"/>
                    </a:ext>
                  </a:extLst>
                </a:gridCol>
              </a:tblGrid>
              <a:tr h="3710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901054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93F01FD2-498F-402A-819B-F6DEB1443F5C}"/>
              </a:ext>
            </a:extLst>
          </p:cNvPr>
          <p:cNvSpPr txBox="1"/>
          <p:nvPr/>
        </p:nvSpPr>
        <p:spPr>
          <a:xfrm>
            <a:off x="9144000" y="3048000"/>
            <a:ext cx="1500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Knapsack: W= 4kg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CEB71D1-8B08-0F7C-9A5A-8E06A12740FA}"/>
              </a:ext>
            </a:extLst>
          </p:cNvPr>
          <p:cNvCxnSpPr>
            <a:cxnSpLocks/>
            <a:endCxn id="70" idx="0"/>
          </p:cNvCxnSpPr>
          <p:nvPr/>
        </p:nvCxnSpPr>
        <p:spPr>
          <a:xfrm flipH="1">
            <a:off x="8677930" y="3819916"/>
            <a:ext cx="999470" cy="371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157574A-1EE5-9C42-47AC-7AD1C1BD43EA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10226725" y="3819916"/>
            <a:ext cx="762000" cy="371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508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527419"/>
              </p:ext>
            </p:extLst>
          </p:nvPr>
        </p:nvGraphicFramePr>
        <p:xfrm>
          <a:off x="6363071" y="3947878"/>
          <a:ext cx="119634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783">
                  <a:extLst>
                    <a:ext uri="{9D8B030D-6E8A-4147-A177-3AD203B41FA5}">
                      <a16:colId xmlns:a16="http://schemas.microsoft.com/office/drawing/2014/main" val="305208820"/>
                    </a:ext>
                  </a:extLst>
                </a:gridCol>
                <a:gridCol w="398783">
                  <a:extLst>
                    <a:ext uri="{9D8B030D-6E8A-4147-A177-3AD203B41FA5}">
                      <a16:colId xmlns:a16="http://schemas.microsoft.com/office/drawing/2014/main" val="1656973802"/>
                    </a:ext>
                  </a:extLst>
                </a:gridCol>
                <a:gridCol w="398783">
                  <a:extLst>
                    <a:ext uri="{9D8B030D-6E8A-4147-A177-3AD203B41FA5}">
                      <a16:colId xmlns:a16="http://schemas.microsoft.com/office/drawing/2014/main" val="1989626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5464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5886" y="166240"/>
            <a:ext cx="8229600" cy="1003520"/>
          </a:xfrm>
        </p:spPr>
        <p:txBody>
          <a:bodyPr>
            <a:noAutofit/>
          </a:bodyPr>
          <a:lstStyle/>
          <a:p>
            <a:r>
              <a:rPr lang="en-US" sz="3200" dirty="0"/>
              <a:t>Variation: allow </a:t>
            </a:r>
            <a:r>
              <a:rPr lang="en-US" sz="3200" dirty="0">
                <a:solidFill>
                  <a:srgbClr val="C00000"/>
                </a:solidFill>
              </a:rPr>
              <a:t>fractions of items </a:t>
            </a:r>
            <a:r>
              <a:rPr lang="en-US" sz="3200" dirty="0"/>
              <a:t>=&gt; </a:t>
            </a:r>
            <a:br>
              <a:rPr lang="en-US" sz="3200" dirty="0"/>
            </a:br>
            <a:r>
              <a:rPr lang="en-US" sz="3200" dirty="0">
                <a:solidFill>
                  <a:srgbClr val="C00000"/>
                </a:solidFill>
              </a:rPr>
              <a:t>Greedy with ratio is optimal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B568-7D3C-45B1-A9CC-4D2333E17166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650963"/>
              </p:ext>
            </p:extLst>
          </p:nvPr>
        </p:nvGraphicFramePr>
        <p:xfrm>
          <a:off x="1776778" y="1287177"/>
          <a:ext cx="43192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9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9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lang="en-US" sz="14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sz="1400" dirty="0"/>
                        <a:t>Value</a:t>
                      </a:r>
                      <a:r>
                        <a:rPr lang="en-US" sz="1400" baseline="0" dirty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2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2"/>
                          </a:solidFill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sz="1400" dirty="0"/>
                        <a:t>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4/3= </a:t>
                      </a: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5/4=</a:t>
                      </a:r>
                    </a:p>
                    <a:p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11/7=</a:t>
                      </a: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14/8=</a:t>
                      </a: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15/9=</a:t>
                      </a: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 gridSpan="6">
                  <a:txBody>
                    <a:bodyPr/>
                    <a:lstStyle/>
                    <a:p>
                      <a:r>
                        <a:rPr lang="en-US" sz="1400" dirty="0"/>
                        <a:t>Reordered decreasing by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ratio</a:t>
                      </a:r>
                      <a:r>
                        <a:rPr lang="en-US" sz="1400" dirty="0"/>
                        <a:t>:  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D,   E,   C,   A,  B</a:t>
                      </a:r>
                    </a:p>
                    <a:p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                                     </a:t>
                      </a:r>
                      <a:r>
                        <a:rPr lang="en-US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1.75,  1.67, 1.57,   1.3,   1.25</a:t>
                      </a:r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901557"/>
              </p:ext>
            </p:extLst>
          </p:nvPr>
        </p:nvGraphicFramePr>
        <p:xfrm>
          <a:off x="6400800" y="4643360"/>
          <a:ext cx="15864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623">
                  <a:extLst>
                    <a:ext uri="{9D8B030D-6E8A-4147-A177-3AD203B41FA5}">
                      <a16:colId xmlns:a16="http://schemas.microsoft.com/office/drawing/2014/main" val="232159963"/>
                    </a:ext>
                  </a:extLst>
                </a:gridCol>
                <a:gridCol w="396623">
                  <a:extLst>
                    <a:ext uri="{9D8B030D-6E8A-4147-A177-3AD203B41FA5}">
                      <a16:colId xmlns:a16="http://schemas.microsoft.com/office/drawing/2014/main" val="459033437"/>
                    </a:ext>
                  </a:extLst>
                </a:gridCol>
                <a:gridCol w="396623">
                  <a:extLst>
                    <a:ext uri="{9D8B030D-6E8A-4147-A177-3AD203B41FA5}">
                      <a16:colId xmlns:a16="http://schemas.microsoft.com/office/drawing/2014/main" val="1157538066"/>
                    </a:ext>
                  </a:extLst>
                </a:gridCol>
                <a:gridCol w="396623">
                  <a:extLst>
                    <a:ext uri="{9D8B030D-6E8A-4147-A177-3AD203B41FA5}">
                      <a16:colId xmlns:a16="http://schemas.microsoft.com/office/drawing/2014/main" val="443307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2609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701862"/>
              </p:ext>
            </p:extLst>
          </p:nvPr>
        </p:nvGraphicFramePr>
        <p:xfrm>
          <a:off x="6373580" y="3185071"/>
          <a:ext cx="27645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934">
                  <a:extLst>
                    <a:ext uri="{9D8B030D-6E8A-4147-A177-3AD203B41FA5}">
                      <a16:colId xmlns:a16="http://schemas.microsoft.com/office/drawing/2014/main" val="1505445615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79449735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3520465647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265221969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1229537919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1171471827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2405637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364408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713575"/>
              </p:ext>
            </p:extLst>
          </p:nvPr>
        </p:nvGraphicFramePr>
        <p:xfrm>
          <a:off x="6318949" y="1596868"/>
          <a:ext cx="31607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97">
                  <a:extLst>
                    <a:ext uri="{9D8B030D-6E8A-4147-A177-3AD203B41FA5}">
                      <a16:colId xmlns:a16="http://schemas.microsoft.com/office/drawing/2014/main" val="3125022960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1275573910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3641252500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926036789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299879581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3902169457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4003008929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821576432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90964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682561"/>
              </p:ext>
            </p:extLst>
          </p:nvPr>
        </p:nvGraphicFramePr>
        <p:xfrm>
          <a:off x="6336790" y="2368826"/>
          <a:ext cx="355092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547">
                  <a:extLst>
                    <a:ext uri="{9D8B030D-6E8A-4147-A177-3AD203B41FA5}">
                      <a16:colId xmlns:a16="http://schemas.microsoft.com/office/drawing/2014/main" val="1321419043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3607427117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1605182503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976038914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918514728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3330306232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1587329365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3319291640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13725277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6296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324600" y="4330859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 (1.25=5/4)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95719" y="2883059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 (1.57=11/7)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80479" y="1282859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 (1.75=14/8)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36208" y="2080045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 (1.67=15/9)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24600" y="3635377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(1.3=4/3)</a:t>
            </a:r>
          </a:p>
        </p:txBody>
      </p:sp>
      <p:graphicFrame>
        <p:nvGraphicFramePr>
          <p:cNvPr id="30" name="Content Placeholder 6">
            <a:extLst>
              <a:ext uri="{FF2B5EF4-FFF2-40B4-BE49-F238E27FC236}">
                <a16:creationId xmlns:a16="http://schemas.microsoft.com/office/drawing/2014/main" id="{8DD85D10-705B-471E-B9EF-A609A837EA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933407"/>
              </p:ext>
            </p:extLst>
          </p:nvPr>
        </p:nvGraphicFramePr>
        <p:xfrm>
          <a:off x="1179577" y="5469036"/>
          <a:ext cx="8305815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515">
                  <a:extLst>
                    <a:ext uri="{9D8B030D-6E8A-4147-A177-3AD203B41FA5}">
                      <a16:colId xmlns:a16="http://schemas.microsoft.com/office/drawing/2014/main" val="3204006485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1697682315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1166061141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3618821996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1555223917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1110732598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4112483928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506213351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2009595335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2836727580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417252483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3421012395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2938966647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1840499504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4200939935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2866207373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736305523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2925169710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3597695838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3066893467"/>
                    </a:ext>
                  </a:extLst>
                </a:gridCol>
                <a:gridCol w="395515">
                  <a:extLst>
                    <a:ext uri="{9D8B030D-6E8A-4147-A177-3AD203B41FA5}">
                      <a16:colId xmlns:a16="http://schemas.microsoft.com/office/drawing/2014/main" val="35677452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729137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44543787-4207-4530-B476-5DAE3EB0960D}"/>
              </a:ext>
            </a:extLst>
          </p:cNvPr>
          <p:cNvSpPr txBox="1"/>
          <p:nvPr/>
        </p:nvSpPr>
        <p:spPr>
          <a:xfrm>
            <a:off x="1525517" y="5864423"/>
            <a:ext cx="2453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W=21 (knapsack capacity is 21)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3BAB8368-2FA9-4BDD-8107-D900F3869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065615"/>
              </p:ext>
            </p:extLst>
          </p:nvPr>
        </p:nvGraphicFramePr>
        <p:xfrm>
          <a:off x="1181470" y="5381352"/>
          <a:ext cx="31607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97">
                  <a:extLst>
                    <a:ext uri="{9D8B030D-6E8A-4147-A177-3AD203B41FA5}">
                      <a16:colId xmlns:a16="http://schemas.microsoft.com/office/drawing/2014/main" val="3125022960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1275573910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3641252500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926036789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299879581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3902169457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4003008929"/>
                    </a:ext>
                  </a:extLst>
                </a:gridCol>
                <a:gridCol w="395097">
                  <a:extLst>
                    <a:ext uri="{9D8B030D-6E8A-4147-A177-3AD203B41FA5}">
                      <a16:colId xmlns:a16="http://schemas.microsoft.com/office/drawing/2014/main" val="821576432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909640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CDE1C691-B2ED-4ECC-800F-CFA96E8B4F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175496"/>
              </p:ext>
            </p:extLst>
          </p:nvPr>
        </p:nvGraphicFramePr>
        <p:xfrm>
          <a:off x="4342247" y="5381352"/>
          <a:ext cx="355092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547">
                  <a:extLst>
                    <a:ext uri="{9D8B030D-6E8A-4147-A177-3AD203B41FA5}">
                      <a16:colId xmlns:a16="http://schemas.microsoft.com/office/drawing/2014/main" val="1321419043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3607427117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1605182503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976038914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918514728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3330306232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1587329365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3319291640"/>
                    </a:ext>
                  </a:extLst>
                </a:gridCol>
                <a:gridCol w="394547">
                  <a:extLst>
                    <a:ext uri="{9D8B030D-6E8A-4147-A177-3AD203B41FA5}">
                      <a16:colId xmlns:a16="http://schemas.microsoft.com/office/drawing/2014/main" val="13725277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62960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0E05A516-6E7A-4050-A454-F3ED3721A9C7}"/>
              </a:ext>
            </a:extLst>
          </p:cNvPr>
          <p:cNvSpPr txBox="1"/>
          <p:nvPr/>
        </p:nvSpPr>
        <p:spPr>
          <a:xfrm>
            <a:off x="4241665" y="5092571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 (1.67=15/9)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F24D4FB9-1CF3-4AF0-B2CF-B43860A4A1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418671"/>
              </p:ext>
            </p:extLst>
          </p:nvPr>
        </p:nvGraphicFramePr>
        <p:xfrm>
          <a:off x="7893169" y="5392196"/>
          <a:ext cx="15797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934">
                  <a:extLst>
                    <a:ext uri="{9D8B030D-6E8A-4147-A177-3AD203B41FA5}">
                      <a16:colId xmlns:a16="http://schemas.microsoft.com/office/drawing/2014/main" val="1505445615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79449735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3520465647"/>
                    </a:ext>
                  </a:extLst>
                </a:gridCol>
                <a:gridCol w="394934">
                  <a:extLst>
                    <a:ext uri="{9D8B030D-6E8A-4147-A177-3AD203B41FA5}">
                      <a16:colId xmlns:a16="http://schemas.microsoft.com/office/drawing/2014/main" val="2652219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364408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3393A373-D1A8-4FC9-9806-936B0118A6D5}"/>
              </a:ext>
            </a:extLst>
          </p:cNvPr>
          <p:cNvSpPr txBox="1"/>
          <p:nvPr/>
        </p:nvSpPr>
        <p:spPr>
          <a:xfrm>
            <a:off x="7815309" y="5090184"/>
            <a:ext cx="1422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Fraction of C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ADAA461-754E-420E-9B12-962DF07E72F7}"/>
              </a:ext>
            </a:extLst>
          </p:cNvPr>
          <p:cNvSpPr txBox="1"/>
          <p:nvPr/>
        </p:nvSpPr>
        <p:spPr>
          <a:xfrm>
            <a:off x="9576937" y="5333999"/>
            <a:ext cx="706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0/1, F</a:t>
            </a:r>
          </a:p>
          <a:p>
            <a:r>
              <a:rPr lang="en-US" sz="1400" dirty="0"/>
              <a:t>35.28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9B69407-A15E-4CE7-94F8-D3429A239BB8}"/>
              </a:ext>
            </a:extLst>
          </p:cNvPr>
          <p:cNvSpPr txBox="1"/>
          <p:nvPr/>
        </p:nvSpPr>
        <p:spPr>
          <a:xfrm>
            <a:off x="1154263" y="6248400"/>
            <a:ext cx="958993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0/1 fractional: Total value = value(D) + value(E)  + 4 *value(C)/weight(C) = 14 + 15 + 4*(11/7) =35.28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25EDB7-E93D-471A-AA78-DEEB9DD8641C}"/>
              </a:ext>
            </a:extLst>
          </p:cNvPr>
          <p:cNvSpPr txBox="1"/>
          <p:nvPr/>
        </p:nvSpPr>
        <p:spPr>
          <a:xfrm>
            <a:off x="1702819" y="3657600"/>
            <a:ext cx="2488181" cy="14157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Fractional </a:t>
            </a:r>
            <a:endParaRPr lang="en-US" sz="1600" b="1" dirty="0"/>
          </a:p>
          <a:p>
            <a:r>
              <a:rPr lang="en-US" sz="1600" dirty="0"/>
              <a:t>Can take </a:t>
            </a:r>
            <a:r>
              <a:rPr lang="en-US" sz="1600" dirty="0">
                <a:solidFill>
                  <a:srgbClr val="FF0000"/>
                </a:solidFill>
              </a:rPr>
              <a:t>fractions </a:t>
            </a:r>
            <a:r>
              <a:rPr lang="en-US" sz="1600" dirty="0"/>
              <a:t>of items.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715B3EE-9DD2-4DEF-8EAC-B8BB413F92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358" y="4278993"/>
            <a:ext cx="1083730" cy="68687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6772FCA-2C05-473C-B6FC-090099D198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644" y="4220075"/>
            <a:ext cx="723216" cy="80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261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BFBA003A9A2C499EBD75F935BCD4A5" ma:contentTypeVersion="13" ma:contentTypeDescription="Create a new document." ma:contentTypeScope="" ma:versionID="1033c4ce74294a1f9ea09578570606b8">
  <xsd:schema xmlns:xsd="http://www.w3.org/2001/XMLSchema" xmlns:xs="http://www.w3.org/2001/XMLSchema" xmlns:p="http://schemas.microsoft.com/office/2006/metadata/properties" xmlns:ns3="e618eb90-bf17-4a33-8a47-95a39e3cacd1" xmlns:ns4="69e70488-f404-4f94-ae90-f9f47b45df3a" targetNamespace="http://schemas.microsoft.com/office/2006/metadata/properties" ma:root="true" ma:fieldsID="b2de659d87fd0d17e95c71102fa010e9" ns3:_="" ns4:_="">
    <xsd:import namespace="e618eb90-bf17-4a33-8a47-95a39e3cacd1"/>
    <xsd:import namespace="69e70488-f404-4f94-ae90-f9f47b45df3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8eb90-bf17-4a33-8a47-95a39e3cac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e70488-f404-4f94-ae90-f9f47b45df3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1719BD-7A58-4CC2-9455-8238937CE2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18eb90-bf17-4a33-8a47-95a39e3cacd1"/>
    <ds:schemaRef ds:uri="69e70488-f404-4f94-ae90-f9f47b45df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3F52A1-9C60-4A27-BC73-D932C18DE334}">
  <ds:schemaRefs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69e70488-f404-4f94-ae90-f9f47b45df3a"/>
    <ds:schemaRef ds:uri="e618eb90-bf17-4a33-8a47-95a39e3cacd1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F658861-2005-47C5-B3E1-3539B68D7E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6479</TotalTime>
  <Words>3181</Words>
  <Application>Microsoft Office PowerPoint</Application>
  <PresentationFormat>Widescreen</PresentationFormat>
  <Paragraphs>727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 New</vt:lpstr>
      <vt:lpstr>Office Theme</vt:lpstr>
      <vt:lpstr>1_Office Theme</vt:lpstr>
      <vt:lpstr>Greedy Algorithms  for Optimization Problems</vt:lpstr>
      <vt:lpstr>Optimization Problems</vt:lpstr>
      <vt:lpstr>Greedy Method for Optimization Problems</vt:lpstr>
      <vt:lpstr>PowerPoint Presentation</vt:lpstr>
      <vt:lpstr>0/1 Knapsack – Greedy solution</vt:lpstr>
      <vt:lpstr>0/1 Knapsack, Greedy, Ratio</vt:lpstr>
      <vt:lpstr>PowerPoint Presentation</vt:lpstr>
      <vt:lpstr>Greedy does NOT always give the optimum solution - Proof by counter example</vt:lpstr>
      <vt:lpstr>Variation: allow fractions of items =&gt;  Greedy with ratio is optimal</vt:lpstr>
      <vt:lpstr>Job Scheduling (Weighted Interval Scheduling)</vt:lpstr>
      <vt:lpstr>Weighted Interval Scheduling (a.k.a. Job Scheduling)</vt:lpstr>
      <vt:lpstr>Weighted Interval Scheduling (a.k.a. Job Scheduling)</vt:lpstr>
      <vt:lpstr>Weighted Interval Scheduling (a.k.a. Job Scheduling)</vt:lpstr>
      <vt:lpstr>Job Scheduling variations</vt:lpstr>
      <vt:lpstr>Class work – Greedy with Finish First to Max Number of Jobs</vt:lpstr>
      <vt:lpstr>Class work –Greedy with Finish First to Max Number of Jobs - Solution</vt:lpstr>
      <vt:lpstr>Criteria, Optimal solution?   </vt:lpstr>
      <vt:lpstr>Criteria, Optimal solution? Answer</vt:lpstr>
      <vt:lpstr>Summary and Counter Examples</vt:lpstr>
      <vt:lpstr>Greedy Algorithms</vt:lpstr>
      <vt:lpstr>Worksheet (make copies)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Greedy Algorithms</dc:title>
  <dc:creator>alex</dc:creator>
  <cp:lastModifiedBy>Stefan, Alexandra</cp:lastModifiedBy>
  <cp:revision>257</cp:revision>
  <cp:lastPrinted>2019-03-28T22:45:44Z</cp:lastPrinted>
  <dcterms:created xsi:type="dcterms:W3CDTF">2016-03-21T13:25:10Z</dcterms:created>
  <dcterms:modified xsi:type="dcterms:W3CDTF">2024-03-20T03:16:37Z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0x0101005BBFBA003A9A2C499EBD75F935BCD4A5</vt:lpwstr>
  </property>
</Properties>
</file>