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9"/>
  </p:notesMasterIdLst>
  <p:handoutMasterIdLst>
    <p:handoutMasterId r:id="rId80"/>
  </p:handoutMasterIdLst>
  <p:sldIdLst>
    <p:sldId id="256" r:id="rId5"/>
    <p:sldId id="486" r:id="rId6"/>
    <p:sldId id="257" r:id="rId7"/>
    <p:sldId id="350" r:id="rId8"/>
    <p:sldId id="347" r:id="rId9"/>
    <p:sldId id="494" r:id="rId10"/>
    <p:sldId id="493" r:id="rId11"/>
    <p:sldId id="492" r:id="rId12"/>
    <p:sldId id="495" r:id="rId13"/>
    <p:sldId id="487" r:id="rId14"/>
    <p:sldId id="490" r:id="rId15"/>
    <p:sldId id="489" r:id="rId16"/>
    <p:sldId id="488" r:id="rId17"/>
    <p:sldId id="269" r:id="rId18"/>
    <p:sldId id="394" r:id="rId19"/>
    <p:sldId id="395" r:id="rId20"/>
    <p:sldId id="352" r:id="rId21"/>
    <p:sldId id="438" r:id="rId22"/>
    <p:sldId id="461" r:id="rId23"/>
    <p:sldId id="481" r:id="rId24"/>
    <p:sldId id="479" r:id="rId25"/>
    <p:sldId id="484" r:id="rId26"/>
    <p:sldId id="483" r:id="rId27"/>
    <p:sldId id="475" r:id="rId28"/>
    <p:sldId id="447" r:id="rId29"/>
    <p:sldId id="485" r:id="rId30"/>
    <p:sldId id="451" r:id="rId31"/>
    <p:sldId id="452" r:id="rId32"/>
    <p:sldId id="366" r:id="rId33"/>
    <p:sldId id="367" r:id="rId34"/>
    <p:sldId id="478" r:id="rId35"/>
    <p:sldId id="460" r:id="rId36"/>
    <p:sldId id="392" r:id="rId37"/>
    <p:sldId id="373" r:id="rId38"/>
    <p:sldId id="472" r:id="rId39"/>
    <p:sldId id="411" r:id="rId40"/>
    <p:sldId id="464" r:id="rId41"/>
    <p:sldId id="465" r:id="rId42"/>
    <p:sldId id="432" r:id="rId43"/>
    <p:sldId id="433" r:id="rId44"/>
    <p:sldId id="377" r:id="rId45"/>
    <p:sldId id="389" r:id="rId46"/>
    <p:sldId id="376" r:id="rId47"/>
    <p:sldId id="388" r:id="rId48"/>
    <p:sldId id="462" r:id="rId49"/>
    <p:sldId id="398" r:id="rId50"/>
    <p:sldId id="402" r:id="rId51"/>
    <p:sldId id="397" r:id="rId52"/>
    <p:sldId id="401" r:id="rId53"/>
    <p:sldId id="391" r:id="rId54"/>
    <p:sldId id="470" r:id="rId55"/>
    <p:sldId id="406" r:id="rId56"/>
    <p:sldId id="407" r:id="rId57"/>
    <p:sldId id="408" r:id="rId58"/>
    <p:sldId id="409" r:id="rId59"/>
    <p:sldId id="410" r:id="rId60"/>
    <p:sldId id="471" r:id="rId61"/>
    <p:sldId id="467" r:id="rId62"/>
    <p:sldId id="468" r:id="rId63"/>
    <p:sldId id="469" r:id="rId64"/>
    <p:sldId id="457" r:id="rId65"/>
    <p:sldId id="474" r:id="rId66"/>
    <p:sldId id="412" r:id="rId67"/>
    <p:sldId id="413" r:id="rId68"/>
    <p:sldId id="434" r:id="rId69"/>
    <p:sldId id="437" r:id="rId70"/>
    <p:sldId id="435" r:id="rId71"/>
    <p:sldId id="436" r:id="rId72"/>
    <p:sldId id="420" r:id="rId73"/>
    <p:sldId id="421" r:id="rId74"/>
    <p:sldId id="422" r:id="rId75"/>
    <p:sldId id="423" r:id="rId76"/>
    <p:sldId id="424" r:id="rId77"/>
    <p:sldId id="477" r:id="rId7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orityQueues" id="{E18363DA-F012-4A9F-8918-6687DCC9D62A}">
          <p14:sldIdLst>
            <p14:sldId id="256"/>
            <p14:sldId id="486"/>
            <p14:sldId id="257"/>
            <p14:sldId id="350"/>
            <p14:sldId id="347"/>
            <p14:sldId id="494"/>
          </p14:sldIdLst>
        </p14:section>
        <p14:section name="Heap" id="{791AE21C-119A-4D43-BF93-B39CBD71CCF3}">
          <p14:sldIdLst>
            <p14:sldId id="493"/>
            <p14:sldId id="492"/>
            <p14:sldId id="495"/>
            <p14:sldId id="487"/>
            <p14:sldId id="490"/>
            <p14:sldId id="489"/>
            <p14:sldId id="488"/>
          </p14:sldIdLst>
        </p14:section>
        <p14:section name="Shape Property" id="{C1AE9559-98B9-4687-9D4F-4D2F97EB6F27}">
          <p14:sldIdLst>
            <p14:sldId id="269"/>
            <p14:sldId id="394"/>
            <p14:sldId id="395"/>
          </p14:sldIdLst>
        </p14:section>
        <p14:section name="Miscellaneous" id="{8E2A923E-6031-4C2B-A545-6EE129BE1A9D}">
          <p14:sldIdLst>
            <p14:sldId id="352"/>
            <p14:sldId id="438"/>
          </p14:sldIdLst>
        </p14:section>
        <p14:section name="Insert &amp; increase priority" id="{41C5887F-459A-4557-B7E9-80A57F075BD4}">
          <p14:sldIdLst>
            <p14:sldId id="461"/>
            <p14:sldId id="481"/>
            <p14:sldId id="479"/>
          </p14:sldIdLst>
        </p14:section>
        <p14:section name="remove &amp; decrease priority" id="{5F169184-A601-42E6-BA68-2ED4F18DFCE6}">
          <p14:sldIdLst>
            <p14:sldId id="484"/>
            <p14:sldId id="483"/>
            <p14:sldId id="475"/>
            <p14:sldId id="447"/>
            <p14:sldId id="485"/>
            <p14:sldId id="451"/>
            <p14:sldId id="452"/>
          </p14:sldIdLst>
        </p14:section>
        <p14:section name="BottomUp - build Heap" id="{DDEBF821-4DD2-4FB9-A0BA-1914E02E15CB}">
          <p14:sldIdLst>
            <p14:sldId id="366"/>
            <p14:sldId id="367"/>
            <p14:sldId id="478"/>
            <p14:sldId id="460"/>
            <p14:sldId id="392"/>
          </p14:sldIdLst>
        </p14:section>
        <p14:section name="TopDown - build heap" id="{B9C317F8-2FB8-468E-924A-ED95DB9A5967}">
          <p14:sldIdLst>
            <p14:sldId id="373"/>
            <p14:sldId id="472"/>
          </p14:sldIdLst>
        </p14:section>
        <p14:section name="Heapsort" id="{632A44B5-F24A-4015-A01F-5C63CF0E1DE4}">
          <p14:sldIdLst>
            <p14:sldId id="411"/>
            <p14:sldId id="464"/>
            <p14:sldId id="465"/>
            <p14:sldId id="432"/>
            <p14:sldId id="433"/>
          </p14:sldIdLst>
        </p14:section>
        <p14:section name="Top-k largest items" id="{46017E4D-DB38-4F02-8B61-CDBA3B451CAF}">
          <p14:sldIdLst>
            <p14:sldId id="377"/>
            <p14:sldId id="389"/>
            <p14:sldId id="376"/>
            <p14:sldId id="388"/>
            <p14:sldId id="462"/>
            <p14:sldId id="398"/>
            <p14:sldId id="402"/>
            <p14:sldId id="397"/>
            <p14:sldId id="401"/>
            <p14:sldId id="391"/>
          </p14:sldIdLst>
        </p14:section>
        <p14:section name="Extra &amp; Step-by-step" id="{ABE4221B-26E2-4287-BC96-B39D3745CD0B}">
          <p14:sldIdLst>
            <p14:sldId id="470"/>
          </p14:sldIdLst>
        </p14:section>
        <p14:section name="Index Heap (Heap of indexes into data array)" id="{609034B9-89D2-44BA-AD42-0E70766E9123}">
          <p14:sldIdLst>
            <p14:sldId id="406"/>
            <p14:sldId id="407"/>
            <p14:sldId id="408"/>
            <p14:sldId id="409"/>
            <p14:sldId id="410"/>
            <p14:sldId id="471"/>
          </p14:sldIdLst>
        </p14:section>
        <p14:section name="Time Complexity proof for Bottom UP" id="{61A2DA6C-5F41-48F0-8A3F-CA1E6120463D}">
          <p14:sldIdLst>
            <p14:sldId id="467"/>
            <p14:sldId id="468"/>
            <p14:sldId id="469"/>
          </p14:sldIdLst>
        </p14:section>
        <p14:section name="Step-by-step" id="{28412C00-287C-4A7E-8E09-88AAA299D5B8}">
          <p14:sldIdLst>
            <p14:sldId id="457"/>
            <p14:sldId id="474"/>
            <p14:sldId id="412"/>
            <p14:sldId id="413"/>
            <p14:sldId id="434"/>
            <p14:sldId id="437"/>
            <p14:sldId id="435"/>
            <p14:sldId id="436"/>
            <p14:sldId id="420"/>
            <p14:sldId id="421"/>
            <p14:sldId id="422"/>
            <p14:sldId id="423"/>
            <p14:sldId id="424"/>
            <p14:sldId id="4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0E0D91-F224-42CC-9532-A30CBB965914}" v="1" dt="2024-03-28T11:31:29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411" autoAdjust="0"/>
  </p:normalViewPr>
  <p:slideViewPr>
    <p:cSldViewPr>
      <p:cViewPr varScale="1">
        <p:scale>
          <a:sx n="67" d="100"/>
          <a:sy n="67" d="100"/>
        </p:scale>
        <p:origin x="708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handoutMaster" Target="handoutMasters/handoutMaster1.xml"/><Relationship Id="rId85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presProps" Target="presProps.xml"/><Relationship Id="rId86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61" Type="http://schemas.openxmlformats.org/officeDocument/2006/relationships/slide" Target="slides/slide57.xml"/><Relationship Id="rId8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6EC89FCF-E0AC-45A5-9F43-F75FE26C4221}"/>
    <pc:docChg chg="undo custSel addSld delSld modSld sldOrd addSection modSection">
      <pc:chgData name="Stefan, Alexandra" userId="31e1a6b8-5232-42c3-b6d4-9595b200ff55" providerId="ADAL" clId="{6EC89FCF-E0AC-45A5-9F43-F75FE26C4221}" dt="2024-03-05T14:51:46.709" v="1763" actId="20577"/>
      <pc:docMkLst>
        <pc:docMk/>
      </pc:docMkLst>
      <pc:sldChg chg="addSp modSp mod ord">
        <pc:chgData name="Stefan, Alexandra" userId="31e1a6b8-5232-42c3-b6d4-9595b200ff55" providerId="ADAL" clId="{6EC89FCF-E0AC-45A5-9F43-F75FE26C4221}" dt="2024-02-27T14:45:43.689" v="915"/>
        <pc:sldMkLst>
          <pc:docMk/>
          <pc:sldMk cId="3855490514" sldId="257"/>
        </pc:sldMkLst>
        <pc:spChg chg="mod">
          <ac:chgData name="Stefan, Alexandra" userId="31e1a6b8-5232-42c3-b6d4-9595b200ff55" providerId="ADAL" clId="{6EC89FCF-E0AC-45A5-9F43-F75FE26C4221}" dt="2024-02-27T14:04:38.849" v="553" actId="14100"/>
          <ac:spMkLst>
            <pc:docMk/>
            <pc:sldMk cId="3855490514" sldId="257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6EC89FCF-E0AC-45A5-9F43-F75FE26C4221}" dt="2024-02-27T14:45:30.958" v="913" actId="113"/>
          <ac:spMkLst>
            <pc:docMk/>
            <pc:sldMk cId="3855490514" sldId="257"/>
            <ac:spMk id="5" creationId="{FDB20905-185F-6927-74A6-CF4B8C9D7A19}"/>
          </ac:spMkLst>
        </pc:spChg>
      </pc:sldChg>
      <pc:sldChg chg="addSp delSp modSp mod">
        <pc:chgData name="Stefan, Alexandra" userId="31e1a6b8-5232-42c3-b6d4-9595b200ff55" providerId="ADAL" clId="{6EC89FCF-E0AC-45A5-9F43-F75FE26C4221}" dt="2024-03-05T14:11:32.482" v="1213" actId="478"/>
        <pc:sldMkLst>
          <pc:docMk/>
          <pc:sldMk cId="1621914436" sldId="269"/>
        </pc:sldMkLst>
        <pc:spChg chg="mod">
          <ac:chgData name="Stefan, Alexandra" userId="31e1a6b8-5232-42c3-b6d4-9595b200ff55" providerId="ADAL" clId="{6EC89FCF-E0AC-45A5-9F43-F75FE26C4221}" dt="2024-02-27T14:49:09.453" v="1109" actId="6549"/>
          <ac:spMkLst>
            <pc:docMk/>
            <pc:sldMk cId="1621914436" sldId="269"/>
            <ac:spMk id="2" creationId="{00000000-0000-0000-0000-000000000000}"/>
          </ac:spMkLst>
        </pc:spChg>
        <pc:inkChg chg="add del">
          <ac:chgData name="Stefan, Alexandra" userId="31e1a6b8-5232-42c3-b6d4-9595b200ff55" providerId="ADAL" clId="{6EC89FCF-E0AC-45A5-9F43-F75FE26C4221}" dt="2024-03-05T14:11:32.482" v="1213" actId="478"/>
          <ac:inkMkLst>
            <pc:docMk/>
            <pc:sldMk cId="1621914436" sldId="269"/>
            <ac:inkMk id="9" creationId="{88D63F3F-3DC4-1EC6-4415-84B263338474}"/>
          </ac:inkMkLst>
        </pc:inkChg>
      </pc:sldChg>
      <pc:sldChg chg="addSp delSp mod">
        <pc:chgData name="Stefan, Alexandra" userId="31e1a6b8-5232-42c3-b6d4-9595b200ff55" providerId="ADAL" clId="{6EC89FCF-E0AC-45A5-9F43-F75FE26C4221}" dt="2024-03-05T14:10:50.575" v="1207" actId="478"/>
        <pc:sldMkLst>
          <pc:docMk/>
          <pc:sldMk cId="1611906456" sldId="347"/>
        </pc:sldMkLst>
        <pc:inkChg chg="add del">
          <ac:chgData name="Stefan, Alexandra" userId="31e1a6b8-5232-42c3-b6d4-9595b200ff55" providerId="ADAL" clId="{6EC89FCF-E0AC-45A5-9F43-F75FE26C4221}" dt="2024-03-05T14:10:50.575" v="1207" actId="478"/>
          <ac:inkMkLst>
            <pc:docMk/>
            <pc:sldMk cId="1611906456" sldId="347"/>
            <ac:inkMk id="9" creationId="{2072B5EE-F4F3-21FD-7B91-72B4E161A616}"/>
          </ac:inkMkLst>
        </pc:inkChg>
      </pc:sldChg>
      <pc:sldChg chg="addSp delSp modSp mod">
        <pc:chgData name="Stefan, Alexandra" userId="31e1a6b8-5232-42c3-b6d4-9595b200ff55" providerId="ADAL" clId="{6EC89FCF-E0AC-45A5-9F43-F75FE26C4221}" dt="2024-03-05T14:10:53.600" v="1208" actId="478"/>
        <pc:sldMkLst>
          <pc:docMk/>
          <pc:sldMk cId="2167673033" sldId="350"/>
        </pc:sldMkLst>
        <pc:spChg chg="mod">
          <ac:chgData name="Stefan, Alexandra" userId="31e1a6b8-5232-42c3-b6d4-9595b200ff55" providerId="ADAL" clId="{6EC89FCF-E0AC-45A5-9F43-F75FE26C4221}" dt="2024-02-27T12:51:48.507" v="245" actId="20577"/>
          <ac:spMkLst>
            <pc:docMk/>
            <pc:sldMk cId="2167673033" sldId="350"/>
            <ac:spMk id="3" creationId="{00000000-0000-0000-0000-000000000000}"/>
          </ac:spMkLst>
        </pc:spChg>
        <pc:inkChg chg="add del">
          <ac:chgData name="Stefan, Alexandra" userId="31e1a6b8-5232-42c3-b6d4-9595b200ff55" providerId="ADAL" clId="{6EC89FCF-E0AC-45A5-9F43-F75FE26C4221}" dt="2024-03-05T14:10:53.600" v="1208" actId="478"/>
          <ac:inkMkLst>
            <pc:docMk/>
            <pc:sldMk cId="2167673033" sldId="350"/>
            <ac:inkMk id="5" creationId="{A4035B19-1CF2-E516-0F19-18A01FB6FBAA}"/>
          </ac:inkMkLst>
        </pc:inkChg>
      </pc:sldChg>
      <pc:sldChg chg="addSp delSp mod">
        <pc:chgData name="Stefan, Alexandra" userId="31e1a6b8-5232-42c3-b6d4-9595b200ff55" providerId="ADAL" clId="{6EC89FCF-E0AC-45A5-9F43-F75FE26C4221}" dt="2024-03-05T14:11:38.356" v="1215" actId="478"/>
        <pc:sldMkLst>
          <pc:docMk/>
          <pc:sldMk cId="4026990928" sldId="352"/>
        </pc:sldMkLst>
        <pc:inkChg chg="add del">
          <ac:chgData name="Stefan, Alexandra" userId="31e1a6b8-5232-42c3-b6d4-9595b200ff55" providerId="ADAL" clId="{6EC89FCF-E0AC-45A5-9F43-F75FE26C4221}" dt="2024-03-05T14:11:38.356" v="1215" actId="478"/>
          <ac:inkMkLst>
            <pc:docMk/>
            <pc:sldMk cId="4026990928" sldId="352"/>
            <ac:inkMk id="5" creationId="{28FAE429-4286-9584-D7D6-C4B9B9C39A7B}"/>
          </ac:inkMkLst>
        </pc:inkChg>
      </pc:sldChg>
      <pc:sldChg chg="addSp modSp mod ord">
        <pc:chgData name="Stefan, Alexandra" userId="31e1a6b8-5232-42c3-b6d4-9595b200ff55" providerId="ADAL" clId="{6EC89FCF-E0AC-45A5-9F43-F75FE26C4221}" dt="2024-03-05T14:29:13.878" v="1420"/>
        <pc:sldMkLst>
          <pc:docMk/>
          <pc:sldMk cId="2469048483" sldId="373"/>
        </pc:sldMkLst>
        <pc:spChg chg="mod">
          <ac:chgData name="Stefan, Alexandra" userId="31e1a6b8-5232-42c3-b6d4-9595b200ff55" providerId="ADAL" clId="{6EC89FCF-E0AC-45A5-9F43-F75FE26C4221}" dt="2024-03-05T14:27:39.332" v="1414" actId="404"/>
          <ac:spMkLst>
            <pc:docMk/>
            <pc:sldMk cId="2469048483" sldId="373"/>
            <ac:spMk id="3" creationId="{00000000-0000-0000-0000-000000000000}"/>
          </ac:spMkLst>
        </pc:spChg>
        <pc:spChg chg="add mod">
          <ac:chgData name="Stefan, Alexandra" userId="31e1a6b8-5232-42c3-b6d4-9595b200ff55" providerId="ADAL" clId="{6EC89FCF-E0AC-45A5-9F43-F75FE26C4221}" dt="2024-03-05T14:25:04.574" v="1349" actId="1076"/>
          <ac:spMkLst>
            <pc:docMk/>
            <pc:sldMk cId="2469048483" sldId="373"/>
            <ac:spMk id="39" creationId="{86BD2F3E-89A5-428E-0499-6CBEB94A7740}"/>
          </ac:spMkLst>
        </pc:spChg>
        <pc:cxnChg chg="add mod">
          <ac:chgData name="Stefan, Alexandra" userId="31e1a6b8-5232-42c3-b6d4-9595b200ff55" providerId="ADAL" clId="{6EC89FCF-E0AC-45A5-9F43-F75FE26C4221}" dt="2024-03-05T14:25:26.171" v="1350" actId="208"/>
          <ac:cxnSpMkLst>
            <pc:docMk/>
            <pc:sldMk cId="2469048483" sldId="373"/>
            <ac:cxnSpMk id="36" creationId="{E6B31515-5549-C580-3F78-0685070764D4}"/>
          </ac:cxnSpMkLst>
        </pc:cxnChg>
      </pc:sldChg>
      <pc:sldChg chg="modSp mod">
        <pc:chgData name="Stefan, Alexandra" userId="31e1a6b8-5232-42c3-b6d4-9595b200ff55" providerId="ADAL" clId="{6EC89FCF-E0AC-45A5-9F43-F75FE26C4221}" dt="2024-03-05T14:51:46.709" v="1763" actId="20577"/>
        <pc:sldMkLst>
          <pc:docMk/>
          <pc:sldMk cId="3760639807" sldId="391"/>
        </pc:sldMkLst>
        <pc:spChg chg="mod">
          <ac:chgData name="Stefan, Alexandra" userId="31e1a6b8-5232-42c3-b6d4-9595b200ff55" providerId="ADAL" clId="{6EC89FCF-E0AC-45A5-9F43-F75FE26C4221}" dt="2024-03-05T14:51:46.709" v="1763" actId="20577"/>
          <ac:spMkLst>
            <pc:docMk/>
            <pc:sldMk cId="3760639807" sldId="391"/>
            <ac:spMk id="3" creationId="{00000000-0000-0000-0000-000000000000}"/>
          </ac:spMkLst>
        </pc:spChg>
      </pc:sldChg>
      <pc:sldChg chg="addSp delSp mod">
        <pc:chgData name="Stefan, Alexandra" userId="31e1a6b8-5232-42c3-b6d4-9595b200ff55" providerId="ADAL" clId="{6EC89FCF-E0AC-45A5-9F43-F75FE26C4221}" dt="2024-03-05T14:11:34.449" v="1214" actId="478"/>
        <pc:sldMkLst>
          <pc:docMk/>
          <pc:sldMk cId="3284852410" sldId="394"/>
        </pc:sldMkLst>
        <pc:inkChg chg="add del">
          <ac:chgData name="Stefan, Alexandra" userId="31e1a6b8-5232-42c3-b6d4-9595b200ff55" providerId="ADAL" clId="{6EC89FCF-E0AC-45A5-9F43-F75FE26C4221}" dt="2024-03-05T14:11:34.449" v="1214" actId="478"/>
          <ac:inkMkLst>
            <pc:docMk/>
            <pc:sldMk cId="3284852410" sldId="394"/>
            <ac:inkMk id="3" creationId="{9B530D1B-08CA-44C6-B303-45DD554A7104}"/>
          </ac:inkMkLst>
        </pc:inkChg>
      </pc:sldChg>
      <pc:sldChg chg="modSp mod ord">
        <pc:chgData name="Stefan, Alexandra" userId="31e1a6b8-5232-42c3-b6d4-9595b200ff55" providerId="ADAL" clId="{6EC89FCF-E0AC-45A5-9F43-F75FE26C4221}" dt="2024-03-05T14:47:37.953" v="1689" actId="14100"/>
        <pc:sldMkLst>
          <pc:docMk/>
          <pc:sldMk cId="1017604916" sldId="411"/>
        </pc:sldMkLst>
        <pc:spChg chg="mod">
          <ac:chgData name="Stefan, Alexandra" userId="31e1a6b8-5232-42c3-b6d4-9595b200ff55" providerId="ADAL" clId="{6EC89FCF-E0AC-45A5-9F43-F75FE26C4221}" dt="2024-03-05T14:47:37.953" v="1689" actId="14100"/>
          <ac:spMkLst>
            <pc:docMk/>
            <pc:sldMk cId="1017604916" sldId="411"/>
            <ac:spMk id="3" creationId="{00000000-0000-0000-0000-000000000000}"/>
          </ac:spMkLst>
        </pc:spChg>
      </pc:sldChg>
      <pc:sldChg chg="modSp mod ord">
        <pc:chgData name="Stefan, Alexandra" userId="31e1a6b8-5232-42c3-b6d4-9595b200ff55" providerId="ADAL" clId="{6EC89FCF-E0AC-45A5-9F43-F75FE26C4221}" dt="2024-03-05T14:49:29.651" v="1720" actId="20577"/>
        <pc:sldMkLst>
          <pc:docMk/>
          <pc:sldMk cId="590512365" sldId="432"/>
        </pc:sldMkLst>
        <pc:spChg chg="mod">
          <ac:chgData name="Stefan, Alexandra" userId="31e1a6b8-5232-42c3-b6d4-9595b200ff55" providerId="ADAL" clId="{6EC89FCF-E0AC-45A5-9F43-F75FE26C4221}" dt="2024-03-05T14:48:35.870" v="1694" actId="14100"/>
          <ac:spMkLst>
            <pc:docMk/>
            <pc:sldMk cId="590512365" sldId="432"/>
            <ac:spMk id="3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2-27T14:55:18.702" v="1205" actId="207"/>
          <ac:spMkLst>
            <pc:docMk/>
            <pc:sldMk cId="590512365" sldId="432"/>
            <ac:spMk id="14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9:29.651" v="1720" actId="20577"/>
          <ac:spMkLst>
            <pc:docMk/>
            <pc:sldMk cId="590512365" sldId="432"/>
            <ac:spMk id="15" creationId="{00000000-0000-0000-0000-000000000000}"/>
          </ac:spMkLst>
        </pc:spChg>
      </pc:sldChg>
      <pc:sldChg chg="modSp mod ord">
        <pc:chgData name="Stefan, Alexandra" userId="31e1a6b8-5232-42c3-b6d4-9595b200ff55" providerId="ADAL" clId="{6EC89FCF-E0AC-45A5-9F43-F75FE26C4221}" dt="2024-03-05T14:28:22.363" v="1416"/>
        <pc:sldMkLst>
          <pc:docMk/>
          <pc:sldMk cId="499972903" sldId="433"/>
        </pc:sldMkLst>
        <pc:spChg chg="mod">
          <ac:chgData name="Stefan, Alexandra" userId="31e1a6b8-5232-42c3-b6d4-9595b200ff55" providerId="ADAL" clId="{6EC89FCF-E0AC-45A5-9F43-F75FE26C4221}" dt="2024-03-05T14:19:52.221" v="1333" actId="20577"/>
          <ac:spMkLst>
            <pc:docMk/>
            <pc:sldMk cId="499972903" sldId="433"/>
            <ac:spMk id="9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21:56.341" v="1339"/>
          <ac:spMkLst>
            <pc:docMk/>
            <pc:sldMk cId="499972903" sldId="433"/>
            <ac:spMk id="63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19:59.364" v="1337" actId="6549"/>
          <ac:spMkLst>
            <pc:docMk/>
            <pc:sldMk cId="499972903" sldId="433"/>
            <ac:spMk id="82" creationId="{00000000-0000-0000-0000-000000000000}"/>
          </ac:spMkLst>
        </pc:spChg>
      </pc:sldChg>
      <pc:sldChg chg="modSp mod">
        <pc:chgData name="Stefan, Alexandra" userId="31e1a6b8-5232-42c3-b6d4-9595b200ff55" providerId="ADAL" clId="{6EC89FCF-E0AC-45A5-9F43-F75FE26C4221}" dt="2024-02-27T02:50:39.896" v="3" actId="20577"/>
        <pc:sldMkLst>
          <pc:docMk/>
          <pc:sldMk cId="1751516471" sldId="437"/>
        </pc:sldMkLst>
        <pc:spChg chg="mod">
          <ac:chgData name="Stefan, Alexandra" userId="31e1a6b8-5232-42c3-b6d4-9595b200ff55" providerId="ADAL" clId="{6EC89FCF-E0AC-45A5-9F43-F75FE26C4221}" dt="2024-02-27T02:50:39.896" v="3" actId="20577"/>
          <ac:spMkLst>
            <pc:docMk/>
            <pc:sldMk cId="1751516471" sldId="437"/>
            <ac:spMk id="116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2-27T02:50:36.039" v="1" actId="20577"/>
          <ac:spMkLst>
            <pc:docMk/>
            <pc:sldMk cId="1751516471" sldId="437"/>
            <ac:spMk id="118" creationId="{00000000-0000-0000-0000-000000000000}"/>
          </ac:spMkLst>
        </pc:spChg>
      </pc:sldChg>
      <pc:sldChg chg="addSp delSp mod">
        <pc:chgData name="Stefan, Alexandra" userId="31e1a6b8-5232-42c3-b6d4-9595b200ff55" providerId="ADAL" clId="{6EC89FCF-E0AC-45A5-9F43-F75FE26C4221}" dt="2024-03-05T14:11:40.680" v="1216" actId="478"/>
        <pc:sldMkLst>
          <pc:docMk/>
          <pc:sldMk cId="781791621" sldId="461"/>
        </pc:sldMkLst>
        <pc:inkChg chg="del">
          <ac:chgData name="Stefan, Alexandra" userId="31e1a6b8-5232-42c3-b6d4-9595b200ff55" providerId="ADAL" clId="{6EC89FCF-E0AC-45A5-9F43-F75FE26C4221}" dt="2024-02-27T03:36:01.383" v="137" actId="478"/>
          <ac:inkMkLst>
            <pc:docMk/>
            <pc:sldMk cId="781791621" sldId="461"/>
            <ac:inkMk id="6" creationId="{657AC5D9-E371-3B1B-3893-E2B1FE9B16B7}"/>
          </ac:inkMkLst>
        </pc:inkChg>
        <pc:inkChg chg="add del">
          <ac:chgData name="Stefan, Alexandra" userId="31e1a6b8-5232-42c3-b6d4-9595b200ff55" providerId="ADAL" clId="{6EC89FCF-E0AC-45A5-9F43-F75FE26C4221}" dt="2024-03-05T14:11:40.680" v="1216" actId="478"/>
          <ac:inkMkLst>
            <pc:docMk/>
            <pc:sldMk cId="781791621" sldId="461"/>
            <ac:inkMk id="6" creationId="{A95CF8F7-21DA-3271-A612-14D10568FE7C}"/>
          </ac:inkMkLst>
        </pc:inkChg>
        <pc:inkChg chg="del">
          <ac:chgData name="Stefan, Alexandra" userId="31e1a6b8-5232-42c3-b6d4-9595b200ff55" providerId="ADAL" clId="{6EC89FCF-E0AC-45A5-9F43-F75FE26C4221}" dt="2024-02-27T03:35:59.394" v="135" actId="478"/>
          <ac:inkMkLst>
            <pc:docMk/>
            <pc:sldMk cId="781791621" sldId="461"/>
            <ac:inkMk id="7" creationId="{26AF78A4-9336-D75B-F538-4502C338ABBA}"/>
          </ac:inkMkLst>
        </pc:inkChg>
        <pc:inkChg chg="del">
          <ac:chgData name="Stefan, Alexandra" userId="31e1a6b8-5232-42c3-b6d4-9595b200ff55" providerId="ADAL" clId="{6EC89FCF-E0AC-45A5-9F43-F75FE26C4221}" dt="2024-02-27T03:36:00.203" v="136" actId="478"/>
          <ac:inkMkLst>
            <pc:docMk/>
            <pc:sldMk cId="781791621" sldId="461"/>
            <ac:inkMk id="9" creationId="{EAF08B8D-FD27-BD94-AE47-E0F2A74B3030}"/>
          </ac:inkMkLst>
        </pc:inkChg>
        <pc:inkChg chg="del">
          <ac:chgData name="Stefan, Alexandra" userId="31e1a6b8-5232-42c3-b6d4-9595b200ff55" providerId="ADAL" clId="{6EC89FCF-E0AC-45A5-9F43-F75FE26C4221}" dt="2024-02-27T03:35:57.415" v="134" actId="478"/>
          <ac:inkMkLst>
            <pc:docMk/>
            <pc:sldMk cId="781791621" sldId="461"/>
            <ac:inkMk id="10" creationId="{6C647643-27A2-5E80-664A-DDBCE2429939}"/>
          </ac:inkMkLst>
        </pc:inkChg>
        <pc:inkChg chg="del">
          <ac:chgData name="Stefan, Alexandra" userId="31e1a6b8-5232-42c3-b6d4-9595b200ff55" providerId="ADAL" clId="{6EC89FCF-E0AC-45A5-9F43-F75FE26C4221}" dt="2024-02-27T03:35:56.143" v="133" actId="478"/>
          <ac:inkMkLst>
            <pc:docMk/>
            <pc:sldMk cId="781791621" sldId="461"/>
            <ac:inkMk id="14" creationId="{F6AEEECE-2696-4417-EC61-2D071C94BCB1}"/>
          </ac:inkMkLst>
        </pc:inkChg>
        <pc:inkChg chg="del">
          <ac:chgData name="Stefan, Alexandra" userId="31e1a6b8-5232-42c3-b6d4-9595b200ff55" providerId="ADAL" clId="{6EC89FCF-E0AC-45A5-9F43-F75FE26C4221}" dt="2024-02-27T03:36:03.612" v="139" actId="478"/>
          <ac:inkMkLst>
            <pc:docMk/>
            <pc:sldMk cId="781791621" sldId="461"/>
            <ac:inkMk id="15" creationId="{55E23F6E-AAFA-D398-BD3A-3D95FC275F63}"/>
          </ac:inkMkLst>
        </pc:inkChg>
        <pc:inkChg chg="del">
          <ac:chgData name="Stefan, Alexandra" userId="31e1a6b8-5232-42c3-b6d4-9595b200ff55" providerId="ADAL" clId="{6EC89FCF-E0AC-45A5-9F43-F75FE26C4221}" dt="2024-02-27T03:36:02.689" v="138" actId="478"/>
          <ac:inkMkLst>
            <pc:docMk/>
            <pc:sldMk cId="781791621" sldId="461"/>
            <ac:inkMk id="16" creationId="{C33399DB-091D-16A4-04F0-74FF3BFDA8BE}"/>
          </ac:inkMkLst>
        </pc:inkChg>
      </pc:sldChg>
      <pc:sldChg chg="modSp mod ord">
        <pc:chgData name="Stefan, Alexandra" userId="31e1a6b8-5232-42c3-b6d4-9595b200ff55" providerId="ADAL" clId="{6EC89FCF-E0AC-45A5-9F43-F75FE26C4221}" dt="2024-03-05T14:28:22.363" v="1416"/>
        <pc:sldMkLst>
          <pc:docMk/>
          <pc:sldMk cId="819468447" sldId="464"/>
        </pc:sldMkLst>
        <pc:spChg chg="mod">
          <ac:chgData name="Stefan, Alexandra" userId="31e1a6b8-5232-42c3-b6d4-9595b200ff55" providerId="ADAL" clId="{6EC89FCF-E0AC-45A5-9F43-F75FE26C4221}" dt="2024-02-27T14:53:04.676" v="1140" actId="20577"/>
          <ac:spMkLst>
            <pc:docMk/>
            <pc:sldMk cId="819468447" sldId="464"/>
            <ac:spMk id="67" creationId="{00000000-0000-0000-0000-000000000000}"/>
          </ac:spMkLst>
        </pc:spChg>
      </pc:sldChg>
      <pc:sldChg chg="modSp mod ord">
        <pc:chgData name="Stefan, Alexandra" userId="31e1a6b8-5232-42c3-b6d4-9595b200ff55" providerId="ADAL" clId="{6EC89FCF-E0AC-45A5-9F43-F75FE26C4221}" dt="2024-03-05T14:28:22.363" v="1416"/>
        <pc:sldMkLst>
          <pc:docMk/>
          <pc:sldMk cId="1312858383" sldId="465"/>
        </pc:sldMkLst>
        <pc:spChg chg="mod">
          <ac:chgData name="Stefan, Alexandra" userId="31e1a6b8-5232-42c3-b6d4-9595b200ff55" providerId="ADAL" clId="{6EC89FCF-E0AC-45A5-9F43-F75FE26C4221}" dt="2024-02-27T14:54:02.519" v="1161" actId="1076"/>
          <ac:spMkLst>
            <pc:docMk/>
            <pc:sldMk cId="1312858383" sldId="465"/>
            <ac:spMk id="31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2-27T14:53:57.358" v="1160" actId="14100"/>
          <ac:spMkLst>
            <pc:docMk/>
            <pc:sldMk cId="1312858383" sldId="465"/>
            <ac:spMk id="3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2-27T14:53:41.537" v="1157" actId="6549"/>
          <ac:spMkLst>
            <pc:docMk/>
            <pc:sldMk cId="1312858383" sldId="465"/>
            <ac:spMk id="67" creationId="{00000000-0000-0000-0000-000000000000}"/>
          </ac:spMkLst>
        </pc:spChg>
      </pc:sldChg>
      <pc:sldChg chg="ord">
        <pc:chgData name="Stefan, Alexandra" userId="31e1a6b8-5232-42c3-b6d4-9595b200ff55" providerId="ADAL" clId="{6EC89FCF-E0AC-45A5-9F43-F75FE26C4221}" dt="2024-03-05T14:29:13.878" v="1420"/>
        <pc:sldMkLst>
          <pc:docMk/>
          <pc:sldMk cId="4175411202" sldId="472"/>
        </pc:sldMkLst>
      </pc:sldChg>
      <pc:sldChg chg="addSp delSp mod">
        <pc:chgData name="Stefan, Alexandra" userId="31e1a6b8-5232-42c3-b6d4-9595b200ff55" providerId="ADAL" clId="{6EC89FCF-E0AC-45A5-9F43-F75FE26C4221}" dt="2024-03-05T14:11:55.792" v="1220" actId="478"/>
        <pc:sldMkLst>
          <pc:docMk/>
          <pc:sldMk cId="1037139935" sldId="475"/>
        </pc:sldMkLst>
        <pc:inkChg chg="add del">
          <ac:chgData name="Stefan, Alexandra" userId="31e1a6b8-5232-42c3-b6d4-9595b200ff55" providerId="ADAL" clId="{6EC89FCF-E0AC-45A5-9F43-F75FE26C4221}" dt="2024-03-05T14:11:55.792" v="1220" actId="478"/>
          <ac:inkMkLst>
            <pc:docMk/>
            <pc:sldMk cId="1037139935" sldId="475"/>
            <ac:inkMk id="5" creationId="{6822EDDE-4773-D9FF-919C-5CA7F802A125}"/>
          </ac:inkMkLst>
        </pc:inkChg>
        <pc:inkChg chg="del">
          <ac:chgData name="Stefan, Alexandra" userId="31e1a6b8-5232-42c3-b6d4-9595b200ff55" providerId="ADAL" clId="{6EC89FCF-E0AC-45A5-9F43-F75FE26C4221}" dt="2024-02-27T03:38:21.472" v="157" actId="478"/>
          <ac:inkMkLst>
            <pc:docMk/>
            <pc:sldMk cId="1037139935" sldId="475"/>
            <ac:inkMk id="5" creationId="{79EABC94-3C97-C4FD-3602-7FBF541B8A0E}"/>
          </ac:inkMkLst>
        </pc:inkChg>
        <pc:inkChg chg="add del">
          <ac:chgData name="Stefan, Alexandra" userId="31e1a6b8-5232-42c3-b6d4-9595b200ff55" providerId="ADAL" clId="{6EC89FCF-E0AC-45A5-9F43-F75FE26C4221}" dt="2024-02-27T03:40:23.800" v="162" actId="478"/>
          <ac:inkMkLst>
            <pc:docMk/>
            <pc:sldMk cId="1037139935" sldId="475"/>
            <ac:inkMk id="7" creationId="{AFDD20F2-A8E7-263D-8739-14697741584C}"/>
          </ac:inkMkLst>
        </pc:inkChg>
      </pc:sldChg>
      <pc:sldChg chg="modSp mod">
        <pc:chgData name="Stefan, Alexandra" userId="31e1a6b8-5232-42c3-b6d4-9595b200ff55" providerId="ADAL" clId="{6EC89FCF-E0AC-45A5-9F43-F75FE26C4221}" dt="2024-03-05T14:15:53.324" v="1327" actId="20577"/>
        <pc:sldMkLst>
          <pc:docMk/>
          <pc:sldMk cId="4207288959" sldId="478"/>
        </pc:sldMkLst>
        <pc:spChg chg="mod">
          <ac:chgData name="Stefan, Alexandra" userId="31e1a6b8-5232-42c3-b6d4-9595b200ff55" providerId="ADAL" clId="{6EC89FCF-E0AC-45A5-9F43-F75FE26C4221}" dt="2024-03-05T14:15:53.324" v="1327" actId="20577"/>
          <ac:spMkLst>
            <pc:docMk/>
            <pc:sldMk cId="4207288959" sldId="478"/>
            <ac:spMk id="3" creationId="{00000000-0000-0000-0000-000000000000}"/>
          </ac:spMkLst>
        </pc:spChg>
      </pc:sldChg>
      <pc:sldChg chg="addSp delSp mod">
        <pc:chgData name="Stefan, Alexandra" userId="31e1a6b8-5232-42c3-b6d4-9595b200ff55" providerId="ADAL" clId="{6EC89FCF-E0AC-45A5-9F43-F75FE26C4221}" dt="2024-03-05T14:11:43.869" v="1217" actId="478"/>
        <pc:sldMkLst>
          <pc:docMk/>
          <pc:sldMk cId="1508332180" sldId="481"/>
        </pc:sldMkLst>
        <pc:inkChg chg="add del">
          <ac:chgData name="Stefan, Alexandra" userId="31e1a6b8-5232-42c3-b6d4-9595b200ff55" providerId="ADAL" clId="{6EC89FCF-E0AC-45A5-9F43-F75FE26C4221}" dt="2024-02-27T14:49:43.783" v="1110" actId="478"/>
          <ac:inkMkLst>
            <pc:docMk/>
            <pc:sldMk cId="1508332180" sldId="481"/>
            <ac:inkMk id="5" creationId="{2EDEE17E-F6C8-D2F7-D009-B08AC699D67D}"/>
          </ac:inkMkLst>
        </pc:inkChg>
        <pc:inkChg chg="add del">
          <ac:chgData name="Stefan, Alexandra" userId="31e1a6b8-5232-42c3-b6d4-9595b200ff55" providerId="ADAL" clId="{6EC89FCF-E0AC-45A5-9F43-F75FE26C4221}" dt="2024-03-05T14:11:43.869" v="1217" actId="478"/>
          <ac:inkMkLst>
            <pc:docMk/>
            <pc:sldMk cId="1508332180" sldId="481"/>
            <ac:inkMk id="5" creationId="{C29D7211-2FC4-ECD0-F134-5F321011547B}"/>
          </ac:inkMkLst>
        </pc:inkChg>
        <pc:inkChg chg="del">
          <ac:chgData name="Stefan, Alexandra" userId="31e1a6b8-5232-42c3-b6d4-9595b200ff55" providerId="ADAL" clId="{6EC89FCF-E0AC-45A5-9F43-F75FE26C4221}" dt="2024-02-27T03:36:30.452" v="140" actId="478"/>
          <ac:inkMkLst>
            <pc:docMk/>
            <pc:sldMk cId="1508332180" sldId="481"/>
            <ac:inkMk id="6" creationId="{77F16732-F280-C03B-D375-95EFF0CF4D5F}"/>
          </ac:inkMkLst>
        </pc:inkChg>
      </pc:sldChg>
      <pc:sldChg chg="addSp delSp mod">
        <pc:chgData name="Stefan, Alexandra" userId="31e1a6b8-5232-42c3-b6d4-9595b200ff55" providerId="ADAL" clId="{6EC89FCF-E0AC-45A5-9F43-F75FE26C4221}" dt="2024-03-05T14:11:51.133" v="1219" actId="478"/>
        <pc:sldMkLst>
          <pc:docMk/>
          <pc:sldMk cId="744163871" sldId="483"/>
        </pc:sldMkLst>
        <pc:inkChg chg="add del">
          <ac:chgData name="Stefan, Alexandra" userId="31e1a6b8-5232-42c3-b6d4-9595b200ff55" providerId="ADAL" clId="{6EC89FCF-E0AC-45A5-9F43-F75FE26C4221}" dt="2024-03-05T14:11:51.133" v="1219" actId="478"/>
          <ac:inkMkLst>
            <pc:docMk/>
            <pc:sldMk cId="744163871" sldId="483"/>
            <ac:inkMk id="5" creationId="{AF692A64-9A27-C8C0-EB89-1490249B5330}"/>
          </ac:inkMkLst>
        </pc:inkChg>
      </pc:sldChg>
      <pc:sldChg chg="addSp delSp modSp mod">
        <pc:chgData name="Stefan, Alexandra" userId="31e1a6b8-5232-42c3-b6d4-9595b200ff55" providerId="ADAL" clId="{6EC89FCF-E0AC-45A5-9F43-F75FE26C4221}" dt="2024-03-05T14:11:46.980" v="1218" actId="478"/>
        <pc:sldMkLst>
          <pc:docMk/>
          <pc:sldMk cId="242568156" sldId="484"/>
        </pc:sldMkLst>
        <pc:inkChg chg="del">
          <ac:chgData name="Stefan, Alexandra" userId="31e1a6b8-5232-42c3-b6d4-9595b200ff55" providerId="ADAL" clId="{6EC89FCF-E0AC-45A5-9F43-F75FE26C4221}" dt="2024-02-27T03:38:12.657" v="155" actId="478"/>
          <ac:inkMkLst>
            <pc:docMk/>
            <pc:sldMk cId="242568156" sldId="484"/>
            <ac:inkMk id="5" creationId="{1B8103CF-32C7-5C70-9B98-C8C4A5CC8243}"/>
          </ac:inkMkLst>
        </pc:inkChg>
        <pc:inkChg chg="add del">
          <ac:chgData name="Stefan, Alexandra" userId="31e1a6b8-5232-42c3-b6d4-9595b200ff55" providerId="ADAL" clId="{6EC89FCF-E0AC-45A5-9F43-F75FE26C4221}" dt="2024-03-05T14:11:46.980" v="1218" actId="478"/>
          <ac:inkMkLst>
            <pc:docMk/>
            <pc:sldMk cId="242568156" sldId="484"/>
            <ac:inkMk id="5" creationId="{B1D03693-8D2E-38AF-0660-8E0158E105F8}"/>
          </ac:inkMkLst>
        </pc:inkChg>
        <pc:inkChg chg="del">
          <ac:chgData name="Stefan, Alexandra" userId="31e1a6b8-5232-42c3-b6d4-9595b200ff55" providerId="ADAL" clId="{6EC89FCF-E0AC-45A5-9F43-F75FE26C4221}" dt="2024-02-27T03:38:14.109" v="156" actId="478"/>
          <ac:inkMkLst>
            <pc:docMk/>
            <pc:sldMk cId="242568156" sldId="484"/>
            <ac:inkMk id="9" creationId="{0575B391-2B76-E7A3-5477-17930BABEB43}"/>
          </ac:inkMkLst>
        </pc:inkChg>
        <pc:inkChg chg="del">
          <ac:chgData name="Stefan, Alexandra" userId="31e1a6b8-5232-42c3-b6d4-9595b200ff55" providerId="ADAL" clId="{6EC89FCF-E0AC-45A5-9F43-F75FE26C4221}" dt="2024-02-27T03:38:10.483" v="153" actId="478"/>
          <ac:inkMkLst>
            <pc:docMk/>
            <pc:sldMk cId="242568156" sldId="484"/>
            <ac:inkMk id="10" creationId="{AC3C419B-A67E-EBDD-0CC6-12B66DCEAF2D}"/>
          </ac:inkMkLst>
        </pc:inkChg>
        <pc:inkChg chg="del">
          <ac:chgData name="Stefan, Alexandra" userId="31e1a6b8-5232-42c3-b6d4-9595b200ff55" providerId="ADAL" clId="{6EC89FCF-E0AC-45A5-9F43-F75FE26C4221}" dt="2024-02-27T03:38:11.699" v="154" actId="478"/>
          <ac:inkMkLst>
            <pc:docMk/>
            <pc:sldMk cId="242568156" sldId="484"/>
            <ac:inkMk id="11" creationId="{65B195D9-2F22-5EDD-6670-DCE3F32F64D4}"/>
          </ac:inkMkLst>
        </pc:inkChg>
        <pc:inkChg chg="del">
          <ac:chgData name="Stefan, Alexandra" userId="31e1a6b8-5232-42c3-b6d4-9595b200ff55" providerId="ADAL" clId="{6EC89FCF-E0AC-45A5-9F43-F75FE26C4221}" dt="2024-02-27T03:38:09.414" v="152" actId="478"/>
          <ac:inkMkLst>
            <pc:docMk/>
            <pc:sldMk cId="242568156" sldId="484"/>
            <ac:inkMk id="12" creationId="{3335F949-F4C7-A46F-F79B-975734155ACB}"/>
          </ac:inkMkLst>
        </pc:inkChg>
        <pc:inkChg chg="del">
          <ac:chgData name="Stefan, Alexandra" userId="31e1a6b8-5232-42c3-b6d4-9595b200ff55" providerId="ADAL" clId="{6EC89FCF-E0AC-45A5-9F43-F75FE26C4221}" dt="2024-02-27T03:38:08.749" v="151" actId="478"/>
          <ac:inkMkLst>
            <pc:docMk/>
            <pc:sldMk cId="242568156" sldId="484"/>
            <ac:inkMk id="14" creationId="{2783CAC1-9839-B9FA-2AF5-DDD1745331D2}"/>
          </ac:inkMkLst>
        </pc:inkChg>
        <pc:inkChg chg="del">
          <ac:chgData name="Stefan, Alexandra" userId="31e1a6b8-5232-42c3-b6d4-9595b200ff55" providerId="ADAL" clId="{6EC89FCF-E0AC-45A5-9F43-F75FE26C4221}" dt="2024-02-27T03:38:07.430" v="150" actId="478"/>
          <ac:inkMkLst>
            <pc:docMk/>
            <pc:sldMk cId="242568156" sldId="484"/>
            <ac:inkMk id="15" creationId="{5B225E2A-AB87-E3F5-7BF0-B6934DB20525}"/>
          </ac:inkMkLst>
        </pc:inkChg>
        <pc:inkChg chg="del">
          <ac:chgData name="Stefan, Alexandra" userId="31e1a6b8-5232-42c3-b6d4-9595b200ff55" providerId="ADAL" clId="{6EC89FCF-E0AC-45A5-9F43-F75FE26C4221}" dt="2024-02-27T03:38:03.567" v="146" actId="478"/>
          <ac:inkMkLst>
            <pc:docMk/>
            <pc:sldMk cId="242568156" sldId="484"/>
            <ac:inkMk id="16" creationId="{D3494397-D719-C679-9C9D-141B975F39C2}"/>
          </ac:inkMkLst>
        </pc:inkChg>
        <pc:inkChg chg="del">
          <ac:chgData name="Stefan, Alexandra" userId="31e1a6b8-5232-42c3-b6d4-9595b200ff55" providerId="ADAL" clId="{6EC89FCF-E0AC-45A5-9F43-F75FE26C4221}" dt="2024-02-27T03:38:02.376" v="145" actId="478"/>
          <ac:inkMkLst>
            <pc:docMk/>
            <pc:sldMk cId="242568156" sldId="484"/>
            <ac:inkMk id="17" creationId="{3D08C534-5F90-74EB-B360-4735976DFD2F}"/>
          </ac:inkMkLst>
        </pc:inkChg>
        <pc:inkChg chg="del">
          <ac:chgData name="Stefan, Alexandra" userId="31e1a6b8-5232-42c3-b6d4-9595b200ff55" providerId="ADAL" clId="{6EC89FCF-E0AC-45A5-9F43-F75FE26C4221}" dt="2024-02-27T03:38:04.477" v="147" actId="478"/>
          <ac:inkMkLst>
            <pc:docMk/>
            <pc:sldMk cId="242568156" sldId="484"/>
            <ac:inkMk id="18" creationId="{A26C7043-81FD-F5F8-A3EE-D9BDD3BD0E0D}"/>
          </ac:inkMkLst>
        </pc:inkChg>
        <pc:inkChg chg="del">
          <ac:chgData name="Stefan, Alexandra" userId="31e1a6b8-5232-42c3-b6d4-9595b200ff55" providerId="ADAL" clId="{6EC89FCF-E0AC-45A5-9F43-F75FE26C4221}" dt="2024-02-27T03:38:00.347" v="143" actId="478"/>
          <ac:inkMkLst>
            <pc:docMk/>
            <pc:sldMk cId="242568156" sldId="484"/>
            <ac:inkMk id="19" creationId="{DA6B94D0-925C-589B-5D8D-3BE77376584A}"/>
          </ac:inkMkLst>
        </pc:inkChg>
        <pc:inkChg chg="del">
          <ac:chgData name="Stefan, Alexandra" userId="31e1a6b8-5232-42c3-b6d4-9595b200ff55" providerId="ADAL" clId="{6EC89FCF-E0AC-45A5-9F43-F75FE26C4221}" dt="2024-02-27T03:38:05.355" v="148" actId="478"/>
          <ac:inkMkLst>
            <pc:docMk/>
            <pc:sldMk cId="242568156" sldId="484"/>
            <ac:inkMk id="20" creationId="{F99D2BC9-9D88-BA74-81BB-FFDF80270DE8}"/>
          </ac:inkMkLst>
        </pc:inkChg>
        <pc:inkChg chg="del">
          <ac:chgData name="Stefan, Alexandra" userId="31e1a6b8-5232-42c3-b6d4-9595b200ff55" providerId="ADAL" clId="{6EC89FCF-E0AC-45A5-9F43-F75FE26C4221}" dt="2024-02-27T03:38:06.531" v="149" actId="478"/>
          <ac:inkMkLst>
            <pc:docMk/>
            <pc:sldMk cId="242568156" sldId="484"/>
            <ac:inkMk id="21" creationId="{9168B651-95B6-4B34-AB6F-F707CF1B3A05}"/>
          </ac:inkMkLst>
        </pc:inkChg>
        <pc:inkChg chg="del mod">
          <ac:chgData name="Stefan, Alexandra" userId="31e1a6b8-5232-42c3-b6d4-9595b200ff55" providerId="ADAL" clId="{6EC89FCF-E0AC-45A5-9F43-F75FE26C4221}" dt="2024-02-27T03:37:59.353" v="142" actId="478"/>
          <ac:inkMkLst>
            <pc:docMk/>
            <pc:sldMk cId="242568156" sldId="484"/>
            <ac:inkMk id="22" creationId="{054FD207-FD5D-07CA-4AE6-BBF89646F278}"/>
          </ac:inkMkLst>
        </pc:inkChg>
        <pc:inkChg chg="del">
          <ac:chgData name="Stefan, Alexandra" userId="31e1a6b8-5232-42c3-b6d4-9595b200ff55" providerId="ADAL" clId="{6EC89FCF-E0AC-45A5-9F43-F75FE26C4221}" dt="2024-02-27T03:38:01.460" v="144" actId="478"/>
          <ac:inkMkLst>
            <pc:docMk/>
            <pc:sldMk cId="242568156" sldId="484"/>
            <ac:inkMk id="23" creationId="{3A8DB166-5950-194D-BFB7-F8F38DFA5E3A}"/>
          </ac:inkMkLst>
        </pc:inkChg>
      </pc:sldChg>
      <pc:sldChg chg="delSp modSp mod">
        <pc:chgData name="Stefan, Alexandra" userId="31e1a6b8-5232-42c3-b6d4-9595b200ff55" providerId="ADAL" clId="{6EC89FCF-E0AC-45A5-9F43-F75FE26C4221}" dt="2024-02-27T04:11:19.422" v="235" actId="6549"/>
        <pc:sldMkLst>
          <pc:docMk/>
          <pc:sldMk cId="2927982272" sldId="485"/>
        </pc:sldMkLst>
        <pc:spChg chg="del mod">
          <ac:chgData name="Stefan, Alexandra" userId="31e1a6b8-5232-42c3-b6d4-9595b200ff55" providerId="ADAL" clId="{6EC89FCF-E0AC-45A5-9F43-F75FE26C4221}" dt="2024-02-27T04:08:00.063" v="190" actId="478"/>
          <ac:spMkLst>
            <pc:docMk/>
            <pc:sldMk cId="2927982272" sldId="485"/>
            <ac:spMk id="3" creationId="{A221A909-C23B-4BD5-B96F-1584B0262082}"/>
          </ac:spMkLst>
        </pc:spChg>
        <pc:spChg chg="mod">
          <ac:chgData name="Stefan, Alexandra" userId="31e1a6b8-5232-42c3-b6d4-9595b200ff55" providerId="ADAL" clId="{6EC89FCF-E0AC-45A5-9F43-F75FE26C4221}" dt="2024-02-27T04:11:19.422" v="235" actId="6549"/>
          <ac:spMkLst>
            <pc:docMk/>
            <pc:sldMk cId="2927982272" sldId="485"/>
            <ac:spMk id="16" creationId="{00000000-0000-0000-0000-000000000000}"/>
          </ac:spMkLst>
        </pc:spChg>
      </pc:sldChg>
      <pc:sldChg chg="addSp delSp modSp mod">
        <pc:chgData name="Stefan, Alexandra" userId="31e1a6b8-5232-42c3-b6d4-9595b200ff55" providerId="ADAL" clId="{6EC89FCF-E0AC-45A5-9F43-F75FE26C4221}" dt="2024-03-05T14:31:23.428" v="1422" actId="767"/>
        <pc:sldMkLst>
          <pc:docMk/>
          <pc:sldMk cId="3142325621" sldId="487"/>
        </pc:sldMkLst>
        <pc:spChg chg="add del mod">
          <ac:chgData name="Stefan, Alexandra" userId="31e1a6b8-5232-42c3-b6d4-9595b200ff55" providerId="ADAL" clId="{6EC89FCF-E0AC-45A5-9F43-F75FE26C4221}" dt="2024-03-05T14:31:23.428" v="1422" actId="767"/>
          <ac:spMkLst>
            <pc:docMk/>
            <pc:sldMk cId="3142325621" sldId="487"/>
            <ac:spMk id="33" creationId="{90A83B3B-8EDE-D5C7-67BD-2D2A17968F0B}"/>
          </ac:spMkLst>
        </pc:spChg>
        <pc:inkChg chg="del">
          <ac:chgData name="Stefan, Alexandra" userId="31e1a6b8-5232-42c3-b6d4-9595b200ff55" providerId="ADAL" clId="{6EC89FCF-E0AC-45A5-9F43-F75FE26C4221}" dt="2024-02-27T03:31:07.067" v="132" actId="478"/>
          <ac:inkMkLst>
            <pc:docMk/>
            <pc:sldMk cId="3142325621" sldId="487"/>
            <ac:inkMk id="3" creationId="{09E18389-2901-6CE4-78C5-B199D32531B1}"/>
          </ac:inkMkLst>
        </pc:inkChg>
        <pc:inkChg chg="add del">
          <ac:chgData name="Stefan, Alexandra" userId="31e1a6b8-5232-42c3-b6d4-9595b200ff55" providerId="ADAL" clId="{6EC89FCF-E0AC-45A5-9F43-F75FE26C4221}" dt="2024-03-05T14:10:58.507" v="1210" actId="478"/>
          <ac:inkMkLst>
            <pc:docMk/>
            <pc:sldMk cId="3142325621" sldId="487"/>
            <ac:inkMk id="3" creationId="{870147B7-7D9F-5CDA-AC03-B5855DDDE76C}"/>
          </ac:inkMkLst>
        </pc:inkChg>
        <pc:inkChg chg="del">
          <ac:chgData name="Stefan, Alexandra" userId="31e1a6b8-5232-42c3-b6d4-9595b200ff55" providerId="ADAL" clId="{6EC89FCF-E0AC-45A5-9F43-F75FE26C4221}" dt="2024-02-27T03:31:04.236" v="131" actId="478"/>
          <ac:inkMkLst>
            <pc:docMk/>
            <pc:sldMk cId="3142325621" sldId="487"/>
            <ac:inkMk id="33" creationId="{47453D96-489E-3658-4E50-629552FF9DD5}"/>
          </ac:inkMkLst>
        </pc:inkChg>
      </pc:sldChg>
      <pc:sldChg chg="addSp delSp mod">
        <pc:chgData name="Stefan, Alexandra" userId="31e1a6b8-5232-42c3-b6d4-9595b200ff55" providerId="ADAL" clId="{6EC89FCF-E0AC-45A5-9F43-F75FE26C4221}" dt="2024-03-05T14:11:27.939" v="1212" actId="478"/>
        <pc:sldMkLst>
          <pc:docMk/>
          <pc:sldMk cId="3854081899" sldId="488"/>
        </pc:sldMkLst>
        <pc:inkChg chg="add del">
          <ac:chgData name="Stefan, Alexandra" userId="31e1a6b8-5232-42c3-b6d4-9595b200ff55" providerId="ADAL" clId="{6EC89FCF-E0AC-45A5-9F43-F75FE26C4221}" dt="2024-03-05T14:11:27.939" v="1212" actId="478"/>
          <ac:inkMkLst>
            <pc:docMk/>
            <pc:sldMk cId="3854081899" sldId="488"/>
            <ac:inkMk id="47" creationId="{0FF12D8B-8C8E-96E4-16C4-CD16201961F7}"/>
          </ac:inkMkLst>
        </pc:inkChg>
      </pc:sldChg>
      <pc:sldChg chg="addSp modSp mod">
        <pc:chgData name="Stefan, Alexandra" userId="31e1a6b8-5232-42c3-b6d4-9595b200ff55" providerId="ADAL" clId="{6EC89FCF-E0AC-45A5-9F43-F75FE26C4221}" dt="2024-02-27T16:53:30.571" v="1206"/>
        <pc:sldMkLst>
          <pc:docMk/>
          <pc:sldMk cId="4030068465" sldId="489"/>
        </pc:sldMkLst>
        <pc:spChg chg="mod">
          <ac:chgData name="Stefan, Alexandra" userId="31e1a6b8-5232-42c3-b6d4-9595b200ff55" providerId="ADAL" clId="{6EC89FCF-E0AC-45A5-9F43-F75FE26C4221}" dt="2024-02-27T03:18:58.453" v="100" actId="114"/>
          <ac:spMkLst>
            <pc:docMk/>
            <pc:sldMk cId="4030068465" sldId="489"/>
            <ac:spMk id="35" creationId="{70B30EF7-D281-1793-82F7-A35EE7062268}"/>
          </ac:spMkLst>
        </pc:spChg>
        <pc:spChg chg="mod">
          <ac:chgData name="Stefan, Alexandra" userId="31e1a6b8-5232-42c3-b6d4-9595b200ff55" providerId="ADAL" clId="{6EC89FCF-E0AC-45A5-9F43-F75FE26C4221}" dt="2024-02-27T03:19:03.643" v="101" actId="114"/>
          <ac:spMkLst>
            <pc:docMk/>
            <pc:sldMk cId="4030068465" sldId="489"/>
            <ac:spMk id="47" creationId="{896B02F6-F293-5E2E-A2F0-31862F581DED}"/>
          </ac:spMkLst>
        </pc:spChg>
        <pc:inkChg chg="add">
          <ac:chgData name="Stefan, Alexandra" userId="31e1a6b8-5232-42c3-b6d4-9595b200ff55" providerId="ADAL" clId="{6EC89FCF-E0AC-45A5-9F43-F75FE26C4221}" dt="2024-02-27T16:53:30.571" v="1206"/>
          <ac:inkMkLst>
            <pc:docMk/>
            <pc:sldMk cId="4030068465" sldId="489"/>
            <ac:inkMk id="3" creationId="{D9C1F428-E925-F10E-87AC-8391B15DE1F4}"/>
          </ac:inkMkLst>
        </pc:inkChg>
      </pc:sldChg>
      <pc:sldChg chg="addSp delSp modSp mod">
        <pc:chgData name="Stefan, Alexandra" userId="31e1a6b8-5232-42c3-b6d4-9595b200ff55" providerId="ADAL" clId="{6EC89FCF-E0AC-45A5-9F43-F75FE26C4221}" dt="2024-03-05T14:11:21.960" v="1211" actId="478"/>
        <pc:sldMkLst>
          <pc:docMk/>
          <pc:sldMk cId="1305145438" sldId="490"/>
        </pc:sldMkLst>
        <pc:spChg chg="mod">
          <ac:chgData name="Stefan, Alexandra" userId="31e1a6b8-5232-42c3-b6d4-9595b200ff55" providerId="ADAL" clId="{6EC89FCF-E0AC-45A5-9F43-F75FE26C4221}" dt="2024-02-27T12:49:21.412" v="236" actId="20577"/>
          <ac:spMkLst>
            <pc:docMk/>
            <pc:sldMk cId="1305145438" sldId="490"/>
            <ac:spMk id="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2-27T03:18:45.784" v="99" actId="20577"/>
          <ac:spMkLst>
            <pc:docMk/>
            <pc:sldMk cId="1305145438" sldId="490"/>
            <ac:spMk id="35" creationId="{70B30EF7-D281-1793-82F7-A35EE7062268}"/>
          </ac:spMkLst>
        </pc:spChg>
        <pc:spChg chg="mod">
          <ac:chgData name="Stefan, Alexandra" userId="31e1a6b8-5232-42c3-b6d4-9595b200ff55" providerId="ADAL" clId="{6EC89FCF-E0AC-45A5-9F43-F75FE26C4221}" dt="2024-02-27T03:18:14.808" v="96" actId="114"/>
          <ac:spMkLst>
            <pc:docMk/>
            <pc:sldMk cId="1305145438" sldId="490"/>
            <ac:spMk id="47" creationId="{896B02F6-F293-5E2E-A2F0-31862F581DED}"/>
          </ac:spMkLst>
        </pc:spChg>
        <pc:inkChg chg="add del">
          <ac:chgData name="Stefan, Alexandra" userId="31e1a6b8-5232-42c3-b6d4-9595b200ff55" providerId="ADAL" clId="{6EC89FCF-E0AC-45A5-9F43-F75FE26C4221}" dt="2024-03-05T14:11:21.960" v="1211" actId="478"/>
          <ac:inkMkLst>
            <pc:docMk/>
            <pc:sldMk cId="1305145438" sldId="490"/>
            <ac:inkMk id="3" creationId="{88C2AAE7-F4FD-A223-0F4F-ED712E9993CD}"/>
          </ac:inkMkLst>
        </pc:inkChg>
      </pc:sldChg>
      <pc:sldChg chg="modSp new del mod">
        <pc:chgData name="Stefan, Alexandra" userId="31e1a6b8-5232-42c3-b6d4-9595b200ff55" providerId="ADAL" clId="{6EC89FCF-E0AC-45A5-9F43-F75FE26C4221}" dt="2024-02-27T14:46:03.920" v="916" actId="47"/>
        <pc:sldMkLst>
          <pc:docMk/>
          <pc:sldMk cId="2707221080" sldId="491"/>
        </pc:sldMkLst>
        <pc:spChg chg="mod">
          <ac:chgData name="Stefan, Alexandra" userId="31e1a6b8-5232-42c3-b6d4-9595b200ff55" providerId="ADAL" clId="{6EC89FCF-E0AC-45A5-9F43-F75FE26C4221}" dt="2024-02-27T12:52:30.567" v="252" actId="207"/>
          <ac:spMkLst>
            <pc:docMk/>
            <pc:sldMk cId="2707221080" sldId="491"/>
            <ac:spMk id="2" creationId="{6E03281B-650D-F38E-CE00-AF4262E619AC}"/>
          </ac:spMkLst>
        </pc:spChg>
        <pc:spChg chg="mod">
          <ac:chgData name="Stefan, Alexandra" userId="31e1a6b8-5232-42c3-b6d4-9595b200ff55" providerId="ADAL" clId="{6EC89FCF-E0AC-45A5-9F43-F75FE26C4221}" dt="2024-02-27T12:52:24.276" v="249" actId="13926"/>
          <ac:spMkLst>
            <pc:docMk/>
            <pc:sldMk cId="2707221080" sldId="491"/>
            <ac:spMk id="3" creationId="{4B5569C2-79D0-3D48-2872-05EA38DE63D7}"/>
          </ac:spMkLst>
        </pc:spChg>
      </pc:sldChg>
      <pc:sldChg chg="addSp delSp modSp new mod">
        <pc:chgData name="Stefan, Alexandra" userId="31e1a6b8-5232-42c3-b6d4-9595b200ff55" providerId="ADAL" clId="{6EC89FCF-E0AC-45A5-9F43-F75FE26C4221}" dt="2024-03-05T14:10:56.025" v="1209" actId="478"/>
        <pc:sldMkLst>
          <pc:docMk/>
          <pc:sldMk cId="3071273602" sldId="492"/>
        </pc:sldMkLst>
        <pc:spChg chg="mod">
          <ac:chgData name="Stefan, Alexandra" userId="31e1a6b8-5232-42c3-b6d4-9595b200ff55" providerId="ADAL" clId="{6EC89FCF-E0AC-45A5-9F43-F75FE26C4221}" dt="2024-02-27T12:53:12.740" v="260" actId="20577"/>
          <ac:spMkLst>
            <pc:docMk/>
            <pc:sldMk cId="3071273602" sldId="492"/>
            <ac:spMk id="2" creationId="{ECA87AA3-CFBD-0041-6043-C016A92479CB}"/>
          </ac:spMkLst>
        </pc:spChg>
        <pc:spChg chg="mod">
          <ac:chgData name="Stefan, Alexandra" userId="31e1a6b8-5232-42c3-b6d4-9595b200ff55" providerId="ADAL" clId="{6EC89FCF-E0AC-45A5-9F43-F75FE26C4221}" dt="2024-02-27T12:57:47.877" v="523" actId="20577"/>
          <ac:spMkLst>
            <pc:docMk/>
            <pc:sldMk cId="3071273602" sldId="492"/>
            <ac:spMk id="3" creationId="{009D7574-EAE7-DCA5-A41A-0A9A64B06088}"/>
          </ac:spMkLst>
        </pc:spChg>
        <pc:graphicFrameChg chg="add mod">
          <ac:chgData name="Stefan, Alexandra" userId="31e1a6b8-5232-42c3-b6d4-9595b200ff55" providerId="ADAL" clId="{6EC89FCF-E0AC-45A5-9F43-F75FE26C4221}" dt="2024-02-27T12:57:08.556" v="498" actId="1076"/>
          <ac:graphicFrameMkLst>
            <pc:docMk/>
            <pc:sldMk cId="3071273602" sldId="492"/>
            <ac:graphicFrameMk id="5" creationId="{67E6AE2E-31E6-6A46-719D-AC28D8965AFB}"/>
          </ac:graphicFrameMkLst>
        </pc:graphicFrameChg>
        <pc:inkChg chg="add del">
          <ac:chgData name="Stefan, Alexandra" userId="31e1a6b8-5232-42c3-b6d4-9595b200ff55" providerId="ADAL" clId="{6EC89FCF-E0AC-45A5-9F43-F75FE26C4221}" dt="2024-03-05T14:10:56.025" v="1209" actId="478"/>
          <ac:inkMkLst>
            <pc:docMk/>
            <pc:sldMk cId="3071273602" sldId="492"/>
            <ac:inkMk id="6" creationId="{60187A14-A77F-901E-08D0-8D32B022E70F}"/>
          </ac:inkMkLst>
        </pc:inkChg>
      </pc:sldChg>
      <pc:sldChg chg="delSp modSp new mod">
        <pc:chgData name="Stefan, Alexandra" userId="31e1a6b8-5232-42c3-b6d4-9595b200ff55" providerId="ADAL" clId="{6EC89FCF-E0AC-45A5-9F43-F75FE26C4221}" dt="2024-02-27T14:47:04.181" v="937" actId="1076"/>
        <pc:sldMkLst>
          <pc:docMk/>
          <pc:sldMk cId="448610252" sldId="493"/>
        </pc:sldMkLst>
        <pc:spChg chg="mod">
          <ac:chgData name="Stefan, Alexandra" userId="31e1a6b8-5232-42c3-b6d4-9595b200ff55" providerId="ADAL" clId="{6EC89FCF-E0AC-45A5-9F43-F75FE26C4221}" dt="2024-02-27T14:47:04.181" v="937" actId="1076"/>
          <ac:spMkLst>
            <pc:docMk/>
            <pc:sldMk cId="448610252" sldId="493"/>
            <ac:spMk id="2" creationId="{4C96C1F8-4A9C-1CC2-DC4D-C5FAB3399B59}"/>
          </ac:spMkLst>
        </pc:spChg>
        <pc:spChg chg="del">
          <ac:chgData name="Stefan, Alexandra" userId="31e1a6b8-5232-42c3-b6d4-9595b200ff55" providerId="ADAL" clId="{6EC89FCF-E0AC-45A5-9F43-F75FE26C4221}" dt="2024-02-27T14:47:00.658" v="936" actId="478"/>
          <ac:spMkLst>
            <pc:docMk/>
            <pc:sldMk cId="448610252" sldId="493"/>
            <ac:spMk id="3" creationId="{55781723-06B6-6995-87CF-695B225ED14A}"/>
          </ac:spMkLst>
        </pc:spChg>
      </pc:sldChg>
      <pc:sldChg chg="modSp new mod">
        <pc:chgData name="Stefan, Alexandra" userId="31e1a6b8-5232-42c3-b6d4-9595b200ff55" providerId="ADAL" clId="{6EC89FCF-E0AC-45A5-9F43-F75FE26C4221}" dt="2024-02-27T14:48:18.244" v="1074" actId="20577"/>
        <pc:sldMkLst>
          <pc:docMk/>
          <pc:sldMk cId="3414536780" sldId="494"/>
        </pc:sldMkLst>
        <pc:spChg chg="mod">
          <ac:chgData name="Stefan, Alexandra" userId="31e1a6b8-5232-42c3-b6d4-9595b200ff55" providerId="ADAL" clId="{6EC89FCF-E0AC-45A5-9F43-F75FE26C4221}" dt="2024-02-27T14:47:16.493" v="944" actId="20577"/>
          <ac:spMkLst>
            <pc:docMk/>
            <pc:sldMk cId="3414536780" sldId="494"/>
            <ac:spMk id="2" creationId="{E3F6660D-BD6F-D7C0-493E-16B3DF541608}"/>
          </ac:spMkLst>
        </pc:spChg>
        <pc:spChg chg="mod">
          <ac:chgData name="Stefan, Alexandra" userId="31e1a6b8-5232-42c3-b6d4-9595b200ff55" providerId="ADAL" clId="{6EC89FCF-E0AC-45A5-9F43-F75FE26C4221}" dt="2024-02-27T14:48:18.244" v="1074" actId="20577"/>
          <ac:spMkLst>
            <pc:docMk/>
            <pc:sldMk cId="3414536780" sldId="494"/>
            <ac:spMk id="3" creationId="{BDDCB55B-5A24-D71E-137D-50FF70581FFE}"/>
          </ac:spMkLst>
        </pc:spChg>
      </pc:sldChg>
      <pc:sldChg chg="addSp delSp modSp add mod">
        <pc:chgData name="Stefan, Alexandra" userId="31e1a6b8-5232-42c3-b6d4-9595b200ff55" providerId="ADAL" clId="{6EC89FCF-E0AC-45A5-9F43-F75FE26C4221}" dt="2024-03-05T14:45:34.898" v="1676" actId="1076"/>
        <pc:sldMkLst>
          <pc:docMk/>
          <pc:sldMk cId="3399863531" sldId="495"/>
        </pc:sldMkLst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4:41.944" v="1663" actId="20577"/>
          <ac:spMkLst>
            <pc:docMk/>
            <pc:sldMk cId="3399863531" sldId="495"/>
            <ac:spMk id="6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4:35.176" v="1657" actId="20577"/>
          <ac:spMkLst>
            <pc:docMk/>
            <pc:sldMk cId="3399863531" sldId="495"/>
            <ac:spMk id="7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4:21.494" v="1651" actId="20577"/>
          <ac:spMkLst>
            <pc:docMk/>
            <pc:sldMk cId="3399863531" sldId="495"/>
            <ac:spMk id="8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4:24.332" v="1653" actId="20577"/>
          <ac:spMkLst>
            <pc:docMk/>
            <pc:sldMk cId="3399863531" sldId="495"/>
            <ac:spMk id="9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52.889" v="1645" actId="20577"/>
          <ac:spMkLst>
            <pc:docMk/>
            <pc:sldMk cId="3399863531" sldId="495"/>
            <ac:spMk id="10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47.967" v="1643" actId="20577"/>
          <ac:spMkLst>
            <pc:docMk/>
            <pc:sldMk cId="3399863531" sldId="495"/>
            <ac:spMk id="11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4:12.635" v="1649" actId="20577"/>
          <ac:spMkLst>
            <pc:docMk/>
            <pc:sldMk cId="3399863531" sldId="495"/>
            <ac:spMk id="1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36.014" v="1639" actId="20577"/>
          <ac:spMkLst>
            <pc:docMk/>
            <pc:sldMk cId="3399863531" sldId="495"/>
            <ac:spMk id="13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31.255" v="1637" actId="20577"/>
          <ac:spMkLst>
            <pc:docMk/>
            <pc:sldMk cId="3399863531" sldId="495"/>
            <ac:spMk id="16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40.366" v="1641" actId="20577"/>
          <ac:spMkLst>
            <pc:docMk/>
            <pc:sldMk cId="3399863531" sldId="495"/>
            <ac:spMk id="17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3:25.406" v="1635" actId="20577"/>
          <ac:spMkLst>
            <pc:docMk/>
            <pc:sldMk cId="3399863531" sldId="495"/>
            <ac:spMk id="18" creationId="{00000000-0000-0000-0000-000000000000}"/>
          </ac:spMkLst>
        </pc:spChg>
        <pc:spChg chg="del">
          <ac:chgData name="Stefan, Alexandra" userId="31e1a6b8-5232-42c3-b6d4-9595b200ff55" providerId="ADAL" clId="{6EC89FCF-E0AC-45A5-9F43-F75FE26C4221}" dt="2024-03-05T14:39:13.488" v="1527" actId="478"/>
          <ac:spMkLst>
            <pc:docMk/>
            <pc:sldMk cId="3399863531" sldId="495"/>
            <ac:spMk id="3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34" creationId="{DCD1D04B-D8BC-C8DB-D9CF-FCAAA2EA995F}"/>
          </ac:spMkLst>
        </pc:spChg>
        <pc:spChg chg="del">
          <ac:chgData name="Stefan, Alexandra" userId="31e1a6b8-5232-42c3-b6d4-9595b200ff55" providerId="ADAL" clId="{6EC89FCF-E0AC-45A5-9F43-F75FE26C4221}" dt="2024-03-05T14:38:31.378" v="1424" actId="478"/>
          <ac:spMkLst>
            <pc:docMk/>
            <pc:sldMk cId="3399863531" sldId="495"/>
            <ac:spMk id="35" creationId="{70B30EF7-D281-1793-82F7-A35EE7062268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47" creationId="{09B600A3-3473-0764-7791-105A53E2DF54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2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3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54" creationId="{095E2CCC-5B51-171C-BEF7-CB218C3EF7FE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55" creationId="{6640D696-D4AF-028A-170C-8D38090F5A8F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6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7" creationId="{00000000-0000-0000-0000-000000000000}"/>
          </ac:spMkLst>
        </pc:spChg>
        <pc:spChg chg="add del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8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59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60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61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62" creationId="{00000000-0000-0000-0000-000000000000}"/>
          </ac:spMkLst>
        </pc:spChg>
        <pc:spChg chg="del">
          <ac:chgData name="Stefan, Alexandra" userId="31e1a6b8-5232-42c3-b6d4-9595b200ff55" providerId="ADAL" clId="{6EC89FCF-E0AC-45A5-9F43-F75FE26C4221}" dt="2024-03-05T14:39:06.347" v="1524" actId="478"/>
          <ac:spMkLst>
            <pc:docMk/>
            <pc:sldMk cId="3399863531" sldId="495"/>
            <ac:spMk id="63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45:34.898" v="1676" actId="1076"/>
          <ac:spMkLst>
            <pc:docMk/>
            <pc:sldMk cId="3399863531" sldId="495"/>
            <ac:spMk id="64" creationId="{00000000-0000-0000-0000-000000000000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65" creationId="{14E6CC2F-405A-D229-BD37-FEFF19E40D65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66" creationId="{87257620-F64E-86A0-04FA-7029A15D04D4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67" creationId="{3301CEF7-A1E8-1217-4D61-3A44AEC8EAF3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68" creationId="{57B0A610-47D1-8FD9-D197-76C44E86026D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69" creationId="{1209337F-4E26-47E8-18FE-B4D5B307AA73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0" creationId="{F5DDE1C5-9968-FEFE-395E-65E0EAA1E6C4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1" creationId="{9EFE2D4A-8670-EC86-3039-3959BAF5186B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2" creationId="{EB2FA830-31F9-E0C1-D8F2-8A9C1602D92D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3" creationId="{BF70F40C-AF3B-B7E1-2193-659A71C4D57B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4" creationId="{553AF4AF-047B-03D3-FD0F-9523772ED3DE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5" creationId="{10D82485-7924-75E5-228A-1A63F1FC26D9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6" creationId="{60486D90-70AA-8444-10AB-DB6F3C3E5959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7" creationId="{00ACF8A4-43F0-FD85-2FFC-51AF84E84B5B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8" creationId="{1A3CBA34-1FB9-2BEC-A5D5-76ED9E2C80E4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79" creationId="{B243871F-57DB-E8D4-335E-E088286AF50D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0" creationId="{194BF5C1-54FF-3C2B-66BC-8837D011550B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1" creationId="{E15E64B0-37A9-47B9-17E0-298720F2273D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2" creationId="{62B4CDDE-C73C-D6CD-9EDD-F4DA38745E3A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3" creationId="{6CD119B3-5580-F35D-1002-A0C300C5B9D6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4" creationId="{4521E1C4-EFB0-F0C0-6AD4-29315784F973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5" creationId="{8FD9B3D5-CFE1-DA44-0D01-C31B613CE673}"/>
          </ac:spMkLst>
        </pc:spChg>
        <pc:spChg chg="mod">
          <ac:chgData name="Stefan, Alexandra" userId="31e1a6b8-5232-42c3-b6d4-9595b200ff55" providerId="ADAL" clId="{6EC89FCF-E0AC-45A5-9F43-F75FE26C4221}" dt="2024-03-05T14:38:41.585" v="1425"/>
          <ac:spMkLst>
            <pc:docMk/>
            <pc:sldMk cId="3399863531" sldId="495"/>
            <ac:spMk id="86" creationId="{ED3B86D7-03A6-F8C7-93C3-43E5D099DF7F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99" creationId="{D9D9F345-DAC1-4346-8020-7829CFF25F36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0" creationId="{423B1FE2-2D18-54B8-F655-2EF3D58BF724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1" creationId="{C977FC64-C451-5630-E395-300BB655A7F3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2" creationId="{10F572BF-21D5-4795-97C3-FF03787A5060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3" creationId="{60AF88E3-ADBE-1721-9A8A-1BA6B56AD075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4" creationId="{DF6C0C04-689D-3958-974E-40F9D695E8DD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5" creationId="{0279B392-8CBF-A1B6-D37F-DA5BF8F5F8B8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6" creationId="{B278ED90-2B91-633E-61F6-1B44A5B177CD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7" creationId="{6BC8E937-346C-01CC-94BE-6606EE9F6AB4}"/>
          </ac:spMkLst>
        </pc:spChg>
        <pc:spChg chg="add mod">
          <ac:chgData name="Stefan, Alexandra" userId="31e1a6b8-5232-42c3-b6d4-9595b200ff55" providerId="ADAL" clId="{6EC89FCF-E0AC-45A5-9F43-F75FE26C4221}" dt="2024-03-05T14:45:30.551" v="1675" actId="1035"/>
          <ac:spMkLst>
            <pc:docMk/>
            <pc:sldMk cId="3399863531" sldId="495"/>
            <ac:spMk id="108" creationId="{A483472D-A8B0-2E6C-3920-2E4CD30D1ACE}"/>
          </ac:spMkLst>
        </pc:spChg>
        <pc:grpChg chg="add mod">
          <ac:chgData name="Stefan, Alexandra" userId="31e1a6b8-5232-42c3-b6d4-9595b200ff55" providerId="ADAL" clId="{6EC89FCF-E0AC-45A5-9F43-F75FE26C4221}" dt="2024-03-05T14:45:30.551" v="1675" actId="1035"/>
          <ac:grpSpMkLst>
            <pc:docMk/>
            <pc:sldMk cId="3399863531" sldId="495"/>
            <ac:grpSpMk id="3" creationId="{D97EEDC2-41A5-03AB-0F44-AB99003DA4A7}"/>
          </ac:grpSpMkLst>
        </pc:grpChg>
        <pc:grpChg chg="mod">
          <ac:chgData name="Stefan, Alexandra" userId="31e1a6b8-5232-42c3-b6d4-9595b200ff55" providerId="ADAL" clId="{6EC89FCF-E0AC-45A5-9F43-F75FE26C4221}" dt="2024-03-05T14:38:41.585" v="1425"/>
          <ac:grpSpMkLst>
            <pc:docMk/>
            <pc:sldMk cId="3399863531" sldId="495"/>
            <ac:grpSpMk id="33" creationId="{ADD3E11B-3B10-D0D2-0C51-884CD71EF5E2}"/>
          </ac:grpSpMkLst>
        </pc:grpChg>
        <pc:grpChg chg="mod">
          <ac:chgData name="Stefan, Alexandra" userId="31e1a6b8-5232-42c3-b6d4-9595b200ff55" providerId="ADAL" clId="{6EC89FCF-E0AC-45A5-9F43-F75FE26C4221}" dt="2024-03-05T14:45:30.551" v="1675" actId="1035"/>
          <ac:grpSpMkLst>
            <pc:docMk/>
            <pc:sldMk cId="3399863531" sldId="495"/>
            <ac:grpSpMk id="50" creationId="{00000000-0000-0000-0000-000000000000}"/>
          </ac:grpSpMkLst>
        </pc:grpChg>
        <pc:graphicFrameChg chg="del">
          <ac:chgData name="Stefan, Alexandra" userId="31e1a6b8-5232-42c3-b6d4-9595b200ff55" providerId="ADAL" clId="{6EC89FCF-E0AC-45A5-9F43-F75FE26C4221}" dt="2024-03-05T14:39:11.182" v="1526" actId="478"/>
          <ac:graphicFrameMkLst>
            <pc:docMk/>
            <pc:sldMk cId="3399863531" sldId="495"/>
            <ac:graphicFrameMk id="51" creationId="{00000000-0000-0000-0000-000000000000}"/>
          </ac:graphicFrameMkLst>
        </pc:graphicFrameChg>
        <pc:cxnChg chg="del">
          <ac:chgData name="Stefan, Alexandra" userId="31e1a6b8-5232-42c3-b6d4-9595b200ff55" providerId="ADAL" clId="{6EC89FCF-E0AC-45A5-9F43-F75FE26C4221}" dt="2024-03-05T14:39:08.906" v="1525" actId="478"/>
          <ac:cxnSpMkLst>
            <pc:docMk/>
            <pc:sldMk cId="3399863531" sldId="495"/>
            <ac:cxnSpMk id="31" creationId="{00000000-0000-0000-0000-000000000000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87" creationId="{F2EDE10F-32D4-F2C6-969E-7F328C59CAA3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88" creationId="{FFFDBAB1-F61E-806D-4BBD-444644A05194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89" creationId="{5BD61333-4865-9934-D021-00BDCB9CCC7B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0" creationId="{6F13A3A3-989F-40C4-3370-683ADB42ABB7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1" creationId="{64F38412-C4DB-FE85-9A9A-C189180D1FD2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2" creationId="{6A5846AE-CB05-55EA-CCF8-079288156CA3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3" creationId="{F1E9A64E-368F-5FE8-3897-DB976BB45ED9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4" creationId="{DE9C09F2-D3D7-95F3-8734-4BAB6084568D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5" creationId="{E7937AEF-305B-42C9-85E3-F0F9B0F0D949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6" creationId="{D6B9ECF8-5A2A-6B98-B278-69D83D19DFE1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7" creationId="{5673A682-E486-2C53-2470-DBB228D5E993}"/>
          </ac:cxnSpMkLst>
        </pc:cxnChg>
        <pc:cxnChg chg="mod">
          <ac:chgData name="Stefan, Alexandra" userId="31e1a6b8-5232-42c3-b6d4-9595b200ff55" providerId="ADAL" clId="{6EC89FCF-E0AC-45A5-9F43-F75FE26C4221}" dt="2024-03-05T14:38:41.585" v="1425"/>
          <ac:cxnSpMkLst>
            <pc:docMk/>
            <pc:sldMk cId="3399863531" sldId="495"/>
            <ac:cxnSpMk id="98" creationId="{421AC040-85AA-3B58-2AA1-0F9B4A008078}"/>
          </ac:cxnSpMkLst>
        </pc:cxnChg>
      </pc:sldChg>
    </pc:docChg>
  </pc:docChgLst>
  <pc:docChgLst>
    <pc:chgData name="Stefan, Alexandra" userId="31e1a6b8-5232-42c3-b6d4-9595b200ff55" providerId="ADAL" clId="{321D7429-3BD4-4173-B378-ADF3FCDCE2D8}"/>
    <pc:docChg chg="undo custSel modSld">
      <pc:chgData name="Stefan, Alexandra" userId="31e1a6b8-5232-42c3-b6d4-9595b200ff55" providerId="ADAL" clId="{321D7429-3BD4-4173-B378-ADF3FCDCE2D8}" dt="2023-03-18T03:26:44.300" v="935" actId="1076"/>
      <pc:docMkLst>
        <pc:docMk/>
      </pc:docMkLst>
      <pc:sldChg chg="modSp">
        <pc:chgData name="Stefan, Alexandra" userId="31e1a6b8-5232-42c3-b6d4-9595b200ff55" providerId="ADAL" clId="{321D7429-3BD4-4173-B378-ADF3FCDCE2D8}" dt="2023-03-07T11:55:37.991" v="154" actId="1076"/>
        <pc:sldMkLst>
          <pc:docMk/>
          <pc:sldMk cId="1621914436" sldId="269"/>
        </pc:sldMkLst>
        <pc:spChg chg="mod">
          <ac:chgData name="Stefan, Alexandra" userId="31e1a6b8-5232-42c3-b6d4-9595b200ff55" providerId="ADAL" clId="{321D7429-3BD4-4173-B378-ADF3FCDCE2D8}" dt="2023-03-07T11:55:37.991" v="154" actId="1076"/>
          <ac:spMkLst>
            <pc:docMk/>
            <pc:sldMk cId="1621914436" sldId="269"/>
            <ac:spMk id="3" creationId="{00000000-0000-0000-0000-000000000000}"/>
          </ac:spMkLst>
        </pc:spChg>
      </pc:sldChg>
      <pc:sldChg chg="addSp delSp modSp">
        <pc:chgData name="Stefan, Alexandra" userId="31e1a6b8-5232-42c3-b6d4-9595b200ff55" providerId="ADAL" clId="{321D7429-3BD4-4173-B378-ADF3FCDCE2D8}" dt="2023-03-02T16:16:18.095" v="127"/>
        <pc:sldMkLst>
          <pc:docMk/>
          <pc:sldMk cId="781791621" sldId="461"/>
        </pc:sldMkLst>
        <pc:spChg chg="mod">
          <ac:chgData name="Stefan, Alexandra" userId="31e1a6b8-5232-42c3-b6d4-9595b200ff55" providerId="ADAL" clId="{321D7429-3BD4-4173-B378-ADF3FCDCE2D8}" dt="2023-03-02T14:37:34.732" v="36" actId="20577"/>
          <ac:spMkLst>
            <pc:docMk/>
            <pc:sldMk cId="781791621" sldId="461"/>
            <ac:spMk id="13" creationId="{00000000-0000-0000-0000-000000000000}"/>
          </ac:spMkLst>
        </pc:spChg>
        <pc:spChg chg="mod">
          <ac:chgData name="Stefan, Alexandra" userId="31e1a6b8-5232-42c3-b6d4-9595b200ff55" providerId="ADAL" clId="{321D7429-3BD4-4173-B378-ADF3FCDCE2D8}" dt="2023-03-02T16:09:58.104" v="112" actId="20577"/>
          <ac:spMkLst>
            <pc:docMk/>
            <pc:sldMk cId="781791621" sldId="461"/>
            <ac:spMk id="89" creationId="{00000000-0000-0000-0000-000000000000}"/>
          </ac:spMkLst>
        </pc:spChg>
        <pc:inkChg chg="add">
          <ac:chgData name="Stefan, Alexandra" userId="31e1a6b8-5232-42c3-b6d4-9595b200ff55" providerId="ADAL" clId="{321D7429-3BD4-4173-B378-ADF3FCDCE2D8}" dt="2023-03-02T16:15:24.907" v="113"/>
          <ac:inkMkLst>
            <pc:docMk/>
            <pc:sldMk cId="781791621" sldId="461"/>
            <ac:inkMk id="5" creationId="{366D6BBF-A171-4415-9281-758F21C5D9F9}"/>
          </ac:inkMkLst>
        </pc:inkChg>
        <pc:inkChg chg="add del">
          <ac:chgData name="Stefan, Alexandra" userId="31e1a6b8-5232-42c3-b6d4-9595b200ff55" providerId="ADAL" clId="{321D7429-3BD4-4173-B378-ADF3FCDCE2D8}" dt="2023-03-02T16:15:26.900" v="117"/>
          <ac:inkMkLst>
            <pc:docMk/>
            <pc:sldMk cId="781791621" sldId="461"/>
            <ac:inkMk id="6" creationId="{C8A5B91A-2147-4A91-A6CA-A08AD2982B75}"/>
          </ac:inkMkLst>
        </pc:inkChg>
        <pc:inkChg chg="add del">
          <ac:chgData name="Stefan, Alexandra" userId="31e1a6b8-5232-42c3-b6d4-9595b200ff55" providerId="ADAL" clId="{321D7429-3BD4-4173-B378-ADF3FCDCE2D8}" dt="2023-03-02T16:15:26.900" v="117"/>
          <ac:inkMkLst>
            <pc:docMk/>
            <pc:sldMk cId="781791621" sldId="461"/>
            <ac:inkMk id="7" creationId="{995D84B8-1FF3-4060-8CDB-2AF703731E78}"/>
          </ac:inkMkLst>
        </pc:inkChg>
        <pc:inkChg chg="add del">
          <ac:chgData name="Stefan, Alexandra" userId="31e1a6b8-5232-42c3-b6d4-9595b200ff55" providerId="ADAL" clId="{321D7429-3BD4-4173-B378-ADF3FCDCE2D8}" dt="2023-03-02T16:15:26.900" v="117"/>
          <ac:inkMkLst>
            <pc:docMk/>
            <pc:sldMk cId="781791621" sldId="461"/>
            <ac:inkMk id="9" creationId="{737365F5-2F31-42F9-8364-2CC953EB1305}"/>
          </ac:inkMkLst>
        </pc:inkChg>
        <pc:inkChg chg="add del">
          <ac:chgData name="Stefan, Alexandra" userId="31e1a6b8-5232-42c3-b6d4-9595b200ff55" providerId="ADAL" clId="{321D7429-3BD4-4173-B378-ADF3FCDCE2D8}" dt="2023-03-02T16:15:29.377" v="121"/>
          <ac:inkMkLst>
            <pc:docMk/>
            <pc:sldMk cId="781791621" sldId="461"/>
            <ac:inkMk id="10" creationId="{C0753BE0-97E9-4C83-8FBE-EA5150B339B8}"/>
          </ac:inkMkLst>
        </pc:inkChg>
        <pc:inkChg chg="add del">
          <ac:chgData name="Stefan, Alexandra" userId="31e1a6b8-5232-42c3-b6d4-9595b200ff55" providerId="ADAL" clId="{321D7429-3BD4-4173-B378-ADF3FCDCE2D8}" dt="2023-03-02T16:15:29.377" v="121"/>
          <ac:inkMkLst>
            <pc:docMk/>
            <pc:sldMk cId="781791621" sldId="461"/>
            <ac:inkMk id="14" creationId="{83E3710D-F449-4B8B-9B21-1A04A9675638}"/>
          </ac:inkMkLst>
        </pc:inkChg>
        <pc:inkChg chg="add del">
          <ac:chgData name="Stefan, Alexandra" userId="31e1a6b8-5232-42c3-b6d4-9595b200ff55" providerId="ADAL" clId="{321D7429-3BD4-4173-B378-ADF3FCDCE2D8}" dt="2023-03-02T16:15:29.377" v="121"/>
          <ac:inkMkLst>
            <pc:docMk/>
            <pc:sldMk cId="781791621" sldId="461"/>
            <ac:inkMk id="15" creationId="{B79ACD6A-EDE0-496B-8242-A9C3275BB920}"/>
          </ac:inkMkLst>
        </pc:inkChg>
        <pc:inkChg chg="add del">
          <ac:chgData name="Stefan, Alexandra" userId="31e1a6b8-5232-42c3-b6d4-9595b200ff55" providerId="ADAL" clId="{321D7429-3BD4-4173-B378-ADF3FCDCE2D8}" dt="2023-03-02T16:15:29.377" v="121"/>
          <ac:inkMkLst>
            <pc:docMk/>
            <pc:sldMk cId="781791621" sldId="461"/>
            <ac:inkMk id="16" creationId="{73856B95-20DE-4100-B110-D050D1379874}"/>
          </ac:inkMkLst>
        </pc:inkChg>
        <pc:inkChg chg="add del">
          <ac:chgData name="Stefan, Alexandra" userId="31e1a6b8-5232-42c3-b6d4-9595b200ff55" providerId="ADAL" clId="{321D7429-3BD4-4173-B378-ADF3FCDCE2D8}" dt="2023-03-02T16:15:33.195" v="123"/>
          <ac:inkMkLst>
            <pc:docMk/>
            <pc:sldMk cId="781791621" sldId="461"/>
            <ac:inkMk id="17" creationId="{D72924EC-4FE7-410C-B3B1-66D7F6889CCB}"/>
          </ac:inkMkLst>
        </pc:inkChg>
        <pc:inkChg chg="add">
          <ac:chgData name="Stefan, Alexandra" userId="31e1a6b8-5232-42c3-b6d4-9595b200ff55" providerId="ADAL" clId="{321D7429-3BD4-4173-B378-ADF3FCDCE2D8}" dt="2023-03-02T16:15:29.377" v="121"/>
          <ac:inkMkLst>
            <pc:docMk/>
            <pc:sldMk cId="781791621" sldId="461"/>
            <ac:inkMk id="18" creationId="{6F3A40E9-E505-4FF2-BAC7-E1D7D35B565B}"/>
          </ac:inkMkLst>
        </pc:inkChg>
        <pc:inkChg chg="add del">
          <ac:chgData name="Stefan, Alexandra" userId="31e1a6b8-5232-42c3-b6d4-9595b200ff55" providerId="ADAL" clId="{321D7429-3BD4-4173-B378-ADF3FCDCE2D8}" dt="2023-03-02T16:15:34.399" v="124"/>
          <ac:inkMkLst>
            <pc:docMk/>
            <pc:sldMk cId="781791621" sldId="461"/>
            <ac:inkMk id="19" creationId="{050CEA56-0D52-463D-9B2B-CF3602837188}"/>
          </ac:inkMkLst>
        </pc:inkChg>
        <pc:inkChg chg="add">
          <ac:chgData name="Stefan, Alexandra" userId="31e1a6b8-5232-42c3-b6d4-9595b200ff55" providerId="ADAL" clId="{321D7429-3BD4-4173-B378-ADF3FCDCE2D8}" dt="2023-03-02T16:15:33.195" v="123"/>
          <ac:inkMkLst>
            <pc:docMk/>
            <pc:sldMk cId="781791621" sldId="461"/>
            <ac:inkMk id="20" creationId="{0751860C-B76E-4EEB-B971-F128F4C905EA}"/>
          </ac:inkMkLst>
        </pc:inkChg>
        <pc:inkChg chg="add">
          <ac:chgData name="Stefan, Alexandra" userId="31e1a6b8-5232-42c3-b6d4-9595b200ff55" providerId="ADAL" clId="{321D7429-3BD4-4173-B378-ADF3FCDCE2D8}" dt="2023-03-02T16:15:41.107" v="125"/>
          <ac:inkMkLst>
            <pc:docMk/>
            <pc:sldMk cId="781791621" sldId="461"/>
            <ac:inkMk id="21" creationId="{3F2AC641-2BFB-4045-A389-E08795107316}"/>
          </ac:inkMkLst>
        </pc:inkChg>
        <pc:inkChg chg="add">
          <ac:chgData name="Stefan, Alexandra" userId="31e1a6b8-5232-42c3-b6d4-9595b200ff55" providerId="ADAL" clId="{321D7429-3BD4-4173-B378-ADF3FCDCE2D8}" dt="2023-03-02T16:16:17.373" v="126"/>
          <ac:inkMkLst>
            <pc:docMk/>
            <pc:sldMk cId="781791621" sldId="461"/>
            <ac:inkMk id="22" creationId="{67965AF4-69B8-4639-82AF-47D05262A12A}"/>
          </ac:inkMkLst>
        </pc:inkChg>
        <pc:inkChg chg="add">
          <ac:chgData name="Stefan, Alexandra" userId="31e1a6b8-5232-42c3-b6d4-9595b200ff55" providerId="ADAL" clId="{321D7429-3BD4-4173-B378-ADF3FCDCE2D8}" dt="2023-03-02T16:16:18.095" v="127"/>
          <ac:inkMkLst>
            <pc:docMk/>
            <pc:sldMk cId="781791621" sldId="461"/>
            <ac:inkMk id="23" creationId="{E9C5A0D2-2E61-44D4-B224-1A6FF2FD29A8}"/>
          </ac:inkMkLst>
        </pc:inkChg>
      </pc:sldChg>
      <pc:sldChg chg="modSp">
        <pc:chgData name="Stefan, Alexandra" userId="31e1a6b8-5232-42c3-b6d4-9595b200ff55" providerId="ADAL" clId="{321D7429-3BD4-4173-B378-ADF3FCDCE2D8}" dt="2023-03-02T14:39:34.664" v="110" actId="6549"/>
        <pc:sldMkLst>
          <pc:docMk/>
          <pc:sldMk cId="1037139935" sldId="475"/>
        </pc:sldMkLst>
        <pc:spChg chg="mod">
          <ac:chgData name="Stefan, Alexandra" userId="31e1a6b8-5232-42c3-b6d4-9595b200ff55" providerId="ADAL" clId="{321D7429-3BD4-4173-B378-ADF3FCDCE2D8}" dt="2023-03-02T14:39:34.664" v="110" actId="6549"/>
          <ac:spMkLst>
            <pc:docMk/>
            <pc:sldMk cId="1037139935" sldId="475"/>
            <ac:spMk id="69" creationId="{00000000-0000-0000-0000-000000000000}"/>
          </ac:spMkLst>
        </pc:spChg>
      </pc:sldChg>
      <pc:sldChg chg="addSp modSp">
        <pc:chgData name="Stefan, Alexandra" userId="31e1a6b8-5232-42c3-b6d4-9595b200ff55" providerId="ADAL" clId="{321D7429-3BD4-4173-B378-ADF3FCDCE2D8}" dt="2023-03-18T03:26:44.300" v="935" actId="1076"/>
        <pc:sldMkLst>
          <pc:docMk/>
          <pc:sldMk cId="3870941054" sldId="476"/>
        </pc:sldMkLst>
        <pc:graphicFrameChg chg="mod modGraphic">
          <ac:chgData name="Stefan, Alexandra" userId="31e1a6b8-5232-42c3-b6d4-9595b200ff55" providerId="ADAL" clId="{321D7429-3BD4-4173-B378-ADF3FCDCE2D8}" dt="2023-03-18T03:26:44.300" v="935" actId="1076"/>
          <ac:graphicFrameMkLst>
            <pc:docMk/>
            <pc:sldMk cId="3870941054" sldId="476"/>
            <ac:graphicFrameMk id="65" creationId="{00000000-0000-0000-0000-000000000000}"/>
          </ac:graphicFrameMkLst>
        </pc:graphicFrameChg>
        <pc:graphicFrameChg chg="add mod">
          <ac:chgData name="Stefan, Alexandra" userId="31e1a6b8-5232-42c3-b6d4-9595b200ff55" providerId="ADAL" clId="{321D7429-3BD4-4173-B378-ADF3FCDCE2D8}" dt="2023-03-18T03:20:37.899" v="835"/>
          <ac:graphicFrameMkLst>
            <pc:docMk/>
            <pc:sldMk cId="3870941054" sldId="476"/>
            <ac:graphicFrameMk id="66" creationId="{BCC3AC30-5866-4476-995D-79AA8323A853}"/>
          </ac:graphicFrameMkLst>
        </pc:graphicFrameChg>
      </pc:sldChg>
      <pc:sldChg chg="addSp modSp">
        <pc:chgData name="Stefan, Alexandra" userId="31e1a6b8-5232-42c3-b6d4-9595b200ff55" providerId="ADAL" clId="{321D7429-3BD4-4173-B378-ADF3FCDCE2D8}" dt="2023-03-11T15:08:45.596" v="751" actId="113"/>
        <pc:sldMkLst>
          <pc:docMk/>
          <pc:sldMk cId="3174030496" sldId="479"/>
        </pc:sldMkLst>
        <pc:spChg chg="add mod">
          <ac:chgData name="Stefan, Alexandra" userId="31e1a6b8-5232-42c3-b6d4-9595b200ff55" providerId="ADAL" clId="{321D7429-3BD4-4173-B378-ADF3FCDCE2D8}" dt="2023-03-11T15:08:45.596" v="751" actId="113"/>
          <ac:spMkLst>
            <pc:docMk/>
            <pc:sldMk cId="3174030496" sldId="479"/>
            <ac:spMk id="56" creationId="{5742C0E9-8032-4B3E-B2DB-F4F00EBFDE8C}"/>
          </ac:spMkLst>
        </pc:spChg>
        <pc:spChg chg="mod">
          <ac:chgData name="Stefan, Alexandra" userId="31e1a6b8-5232-42c3-b6d4-9595b200ff55" providerId="ADAL" clId="{321D7429-3BD4-4173-B378-ADF3FCDCE2D8}" dt="2023-03-02T14:38:38.120" v="82" actId="20577"/>
          <ac:spMkLst>
            <pc:docMk/>
            <pc:sldMk cId="3174030496" sldId="479"/>
            <ac:spMk id="126" creationId="{00000000-0000-0000-0000-000000000000}"/>
          </ac:spMkLst>
        </pc:spChg>
      </pc:sldChg>
      <pc:sldChg chg="modSp">
        <pc:chgData name="Stefan, Alexandra" userId="31e1a6b8-5232-42c3-b6d4-9595b200ff55" providerId="ADAL" clId="{321D7429-3BD4-4173-B378-ADF3FCDCE2D8}" dt="2023-03-02T14:38:05.595" v="63" actId="20577"/>
        <pc:sldMkLst>
          <pc:docMk/>
          <pc:sldMk cId="1508332180" sldId="481"/>
        </pc:sldMkLst>
        <pc:spChg chg="mod">
          <ac:chgData name="Stefan, Alexandra" userId="31e1a6b8-5232-42c3-b6d4-9595b200ff55" providerId="ADAL" clId="{321D7429-3BD4-4173-B378-ADF3FCDCE2D8}" dt="2023-03-02T14:38:05.595" v="63" actId="20577"/>
          <ac:spMkLst>
            <pc:docMk/>
            <pc:sldMk cId="1508332180" sldId="481"/>
            <ac:spMk id="91" creationId="{00000000-0000-0000-0000-000000000000}"/>
          </ac:spMkLst>
        </pc:spChg>
      </pc:sldChg>
      <pc:sldChg chg="modSp">
        <pc:chgData name="Stefan, Alexandra" userId="31e1a6b8-5232-42c3-b6d4-9595b200ff55" providerId="ADAL" clId="{321D7429-3BD4-4173-B378-ADF3FCDCE2D8}" dt="2023-03-02T14:39:09.196" v="95" actId="20577"/>
        <pc:sldMkLst>
          <pc:docMk/>
          <pc:sldMk cId="744163871" sldId="483"/>
        </pc:sldMkLst>
        <pc:spChg chg="mod">
          <ac:chgData name="Stefan, Alexandra" userId="31e1a6b8-5232-42c3-b6d4-9595b200ff55" providerId="ADAL" clId="{321D7429-3BD4-4173-B378-ADF3FCDCE2D8}" dt="2023-03-02T14:39:09.196" v="95" actId="20577"/>
          <ac:spMkLst>
            <pc:docMk/>
            <pc:sldMk cId="744163871" sldId="483"/>
            <ac:spMk id="6" creationId="{00000000-0000-0000-0000-000000000000}"/>
          </ac:spMkLst>
        </pc:spChg>
      </pc:sldChg>
      <pc:sldChg chg="addSp modSp">
        <pc:chgData name="Stefan, Alexandra" userId="31e1a6b8-5232-42c3-b6d4-9595b200ff55" providerId="ADAL" clId="{321D7429-3BD4-4173-B378-ADF3FCDCE2D8}" dt="2023-03-11T15:08:36.779" v="750" actId="113"/>
        <pc:sldMkLst>
          <pc:docMk/>
          <pc:sldMk cId="2927982272" sldId="485"/>
        </pc:sldMkLst>
        <pc:spChg chg="add mod">
          <ac:chgData name="Stefan, Alexandra" userId="31e1a6b8-5232-42c3-b6d4-9595b200ff55" providerId="ADAL" clId="{321D7429-3BD4-4173-B378-ADF3FCDCE2D8}" dt="2023-03-11T15:08:36.779" v="750" actId="113"/>
          <ac:spMkLst>
            <pc:docMk/>
            <pc:sldMk cId="2927982272" sldId="485"/>
            <ac:spMk id="3" creationId="{A221A909-C23B-4BD5-B96F-1584B0262082}"/>
          </ac:spMkLst>
        </pc:spChg>
        <pc:spChg chg="mod">
          <ac:chgData name="Stefan, Alexandra" userId="31e1a6b8-5232-42c3-b6d4-9595b200ff55" providerId="ADAL" clId="{321D7429-3BD4-4173-B378-ADF3FCDCE2D8}" dt="2023-03-11T13:54:19.288" v="206" actId="1037"/>
          <ac:spMkLst>
            <pc:docMk/>
            <pc:sldMk cId="2927982272" sldId="485"/>
            <ac:spMk id="4" creationId="{00000000-0000-0000-0000-000000000000}"/>
          </ac:spMkLst>
        </pc:spChg>
        <pc:spChg chg="mod">
          <ac:chgData name="Stefan, Alexandra" userId="31e1a6b8-5232-42c3-b6d4-9595b200ff55" providerId="ADAL" clId="{321D7429-3BD4-4173-B378-ADF3FCDCE2D8}" dt="2023-03-11T14:09:47.233" v="471" actId="1038"/>
          <ac:spMkLst>
            <pc:docMk/>
            <pc:sldMk cId="2927982272" sldId="485"/>
            <ac:spMk id="16" creationId="{00000000-0000-0000-0000-000000000000}"/>
          </ac:spMkLst>
        </pc:spChg>
        <pc:spChg chg="mod">
          <ac:chgData name="Stefan, Alexandra" userId="31e1a6b8-5232-42c3-b6d4-9595b200ff55" providerId="ADAL" clId="{321D7429-3BD4-4173-B378-ADF3FCDCE2D8}" dt="2023-03-11T14:09:42.911" v="464" actId="1038"/>
          <ac:spMkLst>
            <pc:docMk/>
            <pc:sldMk cId="2927982272" sldId="485"/>
            <ac:spMk id="180" creationId="{00000000-0000-0000-0000-000000000000}"/>
          </ac:spMkLst>
        </pc:spChg>
        <pc:graphicFrameChg chg="mod">
          <ac:chgData name="Stefan, Alexandra" userId="31e1a6b8-5232-42c3-b6d4-9595b200ff55" providerId="ADAL" clId="{321D7429-3BD4-4173-B378-ADF3FCDCE2D8}" dt="2023-03-11T14:09:42.911" v="464" actId="1038"/>
          <ac:graphicFrameMkLst>
            <pc:docMk/>
            <pc:sldMk cId="2927982272" sldId="485"/>
            <ac:graphicFrameMk id="82" creationId="{00000000-0000-0000-0000-000000000000}"/>
          </ac:graphicFrameMkLst>
        </pc:graphicFrameChg>
        <pc:graphicFrameChg chg="mod">
          <ac:chgData name="Stefan, Alexandra" userId="31e1a6b8-5232-42c3-b6d4-9595b200ff55" providerId="ADAL" clId="{321D7429-3BD4-4173-B378-ADF3FCDCE2D8}" dt="2023-03-11T14:09:42.911" v="464" actId="1038"/>
          <ac:graphicFrameMkLst>
            <pc:docMk/>
            <pc:sldMk cId="2927982272" sldId="485"/>
            <ac:graphicFrameMk id="183" creationId="{00000000-0000-0000-0000-000000000000}"/>
          </ac:graphicFrameMkLst>
        </pc:graphicFrameChg>
        <pc:cxnChg chg="mod">
          <ac:chgData name="Stefan, Alexandra" userId="31e1a6b8-5232-42c3-b6d4-9595b200ff55" providerId="ADAL" clId="{321D7429-3BD4-4173-B378-ADF3FCDCE2D8}" dt="2023-03-11T14:09:42.911" v="464" actId="1038"/>
          <ac:cxnSpMkLst>
            <pc:docMk/>
            <pc:sldMk cId="2927982272" sldId="485"/>
            <ac:cxnSpMk id="181" creationId="{00000000-0000-0000-0000-000000000000}"/>
          </ac:cxnSpMkLst>
        </pc:cxnChg>
      </pc:sldChg>
    </pc:docChg>
  </pc:docChgLst>
  <pc:docChgLst>
    <pc:chgData name="Stefan, Alexandra" userId="31e1a6b8-5232-42c3-b6d4-9595b200ff55" providerId="ADAL" clId="{C10E0D91-F224-42CC-9532-A30CBB965914}"/>
    <pc:docChg chg="undo custSel modSld">
      <pc:chgData name="Stefan, Alexandra" userId="31e1a6b8-5232-42c3-b6d4-9595b200ff55" providerId="ADAL" clId="{C10E0D91-F224-42CC-9532-A30CBB965914}" dt="2024-03-28T11:32:35.663" v="50" actId="1076"/>
      <pc:docMkLst>
        <pc:docMk/>
      </pc:docMkLst>
      <pc:sldChg chg="addSp modSp mod">
        <pc:chgData name="Stefan, Alexandra" userId="31e1a6b8-5232-42c3-b6d4-9595b200ff55" providerId="ADAL" clId="{C10E0D91-F224-42CC-9532-A30CBB965914}" dt="2024-03-28T11:32:35.663" v="50" actId="1076"/>
        <pc:sldMkLst>
          <pc:docMk/>
          <pc:sldMk cId="4030068465" sldId="489"/>
        </pc:sldMkLst>
        <pc:spChg chg="add mod">
          <ac:chgData name="Stefan, Alexandra" userId="31e1a6b8-5232-42c3-b6d4-9595b200ff55" providerId="ADAL" clId="{C10E0D91-F224-42CC-9532-A30CBB965914}" dt="2024-03-28T11:32:35.663" v="50" actId="1076"/>
          <ac:spMkLst>
            <pc:docMk/>
            <pc:sldMk cId="4030068465" sldId="489"/>
            <ac:spMk id="31" creationId="{304B23C8-F111-F844-18EF-BCE572689E5D}"/>
          </ac:spMkLst>
        </pc:spChg>
        <pc:spChg chg="mod">
          <ac:chgData name="Stefan, Alexandra" userId="31e1a6b8-5232-42c3-b6d4-9595b200ff55" providerId="ADAL" clId="{C10E0D91-F224-42CC-9532-A30CBB965914}" dt="2024-03-28T11:32:25.753" v="49" actId="207"/>
          <ac:spMkLst>
            <pc:docMk/>
            <pc:sldMk cId="4030068465" sldId="489"/>
            <ac:spMk id="47" creationId="{896B02F6-F293-5E2E-A2F0-31862F581DED}"/>
          </ac:spMkLst>
        </pc:spChg>
      </pc:sldChg>
    </pc:docChg>
  </pc:docChgLst>
  <pc:docChgLst>
    <pc:chgData name="Stefan, Alexandra" userId="31e1a6b8-5232-42c3-b6d4-9595b200ff55" providerId="ADAL" clId="{4FF028A0-0303-4CE5-A39B-CA1659D0FD2B}"/>
    <pc:docChg chg="undo custSel addSld delSld modSld modSection">
      <pc:chgData name="Stefan, Alexandra" userId="31e1a6b8-5232-42c3-b6d4-9595b200ff55" providerId="ADAL" clId="{4FF028A0-0303-4CE5-A39B-CA1659D0FD2B}" dt="2023-10-03T22:13:46.906" v="1340" actId="478"/>
      <pc:docMkLst>
        <pc:docMk/>
      </pc:docMkLst>
      <pc:sldChg chg="modSp mod">
        <pc:chgData name="Stefan, Alexandra" userId="31e1a6b8-5232-42c3-b6d4-9595b200ff55" providerId="ADAL" clId="{4FF028A0-0303-4CE5-A39B-CA1659D0FD2B}" dt="2023-09-28T13:13:17.008" v="258" actId="6549"/>
        <pc:sldMkLst>
          <pc:docMk/>
          <pc:sldMk cId="3855490514" sldId="257"/>
        </pc:sldMkLst>
        <pc:spChg chg="mod">
          <ac:chgData name="Stefan, Alexandra" userId="31e1a6b8-5232-42c3-b6d4-9595b200ff55" providerId="ADAL" clId="{4FF028A0-0303-4CE5-A39B-CA1659D0FD2B}" dt="2023-09-28T13:13:17.008" v="258" actId="6549"/>
          <ac:spMkLst>
            <pc:docMk/>
            <pc:sldMk cId="3855490514" sldId="257"/>
            <ac:spMk id="3" creationId="{00000000-0000-0000-0000-000000000000}"/>
          </ac:spMkLst>
        </pc:spChg>
      </pc:sldChg>
      <pc:sldChg chg="modSp mod">
        <pc:chgData name="Stefan, Alexandra" userId="31e1a6b8-5232-42c3-b6d4-9595b200ff55" providerId="ADAL" clId="{4FF028A0-0303-4CE5-A39B-CA1659D0FD2B}" dt="2023-09-27T12:12:20.029" v="124" actId="207"/>
        <pc:sldMkLst>
          <pc:docMk/>
          <pc:sldMk cId="1621914436" sldId="269"/>
        </pc:sldMkLst>
        <pc:spChg chg="mod">
          <ac:chgData name="Stefan, Alexandra" userId="31e1a6b8-5232-42c3-b6d4-9595b200ff55" providerId="ADAL" clId="{4FF028A0-0303-4CE5-A39B-CA1659D0FD2B}" dt="2023-09-27T12:12:20.029" v="124" actId="207"/>
          <ac:spMkLst>
            <pc:docMk/>
            <pc:sldMk cId="1621914436" sldId="269"/>
            <ac:spMk id="3" creationId="{00000000-0000-0000-0000-000000000000}"/>
          </ac:spMkLst>
        </pc:spChg>
      </pc:sldChg>
      <pc:sldChg chg="addSp delSp mod">
        <pc:chgData name="Stefan, Alexandra" userId="31e1a6b8-5232-42c3-b6d4-9595b200ff55" providerId="ADAL" clId="{4FF028A0-0303-4CE5-A39B-CA1659D0FD2B}" dt="2023-10-03T22:12:59.409" v="1330" actId="478"/>
        <pc:sldMkLst>
          <pc:docMk/>
          <pc:sldMk cId="1611906456" sldId="347"/>
        </pc:sldMkLst>
        <pc:inkChg chg="add del">
          <ac:chgData name="Stefan, Alexandra" userId="31e1a6b8-5232-42c3-b6d4-9595b200ff55" providerId="ADAL" clId="{4FF028A0-0303-4CE5-A39B-CA1659D0FD2B}" dt="2023-10-03T22:12:59.409" v="1330" actId="478"/>
          <ac:inkMkLst>
            <pc:docMk/>
            <pc:sldMk cId="1611906456" sldId="347"/>
            <ac:inkMk id="9" creationId="{80123808-A4AE-0F27-02EB-5C6EE4E5AEE0}"/>
          </ac:inkMkLst>
        </pc:inkChg>
      </pc:sldChg>
      <pc:sldChg chg="modSp mod">
        <pc:chgData name="Stefan, Alexandra" userId="31e1a6b8-5232-42c3-b6d4-9595b200ff55" providerId="ADAL" clId="{4FF028A0-0303-4CE5-A39B-CA1659D0FD2B}" dt="2023-09-28T12:17:20.025" v="131" actId="1076"/>
        <pc:sldMkLst>
          <pc:docMk/>
          <pc:sldMk cId="2167673033" sldId="350"/>
        </pc:sldMkLst>
        <pc:spChg chg="mod">
          <ac:chgData name="Stefan, Alexandra" userId="31e1a6b8-5232-42c3-b6d4-9595b200ff55" providerId="ADAL" clId="{4FF028A0-0303-4CE5-A39B-CA1659D0FD2B}" dt="2023-09-28T12:17:20.025" v="131" actId="1076"/>
          <ac:spMkLst>
            <pc:docMk/>
            <pc:sldMk cId="2167673033" sldId="350"/>
            <ac:spMk id="3" creationId="{00000000-0000-0000-0000-000000000000}"/>
          </ac:spMkLst>
        </pc:spChg>
      </pc:sldChg>
      <pc:sldChg chg="addSp delSp mod">
        <pc:chgData name="Stefan, Alexandra" userId="31e1a6b8-5232-42c3-b6d4-9595b200ff55" providerId="ADAL" clId="{4FF028A0-0303-4CE5-A39B-CA1659D0FD2B}" dt="2023-10-03T22:13:46.906" v="1340" actId="478"/>
        <pc:sldMkLst>
          <pc:docMk/>
          <pc:sldMk cId="3473915119" sldId="367"/>
        </pc:sldMkLst>
        <pc:inkChg chg="add del">
          <ac:chgData name="Stefan, Alexandra" userId="31e1a6b8-5232-42c3-b6d4-9595b200ff55" providerId="ADAL" clId="{4FF028A0-0303-4CE5-A39B-CA1659D0FD2B}" dt="2023-10-03T22:13:46.906" v="1340" actId="478"/>
          <ac:inkMkLst>
            <pc:docMk/>
            <pc:sldMk cId="3473915119" sldId="367"/>
            <ac:inkMk id="5" creationId="{229F9A70-8EEC-82CE-F431-C603DBAF06D1}"/>
          </ac:inkMkLst>
        </pc:inkChg>
      </pc:sldChg>
      <pc:sldChg chg="addSp delSp modSp mod">
        <pc:chgData name="Stefan, Alexandra" userId="31e1a6b8-5232-42c3-b6d4-9595b200ff55" providerId="ADAL" clId="{4FF028A0-0303-4CE5-A39B-CA1659D0FD2B}" dt="2023-10-03T22:13:21.423" v="1332" actId="478"/>
        <pc:sldMkLst>
          <pc:docMk/>
          <pc:sldMk cId="439438872" sldId="438"/>
        </pc:sldMkLst>
        <pc:spChg chg="mod">
          <ac:chgData name="Stefan, Alexandra" userId="31e1a6b8-5232-42c3-b6d4-9595b200ff55" providerId="ADAL" clId="{4FF028A0-0303-4CE5-A39B-CA1659D0FD2B}" dt="2023-09-27T12:04:18.886" v="123" actId="14100"/>
          <ac:spMkLst>
            <pc:docMk/>
            <pc:sldMk cId="439438872" sldId="438"/>
            <ac:spMk id="3" creationId="{00000000-0000-0000-0000-000000000000}"/>
          </ac:spMkLst>
        </pc:spChg>
        <pc:inkChg chg="add del">
          <ac:chgData name="Stefan, Alexandra" userId="31e1a6b8-5232-42c3-b6d4-9595b200ff55" providerId="ADAL" clId="{4FF028A0-0303-4CE5-A39B-CA1659D0FD2B}" dt="2023-10-03T22:13:21.423" v="1332" actId="478"/>
          <ac:inkMkLst>
            <pc:docMk/>
            <pc:sldMk cId="439438872" sldId="438"/>
            <ac:inkMk id="5" creationId="{C9B35C7A-7CAC-5D72-FB42-56C548D17B33}"/>
          </ac:inkMkLst>
        </pc:inkChg>
      </pc:sldChg>
      <pc:sldChg chg="addSp delSp mod">
        <pc:chgData name="Stefan, Alexandra" userId="31e1a6b8-5232-42c3-b6d4-9595b200ff55" providerId="ADAL" clId="{4FF028A0-0303-4CE5-A39B-CA1659D0FD2B}" dt="2023-10-03T22:13:36.679" v="1337" actId="478"/>
        <pc:sldMkLst>
          <pc:docMk/>
          <pc:sldMk cId="3310507679" sldId="447"/>
        </pc:sldMkLst>
        <pc:inkChg chg="add del">
          <ac:chgData name="Stefan, Alexandra" userId="31e1a6b8-5232-42c3-b6d4-9595b200ff55" providerId="ADAL" clId="{4FF028A0-0303-4CE5-A39B-CA1659D0FD2B}" dt="2023-10-03T22:13:36.679" v="1337" actId="478"/>
          <ac:inkMkLst>
            <pc:docMk/>
            <pc:sldMk cId="3310507679" sldId="447"/>
            <ac:inkMk id="5" creationId="{2A00AB95-6C09-C17B-25F0-3A996E225718}"/>
          </ac:inkMkLst>
        </pc:inkChg>
      </pc:sldChg>
      <pc:sldChg chg="addSp delSp modSp mod">
        <pc:chgData name="Stefan, Alexandra" userId="31e1a6b8-5232-42c3-b6d4-9595b200ff55" providerId="ADAL" clId="{4FF028A0-0303-4CE5-A39B-CA1659D0FD2B}" dt="2023-10-03T22:13:43.447" v="1339" actId="478"/>
        <pc:sldMkLst>
          <pc:docMk/>
          <pc:sldMk cId="945970935" sldId="451"/>
        </pc:sldMkLst>
        <pc:spChg chg="mod">
          <ac:chgData name="Stefan, Alexandra" userId="31e1a6b8-5232-42c3-b6d4-9595b200ff55" providerId="ADAL" clId="{4FF028A0-0303-4CE5-A39B-CA1659D0FD2B}" dt="2023-09-28T13:45:07.206" v="1132" actId="20577"/>
          <ac:spMkLst>
            <pc:docMk/>
            <pc:sldMk cId="945970935" sldId="451"/>
            <ac:spMk id="39" creationId="{00000000-0000-0000-0000-000000000000}"/>
          </ac:spMkLst>
        </pc:spChg>
        <pc:inkChg chg="add del">
          <ac:chgData name="Stefan, Alexandra" userId="31e1a6b8-5232-42c3-b6d4-9595b200ff55" providerId="ADAL" clId="{4FF028A0-0303-4CE5-A39B-CA1659D0FD2B}" dt="2023-10-03T22:13:43.447" v="1339" actId="478"/>
          <ac:inkMkLst>
            <pc:docMk/>
            <pc:sldMk cId="945970935" sldId="451"/>
            <ac:inkMk id="3" creationId="{29B18F02-8403-31DC-8628-2CA8606FF053}"/>
          </ac:inkMkLst>
        </pc:inkChg>
      </pc:sldChg>
      <pc:sldChg chg="addSp delSp modSp mod">
        <pc:chgData name="Stefan, Alexandra" userId="31e1a6b8-5232-42c3-b6d4-9595b200ff55" providerId="ADAL" clId="{4FF028A0-0303-4CE5-A39B-CA1659D0FD2B}" dt="2023-10-03T15:07:55.119" v="1326" actId="478"/>
        <pc:sldMkLst>
          <pc:docMk/>
          <pc:sldMk cId="781791621" sldId="461"/>
        </pc:sldMkLst>
        <pc:spChg chg="mod">
          <ac:chgData name="Stefan, Alexandra" userId="31e1a6b8-5232-42c3-b6d4-9595b200ff55" providerId="ADAL" clId="{4FF028A0-0303-4CE5-A39B-CA1659D0FD2B}" dt="2023-09-28T13:37:05.663" v="928" actId="6549"/>
          <ac:spMkLst>
            <pc:docMk/>
            <pc:sldMk cId="781791621" sldId="461"/>
            <ac:spMk id="89" creationId="{00000000-0000-0000-0000-000000000000}"/>
          </ac:spMkLst>
        </pc:sp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6" creationId="{657AC5D9-E371-3B1B-3893-E2B1FE9B16B7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7" creationId="{26AF78A4-9336-D75B-F538-4502C338ABBA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9" creationId="{EAF08B8D-FD27-BD94-AE47-E0F2A74B3030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10" creationId="{6C647643-27A2-5E80-664A-DDBCE2429939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14" creationId="{F6AEEECE-2696-4417-EC61-2D071C94BCB1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15" creationId="{55E23F6E-AAFA-D398-BD3A-3D95FC275F63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781791621" sldId="461"/>
            <ac:inkMk id="16" creationId="{C33399DB-091D-16A4-04F0-74FF3BFDA8BE}"/>
          </ac:inkMkLst>
        </pc:inkChg>
        <pc:inkChg chg="add del">
          <ac:chgData name="Stefan, Alexandra" userId="31e1a6b8-5232-42c3-b6d4-9595b200ff55" providerId="ADAL" clId="{4FF028A0-0303-4CE5-A39B-CA1659D0FD2B}" dt="2023-10-03T15:07:55.119" v="1326" actId="478"/>
          <ac:inkMkLst>
            <pc:docMk/>
            <pc:sldMk cId="781791621" sldId="461"/>
            <ac:inkMk id="19" creationId="{4EAC7012-FB5E-004F-1D8F-78DC6726EF4B}"/>
          </ac:inkMkLst>
        </pc:inkChg>
        <pc:inkChg chg="del">
          <ac:chgData name="Stefan, Alexandra" userId="31e1a6b8-5232-42c3-b6d4-9595b200ff55" providerId="ADAL" clId="{4FF028A0-0303-4CE5-A39B-CA1659D0FD2B}" dt="2023-09-27T12:01:00.634" v="18" actId="478"/>
          <ac:inkMkLst>
            <pc:docMk/>
            <pc:sldMk cId="781791621" sldId="461"/>
            <ac:inkMk id="21" creationId="{3F2AC641-2BFB-4045-A389-E08795107316}"/>
          </ac:inkMkLst>
        </pc:inkChg>
        <pc:inkChg chg="del">
          <ac:chgData name="Stefan, Alexandra" userId="31e1a6b8-5232-42c3-b6d4-9595b200ff55" providerId="ADAL" clId="{4FF028A0-0303-4CE5-A39B-CA1659D0FD2B}" dt="2023-09-27T12:01:04.794" v="20" actId="478"/>
          <ac:inkMkLst>
            <pc:docMk/>
            <pc:sldMk cId="781791621" sldId="461"/>
            <ac:inkMk id="22" creationId="{67965AF4-69B8-4639-82AF-47D05262A12A}"/>
          </ac:inkMkLst>
        </pc:inkChg>
        <pc:inkChg chg="del">
          <ac:chgData name="Stefan, Alexandra" userId="31e1a6b8-5232-42c3-b6d4-9595b200ff55" providerId="ADAL" clId="{4FF028A0-0303-4CE5-A39B-CA1659D0FD2B}" dt="2023-09-27T12:01:01.794" v="19" actId="478"/>
          <ac:inkMkLst>
            <pc:docMk/>
            <pc:sldMk cId="781791621" sldId="461"/>
            <ac:inkMk id="23" creationId="{E9C5A0D2-2E61-44D4-B224-1A6FF2FD29A8}"/>
          </ac:inkMkLst>
        </pc:inkChg>
      </pc:sldChg>
      <pc:sldChg chg="addSp delSp modSp mod">
        <pc:chgData name="Stefan, Alexandra" userId="31e1a6b8-5232-42c3-b6d4-9595b200ff55" providerId="ADAL" clId="{4FF028A0-0303-4CE5-A39B-CA1659D0FD2B}" dt="2023-10-03T22:13:33.600" v="1336" actId="478"/>
        <pc:sldMkLst>
          <pc:docMk/>
          <pc:sldMk cId="1037139935" sldId="475"/>
        </pc:sldMkLst>
        <pc:spChg chg="mod">
          <ac:chgData name="Stefan, Alexandra" userId="31e1a6b8-5232-42c3-b6d4-9595b200ff55" providerId="ADAL" clId="{4FF028A0-0303-4CE5-A39B-CA1659D0FD2B}" dt="2023-09-28T13:44:38.888" v="1116" actId="6549"/>
          <ac:spMkLst>
            <pc:docMk/>
            <pc:sldMk cId="1037139935" sldId="475"/>
            <ac:spMk id="6" creationId="{00000000-0000-0000-0000-000000000000}"/>
          </ac:spMkLst>
        </pc:spChg>
        <pc:spChg chg="mod">
          <ac:chgData name="Stefan, Alexandra" userId="31e1a6b8-5232-42c3-b6d4-9595b200ff55" providerId="ADAL" clId="{4FF028A0-0303-4CE5-A39B-CA1659D0FD2B}" dt="2023-09-28T13:57:41.131" v="1324" actId="20577"/>
          <ac:spMkLst>
            <pc:docMk/>
            <pc:sldMk cId="1037139935" sldId="475"/>
            <ac:spMk id="69" creationId="{00000000-0000-0000-0000-000000000000}"/>
          </ac:spMkLst>
        </pc:sp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1037139935" sldId="475"/>
            <ac:inkMk id="5" creationId="{79EABC94-3C97-C4FD-3602-7FBF541B8A0E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1037139935" sldId="475"/>
            <ac:inkMk id="7" creationId="{AFDD20F2-A8E7-263D-8739-14697741584C}"/>
          </ac:inkMkLst>
        </pc:inkChg>
        <pc:inkChg chg="add del">
          <ac:chgData name="Stefan, Alexandra" userId="31e1a6b8-5232-42c3-b6d4-9595b200ff55" providerId="ADAL" clId="{4FF028A0-0303-4CE5-A39B-CA1659D0FD2B}" dt="2023-10-03T22:13:33.600" v="1336" actId="478"/>
          <ac:inkMkLst>
            <pc:docMk/>
            <pc:sldMk cId="1037139935" sldId="475"/>
            <ac:inkMk id="8" creationId="{BC091FB4-55E1-02DA-FC06-4FBB094A3810}"/>
          </ac:inkMkLst>
        </pc:inkChg>
      </pc:sldChg>
      <pc:sldChg chg="modSp del mod">
        <pc:chgData name="Stefan, Alexandra" userId="31e1a6b8-5232-42c3-b6d4-9595b200ff55" providerId="ADAL" clId="{4FF028A0-0303-4CE5-A39B-CA1659D0FD2B}" dt="2023-09-28T13:35:47.085" v="903" actId="47"/>
        <pc:sldMkLst>
          <pc:docMk/>
          <pc:sldMk cId="3870941054" sldId="476"/>
        </pc:sldMkLst>
        <pc:spChg chg="mod">
          <ac:chgData name="Stefan, Alexandra" userId="31e1a6b8-5232-42c3-b6d4-9595b200ff55" providerId="ADAL" clId="{4FF028A0-0303-4CE5-A39B-CA1659D0FD2B}" dt="2023-09-27T11:59:07.273" v="17" actId="20577"/>
          <ac:spMkLst>
            <pc:docMk/>
            <pc:sldMk cId="3870941054" sldId="476"/>
            <ac:spMk id="67" creationId="{00000000-0000-0000-0000-000000000000}"/>
          </ac:spMkLst>
        </pc:spChg>
      </pc:sldChg>
      <pc:sldChg chg="addSp delSp mod">
        <pc:chgData name="Stefan, Alexandra" userId="31e1a6b8-5232-42c3-b6d4-9595b200ff55" providerId="ADAL" clId="{4FF028A0-0303-4CE5-A39B-CA1659D0FD2B}" dt="2023-10-03T16:05:10.284" v="1327" actId="478"/>
        <pc:sldMkLst>
          <pc:docMk/>
          <pc:sldMk cId="4207288959" sldId="478"/>
        </pc:sldMkLst>
        <pc:inkChg chg="add del">
          <ac:chgData name="Stefan, Alexandra" userId="31e1a6b8-5232-42c3-b6d4-9595b200ff55" providerId="ADAL" clId="{4FF028A0-0303-4CE5-A39B-CA1659D0FD2B}" dt="2023-10-03T16:05:10.284" v="1327" actId="478"/>
          <ac:inkMkLst>
            <pc:docMk/>
            <pc:sldMk cId="4207288959" sldId="478"/>
            <ac:inkMk id="30" creationId="{FC8DCC7A-E67E-B92A-3FCC-A8C32E4B2A2A}"/>
          </ac:inkMkLst>
        </pc:inkChg>
      </pc:sldChg>
      <pc:sldChg chg="modSp mod">
        <pc:chgData name="Stefan, Alexandra" userId="31e1a6b8-5232-42c3-b6d4-9595b200ff55" providerId="ADAL" clId="{4FF028A0-0303-4CE5-A39B-CA1659D0FD2B}" dt="2023-09-28T13:54:09.715" v="1262" actId="6549"/>
        <pc:sldMkLst>
          <pc:docMk/>
          <pc:sldMk cId="3174030496" sldId="479"/>
        </pc:sldMkLst>
        <pc:spChg chg="mod">
          <ac:chgData name="Stefan, Alexandra" userId="31e1a6b8-5232-42c3-b6d4-9595b200ff55" providerId="ADAL" clId="{4FF028A0-0303-4CE5-A39B-CA1659D0FD2B}" dt="2023-09-28T13:54:09.715" v="1262" actId="6549"/>
          <ac:spMkLst>
            <pc:docMk/>
            <pc:sldMk cId="3174030496" sldId="479"/>
            <ac:spMk id="126" creationId="{00000000-0000-0000-0000-000000000000}"/>
          </ac:spMkLst>
        </pc:spChg>
      </pc:sldChg>
      <pc:sldChg chg="addSp delSp modSp mod">
        <pc:chgData name="Stefan, Alexandra" userId="31e1a6b8-5232-42c3-b6d4-9595b200ff55" providerId="ADAL" clId="{4FF028A0-0303-4CE5-A39B-CA1659D0FD2B}" dt="2023-10-03T22:13:23.922" v="1333" actId="478"/>
        <pc:sldMkLst>
          <pc:docMk/>
          <pc:sldMk cId="1508332180" sldId="481"/>
        </pc:sldMkLst>
        <pc:spChg chg="mod">
          <ac:chgData name="Stefan, Alexandra" userId="31e1a6b8-5232-42c3-b6d4-9595b200ff55" providerId="ADAL" clId="{4FF028A0-0303-4CE5-A39B-CA1659D0FD2B}" dt="2023-09-28T13:54:05.827" v="1260" actId="6549"/>
          <ac:spMkLst>
            <pc:docMk/>
            <pc:sldMk cId="1508332180" sldId="481"/>
            <ac:spMk id="91" creationId="{00000000-0000-0000-0000-000000000000}"/>
          </ac:spMkLst>
        </pc:sp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1508332180" sldId="481"/>
            <ac:inkMk id="5" creationId="{2EDEE17E-F6C8-D2F7-D009-B08AC699D67D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1508332180" sldId="481"/>
            <ac:inkMk id="6" creationId="{77F16732-F280-C03B-D375-95EFF0CF4D5F}"/>
          </ac:inkMkLst>
        </pc:inkChg>
        <pc:inkChg chg="add del">
          <ac:chgData name="Stefan, Alexandra" userId="31e1a6b8-5232-42c3-b6d4-9595b200ff55" providerId="ADAL" clId="{4FF028A0-0303-4CE5-A39B-CA1659D0FD2B}" dt="2023-10-03T22:13:23.922" v="1333" actId="478"/>
          <ac:inkMkLst>
            <pc:docMk/>
            <pc:sldMk cId="1508332180" sldId="481"/>
            <ac:inkMk id="7" creationId="{17E5B84A-59D0-408E-92B2-FF780A1BCB37}"/>
          </ac:inkMkLst>
        </pc:inkChg>
      </pc:sldChg>
      <pc:sldChg chg="addSp delSp modSp mod">
        <pc:chgData name="Stefan, Alexandra" userId="31e1a6b8-5232-42c3-b6d4-9595b200ff55" providerId="ADAL" clId="{4FF028A0-0303-4CE5-A39B-CA1659D0FD2B}" dt="2023-10-03T22:13:30.383" v="1335" actId="478"/>
        <pc:sldMkLst>
          <pc:docMk/>
          <pc:sldMk cId="744163871" sldId="483"/>
        </pc:sldMkLst>
        <pc:spChg chg="mod">
          <ac:chgData name="Stefan, Alexandra" userId="31e1a6b8-5232-42c3-b6d4-9595b200ff55" providerId="ADAL" clId="{4FF028A0-0303-4CE5-A39B-CA1659D0FD2B}" dt="2023-09-28T13:56:47.557" v="1295" actId="20577"/>
          <ac:spMkLst>
            <pc:docMk/>
            <pc:sldMk cId="744163871" sldId="483"/>
            <ac:spMk id="6" creationId="{00000000-0000-0000-0000-000000000000}"/>
          </ac:spMkLst>
        </pc:spChg>
        <pc:inkChg chg="add del">
          <ac:chgData name="Stefan, Alexandra" userId="31e1a6b8-5232-42c3-b6d4-9595b200ff55" providerId="ADAL" clId="{4FF028A0-0303-4CE5-A39B-CA1659D0FD2B}" dt="2023-10-03T22:13:30.383" v="1335" actId="478"/>
          <ac:inkMkLst>
            <pc:docMk/>
            <pc:sldMk cId="744163871" sldId="483"/>
            <ac:inkMk id="5" creationId="{63A11C01-56C5-E6F4-AD0D-608111B357B1}"/>
          </ac:inkMkLst>
        </pc:inkChg>
      </pc:sldChg>
      <pc:sldChg chg="addSp delSp mod">
        <pc:chgData name="Stefan, Alexandra" userId="31e1a6b8-5232-42c3-b6d4-9595b200ff55" providerId="ADAL" clId="{4FF028A0-0303-4CE5-A39B-CA1659D0FD2B}" dt="2023-10-03T22:13:27.999" v="1334" actId="478"/>
        <pc:sldMkLst>
          <pc:docMk/>
          <pc:sldMk cId="242568156" sldId="484"/>
        </pc:sldMkLst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3" creationId="{26B055A9-DA34-8596-D0A4-1AAD078BD911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5" creationId="{1B8103CF-32C7-5C70-9B98-C8C4A5CC8243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9" creationId="{0575B391-2B76-E7A3-5477-17930BABEB43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0" creationId="{AC3C419B-A67E-EBDD-0CC6-12B66DCEAF2D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1" creationId="{65B195D9-2F22-5EDD-6670-DCE3F32F64D4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2" creationId="{3335F949-F4C7-A46F-F79B-975734155ACB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4" creationId="{2783CAC1-9839-B9FA-2AF5-DDD1745331D2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5" creationId="{5B225E2A-AB87-E3F5-7BF0-B6934DB20525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6" creationId="{D3494397-D719-C679-9C9D-141B975F39C2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7" creationId="{3D08C534-5F90-74EB-B360-4735976DFD2F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8" creationId="{A26C7043-81FD-F5F8-A3EE-D9BDD3BD0E0D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19" creationId="{DA6B94D0-925C-589B-5D8D-3BE77376584A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20" creationId="{F99D2BC9-9D88-BA74-81BB-FFDF80270DE8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21" creationId="{9168B651-95B6-4B34-AB6F-F707CF1B3A05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22" creationId="{054FD207-FD5D-07CA-4AE6-BBF89646F278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242568156" sldId="484"/>
            <ac:inkMk id="23" creationId="{3A8DB166-5950-194D-BFB7-F8F38DFA5E3A}"/>
          </ac:inkMkLst>
        </pc:inkChg>
        <pc:inkChg chg="add del">
          <ac:chgData name="Stefan, Alexandra" userId="31e1a6b8-5232-42c3-b6d4-9595b200ff55" providerId="ADAL" clId="{4FF028A0-0303-4CE5-A39B-CA1659D0FD2B}" dt="2023-10-03T22:13:27.999" v="1334" actId="478"/>
          <ac:inkMkLst>
            <pc:docMk/>
            <pc:sldMk cId="242568156" sldId="484"/>
            <ac:inkMk id="25" creationId="{9E81DFCE-885D-F8AF-72A7-81A4AE969B5B}"/>
          </ac:inkMkLst>
        </pc:inkChg>
      </pc:sldChg>
      <pc:sldChg chg="addSp delSp mod">
        <pc:chgData name="Stefan, Alexandra" userId="31e1a6b8-5232-42c3-b6d4-9595b200ff55" providerId="ADAL" clId="{4FF028A0-0303-4CE5-A39B-CA1659D0FD2B}" dt="2023-10-03T22:13:39.970" v="1338" actId="478"/>
        <pc:sldMkLst>
          <pc:docMk/>
          <pc:sldMk cId="2927982272" sldId="485"/>
        </pc:sldMkLst>
        <pc:inkChg chg="add del">
          <ac:chgData name="Stefan, Alexandra" userId="31e1a6b8-5232-42c3-b6d4-9595b200ff55" providerId="ADAL" clId="{4FF028A0-0303-4CE5-A39B-CA1659D0FD2B}" dt="2023-10-03T22:13:39.970" v="1338" actId="478"/>
          <ac:inkMkLst>
            <pc:docMk/>
            <pc:sldMk cId="2927982272" sldId="485"/>
            <ac:inkMk id="5" creationId="{D7028522-9FE6-D02B-1B52-4D9D59D6CEF9}"/>
          </ac:inkMkLst>
        </pc:inkChg>
      </pc:sldChg>
      <pc:sldChg chg="modSp new mod">
        <pc:chgData name="Stefan, Alexandra" userId="31e1a6b8-5232-42c3-b6d4-9595b200ff55" providerId="ADAL" clId="{4FF028A0-0303-4CE5-A39B-CA1659D0FD2B}" dt="2023-09-28T13:12:09.014" v="257" actId="20577"/>
        <pc:sldMkLst>
          <pc:docMk/>
          <pc:sldMk cId="1753502411" sldId="486"/>
        </pc:sldMkLst>
        <pc:spChg chg="mod">
          <ac:chgData name="Stefan, Alexandra" userId="31e1a6b8-5232-42c3-b6d4-9595b200ff55" providerId="ADAL" clId="{4FF028A0-0303-4CE5-A39B-CA1659D0FD2B}" dt="2023-09-28T12:18:31.826" v="148" actId="20577"/>
          <ac:spMkLst>
            <pc:docMk/>
            <pc:sldMk cId="1753502411" sldId="486"/>
            <ac:spMk id="2" creationId="{36F3E3AC-29C0-9ECE-3D94-30F6B498C9C7}"/>
          </ac:spMkLst>
        </pc:spChg>
        <pc:spChg chg="mod">
          <ac:chgData name="Stefan, Alexandra" userId="31e1a6b8-5232-42c3-b6d4-9595b200ff55" providerId="ADAL" clId="{4FF028A0-0303-4CE5-A39B-CA1659D0FD2B}" dt="2023-09-28T13:12:09.014" v="257" actId="20577"/>
          <ac:spMkLst>
            <pc:docMk/>
            <pc:sldMk cId="1753502411" sldId="486"/>
            <ac:spMk id="3" creationId="{802BC6C5-BDAA-899E-86EF-CD1227E31D44}"/>
          </ac:spMkLst>
        </pc:spChg>
      </pc:sldChg>
      <pc:sldChg chg="addSp delSp modSp add mod">
        <pc:chgData name="Stefan, Alexandra" userId="31e1a6b8-5232-42c3-b6d4-9595b200ff55" providerId="ADAL" clId="{4FF028A0-0303-4CE5-A39B-CA1659D0FD2B}" dt="2023-10-03T16:22:54.922" v="1328" actId="478"/>
        <pc:sldMkLst>
          <pc:docMk/>
          <pc:sldMk cId="3142325621" sldId="487"/>
        </pc:sldMkLst>
        <pc:spChg chg="del">
          <ac:chgData name="Stefan, Alexandra" userId="31e1a6b8-5232-42c3-b6d4-9595b200ff55" providerId="ADAL" clId="{4FF028A0-0303-4CE5-A39B-CA1659D0FD2B}" dt="2023-09-28T13:23:10.112" v="561" actId="478"/>
          <ac:spMkLst>
            <pc:docMk/>
            <pc:sldMk cId="3142325621" sldId="487"/>
            <ac:spMk id="3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23:15.711" v="563" actId="478"/>
          <ac:spMkLst>
            <pc:docMk/>
            <pc:sldMk cId="3142325621" sldId="487"/>
            <ac:spMk id="33" creationId="{00000000-0000-0000-0000-000000000000}"/>
          </ac:spMkLst>
        </pc:spChg>
        <pc:spChg chg="add mod">
          <ac:chgData name="Stefan, Alexandra" userId="31e1a6b8-5232-42c3-b6d4-9595b200ff55" providerId="ADAL" clId="{4FF028A0-0303-4CE5-A39B-CA1659D0FD2B}" dt="2023-09-28T13:48:52.990" v="1230"/>
          <ac:spMkLst>
            <pc:docMk/>
            <pc:sldMk cId="3142325621" sldId="487"/>
            <ac:spMk id="35" creationId="{70B30EF7-D281-1793-82F7-A35EE7062268}"/>
          </ac:spMkLst>
        </pc:spChg>
        <pc:spChg chg="add del mod">
          <ac:chgData name="Stefan, Alexandra" userId="31e1a6b8-5232-42c3-b6d4-9595b200ff55" providerId="ADAL" clId="{4FF028A0-0303-4CE5-A39B-CA1659D0FD2B}" dt="2023-09-28T13:33:39.376" v="831" actId="478"/>
          <ac:spMkLst>
            <pc:docMk/>
            <pc:sldMk cId="3142325621" sldId="487"/>
            <ac:spMk id="47" creationId="{896B02F6-F293-5E2E-A2F0-31862F581DED}"/>
          </ac:spMkLst>
        </pc:spChg>
        <pc:spChg chg="add del mod">
          <ac:chgData name="Stefan, Alexandra" userId="31e1a6b8-5232-42c3-b6d4-9595b200ff55" providerId="ADAL" clId="{4FF028A0-0303-4CE5-A39B-CA1659D0FD2B}" dt="2023-09-28T13:23:07.473" v="560" actId="478"/>
          <ac:spMkLst>
            <pc:docMk/>
            <pc:sldMk cId="3142325621" sldId="487"/>
            <ac:spMk id="55" creationId="{647367EA-D72A-B390-F502-102F6328AA65}"/>
          </ac:spMkLst>
        </pc:spChg>
        <pc:spChg chg="del">
          <ac:chgData name="Stefan, Alexandra" userId="31e1a6b8-5232-42c3-b6d4-9595b200ff55" providerId="ADAL" clId="{4FF028A0-0303-4CE5-A39B-CA1659D0FD2B}" dt="2023-09-28T13:23:04.662" v="559" actId="478"/>
          <ac:spMkLst>
            <pc:docMk/>
            <pc:sldMk cId="3142325621" sldId="487"/>
            <ac:spMk id="67" creationId="{00000000-0000-0000-0000-000000000000}"/>
          </ac:spMkLst>
        </pc:spChg>
        <pc:spChg chg="mod">
          <ac:chgData name="Stefan, Alexandra" userId="31e1a6b8-5232-42c3-b6d4-9595b200ff55" providerId="ADAL" clId="{4FF028A0-0303-4CE5-A39B-CA1659D0FD2B}" dt="2023-09-28T13:27:42.947" v="736" actId="20577"/>
          <ac:spMkLst>
            <pc:docMk/>
            <pc:sldMk cId="3142325621" sldId="487"/>
            <ac:spMk id="71" creationId="{984C603E-6F0C-D3D2-3301-012630ADC617}"/>
          </ac:spMkLst>
        </pc:spChg>
        <pc:spChg chg="mod">
          <ac:chgData name="Stefan, Alexandra" userId="31e1a6b8-5232-42c3-b6d4-9595b200ff55" providerId="ADAL" clId="{4FF028A0-0303-4CE5-A39B-CA1659D0FD2B}" dt="2023-09-28T13:27:45.554" v="738" actId="20577"/>
          <ac:spMkLst>
            <pc:docMk/>
            <pc:sldMk cId="3142325621" sldId="487"/>
            <ac:spMk id="72" creationId="{186CA640-F129-4B5E-4F87-5D0429DE7D73}"/>
          </ac:spMkLst>
        </pc:spChg>
        <pc:spChg chg="mod">
          <ac:chgData name="Stefan, Alexandra" userId="31e1a6b8-5232-42c3-b6d4-9595b200ff55" providerId="ADAL" clId="{4FF028A0-0303-4CE5-A39B-CA1659D0FD2B}" dt="2023-09-28T13:27:48.019" v="740" actId="20577"/>
          <ac:spMkLst>
            <pc:docMk/>
            <pc:sldMk cId="3142325621" sldId="487"/>
            <ac:spMk id="73" creationId="{D6070690-3C59-CD51-9083-E55CAF01B20E}"/>
          </ac:spMkLst>
        </pc:spChg>
        <pc:spChg chg="mod">
          <ac:chgData name="Stefan, Alexandra" userId="31e1a6b8-5232-42c3-b6d4-9595b200ff55" providerId="ADAL" clId="{4FF028A0-0303-4CE5-A39B-CA1659D0FD2B}" dt="2023-09-28T13:27:51.561" v="742" actId="20577"/>
          <ac:spMkLst>
            <pc:docMk/>
            <pc:sldMk cId="3142325621" sldId="487"/>
            <ac:spMk id="74" creationId="{370541C6-7C1F-5A74-ECA8-4582C5683D3A}"/>
          </ac:spMkLst>
        </pc:spChg>
        <pc:spChg chg="mod">
          <ac:chgData name="Stefan, Alexandra" userId="31e1a6b8-5232-42c3-b6d4-9595b200ff55" providerId="ADAL" clId="{4FF028A0-0303-4CE5-A39B-CA1659D0FD2B}" dt="2023-09-28T13:27:54.696" v="744" actId="20577"/>
          <ac:spMkLst>
            <pc:docMk/>
            <pc:sldMk cId="3142325621" sldId="487"/>
            <ac:spMk id="75" creationId="{AEC2A8C4-1BBD-9BFB-329A-50FCB64C7577}"/>
          </ac:spMkLst>
        </pc:spChg>
        <pc:spChg chg="mod">
          <ac:chgData name="Stefan, Alexandra" userId="31e1a6b8-5232-42c3-b6d4-9595b200ff55" providerId="ADAL" clId="{4FF028A0-0303-4CE5-A39B-CA1659D0FD2B}" dt="2023-09-28T13:27:58.283" v="746" actId="20577"/>
          <ac:spMkLst>
            <pc:docMk/>
            <pc:sldMk cId="3142325621" sldId="487"/>
            <ac:spMk id="76" creationId="{834E8962-09C5-912E-65B3-8E1E270CBAFB}"/>
          </ac:spMkLst>
        </pc:spChg>
        <pc:spChg chg="mod">
          <ac:chgData name="Stefan, Alexandra" userId="31e1a6b8-5232-42c3-b6d4-9595b200ff55" providerId="ADAL" clId="{4FF028A0-0303-4CE5-A39B-CA1659D0FD2B}" dt="2023-09-28T13:28:01.217" v="748" actId="20577"/>
          <ac:spMkLst>
            <pc:docMk/>
            <pc:sldMk cId="3142325621" sldId="487"/>
            <ac:spMk id="77" creationId="{63B26810-5F93-5FF3-5FFF-D9AD1A0536A8}"/>
          </ac:spMkLst>
        </pc:spChg>
        <pc:spChg chg="mod">
          <ac:chgData name="Stefan, Alexandra" userId="31e1a6b8-5232-42c3-b6d4-9595b200ff55" providerId="ADAL" clId="{4FF028A0-0303-4CE5-A39B-CA1659D0FD2B}" dt="2023-09-28T13:28:04.357" v="750" actId="20577"/>
          <ac:spMkLst>
            <pc:docMk/>
            <pc:sldMk cId="3142325621" sldId="487"/>
            <ac:spMk id="78" creationId="{75FDA7AB-93F8-03E0-D742-88840E05475E}"/>
          </ac:spMkLst>
        </pc:spChg>
        <pc:spChg chg="mod">
          <ac:chgData name="Stefan, Alexandra" userId="31e1a6b8-5232-42c3-b6d4-9595b200ff55" providerId="ADAL" clId="{4FF028A0-0303-4CE5-A39B-CA1659D0FD2B}" dt="2023-09-28T13:28:08.536" v="752" actId="20577"/>
          <ac:spMkLst>
            <pc:docMk/>
            <pc:sldMk cId="3142325621" sldId="487"/>
            <ac:spMk id="79" creationId="{D83CEAFA-3773-3C5B-07A5-C1C697D4445E}"/>
          </ac:spMkLst>
        </pc:spChg>
        <pc:spChg chg="mod">
          <ac:chgData name="Stefan, Alexandra" userId="31e1a6b8-5232-42c3-b6d4-9595b200ff55" providerId="ADAL" clId="{4FF028A0-0303-4CE5-A39B-CA1659D0FD2B}" dt="2023-09-28T13:28:15.979" v="756" actId="20577"/>
          <ac:spMkLst>
            <pc:docMk/>
            <pc:sldMk cId="3142325621" sldId="487"/>
            <ac:spMk id="80" creationId="{C51063D1-D9DC-BE1C-17D7-2D5A1DFF12D2}"/>
          </ac:spMkLst>
        </pc:spChg>
        <pc:spChg chg="mod">
          <ac:chgData name="Stefan, Alexandra" userId="31e1a6b8-5232-42c3-b6d4-9595b200ff55" providerId="ADAL" clId="{4FF028A0-0303-4CE5-A39B-CA1659D0FD2B}" dt="2023-09-28T13:28:18.352" v="758" actId="20577"/>
          <ac:spMkLst>
            <pc:docMk/>
            <pc:sldMk cId="3142325621" sldId="487"/>
            <ac:spMk id="81" creationId="{2F19FA73-8E49-4FC8-60CA-D6D3D1477468}"/>
          </ac:spMkLst>
        </pc:spChg>
        <pc:spChg chg="mod">
          <ac:chgData name="Stefan, Alexandra" userId="31e1a6b8-5232-42c3-b6d4-9595b200ff55" providerId="ADAL" clId="{4FF028A0-0303-4CE5-A39B-CA1659D0FD2B}" dt="2023-09-28T13:28:21.432" v="760" actId="20577"/>
          <ac:spMkLst>
            <pc:docMk/>
            <pc:sldMk cId="3142325621" sldId="487"/>
            <ac:spMk id="82" creationId="{D4754B6E-9C48-5A88-1167-2D3A178905C6}"/>
          </ac:spMkLst>
        </pc:spChg>
        <pc:spChg chg="mod">
          <ac:chgData name="Stefan, Alexandra" userId="31e1a6b8-5232-42c3-b6d4-9595b200ff55" providerId="ADAL" clId="{4FF028A0-0303-4CE5-A39B-CA1659D0FD2B}" dt="2023-09-28T13:28:25.112" v="762" actId="20577"/>
          <ac:spMkLst>
            <pc:docMk/>
            <pc:sldMk cId="3142325621" sldId="487"/>
            <ac:spMk id="83" creationId="{ED51E165-C1F7-033F-9C00-D8D578CEA70F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4" creationId="{ABBFF674-728A-1455-CD38-FCDB54CE7240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5" creationId="{709E373C-F15F-4A2D-59B4-19F19834D5C4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6" creationId="{59B9AE0D-7A22-7203-79FE-1001253E2E55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7" creationId="{1C9CEC9F-6197-3605-1E22-3AE181290EA2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8" creationId="{2EC47E5D-0A9C-E2DA-8F7B-C783838B15CC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89" creationId="{3442C43E-EF74-BE20-F6C5-C5E9540E5FE5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0" creationId="{189D913A-8592-DD69-93C8-C1D34D2EB38D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1" creationId="{C395FB3C-E0B8-975B-6F16-72E1FF4FD6D1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2" creationId="{9C3B2856-3933-E041-A9D8-E7839CC5AA98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3" creationId="{B4F8A18B-4AF1-FB0F-837E-C29928DB514F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4" creationId="{A62922D9-D911-065C-40B6-1CBBD2BF78BF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5" creationId="{932C504F-3BAF-B977-EE41-B44D4FAD7315}"/>
          </ac:spMkLst>
        </pc:spChg>
        <pc:spChg chg="mod">
          <ac:chgData name="Stefan, Alexandra" userId="31e1a6b8-5232-42c3-b6d4-9595b200ff55" providerId="ADAL" clId="{4FF028A0-0303-4CE5-A39B-CA1659D0FD2B}" dt="2023-09-28T13:23:30.004" v="564"/>
          <ac:spMkLst>
            <pc:docMk/>
            <pc:sldMk cId="3142325621" sldId="487"/>
            <ac:spMk id="96" creationId="{4367D32C-B90C-25DF-3AE7-01C2FC90BD7F}"/>
          </ac:spMkLst>
        </pc:spChg>
        <pc:grpChg chg="del">
          <ac:chgData name="Stefan, Alexandra" userId="31e1a6b8-5232-42c3-b6d4-9595b200ff55" providerId="ADAL" clId="{4FF028A0-0303-4CE5-A39B-CA1659D0FD2B}" dt="2023-09-28T13:23:11.031" v="562" actId="478"/>
          <ac:grpSpMkLst>
            <pc:docMk/>
            <pc:sldMk cId="3142325621" sldId="487"/>
            <ac:grpSpMk id="34" creationId="{00000000-0000-0000-0000-000000000000}"/>
          </ac:grpSpMkLst>
        </pc:grpChg>
        <pc:grpChg chg="add del mod">
          <ac:chgData name="Stefan, Alexandra" userId="31e1a6b8-5232-42c3-b6d4-9595b200ff55" providerId="ADAL" clId="{4FF028A0-0303-4CE5-A39B-CA1659D0FD2B}" dt="2023-09-28T13:33:36.407" v="830" actId="478"/>
          <ac:grpSpMkLst>
            <pc:docMk/>
            <pc:sldMk cId="3142325621" sldId="487"/>
            <ac:grpSpMk id="66" creationId="{B09A17AB-710F-C517-664A-EE5496A1F918}"/>
          </ac:grpSpMkLst>
        </pc:grpChg>
        <pc:grpChg chg="mod">
          <ac:chgData name="Stefan, Alexandra" userId="31e1a6b8-5232-42c3-b6d4-9595b200ff55" providerId="ADAL" clId="{4FF028A0-0303-4CE5-A39B-CA1659D0FD2B}" dt="2023-09-28T13:23:30.004" v="564"/>
          <ac:grpSpMkLst>
            <pc:docMk/>
            <pc:sldMk cId="3142325621" sldId="487"/>
            <ac:grpSpMk id="68" creationId="{D0209DBE-785A-316E-AA03-F838150796E7}"/>
          </ac:grpSpMkLst>
        </pc:grpChg>
        <pc:graphicFrameChg chg="del mod modGraphic">
          <ac:chgData name="Stefan, Alexandra" userId="31e1a6b8-5232-42c3-b6d4-9595b200ff55" providerId="ADAL" clId="{4FF028A0-0303-4CE5-A39B-CA1659D0FD2B}" dt="2023-09-28T13:26:04.412" v="682" actId="478"/>
          <ac:graphicFrameMkLst>
            <pc:docMk/>
            <pc:sldMk cId="3142325621" sldId="487"/>
            <ac:graphicFrameMk id="65" creationId="{00000000-0000-0000-0000-000000000000}"/>
          </ac:graphicFrameMkLst>
        </pc:graphicFrame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3142325621" sldId="487"/>
            <ac:inkMk id="3" creationId="{09E18389-2901-6CE4-78C5-B199D32531B1}"/>
          </ac:inkMkLst>
        </pc:inkChg>
        <pc:inkChg chg="add">
          <ac:chgData name="Stefan, Alexandra" userId="31e1a6b8-5232-42c3-b6d4-9595b200ff55" providerId="ADAL" clId="{4FF028A0-0303-4CE5-A39B-CA1659D0FD2B}" dt="2023-10-02T15:56:52.683" v="1325"/>
          <ac:inkMkLst>
            <pc:docMk/>
            <pc:sldMk cId="3142325621" sldId="487"/>
            <ac:inkMk id="33" creationId="{47453D96-489E-3658-4E50-629552FF9DD5}"/>
          </ac:inkMkLst>
        </pc:inkChg>
        <pc:inkChg chg="add del">
          <ac:chgData name="Stefan, Alexandra" userId="31e1a6b8-5232-42c3-b6d4-9595b200ff55" providerId="ADAL" clId="{4FF028A0-0303-4CE5-A39B-CA1659D0FD2B}" dt="2023-10-03T16:22:54.922" v="1328" actId="478"/>
          <ac:inkMkLst>
            <pc:docMk/>
            <pc:sldMk cId="3142325621" sldId="487"/>
            <ac:inkMk id="34" creationId="{73615D29-8C71-0E7F-FC0F-AE55B5D479BC}"/>
          </ac:inkMkLst>
        </pc:ink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97" creationId="{AF6E1B98-F3DB-9205-178E-7AC05B04795C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98" creationId="{A74A786A-D69F-BB70-8AD5-4F7321972232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99" creationId="{899B26B1-AF5A-4956-9F08-DBD48C3B3D30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0" creationId="{B9D9E338-AF78-1F3D-D993-DEE0CEE5A26A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1" creationId="{68EE06DD-9944-0F25-D134-3B46CB99D98B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2" creationId="{5C9D615F-AE9C-6B7E-D5BD-362292A5B8D9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3" creationId="{B9FF9C0D-3C60-88BC-E062-90922B828E7C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4" creationId="{B29AD291-7150-5B74-0640-745671A9F9FE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5" creationId="{9A64E45E-F8DC-2509-C158-AB150C5C325B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6" creationId="{FA3B4819-9582-4FE7-6751-AFA0C070396A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7" creationId="{4615A4B9-6A1F-0482-DCB3-A48012A2C5D3}"/>
          </ac:cxnSpMkLst>
        </pc:cxnChg>
        <pc:cxnChg chg="mod">
          <ac:chgData name="Stefan, Alexandra" userId="31e1a6b8-5232-42c3-b6d4-9595b200ff55" providerId="ADAL" clId="{4FF028A0-0303-4CE5-A39B-CA1659D0FD2B}" dt="2023-09-28T13:33:36.407" v="830" actId="478"/>
          <ac:cxnSpMkLst>
            <pc:docMk/>
            <pc:sldMk cId="3142325621" sldId="487"/>
            <ac:cxnSpMk id="108" creationId="{83C00F8E-35C6-D84B-FE42-577DECC63376}"/>
          </ac:cxnSpMkLst>
        </pc:cxnChg>
      </pc:sldChg>
      <pc:sldChg chg="delSp add mod">
        <pc:chgData name="Stefan, Alexandra" userId="31e1a6b8-5232-42c3-b6d4-9595b200ff55" providerId="ADAL" clId="{4FF028A0-0303-4CE5-A39B-CA1659D0FD2B}" dt="2023-09-28T13:29:19.376" v="765" actId="478"/>
        <pc:sldMkLst>
          <pc:docMk/>
          <pc:sldMk cId="3854081899" sldId="488"/>
        </pc:sldMkLst>
        <pc:spChg chg="del">
          <ac:chgData name="Stefan, Alexandra" userId="31e1a6b8-5232-42c3-b6d4-9595b200ff55" providerId="ADAL" clId="{4FF028A0-0303-4CE5-A39B-CA1659D0FD2B}" dt="2023-09-28T13:29:19.376" v="765" actId="478"/>
          <ac:spMkLst>
            <pc:docMk/>
            <pc:sldMk cId="3854081899" sldId="488"/>
            <ac:spMk id="47" creationId="{896B02F6-F293-5E2E-A2F0-31862F581DED}"/>
          </ac:spMkLst>
        </pc:spChg>
        <pc:graphicFrameChg chg="del">
          <ac:chgData name="Stefan, Alexandra" userId="31e1a6b8-5232-42c3-b6d4-9595b200ff55" providerId="ADAL" clId="{4FF028A0-0303-4CE5-A39B-CA1659D0FD2B}" dt="2023-09-28T13:29:16.819" v="764" actId="478"/>
          <ac:graphicFrameMkLst>
            <pc:docMk/>
            <pc:sldMk cId="3854081899" sldId="488"/>
            <ac:graphicFrameMk id="65" creationId="{00000000-0000-0000-0000-000000000000}"/>
          </ac:graphicFrameMkLst>
        </pc:graphicFrameChg>
      </pc:sldChg>
      <pc:sldChg chg="addSp delSp modSp add mod">
        <pc:chgData name="Stefan, Alexandra" userId="31e1a6b8-5232-42c3-b6d4-9595b200ff55" providerId="ADAL" clId="{4FF028A0-0303-4CE5-A39B-CA1659D0FD2B}" dt="2023-10-03T22:13:13.459" v="1331" actId="478"/>
        <pc:sldMkLst>
          <pc:docMk/>
          <pc:sldMk cId="4030068465" sldId="489"/>
        </pc:sldMkLst>
        <pc:spChg chg="mod">
          <ac:chgData name="Stefan, Alexandra" userId="31e1a6b8-5232-42c3-b6d4-9595b200ff55" providerId="ADAL" clId="{4FF028A0-0303-4CE5-A39B-CA1659D0FD2B}" dt="2023-09-28T13:31:55.800" v="814" actId="20577"/>
          <ac:spMkLst>
            <pc:docMk/>
            <pc:sldMk cId="4030068465" sldId="489"/>
            <ac:spMk id="2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29:51.649" v="768" actId="478"/>
          <ac:spMkLst>
            <pc:docMk/>
            <pc:sldMk cId="4030068465" sldId="489"/>
            <ac:spMk id="32" creationId="{00000000-0000-0000-0000-000000000000}"/>
          </ac:spMkLst>
        </pc:spChg>
        <pc:spChg chg="mod">
          <ac:chgData name="Stefan, Alexandra" userId="31e1a6b8-5232-42c3-b6d4-9595b200ff55" providerId="ADAL" clId="{4FF028A0-0303-4CE5-A39B-CA1659D0FD2B}" dt="2023-09-28T13:47:49.836" v="1209" actId="20577"/>
          <ac:spMkLst>
            <pc:docMk/>
            <pc:sldMk cId="4030068465" sldId="489"/>
            <ac:spMk id="35" creationId="{70B30EF7-D281-1793-82F7-A35EE7062268}"/>
          </ac:spMkLst>
        </pc:spChg>
        <pc:spChg chg="mod">
          <ac:chgData name="Stefan, Alexandra" userId="31e1a6b8-5232-42c3-b6d4-9595b200ff55" providerId="ADAL" clId="{4FF028A0-0303-4CE5-A39B-CA1659D0FD2B}" dt="2023-09-28T13:48:00.042" v="1213" actId="20577"/>
          <ac:spMkLst>
            <pc:docMk/>
            <pc:sldMk cId="4030068465" sldId="489"/>
            <ac:spMk id="47" creationId="{896B02F6-F293-5E2E-A2F0-31862F581DED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2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3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6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7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8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59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60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61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30:49.992" v="778" actId="478"/>
          <ac:spMkLst>
            <pc:docMk/>
            <pc:sldMk cId="4030068465" sldId="489"/>
            <ac:spMk id="62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29:55.284" v="769" actId="478"/>
          <ac:spMkLst>
            <pc:docMk/>
            <pc:sldMk cId="4030068465" sldId="489"/>
            <ac:spMk id="63" creationId="{00000000-0000-0000-0000-000000000000}"/>
          </ac:spMkLst>
        </pc:spChg>
        <pc:spChg chg="del">
          <ac:chgData name="Stefan, Alexandra" userId="31e1a6b8-5232-42c3-b6d4-9595b200ff55" providerId="ADAL" clId="{4FF028A0-0303-4CE5-A39B-CA1659D0FD2B}" dt="2023-09-28T13:29:48.361" v="767" actId="478"/>
          <ac:spMkLst>
            <pc:docMk/>
            <pc:sldMk cId="4030068465" sldId="489"/>
            <ac:spMk id="64" creationId="{00000000-0000-0000-0000-000000000000}"/>
          </ac:spMkLst>
        </pc:spChg>
        <pc:grpChg chg="mod">
          <ac:chgData name="Stefan, Alexandra" userId="31e1a6b8-5232-42c3-b6d4-9595b200ff55" providerId="ADAL" clId="{4FF028A0-0303-4CE5-A39B-CA1659D0FD2B}" dt="2023-09-28T13:35:28.678" v="902" actId="1038"/>
          <ac:grpSpMkLst>
            <pc:docMk/>
            <pc:sldMk cId="4030068465" sldId="489"/>
            <ac:grpSpMk id="50" creationId="{00000000-0000-0000-0000-000000000000}"/>
          </ac:grpSpMkLst>
        </pc:grpChg>
        <pc:graphicFrameChg chg="add mod modGraphic">
          <ac:chgData name="Stefan, Alexandra" userId="31e1a6b8-5232-42c3-b6d4-9595b200ff55" providerId="ADAL" clId="{4FF028A0-0303-4CE5-A39B-CA1659D0FD2B}" dt="2023-09-28T13:34:51.051" v="838" actId="1036"/>
          <ac:graphicFrameMkLst>
            <pc:docMk/>
            <pc:sldMk cId="4030068465" sldId="489"/>
            <ac:graphicFrameMk id="34" creationId="{7FD5FA38-FBCC-408E-3AB4-753F20732097}"/>
          </ac:graphicFrameMkLst>
        </pc:graphicFrameChg>
        <pc:graphicFrameChg chg="mod modGraphic">
          <ac:chgData name="Stefan, Alexandra" userId="31e1a6b8-5232-42c3-b6d4-9595b200ff55" providerId="ADAL" clId="{4FF028A0-0303-4CE5-A39B-CA1659D0FD2B}" dt="2023-09-28T13:33:05.284" v="825" actId="14100"/>
          <ac:graphicFrameMkLst>
            <pc:docMk/>
            <pc:sldMk cId="4030068465" sldId="489"/>
            <ac:graphicFrameMk id="51" creationId="{00000000-0000-0000-0000-000000000000}"/>
          </ac:graphicFrameMkLst>
        </pc:graphicFrameChg>
        <pc:inkChg chg="add del">
          <ac:chgData name="Stefan, Alexandra" userId="31e1a6b8-5232-42c3-b6d4-9595b200ff55" providerId="ADAL" clId="{4FF028A0-0303-4CE5-A39B-CA1659D0FD2B}" dt="2023-10-03T22:13:13.459" v="1331" actId="478"/>
          <ac:inkMkLst>
            <pc:docMk/>
            <pc:sldMk cId="4030068465" sldId="489"/>
            <ac:inkMk id="3" creationId="{AC0CC3AF-FB76-CD8B-4057-27EEBE6EB363}"/>
          </ac:inkMkLst>
        </pc:inkChg>
        <pc:cxnChg chg="del mod">
          <ac:chgData name="Stefan, Alexandra" userId="31e1a6b8-5232-42c3-b6d4-9595b200ff55" providerId="ADAL" clId="{4FF028A0-0303-4CE5-A39B-CA1659D0FD2B}" dt="2023-09-28T13:35:08.114" v="842" actId="478"/>
          <ac:cxnSpMkLst>
            <pc:docMk/>
            <pc:sldMk cId="4030068465" sldId="489"/>
            <ac:cxnSpMk id="31" creationId="{00000000-0000-0000-0000-000000000000}"/>
          </ac:cxnSpMkLst>
        </pc:cxnChg>
        <pc:cxnChg chg="add mod">
          <ac:chgData name="Stefan, Alexandra" userId="31e1a6b8-5232-42c3-b6d4-9595b200ff55" providerId="ADAL" clId="{4FF028A0-0303-4CE5-A39B-CA1659D0FD2B}" dt="2023-09-28T13:33:19.057" v="828" actId="1036"/>
          <ac:cxnSpMkLst>
            <pc:docMk/>
            <pc:sldMk cId="4030068465" sldId="489"/>
            <ac:cxnSpMk id="65" creationId="{84D48E0D-73CC-8645-A0D9-96A832F1384E}"/>
          </ac:cxnSpMkLst>
        </pc:cxnChg>
        <pc:cxnChg chg="add mod">
          <ac:chgData name="Stefan, Alexandra" userId="31e1a6b8-5232-42c3-b6d4-9595b200ff55" providerId="ADAL" clId="{4FF028A0-0303-4CE5-A39B-CA1659D0FD2B}" dt="2023-09-28T13:35:17.216" v="894" actId="1035"/>
          <ac:cxnSpMkLst>
            <pc:docMk/>
            <pc:sldMk cId="4030068465" sldId="489"/>
            <ac:cxnSpMk id="111" creationId="{761B73B5-88DC-54ED-9D6D-2630FC80309F}"/>
          </ac:cxnSpMkLst>
        </pc:cxnChg>
      </pc:sldChg>
      <pc:sldChg chg="addSp delSp modSp mod">
        <pc:chgData name="Stefan, Alexandra" userId="31e1a6b8-5232-42c3-b6d4-9595b200ff55" providerId="ADAL" clId="{4FF028A0-0303-4CE5-A39B-CA1659D0FD2B}" dt="2023-10-03T22:12:54.967" v="1329" actId="478"/>
        <pc:sldMkLst>
          <pc:docMk/>
          <pc:sldMk cId="1305145438" sldId="490"/>
        </pc:sldMkLst>
        <pc:spChg chg="mod">
          <ac:chgData name="Stefan, Alexandra" userId="31e1a6b8-5232-42c3-b6d4-9595b200ff55" providerId="ADAL" clId="{4FF028A0-0303-4CE5-A39B-CA1659D0FD2B}" dt="2023-09-28T13:48:23.248" v="1227"/>
          <ac:spMkLst>
            <pc:docMk/>
            <pc:sldMk cId="1305145438" sldId="490"/>
            <ac:spMk id="35" creationId="{70B30EF7-D281-1793-82F7-A35EE7062268}"/>
          </ac:spMkLst>
        </pc:spChg>
        <pc:spChg chg="mod">
          <ac:chgData name="Stefan, Alexandra" userId="31e1a6b8-5232-42c3-b6d4-9595b200ff55" providerId="ADAL" clId="{4FF028A0-0303-4CE5-A39B-CA1659D0FD2B}" dt="2023-09-28T13:48:32.118" v="1228"/>
          <ac:spMkLst>
            <pc:docMk/>
            <pc:sldMk cId="1305145438" sldId="490"/>
            <ac:spMk id="47" creationId="{896B02F6-F293-5E2E-A2F0-31862F581DED}"/>
          </ac:spMkLst>
        </pc:spChg>
        <pc:inkChg chg="add del">
          <ac:chgData name="Stefan, Alexandra" userId="31e1a6b8-5232-42c3-b6d4-9595b200ff55" providerId="ADAL" clId="{4FF028A0-0303-4CE5-A39B-CA1659D0FD2B}" dt="2023-10-03T22:12:54.967" v="1329" actId="478"/>
          <ac:inkMkLst>
            <pc:docMk/>
            <pc:sldMk cId="1305145438" sldId="490"/>
            <ac:inkMk id="3" creationId="{54DC52A4-23B1-B33D-7B71-A27F4D276790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7T16:00:55.7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7045 1953 306 0,'0'0'629'0,"0"0"-629"16,27-129-928-16</inkml:trace>
  <inkml:trace contextRef="#ctx0" brushRef="#br0" timeOffset="521.7">8738 1604 1039 0,'0'0'13'16,"0"0"-13"-16,0 0 4 16,0 0 1-16,0 0-5 15,0 0-62-15,9 0-863 0</inkml:trace>
  <inkml:trace contextRef="#ctx0" brushRef="#br0" timeOffset="703.48">9904 1516 1034 0,'0'0'0'16,"0"0"-216"-16,0 0-595 16</inkml:trace>
  <inkml:trace contextRef="#ctx0" brushRef="#br0" timeOffset="916.76">11282 1564 1348 0,'0'0'0'16,"0"0"-101"-16,0 0 70 15,0 0 28-15,0 0-51 16,0 0-120-16,18-6-361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16:15:24.8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3586,'0'0'720,"0"0"-240,0 0-480,0 0-592,0 0-1569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16:15:28.24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67 13 10789,'0'0'3698,"0"0"-1201,0 0-16,0 0-1713,0 0-592,0 0-176,0-12-32,0 12-992,0 0-4707</inkml:trace>
  <inkml:trace contextRef="#ctx0" brushRef="#br0" timeOffset="255.06">67 13 4306,'-66'20'352,"66"-20"-112,10 9 1617,-7-6-1857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02T16:15:25.83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100 30 4418,'0'0'6051,"0"0"-4466,0 0 1328,0 0 672,0 0-3424,0 0-161,0 0-769,-6 0 641,-4 0-704,-7 0-3506</inkml:trace>
  <inkml:trace contextRef="#ctx0" brushRef="#br0" timeOffset="271.62">100 30 15367,'-99'-24'544,"99"24"-256,0 0 209,0 0-497,0 0-10869</inkml:trace>
  <inkml:trace contextRef="#ctx0" brushRef="#br0" timeOffset="471.71">74 21 13894,'0'0'0,"0"0"0,0 0-96,0 0-7875</inkml:trace>
  <inkml:trace contextRef="#ctx0" brushRef="#br0" timeOffset="1601.81">74 30 7203,'0'0'1009,"0"0"-225,0 0 2770,0 0-2210,0 0-671,0 0 127,0 0-256,43-30-544,-43 30-4722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9-28T16:49:52.7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7328 4688 313 0,'0'0'341'0,"0"0"-235"16,0 0-37-16,0 0-19 16,0 0-39-16,0 0-11 15,0 0-658-15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26" tIns="44564" rIns="89126" bIns="445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8"/>
            <a:ext cx="5681363" cy="4223882"/>
          </a:xfrm>
          <a:prstGeom prst="rect">
            <a:avLst/>
          </a:prstGeom>
        </p:spPr>
        <p:txBody>
          <a:bodyPr vert="horz" lIns="89126" tIns="44564" rIns="89126" bIns="445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89126" tIns="44564" rIns="89126" bIns="44564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0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6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lvl="4" defTabSz="924641">
                  <a:defRPr/>
                </a:pPr>
                <a:r>
                  <a:rPr lang="en-US" dirty="0">
                    <a:solidFill>
                      <a:srgbClr val="FF0000"/>
                    </a:solidFill>
                  </a:rPr>
                  <a:t>Example that results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solidFill>
                          <a:srgbClr val="FF0000"/>
                        </a:solidFill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(N)? </a:t>
                </a:r>
                <a:r>
                  <a:rPr lang="en-US" baseline="0" dirty="0">
                    <a:solidFill>
                      <a:schemeClr val="tx1"/>
                    </a:solidFill>
                  </a:rPr>
                  <a:t>  Insert in decreasing order (no need to fix-up)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4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>
                    <a:solidFill>
                      <a:srgbClr val="FF0000"/>
                    </a:solidFill>
                  </a:rPr>
                  <a:t>Example that results in </a:t>
                </a:r>
                <a:r>
                  <a:rPr lang="el-GR" i="0">
                    <a:solidFill>
                      <a:srgbClr val="FF0000"/>
                    </a:solidFill>
                    <a:latin typeface="Cambria Math"/>
                    <a:cs typeface="Courier New" panose="02070309020205020404" pitchFamily="49" charset="0"/>
                  </a:rPr>
                  <a:t>Θ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(N)? </a:t>
                </a:r>
                <a:r>
                  <a:rPr lang="en-US" baseline="0" dirty="0" smtClean="0">
                    <a:solidFill>
                      <a:schemeClr val="tx1"/>
                    </a:solidFill>
                  </a:rPr>
                  <a:t>  Insert in decreasing order (no need to fix-up)</a:t>
                </a:r>
                <a:endParaRPr lang="en-US" dirty="0" smtClean="0">
                  <a:solidFill>
                    <a:srgbClr val="FF0000"/>
                  </a:solidFill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87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6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6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51.png"/><Relationship Id="rId4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etcode.com/problems/merge-sorted-array/description/" TargetMode="External"/><Relationship Id="rId2" Type="http://schemas.openxmlformats.org/officeDocument/2006/relationships/hyperlink" Target="https://leetcode.com/problems/merge-k-sorted-lists/descrip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etcode.com/problems/last-stone-weight/description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HeapSort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HeapSort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HeapSort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hyperlink" Target="https://www.cs.usfca.edu/~galles/visualization/HeapSort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sfca.edu/~galles/visualization/HeapSort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0.png"/><Relationship Id="rId7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/>
              <a:t>Priority Queues, Binary Heaps, and Heapsort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1753" y="4191001"/>
            <a:ext cx="46859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Alexandra Stefan</a:t>
            </a:r>
          </a:p>
          <a:p>
            <a:pPr algn="ctr" eaLnBrk="1" hangingPunct="1"/>
            <a:r>
              <a:rPr lang="en-US" dirty="0"/>
              <a:t>(includes slides from Vassilis Athitsos)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0"/>
            <a:ext cx="9153805" cy="609600"/>
          </a:xfrm>
        </p:spPr>
        <p:txBody>
          <a:bodyPr/>
          <a:lstStyle/>
          <a:p>
            <a:r>
              <a:rPr lang="en-US" sz="3200" dirty="0"/>
              <a:t>Binary Max-Heap: </a:t>
            </a:r>
            <a:r>
              <a:rPr lang="en-US" sz="3200" dirty="0">
                <a:solidFill>
                  <a:srgbClr val="C00000"/>
                </a:solidFill>
              </a:rPr>
              <a:t>Stored 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Array </a:t>
            </a:r>
            <a:r>
              <a:rPr 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 Viewed as Tree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740983" y="2034064"/>
            <a:ext cx="3810000" cy="2255222"/>
            <a:chOff x="152400" y="2590800"/>
            <a:chExt cx="3810000" cy="2255222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19" name="Straight Connector 18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5"/>
                <a:endCxn id="17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3"/>
                <a:endCxn id="12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6" idx="5"/>
                <a:endCxn id="13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7" idx="5"/>
                <a:endCxn id="15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3"/>
                <a:endCxn id="14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2" idx="3"/>
                <a:endCxn id="6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2" idx="5"/>
                <a:endCxn id="7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3" idx="5"/>
                <a:endCxn id="9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4" idx="5"/>
                <a:endCxn id="11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3" idx="3"/>
                <a:endCxn id="8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3"/>
                <a:endCxn id="10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755316" y="1143001"/>
          <a:ext cx="6855276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 rot="20483712">
            <a:off x="7992255" y="2205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3" name="TextBox 52"/>
          <p:cNvSpPr txBox="1"/>
          <p:nvPr/>
        </p:nvSpPr>
        <p:spPr>
          <a:xfrm rot="19029943">
            <a:off x="7198183" y="27769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6" name="TextBox 55"/>
          <p:cNvSpPr txBox="1"/>
          <p:nvPr/>
        </p:nvSpPr>
        <p:spPr>
          <a:xfrm rot="822077">
            <a:off x="9260301" y="22318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7" name="TextBox 56"/>
          <p:cNvSpPr txBox="1"/>
          <p:nvPr/>
        </p:nvSpPr>
        <p:spPr>
          <a:xfrm rot="2617266">
            <a:off x="10022301" y="27769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8" name="TextBox 57"/>
          <p:cNvSpPr txBox="1"/>
          <p:nvPr/>
        </p:nvSpPr>
        <p:spPr>
          <a:xfrm rot="1952455">
            <a:off x="7883983" y="276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9" name="TextBox 58"/>
          <p:cNvSpPr txBox="1"/>
          <p:nvPr/>
        </p:nvSpPr>
        <p:spPr>
          <a:xfrm rot="17885236">
            <a:off x="6712919" y="333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60" name="TextBox 59"/>
          <p:cNvSpPr txBox="1"/>
          <p:nvPr/>
        </p:nvSpPr>
        <p:spPr>
          <a:xfrm rot="3783061">
            <a:off x="8340760" y="32775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1" name="TextBox 60"/>
          <p:cNvSpPr txBox="1"/>
          <p:nvPr/>
        </p:nvSpPr>
        <p:spPr>
          <a:xfrm rot="3783061">
            <a:off x="7280754" y="33314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2" name="TextBox 61"/>
          <p:cNvSpPr txBox="1"/>
          <p:nvPr/>
        </p:nvSpPr>
        <p:spPr>
          <a:xfrm rot="17885236">
            <a:off x="7805182" y="32571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1842" y="1411070"/>
            <a:ext cx="9813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Practice:</a:t>
            </a:r>
          </a:p>
          <a:p>
            <a:r>
              <a:rPr lang="en-US" sz="1200" dirty="0"/>
              <a:t>  Tree-&gt;Array</a:t>
            </a:r>
          </a:p>
          <a:p>
            <a:r>
              <a:rPr lang="en-US" sz="1200" dirty="0"/>
              <a:t>  Array-&gt;Tree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38800" y="1862974"/>
            <a:ext cx="254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Arrange the array data as a binary tree: Fill in the tree in level order with array data read from left to right.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01059" y="483820"/>
            <a:ext cx="833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Heap is stored as an array.  </a:t>
            </a:r>
            <a:r>
              <a:rPr lang="en-US" sz="1600" dirty="0">
                <a:solidFill>
                  <a:srgbClr val="C00000"/>
                </a:solidFill>
              </a:rPr>
              <a:t>Here, the first element is at index 1 (not 0</a:t>
            </a:r>
            <a:r>
              <a:rPr lang="en-US" dirty="0">
                <a:solidFill>
                  <a:srgbClr val="C00000"/>
                </a:solidFill>
              </a:rPr>
              <a:t>). </a:t>
            </a:r>
            <a:r>
              <a:rPr lang="en-US" sz="1400" dirty="0"/>
              <a:t>It can start at index 0 as well.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883984" y="1905000"/>
            <a:ext cx="459429" cy="2621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0B30EF7-D281-1793-82F7-A35EE7062268}"/>
              </a:ext>
            </a:extLst>
          </p:cNvPr>
          <p:cNvSpPr txBox="1"/>
          <p:nvPr/>
        </p:nvSpPr>
        <p:spPr>
          <a:xfrm>
            <a:off x="396762" y="1828800"/>
            <a:ext cx="486819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+mj-lt"/>
                <a:cs typeface="Courier New" panose="02070309020205020404" pitchFamily="49" charset="0"/>
              </a:rPr>
              <a:t> item is at index 1 (root is at index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E.g.: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left(4)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right(4)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parent(4)-&gt; ___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left(5)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right(5)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parent(5)-&gt; ___</a:t>
            </a:r>
          </a:p>
        </p:txBody>
      </p:sp>
    </p:spTree>
    <p:extLst>
      <p:ext uri="{BB962C8B-B14F-4D97-AF65-F5344CB8AC3E}">
        <p14:creationId xmlns:p14="http://schemas.microsoft.com/office/powerpoint/2010/main" val="3142325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3" y="0"/>
            <a:ext cx="4403838" cy="609600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Index calculation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858000" y="1015863"/>
            <a:ext cx="3810000" cy="2255222"/>
            <a:chOff x="152400" y="2590800"/>
            <a:chExt cx="3810000" cy="2255222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19" name="Straight Connector 18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5"/>
                <a:endCxn id="17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3"/>
                <a:endCxn id="12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6" idx="5"/>
                <a:endCxn id="13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7" idx="5"/>
                <a:endCxn id="15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3"/>
                <a:endCxn id="14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2" idx="3"/>
                <a:endCxn id="6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2" idx="5"/>
                <a:endCxn id="7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3" idx="5"/>
                <a:endCxn id="9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4" idx="5"/>
                <a:endCxn id="11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3" idx="3"/>
                <a:endCxn id="8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3"/>
                <a:endCxn id="10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5486400" y="85859"/>
          <a:ext cx="6629390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0B30EF7-D281-1793-82F7-A35EE7062268}"/>
              </a:ext>
            </a:extLst>
          </p:cNvPr>
          <p:cNvSpPr txBox="1"/>
          <p:nvPr/>
        </p:nvSpPr>
        <p:spPr>
          <a:xfrm>
            <a:off x="148040" y="574558"/>
            <a:ext cx="4962256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="1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 item is </a:t>
            </a:r>
            <a:r>
              <a:rPr lang="en-US" sz="1400" b="1" i="1" dirty="0">
                <a:latin typeface="+mj-lt"/>
                <a:cs typeface="Courier New" panose="02070309020205020404" pitchFamily="49" charset="0"/>
              </a:rPr>
              <a:t>at index 1 (root is at index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E.g.: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left(4)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right(4)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parent(4)-&gt; ___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left(5)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right(5)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parent(5)-&gt;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1</a:t>
            </a:r>
            <a:r>
              <a:rPr lang="en-US" sz="14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item: _____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last item (based on size N): _____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6B02F6-F293-5E2E-A2F0-31862F581DED}"/>
              </a:ext>
            </a:extLst>
          </p:cNvPr>
          <p:cNvSpPr txBox="1"/>
          <p:nvPr/>
        </p:nvSpPr>
        <p:spPr>
          <a:xfrm>
            <a:off x="153345" y="3751405"/>
            <a:ext cx="496225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="1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 item is </a:t>
            </a:r>
            <a:r>
              <a:rPr lang="en-US" sz="1400" b="1" i="1" dirty="0">
                <a:latin typeface="+mj-lt"/>
                <a:cs typeface="Courier New" panose="02070309020205020404" pitchFamily="49" charset="0"/>
              </a:rPr>
              <a:t>at index 0 (root is at index 0)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*2)+2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(idx-1)/2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E.g.: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left(4)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right(4)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parent(4)-&gt; ___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left(5) 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right(5) 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parent(5)-&gt; 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1</a:t>
            </a:r>
            <a:r>
              <a:rPr lang="en-US" sz="14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item: _____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last item (based on size N): _____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09A17AB-710F-C517-664A-EE5496A1F918}"/>
              </a:ext>
            </a:extLst>
          </p:cNvPr>
          <p:cNvGrpSpPr/>
          <p:nvPr/>
        </p:nvGrpSpPr>
        <p:grpSpPr>
          <a:xfrm>
            <a:off x="6858000" y="4495800"/>
            <a:ext cx="3810000" cy="2255222"/>
            <a:chOff x="152400" y="2590800"/>
            <a:chExt cx="3810000" cy="2255222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0209DBE-785A-316E-AA03-F838150796E7}"/>
                </a:ext>
              </a:extLst>
            </p:cNvPr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BBFF674-728A-1455-CD38-FCDB54CE7240}"/>
                  </a:ext>
                </a:extLst>
              </p:cNvPr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09E373C-F15F-4A2D-59B4-19F19834D5C4}"/>
                  </a:ext>
                </a:extLst>
              </p:cNvPr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9B9AE0D-7A22-7203-79FE-1001253E2E55}"/>
                  </a:ext>
                </a:extLst>
              </p:cNvPr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C9CEC9F-6197-3605-1E22-3AE181290EA2}"/>
                  </a:ext>
                </a:extLst>
              </p:cNvPr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2EC47E5D-0A9C-E2DA-8F7B-C783838B15CC}"/>
                  </a:ext>
                </a:extLst>
              </p:cNvPr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442C43E-EF74-BE20-F6C5-C5E9540E5FE5}"/>
                  </a:ext>
                </a:extLst>
              </p:cNvPr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89D913A-8592-DD69-93C8-C1D34D2EB38D}"/>
                  </a:ext>
                </a:extLst>
              </p:cNvPr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395FB3C-E0B8-975B-6F16-72E1FF4FD6D1}"/>
                  </a:ext>
                </a:extLst>
              </p:cNvPr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C3B2856-3933-E041-A9D8-E7839CC5AA98}"/>
                  </a:ext>
                </a:extLst>
              </p:cNvPr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4F8A18B-4AF1-FB0F-837E-C29928DB514F}"/>
                  </a:ext>
                </a:extLst>
              </p:cNvPr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A62922D9-D911-065C-40B6-1CBBD2BF78BF}"/>
                  </a:ext>
                </a:extLst>
              </p:cNvPr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932C504F-3BAF-B977-EE41-B44D4FAD7315}"/>
                  </a:ext>
                </a:extLst>
              </p:cNvPr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4367D32C-B90C-25DF-3AE7-01C2FC90BD7F}"/>
                  </a:ext>
                </a:extLst>
              </p:cNvPr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F6E1B98-F3DB-9205-178E-7AC05B04795C}"/>
                  </a:ext>
                </a:extLst>
              </p:cNvPr>
              <p:cNvCxnSpPr>
                <a:stCxn id="96" idx="3"/>
                <a:endCxn id="94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74A786A-D69F-BB70-8AD5-4F7321972232}"/>
                  </a:ext>
                </a:extLst>
              </p:cNvPr>
              <p:cNvCxnSpPr>
                <a:stCxn id="96" idx="5"/>
                <a:endCxn id="95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99B26B1-AF5A-4956-9F08-DBD48C3B3D30}"/>
                  </a:ext>
                </a:extLst>
              </p:cNvPr>
              <p:cNvCxnSpPr>
                <a:stCxn id="94" idx="3"/>
                <a:endCxn id="90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9D9E338-AF78-1F3D-D993-DEE0CEE5A26A}"/>
                  </a:ext>
                </a:extLst>
              </p:cNvPr>
              <p:cNvCxnSpPr>
                <a:stCxn id="94" idx="5"/>
                <a:endCxn id="91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68EE06DD-9944-0F25-D134-3B46CB99D98B}"/>
                  </a:ext>
                </a:extLst>
              </p:cNvPr>
              <p:cNvCxnSpPr>
                <a:stCxn id="95" idx="5"/>
                <a:endCxn id="93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C9D615F-AE9C-6B7E-D5BD-362292A5B8D9}"/>
                  </a:ext>
                </a:extLst>
              </p:cNvPr>
              <p:cNvCxnSpPr>
                <a:stCxn id="95" idx="3"/>
                <a:endCxn id="92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9FF9C0D-3C60-88BC-E062-90922B828E7C}"/>
                  </a:ext>
                </a:extLst>
              </p:cNvPr>
              <p:cNvCxnSpPr>
                <a:stCxn id="90" idx="3"/>
                <a:endCxn id="84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B29AD291-7150-5B74-0640-745671A9F9FE}"/>
                  </a:ext>
                </a:extLst>
              </p:cNvPr>
              <p:cNvCxnSpPr>
                <a:stCxn id="90" idx="5"/>
                <a:endCxn id="85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9A64E45E-F8DC-2509-C158-AB150C5C325B}"/>
                  </a:ext>
                </a:extLst>
              </p:cNvPr>
              <p:cNvCxnSpPr>
                <a:stCxn id="91" idx="5"/>
                <a:endCxn id="87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A3B4819-9582-4FE7-6751-AFA0C070396A}"/>
                  </a:ext>
                </a:extLst>
              </p:cNvPr>
              <p:cNvCxnSpPr>
                <a:stCxn id="92" idx="5"/>
                <a:endCxn id="89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4615A4B9-6A1F-0482-DCB3-A48012A2C5D3}"/>
                  </a:ext>
                </a:extLst>
              </p:cNvPr>
              <p:cNvCxnSpPr>
                <a:stCxn id="91" idx="3"/>
                <a:endCxn id="86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3C00F8E-35C6-D84B-FE42-577DECC63376}"/>
                  </a:ext>
                </a:extLst>
              </p:cNvPr>
              <p:cNvCxnSpPr>
                <a:stCxn id="92" idx="3"/>
                <a:endCxn id="88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4C603E-6F0C-D3D2-3301-012630ADC617}"/>
                </a:ext>
              </a:extLst>
            </p:cNvPr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86CA640-F129-4B5E-4F87-5D0429DE7D73}"/>
                </a:ext>
              </a:extLst>
            </p:cNvPr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6070690-3C59-CD51-9083-E55CAF01B20E}"/>
                </a:ext>
              </a:extLst>
            </p:cNvPr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70541C6-7C1F-5A74-ECA8-4582C5683D3A}"/>
                </a:ext>
              </a:extLst>
            </p:cNvPr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EC2A8C4-1BBD-9BFB-329A-50FCB64C7577}"/>
                </a:ext>
              </a:extLst>
            </p:cNvPr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34E8962-09C5-912E-65B3-8E1E270CBAFB}"/>
                </a:ext>
              </a:extLst>
            </p:cNvPr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3B26810-5F93-5FF3-5FFF-D9AD1A0536A8}"/>
                </a:ext>
              </a:extLst>
            </p:cNvPr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A7AB-93F8-03E0-D742-88840E05475E}"/>
                </a:ext>
              </a:extLst>
            </p:cNvPr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3CEAFA-3773-3C5B-07A5-C1C697D4445E}"/>
                </a:ext>
              </a:extLst>
            </p:cNvPr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51063D1-D9DC-BE1C-17D7-2D5A1DFF12D2}"/>
                </a:ext>
              </a:extLst>
            </p:cNvPr>
            <p:cNvSpPr txBox="1"/>
            <p:nvPr/>
          </p:nvSpPr>
          <p:spPr>
            <a:xfrm>
              <a:off x="1207144" y="4495800"/>
              <a:ext cx="3353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 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F19FA73-8E49-4FC8-60CA-D6D3D1477468}"/>
                </a:ext>
              </a:extLst>
            </p:cNvPr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4754B6E-9C48-5A88-1167-2D3A178905C6}"/>
                </a:ext>
              </a:extLst>
            </p:cNvPr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D51E165-C1F7-033F-9C00-D8D578CEA70F}"/>
                </a:ext>
              </a:extLst>
            </p:cNvPr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</p:grp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FD5FA38-FBCC-408E-3AB4-753F20732097}"/>
              </a:ext>
            </a:extLst>
          </p:cNvPr>
          <p:cNvGraphicFramePr>
            <a:graphicFrameLocks noGrp="1"/>
          </p:cNvGraphicFramePr>
          <p:nvPr/>
        </p:nvGraphicFramePr>
        <p:xfrm>
          <a:off x="5486399" y="3616077"/>
          <a:ext cx="6321468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4D48E0D-73CC-8645-A0D9-96A832F1384E}"/>
              </a:ext>
            </a:extLst>
          </p:cNvPr>
          <p:cNvCxnSpPr>
            <a:cxnSpLocks/>
          </p:cNvCxnSpPr>
          <p:nvPr/>
        </p:nvCxnSpPr>
        <p:spPr>
          <a:xfrm>
            <a:off x="8862276" y="4211404"/>
            <a:ext cx="0" cy="2081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61B73B5-88DC-54ED-9D6D-2630FC80309F}"/>
              </a:ext>
            </a:extLst>
          </p:cNvPr>
          <p:cNvCxnSpPr>
            <a:cxnSpLocks/>
          </p:cNvCxnSpPr>
          <p:nvPr/>
        </p:nvCxnSpPr>
        <p:spPr>
          <a:xfrm>
            <a:off x="8839200" y="762000"/>
            <a:ext cx="0" cy="2081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145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3" y="0"/>
            <a:ext cx="4403838" cy="609600"/>
          </a:xfrm>
        </p:spPr>
        <p:txBody>
          <a:bodyPr/>
          <a:lstStyle/>
          <a:p>
            <a:r>
              <a:rPr lang="en-US" sz="3200" dirty="0">
                <a:solidFill>
                  <a:srgbClr val="C00000"/>
                </a:solidFill>
              </a:rPr>
              <a:t>Index calculation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858000" y="1015863"/>
            <a:ext cx="3810000" cy="2255222"/>
            <a:chOff x="152400" y="2590800"/>
            <a:chExt cx="3810000" cy="2255222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19" name="Straight Connector 18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5"/>
                <a:endCxn id="17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3"/>
                <a:endCxn id="12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6" idx="5"/>
                <a:endCxn id="13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7" idx="5"/>
                <a:endCxn id="15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3"/>
                <a:endCxn id="14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2" idx="3"/>
                <a:endCxn id="6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2" idx="5"/>
                <a:endCxn id="7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3" idx="5"/>
                <a:endCxn id="9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4" idx="5"/>
                <a:endCxn id="11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3" idx="3"/>
                <a:endCxn id="8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3"/>
                <a:endCxn id="10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46774"/>
              </p:ext>
            </p:extLst>
          </p:nvPr>
        </p:nvGraphicFramePr>
        <p:xfrm>
          <a:off x="5486400" y="85859"/>
          <a:ext cx="6629390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49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0B30EF7-D281-1793-82F7-A35EE7062268}"/>
              </a:ext>
            </a:extLst>
          </p:cNvPr>
          <p:cNvSpPr txBox="1"/>
          <p:nvPr/>
        </p:nvSpPr>
        <p:spPr>
          <a:xfrm>
            <a:off x="148040" y="574558"/>
            <a:ext cx="4962256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="1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 item is </a:t>
            </a:r>
            <a:r>
              <a:rPr lang="en-US" sz="1400" b="1" i="1" dirty="0">
                <a:latin typeface="+mj-lt"/>
                <a:cs typeface="Courier New" panose="02070309020205020404" pitchFamily="49" charset="0"/>
              </a:rPr>
              <a:t>at index 1 (root is at index 1)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E.g.: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left(4)  -&gt;  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right(4) -&gt;  9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parent(4)-&gt;  2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left(5)  -&gt; 10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right(5) -&gt; 11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parent(5)-&gt;  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1</a:t>
            </a:r>
            <a:r>
              <a:rPr lang="en-US" sz="14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item: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last item (based on size N): 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6B02F6-F293-5E2E-A2F0-31862F581DED}"/>
              </a:ext>
            </a:extLst>
          </p:cNvPr>
          <p:cNvSpPr txBox="1"/>
          <p:nvPr/>
        </p:nvSpPr>
        <p:spPr>
          <a:xfrm>
            <a:off x="153345" y="3751405"/>
            <a:ext cx="496225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="1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b="1" dirty="0">
                <a:latin typeface="+mj-lt"/>
                <a:cs typeface="Courier New" panose="02070309020205020404" pitchFamily="49" charset="0"/>
              </a:rPr>
              <a:t> item </a:t>
            </a:r>
            <a:r>
              <a:rPr lang="en-US" sz="1400" b="1" i="1" dirty="0">
                <a:latin typeface="+mj-lt"/>
                <a:cs typeface="Courier New" panose="02070309020205020404" pitchFamily="49" charset="0"/>
              </a:rPr>
              <a:t>is at index 0 (root is at index 0)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*2)+2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(idx-1)/2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E.g.: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left(4)  -&gt;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right(4) -&gt;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parent(4)-&gt; 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left(5)  -&gt;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right(5) -&gt;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parent(5)-&gt;  2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1</a:t>
            </a:r>
            <a:r>
              <a:rPr lang="en-US" sz="1400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item: 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index of last item (based on size N): N-1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09A17AB-710F-C517-664A-EE5496A1F918}"/>
              </a:ext>
            </a:extLst>
          </p:cNvPr>
          <p:cNvGrpSpPr/>
          <p:nvPr/>
        </p:nvGrpSpPr>
        <p:grpSpPr>
          <a:xfrm>
            <a:off x="6858000" y="4495800"/>
            <a:ext cx="3810000" cy="2255222"/>
            <a:chOff x="152400" y="2590800"/>
            <a:chExt cx="3810000" cy="2255222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0209DBE-785A-316E-AA03-F838150796E7}"/>
                </a:ext>
              </a:extLst>
            </p:cNvPr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BBFF674-728A-1455-CD38-FCDB54CE7240}"/>
                  </a:ext>
                </a:extLst>
              </p:cNvPr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09E373C-F15F-4A2D-59B4-19F19834D5C4}"/>
                  </a:ext>
                </a:extLst>
              </p:cNvPr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9B9AE0D-7A22-7203-79FE-1001253E2E55}"/>
                  </a:ext>
                </a:extLst>
              </p:cNvPr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1C9CEC9F-6197-3605-1E22-3AE181290EA2}"/>
                  </a:ext>
                </a:extLst>
              </p:cNvPr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2EC47E5D-0A9C-E2DA-8F7B-C783838B15CC}"/>
                  </a:ext>
                </a:extLst>
              </p:cNvPr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442C43E-EF74-BE20-F6C5-C5E9540E5FE5}"/>
                  </a:ext>
                </a:extLst>
              </p:cNvPr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89D913A-8592-DD69-93C8-C1D34D2EB38D}"/>
                  </a:ext>
                </a:extLst>
              </p:cNvPr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395FB3C-E0B8-975B-6F16-72E1FF4FD6D1}"/>
                  </a:ext>
                </a:extLst>
              </p:cNvPr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C3B2856-3933-E041-A9D8-E7839CC5AA98}"/>
                  </a:ext>
                </a:extLst>
              </p:cNvPr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4F8A18B-4AF1-FB0F-837E-C29928DB514F}"/>
                  </a:ext>
                </a:extLst>
              </p:cNvPr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A62922D9-D911-065C-40B6-1CBBD2BF78BF}"/>
                  </a:ext>
                </a:extLst>
              </p:cNvPr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932C504F-3BAF-B977-EE41-B44D4FAD7315}"/>
                  </a:ext>
                </a:extLst>
              </p:cNvPr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4367D32C-B90C-25DF-3AE7-01C2FC90BD7F}"/>
                  </a:ext>
                </a:extLst>
              </p:cNvPr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F6E1B98-F3DB-9205-178E-7AC05B04795C}"/>
                  </a:ext>
                </a:extLst>
              </p:cNvPr>
              <p:cNvCxnSpPr>
                <a:stCxn id="96" idx="3"/>
                <a:endCxn id="94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A74A786A-D69F-BB70-8AD5-4F7321972232}"/>
                  </a:ext>
                </a:extLst>
              </p:cNvPr>
              <p:cNvCxnSpPr>
                <a:stCxn id="96" idx="5"/>
                <a:endCxn id="95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899B26B1-AF5A-4956-9F08-DBD48C3B3D30}"/>
                  </a:ext>
                </a:extLst>
              </p:cNvPr>
              <p:cNvCxnSpPr>
                <a:stCxn id="94" idx="3"/>
                <a:endCxn id="90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B9D9E338-AF78-1F3D-D993-DEE0CEE5A26A}"/>
                  </a:ext>
                </a:extLst>
              </p:cNvPr>
              <p:cNvCxnSpPr>
                <a:stCxn id="94" idx="5"/>
                <a:endCxn id="91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68EE06DD-9944-0F25-D134-3B46CB99D98B}"/>
                  </a:ext>
                </a:extLst>
              </p:cNvPr>
              <p:cNvCxnSpPr>
                <a:stCxn id="95" idx="5"/>
                <a:endCxn id="93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5C9D615F-AE9C-6B7E-D5BD-362292A5B8D9}"/>
                  </a:ext>
                </a:extLst>
              </p:cNvPr>
              <p:cNvCxnSpPr>
                <a:stCxn id="95" idx="3"/>
                <a:endCxn id="92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B9FF9C0D-3C60-88BC-E062-90922B828E7C}"/>
                  </a:ext>
                </a:extLst>
              </p:cNvPr>
              <p:cNvCxnSpPr>
                <a:stCxn id="90" idx="3"/>
                <a:endCxn id="84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B29AD291-7150-5B74-0640-745671A9F9FE}"/>
                  </a:ext>
                </a:extLst>
              </p:cNvPr>
              <p:cNvCxnSpPr>
                <a:stCxn id="90" idx="5"/>
                <a:endCxn id="85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9A64E45E-F8DC-2509-C158-AB150C5C325B}"/>
                  </a:ext>
                </a:extLst>
              </p:cNvPr>
              <p:cNvCxnSpPr>
                <a:stCxn id="91" idx="5"/>
                <a:endCxn id="87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FA3B4819-9582-4FE7-6751-AFA0C070396A}"/>
                  </a:ext>
                </a:extLst>
              </p:cNvPr>
              <p:cNvCxnSpPr>
                <a:stCxn id="92" idx="5"/>
                <a:endCxn id="89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4615A4B9-6A1F-0482-DCB3-A48012A2C5D3}"/>
                  </a:ext>
                </a:extLst>
              </p:cNvPr>
              <p:cNvCxnSpPr>
                <a:stCxn id="91" idx="3"/>
                <a:endCxn id="86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3C00F8E-35C6-D84B-FE42-577DECC63376}"/>
                  </a:ext>
                </a:extLst>
              </p:cNvPr>
              <p:cNvCxnSpPr>
                <a:stCxn id="92" idx="3"/>
                <a:endCxn id="88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4C603E-6F0C-D3D2-3301-012630ADC617}"/>
                </a:ext>
              </a:extLst>
            </p:cNvPr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86CA640-F129-4B5E-4F87-5D0429DE7D73}"/>
                </a:ext>
              </a:extLst>
            </p:cNvPr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6070690-3C59-CD51-9083-E55CAF01B20E}"/>
                </a:ext>
              </a:extLst>
            </p:cNvPr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70541C6-7C1F-5A74-ECA8-4582C5683D3A}"/>
                </a:ext>
              </a:extLst>
            </p:cNvPr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EC2A8C4-1BBD-9BFB-329A-50FCB64C7577}"/>
                </a:ext>
              </a:extLst>
            </p:cNvPr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834E8962-09C5-912E-65B3-8E1E270CBAFB}"/>
                </a:ext>
              </a:extLst>
            </p:cNvPr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3B26810-5F93-5FF3-5FFF-D9AD1A0536A8}"/>
                </a:ext>
              </a:extLst>
            </p:cNvPr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FDA7AB-93F8-03E0-D742-88840E05475E}"/>
                </a:ext>
              </a:extLst>
            </p:cNvPr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3CEAFA-3773-3C5B-07A5-C1C697D4445E}"/>
                </a:ext>
              </a:extLst>
            </p:cNvPr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51063D1-D9DC-BE1C-17D7-2D5A1DFF12D2}"/>
                </a:ext>
              </a:extLst>
            </p:cNvPr>
            <p:cNvSpPr txBox="1"/>
            <p:nvPr/>
          </p:nvSpPr>
          <p:spPr>
            <a:xfrm>
              <a:off x="1207144" y="4495800"/>
              <a:ext cx="3353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 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F19FA73-8E49-4FC8-60CA-D6D3D1477468}"/>
                </a:ext>
              </a:extLst>
            </p:cNvPr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4754B6E-9C48-5A88-1167-2D3A178905C6}"/>
                </a:ext>
              </a:extLst>
            </p:cNvPr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D51E165-C1F7-033F-9C00-D8D578CEA70F}"/>
                </a:ext>
              </a:extLst>
            </p:cNvPr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</p:grp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7FD5FA38-FBCC-408E-3AB4-753F20732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530245"/>
              </p:ext>
            </p:extLst>
          </p:nvPr>
        </p:nvGraphicFramePr>
        <p:xfrm>
          <a:off x="5486399" y="3616077"/>
          <a:ext cx="6321468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1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4D48E0D-73CC-8645-A0D9-96A832F1384E}"/>
              </a:ext>
            </a:extLst>
          </p:cNvPr>
          <p:cNvCxnSpPr>
            <a:cxnSpLocks/>
          </p:cNvCxnSpPr>
          <p:nvPr/>
        </p:nvCxnSpPr>
        <p:spPr>
          <a:xfrm>
            <a:off x="8862276" y="4211404"/>
            <a:ext cx="0" cy="2081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761B73B5-88DC-54ED-9D6D-2630FC80309F}"/>
              </a:ext>
            </a:extLst>
          </p:cNvPr>
          <p:cNvCxnSpPr>
            <a:cxnSpLocks/>
          </p:cNvCxnSpPr>
          <p:nvPr/>
        </p:nvCxnSpPr>
        <p:spPr>
          <a:xfrm>
            <a:off x="8839200" y="762000"/>
            <a:ext cx="0" cy="2081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C1F428-E925-F10E-87AC-8391B15DE1F4}"/>
                  </a:ext>
                </a:extLst>
              </p14:cNvPr>
              <p14:cNvContentPartPr/>
              <p14:nvPr/>
            </p14:nvContentPartPr>
            <p14:xfrm>
              <a:off x="2536200" y="545760"/>
              <a:ext cx="1532160" cy="157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C1F428-E925-F10E-87AC-8391B15DE1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6840" y="536400"/>
                <a:ext cx="1550880" cy="176400"/>
              </a:xfrm>
              <a:prstGeom prst="rect">
                <a:avLst/>
              </a:prstGeom>
            </p:spPr>
          </p:pic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304B23C8-F111-F844-18EF-BCE572689E5D}"/>
              </a:ext>
            </a:extLst>
          </p:cNvPr>
          <p:cNvSpPr txBox="1"/>
          <p:nvPr/>
        </p:nvSpPr>
        <p:spPr>
          <a:xfrm>
            <a:off x="2057400" y="5148590"/>
            <a:ext cx="102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fixed</a:t>
            </a:r>
          </a:p>
        </p:txBody>
      </p:sp>
    </p:spTree>
    <p:extLst>
      <p:ext uri="{BB962C8B-B14F-4D97-AF65-F5344CB8AC3E}">
        <p14:creationId xmlns:p14="http://schemas.microsoft.com/office/powerpoint/2010/main" val="4030068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0"/>
            <a:ext cx="9153805" cy="609600"/>
          </a:xfrm>
        </p:spPr>
        <p:txBody>
          <a:bodyPr/>
          <a:lstStyle/>
          <a:p>
            <a:r>
              <a:rPr lang="en-US" sz="3200" dirty="0"/>
              <a:t>Binary Max-Heap: </a:t>
            </a:r>
            <a:r>
              <a:rPr lang="en-US" sz="3200" dirty="0">
                <a:solidFill>
                  <a:srgbClr val="C00000"/>
                </a:solidFill>
              </a:rPr>
              <a:t>Stored 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>Array </a:t>
            </a:r>
            <a:r>
              <a:rPr lang="en-US" sz="3200" dirty="0">
                <a:solidFill>
                  <a:srgbClr val="C00000"/>
                </a:solidFill>
                <a:sym typeface="Wingdings" panose="05000000000000000000" pitchFamily="2" charset="2"/>
              </a:rPr>
              <a:t> Viewed as Tree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740983" y="2034064"/>
            <a:ext cx="3810000" cy="2255222"/>
            <a:chOff x="152400" y="2590800"/>
            <a:chExt cx="3810000" cy="2255222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19" name="Straight Connector 18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5"/>
                <a:endCxn id="17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3"/>
                <a:endCxn id="12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6" idx="5"/>
                <a:endCxn id="13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7" idx="5"/>
                <a:endCxn id="15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3"/>
                <a:endCxn id="14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2" idx="3"/>
                <a:endCxn id="6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2" idx="5"/>
                <a:endCxn id="7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3" idx="5"/>
                <a:endCxn id="9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4" idx="5"/>
                <a:endCxn id="11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3" idx="3"/>
                <a:endCxn id="8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3"/>
                <a:endCxn id="10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1755316" y="1143001"/>
          <a:ext cx="6855276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 rot="20483712">
            <a:off x="7992255" y="2205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3" name="TextBox 52"/>
          <p:cNvSpPr txBox="1"/>
          <p:nvPr/>
        </p:nvSpPr>
        <p:spPr>
          <a:xfrm rot="19029943">
            <a:off x="7198183" y="27769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6" name="TextBox 55"/>
          <p:cNvSpPr txBox="1"/>
          <p:nvPr/>
        </p:nvSpPr>
        <p:spPr>
          <a:xfrm rot="822077">
            <a:off x="9260301" y="22318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7" name="TextBox 56"/>
          <p:cNvSpPr txBox="1"/>
          <p:nvPr/>
        </p:nvSpPr>
        <p:spPr>
          <a:xfrm rot="2617266">
            <a:off x="10022301" y="27769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8" name="TextBox 57"/>
          <p:cNvSpPr txBox="1"/>
          <p:nvPr/>
        </p:nvSpPr>
        <p:spPr>
          <a:xfrm rot="1952455">
            <a:off x="7883983" y="276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9" name="TextBox 58"/>
          <p:cNvSpPr txBox="1"/>
          <p:nvPr/>
        </p:nvSpPr>
        <p:spPr>
          <a:xfrm rot="17885236">
            <a:off x="6712919" y="33333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60" name="TextBox 59"/>
          <p:cNvSpPr txBox="1"/>
          <p:nvPr/>
        </p:nvSpPr>
        <p:spPr>
          <a:xfrm rot="3783061">
            <a:off x="8340760" y="32775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1" name="TextBox 60"/>
          <p:cNvSpPr txBox="1"/>
          <p:nvPr/>
        </p:nvSpPr>
        <p:spPr>
          <a:xfrm rot="3783061">
            <a:off x="7280754" y="33314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2" name="TextBox 61"/>
          <p:cNvSpPr txBox="1"/>
          <p:nvPr/>
        </p:nvSpPr>
        <p:spPr>
          <a:xfrm rot="17885236">
            <a:off x="7805182" y="32571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1842" y="1411070"/>
            <a:ext cx="98135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Practice:</a:t>
            </a:r>
          </a:p>
          <a:p>
            <a:r>
              <a:rPr lang="en-US" sz="1200" dirty="0"/>
              <a:t>  Tree-&gt;Array</a:t>
            </a:r>
          </a:p>
          <a:p>
            <a:r>
              <a:rPr lang="en-US" sz="1200" dirty="0"/>
              <a:t>  Array-&gt;Tree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38800" y="1862974"/>
            <a:ext cx="254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Arrange the array data as a binary tree: Fill in the tree in level order with array data read from left to right.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701059" y="483820"/>
            <a:ext cx="8336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Heap is stored as an array.  </a:t>
            </a:r>
            <a:r>
              <a:rPr lang="en-US" sz="1600" dirty="0">
                <a:solidFill>
                  <a:srgbClr val="C00000"/>
                </a:solidFill>
              </a:rPr>
              <a:t>Here, the first element is at index 1 (not 0</a:t>
            </a:r>
            <a:r>
              <a:rPr lang="en-US" dirty="0">
                <a:solidFill>
                  <a:srgbClr val="C00000"/>
                </a:solidFill>
              </a:rPr>
              <a:t>). </a:t>
            </a:r>
            <a:r>
              <a:rPr lang="en-US" sz="1400" dirty="0"/>
              <a:t>It can start at index 0 as well.</a:t>
            </a:r>
            <a:endParaRPr lang="en-US" sz="1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883984" y="1905000"/>
            <a:ext cx="459429" cy="26211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701060" y="4311619"/>
            <a:ext cx="1789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Heap properties:</a:t>
            </a:r>
            <a:endParaRPr lang="en-US" sz="16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7111797" y="5903137"/>
            <a:ext cx="968041" cy="818338"/>
            <a:chOff x="7413959" y="5867399"/>
            <a:chExt cx="968041" cy="1066801"/>
          </a:xfrm>
        </p:grpSpPr>
        <p:sp>
          <p:nvSpPr>
            <p:cNvPr id="69" name="Isosceles Triangle 68"/>
            <p:cNvSpPr/>
            <p:nvPr/>
          </p:nvSpPr>
          <p:spPr>
            <a:xfrm>
              <a:off x="7413959" y="5867399"/>
              <a:ext cx="846086" cy="910273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Parallelogram 69"/>
            <p:cNvSpPr/>
            <p:nvPr/>
          </p:nvSpPr>
          <p:spPr>
            <a:xfrm>
              <a:off x="7896085" y="6621146"/>
              <a:ext cx="485915" cy="313054"/>
            </a:xfrm>
            <a:prstGeom prst="parallelogram">
              <a:avLst>
                <a:gd name="adj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Content Placeholder 2"/>
          <p:cNvSpPr>
            <a:spLocks noGrp="1"/>
          </p:cNvSpPr>
          <p:nvPr>
            <p:ph idx="1"/>
          </p:nvPr>
        </p:nvSpPr>
        <p:spPr>
          <a:xfrm>
            <a:off x="1600201" y="4654673"/>
            <a:ext cx="7262327" cy="201486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</a:rPr>
              <a:t>P1: Order</a:t>
            </a:r>
            <a:r>
              <a:rPr lang="en-US" sz="1800" dirty="0"/>
              <a:t>: </a:t>
            </a:r>
            <a:r>
              <a:rPr lang="en-US" sz="1800" i="1" dirty="0">
                <a:solidFill>
                  <a:srgbClr val="C00000"/>
                </a:solidFill>
              </a:rPr>
              <a:t>The priority of every node is smaller than or equal to his parent’s</a:t>
            </a:r>
            <a:r>
              <a:rPr lang="en-US" sz="1800" dirty="0"/>
              <a:t>.</a:t>
            </a:r>
          </a:p>
          <a:p>
            <a:pPr lvl="1">
              <a:buFont typeface="Symbol"/>
              <a:buChar char="Þ"/>
            </a:pPr>
            <a:r>
              <a:rPr lang="en-US" sz="1600" dirty="0"/>
              <a:t>Max is in the root. </a:t>
            </a:r>
          </a:p>
          <a:p>
            <a:pPr lvl="1">
              <a:buFont typeface="Symbol"/>
              <a:buChar char="Þ"/>
            </a:pPr>
            <a:r>
              <a:rPr lang="en-US" sz="1600" dirty="0"/>
              <a:t>Any path from root to a node (and leaf) will go through nodes that have decreasing value/priority.   E.g.: 9,7,5,1    or     9,5,4,4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C00000"/>
                </a:solidFill>
              </a:rPr>
              <a:t>P2: Shape  </a:t>
            </a:r>
            <a:r>
              <a:rPr lang="en-US" sz="1400" dirty="0"/>
              <a:t>(</a:t>
            </a:r>
            <a:r>
              <a:rPr lang="en-US" sz="1400" b="1" dirty="0">
                <a:solidFill>
                  <a:srgbClr val="C00000"/>
                </a:solidFill>
              </a:rPr>
              <a:t>complete tree: “</a:t>
            </a:r>
            <a:r>
              <a:rPr lang="en-US" sz="1400" dirty="0">
                <a:solidFill>
                  <a:srgbClr val="C00000"/>
                </a:solidFill>
              </a:rPr>
              <a:t>no holes”)  </a:t>
            </a:r>
            <a:r>
              <a:rPr lang="en-US" sz="1400" dirty="0">
                <a:solidFill>
                  <a:srgbClr val="C00000"/>
                </a:solidFill>
                <a:sym typeface="Wingdings" panose="05000000000000000000" pitchFamily="2" charset="2"/>
              </a:rPr>
              <a:t> array storage</a:t>
            </a:r>
            <a:endParaRPr lang="en-US" sz="1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         =&gt; all levels are complete except for last one,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         =&gt; On last level, all nodes are to the left.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862528" y="4650141"/>
                <a:ext cx="1894621" cy="1815882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 marL="0" lvl="1"/>
                <a:r>
                  <a:rPr lang="en-US" sz="1600" dirty="0"/>
                  <a:t>If N items in tree =&gt; </a:t>
                </a:r>
              </a:p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h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𝑒𝑖𝑔h𝑡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600" i="1">
                          <a:latin typeface="Cambria Math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𝑙𝑔𝑁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  <a:p>
                <a:pPr marL="0" lvl="1"/>
                <a:endParaRPr lang="en-US" sz="1600" dirty="0"/>
              </a:p>
              <a:p>
                <a:pPr marL="0" lvl="1"/>
                <a:r>
                  <a:rPr lang="en-US" sz="1600" dirty="0"/>
                  <a:t>If tree height is h =&gt; </a:t>
                </a:r>
              </a:p>
              <a:p>
                <a:pPr marL="0" lvl="1"/>
                <a:r>
                  <a:rPr lang="en-US" sz="1600" dirty="0"/>
                  <a:t>The number of </a:t>
                </a:r>
              </a:p>
              <a:p>
                <a:pPr marL="0" lvl="1"/>
                <a:r>
                  <a:rPr lang="en-US" sz="1600" dirty="0"/>
                  <a:t>nodes  in the tree is</a:t>
                </a:r>
              </a:p>
              <a:p>
                <a:pPr marL="0" lvl="1"/>
                <a:r>
                  <a:rPr lang="en-US" sz="1600" dirty="0"/>
                  <a:t>  2</a:t>
                </a:r>
                <a:r>
                  <a:rPr lang="en-US" sz="1600" baseline="30000" dirty="0"/>
                  <a:t>h</a:t>
                </a:r>
                <a:r>
                  <a:rPr lang="en-US" sz="1600" dirty="0"/>
                  <a:t> ≤ N ≤ 2</a:t>
                </a:r>
                <a:r>
                  <a:rPr lang="en-US" sz="1600" baseline="30000" dirty="0"/>
                  <a:t>h+1</a:t>
                </a:r>
                <a:r>
                  <a:rPr lang="en-US" sz="1600" dirty="0"/>
                  <a:t>-1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2528" y="4650141"/>
                <a:ext cx="1894621" cy="1815882"/>
              </a:xfrm>
              <a:prstGeom prst="rect">
                <a:avLst/>
              </a:prstGeom>
              <a:blipFill>
                <a:blip r:embed="rId3"/>
                <a:stretch>
                  <a:fillRect l="-1597" t="-667" b="-3000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70B30EF7-D281-1793-82F7-A35EE7062268}"/>
              </a:ext>
            </a:extLst>
          </p:cNvPr>
          <p:cNvSpPr txBox="1"/>
          <p:nvPr/>
        </p:nvSpPr>
        <p:spPr>
          <a:xfrm>
            <a:off x="291590" y="2344579"/>
            <a:ext cx="458811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  <a:cs typeface="Courier New" panose="02070309020205020404" pitchFamily="49" charset="0"/>
              </a:rPr>
              <a:t>Index computation when 1</a:t>
            </a:r>
            <a:r>
              <a:rPr lang="en-US" sz="1400" baseline="30000" dirty="0">
                <a:latin typeface="+mj-lt"/>
                <a:cs typeface="Courier New" panose="02070309020205020404" pitchFamily="49" charset="0"/>
              </a:rPr>
              <a:t>st</a:t>
            </a:r>
            <a:r>
              <a:rPr lang="en-US" sz="1400" dirty="0">
                <a:latin typeface="+mj-lt"/>
                <a:cs typeface="Courier New" panose="02070309020205020404" pitchFamily="49" charset="0"/>
              </a:rPr>
              <a:t> item is at index 1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left(int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   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right(int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 {return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*2)+1 ;}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parent(int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 {return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/2    ;}</a:t>
            </a:r>
          </a:p>
        </p:txBody>
      </p:sp>
    </p:spTree>
    <p:extLst>
      <p:ext uri="{BB962C8B-B14F-4D97-AF65-F5344CB8AC3E}">
        <p14:creationId xmlns:p14="http://schemas.microsoft.com/office/powerpoint/2010/main" val="3854081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sosceles Triangle 86"/>
          <p:cNvSpPr/>
          <p:nvPr/>
        </p:nvSpPr>
        <p:spPr>
          <a:xfrm>
            <a:off x="5105400" y="4495800"/>
            <a:ext cx="1371600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11125200" cy="990600"/>
          </a:xfrm>
        </p:spPr>
        <p:txBody>
          <a:bodyPr/>
          <a:lstStyle/>
          <a:p>
            <a:r>
              <a:rPr lang="en-US" sz="4000" dirty="0"/>
              <a:t>Heap – Shape Property - Nearly Complete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361" y="2235521"/>
            <a:ext cx="8059504" cy="151265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P2: Shape  (nearly complete tree: “</a:t>
            </a:r>
            <a:r>
              <a:rPr lang="en-US" sz="2400" dirty="0"/>
              <a:t>no holes”)  </a:t>
            </a:r>
            <a:r>
              <a:rPr lang="en-US" sz="2400" dirty="0">
                <a:sym typeface="Wingdings" panose="05000000000000000000" pitchFamily="2" charset="2"/>
              </a:rPr>
              <a:t> array storage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 =&gt; All levels are complete except, possibly, the last one.</a:t>
            </a:r>
          </a:p>
          <a:p>
            <a:pPr marL="0" indent="0">
              <a:buNone/>
            </a:pPr>
            <a:r>
              <a:rPr lang="en-US" sz="2400" dirty="0"/>
              <a:t>         =&gt; On last level, all nodes are to the left.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9105900" y="2442866"/>
            <a:ext cx="1390650" cy="1527788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10096500" y="3727492"/>
            <a:ext cx="495300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461222" y="2159243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84" name="Isosceles Triangle 83"/>
          <p:cNvSpPr/>
          <p:nvPr/>
        </p:nvSpPr>
        <p:spPr>
          <a:xfrm>
            <a:off x="3353544" y="4490954"/>
            <a:ext cx="1370856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Parallelogram 84"/>
          <p:cNvSpPr/>
          <p:nvPr/>
        </p:nvSpPr>
        <p:spPr>
          <a:xfrm>
            <a:off x="3267075" y="5784892"/>
            <a:ext cx="589806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3805632" y="4207331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89" name="Isosceles Triangle 88"/>
          <p:cNvSpPr/>
          <p:nvPr/>
        </p:nvSpPr>
        <p:spPr>
          <a:xfrm>
            <a:off x="1752600" y="4500266"/>
            <a:ext cx="1390650" cy="15277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Parallelogram 89"/>
          <p:cNvSpPr/>
          <p:nvPr/>
        </p:nvSpPr>
        <p:spPr>
          <a:xfrm>
            <a:off x="2743200" y="5784892"/>
            <a:ext cx="495300" cy="38730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2176857" y="42071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553864" y="419100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2064939" y="5784652"/>
            <a:ext cx="223838" cy="311349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6781800" y="4191000"/>
            <a:ext cx="3810000" cy="2255222"/>
            <a:chOff x="152400" y="2590800"/>
            <a:chExt cx="3810000" cy="2255222"/>
          </a:xfrm>
        </p:grpSpPr>
        <p:grpSp>
          <p:nvGrpSpPr>
            <p:cNvPr id="177" name="Group 176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204" name="Straight Connector 203"/>
              <p:cNvCxnSpPr>
                <a:stCxn id="203" idx="3"/>
                <a:endCxn id="201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203" idx="5"/>
                <a:endCxn id="202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>
                <a:stCxn id="201" idx="3"/>
                <a:endCxn id="197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>
                <a:stCxn id="201" idx="5"/>
                <a:endCxn id="198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>
                <a:stCxn id="202" idx="5"/>
                <a:endCxn id="200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202" idx="3"/>
                <a:endCxn id="199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>
                <a:stCxn id="197" idx="3"/>
                <a:endCxn id="191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>
                <a:stCxn id="197" idx="5"/>
                <a:endCxn id="192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198" idx="5"/>
                <a:endCxn id="194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>
                <a:stCxn id="199" idx="5"/>
                <a:endCxn id="196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198" idx="3"/>
                <a:endCxn id="193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199" idx="3"/>
                <a:endCxn id="195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8" name="TextBox 177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sp>
        <p:nvSpPr>
          <p:cNvPr id="8" name="Oval 7"/>
          <p:cNvSpPr/>
          <p:nvPr/>
        </p:nvSpPr>
        <p:spPr>
          <a:xfrm>
            <a:off x="5697555" y="5362247"/>
            <a:ext cx="271068" cy="3502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4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0863" y="533400"/>
            <a:ext cx="3909674" cy="1828800"/>
          </a:xfrm>
        </p:spPr>
        <p:txBody>
          <a:bodyPr/>
          <a:lstStyle/>
          <a:p>
            <a:r>
              <a:rPr lang="en-US" sz="2400" dirty="0"/>
              <a:t>For each tree, say if it is a </a:t>
            </a:r>
            <a:r>
              <a:rPr lang="en-US" sz="2400" b="1" dirty="0"/>
              <a:t>max-heap</a:t>
            </a:r>
            <a:r>
              <a:rPr lang="en-US" sz="2400" dirty="0"/>
              <a:t> or not. Check:</a:t>
            </a:r>
            <a:br>
              <a:rPr lang="en-US" sz="2400" dirty="0"/>
            </a:br>
            <a:r>
              <a:rPr lang="en-US" sz="2400" dirty="0"/>
              <a:t>P1. Order</a:t>
            </a:r>
            <a:br>
              <a:rPr lang="en-US" sz="2400" dirty="0"/>
            </a:br>
            <a:r>
              <a:rPr lang="en-US" sz="2400" dirty="0"/>
              <a:t>P2. Shape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248400" y="4724400"/>
            <a:ext cx="4038600" cy="1981200"/>
            <a:chOff x="4800600" y="3352800"/>
            <a:chExt cx="4038600" cy="1981200"/>
          </a:xfrm>
        </p:grpSpPr>
        <p:sp>
          <p:nvSpPr>
            <p:cNvPr id="5" name="Oval 4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391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0010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458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0" name="Straight Connector 19"/>
            <p:cNvCxnSpPr>
              <a:stCxn id="19" idx="3"/>
              <a:endCxn id="1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5"/>
              <a:endCxn id="1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5"/>
              <a:endCxn id="1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5"/>
              <a:endCxn id="1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3"/>
              <a:endCxn id="1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3"/>
              <a:endCxn id="5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5"/>
              <a:endCxn id="6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4" idx="5"/>
              <a:endCxn id="8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10" idx="0"/>
            </p:cNvCxnSpPr>
            <p:nvPr/>
          </p:nvCxnSpPr>
          <p:spPr>
            <a:xfrm>
              <a:off x="74880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2" idx="0"/>
            </p:cNvCxnSpPr>
            <p:nvPr/>
          </p:nvCxnSpPr>
          <p:spPr>
            <a:xfrm>
              <a:off x="85548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3"/>
              <a:endCxn id="7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11" idx="0"/>
            </p:cNvCxnSpPr>
            <p:nvPr/>
          </p:nvCxnSpPr>
          <p:spPr>
            <a:xfrm flipH="1">
              <a:off x="81915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6248400" y="381000"/>
            <a:ext cx="4038600" cy="1981200"/>
            <a:chOff x="152400" y="4724400"/>
            <a:chExt cx="4038600" cy="1981200"/>
          </a:xfrm>
        </p:grpSpPr>
        <p:sp>
          <p:nvSpPr>
            <p:cNvPr id="41" name="Oval 40"/>
            <p:cNvSpPr/>
            <p:nvPr/>
          </p:nvSpPr>
          <p:spPr>
            <a:xfrm>
              <a:off x="152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096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1219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676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2743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3528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810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4478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5146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9144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30480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981200" y="4724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56" name="Straight Connector 55"/>
            <p:cNvCxnSpPr>
              <a:stCxn id="55" idx="3"/>
              <a:endCxn id="53" idx="7"/>
            </p:cNvCxnSpPr>
            <p:nvPr/>
          </p:nvCxnSpPr>
          <p:spPr>
            <a:xfrm flipH="1">
              <a:off x="12396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5" idx="5"/>
              <a:endCxn id="54" idx="1"/>
            </p:cNvCxnSpPr>
            <p:nvPr/>
          </p:nvCxnSpPr>
          <p:spPr>
            <a:xfrm>
              <a:off x="23064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3"/>
              <a:endCxn id="49" idx="7"/>
            </p:cNvCxnSpPr>
            <p:nvPr/>
          </p:nvCxnSpPr>
          <p:spPr>
            <a:xfrm flipH="1">
              <a:off x="706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3" idx="5"/>
              <a:endCxn id="50" idx="1"/>
            </p:cNvCxnSpPr>
            <p:nvPr/>
          </p:nvCxnSpPr>
          <p:spPr>
            <a:xfrm>
              <a:off x="12396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4" idx="5"/>
              <a:endCxn id="52" idx="1"/>
            </p:cNvCxnSpPr>
            <p:nvPr/>
          </p:nvCxnSpPr>
          <p:spPr>
            <a:xfrm>
              <a:off x="3373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51" idx="7"/>
            </p:cNvCxnSpPr>
            <p:nvPr/>
          </p:nvCxnSpPr>
          <p:spPr>
            <a:xfrm flipH="1">
              <a:off x="28398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9" idx="3"/>
              <a:endCxn id="41" idx="0"/>
            </p:cNvCxnSpPr>
            <p:nvPr/>
          </p:nvCxnSpPr>
          <p:spPr>
            <a:xfrm flipH="1">
              <a:off x="3429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9" idx="5"/>
              <a:endCxn id="42" idx="0"/>
            </p:cNvCxnSpPr>
            <p:nvPr/>
          </p:nvCxnSpPr>
          <p:spPr>
            <a:xfrm>
              <a:off x="7062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0" idx="5"/>
              <a:endCxn id="44" idx="0"/>
            </p:cNvCxnSpPr>
            <p:nvPr/>
          </p:nvCxnSpPr>
          <p:spPr>
            <a:xfrm>
              <a:off x="17730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1" idx="5"/>
              <a:endCxn id="46" idx="0"/>
            </p:cNvCxnSpPr>
            <p:nvPr/>
          </p:nvCxnSpPr>
          <p:spPr>
            <a:xfrm>
              <a:off x="28398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48" idx="0"/>
            </p:cNvCxnSpPr>
            <p:nvPr/>
          </p:nvCxnSpPr>
          <p:spPr>
            <a:xfrm>
              <a:off x="39066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0" idx="3"/>
              <a:endCxn id="43" idx="0"/>
            </p:cNvCxnSpPr>
            <p:nvPr/>
          </p:nvCxnSpPr>
          <p:spPr>
            <a:xfrm flipH="1">
              <a:off x="14097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3"/>
              <a:endCxn id="45" idx="0"/>
            </p:cNvCxnSpPr>
            <p:nvPr/>
          </p:nvCxnSpPr>
          <p:spPr>
            <a:xfrm flipH="1">
              <a:off x="24765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2" idx="3"/>
              <a:endCxn id="47" idx="0"/>
            </p:cNvCxnSpPr>
            <p:nvPr/>
          </p:nvCxnSpPr>
          <p:spPr>
            <a:xfrm flipH="1">
              <a:off x="35433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676400" y="2590800"/>
            <a:ext cx="3810000" cy="1981200"/>
            <a:chOff x="381000" y="2057400"/>
            <a:chExt cx="3810000" cy="1981200"/>
          </a:xfrm>
        </p:grpSpPr>
        <p:sp>
          <p:nvSpPr>
            <p:cNvPr id="72" name="Oval 7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38100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87" name="Straight Connector 86"/>
            <p:cNvCxnSpPr>
              <a:stCxn id="86" idx="3"/>
              <a:endCxn id="84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6" idx="5"/>
              <a:endCxn id="85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4" idx="3"/>
              <a:endCxn id="80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4" idx="5"/>
              <a:endCxn id="81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5" idx="5"/>
              <a:endCxn id="83" idx="1"/>
            </p:cNvCxnSpPr>
            <p:nvPr/>
          </p:nvCxnSpPr>
          <p:spPr>
            <a:xfrm>
              <a:off x="3601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2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0" idx="3"/>
              <a:endCxn id="7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0" idx="5"/>
              <a:endCxn id="7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1" idx="5"/>
              <a:endCxn id="7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2" idx="5"/>
              <a:endCxn id="7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1" idx="3"/>
              <a:endCxn id="7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2" idx="3"/>
              <a:endCxn id="7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Oval 102"/>
          <p:cNvSpPr/>
          <p:nvPr/>
        </p:nvSpPr>
        <p:spPr>
          <a:xfrm>
            <a:off x="7332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77900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Oval 104"/>
          <p:cNvSpPr/>
          <p:nvPr/>
        </p:nvSpPr>
        <p:spPr>
          <a:xfrm>
            <a:off x="8399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8856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Oval 106"/>
          <p:cNvSpPr/>
          <p:nvPr/>
        </p:nvSpPr>
        <p:spPr>
          <a:xfrm>
            <a:off x="94664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Oval 107"/>
          <p:cNvSpPr/>
          <p:nvPr/>
        </p:nvSpPr>
        <p:spPr>
          <a:xfrm>
            <a:off x="9923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9" name="Oval 108"/>
          <p:cNvSpPr/>
          <p:nvPr/>
        </p:nvSpPr>
        <p:spPr>
          <a:xfrm>
            <a:off x="64946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Oval 109"/>
          <p:cNvSpPr/>
          <p:nvPr/>
        </p:nvSpPr>
        <p:spPr>
          <a:xfrm>
            <a:off x="75614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Oval 110"/>
          <p:cNvSpPr/>
          <p:nvPr/>
        </p:nvSpPr>
        <p:spPr>
          <a:xfrm>
            <a:off x="86282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" name="Oval 111"/>
          <p:cNvSpPr/>
          <p:nvPr/>
        </p:nvSpPr>
        <p:spPr>
          <a:xfrm>
            <a:off x="96950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>
            <a:off x="70280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4" name="Oval 113"/>
          <p:cNvSpPr/>
          <p:nvPr/>
        </p:nvSpPr>
        <p:spPr>
          <a:xfrm>
            <a:off x="91616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5" name="Oval 114"/>
          <p:cNvSpPr/>
          <p:nvPr/>
        </p:nvSpPr>
        <p:spPr>
          <a:xfrm>
            <a:off x="8094896" y="25622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16" name="Straight Connector 115"/>
          <p:cNvCxnSpPr>
            <a:stCxn id="115" idx="3"/>
            <a:endCxn id="113" idx="7"/>
          </p:cNvCxnSpPr>
          <p:nvPr/>
        </p:nvCxnSpPr>
        <p:spPr>
          <a:xfrm flipH="1">
            <a:off x="73533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5" idx="5"/>
            <a:endCxn id="114" idx="1"/>
          </p:cNvCxnSpPr>
          <p:nvPr/>
        </p:nvCxnSpPr>
        <p:spPr>
          <a:xfrm>
            <a:off x="84201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3" idx="3"/>
            <a:endCxn id="109" idx="7"/>
          </p:cNvCxnSpPr>
          <p:nvPr/>
        </p:nvCxnSpPr>
        <p:spPr>
          <a:xfrm flipH="1">
            <a:off x="6819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3" idx="5"/>
            <a:endCxn id="110" idx="1"/>
          </p:cNvCxnSpPr>
          <p:nvPr/>
        </p:nvCxnSpPr>
        <p:spPr>
          <a:xfrm>
            <a:off x="73533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4" idx="5"/>
            <a:endCxn id="112" idx="1"/>
          </p:cNvCxnSpPr>
          <p:nvPr/>
        </p:nvCxnSpPr>
        <p:spPr>
          <a:xfrm>
            <a:off x="9486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4" idx="3"/>
            <a:endCxn id="111" idx="7"/>
          </p:cNvCxnSpPr>
          <p:nvPr/>
        </p:nvCxnSpPr>
        <p:spPr>
          <a:xfrm flipH="1">
            <a:off x="89535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0" idx="5"/>
            <a:endCxn id="104" idx="0"/>
          </p:cNvCxnSpPr>
          <p:nvPr/>
        </p:nvCxnSpPr>
        <p:spPr>
          <a:xfrm>
            <a:off x="78867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1" idx="5"/>
            <a:endCxn id="106" idx="0"/>
          </p:cNvCxnSpPr>
          <p:nvPr/>
        </p:nvCxnSpPr>
        <p:spPr>
          <a:xfrm>
            <a:off x="89535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2" idx="5"/>
            <a:endCxn id="108" idx="0"/>
          </p:cNvCxnSpPr>
          <p:nvPr/>
        </p:nvCxnSpPr>
        <p:spPr>
          <a:xfrm>
            <a:off x="100203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0" idx="3"/>
            <a:endCxn id="103" idx="0"/>
          </p:cNvCxnSpPr>
          <p:nvPr/>
        </p:nvCxnSpPr>
        <p:spPr>
          <a:xfrm flipH="1">
            <a:off x="75233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1" idx="3"/>
            <a:endCxn id="105" idx="0"/>
          </p:cNvCxnSpPr>
          <p:nvPr/>
        </p:nvCxnSpPr>
        <p:spPr>
          <a:xfrm flipH="1">
            <a:off x="85901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2" idx="3"/>
            <a:endCxn id="107" idx="0"/>
          </p:cNvCxnSpPr>
          <p:nvPr/>
        </p:nvCxnSpPr>
        <p:spPr>
          <a:xfrm flipH="1">
            <a:off x="96569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676400" y="4724400"/>
            <a:ext cx="3276600" cy="1981200"/>
            <a:chOff x="381000" y="2057400"/>
            <a:chExt cx="3276600" cy="1981200"/>
          </a:xfrm>
        </p:grpSpPr>
        <p:sp>
          <p:nvSpPr>
            <p:cNvPr id="132" name="Oval 13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5" name="Straight Connector 144"/>
            <p:cNvCxnSpPr>
              <a:stCxn id="144" idx="3"/>
              <a:endCxn id="142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4" idx="5"/>
              <a:endCxn id="143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2" idx="3"/>
              <a:endCxn id="138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2" idx="5"/>
              <a:endCxn id="139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3" idx="3"/>
              <a:endCxn id="140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3"/>
              <a:endCxn id="13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8" idx="5"/>
              <a:endCxn id="13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5"/>
              <a:endCxn id="13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0" idx="5"/>
              <a:endCxn id="13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3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40" idx="3"/>
              <a:endCxn id="13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Title 1"/>
          <p:cNvSpPr txBox="1">
            <a:spLocks/>
          </p:cNvSpPr>
          <p:nvPr/>
        </p:nvSpPr>
        <p:spPr>
          <a:xfrm>
            <a:off x="1690178" y="-17908"/>
            <a:ext cx="39096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Heap Practice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43800" y="24339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E3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543800" y="19691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E1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543800" y="45675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E5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014360" y="2438401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E2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014360" y="45675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E4</a:t>
            </a:r>
          </a:p>
        </p:txBody>
      </p:sp>
    </p:spTree>
    <p:extLst>
      <p:ext uri="{BB962C8B-B14F-4D97-AF65-F5344CB8AC3E}">
        <p14:creationId xmlns:p14="http://schemas.microsoft.com/office/powerpoint/2010/main" val="3284852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248400" y="4724400"/>
            <a:ext cx="4038600" cy="1981200"/>
            <a:chOff x="4800600" y="3352800"/>
            <a:chExt cx="4038600" cy="1981200"/>
          </a:xfrm>
        </p:grpSpPr>
        <p:sp>
          <p:nvSpPr>
            <p:cNvPr id="5" name="Oval 4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391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0010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8458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0" name="Straight Connector 19"/>
            <p:cNvCxnSpPr>
              <a:stCxn id="19" idx="3"/>
              <a:endCxn id="1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9" idx="5"/>
              <a:endCxn id="1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3"/>
              <a:endCxn id="1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7" idx="5"/>
              <a:endCxn id="1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5"/>
              <a:endCxn id="1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8" idx="3"/>
              <a:endCxn id="1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3"/>
              <a:endCxn id="5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3" idx="5"/>
              <a:endCxn id="6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4" idx="5"/>
              <a:endCxn id="8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10" idx="0"/>
            </p:cNvCxnSpPr>
            <p:nvPr/>
          </p:nvCxnSpPr>
          <p:spPr>
            <a:xfrm>
              <a:off x="74880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2" idx="0"/>
            </p:cNvCxnSpPr>
            <p:nvPr/>
          </p:nvCxnSpPr>
          <p:spPr>
            <a:xfrm>
              <a:off x="85548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4" idx="3"/>
              <a:endCxn id="7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11" idx="0"/>
            </p:cNvCxnSpPr>
            <p:nvPr/>
          </p:nvCxnSpPr>
          <p:spPr>
            <a:xfrm flipH="1">
              <a:off x="81915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/>
          <p:cNvGrpSpPr/>
          <p:nvPr/>
        </p:nvGrpSpPr>
        <p:grpSpPr>
          <a:xfrm>
            <a:off x="6248400" y="381000"/>
            <a:ext cx="4038600" cy="1981200"/>
            <a:chOff x="152400" y="4724400"/>
            <a:chExt cx="4038600" cy="1981200"/>
          </a:xfrm>
        </p:grpSpPr>
        <p:sp>
          <p:nvSpPr>
            <p:cNvPr id="41" name="Oval 40"/>
            <p:cNvSpPr/>
            <p:nvPr/>
          </p:nvSpPr>
          <p:spPr>
            <a:xfrm>
              <a:off x="152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09600" y="6324600"/>
              <a:ext cx="3810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1219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6764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2286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27432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33528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3810000" y="6324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" y="5791200"/>
              <a:ext cx="3810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14478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25146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3581400" y="5791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3" name="Oval 52"/>
            <p:cNvSpPr/>
            <p:nvPr/>
          </p:nvSpPr>
          <p:spPr>
            <a:xfrm>
              <a:off x="9144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3048000" y="5257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981200" y="4724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56" name="Straight Connector 55"/>
            <p:cNvCxnSpPr>
              <a:stCxn id="55" idx="3"/>
              <a:endCxn id="53" idx="7"/>
            </p:cNvCxnSpPr>
            <p:nvPr/>
          </p:nvCxnSpPr>
          <p:spPr>
            <a:xfrm flipH="1">
              <a:off x="12396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5" idx="5"/>
              <a:endCxn id="54" idx="1"/>
            </p:cNvCxnSpPr>
            <p:nvPr/>
          </p:nvCxnSpPr>
          <p:spPr>
            <a:xfrm>
              <a:off x="2306404" y="5049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3"/>
              <a:endCxn id="49" idx="7"/>
            </p:cNvCxnSpPr>
            <p:nvPr/>
          </p:nvCxnSpPr>
          <p:spPr>
            <a:xfrm flipH="1">
              <a:off x="706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3" idx="5"/>
              <a:endCxn id="50" idx="1"/>
            </p:cNvCxnSpPr>
            <p:nvPr/>
          </p:nvCxnSpPr>
          <p:spPr>
            <a:xfrm>
              <a:off x="12396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4" idx="5"/>
              <a:endCxn id="52" idx="1"/>
            </p:cNvCxnSpPr>
            <p:nvPr/>
          </p:nvCxnSpPr>
          <p:spPr>
            <a:xfrm>
              <a:off x="33732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3"/>
              <a:endCxn id="51" idx="7"/>
            </p:cNvCxnSpPr>
            <p:nvPr/>
          </p:nvCxnSpPr>
          <p:spPr>
            <a:xfrm flipH="1">
              <a:off x="2839804" y="5583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9" idx="3"/>
              <a:endCxn id="41" idx="0"/>
            </p:cNvCxnSpPr>
            <p:nvPr/>
          </p:nvCxnSpPr>
          <p:spPr>
            <a:xfrm flipH="1">
              <a:off x="3429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49" idx="5"/>
              <a:endCxn id="42" idx="0"/>
            </p:cNvCxnSpPr>
            <p:nvPr/>
          </p:nvCxnSpPr>
          <p:spPr>
            <a:xfrm>
              <a:off x="7062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0" idx="5"/>
              <a:endCxn id="44" idx="0"/>
            </p:cNvCxnSpPr>
            <p:nvPr/>
          </p:nvCxnSpPr>
          <p:spPr>
            <a:xfrm>
              <a:off x="17730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1" idx="5"/>
              <a:endCxn id="46" idx="0"/>
            </p:cNvCxnSpPr>
            <p:nvPr/>
          </p:nvCxnSpPr>
          <p:spPr>
            <a:xfrm>
              <a:off x="28398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48" idx="0"/>
            </p:cNvCxnSpPr>
            <p:nvPr/>
          </p:nvCxnSpPr>
          <p:spPr>
            <a:xfrm>
              <a:off x="3906604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0" idx="3"/>
              <a:endCxn id="43" idx="0"/>
            </p:cNvCxnSpPr>
            <p:nvPr/>
          </p:nvCxnSpPr>
          <p:spPr>
            <a:xfrm flipH="1">
              <a:off x="14097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3"/>
              <a:endCxn id="45" idx="0"/>
            </p:cNvCxnSpPr>
            <p:nvPr/>
          </p:nvCxnSpPr>
          <p:spPr>
            <a:xfrm flipH="1">
              <a:off x="24765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2" idx="3"/>
              <a:endCxn id="47" idx="0"/>
            </p:cNvCxnSpPr>
            <p:nvPr/>
          </p:nvCxnSpPr>
          <p:spPr>
            <a:xfrm flipH="1">
              <a:off x="3543300" y="6116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1676400" y="2590800"/>
            <a:ext cx="3810000" cy="1981200"/>
            <a:chOff x="381000" y="2057400"/>
            <a:chExt cx="3810000" cy="1981200"/>
          </a:xfrm>
        </p:grpSpPr>
        <p:sp>
          <p:nvSpPr>
            <p:cNvPr id="72" name="Oval 7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0" name="Oval 79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1" name="Oval 80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38100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87" name="Straight Connector 86"/>
            <p:cNvCxnSpPr>
              <a:stCxn id="86" idx="3"/>
              <a:endCxn id="84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6" idx="5"/>
              <a:endCxn id="85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4" idx="3"/>
              <a:endCxn id="80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4" idx="5"/>
              <a:endCxn id="81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5" idx="5"/>
              <a:endCxn id="83" idx="1"/>
            </p:cNvCxnSpPr>
            <p:nvPr/>
          </p:nvCxnSpPr>
          <p:spPr>
            <a:xfrm>
              <a:off x="3601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2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0" idx="3"/>
              <a:endCxn id="7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0" idx="5"/>
              <a:endCxn id="7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1" idx="5"/>
              <a:endCxn id="7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2" idx="5"/>
              <a:endCxn id="7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1" idx="3"/>
              <a:endCxn id="7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2" idx="3"/>
              <a:endCxn id="7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Oval 102"/>
          <p:cNvSpPr/>
          <p:nvPr/>
        </p:nvSpPr>
        <p:spPr>
          <a:xfrm>
            <a:off x="7332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4" name="Oval 103"/>
          <p:cNvSpPr/>
          <p:nvPr/>
        </p:nvSpPr>
        <p:spPr>
          <a:xfrm>
            <a:off x="77900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Oval 104"/>
          <p:cNvSpPr/>
          <p:nvPr/>
        </p:nvSpPr>
        <p:spPr>
          <a:xfrm>
            <a:off x="8399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6" name="Oval 105"/>
          <p:cNvSpPr/>
          <p:nvPr/>
        </p:nvSpPr>
        <p:spPr>
          <a:xfrm>
            <a:off x="88568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7" name="Oval 106"/>
          <p:cNvSpPr/>
          <p:nvPr/>
        </p:nvSpPr>
        <p:spPr>
          <a:xfrm>
            <a:off x="94664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8" name="Oval 107"/>
          <p:cNvSpPr/>
          <p:nvPr/>
        </p:nvSpPr>
        <p:spPr>
          <a:xfrm>
            <a:off x="9923696" y="41624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9" name="Oval 108"/>
          <p:cNvSpPr/>
          <p:nvPr/>
        </p:nvSpPr>
        <p:spPr>
          <a:xfrm>
            <a:off x="64946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Oval 109"/>
          <p:cNvSpPr/>
          <p:nvPr/>
        </p:nvSpPr>
        <p:spPr>
          <a:xfrm>
            <a:off x="75614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1" name="Oval 110"/>
          <p:cNvSpPr/>
          <p:nvPr/>
        </p:nvSpPr>
        <p:spPr>
          <a:xfrm>
            <a:off x="86282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" name="Oval 111"/>
          <p:cNvSpPr/>
          <p:nvPr/>
        </p:nvSpPr>
        <p:spPr>
          <a:xfrm>
            <a:off x="9695096" y="36290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3" name="Oval 112"/>
          <p:cNvSpPr/>
          <p:nvPr/>
        </p:nvSpPr>
        <p:spPr>
          <a:xfrm>
            <a:off x="70280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4" name="Oval 113"/>
          <p:cNvSpPr/>
          <p:nvPr/>
        </p:nvSpPr>
        <p:spPr>
          <a:xfrm>
            <a:off x="9161696" y="30956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5" name="Oval 114"/>
          <p:cNvSpPr/>
          <p:nvPr/>
        </p:nvSpPr>
        <p:spPr>
          <a:xfrm>
            <a:off x="8094896" y="256222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16" name="Straight Connector 115"/>
          <p:cNvCxnSpPr>
            <a:stCxn id="115" idx="3"/>
            <a:endCxn id="113" idx="7"/>
          </p:cNvCxnSpPr>
          <p:nvPr/>
        </p:nvCxnSpPr>
        <p:spPr>
          <a:xfrm flipH="1">
            <a:off x="73533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5" idx="5"/>
            <a:endCxn id="114" idx="1"/>
          </p:cNvCxnSpPr>
          <p:nvPr/>
        </p:nvCxnSpPr>
        <p:spPr>
          <a:xfrm>
            <a:off x="8420100" y="2887429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3" idx="3"/>
            <a:endCxn id="109" idx="7"/>
          </p:cNvCxnSpPr>
          <p:nvPr/>
        </p:nvCxnSpPr>
        <p:spPr>
          <a:xfrm flipH="1">
            <a:off x="6819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3" idx="5"/>
            <a:endCxn id="110" idx="1"/>
          </p:cNvCxnSpPr>
          <p:nvPr/>
        </p:nvCxnSpPr>
        <p:spPr>
          <a:xfrm>
            <a:off x="73533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14" idx="5"/>
            <a:endCxn id="112" idx="1"/>
          </p:cNvCxnSpPr>
          <p:nvPr/>
        </p:nvCxnSpPr>
        <p:spPr>
          <a:xfrm>
            <a:off x="94869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4" idx="3"/>
            <a:endCxn id="111" idx="7"/>
          </p:cNvCxnSpPr>
          <p:nvPr/>
        </p:nvCxnSpPr>
        <p:spPr>
          <a:xfrm flipH="1">
            <a:off x="8953500" y="3420829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0" idx="5"/>
            <a:endCxn id="104" idx="0"/>
          </p:cNvCxnSpPr>
          <p:nvPr/>
        </p:nvCxnSpPr>
        <p:spPr>
          <a:xfrm>
            <a:off x="78867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1" idx="5"/>
            <a:endCxn id="106" idx="0"/>
          </p:cNvCxnSpPr>
          <p:nvPr/>
        </p:nvCxnSpPr>
        <p:spPr>
          <a:xfrm>
            <a:off x="89535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12" idx="5"/>
            <a:endCxn id="108" idx="0"/>
          </p:cNvCxnSpPr>
          <p:nvPr/>
        </p:nvCxnSpPr>
        <p:spPr>
          <a:xfrm>
            <a:off x="10020300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10" idx="3"/>
            <a:endCxn id="103" idx="0"/>
          </p:cNvCxnSpPr>
          <p:nvPr/>
        </p:nvCxnSpPr>
        <p:spPr>
          <a:xfrm flipH="1">
            <a:off x="75233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11" idx="3"/>
            <a:endCxn id="105" idx="0"/>
          </p:cNvCxnSpPr>
          <p:nvPr/>
        </p:nvCxnSpPr>
        <p:spPr>
          <a:xfrm flipH="1">
            <a:off x="85901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2" idx="3"/>
            <a:endCxn id="107" idx="0"/>
          </p:cNvCxnSpPr>
          <p:nvPr/>
        </p:nvCxnSpPr>
        <p:spPr>
          <a:xfrm flipH="1">
            <a:off x="9656996" y="3954229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676400" y="4724400"/>
            <a:ext cx="3276600" cy="1981200"/>
            <a:chOff x="381000" y="2057400"/>
            <a:chExt cx="3276600" cy="1981200"/>
          </a:xfrm>
        </p:grpSpPr>
        <p:sp>
          <p:nvSpPr>
            <p:cNvPr id="132" name="Oval 131"/>
            <p:cNvSpPr/>
            <p:nvPr/>
          </p:nvSpPr>
          <p:spPr>
            <a:xfrm>
              <a:off x="381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8382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1447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19050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25146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2971800" y="3657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6096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16764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2743200" y="3124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2" name="Oval 141"/>
            <p:cNvSpPr/>
            <p:nvPr/>
          </p:nvSpPr>
          <p:spPr>
            <a:xfrm>
              <a:off x="11430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3276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2209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5" name="Straight Connector 144"/>
            <p:cNvCxnSpPr>
              <a:stCxn id="144" idx="3"/>
              <a:endCxn id="142" idx="7"/>
            </p:cNvCxnSpPr>
            <p:nvPr/>
          </p:nvCxnSpPr>
          <p:spPr>
            <a:xfrm flipH="1">
              <a:off x="14682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4" idx="5"/>
              <a:endCxn id="143" idx="1"/>
            </p:cNvCxnSpPr>
            <p:nvPr/>
          </p:nvCxnSpPr>
          <p:spPr>
            <a:xfrm>
              <a:off x="2535004" y="2382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2" idx="3"/>
              <a:endCxn id="138" idx="7"/>
            </p:cNvCxnSpPr>
            <p:nvPr/>
          </p:nvCxnSpPr>
          <p:spPr>
            <a:xfrm flipH="1">
              <a:off x="9348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2" idx="5"/>
              <a:endCxn id="139" idx="1"/>
            </p:cNvCxnSpPr>
            <p:nvPr/>
          </p:nvCxnSpPr>
          <p:spPr>
            <a:xfrm>
              <a:off x="14682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3" idx="3"/>
              <a:endCxn id="140" idx="7"/>
            </p:cNvCxnSpPr>
            <p:nvPr/>
          </p:nvCxnSpPr>
          <p:spPr>
            <a:xfrm flipH="1">
              <a:off x="3068404" y="2916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8" idx="3"/>
              <a:endCxn id="132" idx="0"/>
            </p:cNvCxnSpPr>
            <p:nvPr/>
          </p:nvCxnSpPr>
          <p:spPr>
            <a:xfrm flipH="1">
              <a:off x="5715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8" idx="5"/>
              <a:endCxn id="133" idx="0"/>
            </p:cNvCxnSpPr>
            <p:nvPr/>
          </p:nvCxnSpPr>
          <p:spPr>
            <a:xfrm>
              <a:off x="9348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9" idx="5"/>
              <a:endCxn id="135" idx="0"/>
            </p:cNvCxnSpPr>
            <p:nvPr/>
          </p:nvCxnSpPr>
          <p:spPr>
            <a:xfrm>
              <a:off x="20016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40" idx="5"/>
              <a:endCxn id="137" idx="0"/>
            </p:cNvCxnSpPr>
            <p:nvPr/>
          </p:nvCxnSpPr>
          <p:spPr>
            <a:xfrm>
              <a:off x="3068404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9" idx="3"/>
              <a:endCxn id="134" idx="0"/>
            </p:cNvCxnSpPr>
            <p:nvPr/>
          </p:nvCxnSpPr>
          <p:spPr>
            <a:xfrm flipH="1">
              <a:off x="16383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40" idx="3"/>
              <a:endCxn id="136" idx="0"/>
            </p:cNvCxnSpPr>
            <p:nvPr/>
          </p:nvCxnSpPr>
          <p:spPr>
            <a:xfrm flipH="1">
              <a:off x="2705100" y="3449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7862346" y="762001"/>
            <a:ext cx="9301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(order)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732442" y="2895601"/>
            <a:ext cx="979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(shape)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72200" y="4058327"/>
            <a:ext cx="987892" cy="63749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200401" y="5029201"/>
            <a:ext cx="979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(shape)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3429000" y="2971801"/>
            <a:ext cx="63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61" name="Oval 160"/>
          <p:cNvSpPr/>
          <p:nvPr/>
        </p:nvSpPr>
        <p:spPr>
          <a:xfrm>
            <a:off x="4648200" y="5754454"/>
            <a:ext cx="628650" cy="46604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8382000" y="6220502"/>
            <a:ext cx="419100" cy="48509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543800" y="196915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543800" y="24339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E3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7543800" y="45675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E5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3014360" y="2438401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014360" y="4567536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E4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772401" y="5029201"/>
            <a:ext cx="979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(shape)</a:t>
            </a:r>
          </a:p>
        </p:txBody>
      </p:sp>
      <p:sp>
        <p:nvSpPr>
          <p:cNvPr id="158" name="Title 1"/>
          <p:cNvSpPr>
            <a:spLocks noGrp="1"/>
          </p:cNvSpPr>
          <p:nvPr>
            <p:ph type="title"/>
          </p:nvPr>
        </p:nvSpPr>
        <p:spPr>
          <a:xfrm>
            <a:off x="1740863" y="533400"/>
            <a:ext cx="3909674" cy="1828800"/>
          </a:xfrm>
        </p:spPr>
        <p:txBody>
          <a:bodyPr/>
          <a:lstStyle/>
          <a:p>
            <a:r>
              <a:rPr lang="en-US" sz="2400" dirty="0"/>
              <a:t>For each tree, say if it is a </a:t>
            </a:r>
            <a:r>
              <a:rPr lang="en-US" sz="2400" b="1" dirty="0"/>
              <a:t>max-heap</a:t>
            </a:r>
            <a:r>
              <a:rPr lang="en-US" sz="2400" dirty="0"/>
              <a:t> or not. Check:</a:t>
            </a:r>
            <a:br>
              <a:rPr lang="en-US" sz="2400" dirty="0"/>
            </a:br>
            <a:r>
              <a:rPr lang="en-US" sz="2400" dirty="0"/>
              <a:t>P1. Order</a:t>
            </a:r>
            <a:br>
              <a:rPr lang="en-US" sz="2400" dirty="0"/>
            </a:br>
            <a:r>
              <a:rPr lang="en-US" sz="2400" dirty="0"/>
              <a:t>P2. Shape</a:t>
            </a:r>
          </a:p>
        </p:txBody>
      </p:sp>
      <p:sp>
        <p:nvSpPr>
          <p:cNvPr id="168" name="Title 1"/>
          <p:cNvSpPr txBox="1">
            <a:spLocks/>
          </p:cNvSpPr>
          <p:nvPr/>
        </p:nvSpPr>
        <p:spPr>
          <a:xfrm>
            <a:off x="1690178" y="-17908"/>
            <a:ext cx="39096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736772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and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8229600" cy="5029200"/>
          </a:xfrm>
          <a:noFill/>
        </p:spPr>
        <p:txBody>
          <a:bodyPr/>
          <a:lstStyle/>
          <a:p>
            <a:r>
              <a:rPr lang="en-US" sz="2400" dirty="0"/>
              <a:t>Invalid heaps</a:t>
            </a:r>
          </a:p>
          <a:p>
            <a:pPr lvl="1"/>
            <a:r>
              <a:rPr lang="en-US" sz="2000" dirty="0"/>
              <a:t>Order property violated</a:t>
            </a:r>
          </a:p>
          <a:p>
            <a:pPr lvl="1"/>
            <a:r>
              <a:rPr lang="en-US" sz="2000" dirty="0"/>
              <a:t>Shape property violated (‘tree with holes’)</a:t>
            </a:r>
          </a:p>
          <a:p>
            <a:r>
              <a:rPr lang="en-US" sz="2400" dirty="0"/>
              <a:t>Valid heaps </a:t>
            </a:r>
            <a:r>
              <a:rPr lang="en-US" sz="1800" dirty="0"/>
              <a:t>(‘special’ cases)</a:t>
            </a:r>
            <a:endParaRPr lang="en-US" sz="2400" dirty="0"/>
          </a:p>
          <a:p>
            <a:pPr lvl="1"/>
            <a:r>
              <a:rPr lang="en-US" sz="2000" dirty="0"/>
              <a:t>Same key in node and one or both children </a:t>
            </a:r>
          </a:p>
          <a:p>
            <a:pPr lvl="1"/>
            <a:r>
              <a:rPr lang="en-US" sz="2000" dirty="0"/>
              <a:t>‘Extreme’ heaps (all nodes in the left child are smaller than any node in the right child or vice versa)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Min-heaps</a:t>
            </a:r>
          </a:p>
          <a:p>
            <a:r>
              <a:rPr lang="en-US" sz="2400" dirty="0"/>
              <a:t>Where can these elements be found in a Max-Heap?</a:t>
            </a:r>
          </a:p>
          <a:p>
            <a:pPr lvl="1"/>
            <a:r>
              <a:rPr lang="en-US" sz="2000" dirty="0"/>
              <a:t>Largest element?</a:t>
            </a:r>
          </a:p>
          <a:p>
            <a:pPr lvl="1"/>
            <a:r>
              <a:rPr lang="en-US" sz="2000" dirty="0"/>
              <a:t>2-nd largest?</a:t>
            </a:r>
          </a:p>
          <a:p>
            <a:pPr lvl="1"/>
            <a:r>
              <a:rPr lang="en-US" sz="2000" dirty="0"/>
              <a:t>3-rd largest?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90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600" dirty="0"/>
              <a:t>Heap-Based 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47712"/>
            <a:ext cx="9144000" cy="6110287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Remember:  N is both the size and the index of last item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insert(int A[], int k, int * N)</a:t>
            </a:r>
            <a:r>
              <a:rPr lang="en-US" sz="2000" dirty="0"/>
              <a:t>– Inserts k in A. Modifies N.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peek(int A[],int N)</a:t>
            </a:r>
          </a:p>
          <a:p>
            <a:pPr marL="0" indent="0">
              <a:buNone/>
            </a:pPr>
            <a:r>
              <a:rPr lang="en-US" sz="2000" dirty="0"/>
              <a:t>– Returns (but does not remove) the element of A with the largest key.</a:t>
            </a:r>
            <a:endParaRPr lang="en-US" sz="2400" dirty="0"/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remove(int A[],int * N)</a:t>
            </a:r>
          </a:p>
          <a:p>
            <a:pPr marL="0" indent="0">
              <a:buNone/>
            </a:pPr>
            <a:r>
              <a:rPr lang="en-US" sz="2000" dirty="0"/>
              <a:t>– Removes and returns the element of A with the largest (or smallest) key. Modifies N.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removeAny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(int A[], int p, int * N)</a:t>
            </a:r>
          </a:p>
          <a:p>
            <a:pPr marL="0" indent="0">
              <a:buNone/>
            </a:pPr>
            <a:r>
              <a:rPr lang="en-US" sz="2000" dirty="0"/>
              <a:t>– Removes and returns the element of A at index p. Modifies 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increase(int A[], int p, int k)</a:t>
            </a:r>
          </a:p>
          <a:p>
            <a:pPr marL="0" indent="0">
              <a:buNone/>
            </a:pPr>
            <a:r>
              <a:rPr lang="en-US" sz="2000" dirty="0"/>
              <a:t>– Changes p’s key to be k. Assumes p’s key was initially lower than k. Apply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swimUp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800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decrease(int A[], int p, int k, int N)</a:t>
            </a:r>
          </a:p>
          <a:p>
            <a:pPr marL="0" indent="0">
              <a:buNone/>
            </a:pPr>
            <a:r>
              <a:rPr lang="en-US" sz="2000" dirty="0"/>
              <a:t>– Changes p’s key to be k. Assumes p’s key was initially higher than k.</a:t>
            </a:r>
          </a:p>
          <a:p>
            <a:pPr lvl="1"/>
            <a:r>
              <a:rPr lang="en-US" sz="2000" dirty="0"/>
              <a:t>Decrease the priority and apply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sinkDown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3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406" y="152400"/>
            <a:ext cx="3361594" cy="1611068"/>
          </a:xfrm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sz="2400" dirty="0"/>
              <a:t>Increase Key</a:t>
            </a:r>
            <a:br>
              <a:rPr lang="en-US" sz="2800" dirty="0"/>
            </a:br>
            <a:br>
              <a:rPr lang="en-US" sz="1200" dirty="0"/>
            </a:br>
            <a:r>
              <a:rPr lang="en-US" sz="1800" dirty="0"/>
              <a:t>(increase priority of an item)</a:t>
            </a:r>
            <a:br>
              <a:rPr lang="en-US" sz="1800" dirty="0"/>
            </a:br>
            <a:br>
              <a:rPr lang="en-US" sz="1600" dirty="0"/>
            </a:br>
            <a:r>
              <a:rPr lang="en-US" sz="2400" b="1" dirty="0" err="1">
                <a:solidFill>
                  <a:srgbClr val="FF0000"/>
                </a:solidFill>
              </a:rPr>
              <a:t>swimUp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to fix it</a:t>
            </a:r>
            <a:r>
              <a:rPr lang="en-US" sz="2400" dirty="0">
                <a:solidFill>
                  <a:srgbClr val="FF0000"/>
                </a:solidFill>
              </a:rPr>
              <a:t>      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943600" y="73641"/>
            <a:ext cx="4343400" cy="249294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Example:    E changes to V.</a:t>
            </a:r>
          </a:p>
          <a:p>
            <a:pPr lvl="1"/>
            <a:r>
              <a:rPr lang="en-US" sz="1400" dirty="0"/>
              <a:t>Can lead to violation of the heap property. </a:t>
            </a:r>
          </a:p>
          <a:p>
            <a:pPr marL="0" indent="0">
              <a:buNone/>
            </a:pPr>
            <a:r>
              <a:rPr lang="en-US" sz="1600" b="1" i="1" dirty="0" err="1"/>
              <a:t>swimUp</a:t>
            </a:r>
            <a:r>
              <a:rPr lang="en-US" sz="1600" dirty="0"/>
              <a:t> V to fix the heap:</a:t>
            </a:r>
          </a:p>
          <a:p>
            <a:pPr marL="0" indent="0">
              <a:buNone/>
            </a:pPr>
            <a:r>
              <a:rPr lang="en-US" sz="1400" dirty="0"/>
              <a:t>Idea: While last modified node is not the root AND it has priority larger than its parent,  swap it with his parent and the parent becomes the last modified node.</a:t>
            </a:r>
            <a:endParaRPr lang="en-US" sz="1600" dirty="0"/>
          </a:p>
          <a:p>
            <a:pPr lvl="1"/>
            <a:r>
              <a:rPr lang="en-US" sz="1400" dirty="0"/>
              <a:t>V not root and V&gt;G? Yes =&gt;  Exchange V and G. </a:t>
            </a:r>
          </a:p>
          <a:p>
            <a:pPr lvl="1"/>
            <a:r>
              <a:rPr lang="en-US" sz="1400" dirty="0"/>
              <a:t>V not root and V&gt;T? Yes =&gt;  Exchange V and T.  </a:t>
            </a:r>
          </a:p>
          <a:p>
            <a:pPr lvl="1"/>
            <a:r>
              <a:rPr lang="en-US" sz="1400" dirty="0"/>
              <a:t>V not root and V&gt;X? No. =&gt; STOP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766114" y="3593069"/>
            <a:ext cx="1597086" cy="3281783"/>
            <a:chOff x="6861114" y="3352800"/>
            <a:chExt cx="1597086" cy="3281783"/>
          </a:xfrm>
        </p:grpSpPr>
        <p:grpSp>
          <p:nvGrpSpPr>
            <p:cNvPr id="11" name="Group 10"/>
            <p:cNvGrpSpPr/>
            <p:nvPr/>
          </p:nvGrpSpPr>
          <p:grpSpPr>
            <a:xfrm>
              <a:off x="6981186" y="3352800"/>
              <a:ext cx="1477014" cy="2984077"/>
              <a:chOff x="6981186" y="3715940"/>
              <a:chExt cx="1477014" cy="2984077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7356042" y="448240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V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81186" y="5401217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S</a:t>
                </a:r>
              </a:p>
            </p:txBody>
          </p:sp>
          <p:cxnSp>
            <p:nvCxnSpPr>
              <p:cNvPr id="69" name="Straight Connector 68"/>
              <p:cNvCxnSpPr>
                <a:stCxn id="73" idx="4"/>
                <a:endCxn id="67" idx="7"/>
              </p:cNvCxnSpPr>
              <p:nvPr/>
            </p:nvCxnSpPr>
            <p:spPr>
              <a:xfrm flipH="1">
                <a:off x="7746287" y="4182070"/>
                <a:ext cx="483313" cy="368599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8" idx="0"/>
              </p:cNvCxnSpPr>
              <p:nvPr/>
            </p:nvCxnSpPr>
            <p:spPr>
              <a:xfrm flipH="1">
                <a:off x="7209786" y="4948536"/>
                <a:ext cx="374856" cy="45268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84" idx="0"/>
                <a:endCxn id="68" idx="4"/>
              </p:cNvCxnSpPr>
              <p:nvPr/>
            </p:nvCxnSpPr>
            <p:spPr>
              <a:xfrm flipH="1" flipV="1">
                <a:off x="7209786" y="5867347"/>
                <a:ext cx="316564" cy="3665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Oval 72"/>
              <p:cNvSpPr/>
              <p:nvPr/>
            </p:nvSpPr>
            <p:spPr>
              <a:xfrm>
                <a:off x="8001000" y="371594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X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297750" y="6233887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7217225" y="626525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861114" y="5410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543800" y="4507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080314" y="37454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902158" y="5473006"/>
            <a:ext cx="289606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increase(int* A, int </a:t>
            </a:r>
            <a:r>
              <a:rPr lang="en-US" sz="1400" i="1" dirty="0" err="1"/>
              <a:t>idx</a:t>
            </a:r>
            <a:r>
              <a:rPr lang="en-US" sz="1400" i="1" dirty="0"/>
              <a:t>, int k) //O(</a:t>
            </a:r>
            <a:r>
              <a:rPr lang="en-US" sz="1400" i="1" dirty="0" err="1"/>
              <a:t>lgN</a:t>
            </a:r>
            <a:r>
              <a:rPr lang="en-US" sz="1400" i="1" dirty="0"/>
              <a:t>)</a:t>
            </a:r>
            <a:endParaRPr lang="en-US" sz="1200" i="1" dirty="0"/>
          </a:p>
          <a:p>
            <a:r>
              <a:rPr lang="en-US" sz="1400" i="1" dirty="0"/>
              <a:t>if (A[</a:t>
            </a:r>
            <a:r>
              <a:rPr lang="en-US" sz="1400" i="1" dirty="0" err="1"/>
              <a:t>idx</a:t>
            </a:r>
            <a:r>
              <a:rPr lang="en-US" sz="1400" i="1" dirty="0"/>
              <a:t>]&lt;k)  { </a:t>
            </a:r>
          </a:p>
          <a:p>
            <a:r>
              <a:rPr lang="en-US" sz="1400" i="1" dirty="0"/>
              <a:t>     A[</a:t>
            </a:r>
            <a:r>
              <a:rPr lang="en-US" sz="1400" i="1" dirty="0" err="1"/>
              <a:t>idx</a:t>
            </a:r>
            <a:r>
              <a:rPr lang="en-US" sz="1400" i="1" dirty="0"/>
              <a:t>]=k</a:t>
            </a:r>
          </a:p>
          <a:p>
            <a:r>
              <a:rPr lang="en-US" sz="1400" i="1" dirty="0"/>
              <a:t>     </a:t>
            </a:r>
            <a:r>
              <a:rPr lang="en-US" sz="1400" i="1" dirty="0" err="1"/>
              <a:t>swimUp</a:t>
            </a:r>
            <a:r>
              <a:rPr lang="en-US" sz="1400" i="1" dirty="0"/>
              <a:t>(</a:t>
            </a:r>
            <a:r>
              <a:rPr lang="en-US" sz="1400" i="1" dirty="0" err="1"/>
              <a:t>A,idx</a:t>
            </a:r>
            <a:r>
              <a:rPr lang="en-US" sz="1400" i="1" dirty="0"/>
              <a:t>)</a:t>
            </a:r>
          </a:p>
          <a:p>
            <a:r>
              <a:rPr lang="en-US" sz="1400" i="1" dirty="0"/>
              <a:t>}</a:t>
            </a:r>
          </a:p>
          <a:p>
            <a:r>
              <a:rPr lang="en-US" sz="1400" i="1" dirty="0"/>
              <a:t>// Else reject operation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736218" y="4156507"/>
            <a:ext cx="153048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O( </a:t>
            </a:r>
            <a:r>
              <a:rPr lang="en-US" sz="1400" dirty="0" err="1"/>
              <a:t>lg</a:t>
            </a:r>
            <a:r>
              <a:rPr lang="en-US" sz="1400" dirty="0"/>
              <a:t>(N) )  TC</a:t>
            </a:r>
          </a:p>
          <a:p>
            <a:r>
              <a:rPr lang="en-US" sz="1400" dirty="0" err="1"/>
              <a:t>b.c.</a:t>
            </a:r>
            <a:r>
              <a:rPr lang="en-US" sz="1400" dirty="0"/>
              <a:t> only the red links are explored)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95042" y="2740905"/>
            <a:ext cx="376490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 err="1"/>
              <a:t>swimUp</a:t>
            </a:r>
            <a:r>
              <a:rPr lang="en-US" sz="1600" b="1" i="1" dirty="0"/>
              <a:t>(int* A, int </a:t>
            </a:r>
            <a:r>
              <a:rPr lang="en-US" sz="1600" b="1" i="1" dirty="0" err="1"/>
              <a:t>idx</a:t>
            </a:r>
            <a:r>
              <a:rPr lang="en-US" sz="1600" b="1" i="1" dirty="0"/>
              <a:t>)  </a:t>
            </a:r>
            <a:r>
              <a:rPr lang="en-US" sz="1600" i="1" dirty="0"/>
              <a:t>//O(lg(N))</a:t>
            </a:r>
          </a:p>
          <a:p>
            <a:r>
              <a:rPr lang="en-US" sz="1600" i="1" dirty="0"/>
              <a:t>while ( (</a:t>
            </a:r>
            <a:r>
              <a:rPr lang="en-US" sz="1600" i="1" dirty="0" err="1"/>
              <a:t>idx</a:t>
            </a:r>
            <a:r>
              <a:rPr lang="en-US" sz="1600" i="1" dirty="0"/>
              <a:t>&gt;1) &amp;&amp; (A[</a:t>
            </a:r>
            <a:r>
              <a:rPr lang="en-US" sz="1600" i="1" dirty="0" err="1"/>
              <a:t>idx</a:t>
            </a:r>
            <a:r>
              <a:rPr lang="en-US" sz="1600" i="1" dirty="0"/>
              <a:t>]&gt;A[parent(</a:t>
            </a:r>
            <a:r>
              <a:rPr lang="en-US" sz="1600" i="1" dirty="0" err="1"/>
              <a:t>idx</a:t>
            </a:r>
            <a:r>
              <a:rPr lang="en-US" sz="1600" i="1" dirty="0"/>
              <a:t>)] ){</a:t>
            </a:r>
          </a:p>
          <a:p>
            <a:r>
              <a:rPr lang="en-US" sz="1600" i="1" dirty="0"/>
              <a:t>    swap: A[</a:t>
            </a:r>
            <a:r>
              <a:rPr lang="en-US" sz="1600" i="1" dirty="0" err="1"/>
              <a:t>idx</a:t>
            </a:r>
            <a:r>
              <a:rPr lang="en-US" sz="1600" i="1" dirty="0"/>
              <a:t>] ,  A[parent(</a:t>
            </a:r>
            <a:r>
              <a:rPr lang="en-US" sz="1600" i="1" dirty="0" err="1"/>
              <a:t>idx</a:t>
            </a:r>
            <a:r>
              <a:rPr lang="en-US" sz="1600" i="1" dirty="0"/>
              <a:t>)]</a:t>
            </a:r>
          </a:p>
          <a:p>
            <a:r>
              <a:rPr lang="en-US" sz="1600" i="1" dirty="0"/>
              <a:t>    </a:t>
            </a:r>
            <a:r>
              <a:rPr lang="en-US" sz="1600" i="1" dirty="0" err="1"/>
              <a:t>idx</a:t>
            </a:r>
            <a:r>
              <a:rPr lang="en-US" sz="1600" i="1" dirty="0"/>
              <a:t> = parent(</a:t>
            </a:r>
            <a:r>
              <a:rPr lang="en-US" sz="1600" i="1" dirty="0" err="1"/>
              <a:t>idx</a:t>
            </a:r>
            <a:r>
              <a:rPr lang="en-US" sz="1600" i="1" dirty="0"/>
              <a:t>)</a:t>
            </a:r>
          </a:p>
          <a:p>
            <a:r>
              <a:rPr lang="en-US" sz="1600" i="1" dirty="0"/>
              <a:t>}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1676400" y="2861846"/>
            <a:ext cx="4419600" cy="3386554"/>
            <a:chOff x="4724400" y="3429000"/>
            <a:chExt cx="4419600" cy="3386554"/>
          </a:xfrm>
        </p:grpSpPr>
        <p:grpSp>
          <p:nvGrpSpPr>
            <p:cNvPr id="95" name="Group 94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X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chemeClr val="tx1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116" name="Straight Connector 115"/>
              <p:cNvCxnSpPr>
                <a:stCxn id="108" idx="4"/>
                <a:endCxn id="109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108" idx="4"/>
                <a:endCxn id="111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3" idx="0"/>
                <a:endCxn id="109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15" idx="4"/>
                <a:endCxn id="114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09" idx="4"/>
                <a:endCxn id="112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11" idx="4"/>
                <a:endCxn id="110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11" idx="4"/>
                <a:endCxn id="115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Oval 176"/>
              <p:cNvSpPr/>
              <p:nvPr/>
            </p:nvSpPr>
            <p:spPr>
              <a:xfrm>
                <a:off x="623834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4940176" y="6104780"/>
                <a:ext cx="632484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trike="sngStrike" dirty="0">
                    <a:solidFill>
                      <a:prstClr val="black"/>
                    </a:solidFill>
                    <a:latin typeface="Calibri"/>
                  </a:rPr>
                  <a:t>E</a:t>
                </a:r>
                <a:r>
                  <a:rPr lang="en-US" b="1" dirty="0">
                    <a:solidFill>
                      <a:srgbClr val="FF0000"/>
                    </a:solidFill>
                    <a:latin typeface="Calibri"/>
                  </a:rPr>
                  <a:t>V</a:t>
                </a:r>
                <a:endParaRPr lang="en-US" sz="1400" b="1" dirty="0">
                  <a:solidFill>
                    <a:srgbClr val="FF0000"/>
                  </a:solidFill>
                  <a:latin typeface="Calibri"/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181" name="Straight Connector 180"/>
              <p:cNvCxnSpPr>
                <a:stCxn id="179" idx="0"/>
                <a:endCxn id="112" idx="4"/>
              </p:cNvCxnSpPr>
              <p:nvPr/>
            </p:nvCxnSpPr>
            <p:spPr>
              <a:xfrm flipH="1" flipV="1">
                <a:off x="4953000" y="5732339"/>
                <a:ext cx="303418" cy="372441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12" idx="4"/>
                <a:endCxn id="178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stCxn id="113" idx="4"/>
                <a:endCxn id="177" idx="0"/>
              </p:cNvCxnSpPr>
              <p:nvPr/>
            </p:nvCxnSpPr>
            <p:spPr>
              <a:xfrm>
                <a:off x="6172200" y="5692381"/>
                <a:ext cx="29474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>
                <a:stCxn id="113" idx="4"/>
                <a:endCxn id="180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1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309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0000"/>
                  </a:solidFill>
                  <a:latin typeface="Calibri"/>
                </a:rPr>
                <a:t>2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66114" y="567255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0000"/>
                  </a:solidFill>
                  <a:latin typeface="Calibri"/>
                </a:rPr>
                <a:t>4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FF0000"/>
                  </a:solidFill>
                  <a:latin typeface="Calibri"/>
                </a:rPr>
                <a:t>9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638026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  <p:cxnSp>
        <p:nvCxnSpPr>
          <p:cNvPr id="8" name="Curved Connector 7"/>
          <p:cNvCxnSpPr/>
          <p:nvPr/>
        </p:nvCxnSpPr>
        <p:spPr>
          <a:xfrm rot="5400000" flipH="1" flipV="1">
            <a:off x="2241102" y="4658317"/>
            <a:ext cx="1069469" cy="285302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5B82636-D5BD-409B-B1E8-D1A972432E26}"/>
              </a:ext>
            </a:extLst>
          </p:cNvPr>
          <p:cNvSpPr txBox="1"/>
          <p:nvPr/>
        </p:nvSpPr>
        <p:spPr>
          <a:xfrm>
            <a:off x="125480" y="2210585"/>
            <a:ext cx="5586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Letters in alphabetical order:</a:t>
            </a:r>
          </a:p>
          <a:p>
            <a:r>
              <a:rPr lang="pt-BR" sz="1600" dirty="0"/>
              <a:t>A, B, C, D, E, F, G, H, I, J, K, L, M, N, O, P, Q, R, S, T, U, V, W, X, Y, Z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45571-08CE-4E76-A4CC-09AF8C4A5BDC}"/>
              </a:ext>
            </a:extLst>
          </p:cNvPr>
          <p:cNvSpPr txBox="1"/>
          <p:nvPr/>
        </p:nvSpPr>
        <p:spPr>
          <a:xfrm>
            <a:off x="1737734" y="2861222"/>
            <a:ext cx="126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Max-Heap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66D6BBF-A171-4415-9281-758F21C5D9F9}"/>
                  </a:ext>
                </a:extLst>
              </p14:cNvPr>
              <p14:cNvContentPartPr/>
              <p14:nvPr/>
            </p14:nvContentPartPr>
            <p14:xfrm>
              <a:off x="6911376" y="3254226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66D6BBF-A171-4415-9281-758F21C5D9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07056" y="3249906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72924EC-4FE7-410C-B3B1-66D7F6889CCB}"/>
                  </a:ext>
                </a:extLst>
              </p14:cNvPr>
              <p14:cNvContentPartPr/>
              <p14:nvPr/>
            </p14:nvContentPartPr>
            <p14:xfrm>
              <a:off x="7006416" y="3157746"/>
              <a:ext cx="24480" cy="16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72924EC-4FE7-410C-B3B1-66D7F6889C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02032" y="3153426"/>
                <a:ext cx="33249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F3A40E9-E505-4FF2-BAC7-E1D7D35B565B}"/>
                  </a:ext>
                </a:extLst>
              </p14:cNvPr>
              <p14:cNvContentPartPr/>
              <p14:nvPr/>
            </p14:nvContentPartPr>
            <p14:xfrm>
              <a:off x="6959976" y="3227586"/>
              <a:ext cx="42120" cy="11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F3A40E9-E505-4FF2-BAC7-E1D7D35B56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55656" y="3223266"/>
                <a:ext cx="50760" cy="1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179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E3AC-29C0-9ECE-3D94-30F6B498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BC6C5-BDAA-899E-86EF-CD1227E31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23. Merge k Sorted Lists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88. Merge Sorted Array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1046. Last Stone Weight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Find top-k largest items in an array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Remove item with highest priority in a collection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85F5C-3DF3-63C0-2020-E5ECA836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502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r>
              <a:rPr lang="en-US" sz="2800" dirty="0"/>
              <a:t>Inserting a New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0"/>
            <a:ext cx="4800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Insert  </a:t>
            </a:r>
            <a:r>
              <a:rPr lang="en-US" sz="1600" b="1" dirty="0"/>
              <a:t>V</a:t>
            </a:r>
            <a:r>
              <a:rPr lang="en-US" sz="1600" dirty="0"/>
              <a:t> in this heap.</a:t>
            </a:r>
            <a:endParaRPr lang="en-US" sz="900" dirty="0"/>
          </a:p>
          <a:p>
            <a:pPr marL="0" indent="0">
              <a:buNone/>
            </a:pPr>
            <a:r>
              <a:rPr lang="en-US" sz="1600" dirty="0"/>
              <a:t>- This is a heap with 12 items. </a:t>
            </a:r>
          </a:p>
          <a:p>
            <a:pPr marL="0" indent="0">
              <a:buNone/>
            </a:pPr>
            <a:r>
              <a:rPr lang="en-US" sz="1600" dirty="0"/>
              <a:t>- How will a heap with 13 items look? </a:t>
            </a:r>
            <a:r>
              <a:rPr lang="en-US" sz="1400" dirty="0"/>
              <a:t>(What shape?)</a:t>
            </a:r>
          </a:p>
          <a:p>
            <a:r>
              <a:rPr lang="en-US" sz="1400" dirty="0"/>
              <a:t>Where can the new node be? (do not worry about the data in the nodes for now)</a:t>
            </a:r>
          </a:p>
          <a:p>
            <a:pPr marL="0" indent="0">
              <a:buNone/>
            </a:pPr>
            <a:r>
              <a:rPr lang="en-US" sz="1600" dirty="0"/>
              <a:t>Time complexity? Best:         Worst:            General: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83" name="Tab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745893"/>
              </p:ext>
            </p:extLst>
          </p:nvPr>
        </p:nvGraphicFramePr>
        <p:xfrm>
          <a:off x="2438407" y="838200"/>
          <a:ext cx="762310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4226338839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1752599" y="4765120"/>
            <a:ext cx="4265661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insert</a:t>
            </a:r>
            <a:r>
              <a:rPr lang="en-US" sz="1600" i="1" dirty="0"/>
              <a:t>(</a:t>
            </a:r>
            <a:r>
              <a:rPr lang="en-US" sz="1600" i="1" dirty="0" err="1"/>
              <a:t>int</a:t>
            </a:r>
            <a:r>
              <a:rPr lang="en-US" sz="1600" i="1" dirty="0"/>
              <a:t>* A, </a:t>
            </a:r>
            <a:r>
              <a:rPr lang="en-US" sz="1600" i="1" dirty="0" err="1"/>
              <a:t>int</a:t>
            </a:r>
            <a:r>
              <a:rPr lang="en-US" sz="1600" i="1" dirty="0"/>
              <a:t> </a:t>
            </a:r>
            <a:r>
              <a:rPr lang="en-US" sz="1600" i="1" dirty="0" err="1"/>
              <a:t>newKey</a:t>
            </a:r>
            <a:r>
              <a:rPr lang="en-US" sz="1600" i="1" dirty="0"/>
              <a:t>, </a:t>
            </a:r>
            <a:r>
              <a:rPr lang="en-US" sz="1600" i="1" dirty="0" err="1"/>
              <a:t>int</a:t>
            </a:r>
            <a:r>
              <a:rPr lang="en-US" sz="1600" i="1" dirty="0"/>
              <a:t>* N) </a:t>
            </a:r>
          </a:p>
          <a:p>
            <a:r>
              <a:rPr lang="en-US" sz="1600" i="1" dirty="0"/>
              <a:t>    (*N) = (*N)+1 </a:t>
            </a:r>
            <a:r>
              <a:rPr lang="en-US" sz="1400" i="1" dirty="0"/>
              <a:t>// </a:t>
            </a:r>
            <a:r>
              <a:rPr lang="en-US" sz="1400" b="1" i="1" dirty="0"/>
              <a:t>permanent</a:t>
            </a:r>
            <a:r>
              <a:rPr lang="en-US" sz="1400" i="1" dirty="0"/>
              <a:t> change </a:t>
            </a:r>
            <a:endParaRPr lang="en-US" sz="1600" i="1" dirty="0"/>
          </a:p>
          <a:p>
            <a:r>
              <a:rPr lang="en-US" sz="1600" i="1" dirty="0"/>
              <a:t>    </a:t>
            </a:r>
            <a:r>
              <a:rPr lang="en-US" sz="1600" i="1" dirty="0" err="1"/>
              <a:t>idx</a:t>
            </a:r>
            <a:r>
              <a:rPr lang="en-US" sz="1600" i="1" dirty="0"/>
              <a:t>  = (*N)          </a:t>
            </a:r>
            <a:r>
              <a:rPr lang="en-US" sz="1400" i="1" dirty="0"/>
              <a:t>// index of increased node</a:t>
            </a:r>
            <a:endParaRPr lang="en-US" sz="1600" i="1" dirty="0"/>
          </a:p>
          <a:p>
            <a:r>
              <a:rPr lang="en-US" sz="1600" i="1" dirty="0"/>
              <a:t>    A[</a:t>
            </a:r>
            <a:r>
              <a:rPr lang="en-US" sz="1600" i="1" dirty="0" err="1"/>
              <a:t>idx</a:t>
            </a:r>
            <a:r>
              <a:rPr lang="en-US" sz="1600" i="1" dirty="0"/>
              <a:t>] = </a:t>
            </a:r>
            <a:r>
              <a:rPr lang="en-US" sz="1600" i="1" dirty="0" err="1"/>
              <a:t>newKey</a:t>
            </a:r>
            <a:endParaRPr lang="en-US" sz="1600" i="1" dirty="0"/>
          </a:p>
          <a:p>
            <a:r>
              <a:rPr lang="en-US" sz="1600" i="1" dirty="0"/>
              <a:t>    </a:t>
            </a:r>
            <a:r>
              <a:rPr lang="en-US" sz="1600" i="1" dirty="0" err="1"/>
              <a:t>swimUp</a:t>
            </a:r>
            <a:r>
              <a:rPr lang="en-US" sz="1600" i="1" dirty="0"/>
              <a:t>(</a:t>
            </a:r>
            <a:r>
              <a:rPr lang="en-US" sz="1600" i="1" dirty="0" err="1"/>
              <a:t>A,idx</a:t>
            </a:r>
            <a:r>
              <a:rPr lang="en-US" sz="1600" i="1" dirty="0"/>
              <a:t>)</a:t>
            </a:r>
          </a:p>
        </p:txBody>
      </p:sp>
      <p:sp>
        <p:nvSpPr>
          <p:cNvPr id="11" name="Curved Up Arrow 10"/>
          <p:cNvSpPr/>
          <p:nvPr/>
        </p:nvSpPr>
        <p:spPr>
          <a:xfrm rot="10800000">
            <a:off x="6068247" y="676606"/>
            <a:ext cx="3207733" cy="1731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11860" y="392669"/>
                <a:ext cx="7367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13/2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860" y="392669"/>
                <a:ext cx="736740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Curved Up Arrow 118"/>
          <p:cNvSpPr/>
          <p:nvPr/>
        </p:nvSpPr>
        <p:spPr>
          <a:xfrm rot="10800000">
            <a:off x="4648200" y="685795"/>
            <a:ext cx="1219200" cy="1524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925246" y="454224"/>
                <a:ext cx="6373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6/2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246" y="454224"/>
                <a:ext cx="63735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Curved Up Arrow 120"/>
          <p:cNvSpPr/>
          <p:nvPr/>
        </p:nvSpPr>
        <p:spPr>
          <a:xfrm rot="10800000">
            <a:off x="3657600" y="685797"/>
            <a:ext cx="788373" cy="1524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782246" y="454224"/>
                <a:ext cx="6373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3/2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246" y="454224"/>
                <a:ext cx="637354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6239774" y="3411748"/>
            <a:ext cx="4419600" cy="3386554"/>
            <a:chOff x="4724400" y="3429000"/>
            <a:chExt cx="4419600" cy="3386554"/>
          </a:xfrm>
        </p:grpSpPr>
        <p:grpSp>
          <p:nvGrpSpPr>
            <p:cNvPr id="56" name="Group 55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T</a:t>
                </a: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108" name="Straight Connector 107"/>
              <p:cNvCxnSpPr>
                <a:stCxn id="88" idx="4"/>
                <a:endCxn id="89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8" idx="4"/>
                <a:endCxn id="98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102" idx="0"/>
                <a:endCxn id="89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06" idx="4"/>
                <a:endCxn id="104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9" idx="4"/>
                <a:endCxn id="100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98" idx="4"/>
                <a:endCxn id="96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98" idx="4"/>
                <a:endCxn id="106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623834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131" name="Straight Connector 130"/>
              <p:cNvCxnSpPr>
                <a:stCxn id="129" idx="0"/>
                <a:endCxn id="100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>
                <a:stCxn id="100" idx="4"/>
                <a:endCxn id="128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02" idx="4"/>
                <a:endCxn id="127" idx="0"/>
              </p:cNvCxnSpPr>
              <p:nvPr/>
            </p:nvCxnSpPr>
            <p:spPr>
              <a:xfrm>
                <a:off x="6172200" y="5692381"/>
                <a:ext cx="29474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02" idx="4"/>
                <a:endCxn id="130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638026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332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533400"/>
          </a:xfrm>
        </p:spPr>
        <p:txBody>
          <a:bodyPr/>
          <a:lstStyle/>
          <a:p>
            <a:r>
              <a:rPr lang="en-US" sz="2800" dirty="0"/>
              <a:t>Inserting a New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0"/>
            <a:ext cx="4419600" cy="3126208"/>
            <a:chOff x="4343400" y="3444703"/>
            <a:chExt cx="4419600" cy="3126208"/>
          </a:xfrm>
        </p:grpSpPr>
        <p:sp>
          <p:nvSpPr>
            <p:cNvPr id="117" name="Oval 116"/>
            <p:cNvSpPr/>
            <p:nvPr/>
          </p:nvSpPr>
          <p:spPr>
            <a:xfrm>
              <a:off x="6629400" y="3444703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V</a:t>
              </a:r>
            </a:p>
          </p:txBody>
        </p:sp>
        <p:sp>
          <p:nvSpPr>
            <p:cNvPr id="115" name="Oval 114"/>
            <p:cNvSpPr/>
            <p:nvPr/>
          </p:nvSpPr>
          <p:spPr>
            <a:xfrm>
              <a:off x="5334000" y="428290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8305800" y="5269038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7848600" y="4267198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T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4724400" y="526620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5943600" y="5226251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05" name="Oval 104"/>
            <p:cNvSpPr/>
            <p:nvPr/>
          </p:nvSpPr>
          <p:spPr>
            <a:xfrm>
              <a:off x="7010400" y="61027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103" name="Oval 102"/>
            <p:cNvSpPr/>
            <p:nvPr/>
          </p:nvSpPr>
          <p:spPr>
            <a:xfrm>
              <a:off x="7315200" y="5248870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O</a:t>
              </a:r>
            </a:p>
          </p:txBody>
        </p:sp>
        <p:cxnSp>
          <p:nvCxnSpPr>
            <p:cNvPr id="63" name="Straight Connector 62"/>
            <p:cNvCxnSpPr>
              <a:stCxn id="117" idx="4"/>
              <a:endCxn id="115" idx="0"/>
            </p:cNvCxnSpPr>
            <p:nvPr/>
          </p:nvCxnSpPr>
          <p:spPr>
            <a:xfrm flipH="1">
              <a:off x="5562600" y="3910833"/>
              <a:ext cx="1295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117" idx="4"/>
              <a:endCxn id="111" idx="0"/>
            </p:cNvCxnSpPr>
            <p:nvPr/>
          </p:nvCxnSpPr>
          <p:spPr>
            <a:xfrm>
              <a:off x="6858000" y="3910833"/>
              <a:ext cx="1219200" cy="35636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5562600" y="4749033"/>
              <a:ext cx="609600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239000" y="5715000"/>
              <a:ext cx="304800" cy="3877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115" idx="4"/>
              <a:endCxn id="109" idx="0"/>
            </p:cNvCxnSpPr>
            <p:nvPr/>
          </p:nvCxnSpPr>
          <p:spPr>
            <a:xfrm flipH="1">
              <a:off x="4953000" y="4749033"/>
              <a:ext cx="609600" cy="5171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1" idx="4"/>
              <a:endCxn id="113" idx="0"/>
            </p:cNvCxnSpPr>
            <p:nvPr/>
          </p:nvCxnSpPr>
          <p:spPr>
            <a:xfrm>
              <a:off x="8077200" y="4733328"/>
              <a:ext cx="457200" cy="53571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 flipH="1">
              <a:off x="7543800" y="4733328"/>
              <a:ext cx="533400" cy="51554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6248400" y="61027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9" name="Oval 98"/>
            <p:cNvSpPr/>
            <p:nvPr/>
          </p:nvSpPr>
          <p:spPr>
            <a:xfrm>
              <a:off x="4343400" y="6104781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5029200" y="610478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5638800" y="61027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90" name="Straight Connector 89"/>
            <p:cNvCxnSpPr>
              <a:stCxn id="97" idx="0"/>
              <a:endCxn id="109" idx="4"/>
            </p:cNvCxnSpPr>
            <p:nvPr/>
          </p:nvCxnSpPr>
          <p:spPr>
            <a:xfrm flipH="1" flipV="1">
              <a:off x="4953000" y="5732339"/>
              <a:ext cx="304800" cy="37244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09" idx="4"/>
              <a:endCxn id="99" idx="0"/>
            </p:cNvCxnSpPr>
            <p:nvPr/>
          </p:nvCxnSpPr>
          <p:spPr>
            <a:xfrm flipH="1">
              <a:off x="4572000" y="5732339"/>
              <a:ext cx="381000" cy="37244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07" idx="4"/>
              <a:endCxn id="101" idx="0"/>
            </p:cNvCxnSpPr>
            <p:nvPr/>
          </p:nvCxnSpPr>
          <p:spPr>
            <a:xfrm>
              <a:off x="6172200" y="5692381"/>
              <a:ext cx="304800" cy="4103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107" idx="4"/>
              <a:endCxn id="95" idx="0"/>
            </p:cNvCxnSpPr>
            <p:nvPr/>
          </p:nvCxnSpPr>
          <p:spPr>
            <a:xfrm flipH="1">
              <a:off x="5867400" y="5692381"/>
              <a:ext cx="304800" cy="41039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610600" y="38216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331138" y="4690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832914" y="469064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290114" y="56199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299514" y="56504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40738" y="5638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708714" y="565046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47536" y="646700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13514" y="647440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327714" y="64768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191654" y="6467005"/>
            <a:ext cx="418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11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953896" y="64770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12</a:t>
            </a:r>
          </a:p>
        </p:txBody>
      </p:sp>
      <p:sp>
        <p:nvSpPr>
          <p:cNvPr id="11" name="Curved Up Arrow 10"/>
          <p:cNvSpPr/>
          <p:nvPr/>
        </p:nvSpPr>
        <p:spPr>
          <a:xfrm rot="10800000">
            <a:off x="6068247" y="676606"/>
            <a:ext cx="3207733" cy="17313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11860" y="392669"/>
                <a:ext cx="7367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13/2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1860" y="392669"/>
                <a:ext cx="736740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Curved Up Arrow 118"/>
          <p:cNvSpPr/>
          <p:nvPr/>
        </p:nvSpPr>
        <p:spPr>
          <a:xfrm rot="10800000">
            <a:off x="4648200" y="685795"/>
            <a:ext cx="1219200" cy="1524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4925246" y="454224"/>
                <a:ext cx="6373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6/2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246" y="454224"/>
                <a:ext cx="637354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Curved Up Arrow 120"/>
          <p:cNvSpPr/>
          <p:nvPr/>
        </p:nvSpPr>
        <p:spPr>
          <a:xfrm rot="10800000">
            <a:off x="3657600" y="685797"/>
            <a:ext cx="788373" cy="15240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3782246" y="454224"/>
                <a:ext cx="63735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3/2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246" y="454224"/>
                <a:ext cx="637354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Connector 122"/>
          <p:cNvCxnSpPr>
            <a:stCxn id="103" idx="4"/>
            <a:endCxn id="124" idx="0"/>
          </p:cNvCxnSpPr>
          <p:nvPr/>
        </p:nvCxnSpPr>
        <p:spPr>
          <a:xfrm>
            <a:off x="9448800" y="5699298"/>
            <a:ext cx="304800" cy="3967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9525000" y="6096000"/>
            <a:ext cx="457200" cy="466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9589144" y="647700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62000" y="3048001"/>
            <a:ext cx="4259907" cy="15388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i="1" dirty="0"/>
              <a:t>insert</a:t>
            </a:r>
            <a:r>
              <a:rPr lang="en-US" sz="1600" i="1" dirty="0"/>
              <a:t>(</a:t>
            </a:r>
            <a:r>
              <a:rPr lang="en-US" sz="1600" i="1" dirty="0" err="1"/>
              <a:t>int</a:t>
            </a:r>
            <a:r>
              <a:rPr lang="en-US" sz="1600" i="1" dirty="0"/>
              <a:t>* A, </a:t>
            </a:r>
            <a:r>
              <a:rPr lang="en-US" sz="1600" i="1" dirty="0" err="1"/>
              <a:t>int</a:t>
            </a:r>
            <a:r>
              <a:rPr lang="en-US" sz="1600" i="1" dirty="0"/>
              <a:t> </a:t>
            </a:r>
            <a:r>
              <a:rPr lang="en-US" sz="1600" i="1" dirty="0" err="1"/>
              <a:t>newKey</a:t>
            </a:r>
            <a:r>
              <a:rPr lang="en-US" sz="1600" i="1" dirty="0"/>
              <a:t>, </a:t>
            </a:r>
            <a:r>
              <a:rPr lang="en-US" sz="1600" i="1" dirty="0" err="1"/>
              <a:t>int</a:t>
            </a:r>
            <a:r>
              <a:rPr lang="en-US" sz="1600" i="1" dirty="0"/>
              <a:t>* N)</a:t>
            </a:r>
          </a:p>
          <a:p>
            <a:r>
              <a:rPr lang="en-US" sz="1600" i="1" dirty="0"/>
              <a:t>    (*N) = (*N)+1 </a:t>
            </a:r>
            <a:r>
              <a:rPr lang="en-US" sz="1400" i="1" dirty="0"/>
              <a:t>// </a:t>
            </a:r>
            <a:r>
              <a:rPr lang="en-US" sz="1400" b="1" i="1" dirty="0"/>
              <a:t>permanent</a:t>
            </a:r>
            <a:r>
              <a:rPr lang="en-US" sz="1400" i="1" dirty="0"/>
              <a:t> change </a:t>
            </a:r>
            <a:endParaRPr lang="en-US" sz="1600" i="1" dirty="0"/>
          </a:p>
          <a:p>
            <a:r>
              <a:rPr lang="en-US" sz="1400" i="1" dirty="0"/>
              <a:t>    //same as </a:t>
            </a:r>
            <a:r>
              <a:rPr lang="en-US" sz="1400" i="1" dirty="0" err="1"/>
              <a:t>increaseKey</a:t>
            </a:r>
            <a:r>
              <a:rPr lang="en-US" sz="1400" i="1" dirty="0"/>
              <a:t>:</a:t>
            </a:r>
          </a:p>
          <a:p>
            <a:r>
              <a:rPr lang="en-US" sz="1600" i="1" dirty="0"/>
              <a:t>    </a:t>
            </a:r>
            <a:r>
              <a:rPr lang="en-US" sz="1600" i="1" dirty="0" err="1"/>
              <a:t>idx</a:t>
            </a:r>
            <a:r>
              <a:rPr lang="en-US" sz="1600" i="1" dirty="0"/>
              <a:t> = (*N)</a:t>
            </a:r>
          </a:p>
          <a:p>
            <a:r>
              <a:rPr lang="en-US" sz="1600" i="1" dirty="0"/>
              <a:t>    A[</a:t>
            </a:r>
            <a:r>
              <a:rPr lang="en-US" sz="1600" i="1" dirty="0" err="1"/>
              <a:t>idx</a:t>
            </a:r>
            <a:r>
              <a:rPr lang="en-US" sz="1600" i="1" dirty="0"/>
              <a:t>] = </a:t>
            </a:r>
            <a:r>
              <a:rPr lang="en-US" sz="1600" i="1" dirty="0" err="1"/>
              <a:t>newKey</a:t>
            </a:r>
            <a:endParaRPr lang="en-US" sz="1600" i="1" dirty="0"/>
          </a:p>
          <a:p>
            <a:r>
              <a:rPr lang="en-US" sz="1600" i="1" dirty="0"/>
              <a:t>   </a:t>
            </a:r>
            <a:r>
              <a:rPr lang="en-US" sz="1600" i="1" dirty="0" err="1"/>
              <a:t>swimUp</a:t>
            </a:r>
            <a:r>
              <a:rPr lang="en-US" sz="1600" i="1" dirty="0"/>
              <a:t>(</a:t>
            </a:r>
            <a:r>
              <a:rPr lang="en-US" sz="1600" i="1" dirty="0" err="1"/>
              <a:t>A,idx</a:t>
            </a:r>
            <a:r>
              <a:rPr lang="en-US" sz="1600" i="1" dirty="0"/>
              <a:t>)</a:t>
            </a:r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4816080" y="3484841"/>
            <a:ext cx="3809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>
            <a:off x="3482580" y="4170641"/>
            <a:ext cx="1714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4739879" y="4419601"/>
            <a:ext cx="381000" cy="20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ontent Placeholder 2"/>
          <p:cNvSpPr>
            <a:spLocks noGrp="1"/>
          </p:cNvSpPr>
          <p:nvPr>
            <p:ph idx="1"/>
          </p:nvPr>
        </p:nvSpPr>
        <p:spPr>
          <a:xfrm>
            <a:off x="5120880" y="3314767"/>
            <a:ext cx="2334550" cy="123115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Increase heap size (to 13), </a:t>
            </a: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Put V in the last position (13)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Fix up (</a:t>
            </a:r>
            <a:r>
              <a:rPr lang="en-US" sz="1400" dirty="0" err="1">
                <a:solidFill>
                  <a:srgbClr val="FF0000"/>
                </a:solidFill>
              </a:rPr>
              <a:t>swimUp</a:t>
            </a:r>
            <a:r>
              <a:rPr lang="en-US" sz="1400" dirty="0">
                <a:solidFill>
                  <a:srgbClr val="FF0000"/>
                </a:solidFill>
              </a:rPr>
              <a:t>(A,13))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6" name="Table 1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5296406"/>
                  </p:ext>
                </p:extLst>
              </p:nvPr>
            </p:nvGraphicFramePr>
            <p:xfrm>
              <a:off x="1676400" y="5334000"/>
              <a:ext cx="3715914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0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4679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14057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Discussion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Time complexity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Example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0791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Best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20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200" i="0" dirty="0">
                              <a:solidFill>
                                <a:srgbClr val="C00000"/>
                              </a:solidFill>
                            </a:rPr>
                            <a:t>(1)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aseline="0" dirty="0">
                              <a:solidFill>
                                <a:srgbClr val="C00000"/>
                              </a:solidFill>
                            </a:rPr>
                            <a:t>insert B (not V)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4057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Worst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>
                              <a:solidFill>
                                <a:srgbClr val="C00000"/>
                              </a:solidFill>
                            </a:rPr>
                            <a:t>Height of 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20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200" i="0" dirty="0">
                              <a:solidFill>
                                <a:srgbClr val="C00000"/>
                              </a:solidFill>
                            </a:rPr>
                            <a:t>(lgN)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>
                              <a:solidFill>
                                <a:srgbClr val="C00000"/>
                              </a:solidFill>
                            </a:rPr>
                            <a:t>Shown here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0791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General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i="1" dirty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200" b="1" i="1" dirty="0" err="1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200" b="1" i="1" dirty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6" name="Table 1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5296406"/>
                  </p:ext>
                </p:extLst>
              </p:nvPr>
            </p:nvGraphicFramePr>
            <p:xfrm>
              <a:off x="1676400" y="5334000"/>
              <a:ext cx="3715914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4032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4679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Case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Discussion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Time complexity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Example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Best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rgbClr val="C00000"/>
                              </a:solidFill>
                            </a:rPr>
                            <a:t>1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82667" t="-171111" r="-128000" b="-28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aseline="0" dirty="0" smtClean="0">
                              <a:solidFill>
                                <a:srgbClr val="C00000"/>
                              </a:solidFill>
                            </a:rPr>
                            <a:t>insert B (not V)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Worst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rgbClr val="C00000"/>
                              </a:solidFill>
                            </a:rPr>
                            <a:t>Height of heap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82667" t="-162667" r="-128000" b="-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rgbClr val="C00000"/>
                              </a:solidFill>
                            </a:rPr>
                            <a:t>Shown here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General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b="1" i="1" dirty="0" smtClean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200" b="1" i="1" dirty="0" err="1" smtClean="0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200" b="1" i="1" dirty="0" smtClean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  <a:endParaRPr lang="en-US" sz="1200" b="1" i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37" name="Table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22606"/>
              </p:ext>
            </p:extLst>
          </p:nvPr>
        </p:nvGraphicFramePr>
        <p:xfrm>
          <a:off x="2438407" y="838200"/>
          <a:ext cx="7623107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7155">
                  <a:extLst>
                    <a:ext uri="{9D8B030D-6E8A-4147-A177-3AD203B41FA5}">
                      <a16:colId xmlns:a16="http://schemas.microsoft.com/office/drawing/2014/main" val="3234232936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FF0000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Original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Increase and Put V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iter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200" b="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chemeClr val="tx1"/>
                          </a:solidFill>
                        </a:rPr>
                        <a:t>iter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100" b="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iter,Final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TextBox 55">
            <a:extLst>
              <a:ext uri="{FF2B5EF4-FFF2-40B4-BE49-F238E27FC236}">
                <a16:creationId xmlns:a16="http://schemas.microsoft.com/office/drawing/2014/main" id="{5742C0E9-8032-4B3E-B2DB-F4F00EBFDE8C}"/>
              </a:ext>
            </a:extLst>
          </p:cNvPr>
          <p:cNvSpPr txBox="1"/>
          <p:nvPr/>
        </p:nvSpPr>
        <p:spPr>
          <a:xfrm>
            <a:off x="10110778" y="2477870"/>
            <a:ext cx="1905001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dirty="0"/>
              <a:t>Canvas format for the answer:  (index, value) of updated nodes in result heap, listed in increasing order of indexes:</a:t>
            </a:r>
          </a:p>
          <a:p>
            <a:r>
              <a:rPr lang="en-US" sz="1300" dirty="0"/>
              <a:t>(1,V),(3,T),(6,O),(13,M)</a:t>
            </a:r>
          </a:p>
          <a:p>
            <a:r>
              <a:rPr lang="en-US" sz="1300" dirty="0"/>
              <a:t>also ok:</a:t>
            </a:r>
          </a:p>
          <a:p>
            <a:r>
              <a:rPr lang="en-US" sz="1300" dirty="0"/>
              <a:t>(1,V)(3,T)(6,O)(13,M)</a:t>
            </a:r>
          </a:p>
        </p:txBody>
      </p:sp>
    </p:spTree>
    <p:extLst>
      <p:ext uri="{BB962C8B-B14F-4D97-AF65-F5344CB8AC3E}">
        <p14:creationId xmlns:p14="http://schemas.microsoft.com/office/powerpoint/2010/main" val="3174030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752" y="1"/>
            <a:ext cx="8229600" cy="682467"/>
          </a:xfrm>
        </p:spPr>
        <p:txBody>
          <a:bodyPr/>
          <a:lstStyle/>
          <a:p>
            <a:r>
              <a:rPr lang="en-US" sz="2800" dirty="0" err="1"/>
              <a:t>sinkDown</a:t>
            </a:r>
            <a:r>
              <a:rPr lang="en-US" sz="2800" dirty="0"/>
              <a:t>(</a:t>
            </a:r>
            <a:r>
              <a:rPr lang="en-US" sz="3200" dirty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579481" y="844587"/>
            <a:ext cx="1916540" cy="26152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82093" y="4040051"/>
            <a:ext cx="45350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Applications/Usage:</a:t>
            </a:r>
          </a:p>
          <a:p>
            <a:pPr marL="285750" indent="-285750">
              <a:buFontTx/>
              <a:buChar char="-"/>
            </a:pPr>
            <a:r>
              <a:rPr lang="en-US" dirty="0"/>
              <a:t>Priority changed due to data update (e.g. patient feels better)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Fixing the heap after a remove operation (</a:t>
            </a:r>
            <a:r>
              <a:rPr lang="en-US" dirty="0" err="1"/>
              <a:t>removeMax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/>
              <a:t>One of the cases for removing a non-root node (similar to </a:t>
            </a:r>
            <a:r>
              <a:rPr lang="en-US" dirty="0" err="1"/>
              <a:t>removeMax</a:t>
            </a:r>
            <a:r>
              <a:rPr lang="en-US" dirty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/>
              <a:t>Main operation used for building a heap with the </a:t>
            </a:r>
            <a:r>
              <a:rPr lang="en-US" dirty="0" err="1"/>
              <a:t>BottomUp</a:t>
            </a:r>
            <a:r>
              <a:rPr lang="en-US" dirty="0"/>
              <a:t> method.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1624" y="1023905"/>
            <a:ext cx="15745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 </a:t>
            </a:r>
            <a:r>
              <a:rPr lang="en-US" dirty="0" err="1"/>
              <a:t>lg</a:t>
            </a:r>
            <a:r>
              <a:rPr lang="en-US" dirty="0"/>
              <a:t>(N) )</a:t>
            </a:r>
            <a:endParaRPr lang="en-US" sz="1600" dirty="0"/>
          </a:p>
          <a:p>
            <a:r>
              <a:rPr lang="en-US" sz="1400" dirty="0"/>
              <a:t>(Only the red links are explored)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1548229" y="728246"/>
            <a:ext cx="4419600" cy="3386554"/>
            <a:chOff x="4724400" y="3429000"/>
            <a:chExt cx="4419600" cy="3386554"/>
          </a:xfrm>
        </p:grpSpPr>
        <p:grpSp>
          <p:nvGrpSpPr>
            <p:cNvPr id="174" name="Group 173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6488406" y="3444703"/>
                <a:ext cx="667046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Calibri"/>
                  </a:rPr>
                  <a:t>T</a:t>
                </a:r>
                <a:r>
                  <a:rPr lang="en-US" sz="2000" dirty="0">
                    <a:solidFill>
                      <a:srgbClr val="FF0000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195" name="Straight Connector 194"/>
              <p:cNvCxnSpPr>
                <a:stCxn id="187" idx="4"/>
                <a:endCxn id="188" idx="0"/>
              </p:cNvCxnSpPr>
              <p:nvPr/>
            </p:nvCxnSpPr>
            <p:spPr>
              <a:xfrm flipH="1">
                <a:off x="5562600" y="3910833"/>
                <a:ext cx="1259329" cy="37207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>
                <a:stCxn id="187" idx="4"/>
                <a:endCxn id="190" idx="0"/>
              </p:cNvCxnSpPr>
              <p:nvPr/>
            </p:nvCxnSpPr>
            <p:spPr>
              <a:xfrm>
                <a:off x="6821929" y="3910833"/>
                <a:ext cx="1255271" cy="35636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>
                <a:stCxn id="192" idx="0"/>
                <a:endCxn id="188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>
                <a:stCxn id="194" idx="4"/>
                <a:endCxn id="193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>
                <a:stCxn id="188" idx="4"/>
                <a:endCxn id="191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>
                <a:stCxn id="190" idx="4"/>
                <a:endCxn id="189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>
                <a:stCxn id="190" idx="4"/>
                <a:endCxn id="194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Oval 201"/>
              <p:cNvSpPr/>
              <p:nvPr/>
            </p:nvSpPr>
            <p:spPr>
              <a:xfrm>
                <a:off x="63246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206" name="Straight Connector 205"/>
              <p:cNvCxnSpPr>
                <a:stCxn id="204" idx="0"/>
                <a:endCxn id="191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>
                <a:stCxn id="191" idx="4"/>
                <a:endCxn id="203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>
                <a:stCxn id="192" idx="4"/>
                <a:endCxn id="202" idx="0"/>
              </p:cNvCxnSpPr>
              <p:nvPr/>
            </p:nvCxnSpPr>
            <p:spPr>
              <a:xfrm>
                <a:off x="6172200" y="5692381"/>
                <a:ext cx="381000" cy="4103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192" idx="4"/>
                <a:endCxn id="205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TextBox 174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6172200" y="706297"/>
            <a:ext cx="4419600" cy="3386554"/>
            <a:chOff x="4724400" y="3429000"/>
            <a:chExt cx="4419600" cy="3386554"/>
          </a:xfrm>
        </p:grpSpPr>
        <p:grpSp>
          <p:nvGrpSpPr>
            <p:cNvPr id="211" name="Group 210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224" name="Oval 223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C</a:t>
                </a: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232" name="Straight Connector 231"/>
              <p:cNvCxnSpPr>
                <a:stCxn id="224" idx="4"/>
                <a:endCxn id="225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>
                <a:stCxn id="224" idx="4"/>
                <a:endCxn id="227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>
                <a:stCxn id="229" idx="0"/>
                <a:endCxn id="225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>
                <a:stCxn id="231" idx="4"/>
                <a:endCxn id="230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>
                <a:stCxn id="225" idx="4"/>
                <a:endCxn id="228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>
                <a:stCxn id="227" idx="4"/>
                <a:endCxn id="226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stCxn id="227" idx="4"/>
                <a:endCxn id="231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Oval 238"/>
              <p:cNvSpPr/>
              <p:nvPr/>
            </p:nvSpPr>
            <p:spPr>
              <a:xfrm>
                <a:off x="63246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B</a:t>
                </a:r>
              </a:p>
            </p:txBody>
          </p:sp>
          <p:cxnSp>
            <p:nvCxnSpPr>
              <p:cNvPr id="243" name="Straight Connector 242"/>
              <p:cNvCxnSpPr>
                <a:stCxn id="241" idx="0"/>
                <a:endCxn id="228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>
                <a:stCxn id="228" idx="4"/>
                <a:endCxn id="240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>
                <a:stCxn id="229" idx="4"/>
                <a:endCxn id="239" idx="0"/>
              </p:cNvCxnSpPr>
              <p:nvPr/>
            </p:nvCxnSpPr>
            <p:spPr>
              <a:xfrm>
                <a:off x="6172200" y="5692381"/>
                <a:ext cx="381000" cy="41039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stCxn id="229" idx="4"/>
                <a:endCxn id="242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2" name="TextBox 211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  <p:sp>
        <p:nvSpPr>
          <p:cNvPr id="247" name="Content Placeholder 2"/>
          <p:cNvSpPr>
            <a:spLocks noGrp="1"/>
          </p:cNvSpPr>
          <p:nvPr>
            <p:ph idx="1"/>
          </p:nvPr>
        </p:nvSpPr>
        <p:spPr>
          <a:xfrm>
            <a:off x="1503578" y="4036879"/>
            <a:ext cx="4503223" cy="2783012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Assume node p is smaller than one (or both) of his children, AND</a:t>
            </a:r>
            <a:r>
              <a:rPr lang="en-US" sz="1800" b="1" i="1" dirty="0"/>
              <a:t> the subtrees rooted at the children are heaps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Make the entire tree rooted at p be a heap:</a:t>
            </a:r>
          </a:p>
          <a:p>
            <a:pPr>
              <a:buFontTx/>
              <a:buChar char="-"/>
            </a:pPr>
            <a:r>
              <a:rPr lang="en-US" sz="1800" dirty="0"/>
              <a:t>Repeatedly exchange items as needed, between a ‘bad’ node and his </a:t>
            </a:r>
            <a:r>
              <a:rPr lang="en-US" sz="1800" b="1" u="sng" dirty="0"/>
              <a:t>largest</a:t>
            </a:r>
            <a:r>
              <a:rPr lang="en-US" sz="1800" dirty="0"/>
              <a:t> child, starting at p. </a:t>
            </a:r>
          </a:p>
          <a:p>
            <a:pPr>
              <a:buFontTx/>
              <a:buChar char="-"/>
            </a:pPr>
            <a:r>
              <a:rPr lang="en-US" sz="1800" dirty="0"/>
              <a:t>Stop when in good place (parent is larger than both children) or it has no children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27675" y="733388"/>
            <a:ext cx="19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Assume heap, and value of node changes: T-&gt;B . </a:t>
            </a:r>
          </a:p>
        </p:txBody>
      </p:sp>
      <p:cxnSp>
        <p:nvCxnSpPr>
          <p:cNvPr id="248" name="Straight Connector 247"/>
          <p:cNvCxnSpPr>
            <a:endCxn id="187" idx="0"/>
          </p:cNvCxnSpPr>
          <p:nvPr/>
        </p:nvCxnSpPr>
        <p:spPr>
          <a:xfrm flipH="1">
            <a:off x="4026758" y="555696"/>
            <a:ext cx="373270" cy="17255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>
            <a:endCxn id="224" idx="0"/>
          </p:cNvCxnSpPr>
          <p:nvPr/>
        </p:nvCxnSpPr>
        <p:spPr>
          <a:xfrm flipH="1">
            <a:off x="8686801" y="518041"/>
            <a:ext cx="397199" cy="18825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7" idx="1"/>
          </p:cNvCxnSpPr>
          <p:nvPr/>
        </p:nvCxnSpPr>
        <p:spPr>
          <a:xfrm>
            <a:off x="3790922" y="796509"/>
            <a:ext cx="235836" cy="302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6B055A9-DA34-8596-D0A4-1AAD078BD911}"/>
                  </a:ext>
                </a:extLst>
              </p14:cNvPr>
              <p14:cNvContentPartPr/>
              <p14:nvPr/>
            </p14:nvContentPartPr>
            <p14:xfrm>
              <a:off x="2638080" y="1687680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6B055A9-DA34-8596-D0A4-1AAD078BD9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2240" y="1624320"/>
                <a:ext cx="31680" cy="1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568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0"/>
            <a:ext cx="4572000" cy="1447800"/>
          </a:xfrm>
        </p:spPr>
        <p:txBody>
          <a:bodyPr/>
          <a:lstStyle/>
          <a:p>
            <a:pPr algn="l"/>
            <a:r>
              <a:rPr lang="en-US" sz="2800" dirty="0" err="1">
                <a:solidFill>
                  <a:srgbClr val="FF0000"/>
                </a:solidFill>
              </a:rPr>
              <a:t>sinkDown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A,p,N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/>
              <a:t>Decrease key</a:t>
            </a:r>
            <a:br>
              <a:rPr lang="en-US" sz="2800" dirty="0"/>
            </a:br>
            <a:r>
              <a:rPr lang="en-US" sz="2000" dirty="0"/>
              <a:t>(Max-</a:t>
            </a:r>
            <a:r>
              <a:rPr lang="en-US" sz="2000" dirty="0" err="1"/>
              <a:t>Heapify</a:t>
            </a:r>
            <a:r>
              <a:rPr lang="en-US" sz="2000" dirty="0"/>
              <a:t>/fix-down/float-down)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533" y="1450039"/>
            <a:ext cx="4702964" cy="442135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/>
              <a:t>Makes the tree rooted at index p be a heap. </a:t>
            </a:r>
          </a:p>
          <a:p>
            <a:pPr lvl="1"/>
            <a:r>
              <a:rPr lang="en-US" sz="1600" dirty="0"/>
              <a:t>Assumes the left and the right subtrees are heaps. </a:t>
            </a:r>
          </a:p>
          <a:p>
            <a:pPr lvl="1"/>
            <a:r>
              <a:rPr lang="en-US" sz="1400" dirty="0"/>
              <a:t>Also used to restore the heap when the key, from position p, decreased.</a:t>
            </a:r>
          </a:p>
          <a:p>
            <a:r>
              <a:rPr lang="en-US" sz="1800" dirty="0"/>
              <a:t>How:</a:t>
            </a:r>
          </a:p>
          <a:p>
            <a:pPr lvl="1"/>
            <a:r>
              <a:rPr lang="en-US" sz="1600" dirty="0"/>
              <a:t>Repeatedly exchange items as needed, between a node and his </a:t>
            </a:r>
            <a:r>
              <a:rPr lang="en-US" sz="1600" b="1" u="sng" dirty="0"/>
              <a:t>largest</a:t>
            </a:r>
            <a:r>
              <a:rPr lang="en-US" sz="1600" dirty="0"/>
              <a:t> child, starting at p. </a:t>
            </a:r>
          </a:p>
          <a:p>
            <a:r>
              <a:rPr lang="en-US" sz="1800" dirty="0"/>
              <a:t>E.g.:    T(root value) is decreased to B.</a:t>
            </a:r>
          </a:p>
          <a:p>
            <a:r>
              <a:rPr lang="en-US" sz="1800" dirty="0"/>
              <a:t>B will move down until in a good position.</a:t>
            </a:r>
          </a:p>
          <a:p>
            <a:pPr lvl="1"/>
            <a:r>
              <a:rPr lang="en-US" sz="1600" dirty="0"/>
              <a:t>S&gt;O &amp;&amp; S&gt;B =&gt; S &lt;-&gt; B</a:t>
            </a:r>
          </a:p>
          <a:p>
            <a:pPr lvl="1"/>
            <a:r>
              <a:rPr lang="en-US" sz="1600" dirty="0"/>
              <a:t>R&gt;G &amp;&amp; R&gt;B =&gt; R &lt;-&gt; B</a:t>
            </a:r>
          </a:p>
          <a:p>
            <a:pPr lvl="1"/>
            <a:r>
              <a:rPr lang="en-US" sz="1600" dirty="0"/>
              <a:t>C&gt;A &amp;&amp; C&gt;B =&gt; C &lt;-&gt; B</a:t>
            </a:r>
          </a:p>
          <a:p>
            <a:pPr lvl="1"/>
            <a:r>
              <a:rPr lang="en-US" sz="1600" dirty="0"/>
              <a:t>No left or right children (or ) =&gt;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9722" y="120574"/>
            <a:ext cx="4029807" cy="2446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// push down DATA from node at index p if needed</a:t>
            </a:r>
          </a:p>
          <a:p>
            <a:r>
              <a:rPr lang="en-US" sz="1600" b="1" i="1" dirty="0" err="1"/>
              <a:t>sinkDown</a:t>
            </a:r>
            <a:r>
              <a:rPr lang="en-US" sz="1600" b="1" i="1" dirty="0"/>
              <a:t>(</a:t>
            </a:r>
            <a:r>
              <a:rPr lang="en-US" sz="1600" b="1" i="1" dirty="0" err="1"/>
              <a:t>int</a:t>
            </a:r>
            <a:r>
              <a:rPr lang="en-US" sz="1600" b="1" i="1" dirty="0"/>
              <a:t>* A, </a:t>
            </a:r>
            <a:r>
              <a:rPr lang="en-US" sz="1600" b="1" i="1" dirty="0" err="1"/>
              <a:t>int</a:t>
            </a:r>
            <a:r>
              <a:rPr lang="en-US" sz="1600" b="1" i="1" dirty="0"/>
              <a:t> p, </a:t>
            </a:r>
            <a:r>
              <a:rPr lang="en-US" sz="1600" b="1" i="1" dirty="0" err="1"/>
              <a:t>int</a:t>
            </a:r>
            <a:r>
              <a:rPr lang="en-US" sz="1600" b="1" i="1" dirty="0"/>
              <a:t> N</a:t>
            </a:r>
            <a:r>
              <a:rPr lang="en-US" sz="1600" i="1" u="sng" dirty="0"/>
              <a:t>)</a:t>
            </a:r>
            <a:r>
              <a:rPr lang="en-US" sz="1600" i="1" dirty="0"/>
              <a:t>     - O(</a:t>
            </a:r>
            <a:r>
              <a:rPr lang="en-US" sz="1600" i="1" dirty="0" err="1"/>
              <a:t>lgN</a:t>
            </a:r>
            <a:r>
              <a:rPr lang="en-US" sz="1600" i="1" dirty="0"/>
              <a:t>)</a:t>
            </a:r>
          </a:p>
          <a:p>
            <a:r>
              <a:rPr lang="en-US" sz="1600" i="1" dirty="0"/>
              <a:t>le = left(p)           </a:t>
            </a:r>
            <a:r>
              <a:rPr lang="en-US" sz="1400" i="1" dirty="0"/>
              <a:t>// index of left child of p</a:t>
            </a:r>
          </a:p>
          <a:p>
            <a:r>
              <a:rPr lang="en-US" sz="1600" i="1" dirty="0" err="1"/>
              <a:t>ri</a:t>
            </a:r>
            <a:r>
              <a:rPr lang="en-US" sz="1600" i="1" dirty="0"/>
              <a:t> = right(p) </a:t>
            </a:r>
            <a:r>
              <a:rPr lang="en-US" sz="1400" i="1" dirty="0"/>
              <a:t>// index of right child of p</a:t>
            </a:r>
          </a:p>
          <a:p>
            <a:r>
              <a:rPr lang="en-US" sz="1600" i="1" dirty="0" err="1"/>
              <a:t>imv</a:t>
            </a:r>
            <a:r>
              <a:rPr lang="en-US" sz="1600" i="1" dirty="0"/>
              <a:t> = </a:t>
            </a:r>
            <a:r>
              <a:rPr lang="en-US" sz="1600" i="1" dirty="0" err="1"/>
              <a:t>idxOfMaxValue</a:t>
            </a:r>
            <a:r>
              <a:rPr lang="en-US" sz="1600" i="1" dirty="0"/>
              <a:t>(</a:t>
            </a:r>
            <a:r>
              <a:rPr lang="en-US" sz="1600" i="1" dirty="0" err="1"/>
              <a:t>A,p,le,ri,N</a:t>
            </a:r>
            <a:r>
              <a:rPr lang="en-US" sz="1600" i="1" dirty="0"/>
              <a:t>)</a:t>
            </a:r>
          </a:p>
          <a:p>
            <a:r>
              <a:rPr lang="en-US" sz="1600" i="1" dirty="0"/>
              <a:t>if (</a:t>
            </a:r>
            <a:r>
              <a:rPr lang="en-US" sz="1600" i="1" dirty="0" err="1"/>
              <a:t>imv</a:t>
            </a:r>
            <a:r>
              <a:rPr lang="en-US" sz="1600" i="1" dirty="0"/>
              <a:t> != p) {</a:t>
            </a:r>
          </a:p>
          <a:p>
            <a:r>
              <a:rPr lang="en-US" sz="1600" i="1" dirty="0"/>
              <a:t>    swap  A[</a:t>
            </a:r>
            <a:r>
              <a:rPr lang="en-US" sz="1600" i="1" dirty="0" err="1"/>
              <a:t>imv</a:t>
            </a:r>
            <a:r>
              <a:rPr lang="en-US" sz="1600" i="1" dirty="0"/>
              <a:t>] ,  A[p]</a:t>
            </a:r>
          </a:p>
          <a:p>
            <a:r>
              <a:rPr lang="en-US" sz="1600" i="1" dirty="0"/>
              <a:t>    </a:t>
            </a:r>
            <a:r>
              <a:rPr lang="en-US" sz="1600" i="1" dirty="0" err="1"/>
              <a:t>sinkDown</a:t>
            </a:r>
            <a:r>
              <a:rPr lang="en-US" sz="1600" i="1" dirty="0"/>
              <a:t>(A, </a:t>
            </a:r>
            <a:r>
              <a:rPr lang="en-US" sz="1600" i="1" dirty="0" err="1"/>
              <a:t>imv</a:t>
            </a:r>
            <a:r>
              <a:rPr lang="en-US" sz="1600" i="1" dirty="0"/>
              <a:t>, N)</a:t>
            </a:r>
          </a:p>
          <a:p>
            <a:r>
              <a:rPr lang="en-US" sz="1600" i="1" dirty="0"/>
              <a:t>}</a:t>
            </a:r>
          </a:p>
          <a:p>
            <a:r>
              <a:rPr lang="en-US" sz="1100" i="1" dirty="0"/>
              <a:t>//</a:t>
            </a:r>
            <a:r>
              <a:rPr lang="en-US" sz="1100" i="1" dirty="0" err="1"/>
              <a:t>idxOfMaxValue</a:t>
            </a:r>
            <a:r>
              <a:rPr lang="en-US" sz="1100" i="1" dirty="0"/>
              <a:t> MUST check that left and right are valid indexes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8762343" y="4124563"/>
            <a:ext cx="29232" cy="9332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oup 150"/>
          <p:cNvGrpSpPr/>
          <p:nvPr/>
        </p:nvGrpSpPr>
        <p:grpSpPr>
          <a:xfrm>
            <a:off x="6239774" y="3429000"/>
            <a:ext cx="4419600" cy="3386554"/>
            <a:chOff x="4724400" y="3429000"/>
            <a:chExt cx="4419600" cy="3386554"/>
          </a:xfrm>
        </p:grpSpPr>
        <p:grpSp>
          <p:nvGrpSpPr>
            <p:cNvPr id="152" name="Group 151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165" name="Oval 164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0000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173" name="Straight Connector 172"/>
              <p:cNvCxnSpPr>
                <a:stCxn id="165" idx="4"/>
                <a:endCxn id="166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>
                <a:stCxn id="165" idx="4"/>
                <a:endCxn id="168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>
                <a:stCxn id="170" idx="0"/>
                <a:endCxn id="166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2" idx="4"/>
                <a:endCxn id="171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>
                <a:stCxn id="166" idx="4"/>
                <a:endCxn id="169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>
                <a:stCxn id="168" idx="4"/>
                <a:endCxn id="167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>
                <a:stCxn id="168" idx="4"/>
                <a:endCxn id="172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0" name="Oval 179"/>
              <p:cNvSpPr/>
              <p:nvPr/>
            </p:nvSpPr>
            <p:spPr>
              <a:xfrm>
                <a:off x="6257026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184" name="Straight Connector 183"/>
              <p:cNvCxnSpPr>
                <a:stCxn id="182" idx="0"/>
                <a:endCxn id="169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>
                <a:stCxn id="169" idx="4"/>
                <a:endCxn id="181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>
                <a:stCxn id="170" idx="4"/>
                <a:endCxn id="180" idx="0"/>
              </p:cNvCxnSpPr>
              <p:nvPr/>
            </p:nvCxnSpPr>
            <p:spPr>
              <a:xfrm>
                <a:off x="6172200" y="5692381"/>
                <a:ext cx="313426" cy="41039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>
                <a:stCxn id="170" idx="4"/>
                <a:endCxn id="183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TextBox 152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16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209" y="76200"/>
            <a:ext cx="3698960" cy="917730"/>
          </a:xfrm>
        </p:spPr>
        <p:txBody>
          <a:bodyPr/>
          <a:lstStyle/>
          <a:p>
            <a:pPr algn="l"/>
            <a:r>
              <a:rPr lang="en-US" sz="2000" dirty="0" err="1"/>
              <a:t>sinkDown</a:t>
            </a:r>
            <a:r>
              <a:rPr lang="en-US" sz="2000" dirty="0"/>
              <a:t>(</a:t>
            </a:r>
            <a:r>
              <a:rPr lang="en-US" sz="2000" dirty="0" err="1"/>
              <a:t>A,p,N</a:t>
            </a:r>
            <a:r>
              <a:rPr lang="en-US" sz="2000" dirty="0"/>
              <a:t>)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        </a:t>
            </a:r>
            <a:r>
              <a:rPr lang="en-US" sz="2000" dirty="0" err="1">
                <a:solidFill>
                  <a:srgbClr val="FF0000"/>
                </a:solidFill>
              </a:rPr>
              <a:t>idxOfMaxValue</a:t>
            </a:r>
            <a:r>
              <a:rPr lang="en-US" sz="2000" dirty="0">
                <a:solidFill>
                  <a:srgbClr val="FF0000"/>
                </a:solidFill>
              </a:rPr>
              <a:t>  code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        </a:t>
            </a:r>
            <a:r>
              <a:rPr lang="en-US" sz="2000" dirty="0" err="1">
                <a:solidFill>
                  <a:srgbClr val="FF0000"/>
                </a:solidFill>
              </a:rPr>
              <a:t>Code</a:t>
            </a:r>
            <a:r>
              <a:rPr lang="en-US" sz="2000" dirty="0">
                <a:solidFill>
                  <a:srgbClr val="FF0000"/>
                </a:solidFill>
              </a:rPr>
              <a:t> tracing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1132051"/>
            <a:ext cx="5791679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200" dirty="0" err="1">
                <a:cs typeface="Courier New" panose="02070309020205020404" pitchFamily="49" charset="0"/>
              </a:rPr>
              <a:t>idxOfMaxValue</a:t>
            </a:r>
            <a:r>
              <a:rPr lang="en-US" sz="1200" dirty="0">
                <a:cs typeface="Courier New" panose="02070309020205020404" pitchFamily="49" charset="0"/>
              </a:rPr>
              <a:t> MUST check valid indexes le&lt;=N and </a:t>
            </a:r>
            <a:r>
              <a:rPr lang="en-US" sz="1200" dirty="0" err="1">
                <a:cs typeface="Courier New" panose="02070309020205020404" pitchFamily="49" charset="0"/>
              </a:rPr>
              <a:t>ri</a:t>
            </a:r>
            <a:r>
              <a:rPr lang="en-US" sz="1200" dirty="0">
                <a:cs typeface="Courier New" panose="02070309020205020404" pitchFamily="49" charset="0"/>
              </a:rPr>
              <a:t>&lt;=N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idxOfMaxValue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(int*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le,int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ri,int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=p; </a:t>
            </a:r>
            <a:r>
              <a:rPr lang="en-US" sz="1200" dirty="0">
                <a:cs typeface="Courier New" panose="02070309020205020404" pitchFamily="49" charset="0"/>
              </a:rPr>
              <a:t>// so far p is the index of the largest value</a:t>
            </a:r>
          </a:p>
          <a:p>
            <a:r>
              <a:rPr lang="en-US" sz="1200" dirty="0">
                <a:cs typeface="Courier New" panose="02070309020205020404" pitchFamily="49" charset="0"/>
              </a:rPr>
              <a:t>          </a:t>
            </a:r>
          </a:p>
          <a:p>
            <a:r>
              <a:rPr lang="en-US" sz="1200" dirty="0">
                <a:cs typeface="Courier New" panose="02070309020205020404" pitchFamily="49" charset="0"/>
              </a:rPr>
              <a:t>         // there is a left child and he is bigger than the parent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le≤N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)&amp;&amp;(A[le]&gt;A[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le;  </a:t>
            </a:r>
            <a:r>
              <a:rPr lang="en-US" sz="1200" dirty="0">
                <a:cs typeface="Courier New" panose="02070309020205020404" pitchFamily="49" charset="0"/>
              </a:rPr>
              <a:t>// set </a:t>
            </a:r>
            <a:r>
              <a:rPr lang="en-US" sz="1200" dirty="0" err="1">
                <a:cs typeface="Courier New" panose="02070309020205020404" pitchFamily="49" charset="0"/>
              </a:rPr>
              <a:t>imv</a:t>
            </a:r>
            <a:r>
              <a:rPr lang="en-US" sz="1200" dirty="0">
                <a:cs typeface="Courier New" panose="02070309020205020404" pitchFamily="49" charset="0"/>
              </a:rPr>
              <a:t> to index of left child</a:t>
            </a:r>
            <a:endParaRPr lang="en-US" sz="1400" dirty="0">
              <a:cs typeface="Courier New" panose="02070309020205020404" pitchFamily="49" charset="0"/>
            </a:endParaRPr>
          </a:p>
          <a:p>
            <a:r>
              <a:rPr lang="en-US" sz="1200" dirty="0">
                <a:cs typeface="Courier New" panose="02070309020205020404" pitchFamily="49" charset="0"/>
              </a:rPr>
              <a:t>         </a:t>
            </a:r>
          </a:p>
          <a:p>
            <a:r>
              <a:rPr lang="en-US" sz="1200" dirty="0">
                <a:cs typeface="Courier New" panose="02070309020205020404" pitchFamily="49" charset="0"/>
              </a:rPr>
              <a:t>          // There is a right child and it is bigger than max value seen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((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ri≤N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)&amp;&amp;(A[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]&gt;A[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200" dirty="0">
                <a:cs typeface="Courier New" panose="02070309020205020404" pitchFamily="49" charset="0"/>
              </a:rPr>
              <a:t>// set </a:t>
            </a:r>
            <a:r>
              <a:rPr lang="en-US" sz="1200" dirty="0" err="1">
                <a:cs typeface="Courier New" panose="02070309020205020404" pitchFamily="49" charset="0"/>
              </a:rPr>
              <a:t>imv</a:t>
            </a:r>
            <a:r>
              <a:rPr lang="en-US" sz="1200" dirty="0">
                <a:cs typeface="Courier New" panose="02070309020205020404" pitchFamily="49" charset="0"/>
              </a:rPr>
              <a:t> to index of left child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6333" y="4151371"/>
            <a:ext cx="5019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Trace the code for </a:t>
            </a:r>
            <a:r>
              <a:rPr lang="en-US" sz="1400" dirty="0" err="1"/>
              <a:t>sinkDown</a:t>
            </a:r>
            <a:r>
              <a:rPr lang="en-US" sz="1400" dirty="0"/>
              <a:t>(A,1,12) , i.e. N=12, p=1 and A[1] is B.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248401" y="119150"/>
            <a:ext cx="4425589" cy="1977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sinkDown</a:t>
            </a:r>
            <a:r>
              <a:rPr lang="en-US" sz="1400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i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A,p,N</a:t>
            </a:r>
            <a:r>
              <a:rPr lang="en-US" sz="1400" i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 - O(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lgN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le = left(p)  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left child of p</a:t>
            </a:r>
          </a:p>
          <a:p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= right(p) 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 right child of p</a:t>
            </a:r>
          </a:p>
          <a:p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idxOfMaxValue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A,p,le,ri,N</a:t>
            </a:r>
            <a:r>
              <a:rPr lang="en-US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!= p){</a:t>
            </a:r>
          </a:p>
          <a:p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swap A[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imv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] , A[p]</a:t>
            </a:r>
          </a:p>
          <a:p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sinkDown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A,imv,N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050" i="1" dirty="0"/>
              <a:t>//</a:t>
            </a:r>
            <a:r>
              <a:rPr lang="en-US" sz="1050" i="1" dirty="0" err="1"/>
              <a:t>idxOfMaxValue</a:t>
            </a:r>
            <a:r>
              <a:rPr lang="en-US" sz="1050" i="1" dirty="0"/>
              <a:t> MUST check that left and right are valid indexes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6239774" y="3429000"/>
            <a:ext cx="4419600" cy="3386554"/>
            <a:chOff x="4724400" y="3429000"/>
            <a:chExt cx="4419600" cy="3386554"/>
          </a:xfrm>
        </p:grpSpPr>
        <p:grpSp>
          <p:nvGrpSpPr>
            <p:cNvPr id="70" name="Group 69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b="1" dirty="0">
                    <a:solidFill>
                      <a:srgbClr val="FF0000"/>
                    </a:solidFill>
                    <a:latin typeface="Calibri"/>
                  </a:rPr>
                  <a:t>B</a:t>
                </a: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137" name="Straight Connector 136"/>
              <p:cNvCxnSpPr>
                <a:stCxn id="129" idx="4"/>
                <a:endCxn id="130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>
                <a:stCxn id="129" idx="4"/>
                <a:endCxn id="132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stCxn id="134" idx="0"/>
                <a:endCxn id="130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36" idx="4"/>
                <a:endCxn id="135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0" idx="4"/>
                <a:endCxn id="133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32" idx="4"/>
                <a:endCxn id="131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stCxn id="132" idx="4"/>
                <a:endCxn id="136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Oval 143"/>
              <p:cNvSpPr/>
              <p:nvPr/>
            </p:nvSpPr>
            <p:spPr>
              <a:xfrm>
                <a:off x="6257026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148" name="Straight Connector 147"/>
              <p:cNvCxnSpPr>
                <a:stCxn id="146" idx="0"/>
                <a:endCxn id="133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>
                <a:stCxn id="133" idx="4"/>
                <a:endCxn id="145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>
                <a:stCxn id="134" idx="4"/>
                <a:endCxn id="144" idx="0"/>
              </p:cNvCxnSpPr>
              <p:nvPr/>
            </p:nvCxnSpPr>
            <p:spPr>
              <a:xfrm>
                <a:off x="6172200" y="5692381"/>
                <a:ext cx="313426" cy="41039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>
                <a:stCxn id="134" idx="4"/>
                <a:endCxn id="147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139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3962400" cy="533400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Remove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04" y="1676400"/>
            <a:ext cx="4611111" cy="180797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is a heap with 12 items. </a:t>
            </a:r>
          </a:p>
          <a:p>
            <a:pPr marL="0" indent="0">
              <a:buNone/>
            </a:pPr>
            <a:r>
              <a:rPr lang="en-US" sz="2000" dirty="0"/>
              <a:t>How will a </a:t>
            </a:r>
            <a:r>
              <a:rPr lang="en-US" sz="2000" b="1" dirty="0"/>
              <a:t>heap with 11 items look like</a:t>
            </a:r>
            <a:r>
              <a:rPr lang="en-US" sz="2000" dirty="0"/>
              <a:t>? </a:t>
            </a:r>
          </a:p>
          <a:p>
            <a:pPr>
              <a:buFontTx/>
              <a:buChar char="-"/>
            </a:pPr>
            <a:r>
              <a:rPr lang="en-US" sz="1800" dirty="0"/>
              <a:t>What node will disappear?  Think about the nodes, not the data  in them.</a:t>
            </a:r>
          </a:p>
          <a:p>
            <a:pPr marL="0" indent="0">
              <a:buNone/>
            </a:pPr>
            <a:r>
              <a:rPr lang="en-US" sz="2000" dirty="0"/>
              <a:t>Where is the record with the highest key?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16857"/>
              </p:ext>
            </p:extLst>
          </p:nvPr>
        </p:nvGraphicFramePr>
        <p:xfrm>
          <a:off x="1524000" y="685800"/>
          <a:ext cx="4532774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5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8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3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9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5811130" y="76200"/>
            <a:ext cx="8162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 is 12</a:t>
            </a:r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 flipH="1">
            <a:off x="5867400" y="445532"/>
            <a:ext cx="351854" cy="3164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1791947" y="3399158"/>
            <a:ext cx="4419600" cy="3386554"/>
            <a:chOff x="4724400" y="3429000"/>
            <a:chExt cx="4419600" cy="3386554"/>
          </a:xfrm>
        </p:grpSpPr>
        <p:grpSp>
          <p:nvGrpSpPr>
            <p:cNvPr id="69" name="Group 68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86" name="Oval 85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T</a:t>
                </a: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95" name="Straight Connector 94"/>
              <p:cNvCxnSpPr>
                <a:stCxn id="86" idx="4"/>
                <a:endCxn id="87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86" idx="4"/>
                <a:endCxn id="89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92" idx="0"/>
                <a:endCxn id="87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94" idx="4"/>
                <a:endCxn id="93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87" idx="4"/>
                <a:endCxn id="90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89" idx="4"/>
                <a:endCxn id="88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89" idx="4"/>
                <a:endCxn id="94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63246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106" name="Straight Connector 105"/>
              <p:cNvCxnSpPr>
                <a:stCxn id="104" idx="0"/>
                <a:endCxn id="90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90" idx="4"/>
                <a:endCxn id="103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92" idx="4"/>
                <a:endCxn id="102" idx="0"/>
              </p:cNvCxnSpPr>
              <p:nvPr/>
            </p:nvCxnSpPr>
            <p:spPr>
              <a:xfrm>
                <a:off x="6172200" y="5692381"/>
                <a:ext cx="3810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92" idx="4"/>
                <a:endCxn id="105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05076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588" y="34057"/>
            <a:ext cx="3099641" cy="444688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Remove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29800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33901"/>
              </p:ext>
            </p:extLst>
          </p:nvPr>
        </p:nvGraphicFramePr>
        <p:xfrm>
          <a:off x="1524000" y="582755"/>
          <a:ext cx="4532774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1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55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8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3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9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893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4953001" y="228601"/>
            <a:ext cx="745717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en-US" sz="1600" dirty="0"/>
              <a:t>N is 12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698717" y="474822"/>
            <a:ext cx="79408" cy="2197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2980"/>
              </p:ext>
            </p:extLst>
          </p:nvPr>
        </p:nvGraphicFramePr>
        <p:xfrm>
          <a:off x="6978412" y="562690"/>
          <a:ext cx="42672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7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32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8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76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22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0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Copy 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900" b="0" dirty="0" err="1">
                          <a:solidFill>
                            <a:schemeClr val="tx1"/>
                          </a:solidFill>
                        </a:rPr>
                        <a:t>sinkDown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 flipV="1">
            <a:off x="4129966" y="6019801"/>
            <a:ext cx="746834" cy="483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V="1">
            <a:off x="4251262" y="6082652"/>
            <a:ext cx="625538" cy="4407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246" idx="2"/>
            <a:endCxn id="240" idx="6"/>
          </p:cNvCxnSpPr>
          <p:nvPr/>
        </p:nvCxnSpPr>
        <p:spPr>
          <a:xfrm rot="10800000" flipH="1">
            <a:off x="4267200" y="3662065"/>
            <a:ext cx="76200" cy="2658070"/>
          </a:xfrm>
          <a:prstGeom prst="curvedConnector5">
            <a:avLst>
              <a:gd name="adj1" fmla="val -300000"/>
              <a:gd name="adj2" fmla="val 50000"/>
              <a:gd name="adj3" fmla="val 40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240" idx="1"/>
          </p:cNvCxnSpPr>
          <p:nvPr/>
        </p:nvCxnSpPr>
        <p:spPr>
          <a:xfrm rot="16200000" flipV="1">
            <a:off x="3252321" y="2796429"/>
            <a:ext cx="496514" cy="905154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3986575" y="4941886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 J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277525" y="2668148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 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2380" y="1832379"/>
            <a:ext cx="273902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remove(</a:t>
            </a:r>
            <a:r>
              <a:rPr lang="en-US" sz="1400" i="1" dirty="0" err="1"/>
              <a:t>int</a:t>
            </a:r>
            <a:r>
              <a:rPr lang="en-US" sz="1400" i="1" dirty="0"/>
              <a:t>* A, </a:t>
            </a:r>
            <a:r>
              <a:rPr lang="en-US" sz="1400" i="1" dirty="0" err="1"/>
              <a:t>int</a:t>
            </a:r>
            <a:r>
              <a:rPr lang="en-US" sz="1400" i="1" dirty="0"/>
              <a:t>* N) </a:t>
            </a:r>
            <a:r>
              <a:rPr lang="en-US" sz="1200" i="1" dirty="0"/>
              <a:t>// O(</a:t>
            </a:r>
            <a:r>
              <a:rPr lang="en-US" sz="1200" i="1" dirty="0" err="1"/>
              <a:t>lgN</a:t>
            </a:r>
            <a:r>
              <a:rPr lang="en-US" sz="1200" i="1" dirty="0"/>
              <a:t>)</a:t>
            </a:r>
            <a:endParaRPr lang="en-US" sz="1600" i="1" dirty="0"/>
          </a:p>
          <a:p>
            <a:r>
              <a:rPr lang="en-US" sz="1400" i="1" dirty="0">
                <a:solidFill>
                  <a:srgbClr val="FF0000"/>
                </a:solidFill>
              </a:rPr>
              <a:t>   swap A[1] and  A[(*N)]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   (*N)=(*N)-1</a:t>
            </a:r>
            <a:r>
              <a:rPr lang="en-US" sz="1400" i="1" dirty="0"/>
              <a:t> </a:t>
            </a:r>
            <a:r>
              <a:rPr lang="en-US" sz="1200" i="1" dirty="0"/>
              <a:t>//permanent</a:t>
            </a:r>
            <a:endParaRPr lang="en-US" sz="1400" i="1" dirty="0"/>
          </a:p>
          <a:p>
            <a:r>
              <a:rPr lang="en-US" sz="1400" i="1" dirty="0"/>
              <a:t>  </a:t>
            </a:r>
            <a:r>
              <a:rPr lang="en-US" sz="1400" i="1" dirty="0" err="1"/>
              <a:t>sinkDown</a:t>
            </a:r>
            <a:r>
              <a:rPr lang="en-US" sz="1400" i="1" dirty="0"/>
              <a:t>(A,1, *N)  </a:t>
            </a:r>
          </a:p>
          <a:p>
            <a:r>
              <a:rPr lang="en-US" sz="1400" i="1" dirty="0"/>
              <a:t>  return A[(*N)+1]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0261819" y="152401"/>
            <a:ext cx="745717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tIns="0" bIns="0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N is 11</a:t>
            </a:r>
          </a:p>
        </p:txBody>
      </p:sp>
      <p:cxnSp>
        <p:nvCxnSpPr>
          <p:cNvPr id="181" name="Straight Arrow Connector 180"/>
          <p:cNvCxnSpPr>
            <a:stCxn id="180" idx="2"/>
          </p:cNvCxnSpPr>
          <p:nvPr/>
        </p:nvCxnSpPr>
        <p:spPr>
          <a:xfrm>
            <a:off x="10634677" y="398622"/>
            <a:ext cx="61512" cy="21978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urved Connector 181"/>
          <p:cNvCxnSpPr>
            <a:stCxn id="240" idx="3"/>
          </p:cNvCxnSpPr>
          <p:nvPr/>
        </p:nvCxnSpPr>
        <p:spPr>
          <a:xfrm rot="5400000">
            <a:off x="3147892" y="3898221"/>
            <a:ext cx="876619" cy="73391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13558" y="3524243"/>
            <a:ext cx="991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/>
              <a:t>sinkDown</a:t>
            </a:r>
            <a:r>
              <a:rPr lang="en-US" sz="1400" i="1" dirty="0"/>
              <a:t> 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3" name="Table 1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856080"/>
                  </p:ext>
                </p:extLst>
              </p:nvPr>
            </p:nvGraphicFramePr>
            <p:xfrm>
              <a:off x="7511812" y="1817162"/>
              <a:ext cx="3765788" cy="1535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90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2601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260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346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95166"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Discussion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aseline="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Time Complexity</a:t>
                          </a:r>
                          <a:endParaRPr lang="en-US" sz="1100" dirty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Example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516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Best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1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100" i="0" dirty="0"/>
                            <a:t>(1)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50" dirty="0"/>
                            <a:t>All items have the same value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516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Worst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Height of 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1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100" i="0" dirty="0"/>
                            <a:t>(lgN)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50" dirty="0"/>
                            <a:t>Content of last node was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719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General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1&lt;=…&lt;=</a:t>
                          </a:r>
                          <a:r>
                            <a:rPr lang="en-US" sz="1100" dirty="0" err="1"/>
                            <a:t>lgN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1" i="1" dirty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100" b="1" i="1" dirty="0" err="1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100" b="1" i="1" dirty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3" name="Table 18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73856080"/>
                  </p:ext>
                </p:extLst>
              </p:nvPr>
            </p:nvGraphicFramePr>
            <p:xfrm>
              <a:off x="7511812" y="1817162"/>
              <a:ext cx="3765788" cy="15356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907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2601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260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23468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Discussion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aseline="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Time Complexity</a:t>
                          </a:r>
                          <a:endParaRPr lang="en-US" sz="1100" dirty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chemeClr val="accent6">
                                  <a:lumMod val="20000"/>
                                  <a:lumOff val="80000"/>
                                </a:schemeClr>
                              </a:solidFill>
                            </a:rPr>
                            <a:t>Example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Best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3684" t="-104412" r="-136842" b="-1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50" dirty="0"/>
                            <a:t>All items have the same value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Worst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Height of heap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73684" t="-198571" r="-136842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50" dirty="0"/>
                            <a:t>Content of last node was 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719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General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1&lt;=…&lt;=</a:t>
                          </a:r>
                          <a:r>
                            <a:rPr lang="en-US" sz="1100" dirty="0" err="1"/>
                            <a:t>lgN</a:t>
                          </a:r>
                          <a:endParaRPr lang="en-US" sz="11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b="1" i="1" dirty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100" b="1" i="1" dirty="0" err="1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100" b="1" i="1" dirty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88" name="Group 187"/>
          <p:cNvGrpSpPr/>
          <p:nvPr/>
        </p:nvGrpSpPr>
        <p:grpSpPr>
          <a:xfrm>
            <a:off x="6172200" y="3399159"/>
            <a:ext cx="4419600" cy="3386421"/>
            <a:chOff x="4724400" y="3429000"/>
            <a:chExt cx="4419600" cy="3386421"/>
          </a:xfrm>
        </p:grpSpPr>
        <p:grpSp>
          <p:nvGrpSpPr>
            <p:cNvPr id="189" name="Group 188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202" name="Oval 201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210" name="Straight Connector 209"/>
              <p:cNvCxnSpPr>
                <a:stCxn id="202" idx="4"/>
                <a:endCxn id="203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>
                <a:stCxn id="202" idx="4"/>
                <a:endCxn id="205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207" idx="0"/>
                <a:endCxn id="203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>
                <a:stCxn id="203" idx="4"/>
                <a:endCxn id="206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>
                <a:stCxn id="205" idx="4"/>
                <a:endCxn id="204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>
                <a:stCxn id="205" idx="4"/>
                <a:endCxn id="209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7" name="Oval 216"/>
              <p:cNvSpPr/>
              <p:nvPr/>
            </p:nvSpPr>
            <p:spPr>
              <a:xfrm>
                <a:off x="63246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221" name="Straight Connector 220"/>
              <p:cNvCxnSpPr>
                <a:stCxn id="219" idx="0"/>
                <a:endCxn id="206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>
                <a:stCxn id="206" idx="4"/>
                <a:endCxn id="218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>
                <a:stCxn id="207" idx="4"/>
                <a:endCxn id="217" idx="0"/>
              </p:cNvCxnSpPr>
              <p:nvPr/>
            </p:nvCxnSpPr>
            <p:spPr>
              <a:xfrm>
                <a:off x="6172200" y="5692381"/>
                <a:ext cx="3810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>
                <a:stCxn id="207" idx="4"/>
                <a:endCxn id="220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0" name="TextBox 189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00200" y="3429000"/>
            <a:ext cx="4419600" cy="3386554"/>
            <a:chOff x="4724400" y="3429000"/>
            <a:chExt cx="4419600" cy="3386554"/>
          </a:xfrm>
        </p:grpSpPr>
        <p:grpSp>
          <p:nvGrpSpPr>
            <p:cNvPr id="227" name="Group 226"/>
            <p:cNvGrpSpPr/>
            <p:nvPr/>
          </p:nvGrpSpPr>
          <p:grpSpPr>
            <a:xfrm>
              <a:off x="4724400" y="3429000"/>
              <a:ext cx="4419600" cy="3126208"/>
              <a:chOff x="4343400" y="3444703"/>
              <a:chExt cx="4419600" cy="3126208"/>
            </a:xfrm>
          </p:grpSpPr>
          <p:sp>
            <p:nvSpPr>
              <p:cNvPr id="240" name="Oval 239"/>
              <p:cNvSpPr/>
              <p:nvPr/>
            </p:nvSpPr>
            <p:spPr>
              <a:xfrm>
                <a:off x="6629400" y="34447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T</a:t>
                </a: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5334000" y="428290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S</a:t>
                </a: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8305800" y="526903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N</a:t>
                </a: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7848600" y="4267198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O</a:t>
                </a: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4724400" y="5266209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G</a:t>
                </a: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5943600" y="522625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R</a:t>
                </a: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70104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J</a:t>
                </a: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7315200" y="524887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M</a:t>
                </a:r>
              </a:p>
            </p:txBody>
          </p:sp>
          <p:cxnSp>
            <p:nvCxnSpPr>
              <p:cNvPr id="248" name="Straight Connector 247"/>
              <p:cNvCxnSpPr>
                <a:stCxn id="240" idx="4"/>
                <a:endCxn id="241" idx="0"/>
              </p:cNvCxnSpPr>
              <p:nvPr/>
            </p:nvCxnSpPr>
            <p:spPr>
              <a:xfrm flipH="1">
                <a:off x="5562600" y="3910833"/>
                <a:ext cx="1295400" cy="37207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>
                <a:stCxn id="240" idx="4"/>
                <a:endCxn id="243" idx="0"/>
              </p:cNvCxnSpPr>
              <p:nvPr/>
            </p:nvCxnSpPr>
            <p:spPr>
              <a:xfrm>
                <a:off x="6858000" y="3910833"/>
                <a:ext cx="1219200" cy="35636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>
                <a:stCxn id="245" idx="0"/>
                <a:endCxn id="241" idx="4"/>
              </p:cNvCxnSpPr>
              <p:nvPr/>
            </p:nvCxnSpPr>
            <p:spPr>
              <a:xfrm flipH="1" flipV="1">
                <a:off x="5562600" y="4749033"/>
                <a:ext cx="609600" cy="47721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>
                <a:stCxn id="247" idx="4"/>
                <a:endCxn id="246" idx="0"/>
              </p:cNvCxnSpPr>
              <p:nvPr/>
            </p:nvCxnSpPr>
            <p:spPr>
              <a:xfrm flipH="1">
                <a:off x="7239000" y="5715000"/>
                <a:ext cx="304800" cy="38777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>
                <a:stCxn id="241" idx="4"/>
                <a:endCxn id="244" idx="0"/>
              </p:cNvCxnSpPr>
              <p:nvPr/>
            </p:nvCxnSpPr>
            <p:spPr>
              <a:xfrm flipH="1">
                <a:off x="4953000" y="4749033"/>
                <a:ext cx="609600" cy="5171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>
                <a:stCxn id="243" idx="4"/>
                <a:endCxn id="242" idx="0"/>
              </p:cNvCxnSpPr>
              <p:nvPr/>
            </p:nvCxnSpPr>
            <p:spPr>
              <a:xfrm>
                <a:off x="8077200" y="4733328"/>
                <a:ext cx="457200" cy="53571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>
                <a:stCxn id="243" idx="4"/>
                <a:endCxn id="247" idx="0"/>
              </p:cNvCxnSpPr>
              <p:nvPr/>
            </p:nvCxnSpPr>
            <p:spPr>
              <a:xfrm flipH="1">
                <a:off x="7543800" y="4733328"/>
                <a:ext cx="533400" cy="515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5" name="Oval 254"/>
              <p:cNvSpPr/>
              <p:nvPr/>
            </p:nvSpPr>
            <p:spPr>
              <a:xfrm>
                <a:off x="63246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343400" y="6104781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A</a:t>
                </a:r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5029200" y="610478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E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5638800" y="6102773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Calibri"/>
                  </a:rPr>
                  <a:t>C</a:t>
                </a:r>
              </a:p>
            </p:txBody>
          </p:sp>
          <p:cxnSp>
            <p:nvCxnSpPr>
              <p:cNvPr id="259" name="Straight Connector 258"/>
              <p:cNvCxnSpPr>
                <a:stCxn id="257" idx="0"/>
                <a:endCxn id="244" idx="4"/>
              </p:cNvCxnSpPr>
              <p:nvPr/>
            </p:nvCxnSpPr>
            <p:spPr>
              <a:xfrm flipH="1" flipV="1">
                <a:off x="4953000" y="5732339"/>
                <a:ext cx="304800" cy="3724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>
                <a:stCxn id="244" idx="4"/>
                <a:endCxn id="256" idx="0"/>
              </p:cNvCxnSpPr>
              <p:nvPr/>
            </p:nvCxnSpPr>
            <p:spPr>
              <a:xfrm flipH="1">
                <a:off x="4572000" y="5732339"/>
                <a:ext cx="381000" cy="3724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>
                <a:stCxn id="245" idx="4"/>
                <a:endCxn id="255" idx="0"/>
              </p:cNvCxnSpPr>
              <p:nvPr/>
            </p:nvCxnSpPr>
            <p:spPr>
              <a:xfrm>
                <a:off x="6172200" y="5692381"/>
                <a:ext cx="3810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>
                <a:stCxn id="245" idx="4"/>
                <a:endCxn id="258" idx="0"/>
              </p:cNvCxnSpPr>
              <p:nvPr/>
            </p:nvCxnSpPr>
            <p:spPr>
              <a:xfrm flipH="1">
                <a:off x="5867400" y="5692381"/>
                <a:ext cx="304800" cy="41039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TextBox 227"/>
            <p:cNvSpPr txBox="1"/>
            <p:nvPr/>
          </p:nvSpPr>
          <p:spPr>
            <a:xfrm>
              <a:off x="7086600" y="3821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</a:t>
              </a: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807138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8308914" y="46906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3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8766114" y="561994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7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77755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6</a:t>
              </a: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6416738" y="5638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5</a:t>
              </a: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5184714" y="5650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4</a:t>
              </a: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6023536" y="646700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10</a:t>
              </a: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5489514" y="64744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9</a:t>
              </a: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803714" y="64768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8</a:t>
              </a: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6721887" y="6467005"/>
              <a:ext cx="418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11</a:t>
              </a: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7429896" y="64770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prstClr val="black"/>
                  </a:solidFill>
                  <a:latin typeface="Calibri"/>
                </a:rPr>
                <a:t>12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848600" y="3733800"/>
            <a:ext cx="228600" cy="349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≤</a:t>
            </a:r>
          </a:p>
        </p:txBody>
      </p:sp>
    </p:spTree>
    <p:extLst>
      <p:ext uri="{BB962C8B-B14F-4D97-AF65-F5344CB8AC3E}">
        <p14:creationId xmlns:p14="http://schemas.microsoft.com/office/powerpoint/2010/main" val="2927982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984" y="76200"/>
            <a:ext cx="8930816" cy="1143000"/>
          </a:xfrm>
        </p:spPr>
        <p:txBody>
          <a:bodyPr/>
          <a:lstStyle/>
          <a:p>
            <a:r>
              <a:rPr lang="en-US" sz="3600" dirty="0"/>
              <a:t>Removal of a </a:t>
            </a:r>
            <a:r>
              <a:rPr lang="en-US" sz="3600" dirty="0">
                <a:solidFill>
                  <a:srgbClr val="FF0000"/>
                </a:solidFill>
              </a:rPr>
              <a:t>Non-Root</a:t>
            </a:r>
            <a:r>
              <a:rPr lang="en-US" sz="3600" dirty="0"/>
              <a:t>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Oval 6"/>
          <p:cNvSpPr/>
          <p:nvPr/>
        </p:nvSpPr>
        <p:spPr>
          <a:xfrm>
            <a:off x="26670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7338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3434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8006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410200" y="59436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850910" y="5943600"/>
            <a:ext cx="39749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2438400" y="541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3505200" y="541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572000" y="541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" name="Oval 16"/>
          <p:cNvSpPr/>
          <p:nvPr/>
        </p:nvSpPr>
        <p:spPr>
          <a:xfrm>
            <a:off x="5638800" y="54102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Oval 17"/>
          <p:cNvSpPr/>
          <p:nvPr/>
        </p:nvSpPr>
        <p:spPr>
          <a:xfrm>
            <a:off x="2971800" y="4876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9" name="Oval 18"/>
          <p:cNvSpPr/>
          <p:nvPr/>
        </p:nvSpPr>
        <p:spPr>
          <a:xfrm>
            <a:off x="5105400" y="4876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Oval 19"/>
          <p:cNvSpPr/>
          <p:nvPr/>
        </p:nvSpPr>
        <p:spPr>
          <a:xfrm>
            <a:off x="4038600" y="4343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21" name="Straight Connector 20"/>
          <p:cNvCxnSpPr>
            <a:stCxn id="20" idx="3"/>
            <a:endCxn id="18" idx="7"/>
          </p:cNvCxnSpPr>
          <p:nvPr/>
        </p:nvCxnSpPr>
        <p:spPr>
          <a:xfrm flipH="1">
            <a:off x="3297004" y="466860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5"/>
            <a:endCxn id="19" idx="1"/>
          </p:cNvCxnSpPr>
          <p:nvPr/>
        </p:nvCxnSpPr>
        <p:spPr>
          <a:xfrm>
            <a:off x="4363804" y="4668604"/>
            <a:ext cx="7973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8" idx="3"/>
            <a:endCxn id="14" idx="7"/>
          </p:cNvCxnSpPr>
          <p:nvPr/>
        </p:nvCxnSpPr>
        <p:spPr>
          <a:xfrm flipH="1">
            <a:off x="2763604" y="520200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8" idx="5"/>
            <a:endCxn id="15" idx="1"/>
          </p:cNvCxnSpPr>
          <p:nvPr/>
        </p:nvCxnSpPr>
        <p:spPr>
          <a:xfrm>
            <a:off x="3297004" y="520200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9" idx="5"/>
            <a:endCxn id="17" idx="1"/>
          </p:cNvCxnSpPr>
          <p:nvPr/>
        </p:nvCxnSpPr>
        <p:spPr>
          <a:xfrm>
            <a:off x="5430604" y="520200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3"/>
            <a:endCxn id="16" idx="7"/>
          </p:cNvCxnSpPr>
          <p:nvPr/>
        </p:nvCxnSpPr>
        <p:spPr>
          <a:xfrm flipH="1">
            <a:off x="4897204" y="5202004"/>
            <a:ext cx="263992" cy="2639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3"/>
            <a:endCxn id="6" idx="0"/>
          </p:cNvCxnSpPr>
          <p:nvPr/>
        </p:nvCxnSpPr>
        <p:spPr>
          <a:xfrm flipH="1">
            <a:off x="2400300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5"/>
            <a:endCxn id="7" idx="0"/>
          </p:cNvCxnSpPr>
          <p:nvPr/>
        </p:nvCxnSpPr>
        <p:spPr>
          <a:xfrm>
            <a:off x="2763604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5" idx="5"/>
            <a:endCxn id="9" idx="0"/>
          </p:cNvCxnSpPr>
          <p:nvPr/>
        </p:nvCxnSpPr>
        <p:spPr>
          <a:xfrm>
            <a:off x="3830404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5"/>
            <a:endCxn id="11" idx="0"/>
          </p:cNvCxnSpPr>
          <p:nvPr/>
        </p:nvCxnSpPr>
        <p:spPr>
          <a:xfrm>
            <a:off x="4897204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7" idx="5"/>
            <a:endCxn id="13" idx="0"/>
          </p:cNvCxnSpPr>
          <p:nvPr/>
        </p:nvCxnSpPr>
        <p:spPr>
          <a:xfrm>
            <a:off x="5964005" y="5735404"/>
            <a:ext cx="85651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5" idx="3"/>
            <a:endCxn id="8" idx="0"/>
          </p:cNvCxnSpPr>
          <p:nvPr/>
        </p:nvCxnSpPr>
        <p:spPr>
          <a:xfrm flipH="1">
            <a:off x="3467100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3"/>
            <a:endCxn id="10" idx="0"/>
          </p:cNvCxnSpPr>
          <p:nvPr/>
        </p:nvCxnSpPr>
        <p:spPr>
          <a:xfrm flipH="1">
            <a:off x="4533900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7" idx="3"/>
            <a:endCxn id="12" idx="0"/>
          </p:cNvCxnSpPr>
          <p:nvPr/>
        </p:nvCxnSpPr>
        <p:spPr>
          <a:xfrm flipH="1">
            <a:off x="5600700" y="5735404"/>
            <a:ext cx="93896" cy="208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60985" y="4800600"/>
            <a:ext cx="99649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Remove </a:t>
            </a:r>
          </a:p>
        </p:txBody>
      </p:sp>
      <p:cxnSp>
        <p:nvCxnSpPr>
          <p:cNvPr id="38" name="Straight Arrow Connector 37"/>
          <p:cNvCxnSpPr>
            <a:stCxn id="36" idx="2"/>
            <a:endCxn id="14" idx="1"/>
          </p:cNvCxnSpPr>
          <p:nvPr/>
        </p:nvCxnSpPr>
        <p:spPr>
          <a:xfrm>
            <a:off x="2159230" y="5169932"/>
            <a:ext cx="334966" cy="29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5985614" y="5839502"/>
            <a:ext cx="284396" cy="5612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5829300" y="5943600"/>
            <a:ext cx="4953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81800" y="1316870"/>
            <a:ext cx="3810000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Give examples where new priority is:</a:t>
            </a:r>
          </a:p>
          <a:p>
            <a:pPr marL="342900" indent="-342900">
              <a:buFontTx/>
              <a:buChar char="-"/>
            </a:pPr>
            <a:r>
              <a:rPr lang="en-US" sz="1600" dirty="0"/>
              <a:t>Increased</a:t>
            </a:r>
          </a:p>
          <a:p>
            <a:pPr marL="342900" indent="-342900">
              <a:buFontTx/>
              <a:buChar char="-"/>
            </a:pPr>
            <a:r>
              <a:rPr lang="en-US" sz="1600" dirty="0"/>
              <a:t>Decreased</a:t>
            </a:r>
          </a:p>
          <a:p>
            <a:endParaRPr lang="en-US" sz="1600" i="1" dirty="0"/>
          </a:p>
          <a:p>
            <a:r>
              <a:rPr lang="en-US" sz="1600" b="1" i="1" dirty="0" err="1"/>
              <a:t>removeAny</a:t>
            </a:r>
            <a:r>
              <a:rPr lang="en-US" sz="1600" b="1" i="1" dirty="0"/>
              <a:t>(</a:t>
            </a:r>
            <a:r>
              <a:rPr lang="en-US" sz="1600" b="1" i="1" dirty="0" err="1"/>
              <a:t>int</a:t>
            </a:r>
            <a:r>
              <a:rPr lang="en-US" sz="1600" b="1" i="1" dirty="0"/>
              <a:t>* A, </a:t>
            </a:r>
            <a:r>
              <a:rPr lang="en-US" sz="1600" b="1" i="1" dirty="0" err="1"/>
              <a:t>int</a:t>
            </a:r>
            <a:r>
              <a:rPr lang="en-US" sz="1600" b="1" i="1" dirty="0"/>
              <a:t> p, </a:t>
            </a:r>
            <a:r>
              <a:rPr lang="en-US" sz="1600" b="1" i="1" dirty="0" err="1"/>
              <a:t>int</a:t>
            </a:r>
            <a:r>
              <a:rPr lang="en-US" sz="1600" b="1" i="1" dirty="0"/>
              <a:t>* N)    </a:t>
            </a:r>
            <a:r>
              <a:rPr lang="en-US" sz="1600" i="1" dirty="0"/>
              <a:t>// O(</a:t>
            </a:r>
            <a:r>
              <a:rPr lang="en-US" sz="1600" i="1" dirty="0" err="1"/>
              <a:t>lgN</a:t>
            </a:r>
            <a:r>
              <a:rPr lang="en-US" sz="1600" i="1" dirty="0"/>
              <a:t>)</a:t>
            </a:r>
          </a:p>
          <a:p>
            <a:r>
              <a:rPr lang="en-US" sz="1600" i="1" dirty="0"/>
              <a:t>   temp = A[p]</a:t>
            </a:r>
          </a:p>
          <a:p>
            <a:r>
              <a:rPr lang="en-US" sz="1600" i="1" dirty="0"/>
              <a:t>   A[p] = A[(*N)]</a:t>
            </a:r>
          </a:p>
          <a:p>
            <a:r>
              <a:rPr lang="en-US" sz="1600" i="1" dirty="0"/>
              <a:t>   (*N)=(*N)-1 //permanent</a:t>
            </a:r>
          </a:p>
          <a:p>
            <a:r>
              <a:rPr lang="en-US" sz="1400" i="1" dirty="0">
                <a:solidFill>
                  <a:srgbClr val="FF0000"/>
                </a:solidFill>
              </a:rPr>
              <a:t>   //Fix H at index p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  if (A[p] &gt; A[parent(p)])    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	</a:t>
            </a:r>
            <a:r>
              <a:rPr lang="en-US" sz="1600" i="1" dirty="0" err="1">
                <a:solidFill>
                  <a:srgbClr val="FF0000"/>
                </a:solidFill>
              </a:rPr>
              <a:t>swimUp</a:t>
            </a:r>
            <a:r>
              <a:rPr lang="en-US" sz="1600" i="1" dirty="0">
                <a:solidFill>
                  <a:srgbClr val="FF0000"/>
                </a:solidFill>
              </a:rPr>
              <a:t> (</a:t>
            </a:r>
            <a:r>
              <a:rPr lang="en-US" sz="1600" i="1" dirty="0" err="1">
                <a:solidFill>
                  <a:srgbClr val="FF0000"/>
                </a:solidFill>
              </a:rPr>
              <a:t>A,p</a:t>
            </a:r>
            <a:r>
              <a:rPr lang="en-US" sz="1600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  else if (A[p] &lt; temp)</a:t>
            </a:r>
          </a:p>
          <a:p>
            <a:r>
              <a:rPr lang="en-US" sz="1600" i="1" dirty="0">
                <a:solidFill>
                  <a:srgbClr val="FF0000"/>
                </a:solidFill>
              </a:rPr>
              <a:t>	</a:t>
            </a:r>
            <a:r>
              <a:rPr lang="en-US" sz="1600" i="1" dirty="0" err="1">
                <a:solidFill>
                  <a:srgbClr val="FF0000"/>
                </a:solidFill>
              </a:rPr>
              <a:t>sinkDown</a:t>
            </a:r>
            <a:r>
              <a:rPr lang="en-US" sz="1600" i="1" dirty="0">
                <a:solidFill>
                  <a:srgbClr val="FF0000"/>
                </a:solidFill>
              </a:rPr>
              <a:t>(</a:t>
            </a:r>
            <a:r>
              <a:rPr lang="en-US" sz="1600" i="1" dirty="0" err="1">
                <a:solidFill>
                  <a:srgbClr val="FF0000"/>
                </a:solidFill>
              </a:rPr>
              <a:t>A,p,N</a:t>
            </a:r>
            <a:r>
              <a:rPr lang="en-US" sz="1600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1600" i="1" dirty="0"/>
              <a:t>  return temp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600200" y="1408261"/>
            <a:ext cx="4663616" cy="2057400"/>
            <a:chOff x="136984" y="4343400"/>
            <a:chExt cx="4663616" cy="2057400"/>
          </a:xfrm>
        </p:grpSpPr>
        <p:sp>
          <p:nvSpPr>
            <p:cNvPr id="41" name="Oval 40"/>
            <p:cNvSpPr/>
            <p:nvPr/>
          </p:nvSpPr>
          <p:spPr>
            <a:xfrm>
              <a:off x="6858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11430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17526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22098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28194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2766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38862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50" name="Oval 49"/>
            <p:cNvSpPr/>
            <p:nvPr/>
          </p:nvSpPr>
          <p:spPr>
            <a:xfrm>
              <a:off x="4343400" y="5943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51" name="Oval 50"/>
            <p:cNvSpPr/>
            <p:nvPr/>
          </p:nvSpPr>
          <p:spPr>
            <a:xfrm>
              <a:off x="9144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52" name="Oval 51"/>
            <p:cNvSpPr/>
            <p:nvPr/>
          </p:nvSpPr>
          <p:spPr>
            <a:xfrm>
              <a:off x="19812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30480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41148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5" name="Oval 54"/>
            <p:cNvSpPr/>
            <p:nvPr/>
          </p:nvSpPr>
          <p:spPr>
            <a:xfrm>
              <a:off x="1447800" y="4876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3581400" y="4876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2514600" y="4343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58" name="Straight Connector 57"/>
            <p:cNvCxnSpPr>
              <a:stCxn id="57" idx="3"/>
              <a:endCxn id="55" idx="7"/>
            </p:cNvCxnSpPr>
            <p:nvPr/>
          </p:nvCxnSpPr>
          <p:spPr>
            <a:xfrm flipH="1">
              <a:off x="1773004" y="4668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7" idx="5"/>
              <a:endCxn id="56" idx="1"/>
            </p:cNvCxnSpPr>
            <p:nvPr/>
          </p:nvCxnSpPr>
          <p:spPr>
            <a:xfrm>
              <a:off x="2839804" y="4668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5" idx="3"/>
              <a:endCxn id="51" idx="7"/>
            </p:cNvCxnSpPr>
            <p:nvPr/>
          </p:nvCxnSpPr>
          <p:spPr>
            <a:xfrm flipH="1">
              <a:off x="12396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5" idx="5"/>
              <a:endCxn id="52" idx="1"/>
            </p:cNvCxnSpPr>
            <p:nvPr/>
          </p:nvCxnSpPr>
          <p:spPr>
            <a:xfrm>
              <a:off x="17730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6" idx="5"/>
              <a:endCxn id="54" idx="1"/>
            </p:cNvCxnSpPr>
            <p:nvPr/>
          </p:nvCxnSpPr>
          <p:spPr>
            <a:xfrm>
              <a:off x="39066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6" idx="3"/>
              <a:endCxn id="53" idx="7"/>
            </p:cNvCxnSpPr>
            <p:nvPr/>
          </p:nvCxnSpPr>
          <p:spPr>
            <a:xfrm flipH="1">
              <a:off x="33732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1" idx="3"/>
              <a:endCxn id="41" idx="0"/>
            </p:cNvCxnSpPr>
            <p:nvPr/>
          </p:nvCxnSpPr>
          <p:spPr>
            <a:xfrm flipH="1">
              <a:off x="8763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1" idx="5"/>
              <a:endCxn id="44" idx="0"/>
            </p:cNvCxnSpPr>
            <p:nvPr/>
          </p:nvCxnSpPr>
          <p:spPr>
            <a:xfrm>
              <a:off x="12396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46" idx="0"/>
            </p:cNvCxnSpPr>
            <p:nvPr/>
          </p:nvCxnSpPr>
          <p:spPr>
            <a:xfrm>
              <a:off x="23064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3" idx="5"/>
              <a:endCxn id="48" idx="0"/>
            </p:cNvCxnSpPr>
            <p:nvPr/>
          </p:nvCxnSpPr>
          <p:spPr>
            <a:xfrm>
              <a:off x="33732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4" idx="5"/>
              <a:endCxn id="50" idx="0"/>
            </p:cNvCxnSpPr>
            <p:nvPr/>
          </p:nvCxnSpPr>
          <p:spPr>
            <a:xfrm>
              <a:off x="44400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2" idx="3"/>
              <a:endCxn id="45" idx="0"/>
            </p:cNvCxnSpPr>
            <p:nvPr/>
          </p:nvCxnSpPr>
          <p:spPr>
            <a:xfrm flipH="1">
              <a:off x="19431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3" idx="3"/>
              <a:endCxn id="47" idx="0"/>
            </p:cNvCxnSpPr>
            <p:nvPr/>
          </p:nvCxnSpPr>
          <p:spPr>
            <a:xfrm flipH="1">
              <a:off x="30099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4" idx="3"/>
              <a:endCxn id="49" idx="0"/>
            </p:cNvCxnSpPr>
            <p:nvPr/>
          </p:nvCxnSpPr>
          <p:spPr>
            <a:xfrm flipH="1">
              <a:off x="40767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36984" y="4800600"/>
              <a:ext cx="9964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Remove </a:t>
              </a:r>
            </a:p>
          </p:txBody>
        </p:sp>
        <p:cxnSp>
          <p:nvCxnSpPr>
            <p:cNvPr id="73" name="Straight Arrow Connector 72"/>
            <p:cNvCxnSpPr>
              <a:stCxn id="72" idx="2"/>
              <a:endCxn id="51" idx="1"/>
            </p:cNvCxnSpPr>
            <p:nvPr/>
          </p:nvCxnSpPr>
          <p:spPr>
            <a:xfrm>
              <a:off x="635230" y="5169932"/>
              <a:ext cx="334966" cy="2960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4440004" y="5839502"/>
              <a:ext cx="284396" cy="5612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4305300" y="5943600"/>
              <a:ext cx="495300" cy="38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970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305800" cy="1143000"/>
          </a:xfrm>
        </p:spPr>
        <p:txBody>
          <a:bodyPr/>
          <a:lstStyle/>
          <a:p>
            <a:r>
              <a:rPr lang="en-US" dirty="0"/>
              <a:t>Insertions and Deletions -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Insertion:</a:t>
            </a:r>
          </a:p>
          <a:p>
            <a:pPr lvl="1"/>
            <a:r>
              <a:rPr lang="en-US" sz="2000" dirty="0"/>
              <a:t>Insert the item to the end of the heap.</a:t>
            </a:r>
          </a:p>
          <a:p>
            <a:pPr lvl="1"/>
            <a:r>
              <a:rPr lang="en-US" sz="2000" dirty="0"/>
              <a:t>Fix up to restore the heap property.</a:t>
            </a:r>
          </a:p>
          <a:p>
            <a:pPr lvl="1"/>
            <a:r>
              <a:rPr lang="en-US" sz="2000" dirty="0"/>
              <a:t>Time = </a:t>
            </a:r>
            <a:r>
              <a:rPr lang="en-US" sz="2000" dirty="0">
                <a:solidFill>
                  <a:srgbClr val="7030A0"/>
                </a:solidFill>
              </a:rPr>
              <a:t>O(</a:t>
            </a:r>
            <a:r>
              <a:rPr lang="en-US" sz="2000" dirty="0" err="1">
                <a:solidFill>
                  <a:srgbClr val="7030A0"/>
                </a:solidFill>
              </a:rPr>
              <a:t>lg</a:t>
            </a:r>
            <a:r>
              <a:rPr lang="en-US" sz="2000" dirty="0">
                <a:solidFill>
                  <a:srgbClr val="7030A0"/>
                </a:solidFill>
              </a:rPr>
              <a:t> N)</a:t>
            </a: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r>
              <a:rPr lang="en-US" sz="2400" dirty="0"/>
              <a:t>Deletion:</a:t>
            </a:r>
          </a:p>
          <a:p>
            <a:pPr lvl="1"/>
            <a:r>
              <a:rPr lang="en-US" sz="2000" dirty="0"/>
              <a:t>Will always remove the largest element. This element is always at the top of the heap (the first element of the heap).</a:t>
            </a:r>
          </a:p>
          <a:p>
            <a:pPr lvl="1"/>
            <a:r>
              <a:rPr lang="en-US" sz="2000" dirty="0"/>
              <a:t>Deletion of the maximum element:</a:t>
            </a:r>
          </a:p>
          <a:p>
            <a:pPr lvl="2"/>
            <a:r>
              <a:rPr lang="en-US" sz="1600" dirty="0"/>
              <a:t>Exchange the first and last elements of the heap.</a:t>
            </a:r>
          </a:p>
          <a:p>
            <a:pPr lvl="2"/>
            <a:r>
              <a:rPr lang="en-US" sz="1600" dirty="0"/>
              <a:t>Decrement heap size. </a:t>
            </a:r>
          </a:p>
          <a:p>
            <a:pPr lvl="2"/>
            <a:r>
              <a:rPr lang="en-US" sz="1600" dirty="0"/>
              <a:t>Fix down to restore the heap property.</a:t>
            </a:r>
          </a:p>
          <a:p>
            <a:pPr lvl="2"/>
            <a:r>
              <a:rPr lang="en-US" sz="1600" dirty="0"/>
              <a:t>Return A[heap_size+1] (the original maximum element).</a:t>
            </a:r>
          </a:p>
          <a:p>
            <a:pPr lvl="2"/>
            <a:r>
              <a:rPr lang="en-US" sz="1600" dirty="0"/>
              <a:t>Time = </a:t>
            </a:r>
            <a:r>
              <a:rPr lang="en-US" sz="1600" dirty="0">
                <a:solidFill>
                  <a:srgbClr val="7030A0"/>
                </a:solidFill>
              </a:rPr>
              <a:t>O(</a:t>
            </a:r>
            <a:r>
              <a:rPr lang="en-US" sz="1600" dirty="0" err="1">
                <a:solidFill>
                  <a:srgbClr val="7030A0"/>
                </a:solidFill>
              </a:rPr>
              <a:t>lg</a:t>
            </a:r>
            <a:r>
              <a:rPr lang="en-US" sz="1600" dirty="0">
                <a:solidFill>
                  <a:srgbClr val="7030A0"/>
                </a:solidFill>
              </a:rPr>
              <a:t> N)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809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508923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Batch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155" y="585123"/>
            <a:ext cx="8229600" cy="3148677"/>
          </a:xfrm>
        </p:spPr>
        <p:txBody>
          <a:bodyPr/>
          <a:lstStyle/>
          <a:p>
            <a:r>
              <a:rPr lang="en-US" sz="2400" dirty="0"/>
              <a:t>Batch initialization of a heap </a:t>
            </a:r>
          </a:p>
          <a:p>
            <a:pPr lvl="1"/>
            <a:r>
              <a:rPr lang="en-US" sz="2000" dirty="0"/>
              <a:t>The process of converting an unsorted array of data into a heap.</a:t>
            </a:r>
          </a:p>
          <a:p>
            <a:pPr lvl="1"/>
            <a:r>
              <a:rPr lang="en-US" sz="2000" dirty="0"/>
              <a:t>We will see 2 methods: </a:t>
            </a:r>
          </a:p>
          <a:p>
            <a:pPr lvl="2"/>
            <a:r>
              <a:rPr lang="en-US" sz="1800" dirty="0"/>
              <a:t>top-down and </a:t>
            </a:r>
          </a:p>
          <a:p>
            <a:pPr lvl="2"/>
            <a:r>
              <a:rPr lang="en-US" sz="1800" dirty="0"/>
              <a:t>bottom-up.</a:t>
            </a:r>
          </a:p>
          <a:p>
            <a:pPr lvl="1"/>
            <a:r>
              <a:rPr lang="en-US" sz="2000" dirty="0"/>
              <a:t>In order to work in place, you would need to start at index 0. Here I still use a heap that starts at index 1 (for consistency with the other slides), but in reality, if the array is full, we cannot make the cell at index 0 empty.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6155417"/>
                  </p:ext>
                </p:extLst>
              </p:nvPr>
            </p:nvGraphicFramePr>
            <p:xfrm>
              <a:off x="2209800" y="3886200"/>
              <a:ext cx="7696200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733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7962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Batch Initialization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Method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Extra space (in addition to the space of the input array)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rgbClr val="FF0000"/>
                              </a:solidFill>
                            </a:rPr>
                            <a:t>Bottom-up</a:t>
                          </a:r>
                          <a:br>
                            <a:rPr lang="en-US" b="0" dirty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b="0" dirty="0">
                              <a:solidFill>
                                <a:srgbClr val="FF0000"/>
                              </a:solidFill>
                            </a:rPr>
                            <a:t>(fix</a:t>
                          </a:r>
                          <a:r>
                            <a:rPr lang="en-US" b="0" baseline="0" dirty="0">
                              <a:solidFill>
                                <a:srgbClr val="FF0000"/>
                              </a:solidFill>
                            </a:rPr>
                            <a:t> the given array)</a:t>
                          </a:r>
                          <a:endParaRPr 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80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  <m:r>
                                <a:rPr lang="el-GR" sz="18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rgbClr val="FF0000"/>
                              </a:solidFill>
                            </a:rPr>
                            <a:t>(N)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8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(1)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Top-down </a:t>
                          </a:r>
                        </a:p>
                        <a:p>
                          <a:r>
                            <a:rPr lang="en-US" b="0" dirty="0">
                              <a:solidFill>
                                <a:schemeClr val="tx1"/>
                              </a:solidFill>
                            </a:rPr>
                            <a:t>(start with empty heap and insert items one-by-one)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O(N </a:t>
                          </a:r>
                          <a:r>
                            <a:rPr lang="en-US" dirty="0" err="1"/>
                            <a:t>lg</a:t>
                          </a:r>
                          <a:r>
                            <a:rPr lang="en-US" dirty="0"/>
                            <a:t> N)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8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dirty="0"/>
                            <a:t>(1) </a:t>
                          </a:r>
                          <a:r>
                            <a:rPr lang="en-US" sz="1600" dirty="0"/>
                            <a:t>(</a:t>
                          </a:r>
                          <a:r>
                            <a:rPr lang="en-US" sz="1600" b="0" baseline="0" dirty="0">
                              <a:solidFill>
                                <a:schemeClr val="tx1"/>
                              </a:solidFill>
                            </a:rPr>
                            <a:t>if “insert” in the same  array: heap grows, original array gets smaller)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80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Courier New" panose="02070309020205020404" pitchFamily="49" charset="0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dirty="0"/>
                            <a:t>(N) </a:t>
                          </a:r>
                          <a:r>
                            <a:rPr lang="en-US" sz="1600" dirty="0"/>
                            <a:t>(</a:t>
                          </a:r>
                          <a:r>
                            <a:rPr lang="en-US" sz="1600" b="0" baseline="0" dirty="0">
                              <a:solidFill>
                                <a:schemeClr val="tx1"/>
                              </a:solidFill>
                            </a:rPr>
                            <a:t>if insert in new array)</a:t>
                          </a:r>
                          <a:endParaRPr lang="en-US" sz="16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6155417"/>
                  </p:ext>
                </p:extLst>
              </p:nvPr>
            </p:nvGraphicFramePr>
            <p:xfrm>
              <a:off x="2209800" y="3886200"/>
              <a:ext cx="7696200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7337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579627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Batch Initialization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Method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Time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Extra space (in addition to the space of the input array)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rgbClr val="FF0000"/>
                              </a:solidFill>
                            </a:rPr>
                            <a:t>Bottom-up</a:t>
                          </a:r>
                          <a:br>
                            <a:rPr lang="en-US" b="0" dirty="0" smtClean="0">
                              <a:solidFill>
                                <a:srgbClr val="FF0000"/>
                              </a:solidFill>
                            </a:rPr>
                          </a:br>
                          <a:r>
                            <a:rPr lang="en-US" b="0" dirty="0" smtClean="0">
                              <a:solidFill>
                                <a:srgbClr val="FF0000"/>
                              </a:solidFill>
                            </a:rPr>
                            <a:t>(fix</a:t>
                          </a:r>
                          <a:r>
                            <a:rPr lang="en-US" b="0" baseline="0" dirty="0" smtClean="0">
                              <a:solidFill>
                                <a:srgbClr val="FF0000"/>
                              </a:solidFill>
                            </a:rPr>
                            <a:t> the given array)</a:t>
                          </a:r>
                          <a:endParaRPr lang="en-US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99558" t="-103774" r="-261947" b="-15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5332" t="-103774" r="-852" b="-1556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Top-down </a:t>
                          </a:r>
                        </a:p>
                        <a:p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(start with empty heap and insert items one-by-one)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mtClean="0"/>
                            <a:t>O(N </a:t>
                          </a:r>
                          <a:r>
                            <a:rPr lang="en-US" dirty="0" err="1" smtClean="0"/>
                            <a:t>lg</a:t>
                          </a:r>
                          <a:r>
                            <a:rPr lang="en-US" dirty="0" smtClean="0"/>
                            <a:t> N)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15332" t="-144000" r="-852" b="-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189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396875"/>
          </a:xfrm>
        </p:spPr>
        <p:txBody>
          <a:bodyPr/>
          <a:lstStyle/>
          <a:p>
            <a:r>
              <a:rPr lang="en-US" sz="4000" dirty="0"/>
              <a:t>Priority 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864600" cy="5867400"/>
          </a:xfrm>
        </p:spPr>
        <p:txBody>
          <a:bodyPr/>
          <a:lstStyle/>
          <a:p>
            <a:r>
              <a:rPr lang="en-US" sz="2000" dirty="0"/>
              <a:t>Goal – to support operations:</a:t>
            </a:r>
          </a:p>
          <a:p>
            <a:pPr lvl="1"/>
            <a:r>
              <a:rPr lang="en-US" sz="1800" b="1" dirty="0">
                <a:solidFill>
                  <a:srgbClr val="C00000"/>
                </a:solidFill>
              </a:rPr>
              <a:t>Delete/remove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the </a:t>
            </a:r>
            <a:r>
              <a:rPr lang="en-US" sz="1800" b="1" dirty="0">
                <a:solidFill>
                  <a:srgbClr val="C00000"/>
                </a:solidFill>
              </a:rPr>
              <a:t>max element</a:t>
            </a:r>
            <a:r>
              <a:rPr lang="en-US" sz="1800" dirty="0"/>
              <a:t>.</a:t>
            </a:r>
          </a:p>
          <a:p>
            <a:pPr lvl="1"/>
            <a:r>
              <a:rPr lang="en-US" sz="1800" b="1" dirty="0"/>
              <a:t>Insert</a:t>
            </a:r>
            <a:r>
              <a:rPr lang="en-US" sz="1800" dirty="0"/>
              <a:t> a new element.</a:t>
            </a:r>
          </a:p>
          <a:p>
            <a:pPr lvl="1"/>
            <a:r>
              <a:rPr lang="en-US" sz="1800" b="1" dirty="0"/>
              <a:t>Initialize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(organize a given set of items).</a:t>
            </a:r>
          </a:p>
          <a:p>
            <a:r>
              <a:rPr lang="en-US" sz="2000" dirty="0" err="1"/>
              <a:t>PriorityQueue</a:t>
            </a:r>
            <a:r>
              <a:rPr lang="en-US" sz="2000" dirty="0"/>
              <a:t> (Java, min-queue) , </a:t>
            </a:r>
            <a:r>
              <a:rPr lang="en-US" sz="2000" dirty="0" err="1"/>
              <a:t>priority_queue</a:t>
            </a:r>
            <a:r>
              <a:rPr lang="en-US" sz="2000" dirty="0"/>
              <a:t> (C++, max-queue)</a:t>
            </a:r>
          </a:p>
          <a:p>
            <a:r>
              <a:rPr lang="en-US" sz="2000" dirty="0"/>
              <a:t>Min-priority Queues – easy implementation, or adapting existing ones.</a:t>
            </a:r>
          </a:p>
          <a:p>
            <a:r>
              <a:rPr lang="en-US" sz="2000" dirty="0"/>
              <a:t>Applications:</a:t>
            </a:r>
          </a:p>
          <a:p>
            <a:pPr lvl="1"/>
            <a:r>
              <a:rPr lang="en-US" sz="1800" dirty="0"/>
              <a:t>Sorting  	</a:t>
            </a:r>
          </a:p>
          <a:p>
            <a:pPr lvl="1"/>
            <a:r>
              <a:rPr lang="en-US" sz="1800" dirty="0"/>
              <a:t>Scheduling: </a:t>
            </a:r>
          </a:p>
          <a:p>
            <a:pPr lvl="2"/>
            <a:r>
              <a:rPr lang="en-US" sz="1400" dirty="0"/>
              <a:t>flights take-off and landing, programs executed (CPU), database queries</a:t>
            </a:r>
          </a:p>
          <a:p>
            <a:pPr lvl="1"/>
            <a:r>
              <a:rPr lang="en-US" sz="1800" dirty="0"/>
              <a:t>Waitlists: </a:t>
            </a:r>
          </a:p>
          <a:p>
            <a:pPr lvl="2"/>
            <a:r>
              <a:rPr lang="en-US" sz="1400" dirty="0"/>
              <a:t>patients in a hospital (e.g. the higher the number, the more critical they are)</a:t>
            </a:r>
          </a:p>
          <a:p>
            <a:pPr lvl="1"/>
            <a:r>
              <a:rPr lang="en-US" sz="1800" dirty="0"/>
              <a:t>Graph algorithms (part of MST)</a:t>
            </a:r>
          </a:p>
          <a:p>
            <a:pPr lvl="1"/>
            <a:r>
              <a:rPr lang="en-US" sz="1800" dirty="0"/>
              <a:t>Huffman code tree: </a:t>
            </a:r>
            <a:r>
              <a:rPr lang="en-US" sz="1600" dirty="0"/>
              <a:t>repeatedly get the 2 trees with the smallest weight.</a:t>
            </a:r>
          </a:p>
          <a:p>
            <a:pPr lvl="1"/>
            <a:r>
              <a:rPr lang="en-US" sz="1600" dirty="0"/>
              <a:t>To solve other problems (see Top-k here and others on </a:t>
            </a:r>
            <a:r>
              <a:rPr lang="en-US" sz="1600" dirty="0" err="1"/>
              <a:t>leetcode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Useful for </a:t>
            </a:r>
            <a:r>
              <a:rPr lang="en-US" sz="1600" b="1" u="sng" dirty="0"/>
              <a:t>online</a:t>
            </a:r>
            <a:r>
              <a:rPr lang="en-US" sz="1600" dirty="0"/>
              <a:t> processing</a:t>
            </a:r>
          </a:p>
          <a:p>
            <a:pPr lvl="2"/>
            <a:r>
              <a:rPr lang="en-US" sz="1400" dirty="0"/>
              <a:t>We do not have all the data at once (the data keeps coming or changing). </a:t>
            </a:r>
          </a:p>
          <a:p>
            <a:pPr marL="857250" lvl="2" indent="0">
              <a:buNone/>
            </a:pPr>
            <a:r>
              <a:rPr lang="en-US" sz="1200" dirty="0"/>
              <a:t>(So far we have seen sorting methods that work in </a:t>
            </a:r>
            <a:r>
              <a:rPr lang="en-US" sz="1200" b="1" u="sng" dirty="0"/>
              <a:t>batch mode</a:t>
            </a:r>
            <a:r>
              <a:rPr lang="en-US" sz="1200" dirty="0"/>
              <a:t>:</a:t>
            </a:r>
            <a:r>
              <a:rPr lang="en-US" sz="1400" dirty="0"/>
              <a:t> </a:t>
            </a:r>
            <a:r>
              <a:rPr lang="en-US" sz="1200" dirty="0"/>
              <a:t>They are given all the items at once, then they sort the items, and finish.)</a:t>
            </a:r>
          </a:p>
          <a:p>
            <a:pPr lvl="1"/>
            <a:endParaRPr lang="en-US" sz="18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20905-185F-6927-74A6-CF4B8C9D7A19}"/>
              </a:ext>
            </a:extLst>
          </p:cNvPr>
          <p:cNvSpPr txBox="1"/>
          <p:nvPr/>
        </p:nvSpPr>
        <p:spPr>
          <a:xfrm>
            <a:off x="8610600" y="1100852"/>
            <a:ext cx="3352800" cy="37240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Behavior of a priority queue</a:t>
            </a:r>
          </a:p>
          <a:p>
            <a:endParaRPr lang="en-US" dirty="0"/>
          </a:p>
          <a:p>
            <a:r>
              <a:rPr lang="en-US" dirty="0"/>
              <a:t>Insert in empty PQ in this order:</a:t>
            </a:r>
          </a:p>
          <a:p>
            <a:r>
              <a:rPr lang="en-US" dirty="0"/>
              <a:t>5, 3,  9,   1,  2   </a:t>
            </a:r>
          </a:p>
          <a:p>
            <a:r>
              <a:rPr lang="en-US" b="1" dirty="0"/>
              <a:t>         PQ              operation     out</a:t>
            </a:r>
          </a:p>
          <a:p>
            <a:r>
              <a:rPr lang="en-US" dirty="0"/>
              <a:t>5, 3,  9,   1,  2      remove() -&gt; 9</a:t>
            </a:r>
          </a:p>
          <a:p>
            <a:r>
              <a:rPr lang="en-US" dirty="0"/>
              <a:t>5, 3,        1,  2 ,    remove() -&gt; 5</a:t>
            </a:r>
          </a:p>
          <a:p>
            <a:r>
              <a:rPr lang="en-US" dirty="0"/>
              <a:t>    3,        1,  2 ,    insert(7)</a:t>
            </a:r>
          </a:p>
          <a:p>
            <a:r>
              <a:rPr lang="en-US" dirty="0"/>
              <a:t>7, 3,        1,  2,     remove() -&gt;  7</a:t>
            </a:r>
          </a:p>
          <a:p>
            <a:r>
              <a:rPr lang="en-US" dirty="0"/>
              <a:t>    3,        1,  2,     remove() -&gt;  3</a:t>
            </a:r>
          </a:p>
          <a:p>
            <a:r>
              <a:rPr lang="en-US" dirty="0"/>
              <a:t>      ,        1,  2,     remove() -&gt;  2</a:t>
            </a:r>
          </a:p>
          <a:p>
            <a:r>
              <a:rPr lang="en-US" dirty="0"/>
              <a:t>      ,        1,          remove() -&gt; 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0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85800"/>
          </a:xfrm>
          <a:noFill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Bottom-Up</a:t>
            </a:r>
            <a:r>
              <a:rPr lang="en-US" dirty="0"/>
              <a:t> Batch </a:t>
            </a:r>
            <a:r>
              <a:rPr lang="en-US" sz="3600" dirty="0"/>
              <a:t>Initialization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93467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 animation: </a:t>
            </a:r>
            <a:r>
              <a:rPr lang="en-US" dirty="0">
                <a:hlinkClick r:id="rId2"/>
              </a:rPr>
              <a:t>https://www.cs.usfca.edu/~galles/visualization/HeapSort.html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Note that they do not highlight the node being processed, but directly the children of it as they are compared to find the larger one of them.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7643" y="2133600"/>
            <a:ext cx="4532253" cy="33855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Turns array A into a heap in O(N). </a:t>
            </a:r>
          </a:p>
          <a:p>
            <a:r>
              <a:rPr lang="en-US" dirty="0"/>
              <a:t>(N = number of elements of A)</a:t>
            </a:r>
          </a:p>
          <a:p>
            <a:endParaRPr lang="en-US" dirty="0"/>
          </a:p>
          <a:p>
            <a:r>
              <a:rPr lang="en-US" sz="1600" dirty="0"/>
              <a:t>//Assumes data in A starts at index 1 (not 0)</a:t>
            </a:r>
          </a:p>
          <a:p>
            <a:r>
              <a:rPr lang="en-US" b="1" i="1" dirty="0" err="1"/>
              <a:t>buildMaxHeap</a:t>
            </a:r>
            <a:r>
              <a:rPr lang="en-US" b="1" i="1" dirty="0"/>
              <a:t>(</a:t>
            </a:r>
            <a:r>
              <a:rPr lang="en-US" b="1" i="1" dirty="0" err="1"/>
              <a:t>int</a:t>
            </a:r>
            <a:r>
              <a:rPr lang="en-US" b="1" i="1" dirty="0"/>
              <a:t>* A, </a:t>
            </a:r>
            <a:r>
              <a:rPr lang="en-US" b="1" i="1" dirty="0" err="1"/>
              <a:t>int</a:t>
            </a:r>
            <a:r>
              <a:rPr lang="en-US" b="1" i="1" dirty="0"/>
              <a:t> N) </a:t>
            </a:r>
            <a:r>
              <a:rPr lang="en-US" i="1" dirty="0"/>
              <a:t>//</a:t>
            </a:r>
            <a:r>
              <a:rPr lang="el-GR" i="1" dirty="0"/>
              <a:t>Θ</a:t>
            </a:r>
            <a:r>
              <a:rPr lang="en-US" i="1" dirty="0"/>
              <a:t>(N)</a:t>
            </a:r>
          </a:p>
          <a:p>
            <a:r>
              <a:rPr lang="en-US" i="1" dirty="0"/>
              <a:t>for (p = N/2; p&gt;=1; p--)</a:t>
            </a:r>
          </a:p>
          <a:p>
            <a:r>
              <a:rPr lang="en-US" i="1" dirty="0"/>
              <a:t>      </a:t>
            </a:r>
            <a:r>
              <a:rPr lang="en-US" i="1" dirty="0" err="1"/>
              <a:t>sinkDown</a:t>
            </a:r>
            <a:r>
              <a:rPr lang="en-US" i="1" dirty="0"/>
              <a:t>(</a:t>
            </a:r>
            <a:r>
              <a:rPr lang="en-US" i="1" dirty="0" err="1"/>
              <a:t>A,p,N</a:t>
            </a:r>
            <a:r>
              <a:rPr lang="en-US" i="1" dirty="0"/>
              <a:t>)</a:t>
            </a:r>
          </a:p>
          <a:p>
            <a:endParaRPr lang="en-US" i="1" dirty="0"/>
          </a:p>
          <a:p>
            <a:r>
              <a:rPr lang="en-US" dirty="0"/>
              <a:t>Time complexity: O(N)</a:t>
            </a:r>
          </a:p>
          <a:p>
            <a:r>
              <a:rPr lang="en-US" dirty="0"/>
              <a:t>For explanation of this time complexity see extra materials at the end of slides.- Not required.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324600" y="914400"/>
            <a:ext cx="3810000" cy="1981200"/>
            <a:chOff x="4800600" y="990600"/>
            <a:chExt cx="3810000" cy="1981200"/>
          </a:xfrm>
        </p:grpSpPr>
        <p:sp>
          <p:nvSpPr>
            <p:cNvPr id="7" name="Oval 6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1" idx="3"/>
              <a:endCxn id="19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5"/>
              <a:endCxn id="20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3"/>
              <a:endCxn id="15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16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0" idx="5"/>
              <a:endCxn id="18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0" idx="3"/>
              <a:endCxn id="17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5" idx="3"/>
              <a:endCxn id="7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8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0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9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7" idx="3"/>
              <a:endCxn id="11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73915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3788" y="76200"/>
            <a:ext cx="4785612" cy="446554"/>
          </a:xfrm>
        </p:spPr>
        <p:txBody>
          <a:bodyPr/>
          <a:lstStyle/>
          <a:p>
            <a:r>
              <a:rPr lang="en-US" sz="2400" dirty="0"/>
              <a:t>Bottom-Up build - Step-by-step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016592" y="76200"/>
            <a:ext cx="3810000" cy="1981200"/>
            <a:chOff x="4800600" y="990600"/>
            <a:chExt cx="3810000" cy="1981200"/>
          </a:xfrm>
        </p:grpSpPr>
        <p:sp>
          <p:nvSpPr>
            <p:cNvPr id="6" name="Oval 5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7" idx="3"/>
              <a:endCxn id="15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5"/>
              <a:endCxn id="16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3"/>
              <a:endCxn id="11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5" idx="5"/>
              <a:endCxn id="12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6" idx="5"/>
              <a:endCxn id="14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3"/>
              <a:endCxn id="13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3"/>
              <a:endCxn id="6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5"/>
              <a:endCxn id="7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5"/>
              <a:endCxn id="9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2" idx="3"/>
              <a:endCxn id="8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3" idx="3"/>
              <a:endCxn id="10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988113" y="2320230"/>
            <a:ext cx="3810000" cy="1981200"/>
            <a:chOff x="4800600" y="990600"/>
            <a:chExt cx="3810000" cy="1981200"/>
          </a:xfrm>
        </p:grpSpPr>
        <p:sp>
          <p:nvSpPr>
            <p:cNvPr id="81" name="Oval 80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83" name="Oval 82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4" name="Oval 83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5" name="Oval 84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86" name="Oval 85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87" name="Oval 86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0" name="Oval 89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2" name="Oval 91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2" idx="3"/>
              <a:endCxn id="90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2" idx="5"/>
              <a:endCxn id="91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90" idx="3"/>
              <a:endCxn id="86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0" idx="5"/>
              <a:endCxn id="87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1" idx="5"/>
              <a:endCxn id="89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1" idx="3"/>
              <a:endCxn id="88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6" idx="3"/>
              <a:endCxn id="81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6" idx="5"/>
              <a:endCxn id="82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7" idx="5"/>
              <a:endCxn id="84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7" idx="3"/>
              <a:endCxn id="83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8" idx="3"/>
              <a:endCxn id="85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2005366" y="4724400"/>
            <a:ext cx="3810000" cy="1981200"/>
            <a:chOff x="4800600" y="990600"/>
            <a:chExt cx="3810000" cy="1981200"/>
          </a:xfrm>
        </p:grpSpPr>
        <p:sp>
          <p:nvSpPr>
            <p:cNvPr id="105" name="Oval 104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6" name="Oval 105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Oval 107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11" name="Oval 110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3" name="Oval 112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Oval 113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117" name="Straight Connector 116"/>
            <p:cNvCxnSpPr>
              <a:stCxn id="116" idx="3"/>
              <a:endCxn id="114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6" idx="5"/>
              <a:endCxn id="115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4" idx="3"/>
              <a:endCxn id="110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4" idx="5"/>
              <a:endCxn id="111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15" idx="5"/>
              <a:endCxn id="113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15" idx="3"/>
              <a:endCxn id="112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10" idx="3"/>
              <a:endCxn id="105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10" idx="5"/>
              <a:endCxn id="106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11" idx="5"/>
              <a:endCxn id="108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11" idx="3"/>
              <a:endCxn id="107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12" idx="3"/>
              <a:endCxn id="109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Down Arrow 52"/>
          <p:cNvSpPr/>
          <p:nvPr/>
        </p:nvSpPr>
        <p:spPr>
          <a:xfrm>
            <a:off x="3110488" y="2274636"/>
            <a:ext cx="257301" cy="45833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4" name="TextBox 53"/>
          <p:cNvSpPr txBox="1"/>
          <p:nvPr/>
        </p:nvSpPr>
        <p:spPr>
          <a:xfrm>
            <a:off x="2116210" y="2217933"/>
            <a:ext cx="1073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Fix heaps of height 1</a:t>
            </a:r>
          </a:p>
        </p:txBody>
      </p:sp>
      <p:sp>
        <p:nvSpPr>
          <p:cNvPr id="129" name="Down Arrow 128"/>
          <p:cNvSpPr/>
          <p:nvPr/>
        </p:nvSpPr>
        <p:spPr>
          <a:xfrm>
            <a:off x="3089417" y="4527538"/>
            <a:ext cx="249892" cy="52206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2098957" y="4515967"/>
            <a:ext cx="1060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Fix heaps of height 2</a:t>
            </a:r>
          </a:p>
        </p:txBody>
      </p:sp>
      <p:grpSp>
        <p:nvGrpSpPr>
          <p:cNvPr id="131" name="Group 130"/>
          <p:cNvGrpSpPr/>
          <p:nvPr/>
        </p:nvGrpSpPr>
        <p:grpSpPr>
          <a:xfrm>
            <a:off x="6324600" y="4724400"/>
            <a:ext cx="3810000" cy="1981200"/>
            <a:chOff x="4800600" y="990600"/>
            <a:chExt cx="3810000" cy="1981200"/>
          </a:xfrm>
        </p:grpSpPr>
        <p:sp>
          <p:nvSpPr>
            <p:cNvPr id="132" name="Oval 131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3" name="Oval 132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4" name="Oval 133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6" name="Oval 135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7" name="Oval 136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8" name="Oval 137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39" name="Oval 138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0" name="Oval 139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1" name="Oval 140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8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3" name="Oval 142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9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44" name="Straight Connector 143"/>
            <p:cNvCxnSpPr>
              <a:stCxn id="143" idx="3"/>
              <a:endCxn id="141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43" idx="5"/>
              <a:endCxn id="142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1" idx="3"/>
              <a:endCxn id="137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41" idx="5"/>
              <a:endCxn id="138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2" idx="5"/>
              <a:endCxn id="140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42" idx="3"/>
              <a:endCxn id="139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7" idx="3"/>
              <a:endCxn id="132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7" idx="5"/>
              <a:endCxn id="133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8" idx="5"/>
              <a:endCxn id="135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8" idx="3"/>
              <a:endCxn id="134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39" idx="3"/>
              <a:endCxn id="136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5694596" y="4721974"/>
            <a:ext cx="1239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Fix heaps of height 3 (tree)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5798114" y="5181600"/>
            <a:ext cx="945587" cy="3048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6087822" y="467528"/>
            <a:ext cx="45801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Space: O(1)</a:t>
            </a:r>
            <a:endParaRPr lang="en-US" sz="1600" dirty="0"/>
          </a:p>
          <a:p>
            <a:r>
              <a:rPr lang="en-US" dirty="0"/>
              <a:t>Time complexity: O(N) - </a:t>
            </a:r>
            <a:r>
              <a:rPr lang="en-US" sz="1400" dirty="0"/>
              <a:t>    Intuition: the bigger the height of the heap to fix, the SMALLER the number of heaps of that height that need to be fixed.</a:t>
            </a:r>
          </a:p>
          <a:p>
            <a:endParaRPr lang="en-US" sz="800" dirty="0"/>
          </a:p>
          <a:p>
            <a:r>
              <a:rPr lang="en-US" sz="1400" dirty="0"/>
              <a:t>When fixing one heap (by </a:t>
            </a:r>
            <a:r>
              <a:rPr lang="en-US" sz="1400" dirty="0" err="1"/>
              <a:t>hand,on</a:t>
            </a:r>
            <a:r>
              <a:rPr lang="en-US" sz="1400" dirty="0"/>
              <a:t> paper),  apply </a:t>
            </a:r>
            <a:r>
              <a:rPr lang="en-US" sz="1400" dirty="0" err="1"/>
              <a:t>swimDown</a:t>
            </a:r>
            <a:r>
              <a:rPr lang="en-US" sz="1400" dirty="0"/>
              <a:t> correctly: swap as long as needed (not just one level)</a:t>
            </a:r>
          </a:p>
        </p:txBody>
      </p: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01001"/>
              </p:ext>
            </p:extLst>
          </p:nvPr>
        </p:nvGraphicFramePr>
        <p:xfrm>
          <a:off x="5857195" y="3542103"/>
          <a:ext cx="4744810" cy="988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2938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54422" y="2126076"/>
            <a:ext cx="6416693" cy="113877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i="1" dirty="0" err="1"/>
              <a:t>buildMaxHeap</a:t>
            </a:r>
            <a:r>
              <a:rPr lang="en-US" sz="1400" b="1" i="1" dirty="0"/>
              <a:t>(</a:t>
            </a:r>
            <a:r>
              <a:rPr lang="en-US" sz="1400" b="1" i="1" dirty="0" err="1"/>
              <a:t>int</a:t>
            </a:r>
            <a:r>
              <a:rPr lang="en-US" sz="1400" b="1" i="1" dirty="0"/>
              <a:t>* A, </a:t>
            </a:r>
            <a:r>
              <a:rPr lang="en-US" sz="1400" b="1" i="1" dirty="0" err="1"/>
              <a:t>int</a:t>
            </a:r>
            <a:r>
              <a:rPr lang="en-US" sz="1400" b="1" i="1" dirty="0"/>
              <a:t> N) </a:t>
            </a:r>
            <a:r>
              <a:rPr lang="en-US" sz="1400" i="1" dirty="0"/>
              <a:t>//</a:t>
            </a:r>
            <a:r>
              <a:rPr lang="el-GR" sz="1400" i="1" dirty="0"/>
              <a:t>Θ</a:t>
            </a:r>
            <a:r>
              <a:rPr lang="en-US" sz="1400" i="1" dirty="0"/>
              <a:t>(N) </a:t>
            </a:r>
            <a:r>
              <a:rPr lang="en-US" sz="1200" i="1" dirty="0"/>
              <a:t>// Assumes data in A starts at 1</a:t>
            </a:r>
            <a:endParaRPr lang="en-US" sz="1400" i="1" dirty="0"/>
          </a:p>
          <a:p>
            <a:r>
              <a:rPr lang="en-US" sz="1400" i="1" dirty="0"/>
              <a:t>for (p = N/2; p&gt;=1; p--)  </a:t>
            </a:r>
            <a:r>
              <a:rPr lang="en-US" sz="1200" i="1" dirty="0"/>
              <a:t>// start from parent of last node, stop at root</a:t>
            </a:r>
            <a:endParaRPr lang="en-US" sz="1400" i="1" dirty="0"/>
          </a:p>
          <a:p>
            <a:r>
              <a:rPr lang="en-US" sz="1400" i="1" dirty="0"/>
              <a:t>      </a:t>
            </a:r>
            <a:r>
              <a:rPr lang="en-US" sz="1400" i="1" dirty="0" err="1"/>
              <a:t>sinkDown</a:t>
            </a:r>
            <a:r>
              <a:rPr lang="en-US" sz="1400" i="1" dirty="0"/>
              <a:t>(</a:t>
            </a:r>
            <a:r>
              <a:rPr lang="en-US" sz="1400" i="1" dirty="0" err="1"/>
              <a:t>A,p,N</a:t>
            </a:r>
            <a:r>
              <a:rPr lang="en-US" sz="1400" i="1" dirty="0"/>
              <a:t>) </a:t>
            </a:r>
            <a:r>
              <a:rPr lang="en-US" sz="1200" i="1" dirty="0"/>
              <a:t>// makes heap at p if left and right are heaps</a:t>
            </a:r>
            <a:endParaRPr lang="en-US" sz="1400" i="1" dirty="0"/>
          </a:p>
          <a:p>
            <a:endParaRPr lang="en-US" sz="1400" i="1" dirty="0"/>
          </a:p>
          <a:p>
            <a:r>
              <a:rPr lang="en-US" sz="1200" i="1" dirty="0"/>
              <a:t>Here: last node is at index N=12, its parent is at index p=N/2 =12/2 =  6 =&gt; start from node at index 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38966" y="203492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</a:t>
            </a:r>
            <a:endParaRPr lang="en-US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430050" y="14756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7288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85800"/>
          </a:xfrm>
          <a:noFill/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Bottom-Up</a:t>
            </a:r>
            <a:r>
              <a:rPr lang="en-US" dirty="0"/>
              <a:t> Batch </a:t>
            </a:r>
            <a:r>
              <a:rPr lang="en-US" sz="3600" dirty="0"/>
              <a:t>Initialization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93467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 animation: </a:t>
            </a:r>
            <a:r>
              <a:rPr lang="en-US" dirty="0">
                <a:hlinkClick r:id="rId2"/>
              </a:rPr>
              <a:t>https://www.cs.usfca.edu/~galles/visualization/HeapSort.html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Note that they do not highlight the node being processed, but directly the children of it as they are compared to find the larger one of them.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7643" y="2575680"/>
            <a:ext cx="4267200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Turns array A into a heap in O(N). </a:t>
            </a:r>
          </a:p>
          <a:p>
            <a:r>
              <a:rPr lang="en-US" dirty="0"/>
              <a:t>(N = number of elements of A)</a:t>
            </a:r>
          </a:p>
          <a:p>
            <a:endParaRPr lang="en-US" dirty="0"/>
          </a:p>
          <a:p>
            <a:r>
              <a:rPr lang="en-US" b="1" i="1" dirty="0" err="1"/>
              <a:t>buildMaxHeap</a:t>
            </a:r>
            <a:r>
              <a:rPr lang="en-US" b="1" i="1" dirty="0"/>
              <a:t>(</a:t>
            </a:r>
            <a:r>
              <a:rPr lang="en-US" b="1" i="1" dirty="0" err="1"/>
              <a:t>int</a:t>
            </a:r>
            <a:r>
              <a:rPr lang="en-US" b="1" i="1" dirty="0"/>
              <a:t>* A, </a:t>
            </a:r>
            <a:r>
              <a:rPr lang="en-US" b="1" i="1" dirty="0" err="1"/>
              <a:t>int</a:t>
            </a:r>
            <a:r>
              <a:rPr lang="en-US" b="1" i="1" dirty="0"/>
              <a:t> N) </a:t>
            </a:r>
            <a:r>
              <a:rPr lang="en-US" i="1" dirty="0"/>
              <a:t>//</a:t>
            </a:r>
            <a:r>
              <a:rPr lang="el-GR" i="1" dirty="0"/>
              <a:t>Θ</a:t>
            </a:r>
            <a:r>
              <a:rPr lang="en-US" i="1" dirty="0"/>
              <a:t>(N)</a:t>
            </a:r>
          </a:p>
          <a:p>
            <a:r>
              <a:rPr lang="en-US" i="1" dirty="0"/>
              <a:t>for (p = N/2; p&gt;=1; p--)</a:t>
            </a:r>
          </a:p>
          <a:p>
            <a:r>
              <a:rPr lang="en-US" i="1" dirty="0"/>
              <a:t>      </a:t>
            </a:r>
            <a:r>
              <a:rPr lang="en-US" i="1" dirty="0" err="1"/>
              <a:t>sinkDown</a:t>
            </a:r>
            <a:r>
              <a:rPr lang="en-US" i="1" dirty="0"/>
              <a:t>(</a:t>
            </a:r>
            <a:r>
              <a:rPr lang="en-US" i="1" dirty="0" err="1"/>
              <a:t>A,p,N</a:t>
            </a:r>
            <a:r>
              <a:rPr lang="en-US" i="1" dirty="0"/>
              <a:t>)</a:t>
            </a:r>
          </a:p>
          <a:p>
            <a:endParaRPr lang="en-US" i="1" dirty="0"/>
          </a:p>
          <a:p>
            <a:r>
              <a:rPr lang="en-US" dirty="0"/>
              <a:t>Time complexity: O(N)</a:t>
            </a:r>
          </a:p>
          <a:p>
            <a:r>
              <a:rPr lang="en-US" dirty="0"/>
              <a:t>For explanation of this time complexity see extra materials at the end of slides.- Not required.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324600" y="914400"/>
            <a:ext cx="3810000" cy="1981200"/>
            <a:chOff x="4800600" y="990600"/>
            <a:chExt cx="3810000" cy="1981200"/>
          </a:xfrm>
        </p:grpSpPr>
        <p:sp>
          <p:nvSpPr>
            <p:cNvPr id="7" name="Oval 6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1" idx="3"/>
              <a:endCxn id="19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5"/>
              <a:endCxn id="20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3"/>
              <a:endCxn id="15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16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0" idx="5"/>
              <a:endCxn id="18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0" idx="3"/>
              <a:endCxn id="17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5" idx="3"/>
              <a:endCxn id="7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8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0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9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7" idx="3"/>
              <a:endCxn id="11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324600" y="3733800"/>
            <a:ext cx="3810000" cy="1981200"/>
            <a:chOff x="4800600" y="3352800"/>
            <a:chExt cx="3810000" cy="1981200"/>
          </a:xfrm>
        </p:grpSpPr>
        <p:sp>
          <p:nvSpPr>
            <p:cNvPr id="38" name="Oval 37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934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9" idx="3"/>
              <a:endCxn id="4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5"/>
              <a:endCxn id="4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3"/>
              <a:endCxn id="4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5"/>
              <a:endCxn id="4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8" idx="5"/>
              <a:endCxn id="4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8" idx="3"/>
              <a:endCxn id="4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3"/>
              <a:endCxn id="38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5"/>
              <a:endCxn id="39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4" idx="5"/>
              <a:endCxn id="41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4" idx="3"/>
              <a:endCxn id="40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3"/>
              <a:endCxn id="42" idx="0"/>
            </p:cNvCxnSpPr>
            <p:nvPr/>
          </p:nvCxnSpPr>
          <p:spPr>
            <a:xfrm flipH="1">
              <a:off x="71247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own Arrow 4"/>
          <p:cNvSpPr/>
          <p:nvPr/>
        </p:nvSpPr>
        <p:spPr>
          <a:xfrm>
            <a:off x="8229600" y="3048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642493"/>
              </p:ext>
            </p:extLst>
          </p:nvPr>
        </p:nvGraphicFramePr>
        <p:xfrm>
          <a:off x="1579796" y="784861"/>
          <a:ext cx="4744810" cy="988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2938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81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2606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1447800"/>
          </a:xfrm>
        </p:spPr>
        <p:txBody>
          <a:bodyPr/>
          <a:lstStyle/>
          <a:p>
            <a:r>
              <a:rPr lang="en-US" sz="2400" dirty="0"/>
              <a:t>Convert the given array to a heap using bottom-up:</a:t>
            </a:r>
          </a:p>
          <a:p>
            <a:pPr marL="0" indent="0">
              <a:buNone/>
            </a:pPr>
            <a:r>
              <a:rPr lang="en-US" sz="2400" dirty="0"/>
              <a:t>(must work in place):</a:t>
            </a:r>
          </a:p>
          <a:p>
            <a:pPr marL="0" indent="0">
              <a:buNone/>
            </a:pPr>
            <a:r>
              <a:rPr lang="en-US" sz="2400" dirty="0"/>
              <a:t>    5, 3, 12, 15, 7, 34, 9, 14, 8, 11.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0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533400"/>
          </a:xfrm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Top-Down Batch Initialization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609600"/>
                <a:ext cx="7200900" cy="6248400"/>
              </a:xfrm>
            </p:spPr>
            <p:txBody>
              <a:bodyPr/>
              <a:lstStyle/>
              <a:p>
                <a:r>
                  <a:rPr lang="en-US" sz="2400" dirty="0"/>
                  <a:t>Build a heap of size N by repeated insertions in an originally empty heap. </a:t>
                </a:r>
              </a:p>
              <a:p>
                <a:pPr lvl="1"/>
                <a:r>
                  <a:rPr lang="en-US" sz="2000" dirty="0"/>
                  <a:t>E.g. build a max-heap from:  5, 3, 20, 15, 7, 12, 9, 14, 8, 11. </a:t>
                </a:r>
              </a:p>
              <a:p>
                <a:r>
                  <a:rPr lang="en-US" sz="2400" dirty="0"/>
                  <a:t>Space complexity: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O(1)</a:t>
                </a:r>
                <a:r>
                  <a:rPr lang="en-US" sz="2400" dirty="0"/>
                  <a:t> </a:t>
                </a:r>
                <a:r>
                  <a:rPr lang="en-US" sz="2000" dirty="0"/>
                  <a:t>(smart implementation)</a:t>
                </a:r>
                <a:r>
                  <a:rPr lang="en-US" sz="2400" dirty="0"/>
                  <a:t> </a:t>
                </a:r>
              </a:p>
              <a:p>
                <a:pPr lvl="1"/>
                <a:r>
                  <a:rPr lang="en-US" sz="1800" dirty="0"/>
                  <a:t>O(N) if not using the smart implementation and a copy is made</a:t>
                </a:r>
                <a:endParaRPr lang="en-US" sz="1400" dirty="0"/>
              </a:p>
              <a:p>
                <a:r>
                  <a:rPr lang="en-US" sz="2400" dirty="0"/>
                  <a:t>Time complexity? 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O(</a:t>
                </a:r>
                <a:r>
                  <a:rPr lang="en-US" sz="2400" b="1" dirty="0" err="1">
                    <a:solidFill>
                      <a:srgbClr val="FF0000"/>
                    </a:solidFill>
                  </a:rPr>
                  <a:t>NlgN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1"/>
                <a:r>
                  <a:rPr lang="en-US" sz="2000" dirty="0">
                    <a:solidFill>
                      <a:schemeClr val="tx1"/>
                    </a:solidFill>
                  </a:rPr>
                  <a:t>N insertions performed.</a:t>
                </a:r>
              </a:p>
              <a:p>
                <a:pPr lvl="1"/>
                <a:r>
                  <a:rPr lang="en-US" sz="2000" dirty="0">
                    <a:solidFill>
                      <a:schemeClr val="tx1"/>
                    </a:solidFill>
                  </a:rPr>
                  <a:t>Each insertion takes O(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lg</a:t>
                </a:r>
                <a:r>
                  <a:rPr lang="en-US" sz="2000" dirty="0">
                    <a:solidFill>
                      <a:schemeClr val="tx1"/>
                    </a:solidFill>
                  </a:rPr>
                  <a:t> X) time.</a:t>
                </a:r>
              </a:p>
              <a:p>
                <a:pPr lvl="2"/>
                <a:r>
                  <a:rPr lang="en-US" sz="1800" dirty="0">
                    <a:solidFill>
                      <a:schemeClr val="tx1"/>
                    </a:solidFill>
                  </a:rPr>
                  <a:t>X- current size of heap.</a:t>
                </a:r>
              </a:p>
              <a:p>
                <a:pPr lvl="2"/>
                <a:r>
                  <a:rPr lang="en-US" sz="1800" dirty="0">
                    <a:solidFill>
                      <a:schemeClr val="tx1"/>
                    </a:solidFill>
                  </a:rPr>
                  <a:t>X goes from 1 to N.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worst case: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solidFill>
                          <a:srgbClr val="FF0000"/>
                        </a:solidFill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(N lg N) </a:t>
                </a:r>
                <a:r>
                  <a:rPr lang="en-US" sz="1800" dirty="0"/>
                  <a:t>(for building the heap)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r>
                  <a:rPr lang="en-US" dirty="0">
                    <a:solidFill>
                      <a:schemeClr val="tx1"/>
                    </a:solidFill>
                  </a:rPr>
                  <a:t>The last N/2 nodes (yellow) are inserted in a heap of </a:t>
                </a:r>
                <a:r>
                  <a:rPr lang="en-US" dirty="0"/>
                  <a:t>height</a:t>
                </a:r>
                <a:r>
                  <a:rPr lang="en-US" dirty="0">
                    <a:solidFill>
                      <a:schemeClr val="tx1"/>
                    </a:solidFill>
                  </a:rPr>
                  <a:t> (</a:t>
                </a:r>
                <a:r>
                  <a:rPr lang="en-US" dirty="0" err="1">
                    <a:solidFill>
                      <a:schemeClr val="tx1"/>
                    </a:solidFill>
                  </a:rPr>
                  <a:t>lgN</a:t>
                </a:r>
                <a:r>
                  <a:rPr lang="en-US" dirty="0">
                    <a:solidFill>
                      <a:schemeClr val="tx1"/>
                    </a:solidFill>
                  </a:rPr>
                  <a:t>)-1.  =&gt; T(N)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chemeClr val="tx1"/>
                        </a:solidFill>
                        <a:latin typeface="Cambria Math"/>
                        <a:cs typeface="Courier New" panose="02070309020205020404" pitchFamily="49" charset="0"/>
                      </a:rPr>
                      <m:t>Ω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err="1">
                    <a:solidFill>
                      <a:schemeClr val="tx1"/>
                    </a:solidFill>
                  </a:rPr>
                  <a:t>NlgN</a:t>
                </a:r>
                <a:r>
                  <a:rPr lang="en-US" dirty="0">
                    <a:solidFill>
                      <a:schemeClr val="tx1"/>
                    </a:solidFill>
                  </a:rPr>
                  <a:t>)  (worst case).</a:t>
                </a:r>
              </a:p>
              <a:p>
                <a:pPr lvl="3"/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Example that results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dirty="0">
                    <a:solidFill>
                      <a:schemeClr val="accent3">
                        <a:lumMod val="50000"/>
                      </a:schemeClr>
                    </a:solidFill>
                  </a:rPr>
                  <a:t>(N)? </a:t>
                </a:r>
              </a:p>
              <a:p>
                <a:pPr lvl="2"/>
                <a:r>
                  <a:rPr lang="en-US" dirty="0"/>
                  <a:t>Each of the N insertions takes at most </a:t>
                </a:r>
                <a:r>
                  <a:rPr lang="en-US" dirty="0" err="1"/>
                  <a:t>lgN</a:t>
                </a:r>
                <a:r>
                  <a:rPr lang="en-US" dirty="0"/>
                  <a:t>.                               =&gt; T(N) = O(</a:t>
                </a:r>
                <a:r>
                  <a:rPr lang="en-US" dirty="0" err="1"/>
                  <a:t>NlgN</a:t>
                </a:r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=&gt; T(N)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 err="1"/>
                  <a:t>NlgN</a:t>
                </a:r>
                <a:r>
                  <a:rPr lang="en-US" dirty="0"/>
                  <a:t>) 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b.c.</a:t>
                </a:r>
                <a:r>
                  <a:rPr lang="en-US" sz="1800" dirty="0"/>
                  <a:t> T(N)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>
                        <a:latin typeface="Cambria Math"/>
                        <a:cs typeface="Courier New" panose="02070309020205020404" pitchFamily="49" charset="0"/>
                      </a:rPr>
                      <m:t>Ω</m:t>
                    </m:r>
                  </m:oMath>
                </a14:m>
                <a:r>
                  <a:rPr lang="en-US" sz="1800" dirty="0"/>
                  <a:t>(</a:t>
                </a:r>
                <a:r>
                  <a:rPr lang="en-US" sz="1800" dirty="0" err="1"/>
                  <a:t>NlgN</a:t>
                </a:r>
                <a:r>
                  <a:rPr lang="en-US" sz="1800" dirty="0"/>
                  <a:t>)  and T(N) = O(</a:t>
                </a:r>
                <a:r>
                  <a:rPr lang="en-US" sz="1800" dirty="0" err="1"/>
                  <a:t>NlgN</a:t>
                </a:r>
                <a:r>
                  <a:rPr lang="en-US" sz="1800" dirty="0"/>
                  <a:t>) )</a:t>
                </a:r>
                <a:endParaRPr lang="en-US" dirty="0"/>
              </a:p>
              <a:p>
                <a:pPr lvl="2"/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pPr lvl="1"/>
                <a:endParaRPr lang="en-US" dirty="0">
                  <a:solidFill>
                    <a:schemeClr val="tx1"/>
                  </a:solidFill>
                </a:endParaRPr>
              </a:p>
              <a:p>
                <a:pPr lvl="2"/>
                <a:endParaRPr lang="en-US" dirty="0">
                  <a:solidFill>
                    <a:srgbClr val="7030A0"/>
                  </a:solidFill>
                </a:endParaRPr>
              </a:p>
              <a:p>
                <a:pPr lvl="2"/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609600"/>
                <a:ext cx="7200900" cy="6248400"/>
              </a:xfrm>
              <a:blipFill>
                <a:blip r:embed="rId3"/>
                <a:stretch>
                  <a:fillRect l="-1185" t="-780" r="-4318" b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924800" y="1828800"/>
            <a:ext cx="4038600" cy="1981200"/>
            <a:chOff x="2209800" y="4343400"/>
            <a:chExt cx="4038600" cy="1981200"/>
          </a:xfrm>
        </p:grpSpPr>
        <p:sp>
          <p:nvSpPr>
            <p:cNvPr id="6" name="Oval 5"/>
            <p:cNvSpPr/>
            <p:nvPr/>
          </p:nvSpPr>
          <p:spPr>
            <a:xfrm>
              <a:off x="22098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6670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766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7338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3434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8006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410200" y="5943600"/>
              <a:ext cx="38100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850910" y="5943600"/>
              <a:ext cx="397490" cy="381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4384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5052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45720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638800" y="5410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971800" y="4876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105400" y="4876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4038600" y="4343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20" idx="3"/>
              <a:endCxn id="18" idx="7"/>
            </p:cNvCxnSpPr>
            <p:nvPr/>
          </p:nvCxnSpPr>
          <p:spPr>
            <a:xfrm flipH="1">
              <a:off x="3297004" y="4668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0" idx="5"/>
              <a:endCxn id="19" idx="1"/>
            </p:cNvCxnSpPr>
            <p:nvPr/>
          </p:nvCxnSpPr>
          <p:spPr>
            <a:xfrm>
              <a:off x="4363804" y="46686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3"/>
              <a:endCxn id="14" idx="7"/>
            </p:cNvCxnSpPr>
            <p:nvPr/>
          </p:nvCxnSpPr>
          <p:spPr>
            <a:xfrm flipH="1">
              <a:off x="27636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8" idx="5"/>
              <a:endCxn id="15" idx="1"/>
            </p:cNvCxnSpPr>
            <p:nvPr/>
          </p:nvCxnSpPr>
          <p:spPr>
            <a:xfrm>
              <a:off x="32970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17" idx="1"/>
            </p:cNvCxnSpPr>
            <p:nvPr/>
          </p:nvCxnSpPr>
          <p:spPr>
            <a:xfrm>
              <a:off x="54306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9" idx="3"/>
              <a:endCxn id="16" idx="7"/>
            </p:cNvCxnSpPr>
            <p:nvPr/>
          </p:nvCxnSpPr>
          <p:spPr>
            <a:xfrm flipH="1">
              <a:off x="4897204" y="52020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3"/>
              <a:endCxn id="6" idx="0"/>
            </p:cNvCxnSpPr>
            <p:nvPr/>
          </p:nvCxnSpPr>
          <p:spPr>
            <a:xfrm flipH="1">
              <a:off x="24003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4" idx="5"/>
              <a:endCxn id="7" idx="0"/>
            </p:cNvCxnSpPr>
            <p:nvPr/>
          </p:nvCxnSpPr>
          <p:spPr>
            <a:xfrm>
              <a:off x="27636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9" idx="0"/>
            </p:cNvCxnSpPr>
            <p:nvPr/>
          </p:nvCxnSpPr>
          <p:spPr>
            <a:xfrm>
              <a:off x="38304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1" idx="0"/>
            </p:cNvCxnSpPr>
            <p:nvPr/>
          </p:nvCxnSpPr>
          <p:spPr>
            <a:xfrm>
              <a:off x="4897204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7" idx="5"/>
              <a:endCxn id="13" idx="0"/>
            </p:cNvCxnSpPr>
            <p:nvPr/>
          </p:nvCxnSpPr>
          <p:spPr>
            <a:xfrm>
              <a:off x="5964005" y="5735404"/>
              <a:ext cx="85651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5" idx="3"/>
              <a:endCxn id="8" idx="0"/>
            </p:cNvCxnSpPr>
            <p:nvPr/>
          </p:nvCxnSpPr>
          <p:spPr>
            <a:xfrm flipH="1">
              <a:off x="34671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10" idx="0"/>
            </p:cNvCxnSpPr>
            <p:nvPr/>
          </p:nvCxnSpPr>
          <p:spPr>
            <a:xfrm flipH="1">
              <a:off x="45339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7" idx="3"/>
              <a:endCxn id="12" idx="0"/>
            </p:cNvCxnSpPr>
            <p:nvPr/>
          </p:nvCxnSpPr>
          <p:spPr>
            <a:xfrm flipH="1">
              <a:off x="5600700" y="57354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6B31515-5549-C580-3F78-0685070764D4}"/>
              </a:ext>
            </a:extLst>
          </p:cNvPr>
          <p:cNvCxnSpPr>
            <a:cxnSpLocks/>
            <a:stCxn id="20" idx="4"/>
          </p:cNvCxnSpPr>
          <p:nvPr/>
        </p:nvCxnSpPr>
        <p:spPr>
          <a:xfrm>
            <a:off x="9944100" y="2209800"/>
            <a:ext cx="0" cy="129540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86BD2F3E-89A5-428E-0499-6CBEB94A7740}"/>
              </a:ext>
            </a:extLst>
          </p:cNvPr>
          <p:cNvSpPr txBox="1"/>
          <p:nvPr/>
        </p:nvSpPr>
        <p:spPr>
          <a:xfrm>
            <a:off x="9900188" y="248816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48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Heaps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leetcode</a:t>
            </a:r>
            <a:r>
              <a:rPr lang="en-US" dirty="0"/>
              <a:t> problems tagged with Heap</a:t>
            </a:r>
          </a:p>
          <a:p>
            <a:r>
              <a:rPr lang="en-US" dirty="0"/>
              <a:t>Learn how to use a </a:t>
            </a:r>
            <a:r>
              <a:rPr lang="en-US" dirty="0" err="1"/>
              <a:t>PriorityQueue</a:t>
            </a:r>
            <a:r>
              <a:rPr lang="en-US" dirty="0"/>
              <a:t> object from your favorite language</a:t>
            </a:r>
          </a:p>
          <a:p>
            <a:pPr lvl="1"/>
            <a:r>
              <a:rPr lang="en-US" dirty="0"/>
              <a:t>Check solutions posted under Solution, but also under Discussions on </a:t>
            </a:r>
            <a:r>
              <a:rPr lang="en-US" dirty="0" err="1"/>
              <a:t>leetcode</a:t>
            </a:r>
            <a:r>
              <a:rPr lang="en-US" dirty="0"/>
              <a:t>. You may find very nice code samples that show a good usage of the library functions.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11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Priority Queues and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8458200" cy="5638800"/>
          </a:xfrm>
          <a:noFill/>
        </p:spPr>
        <p:txBody>
          <a:bodyPr/>
          <a:lstStyle/>
          <a:p>
            <a:r>
              <a:rPr lang="en-US" dirty="0"/>
              <a:t>Sorting with a max-heap: </a:t>
            </a:r>
          </a:p>
          <a:p>
            <a:pPr lvl="1"/>
            <a:r>
              <a:rPr lang="en-US" dirty="0"/>
              <a:t>Given items to sort:</a:t>
            </a:r>
          </a:p>
          <a:p>
            <a:pPr lvl="1"/>
            <a:r>
              <a:rPr lang="en-US" dirty="0"/>
              <a:t>Create a priority queue that contains those items.</a:t>
            </a:r>
          </a:p>
          <a:p>
            <a:pPr lvl="1"/>
            <a:r>
              <a:rPr lang="en-US" dirty="0"/>
              <a:t>Initialize result to empty list.</a:t>
            </a:r>
          </a:p>
          <a:p>
            <a:pPr lvl="1"/>
            <a:r>
              <a:rPr lang="en-US" dirty="0"/>
              <a:t>While the priority queue is not empty:</a:t>
            </a:r>
          </a:p>
          <a:p>
            <a:pPr lvl="2"/>
            <a:r>
              <a:rPr lang="en-US" sz="2200" dirty="0"/>
              <a:t>Remove max element from queue and add it to beginning of result.</a:t>
            </a:r>
          </a:p>
          <a:p>
            <a:pPr marL="914400" lvl="2" indent="0">
              <a:buNone/>
            </a:pPr>
            <a:endParaRPr lang="en-US" sz="2200" dirty="0"/>
          </a:p>
          <a:p>
            <a:pPr marL="571500" indent="-457200"/>
            <a:r>
              <a:rPr lang="en-US" dirty="0" err="1"/>
              <a:t>Heapsort</a:t>
            </a:r>
            <a:r>
              <a:rPr lang="en-US" dirty="0"/>
              <a:t> – </a:t>
            </a:r>
            <a:r>
              <a:rPr lang="el-GR" dirty="0"/>
              <a:t>Θ(</a:t>
            </a:r>
            <a:r>
              <a:rPr lang="en-US" dirty="0" err="1"/>
              <a:t>NlgN</a:t>
            </a:r>
            <a:r>
              <a:rPr lang="en-US" dirty="0"/>
              <a:t>) time, </a:t>
            </a:r>
            <a:r>
              <a:rPr lang="el-GR" dirty="0"/>
              <a:t>Θ(</a:t>
            </a:r>
            <a:r>
              <a:rPr lang="en-US" dirty="0"/>
              <a:t>1) space</a:t>
            </a:r>
          </a:p>
          <a:p>
            <a:pPr marL="971550" lvl="1" indent="-457200"/>
            <a:r>
              <a:rPr lang="en-US" dirty="0"/>
              <a:t>builds the heap in O(N).</a:t>
            </a:r>
          </a:p>
          <a:p>
            <a:pPr marL="971550" lvl="1" indent="-457200"/>
            <a:r>
              <a:rPr lang="en-US" dirty="0" err="1"/>
              <a:t>NlgN</a:t>
            </a:r>
            <a:r>
              <a:rPr lang="en-US" dirty="0"/>
              <a:t> from repeated remove operations</a:t>
            </a:r>
          </a:p>
          <a:p>
            <a:pPr marL="1371600" lvl="2" indent="-457200"/>
            <a:r>
              <a:rPr lang="en-US" dirty="0"/>
              <a:t>N/2 remove max operation can take O(</a:t>
            </a:r>
            <a:r>
              <a:rPr lang="en-US" dirty="0" err="1"/>
              <a:t>lnN</a:t>
            </a:r>
            <a:r>
              <a:rPr lang="en-US" dirty="0"/>
              <a:t>) each =&gt; O(</a:t>
            </a:r>
            <a:r>
              <a:rPr lang="en-US" dirty="0" err="1"/>
              <a:t>NlgN</a:t>
            </a:r>
            <a:r>
              <a:rPr lang="en-US" dirty="0"/>
              <a:t>)</a:t>
            </a:r>
          </a:p>
          <a:p>
            <a:pPr marL="971550" lvl="1" indent="-457200"/>
            <a:r>
              <a:rPr lang="en-US" dirty="0"/>
              <a:t>Not stable, not adaptive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04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991600" cy="381000"/>
          </a:xfrm>
          <a:noFill/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Heapsort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4100" y="5791200"/>
            <a:ext cx="4457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See animation: </a:t>
            </a:r>
            <a:r>
              <a:rPr lang="en-US" sz="1050" dirty="0">
                <a:hlinkClick r:id="rId2"/>
              </a:rPr>
              <a:t>https://www.cs.usfca.edu/~galles/visualization/HeapSort.html</a:t>
            </a:r>
            <a:endParaRPr lang="en-US" sz="1100" dirty="0"/>
          </a:p>
          <a:p>
            <a:r>
              <a:rPr lang="en-US" sz="1100" dirty="0"/>
              <a:t>(Note that they do not highlight the node being processed, but directly the children of it as they are compared to find the larger one of them.)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705600" y="914400"/>
            <a:ext cx="3810000" cy="1981200"/>
            <a:chOff x="4800600" y="990600"/>
            <a:chExt cx="3810000" cy="1981200"/>
          </a:xfrm>
        </p:grpSpPr>
        <p:sp>
          <p:nvSpPr>
            <p:cNvPr id="7" name="Oval 6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1" idx="3"/>
              <a:endCxn id="19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5"/>
              <a:endCxn id="20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3"/>
              <a:endCxn id="15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16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0" idx="5"/>
              <a:endCxn id="18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0" idx="3"/>
              <a:endCxn id="17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5" idx="3"/>
              <a:endCxn id="7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8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0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9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7" idx="3"/>
              <a:endCxn id="11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705600" y="3733800"/>
            <a:ext cx="3810000" cy="1981200"/>
            <a:chOff x="4800600" y="3352800"/>
            <a:chExt cx="3810000" cy="1981200"/>
          </a:xfrm>
        </p:grpSpPr>
        <p:sp>
          <p:nvSpPr>
            <p:cNvPr id="38" name="Oval 37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934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9" idx="3"/>
              <a:endCxn id="4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5"/>
              <a:endCxn id="4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3"/>
              <a:endCxn id="4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5"/>
              <a:endCxn id="4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8" idx="5"/>
              <a:endCxn id="4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8" idx="3"/>
              <a:endCxn id="4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3"/>
              <a:endCxn id="38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5"/>
              <a:endCxn id="39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4" idx="5"/>
              <a:endCxn id="41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4" idx="3"/>
              <a:endCxn id="40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3"/>
              <a:endCxn id="42" idx="0"/>
            </p:cNvCxnSpPr>
            <p:nvPr/>
          </p:nvCxnSpPr>
          <p:spPr>
            <a:xfrm flipH="1">
              <a:off x="71247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own Arrow 4"/>
          <p:cNvSpPr/>
          <p:nvPr/>
        </p:nvSpPr>
        <p:spPr>
          <a:xfrm>
            <a:off x="8610600" y="3048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58097"/>
              </p:ext>
            </p:extLst>
          </p:nvPr>
        </p:nvGraphicFramePr>
        <p:xfrm>
          <a:off x="2209801" y="579120"/>
          <a:ext cx="4405895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59386" y="4355068"/>
            <a:ext cx="5174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Note: it also works for data starting at index 0, with correct child/parent index formula.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1" y="570235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indexes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001" y="83820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Orig</a:t>
            </a:r>
            <a:r>
              <a:rPr lang="en-US" sz="1100" dirty="0"/>
              <a:t> array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01572" y="110999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Heap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85782" y="1422484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1</a:t>
            </a:r>
            <a:r>
              <a:rPr lang="en-US" sz="1050" baseline="30000" dirty="0"/>
              <a:t>st</a:t>
            </a:r>
            <a:r>
              <a:rPr lang="en-US" sz="1050" dirty="0"/>
              <a:t>  remove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47801" y="1676400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</a:t>
            </a:r>
            <a:r>
              <a:rPr lang="en-US" sz="1050" baseline="30000" dirty="0"/>
              <a:t>nd</a:t>
            </a:r>
            <a:r>
              <a:rPr lang="en-US" sz="1050" dirty="0"/>
              <a:t>  remove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38264" y="1948190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59385" y="4648201"/>
            <a:ext cx="3664990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/>
              <a:t>Heapsort(A,N)    </a:t>
            </a:r>
            <a:r>
              <a:rPr lang="en-US" sz="1400" i="1" dirty="0"/>
              <a:t>           //T(N) = _____</a:t>
            </a:r>
            <a:endParaRPr lang="en-US" sz="1400" b="1" i="1" dirty="0"/>
          </a:p>
          <a:p>
            <a:r>
              <a:rPr lang="en-US" sz="1400" i="1" dirty="0"/>
              <a:t>    </a:t>
            </a:r>
            <a:r>
              <a:rPr lang="en-US" sz="1400" i="1" dirty="0" err="1"/>
              <a:t>buildMaxHeap</a:t>
            </a:r>
            <a:r>
              <a:rPr lang="en-US" sz="1400" i="1" dirty="0"/>
              <a:t>(A,N)        </a:t>
            </a:r>
            <a:r>
              <a:rPr lang="en-US" sz="1200" i="1" dirty="0"/>
              <a:t>//</a:t>
            </a:r>
            <a:r>
              <a:rPr lang="el-GR" sz="1200" i="1" dirty="0"/>
              <a:t> </a:t>
            </a:r>
            <a:r>
              <a:rPr lang="en-US" sz="1200" i="1" dirty="0"/>
              <a:t>  _________</a:t>
            </a:r>
            <a:endParaRPr lang="en-US" sz="1400" i="1" dirty="0"/>
          </a:p>
          <a:p>
            <a:r>
              <a:rPr lang="en-US" sz="1400" i="1" dirty="0"/>
              <a:t>    while ( N&gt;1  )   {                </a:t>
            </a:r>
            <a:r>
              <a:rPr lang="en-US" sz="1200" i="1" dirty="0"/>
              <a:t>//    ________</a:t>
            </a:r>
            <a:endParaRPr lang="en-US" sz="1400" i="1" dirty="0"/>
          </a:p>
          <a:p>
            <a:r>
              <a:rPr lang="en-US" sz="1400" i="1" dirty="0"/>
              <a:t>         remove(A,&amp;N)</a:t>
            </a:r>
          </a:p>
          <a:p>
            <a:r>
              <a:rPr lang="en-US" sz="1400" i="1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819468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991600" cy="381000"/>
          </a:xfrm>
          <a:noFill/>
        </p:spPr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Heapsort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4100" y="5791200"/>
            <a:ext cx="4457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See animation: </a:t>
            </a:r>
            <a:r>
              <a:rPr lang="en-US" sz="1050" dirty="0">
                <a:hlinkClick r:id="rId2"/>
              </a:rPr>
              <a:t>https://www.cs.usfca.edu/~galles/visualization/HeapSort.html</a:t>
            </a:r>
            <a:endParaRPr lang="en-US" sz="1100" dirty="0"/>
          </a:p>
          <a:p>
            <a:r>
              <a:rPr lang="en-US" sz="1100" dirty="0"/>
              <a:t>(Note that they do not highlight the node being processed, but directly the children of it as they are compared to find the larger one of them.)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705600" y="914400"/>
            <a:ext cx="3810000" cy="1981200"/>
            <a:chOff x="4800600" y="990600"/>
            <a:chExt cx="3810000" cy="1981200"/>
          </a:xfrm>
        </p:grpSpPr>
        <p:sp>
          <p:nvSpPr>
            <p:cNvPr id="7" name="Oval 6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22" name="Straight Connector 21"/>
            <p:cNvCxnSpPr>
              <a:stCxn id="21" idx="3"/>
              <a:endCxn id="19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1" idx="5"/>
              <a:endCxn id="20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9" idx="3"/>
              <a:endCxn id="15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5"/>
              <a:endCxn id="16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0" idx="5"/>
              <a:endCxn id="18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0" idx="3"/>
              <a:endCxn id="17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5" idx="3"/>
              <a:endCxn id="7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5" idx="5"/>
              <a:endCxn id="8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6" idx="5"/>
              <a:endCxn id="10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6" idx="3"/>
              <a:endCxn id="9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7" idx="3"/>
              <a:endCxn id="11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705600" y="3733800"/>
            <a:ext cx="3810000" cy="1981200"/>
            <a:chOff x="4800600" y="3352800"/>
            <a:chExt cx="3810000" cy="1981200"/>
          </a:xfrm>
        </p:grpSpPr>
        <p:sp>
          <p:nvSpPr>
            <p:cNvPr id="38" name="Oval 37"/>
            <p:cNvSpPr/>
            <p:nvPr/>
          </p:nvSpPr>
          <p:spPr>
            <a:xfrm>
              <a:off x="4800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52578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0" name="Oval 39"/>
            <p:cNvSpPr/>
            <p:nvPr/>
          </p:nvSpPr>
          <p:spPr>
            <a:xfrm>
              <a:off x="58674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63246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934200" y="4953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50292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60960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5" name="Oval 44"/>
            <p:cNvSpPr/>
            <p:nvPr/>
          </p:nvSpPr>
          <p:spPr>
            <a:xfrm>
              <a:off x="71628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8229600" y="4419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55626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7696200" y="38862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629400" y="3352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  <a:endParaRPr lang="en-US" dirty="0"/>
            </a:p>
          </p:txBody>
        </p:sp>
        <p:cxnSp>
          <p:nvCxnSpPr>
            <p:cNvPr id="50" name="Straight Connector 49"/>
            <p:cNvCxnSpPr>
              <a:stCxn id="49" idx="3"/>
              <a:endCxn id="47" idx="7"/>
            </p:cNvCxnSpPr>
            <p:nvPr/>
          </p:nvCxnSpPr>
          <p:spPr>
            <a:xfrm flipH="1">
              <a:off x="58878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9" idx="5"/>
              <a:endCxn id="48" idx="1"/>
            </p:cNvCxnSpPr>
            <p:nvPr/>
          </p:nvCxnSpPr>
          <p:spPr>
            <a:xfrm>
              <a:off x="6954604" y="36780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7" idx="3"/>
              <a:endCxn id="43" idx="7"/>
            </p:cNvCxnSpPr>
            <p:nvPr/>
          </p:nvCxnSpPr>
          <p:spPr>
            <a:xfrm flipH="1">
              <a:off x="5354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7" idx="5"/>
              <a:endCxn id="44" idx="1"/>
            </p:cNvCxnSpPr>
            <p:nvPr/>
          </p:nvCxnSpPr>
          <p:spPr>
            <a:xfrm>
              <a:off x="58878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8" idx="5"/>
              <a:endCxn id="46" idx="1"/>
            </p:cNvCxnSpPr>
            <p:nvPr/>
          </p:nvCxnSpPr>
          <p:spPr>
            <a:xfrm>
              <a:off x="80214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8" idx="3"/>
              <a:endCxn id="45" idx="7"/>
            </p:cNvCxnSpPr>
            <p:nvPr/>
          </p:nvCxnSpPr>
          <p:spPr>
            <a:xfrm flipH="1">
              <a:off x="7488004" y="42114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3" idx="3"/>
              <a:endCxn id="38" idx="0"/>
            </p:cNvCxnSpPr>
            <p:nvPr/>
          </p:nvCxnSpPr>
          <p:spPr>
            <a:xfrm flipH="1">
              <a:off x="49911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3" idx="5"/>
              <a:endCxn id="39" idx="0"/>
            </p:cNvCxnSpPr>
            <p:nvPr/>
          </p:nvCxnSpPr>
          <p:spPr>
            <a:xfrm>
              <a:off x="53544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4" idx="5"/>
              <a:endCxn id="41" idx="0"/>
            </p:cNvCxnSpPr>
            <p:nvPr/>
          </p:nvCxnSpPr>
          <p:spPr>
            <a:xfrm>
              <a:off x="6421204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4" idx="3"/>
              <a:endCxn id="40" idx="0"/>
            </p:cNvCxnSpPr>
            <p:nvPr/>
          </p:nvCxnSpPr>
          <p:spPr>
            <a:xfrm flipH="1">
              <a:off x="60579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5" idx="3"/>
              <a:endCxn id="42" idx="0"/>
            </p:cNvCxnSpPr>
            <p:nvPr/>
          </p:nvCxnSpPr>
          <p:spPr>
            <a:xfrm flipH="1">
              <a:off x="7124700" y="47448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own Arrow 4"/>
          <p:cNvSpPr/>
          <p:nvPr/>
        </p:nvSpPr>
        <p:spPr>
          <a:xfrm>
            <a:off x="8610600" y="3048000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687428"/>
              </p:ext>
            </p:extLst>
          </p:nvPr>
        </p:nvGraphicFramePr>
        <p:xfrm>
          <a:off x="2209801" y="579120"/>
          <a:ext cx="4405895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89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427"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59386" y="4355068"/>
            <a:ext cx="51748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Note: it also works for data starting at index 0, with correct child/parent index formula.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00201" y="570235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indexes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001" y="838200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Orig</a:t>
            </a:r>
            <a:r>
              <a:rPr lang="en-US" sz="1100" dirty="0"/>
              <a:t> array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01572" y="1109990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Heap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85782" y="1422484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1</a:t>
            </a:r>
            <a:r>
              <a:rPr lang="en-US" sz="1050" baseline="30000" dirty="0"/>
              <a:t>st</a:t>
            </a:r>
            <a:r>
              <a:rPr lang="en-US" sz="1050" dirty="0"/>
              <a:t>  remove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47801" y="1676400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2</a:t>
            </a:r>
            <a:r>
              <a:rPr lang="en-US" sz="1050" baseline="30000" dirty="0"/>
              <a:t>nd</a:t>
            </a:r>
            <a:r>
              <a:rPr lang="en-US" sz="1050" dirty="0"/>
              <a:t>  remove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38264" y="1948190"/>
            <a:ext cx="2904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759385" y="4648201"/>
            <a:ext cx="3664990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i="1" dirty="0"/>
              <a:t>Heapsort(A,N)    </a:t>
            </a:r>
            <a:r>
              <a:rPr lang="en-US" sz="1400" i="1" dirty="0"/>
              <a:t>      //T(N) = O(</a:t>
            </a:r>
            <a:r>
              <a:rPr lang="en-US" sz="1400" i="1" dirty="0" err="1"/>
              <a:t>NlgN</a:t>
            </a:r>
            <a:r>
              <a:rPr lang="en-US" sz="1400" i="1" dirty="0"/>
              <a:t>)</a:t>
            </a:r>
            <a:endParaRPr lang="en-US" sz="1400" b="1" i="1" dirty="0"/>
          </a:p>
          <a:p>
            <a:r>
              <a:rPr lang="en-US" sz="1400" i="1" dirty="0"/>
              <a:t>    </a:t>
            </a:r>
            <a:r>
              <a:rPr lang="en-US" sz="1400" i="1" dirty="0" err="1"/>
              <a:t>buildMaxHeap</a:t>
            </a:r>
            <a:r>
              <a:rPr lang="en-US" sz="1400" i="1" dirty="0"/>
              <a:t>(A,N)        </a:t>
            </a:r>
            <a:r>
              <a:rPr lang="en-US" sz="1200" i="1" dirty="0"/>
              <a:t>//</a:t>
            </a:r>
            <a:r>
              <a:rPr lang="el-GR" sz="1200" i="1" dirty="0"/>
              <a:t> Θ</a:t>
            </a:r>
            <a:r>
              <a:rPr lang="en-US" sz="1200" i="1" dirty="0"/>
              <a:t>(N)</a:t>
            </a:r>
            <a:endParaRPr lang="en-US" sz="1400" i="1" dirty="0"/>
          </a:p>
          <a:p>
            <a:r>
              <a:rPr lang="en-US" sz="1400" i="1" dirty="0"/>
              <a:t>    for ( N&gt;1 )   {        </a:t>
            </a:r>
            <a:r>
              <a:rPr lang="en-US" sz="1200" i="1" dirty="0"/>
              <a:t>// </a:t>
            </a:r>
            <a:r>
              <a:rPr lang="el-GR" sz="1200" i="1" dirty="0"/>
              <a:t>Θ</a:t>
            </a:r>
            <a:r>
              <a:rPr lang="en-US" sz="1200" i="1" dirty="0"/>
              <a:t>(N)   </a:t>
            </a:r>
            <a:endParaRPr lang="en-US" sz="1400" i="1" dirty="0"/>
          </a:p>
          <a:p>
            <a:r>
              <a:rPr lang="en-US" sz="1400" i="1" dirty="0"/>
              <a:t>          remove(A,&amp;N) //</a:t>
            </a:r>
            <a:r>
              <a:rPr lang="el-GR" sz="1400" i="1" dirty="0"/>
              <a:t> </a:t>
            </a:r>
            <a:r>
              <a:rPr lang="en-US" sz="1400" i="1" dirty="0"/>
              <a:t>O(</a:t>
            </a:r>
            <a:r>
              <a:rPr lang="en-US" sz="1400" i="1" dirty="0" err="1"/>
              <a:t>lgN</a:t>
            </a:r>
            <a:r>
              <a:rPr lang="en-US" sz="1400" i="1" dirty="0"/>
              <a:t>)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96502" y="5239293"/>
            <a:ext cx="776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O(</a:t>
            </a:r>
            <a:r>
              <a:rPr lang="en-US" sz="1400" i="1" dirty="0" err="1"/>
              <a:t>NlgN</a:t>
            </a:r>
            <a:r>
              <a:rPr lang="en-US" sz="1400" i="1" dirty="0"/>
              <a:t>)</a:t>
            </a:r>
            <a:endParaRPr lang="en-US" sz="1400" dirty="0"/>
          </a:p>
        </p:txBody>
      </p:sp>
      <p:sp>
        <p:nvSpPr>
          <p:cNvPr id="32" name="Right Brace 31"/>
          <p:cNvSpPr/>
          <p:nvPr/>
        </p:nvSpPr>
        <p:spPr>
          <a:xfrm>
            <a:off x="4170597" y="5184057"/>
            <a:ext cx="553803" cy="4182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738264" y="6248401"/>
                <a:ext cx="3900536" cy="461665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Give an example that takes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sz="1200" dirty="0"/>
                  <a:t>(N </a:t>
                </a:r>
                <a:r>
                  <a:rPr lang="en-US" sz="1200" dirty="0" err="1"/>
                  <a:t>lg</a:t>
                </a:r>
                <a:r>
                  <a:rPr lang="en-US" sz="1200" dirty="0"/>
                  <a:t> N)  –  Normal case</a:t>
                </a:r>
              </a:p>
              <a:p>
                <a:r>
                  <a:rPr lang="en-US" sz="1200" dirty="0"/>
                  <a:t>Give an example that takes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>
                        <a:latin typeface="Cambria Math"/>
                        <a:cs typeface="Courier New" panose="02070309020205020404" pitchFamily="49" charset="0"/>
                      </a:rPr>
                      <m:t>Θ</m:t>
                    </m:r>
                  </m:oMath>
                </a14:m>
                <a:r>
                  <a:rPr lang="en-US" sz="1200" dirty="0"/>
                  <a:t>(N)    - extreme case: all equal.</a:t>
                </a: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264" y="6248401"/>
                <a:ext cx="3900536" cy="461665"/>
              </a:xfrm>
              <a:prstGeom prst="rect">
                <a:avLst/>
              </a:prstGeom>
              <a:blipFill>
                <a:blip r:embed="rId3"/>
                <a:stretch>
                  <a:fillRect b="-7792"/>
                </a:stretch>
              </a:blipFill>
              <a:ln w="31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8583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Is Heapsort stable?</a:t>
            </a:r>
            <a:r>
              <a:rPr lang="en-US" dirty="0">
                <a:solidFill>
                  <a:srgbClr val="FF0000"/>
                </a:solidFill>
              </a:rPr>
              <a:t> - NO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536" y="1600200"/>
            <a:ext cx="9115864" cy="1371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200" dirty="0"/>
              <a:t>Both of these operations are unstable:</a:t>
            </a:r>
          </a:p>
          <a:p>
            <a:pPr lvl="1"/>
            <a:r>
              <a:rPr lang="en-US" sz="2000" dirty="0" err="1"/>
              <a:t>sinkDown</a:t>
            </a:r>
            <a:endParaRPr lang="en-US" sz="2000" dirty="0"/>
          </a:p>
          <a:p>
            <a:pPr lvl="1"/>
            <a:r>
              <a:rPr lang="en-US" sz="2000" dirty="0"/>
              <a:t>Going from the built heap to the sorted array (remove max and put at the end)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76400" y="3216710"/>
            <a:ext cx="3200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Heapsort(A,N)</a:t>
            </a:r>
          </a:p>
          <a:p>
            <a:r>
              <a:rPr lang="en-US" sz="2000" i="1" dirty="0"/>
              <a:t>1   </a:t>
            </a:r>
            <a:r>
              <a:rPr lang="en-US" sz="2000" i="1" dirty="0" err="1"/>
              <a:t>buildMaxHeap</a:t>
            </a:r>
            <a:r>
              <a:rPr lang="en-US" sz="2000" i="1" dirty="0"/>
              <a:t>(A,N)</a:t>
            </a:r>
          </a:p>
          <a:p>
            <a:r>
              <a:rPr lang="en-US" sz="2000" i="1" dirty="0"/>
              <a:t>2  while ( N&gt;1 )</a:t>
            </a:r>
          </a:p>
          <a:p>
            <a:r>
              <a:rPr lang="en-US" sz="2000" i="1" dirty="0"/>
              <a:t>3         </a:t>
            </a:r>
            <a:r>
              <a:rPr lang="en-US" sz="2000" b="1" i="1" dirty="0">
                <a:solidFill>
                  <a:srgbClr val="C00000"/>
                </a:solidFill>
              </a:rPr>
              <a:t>remove</a:t>
            </a:r>
            <a:r>
              <a:rPr lang="en-US" sz="2000" i="1" dirty="0"/>
              <a:t>(A,&amp;N)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38800" y="3216711"/>
            <a:ext cx="4625926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i="1" dirty="0" err="1"/>
              <a:t>sinkDown</a:t>
            </a:r>
            <a:r>
              <a:rPr lang="en-US" b="1" i="1" dirty="0"/>
              <a:t>(</a:t>
            </a:r>
            <a:r>
              <a:rPr lang="en-US" b="1" i="1" dirty="0" err="1"/>
              <a:t>A,p,N</a:t>
            </a:r>
            <a:r>
              <a:rPr lang="en-US" b="1" i="1" dirty="0"/>
              <a:t>)  //recursive</a:t>
            </a:r>
            <a:endParaRPr lang="en-US" i="1" dirty="0"/>
          </a:p>
          <a:p>
            <a:r>
              <a:rPr lang="en-US" i="1" dirty="0"/>
              <a:t>    left = left(p)           // index of left child of p</a:t>
            </a:r>
          </a:p>
          <a:p>
            <a:r>
              <a:rPr lang="en-US" i="1" dirty="0"/>
              <a:t>    right = right(p)     // index of right child of p</a:t>
            </a:r>
          </a:p>
          <a:p>
            <a:r>
              <a:rPr lang="en-US" i="1" dirty="0"/>
              <a:t>    index=p</a:t>
            </a:r>
          </a:p>
          <a:p>
            <a:r>
              <a:rPr lang="en-US" i="1" dirty="0"/>
              <a:t>    if (left≤(*N)&amp;&amp;(A[left]&gt;A[index])</a:t>
            </a:r>
          </a:p>
          <a:p>
            <a:r>
              <a:rPr lang="en-US" i="1" dirty="0"/>
              <a:t>        index = left</a:t>
            </a:r>
          </a:p>
          <a:p>
            <a:r>
              <a:rPr lang="en-US" i="1" dirty="0"/>
              <a:t>    if (right≤(*N))&amp;&amp;(A[right]&gt;A[index])</a:t>
            </a:r>
          </a:p>
          <a:p>
            <a:r>
              <a:rPr lang="en-US" i="1" dirty="0"/>
              <a:t>        index = right</a:t>
            </a:r>
          </a:p>
          <a:p>
            <a:r>
              <a:rPr lang="en-US" i="1" dirty="0"/>
              <a:t>    if (index!=p) {</a:t>
            </a:r>
          </a:p>
          <a:p>
            <a:r>
              <a:rPr lang="en-US" i="1" dirty="0"/>
              <a:t>        </a:t>
            </a:r>
            <a:r>
              <a:rPr lang="en-US" b="1" i="1" dirty="0">
                <a:solidFill>
                  <a:srgbClr val="FF0000"/>
                </a:solidFill>
              </a:rPr>
              <a:t>swap</a:t>
            </a:r>
            <a:r>
              <a:rPr lang="en-US" i="1" dirty="0"/>
              <a:t> A[p] &lt;-&gt; A[index]</a:t>
            </a:r>
          </a:p>
          <a:p>
            <a:r>
              <a:rPr lang="en-US" i="1" dirty="0"/>
              <a:t>        </a:t>
            </a:r>
            <a:r>
              <a:rPr lang="en-US" i="1" dirty="0" err="1"/>
              <a:t>sinkDown</a:t>
            </a:r>
            <a:r>
              <a:rPr lang="en-US" i="1" dirty="0"/>
              <a:t>(</a:t>
            </a:r>
            <a:r>
              <a:rPr lang="en-US" i="1" dirty="0" err="1"/>
              <a:t>A,index,N</a:t>
            </a:r>
            <a:r>
              <a:rPr lang="en-US" i="1" dirty="0"/>
              <a:t>) </a:t>
            </a:r>
          </a:p>
          <a:p>
            <a:r>
              <a:rPr lang="en-US" i="1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59051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473075"/>
          </a:xfrm>
        </p:spPr>
        <p:txBody>
          <a:bodyPr/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03238"/>
            <a:ext cx="9144000" cy="6035675"/>
          </a:xfrm>
        </p:spPr>
        <p:txBody>
          <a:bodyPr/>
          <a:lstStyle/>
          <a:p>
            <a:r>
              <a:rPr lang="en-US" sz="2000" dirty="0"/>
              <a:t>Priority queue</a:t>
            </a:r>
          </a:p>
          <a:p>
            <a:pPr lvl="1"/>
            <a:r>
              <a:rPr lang="en-US" sz="1800" dirty="0"/>
              <a:t>A data structure that allows inserting and deleting items. </a:t>
            </a:r>
          </a:p>
          <a:p>
            <a:pPr lvl="1"/>
            <a:r>
              <a:rPr lang="en-US" sz="1800" i="1" dirty="0"/>
              <a:t>On remove, it removes the item with the HIGHEST priority </a:t>
            </a:r>
          </a:p>
          <a:p>
            <a:pPr lvl="2"/>
            <a:r>
              <a:rPr lang="en-US" sz="1400" i="1" dirty="0"/>
              <a:t>To remove the LOWEST just change the comparison function  </a:t>
            </a:r>
          </a:p>
          <a:p>
            <a:pPr lvl="1"/>
            <a:r>
              <a:rPr lang="en-US" sz="1800" dirty="0"/>
              <a:t>Implementations (supporting data structures)</a:t>
            </a:r>
          </a:p>
          <a:p>
            <a:pPr lvl="2"/>
            <a:r>
              <a:rPr lang="en-US" sz="1600" dirty="0"/>
              <a:t>Array          (sorted/unsorted)</a:t>
            </a:r>
          </a:p>
          <a:p>
            <a:pPr lvl="2"/>
            <a:r>
              <a:rPr lang="en-US" sz="1600" dirty="0"/>
              <a:t>Linked list  (sorted/unsorted) </a:t>
            </a:r>
          </a:p>
          <a:p>
            <a:pPr lvl="2"/>
            <a:r>
              <a:rPr lang="en-US" sz="1600" b="1" dirty="0"/>
              <a:t>Heap – (an array with a special “order”)</a:t>
            </a:r>
          </a:p>
          <a:p>
            <a:pPr lvl="3"/>
            <a:r>
              <a:rPr lang="en-US" sz="1400" dirty="0"/>
              <a:t>Advanced heaps: Binomial heap, Fibonacci heap – not covered</a:t>
            </a:r>
          </a:p>
          <a:p>
            <a:r>
              <a:rPr lang="en-US" sz="2000" dirty="0"/>
              <a:t>Binary Heap </a:t>
            </a:r>
          </a:p>
          <a:p>
            <a:pPr lvl="1"/>
            <a:r>
              <a:rPr lang="en-US" sz="1800" dirty="0"/>
              <a:t>Definition, properties, </a:t>
            </a:r>
          </a:p>
          <a:p>
            <a:pPr lvl="1"/>
            <a:r>
              <a:rPr lang="en-US" sz="1800" dirty="0"/>
              <a:t>Operations (each is  O(</a:t>
            </a:r>
            <a:r>
              <a:rPr lang="en-US" sz="1800" dirty="0" err="1"/>
              <a:t>lgN</a:t>
            </a:r>
            <a:r>
              <a:rPr lang="en-US" sz="1800" dirty="0"/>
              <a:t>) )</a:t>
            </a:r>
          </a:p>
          <a:p>
            <a:pPr lvl="2"/>
            <a:r>
              <a:rPr lang="en-US" sz="1400" dirty="0" err="1"/>
              <a:t>swimUp</a:t>
            </a:r>
            <a:r>
              <a:rPr lang="en-US" sz="1400" dirty="0"/>
              <a:t>, </a:t>
            </a:r>
            <a:r>
              <a:rPr lang="en-US" sz="1400" dirty="0" err="1"/>
              <a:t>sinkDown</a:t>
            </a:r>
            <a:r>
              <a:rPr lang="en-US" sz="1400" dirty="0"/>
              <a:t>, </a:t>
            </a:r>
          </a:p>
          <a:p>
            <a:pPr lvl="2"/>
            <a:r>
              <a:rPr lang="en-US" sz="1400" dirty="0"/>
              <a:t>insert, remove, </a:t>
            </a:r>
            <a:r>
              <a:rPr lang="en-US" sz="1400" dirty="0" err="1"/>
              <a:t>removeAny</a:t>
            </a:r>
            <a:endParaRPr lang="en-US" sz="1400" dirty="0"/>
          </a:p>
          <a:p>
            <a:pPr lvl="1"/>
            <a:r>
              <a:rPr lang="en-US" sz="1800" dirty="0"/>
              <a:t>Building a heap: bottom-up (O(N)) and top-down  (O(</a:t>
            </a:r>
            <a:r>
              <a:rPr lang="en-US" sz="1800" dirty="0" err="1"/>
              <a:t>NlgN</a:t>
            </a:r>
            <a:r>
              <a:rPr lang="en-US" sz="1800" dirty="0"/>
              <a:t>))</a:t>
            </a:r>
          </a:p>
          <a:p>
            <a:r>
              <a:rPr lang="en-US" sz="2000" dirty="0"/>
              <a:t>Heapsort</a:t>
            </a:r>
            <a:r>
              <a:rPr lang="en-US" sz="1800" dirty="0"/>
              <a:t>  – O(</a:t>
            </a:r>
            <a:r>
              <a:rPr lang="en-US" sz="1800" dirty="0" err="1"/>
              <a:t>NlgN</a:t>
            </a:r>
            <a:r>
              <a:rPr lang="en-US" sz="1800" dirty="0"/>
              <a:t>) time, O(1) space, </a:t>
            </a:r>
            <a:r>
              <a:rPr lang="en-US" sz="1400" dirty="0">
                <a:hlinkClick r:id="rId2"/>
              </a:rPr>
              <a:t>https://www.cs.usfca.edu/~galles/visualization/HeapSort.html</a:t>
            </a:r>
            <a:endParaRPr lang="en-US" sz="2000" dirty="0"/>
          </a:p>
          <a:p>
            <a:pPr lvl="1"/>
            <a:r>
              <a:rPr lang="en-US" sz="1800" dirty="0"/>
              <a:t>Not stable, not adaptive</a:t>
            </a:r>
          </a:p>
          <a:p>
            <a:r>
              <a:rPr lang="en-US" sz="2000" dirty="0"/>
              <a:t>Finding top k: </a:t>
            </a:r>
            <a:r>
              <a:rPr lang="en-US" sz="1800" dirty="0"/>
              <a:t>with Max-Heap and with Min-Heap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800" dirty="0"/>
              <a:t>Extra: Index items – the heap has the index of the element.  Heap &lt;-&gt;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730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85800"/>
          </a:xfrm>
        </p:spPr>
        <p:txBody>
          <a:bodyPr/>
          <a:lstStyle/>
          <a:p>
            <a:r>
              <a:rPr lang="en-US" sz="3200" dirty="0"/>
              <a:t>Is Heapsort Stable? -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28800" y="5237396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3124200" y="4627796"/>
            <a:ext cx="381000" cy="505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8b</a:t>
            </a:r>
          </a:p>
        </p:txBody>
      </p:sp>
      <p:sp>
        <p:nvSpPr>
          <p:cNvPr id="11" name="Oval 10"/>
          <p:cNvSpPr/>
          <p:nvPr/>
        </p:nvSpPr>
        <p:spPr>
          <a:xfrm>
            <a:off x="2590800" y="4170596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13" name="Straight Connector 12"/>
          <p:cNvCxnSpPr>
            <a:stCxn id="11" idx="3"/>
            <a:endCxn id="43" idx="7"/>
          </p:cNvCxnSpPr>
          <p:nvPr/>
        </p:nvCxnSpPr>
        <p:spPr>
          <a:xfrm flipH="1">
            <a:off x="2382604" y="4495801"/>
            <a:ext cx="263992" cy="226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5"/>
            <a:endCxn id="10" idx="1"/>
          </p:cNvCxnSpPr>
          <p:nvPr/>
        </p:nvCxnSpPr>
        <p:spPr>
          <a:xfrm>
            <a:off x="2916004" y="4495801"/>
            <a:ext cx="263992" cy="206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3" idx="3"/>
            <a:endCxn id="5" idx="0"/>
          </p:cNvCxnSpPr>
          <p:nvPr/>
        </p:nvCxnSpPr>
        <p:spPr>
          <a:xfrm flipH="1">
            <a:off x="2019300" y="5079674"/>
            <a:ext cx="93896" cy="157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810000" y="52578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Oval 27"/>
          <p:cNvSpPr/>
          <p:nvPr/>
        </p:nvSpPr>
        <p:spPr>
          <a:xfrm>
            <a:off x="4038600" y="4598812"/>
            <a:ext cx="381000" cy="5065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8a</a:t>
            </a:r>
          </a:p>
        </p:txBody>
      </p:sp>
      <p:sp>
        <p:nvSpPr>
          <p:cNvPr id="29" name="Oval 28"/>
          <p:cNvSpPr/>
          <p:nvPr/>
        </p:nvSpPr>
        <p:spPr>
          <a:xfrm>
            <a:off x="5105400" y="4648200"/>
            <a:ext cx="381000" cy="505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8b</a:t>
            </a:r>
          </a:p>
        </p:txBody>
      </p:sp>
      <p:sp>
        <p:nvSpPr>
          <p:cNvPr id="30" name="Oval 29"/>
          <p:cNvSpPr/>
          <p:nvPr/>
        </p:nvSpPr>
        <p:spPr>
          <a:xfrm>
            <a:off x="4572000" y="41910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31" name="Straight Connector 30"/>
          <p:cNvCxnSpPr>
            <a:stCxn id="30" idx="3"/>
            <a:endCxn id="28" idx="7"/>
          </p:cNvCxnSpPr>
          <p:nvPr/>
        </p:nvCxnSpPr>
        <p:spPr>
          <a:xfrm flipH="1">
            <a:off x="4363804" y="4516204"/>
            <a:ext cx="263992" cy="1567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" idx="5"/>
            <a:endCxn id="29" idx="1"/>
          </p:cNvCxnSpPr>
          <p:nvPr/>
        </p:nvCxnSpPr>
        <p:spPr>
          <a:xfrm>
            <a:off x="4897204" y="4516205"/>
            <a:ext cx="263992" cy="2060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8" idx="3"/>
            <a:endCxn id="26" idx="0"/>
          </p:cNvCxnSpPr>
          <p:nvPr/>
        </p:nvCxnSpPr>
        <p:spPr>
          <a:xfrm flipH="1">
            <a:off x="4000500" y="5031212"/>
            <a:ext cx="93896" cy="226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103796" y="4361096"/>
            <a:ext cx="13158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48000" y="4020339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Build-Max-Heap</a:t>
            </a:r>
          </a:p>
        </p:txBody>
      </p:sp>
      <p:sp>
        <p:nvSpPr>
          <p:cNvPr id="44" name="Oval 43"/>
          <p:cNvSpPr/>
          <p:nvPr/>
        </p:nvSpPr>
        <p:spPr>
          <a:xfrm>
            <a:off x="6477000" y="4673000"/>
            <a:ext cx="381000" cy="4119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Oval 44"/>
          <p:cNvSpPr/>
          <p:nvPr/>
        </p:nvSpPr>
        <p:spPr>
          <a:xfrm>
            <a:off x="7543800" y="4648200"/>
            <a:ext cx="381000" cy="505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8b</a:t>
            </a:r>
          </a:p>
        </p:txBody>
      </p:sp>
      <p:sp>
        <p:nvSpPr>
          <p:cNvPr id="46" name="Oval 45"/>
          <p:cNvSpPr/>
          <p:nvPr/>
        </p:nvSpPr>
        <p:spPr>
          <a:xfrm>
            <a:off x="7010400" y="4050268"/>
            <a:ext cx="381000" cy="5674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8a</a:t>
            </a:r>
          </a:p>
        </p:txBody>
      </p:sp>
      <p:cxnSp>
        <p:nvCxnSpPr>
          <p:cNvPr id="47" name="Straight Connector 46"/>
          <p:cNvCxnSpPr>
            <a:stCxn id="46" idx="3"/>
            <a:endCxn id="44" idx="7"/>
          </p:cNvCxnSpPr>
          <p:nvPr/>
        </p:nvCxnSpPr>
        <p:spPr>
          <a:xfrm flipH="1">
            <a:off x="6802204" y="4534621"/>
            <a:ext cx="263992" cy="1987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6" idx="5"/>
            <a:endCxn id="45" idx="1"/>
          </p:cNvCxnSpPr>
          <p:nvPr/>
        </p:nvCxnSpPr>
        <p:spPr>
          <a:xfrm>
            <a:off x="7335604" y="4534621"/>
            <a:ext cx="263992" cy="1876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161196" y="4391025"/>
            <a:ext cx="16410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155274" y="4115306"/>
            <a:ext cx="1713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Remove 9 from </a:t>
            </a:r>
          </a:p>
          <a:p>
            <a:pPr algn="ctr"/>
            <a:r>
              <a:rPr lang="en-US" sz="1600" dirty="0"/>
              <a:t>heap, and put it at</a:t>
            </a:r>
          </a:p>
          <a:p>
            <a:pPr algn="ctr"/>
            <a:r>
              <a:rPr lang="en-US" sz="1600" dirty="0"/>
              <a:t>the end </a:t>
            </a:r>
          </a:p>
        </p:txBody>
      </p:sp>
      <p:sp>
        <p:nvSpPr>
          <p:cNvPr id="65" name="Oval 64"/>
          <p:cNvSpPr/>
          <p:nvPr/>
        </p:nvSpPr>
        <p:spPr>
          <a:xfrm>
            <a:off x="8839200" y="4693404"/>
            <a:ext cx="381000" cy="4119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7" name="Oval 66"/>
          <p:cNvSpPr/>
          <p:nvPr/>
        </p:nvSpPr>
        <p:spPr>
          <a:xfrm>
            <a:off x="9372600" y="4050268"/>
            <a:ext cx="381000" cy="5878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8b</a:t>
            </a:r>
          </a:p>
        </p:txBody>
      </p:sp>
      <p:cxnSp>
        <p:nvCxnSpPr>
          <p:cNvPr id="68" name="Straight Connector 67"/>
          <p:cNvCxnSpPr>
            <a:stCxn id="67" idx="3"/>
            <a:endCxn id="65" idx="7"/>
          </p:cNvCxnSpPr>
          <p:nvPr/>
        </p:nvCxnSpPr>
        <p:spPr>
          <a:xfrm flipH="1">
            <a:off x="9164404" y="4552037"/>
            <a:ext cx="263992" cy="2017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7620000" y="4379358"/>
            <a:ext cx="1544404" cy="2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057400" y="4648200"/>
            <a:ext cx="381000" cy="505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566364" y="4108103"/>
            <a:ext cx="1713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Remove 8a from </a:t>
            </a:r>
          </a:p>
          <a:p>
            <a:pPr algn="ctr"/>
            <a:r>
              <a:rPr lang="en-US" sz="1600" dirty="0"/>
              <a:t>heap, and put it at</a:t>
            </a:r>
          </a:p>
          <a:p>
            <a:pPr algn="ctr"/>
            <a:r>
              <a:rPr lang="en-US" sz="1600" dirty="0"/>
              <a:t>the end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28801" y="5950804"/>
            <a:ext cx="1734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Remove 8b from </a:t>
            </a:r>
          </a:p>
          <a:p>
            <a:r>
              <a:rPr lang="en-US" sz="1600" dirty="0"/>
              <a:t>Heap, and put it at</a:t>
            </a:r>
          </a:p>
          <a:p>
            <a:r>
              <a:rPr lang="en-US" sz="1600" dirty="0"/>
              <a:t>the end 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828800" y="6248400"/>
            <a:ext cx="16206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733800" y="6065004"/>
            <a:ext cx="381000" cy="4119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15140" y="373380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[9, 8a, 8b, 5]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4800" y="3738770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[9, 8a, 8b, 5]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566736" y="3727102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[8a, 5 , 8b,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]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852736" y="3727102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[8b, 5, </a:t>
            </a:r>
            <a:r>
              <a:rPr lang="en-US" dirty="0">
                <a:solidFill>
                  <a:srgbClr val="FF0000"/>
                </a:solidFill>
              </a:rPr>
              <a:t>8a</a:t>
            </a:r>
            <a:r>
              <a:rPr lang="en-US" dirty="0"/>
              <a:t>, 9]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366336" y="572666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[5, </a:t>
            </a:r>
            <a:r>
              <a:rPr lang="en-US" dirty="0">
                <a:solidFill>
                  <a:srgbClr val="FF0000"/>
                </a:solidFill>
              </a:rPr>
              <a:t>8b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8a</a:t>
            </a:r>
            <a:r>
              <a:rPr lang="en-US" dirty="0"/>
              <a:t>, 9]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13596" y="5410200"/>
            <a:ext cx="5202004" cy="990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Note: in this example, even if </a:t>
            </a:r>
            <a:r>
              <a:rPr lang="en-US" u="sng" dirty="0"/>
              <a:t>the array was a heap to start with</a:t>
            </a:r>
            <a:r>
              <a:rPr lang="en-US" dirty="0"/>
              <a:t>, the sorting part (removing max and putting it at the end) causes the sorting to not be stable.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438400" y="1288485"/>
            <a:ext cx="4191000" cy="1694661"/>
            <a:chOff x="381000" y="4401339"/>
            <a:chExt cx="4191000" cy="1694661"/>
          </a:xfrm>
        </p:grpSpPr>
        <p:sp>
          <p:nvSpPr>
            <p:cNvPr id="49" name="Oval 48"/>
            <p:cNvSpPr/>
            <p:nvPr/>
          </p:nvSpPr>
          <p:spPr>
            <a:xfrm>
              <a:off x="381000" y="5618396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838200" y="5618396"/>
              <a:ext cx="381000" cy="47760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8b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609600" y="5084996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1676400" y="5008796"/>
              <a:ext cx="381000" cy="5055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8a</a:t>
              </a:r>
            </a:p>
          </p:txBody>
        </p:sp>
        <p:sp>
          <p:nvSpPr>
            <p:cNvPr id="59" name="Oval 58"/>
            <p:cNvSpPr/>
            <p:nvPr/>
          </p:nvSpPr>
          <p:spPr>
            <a:xfrm>
              <a:off x="1143000" y="4551596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60" name="Straight Connector 59"/>
            <p:cNvCxnSpPr>
              <a:stCxn id="59" idx="3"/>
              <a:endCxn id="57" idx="7"/>
            </p:cNvCxnSpPr>
            <p:nvPr/>
          </p:nvCxnSpPr>
          <p:spPr>
            <a:xfrm flipH="1">
              <a:off x="934804" y="4876800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9" idx="5"/>
              <a:endCxn id="58" idx="1"/>
            </p:cNvCxnSpPr>
            <p:nvPr/>
          </p:nvCxnSpPr>
          <p:spPr>
            <a:xfrm>
              <a:off x="1468204" y="4876800"/>
              <a:ext cx="263992" cy="206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7" idx="3"/>
              <a:endCxn id="49" idx="0"/>
            </p:cNvCxnSpPr>
            <p:nvPr/>
          </p:nvCxnSpPr>
          <p:spPr>
            <a:xfrm flipH="1">
              <a:off x="571500" y="5410200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5"/>
              <a:endCxn id="56" idx="0"/>
            </p:cNvCxnSpPr>
            <p:nvPr/>
          </p:nvCxnSpPr>
          <p:spPr>
            <a:xfrm>
              <a:off x="934804" y="5410200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2895600" y="5638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3352800" y="5638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3124200" y="4979812"/>
              <a:ext cx="381000" cy="50658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8b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191000" y="5029200"/>
              <a:ext cx="381000" cy="5055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8a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3657600" y="4572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77" name="Straight Connector 76"/>
            <p:cNvCxnSpPr>
              <a:stCxn id="76" idx="3"/>
              <a:endCxn id="74" idx="7"/>
            </p:cNvCxnSpPr>
            <p:nvPr/>
          </p:nvCxnSpPr>
          <p:spPr>
            <a:xfrm flipH="1">
              <a:off x="3449404" y="4897204"/>
              <a:ext cx="263992" cy="1567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6" idx="5"/>
              <a:endCxn id="75" idx="1"/>
            </p:cNvCxnSpPr>
            <p:nvPr/>
          </p:nvCxnSpPr>
          <p:spPr>
            <a:xfrm>
              <a:off x="3982804" y="4897204"/>
              <a:ext cx="263992" cy="2060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4" idx="3"/>
              <a:endCxn id="72" idx="0"/>
            </p:cNvCxnSpPr>
            <p:nvPr/>
          </p:nvCxnSpPr>
          <p:spPr>
            <a:xfrm flipH="1">
              <a:off x="3086100" y="5412212"/>
              <a:ext cx="93896" cy="226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4" idx="5"/>
              <a:endCxn id="73" idx="0"/>
            </p:cNvCxnSpPr>
            <p:nvPr/>
          </p:nvCxnSpPr>
          <p:spPr>
            <a:xfrm>
              <a:off x="3449404" y="5412212"/>
              <a:ext cx="93896" cy="226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732196" y="4742096"/>
              <a:ext cx="16206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1586648" y="4401339"/>
              <a:ext cx="1948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sinkDown</a:t>
              </a:r>
              <a:r>
                <a:rPr lang="en-US" dirty="0"/>
                <a:t> (node 6)</a:t>
              </a:r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1676400" y="32004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6248" y="685801"/>
            <a:ext cx="82969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Example 1: </a:t>
            </a:r>
            <a:r>
              <a:rPr lang="en-US" dirty="0" err="1"/>
              <a:t>sinkDown</a:t>
            </a:r>
            <a:r>
              <a:rPr lang="en-US" dirty="0"/>
              <a:t> operation is not stable.  When a node is swapped with his child, they jump all the nodes in between them (in the array).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033246" y="3352800"/>
            <a:ext cx="47286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Example 2: moving max to the end is not stable:</a:t>
            </a:r>
          </a:p>
        </p:txBody>
      </p:sp>
    </p:spTree>
    <p:extLst>
      <p:ext uri="{BB962C8B-B14F-4D97-AF65-F5344CB8AC3E}">
        <p14:creationId xmlns:p14="http://schemas.microsoft.com/office/powerpoint/2010/main" val="499972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09800"/>
            <a:ext cx="8229600" cy="1143000"/>
          </a:xfrm>
        </p:spPr>
        <p:txBody>
          <a:bodyPr/>
          <a:lstStyle/>
          <a:p>
            <a:r>
              <a:rPr lang="en-US" dirty="0"/>
              <a:t>Finding the Top k Largest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960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Top k Largest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max-heap</a:t>
            </a:r>
          </a:p>
          <a:p>
            <a:r>
              <a:rPr lang="en-US" dirty="0"/>
              <a:t>Using a min-heap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874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533400"/>
          </a:xfrm>
        </p:spPr>
        <p:txBody>
          <a:bodyPr/>
          <a:lstStyle/>
          <a:p>
            <a:r>
              <a:rPr lang="en-US" sz="3600" dirty="0"/>
              <a:t>Finding the Top k Largest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01675"/>
            <a:ext cx="9144000" cy="6080125"/>
          </a:xfrm>
        </p:spPr>
        <p:txBody>
          <a:bodyPr/>
          <a:lstStyle/>
          <a:p>
            <a:r>
              <a:rPr lang="en-US" sz="2400" dirty="0"/>
              <a:t>Assume N elements</a:t>
            </a:r>
          </a:p>
          <a:p>
            <a:r>
              <a:rPr lang="en-US" sz="2400" dirty="0"/>
              <a:t>Using a </a:t>
            </a:r>
            <a:r>
              <a:rPr lang="en-US" sz="2400" b="1" dirty="0"/>
              <a:t>max-heap</a:t>
            </a:r>
            <a:r>
              <a:rPr lang="en-US" sz="2000" dirty="0"/>
              <a:t> (need to have entire array)</a:t>
            </a:r>
            <a:endParaRPr lang="en-US" sz="2400" dirty="0"/>
          </a:p>
          <a:p>
            <a:pPr lvl="1"/>
            <a:r>
              <a:rPr lang="en-US" sz="2000" dirty="0"/>
              <a:t>Build max-heap of size </a:t>
            </a:r>
            <a:r>
              <a:rPr lang="en-US" sz="2000" b="1" dirty="0"/>
              <a:t>N</a:t>
            </a:r>
            <a:r>
              <a:rPr lang="en-US" sz="2000" dirty="0"/>
              <a:t> from all elements, then	</a:t>
            </a:r>
          </a:p>
          <a:p>
            <a:pPr lvl="1"/>
            <a:r>
              <a:rPr lang="en-US" sz="2000" dirty="0"/>
              <a:t>remove k times</a:t>
            </a:r>
          </a:p>
          <a:p>
            <a:pPr lvl="1"/>
            <a:r>
              <a:rPr lang="en-US" sz="1800" dirty="0"/>
              <a:t>Requires Θ(N) space if cannot modify the array (build heap in place and remove k)</a:t>
            </a:r>
          </a:p>
          <a:p>
            <a:pPr lvl="1"/>
            <a:r>
              <a:rPr lang="en-US" sz="2000" dirty="0"/>
              <a:t>Time: </a:t>
            </a:r>
            <a:r>
              <a:rPr lang="el-GR" sz="2000" dirty="0"/>
              <a:t>Θ</a:t>
            </a:r>
            <a:r>
              <a:rPr lang="en-US" sz="2000" dirty="0"/>
              <a:t>(N + k*</a:t>
            </a:r>
            <a:r>
              <a:rPr lang="en-US" sz="2000" dirty="0" err="1"/>
              <a:t>lgN</a:t>
            </a:r>
            <a:r>
              <a:rPr lang="en-US" sz="2000" dirty="0"/>
              <a:t>)   </a:t>
            </a:r>
          </a:p>
          <a:p>
            <a:pPr lvl="2"/>
            <a:r>
              <a:rPr lang="en-US" sz="1800" dirty="0"/>
              <a:t>(build heap: </a:t>
            </a:r>
            <a:r>
              <a:rPr lang="el-GR" sz="1800" dirty="0"/>
              <a:t>Θ</a:t>
            </a:r>
            <a:r>
              <a:rPr lang="en-US" sz="1800" dirty="0"/>
              <a:t>(N), k remove ops: </a:t>
            </a:r>
            <a:r>
              <a:rPr lang="el-GR" sz="1800" dirty="0"/>
              <a:t>Θ</a:t>
            </a:r>
            <a:r>
              <a:rPr lang="en-US" sz="1800" dirty="0"/>
              <a:t>(k*</a:t>
            </a:r>
            <a:r>
              <a:rPr lang="en-US" sz="1800" dirty="0" err="1"/>
              <a:t>lgN</a:t>
            </a:r>
            <a:r>
              <a:rPr lang="en-US" sz="1800" dirty="0"/>
              <a:t>) )</a:t>
            </a:r>
            <a:endParaRPr lang="en-US" sz="1400" dirty="0"/>
          </a:p>
          <a:p>
            <a:r>
              <a:rPr lang="en-US" sz="2400" dirty="0"/>
              <a:t>Using a </a:t>
            </a:r>
            <a:r>
              <a:rPr lang="en-US" sz="2400" b="1" dirty="0"/>
              <a:t>min-heap </a:t>
            </a:r>
            <a:r>
              <a:rPr lang="en-US" sz="2000" dirty="0"/>
              <a:t>(good for online processing, less space)</a:t>
            </a:r>
            <a:endParaRPr lang="en-US" sz="2400" dirty="0"/>
          </a:p>
          <a:p>
            <a:pPr lvl="1"/>
            <a:r>
              <a:rPr lang="en-US" sz="2000" dirty="0"/>
              <a:t>Build a min-heap, H, of size </a:t>
            </a:r>
            <a:r>
              <a:rPr lang="en-US" sz="2000" b="1" dirty="0"/>
              <a:t>k</a:t>
            </a:r>
            <a:r>
              <a:rPr lang="en-US" sz="2000" dirty="0"/>
              <a:t> (from the first k elements).</a:t>
            </a:r>
          </a:p>
          <a:p>
            <a:pPr lvl="1"/>
            <a:r>
              <a:rPr lang="en-US" sz="2000" dirty="0"/>
              <a:t>(N-k) times perform both: </a:t>
            </a:r>
            <a:r>
              <a:rPr lang="en-US" sz="2000" i="1" dirty="0"/>
              <a:t>insert</a:t>
            </a:r>
            <a:r>
              <a:rPr lang="en-US" sz="2000" dirty="0"/>
              <a:t> and then </a:t>
            </a:r>
            <a:r>
              <a:rPr lang="en-US" sz="2000" i="1" dirty="0"/>
              <a:t>remove</a:t>
            </a:r>
            <a:r>
              <a:rPr lang="en-US" sz="2000" dirty="0"/>
              <a:t> in H.</a:t>
            </a:r>
          </a:p>
          <a:p>
            <a:pPr lvl="1"/>
            <a:r>
              <a:rPr lang="en-US" sz="2000" dirty="0"/>
              <a:t>After that, all N elements went through this min-heap and k are left so they </a:t>
            </a:r>
            <a:r>
              <a:rPr lang="en-US" sz="2000" b="1" dirty="0"/>
              <a:t>must be</a:t>
            </a:r>
            <a:r>
              <a:rPr lang="en-US" sz="2000" dirty="0"/>
              <a:t> the k largest ones.                         </a:t>
            </a:r>
          </a:p>
          <a:p>
            <a:pPr lvl="1"/>
            <a:r>
              <a:rPr lang="en-US" sz="2000" dirty="0"/>
              <a:t>advantage: a) less space ( </a:t>
            </a:r>
            <a:r>
              <a:rPr lang="el-GR" sz="2000" dirty="0"/>
              <a:t>Θ</a:t>
            </a:r>
            <a:r>
              <a:rPr lang="en-US" sz="2000" dirty="0"/>
              <a:t>(k) )                                                                                                     		  b) good for online processing(maintains top-k at all times)</a:t>
            </a:r>
          </a:p>
          <a:p>
            <a:pPr lvl="1"/>
            <a:r>
              <a:rPr lang="en-US" sz="2000" dirty="0"/>
              <a:t>Version 1:  Time: </a:t>
            </a:r>
            <a:r>
              <a:rPr lang="el-GR" sz="2000" dirty="0"/>
              <a:t>Θ</a:t>
            </a:r>
            <a:r>
              <a:rPr lang="en-US" sz="2000" dirty="0"/>
              <a:t>(k + (N – k)*</a:t>
            </a:r>
            <a:r>
              <a:rPr lang="en-US" sz="2000" dirty="0" err="1"/>
              <a:t>lgk</a:t>
            </a:r>
            <a:r>
              <a:rPr lang="en-US" sz="2000" dirty="0"/>
              <a:t>)     </a:t>
            </a:r>
            <a:r>
              <a:rPr lang="en-US" sz="1800" dirty="0"/>
              <a:t>(build heap + (N-k) insert &amp; remove)</a:t>
            </a:r>
          </a:p>
          <a:p>
            <a:pPr lvl="1"/>
            <a:r>
              <a:rPr lang="en-US" sz="2000" dirty="0"/>
              <a:t>Version 2 </a:t>
            </a:r>
            <a:r>
              <a:rPr lang="en-US" sz="1800" dirty="0"/>
              <a:t>(get the top k sorted)</a:t>
            </a:r>
            <a:r>
              <a:rPr lang="en-US" sz="2000" dirty="0"/>
              <a:t>: Time: </a:t>
            </a:r>
            <a:r>
              <a:rPr lang="el-GR" sz="2000" dirty="0"/>
              <a:t>Θ</a:t>
            </a:r>
            <a:r>
              <a:rPr lang="en-US" sz="2000" dirty="0"/>
              <a:t>(k + N*</a:t>
            </a:r>
            <a:r>
              <a:rPr lang="en-US" sz="2000" dirty="0" err="1"/>
              <a:t>lgk</a:t>
            </a:r>
            <a:r>
              <a:rPr lang="en-US" sz="2000" dirty="0"/>
              <a:t>) = </a:t>
            </a:r>
            <a:r>
              <a:rPr lang="el-GR" sz="2000" dirty="0"/>
              <a:t>Θ</a:t>
            </a:r>
            <a:r>
              <a:rPr lang="en-US" sz="2000" dirty="0"/>
              <a:t>(</a:t>
            </a:r>
            <a:r>
              <a:rPr lang="en-US" sz="2000" dirty="0" err="1"/>
              <a:t>Nlgk</a:t>
            </a:r>
            <a:r>
              <a:rPr lang="en-US" sz="2000" dirty="0"/>
              <a:t>)                                                                          				               </a:t>
            </a:r>
            <a:r>
              <a:rPr lang="en-US" sz="1800" dirty="0"/>
              <a:t>(build heap + (N-k) insert &amp; remove + k remove)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762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 k Largest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Max-Heap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876800"/>
          </a:xfrm>
        </p:spPr>
        <p:txBody>
          <a:bodyPr/>
          <a:lstStyle/>
          <a:p>
            <a:r>
              <a:rPr lang="en-US" sz="2400" dirty="0"/>
              <a:t>Input:   N = 10, k = 3,  array: 5, 3, 12, 15, 7, 34, 9, 14, 8, 11. </a:t>
            </a:r>
          </a:p>
          <a:p>
            <a:pPr marL="457200" lvl="1" indent="0">
              <a:buNone/>
            </a:pPr>
            <a:r>
              <a:rPr lang="en-US" sz="2000" dirty="0"/>
              <a:t>(Find the </a:t>
            </a:r>
            <a:r>
              <a:rPr lang="en-US" sz="2000" u="sng" dirty="0"/>
              <a:t>top 3 largest </a:t>
            </a:r>
            <a:r>
              <a:rPr lang="en-US" sz="2000" dirty="0"/>
              <a:t>elements.)</a:t>
            </a:r>
          </a:p>
          <a:p>
            <a:r>
              <a:rPr lang="en-US" sz="2400" dirty="0"/>
              <a:t>Method:</a:t>
            </a:r>
          </a:p>
          <a:p>
            <a:pPr lvl="1"/>
            <a:r>
              <a:rPr lang="en-US" sz="2000" dirty="0"/>
              <a:t>Build a </a:t>
            </a:r>
            <a:r>
              <a:rPr lang="en-US" sz="2000" u="sng" dirty="0"/>
              <a:t>max heap</a:t>
            </a:r>
            <a:r>
              <a:rPr lang="en-US" sz="2000" dirty="0"/>
              <a:t> using </a:t>
            </a:r>
            <a:r>
              <a:rPr lang="en-US" sz="2000" u="sng" dirty="0"/>
              <a:t>bottom-up</a:t>
            </a:r>
            <a:endParaRPr lang="en-US" sz="2000" dirty="0"/>
          </a:p>
          <a:p>
            <a:pPr lvl="1"/>
            <a:r>
              <a:rPr lang="en-US" sz="2000" dirty="0"/>
              <a:t>Delete/remove 3 (=k) times from that heap</a:t>
            </a:r>
          </a:p>
          <a:p>
            <a:pPr lvl="2"/>
            <a:r>
              <a:rPr lang="en-US" sz="1600" b="1" dirty="0">
                <a:solidFill>
                  <a:srgbClr val="FF0000"/>
                </a:solidFill>
              </a:rPr>
              <a:t>What numbers will come out?</a:t>
            </a:r>
          </a:p>
          <a:p>
            <a:r>
              <a:rPr lang="en-US" sz="2400" dirty="0"/>
              <a:t>Show all the steps (even those for bottom-up build heap). Draw the heap as a tree.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814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Max-Heap Method Worksheet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609600"/>
          </a:xfrm>
        </p:spPr>
        <p:txBody>
          <a:bodyPr/>
          <a:lstStyle/>
          <a:p>
            <a:r>
              <a:rPr lang="en-US" sz="2400" dirty="0"/>
              <a:t>Input:   N = 10, k = 3,  array: 5, 3, 12, 15, 7, 34, 9, 14, 8, 11.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722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 k Largest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Min-Heap  </a:t>
            </a:r>
            <a:r>
              <a:rPr lang="en-US" dirty="0">
                <a:solidFill>
                  <a:schemeClr val="tx2"/>
                </a:solidFill>
              </a:rPr>
              <a:t>Worksheet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9677400" cy="2362200"/>
          </a:xfrm>
        </p:spPr>
        <p:txBody>
          <a:bodyPr/>
          <a:lstStyle/>
          <a:p>
            <a:r>
              <a:rPr lang="en-US" sz="2400" dirty="0"/>
              <a:t>Input:   N = 10, k = 3,  array: 5, 3, 12, 15, 7, 34, 9, 14, 8, 11.</a:t>
            </a:r>
          </a:p>
          <a:p>
            <a:pPr marL="457200" lvl="1" indent="0">
              <a:buNone/>
            </a:pPr>
            <a:r>
              <a:rPr lang="en-US" sz="2000" dirty="0"/>
              <a:t>(Find the </a:t>
            </a:r>
            <a:r>
              <a:rPr lang="en-US" sz="2000" u="sng" dirty="0"/>
              <a:t>top 3 largest </a:t>
            </a:r>
            <a:r>
              <a:rPr lang="en-US" sz="2000" dirty="0"/>
              <a:t>elements.)</a:t>
            </a:r>
          </a:p>
          <a:p>
            <a:r>
              <a:rPr lang="en-US" sz="2400" dirty="0"/>
              <a:t>Method:</a:t>
            </a:r>
          </a:p>
          <a:p>
            <a:pPr lvl="1"/>
            <a:r>
              <a:rPr lang="en-US" sz="2000" dirty="0"/>
              <a:t>Build a </a:t>
            </a:r>
            <a:r>
              <a:rPr lang="en-US" sz="2000" b="1" u="sng" dirty="0"/>
              <a:t>min heap</a:t>
            </a:r>
            <a:r>
              <a:rPr lang="en-US" sz="2000" b="1" dirty="0"/>
              <a:t> </a:t>
            </a:r>
            <a:r>
              <a:rPr lang="en-US" sz="2000" dirty="0"/>
              <a:t>using </a:t>
            </a:r>
            <a:r>
              <a:rPr lang="en-US" sz="2000" u="sng" dirty="0"/>
              <a:t>bottom-up</a:t>
            </a:r>
            <a:r>
              <a:rPr lang="en-US" sz="2000" dirty="0"/>
              <a:t> from the first 3 (=k) elements: 5,3,12</a:t>
            </a:r>
          </a:p>
          <a:p>
            <a:pPr lvl="1"/>
            <a:r>
              <a:rPr lang="en-US" sz="2000" dirty="0"/>
              <a:t>Repeat 7 times (where 7=N-k) :  one insert (of the next number) and one remove.</a:t>
            </a:r>
          </a:p>
          <a:p>
            <a:pPr lvl="1"/>
            <a:r>
              <a:rPr lang="en-US" sz="2000" dirty="0"/>
              <a:t>Note: Here we do not show the k-heap as a heap, but just the data in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524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5,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3, 12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4724400"/>
            <a:ext cx="81339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5,   3,   12</a:t>
            </a:r>
            <a:r>
              <a:rPr lang="en-US" sz="2000" dirty="0"/>
              <a:t>,            15,         7,           34,             9,             14,                   8,            11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2667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5, 12,</a:t>
            </a:r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810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4953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096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7239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>
            <a:off x="8382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>
            <a:off x="9525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3200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09554" y="5057836"/>
            <a:ext cx="248046" cy="4285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51114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62846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0"/>
          </p:cNvCxnSpPr>
          <p:nvPr/>
        </p:nvCxnSpPr>
        <p:spPr>
          <a:xfrm flipH="1">
            <a:off x="4343400" y="5043518"/>
            <a:ext cx="19446" cy="2142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82558" y="5043518"/>
            <a:ext cx="151443" cy="4428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48400" y="5043517"/>
            <a:ext cx="152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239000" y="5043518"/>
            <a:ext cx="304800" cy="4428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610600" y="5043517"/>
            <a:ext cx="152400" cy="32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9544050" y="5029200"/>
            <a:ext cx="340276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0" y="6488668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629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80114" y="6488668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486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772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8912286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63000" y="6488668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0058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20000" y="6477000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920336" y="6477000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05336" y="6477000"/>
            <a:ext cx="2904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299890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 k Largest</a:t>
            </a:r>
            <a:r>
              <a:rPr lang="en-US" dirty="0"/>
              <a:t> with </a:t>
            </a:r>
            <a:r>
              <a:rPr lang="en-US" dirty="0">
                <a:solidFill>
                  <a:srgbClr val="FF0000"/>
                </a:solidFill>
              </a:rPr>
              <a:t>Min-Heap </a:t>
            </a:r>
            <a:r>
              <a:rPr lang="en-US" dirty="0">
                <a:solidFill>
                  <a:schemeClr val="tx2"/>
                </a:solidFill>
              </a:rPr>
              <a:t>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90800"/>
            <a:ext cx="9144000" cy="1828800"/>
          </a:xfrm>
        </p:spPr>
        <p:txBody>
          <a:bodyPr/>
          <a:lstStyle/>
          <a:p>
            <a:r>
              <a:rPr lang="en-US" sz="2400" dirty="0"/>
              <a:t>What is left in the min heap are the top 3 largest numbers. </a:t>
            </a:r>
          </a:p>
          <a:p>
            <a:pPr lvl="1"/>
            <a:r>
              <a:rPr lang="en-US" sz="2000" dirty="0"/>
              <a:t>If you need them in order of largest to smallest, do 3 remove operations.</a:t>
            </a:r>
          </a:p>
          <a:p>
            <a:r>
              <a:rPr lang="en-US" sz="2400" dirty="0"/>
              <a:t>Intuition: </a:t>
            </a:r>
          </a:p>
          <a:p>
            <a:pPr lvl="1"/>
            <a:r>
              <a:rPr lang="en-US" sz="2000" dirty="0"/>
              <a:t>the MIN-heap acts as a ‘sieve’ that keeps the </a:t>
            </a:r>
            <a:r>
              <a:rPr lang="en-US" sz="2000" b="1" dirty="0"/>
              <a:t>largest</a:t>
            </a:r>
            <a:r>
              <a:rPr lang="en-US" sz="2000" dirty="0"/>
              <a:t> elements going through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524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5,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3, 12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4724400"/>
            <a:ext cx="813395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5,   3,   12</a:t>
            </a:r>
            <a:r>
              <a:rPr lang="en-US" sz="2000" dirty="0"/>
              <a:t>,            15,         7,           34,             9,             14,                   8,            11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2667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5, 12,</a:t>
            </a:r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3810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12 15, 7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4953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15,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34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6096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12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34</a:t>
            </a:r>
          </a:p>
        </p:txBody>
      </p:sp>
      <p:sp>
        <p:nvSpPr>
          <p:cNvPr id="12" name="Isosceles Triangle 11"/>
          <p:cNvSpPr/>
          <p:nvPr/>
        </p:nvSpPr>
        <p:spPr>
          <a:xfrm>
            <a:off x="7239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34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8382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15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34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4" name="Isosceles Triangle 13"/>
          <p:cNvSpPr/>
          <p:nvPr/>
        </p:nvSpPr>
        <p:spPr>
          <a:xfrm>
            <a:off x="9525000" y="5257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15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34</a:t>
            </a:r>
          </a:p>
          <a:p>
            <a:pPr algn="ctr"/>
            <a:r>
              <a:rPr lang="en-US" b="1" dirty="0">
                <a:solidFill>
                  <a:srgbClr val="7030A0"/>
                </a:solidFill>
              </a:rPr>
              <a:t>14</a:t>
            </a:r>
          </a:p>
        </p:txBody>
      </p:sp>
      <p:cxnSp>
        <p:nvCxnSpPr>
          <p:cNvPr id="17" name="Straight Arrow Connector 16"/>
          <p:cNvCxnSpPr>
            <a:stCxn id="8" idx="3"/>
          </p:cNvCxnSpPr>
          <p:nvPr/>
        </p:nvCxnSpPr>
        <p:spPr>
          <a:xfrm>
            <a:off x="3200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409554" y="5057836"/>
            <a:ext cx="248046" cy="4285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51114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62846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91000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2" name="Straight Arrow Connector 21"/>
          <p:cNvCxnSpPr>
            <a:endCxn id="9" idx="0"/>
          </p:cNvCxnSpPr>
          <p:nvPr/>
        </p:nvCxnSpPr>
        <p:spPr>
          <a:xfrm flipH="1">
            <a:off x="4343400" y="5043518"/>
            <a:ext cx="19446" cy="2142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82558" y="5043518"/>
            <a:ext cx="151443" cy="4428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48400" y="5043517"/>
            <a:ext cx="152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239000" y="5043518"/>
            <a:ext cx="304800" cy="44288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610600" y="5043517"/>
            <a:ext cx="152400" cy="32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9544050" y="5029200"/>
            <a:ext cx="340276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34000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629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480114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5486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772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582296" y="6488668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8912286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63000" y="6488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10058400" y="6248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829800" y="6488668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3158369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 k Largest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Min-Heap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534400" cy="28956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</a:rPr>
              <a:t>Show the actual heaps and all the steps</a:t>
            </a:r>
            <a:r>
              <a:rPr lang="en-US" sz="2400" dirty="0"/>
              <a:t> (insert, remove, and steps for bottom-up heap build). Draw the heaps as a tree. </a:t>
            </a:r>
          </a:p>
          <a:p>
            <a:pPr lvl="1"/>
            <a:r>
              <a:rPr lang="en-US" sz="1800" dirty="0"/>
              <a:t>N = 10, k = 3, Input: 5, 3, 12, 15, 7, 34, 9, 14, 8, 11. </a:t>
            </a:r>
          </a:p>
          <a:p>
            <a:pPr marL="457200" lvl="1" indent="0">
              <a:buNone/>
            </a:pPr>
            <a:r>
              <a:rPr lang="en-US" sz="1800" dirty="0"/>
              <a:t>	(Find the </a:t>
            </a:r>
            <a:r>
              <a:rPr lang="en-US" sz="1800" u="sng" dirty="0"/>
              <a:t>top 3 largest </a:t>
            </a:r>
            <a:r>
              <a:rPr lang="en-US" sz="1800" dirty="0"/>
              <a:t>elements.)</a:t>
            </a:r>
          </a:p>
          <a:p>
            <a:pPr lvl="1"/>
            <a:r>
              <a:rPr lang="en-US" sz="1800" dirty="0"/>
              <a:t>Method:</a:t>
            </a:r>
          </a:p>
          <a:p>
            <a:pPr lvl="2"/>
            <a:r>
              <a:rPr lang="en-US" sz="1600" dirty="0"/>
              <a:t>Build a </a:t>
            </a:r>
            <a:r>
              <a:rPr lang="en-US" sz="1600" u="sng" dirty="0"/>
              <a:t>min heap</a:t>
            </a:r>
            <a:r>
              <a:rPr lang="en-US" sz="1600" dirty="0"/>
              <a:t> using </a:t>
            </a:r>
            <a:r>
              <a:rPr lang="en-US" sz="1600" u="sng" dirty="0"/>
              <a:t>bottom-up</a:t>
            </a:r>
            <a:r>
              <a:rPr lang="en-US" sz="1600" dirty="0"/>
              <a:t> from the first 3 (=k) elements: 5,3,12</a:t>
            </a:r>
          </a:p>
          <a:p>
            <a:pPr lvl="2"/>
            <a:r>
              <a:rPr lang="en-US" sz="1600" dirty="0"/>
              <a:t>Repeat 7 (=N-k) times:  one insert (of the next number) and one remove.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702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42" y="76200"/>
            <a:ext cx="8895958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Top largest k with MIN-Heap: Show the </a:t>
            </a:r>
            <a:r>
              <a:rPr lang="en-US" sz="2000" dirty="0">
                <a:solidFill>
                  <a:srgbClr val="FF0000"/>
                </a:solidFill>
              </a:rPr>
              <a:t>actual heaps and all the steps</a:t>
            </a:r>
            <a:r>
              <a:rPr lang="en-US" sz="2000" dirty="0"/>
              <a:t> (for </a:t>
            </a:r>
            <a:r>
              <a:rPr lang="en-US" sz="2000" dirty="0">
                <a:solidFill>
                  <a:srgbClr val="FF0000"/>
                </a:solidFill>
              </a:rPr>
              <a:t>insert, remove</a:t>
            </a:r>
            <a:r>
              <a:rPr lang="en-US" sz="2000" dirty="0"/>
              <a:t>, and even those for </a:t>
            </a:r>
            <a:r>
              <a:rPr lang="en-US" sz="2000" dirty="0">
                <a:solidFill>
                  <a:srgbClr val="FF0000"/>
                </a:solidFill>
              </a:rPr>
              <a:t>bottom-up build </a:t>
            </a:r>
            <a:r>
              <a:rPr lang="en-US" sz="2000" dirty="0"/>
              <a:t>heap). Draw the heaps as a tree.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2" name="Isosceles Triangle 41"/>
          <p:cNvSpPr/>
          <p:nvPr/>
        </p:nvSpPr>
        <p:spPr>
          <a:xfrm>
            <a:off x="2833188" y="1295400"/>
            <a:ext cx="1066800" cy="990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17302" y="1535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09388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405084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045494" y="790575"/>
            <a:ext cx="4443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15</a:t>
            </a:r>
            <a:endParaRPr lang="en-US" sz="2000" dirty="0"/>
          </a:p>
        </p:txBody>
      </p:sp>
      <p:sp>
        <p:nvSpPr>
          <p:cNvPr id="47" name="Isosceles Triangle 46"/>
          <p:cNvSpPr/>
          <p:nvPr/>
        </p:nvSpPr>
        <p:spPr>
          <a:xfrm>
            <a:off x="3976188" y="1295400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26494" y="1535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01008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41190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45494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274094" y="1171636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Isosceles Triangle 53"/>
          <p:cNvSpPr/>
          <p:nvPr/>
        </p:nvSpPr>
        <p:spPr>
          <a:xfrm>
            <a:off x="5112294" y="1066800"/>
            <a:ext cx="1066800" cy="990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17094" y="1307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188494" y="1688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84190" y="1676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092886" y="2057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943600" y="2297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15200" y="802243"/>
            <a:ext cx="3145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  <a:endParaRPr lang="en-US" sz="2000" dirty="0"/>
          </a:p>
        </p:txBody>
      </p:sp>
      <p:sp>
        <p:nvSpPr>
          <p:cNvPr id="61" name="Isosceles Triangle 60"/>
          <p:cNvSpPr/>
          <p:nvPr/>
        </p:nvSpPr>
        <p:spPr>
          <a:xfrm>
            <a:off x="7245894" y="1307068"/>
            <a:ext cx="1212306" cy="1371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99314" y="15473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470714" y="19283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10896" y="1916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15200" y="2373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7543800" y="1183304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Isosceles Triangle 66"/>
          <p:cNvSpPr/>
          <p:nvPr/>
        </p:nvSpPr>
        <p:spPr>
          <a:xfrm>
            <a:off x="9601200" y="10668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985314" y="130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677400" y="1688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173096" y="1676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10134600" y="20574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985314" y="22976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676400" y="2819400"/>
            <a:ext cx="4443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74" name="Isosceles Triangle 73"/>
          <p:cNvSpPr/>
          <p:nvPr/>
        </p:nvSpPr>
        <p:spPr>
          <a:xfrm>
            <a:off x="1607094" y="3324225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60514" y="3564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831914" y="3945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72096" y="3933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676400" y="43910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34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1905000" y="3236358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Isosceles Triangle 79"/>
          <p:cNvSpPr/>
          <p:nvPr/>
        </p:nvSpPr>
        <p:spPr>
          <a:xfrm>
            <a:off x="2743200" y="3083957"/>
            <a:ext cx="1066800" cy="990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48000" y="3324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819400" y="3705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315096" y="3693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733800" y="4074557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584514" y="431482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650000" y="762000"/>
            <a:ext cx="94769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5, 3, 12</a:t>
            </a:r>
            <a:endParaRPr lang="en-US" sz="2000" dirty="0"/>
          </a:p>
        </p:txBody>
      </p:sp>
      <p:sp>
        <p:nvSpPr>
          <p:cNvPr id="87" name="Isosceles Triangle 86"/>
          <p:cNvSpPr/>
          <p:nvPr/>
        </p:nvSpPr>
        <p:spPr>
          <a:xfrm>
            <a:off x="1587652" y="1295400"/>
            <a:ext cx="1066800" cy="990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971766" y="1535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663852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159548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2445294" y="1562100"/>
            <a:ext cx="68580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098506" y="2819400"/>
            <a:ext cx="3145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5" name="Isosceles Triangle 94"/>
          <p:cNvSpPr/>
          <p:nvPr/>
        </p:nvSpPr>
        <p:spPr>
          <a:xfrm>
            <a:off x="5029200" y="3324225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89514" y="3564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54020" y="3945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594202" y="3933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098506" y="43910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327106" y="3253325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Isosceles Triangle 100"/>
          <p:cNvSpPr/>
          <p:nvPr/>
        </p:nvSpPr>
        <p:spPr>
          <a:xfrm>
            <a:off x="6172200" y="3083957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477000" y="3324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248400" y="3705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744096" y="3693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6705600" y="4074557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56314" y="4314825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5" name="Isosceles Triangle 114"/>
          <p:cNvSpPr/>
          <p:nvPr/>
        </p:nvSpPr>
        <p:spPr>
          <a:xfrm>
            <a:off x="6255294" y="1066800"/>
            <a:ext cx="1066800" cy="990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639408" y="1307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6331494" y="16880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6827190" y="16764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19" name="Isosceles Triangle 118"/>
          <p:cNvSpPr/>
          <p:nvPr/>
        </p:nvSpPr>
        <p:spPr>
          <a:xfrm>
            <a:off x="8541294" y="1295400"/>
            <a:ext cx="1212306" cy="13716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994714" y="1535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766114" y="191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9106296" y="1905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610600" y="2362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232106" y="2819400"/>
            <a:ext cx="4443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5" name="Isosceles Triangle 124"/>
          <p:cNvSpPr/>
          <p:nvPr/>
        </p:nvSpPr>
        <p:spPr>
          <a:xfrm>
            <a:off x="7162800" y="3324225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543800" y="3564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387620" y="3945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727802" y="39338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232106" y="43910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30" name="Straight Arrow Connector 129"/>
          <p:cNvCxnSpPr/>
          <p:nvPr/>
        </p:nvCxnSpPr>
        <p:spPr>
          <a:xfrm>
            <a:off x="7460706" y="3253325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Isosceles Triangle 130"/>
          <p:cNvSpPr/>
          <p:nvPr/>
        </p:nvSpPr>
        <p:spPr>
          <a:xfrm>
            <a:off x="8305800" y="3083957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8610600" y="3324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382000" y="3705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877696" y="3693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8839200" y="4074557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8610600" y="4314825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5867400" y="1295400"/>
            <a:ext cx="68580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8153400" y="1600200"/>
            <a:ext cx="685800" cy="0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Isosceles Triangle 138"/>
          <p:cNvSpPr/>
          <p:nvPr/>
        </p:nvSpPr>
        <p:spPr>
          <a:xfrm>
            <a:off x="3886200" y="3083957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191000" y="3324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962400" y="370522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458096" y="36935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34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117306" y="4917043"/>
            <a:ext cx="3145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5" name="Isosceles Triangle 144"/>
          <p:cNvSpPr/>
          <p:nvPr/>
        </p:nvSpPr>
        <p:spPr>
          <a:xfrm>
            <a:off x="3048000" y="5421868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508314" y="56621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272820" y="6043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3002" y="6031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117306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345906" y="5350968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Isosceles Triangle 150"/>
          <p:cNvSpPr/>
          <p:nvPr/>
        </p:nvSpPr>
        <p:spPr>
          <a:xfrm>
            <a:off x="4191000" y="51816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495800" y="5421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4267200" y="5802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762896" y="5791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4724400" y="61722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575114" y="6412468"/>
            <a:ext cx="30168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250906" y="4917043"/>
            <a:ext cx="4443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58" name="Isosceles Triangle 157"/>
          <p:cNvSpPr/>
          <p:nvPr/>
        </p:nvSpPr>
        <p:spPr>
          <a:xfrm>
            <a:off x="5181600" y="5421868"/>
            <a:ext cx="1212306" cy="1371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562600" y="5662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406420" y="6043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746602" y="6031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5250906" y="64886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5479506" y="5350968"/>
            <a:ext cx="155514" cy="3640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Isosceles Triangle 163"/>
          <p:cNvSpPr/>
          <p:nvPr/>
        </p:nvSpPr>
        <p:spPr>
          <a:xfrm>
            <a:off x="6324600" y="5181600"/>
            <a:ext cx="1066800" cy="990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629400" y="5421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400800" y="58028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896496" y="5791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</a:t>
            </a:r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6858000" y="6172200"/>
            <a:ext cx="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6629400" y="6412468"/>
            <a:ext cx="4187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1524000" y="274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1524000" y="4800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46506" y="5606535"/>
            <a:ext cx="20678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After k=3 removals: </a:t>
            </a:r>
          </a:p>
          <a:p>
            <a:r>
              <a:rPr lang="en-US" dirty="0"/>
              <a:t>14, 15, 34</a:t>
            </a:r>
          </a:p>
        </p:txBody>
      </p:sp>
    </p:spTree>
    <p:extLst>
      <p:ext uri="{BB962C8B-B14F-4D97-AF65-F5344CB8AC3E}">
        <p14:creationId xmlns:p14="http://schemas.microsoft.com/office/powerpoint/2010/main" val="146565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0"/>
            <a:ext cx="7696200" cy="609600"/>
          </a:xfrm>
        </p:spPr>
        <p:txBody>
          <a:bodyPr/>
          <a:lstStyle/>
          <a:p>
            <a:r>
              <a:rPr lang="en-US" sz="2800" dirty="0"/>
              <a:t>Priority Queue </a:t>
            </a:r>
            <a:r>
              <a:rPr lang="en-US" sz="2800" dirty="0">
                <a:solidFill>
                  <a:srgbClr val="FF0000"/>
                </a:solidFill>
              </a:rPr>
              <a:t>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910" y="2115263"/>
            <a:ext cx="8001000" cy="109658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How long will it take to remove MAX?</a:t>
            </a:r>
          </a:p>
          <a:p>
            <a:pPr marL="0" indent="0">
              <a:buNone/>
            </a:pPr>
            <a:r>
              <a:rPr lang="en-US" sz="1600" dirty="0"/>
              <a:t>How long will it take to insert value 2? How about value 10?</a:t>
            </a:r>
          </a:p>
          <a:p>
            <a:pPr marL="0" indent="0">
              <a:buNone/>
            </a:pPr>
            <a:r>
              <a:rPr lang="en-US" sz="1600" dirty="0"/>
              <a:t>Arrays and linked lists (sorted or unsorted) can be used as priority queues, but they require O(N) for either insert or remove max.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1682316"/>
                  </p:ext>
                </p:extLst>
              </p:nvPr>
            </p:nvGraphicFramePr>
            <p:xfrm>
              <a:off x="1798910" y="3229886"/>
              <a:ext cx="8458200" cy="3200691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438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30981"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Data structure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Insert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Remove</a:t>
                          </a:r>
                          <a:r>
                            <a:rPr lang="en-US" sz="1600" baseline="0" dirty="0"/>
                            <a:t> max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Create from batch of 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098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Unsorted</a:t>
                          </a:r>
                          <a:r>
                            <a:rPr lang="en-US" sz="1600" baseline="0" dirty="0"/>
                            <a:t> </a:t>
                          </a:r>
                          <a:r>
                            <a:rPr lang="en-US" sz="1600" dirty="0"/>
                            <a:t>Array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(N)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</a:t>
                          </a:r>
                          <a:r>
                            <a:rPr lang="en-US" sz="1100" dirty="0"/>
                            <a:t>  (if can use the original array)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0981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Unsorted</a:t>
                          </a:r>
                          <a:r>
                            <a:rPr lang="en-US" sz="1600" baseline="0" dirty="0"/>
                            <a:t> </a:t>
                          </a:r>
                          <a:r>
                            <a:rPr lang="en-US" sz="1600" dirty="0"/>
                            <a:t>Linked List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(N)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 </a:t>
                          </a:r>
                          <a:r>
                            <a:rPr lang="en-US" sz="1100" dirty="0"/>
                            <a:t> (if use the original</a:t>
                          </a:r>
                          <a:r>
                            <a:rPr lang="en-US" sz="1100" baseline="0" dirty="0"/>
                            <a:t> linked list</a:t>
                          </a:r>
                          <a:r>
                            <a:rPr lang="en-US" sz="1100" dirty="0"/>
                            <a:t>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Sorted Array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O(N)  (</a:t>
                          </a:r>
                          <a:r>
                            <a:rPr lang="en-US" sz="1600" baseline="0" dirty="0"/>
                            <a:t>find position, slide elements)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(NlgN)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(e.g. </a:t>
                          </a:r>
                          <a:r>
                            <a:rPr lang="en-US" sz="1600" dirty="0" err="1"/>
                            <a:t>mergesort</a:t>
                          </a:r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/>
                            <a:t>Sorted Linked List  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/>
                            <a:t>O(N)    </a:t>
                          </a:r>
                        </a:p>
                        <a:p>
                          <a:r>
                            <a:rPr lang="en-US" sz="1600" dirty="0"/>
                            <a:t>(find</a:t>
                          </a:r>
                          <a:r>
                            <a:rPr lang="en-US" sz="1600" baseline="0" dirty="0"/>
                            <a:t> position)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(1)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/>
                            <a:t>(</a:t>
                          </a:r>
                          <a:r>
                            <a:rPr lang="en-US" sz="1600" dirty="0" err="1"/>
                            <a:t>NlgN</a:t>
                          </a:r>
                          <a:r>
                            <a:rPr lang="en-US" sz="1600" dirty="0"/>
                            <a:t>) </a:t>
                          </a:r>
                        </a:p>
                        <a:p>
                          <a:r>
                            <a:rPr lang="en-US" sz="1600" dirty="0"/>
                            <a:t>(e.g. </a:t>
                          </a:r>
                          <a:r>
                            <a:rPr lang="en-US" sz="1600" dirty="0" err="1"/>
                            <a:t>mergesort</a:t>
                          </a:r>
                          <a:r>
                            <a:rPr lang="en-US" sz="1600" dirty="0"/>
                            <a:t>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Binary</a:t>
                          </a:r>
                          <a:r>
                            <a:rPr lang="en-US" sz="1600" baseline="0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Heap (an array)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600" dirty="0" err="1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  <a:p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(reorganize)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600" dirty="0" err="1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(reorganize)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l-GR" sz="160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Θ</m:t>
                              </m:r>
                            </m:oMath>
                          </a14:m>
                          <a:r>
                            <a:rPr lang="en-US" sz="1600" dirty="0">
                              <a:solidFill>
                                <a:srgbClr val="C00000"/>
                              </a:solidFill>
                            </a:rPr>
                            <a:t>(N)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1082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>
                              <a:solidFill>
                                <a:srgbClr val="C00000"/>
                              </a:solidFill>
                            </a:rPr>
                            <a:t>Special</a:t>
                          </a:r>
                          <a:r>
                            <a:rPr lang="en-US" sz="1200" baseline="0" dirty="0">
                              <a:solidFill>
                                <a:srgbClr val="C00000"/>
                              </a:solidFill>
                            </a:rPr>
                            <a:t> Heaps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aseline="0" dirty="0">
                              <a:solidFill>
                                <a:srgbClr val="C00000"/>
                              </a:solidFill>
                            </a:rPr>
                            <a:t>(Binomial heap, Fibonacci heap)</a:t>
                          </a: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293856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1682316"/>
                  </p:ext>
                </p:extLst>
              </p:nvPr>
            </p:nvGraphicFramePr>
            <p:xfrm>
              <a:off x="1798910" y="3229886"/>
              <a:ext cx="8458200" cy="3200691"/>
            </p:xfrm>
            <a:graphic>
              <a:graphicData uri="http://schemas.openxmlformats.org/drawingml/2006/table">
                <a:tbl>
                  <a:tblPr firstRow="1" bandRow="1">
                    <a:tableStyleId>{3B4B98B0-60AC-42C2-AFA5-B58CD77FA1E5}</a:tableStyleId>
                  </a:tblPr>
                  <a:tblGrid>
                    <a:gridCol w="2438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5146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Data structure</a:t>
                          </a:r>
                          <a:endParaRPr lang="en-US" sz="16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Insert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Remove</a:t>
                          </a:r>
                          <a:r>
                            <a:rPr lang="en-US" sz="1600" baseline="0" dirty="0" smtClean="0"/>
                            <a:t> max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Create from batch of N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Unsorted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Array</a:t>
                          </a:r>
                          <a:endParaRPr lang="en-US" sz="1600" dirty="0"/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86" t="-103636" r="-182571" b="-77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3333" t="-103636" r="-184000" b="-77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6077" t="-103636" r="-242" b="-77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Unsorted</a:t>
                          </a:r>
                          <a:r>
                            <a:rPr lang="en-US" sz="1600" baseline="0" dirty="0" smtClean="0"/>
                            <a:t> </a:t>
                          </a:r>
                          <a:r>
                            <a:rPr lang="en-US" sz="1600" dirty="0" smtClean="0"/>
                            <a:t>Linked List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14286" t="-203636" r="-182571" b="-67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3333" t="-203636" r="-184000" b="-670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6077" t="-203636" r="-242" b="-670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Sorted Array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O(N)  (</a:t>
                          </a:r>
                          <a:r>
                            <a:rPr lang="en-US" sz="1600" baseline="0" dirty="0" smtClean="0"/>
                            <a:t>find position, slide elements)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3333" t="-175789" r="-184000" b="-2884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6077" t="-175789" r="-242" b="-2884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/>
                            <a:t>Sorted Linked List  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O(N)    </a:t>
                          </a:r>
                        </a:p>
                        <a:p>
                          <a:r>
                            <a:rPr lang="en-US" sz="1600" dirty="0" smtClean="0"/>
                            <a:t>(find</a:t>
                          </a:r>
                          <a:r>
                            <a:rPr lang="en-US" sz="1600" baseline="0" dirty="0" smtClean="0"/>
                            <a:t> position)</a:t>
                          </a:r>
                          <a:endParaRPr lang="en-US" sz="16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33333" t="-272917" r="-184000" b="-1854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6077" t="-272917" r="-242" b="-1854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579217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Binary</a:t>
                          </a:r>
                          <a:r>
                            <a:rPr lang="en-US" sz="1600" baseline="0" dirty="0" smtClean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Heap (an array)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600" dirty="0" err="1" smtClean="0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  <a:p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(reorganize)</a:t>
                          </a:r>
                          <a:endParaRPr lang="en-US" sz="16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O(</a:t>
                          </a:r>
                          <a:r>
                            <a:rPr lang="en-US" sz="1600" dirty="0" err="1" smtClean="0">
                              <a:solidFill>
                                <a:srgbClr val="C00000"/>
                              </a:solidFill>
                            </a:rPr>
                            <a:t>lgN</a:t>
                          </a: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)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smtClean="0">
                              <a:solidFill>
                                <a:srgbClr val="C00000"/>
                              </a:solidFill>
                            </a:rPr>
                            <a:t>(reorganize)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36077" t="-376842" r="-242" b="-87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solidFill>
                                <a:srgbClr val="C00000"/>
                              </a:solidFill>
                            </a:rPr>
                            <a:t>Special</a:t>
                          </a:r>
                          <a:r>
                            <a:rPr lang="en-US" sz="1200" baseline="0" dirty="0" smtClean="0">
                              <a:solidFill>
                                <a:srgbClr val="C00000"/>
                              </a:solidFill>
                            </a:rPr>
                            <a:t> Heaps 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baseline="0" dirty="0" smtClean="0">
                              <a:solidFill>
                                <a:srgbClr val="C00000"/>
                              </a:solidFill>
                            </a:rPr>
                            <a:t>(Binomial heap, Fibonacci heap)</a:t>
                          </a:r>
                          <a:endParaRPr lang="en-US" sz="1200" dirty="0" smtClean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200" dirty="0" smtClean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200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2938560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303146"/>
              </p:ext>
            </p:extLst>
          </p:nvPr>
        </p:nvGraphicFramePr>
        <p:xfrm>
          <a:off x="1828801" y="746831"/>
          <a:ext cx="8022347" cy="11430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59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302978143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1147691073"/>
                    </a:ext>
                  </a:extLst>
                </a:gridCol>
                <a:gridCol w="446277">
                  <a:extLst>
                    <a:ext uri="{9D8B030D-6E8A-4147-A177-3AD203B41FA5}">
                      <a16:colId xmlns:a16="http://schemas.microsoft.com/office/drawing/2014/main" val="138220053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0" dirty="0"/>
                        <a:t>index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12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Unsorted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800" dirty="0"/>
                        <a:t>Sorted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</a:t>
                      </a:r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0526873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01369" y="177928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69413" y="6411554"/>
            <a:ext cx="73132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Can you use a (balanced) tree to implement a priority queue (</a:t>
            </a:r>
            <a:r>
              <a:rPr lang="en-US" sz="1600" dirty="0" err="1"/>
              <a:t>e..g</a:t>
            </a:r>
            <a:r>
              <a:rPr lang="en-US" sz="1600" dirty="0"/>
              <a:t>. BST, 2-3-4 tree) ? </a:t>
            </a:r>
          </a:p>
        </p:txBody>
      </p:sp>
    </p:spTree>
    <p:extLst>
      <p:ext uri="{BB962C8B-B14F-4D97-AF65-F5344CB8AC3E}">
        <p14:creationId xmlns:p14="http://schemas.microsoft.com/office/powerpoint/2010/main" val="16119064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09600"/>
          </a:xfrm>
        </p:spPr>
        <p:txBody>
          <a:bodyPr/>
          <a:lstStyle/>
          <a:p>
            <a:r>
              <a:rPr lang="en-US" sz="3600" dirty="0"/>
              <a:t>Other Types of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697302"/>
            <a:ext cx="8343900" cy="6024173"/>
          </a:xfrm>
        </p:spPr>
        <p:txBody>
          <a:bodyPr/>
          <a:lstStyle/>
          <a:p>
            <a:r>
              <a:rPr lang="en-US" sz="2000" dirty="0"/>
              <a:t>Is this (array or tree) a heap?</a:t>
            </a:r>
          </a:p>
          <a:p>
            <a:r>
              <a:rPr lang="en-US" sz="2000" dirty="0"/>
              <a:t>Tree representation vs array implementation:</a:t>
            </a:r>
          </a:p>
          <a:p>
            <a:pPr lvl="1"/>
            <a:r>
              <a:rPr lang="en-US" sz="1800" dirty="0"/>
              <a:t>Draw the tree-like picture of the heap given by the array …</a:t>
            </a:r>
          </a:p>
          <a:p>
            <a:pPr lvl="1"/>
            <a:r>
              <a:rPr lang="en-US" sz="1800" dirty="0"/>
              <a:t>Given tree-like picture, give the array</a:t>
            </a:r>
          </a:p>
          <a:p>
            <a:r>
              <a:rPr lang="en-US" sz="2000" dirty="0"/>
              <a:t>Perform a sequence of remove/insert on this heap.</a:t>
            </a:r>
          </a:p>
          <a:p>
            <a:r>
              <a:rPr lang="en-US" sz="2000" dirty="0"/>
              <a:t>Decrement priority of node x to k</a:t>
            </a:r>
          </a:p>
          <a:p>
            <a:r>
              <a:rPr lang="en-US" sz="2000" dirty="0"/>
              <a:t>Increment priority of node x to k</a:t>
            </a:r>
          </a:p>
          <a:p>
            <a:r>
              <a:rPr lang="en-US" sz="2000" dirty="0"/>
              <a:t>Remove a specific node (not the max)</a:t>
            </a:r>
          </a:p>
          <a:p>
            <a:endParaRPr lang="en-US" sz="2000" dirty="0"/>
          </a:p>
          <a:p>
            <a:r>
              <a:rPr lang="en-US" sz="2000" dirty="0"/>
              <a:t>Work done in the slides: remove, top k,…</a:t>
            </a:r>
          </a:p>
          <a:p>
            <a:pPr lvl="1"/>
            <a:r>
              <a:rPr lang="en-US" sz="1800" dirty="0"/>
              <a:t>remove() does:  </a:t>
            </a:r>
            <a:r>
              <a:rPr lang="en-US" sz="1800" dirty="0" err="1"/>
              <a:t>remove_max</a:t>
            </a:r>
            <a:r>
              <a:rPr lang="en-US" sz="1800" dirty="0"/>
              <a:t> or </a:t>
            </a:r>
            <a:r>
              <a:rPr lang="en-US" sz="1800" dirty="0" err="1"/>
              <a:t>remove_min</a:t>
            </a:r>
            <a:r>
              <a:rPr lang="en-US" sz="1800" dirty="0"/>
              <a:t> based on </a:t>
            </a:r>
            <a:r>
              <a:rPr lang="en-US" sz="1800"/>
              <a:t>what type of heap it is.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dirty="0"/>
              <a:t>To learn using the library: use a </a:t>
            </a:r>
            <a:r>
              <a:rPr lang="en-US" sz="2000" dirty="0" err="1"/>
              <a:t>MinPriority</a:t>
            </a:r>
            <a:r>
              <a:rPr lang="en-US" sz="2000" dirty="0"/>
              <a:t> Queue (Java) as a </a:t>
            </a:r>
            <a:r>
              <a:rPr lang="en-US" sz="2000" dirty="0" err="1"/>
              <a:t>MaxHeap</a:t>
            </a:r>
            <a:r>
              <a:rPr lang="en-US" sz="2000" dirty="0"/>
              <a:t> by providing a comparator that compares for &gt; instead of &lt;</a:t>
            </a:r>
          </a:p>
          <a:p>
            <a:endParaRPr lang="en-US" sz="2000" dirty="0"/>
          </a:p>
          <a:p>
            <a:r>
              <a:rPr lang="en-US" sz="1800" dirty="0"/>
              <a:t>Extra, not required, but interesting: index heaps (similar idea to indirect sorting)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98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295400"/>
            <a:ext cx="8229600" cy="2438400"/>
          </a:xfrm>
        </p:spPr>
        <p:txBody>
          <a:bodyPr/>
          <a:lstStyle/>
          <a:p>
            <a:r>
              <a:rPr lang="en-US" dirty="0"/>
              <a:t>Extra Materials</a:t>
            </a:r>
            <a:br>
              <a:rPr lang="en-US" dirty="0"/>
            </a:br>
            <a:r>
              <a:rPr lang="en-US" dirty="0"/>
              <a:t>not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560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Index Heap, Handles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8534400" cy="5791200"/>
          </a:xfrm>
        </p:spPr>
        <p:txBody>
          <a:bodyPr/>
          <a:lstStyle/>
          <a:p>
            <a:r>
              <a:rPr lang="en-US" dirty="0"/>
              <a:t>So far: </a:t>
            </a:r>
          </a:p>
          <a:p>
            <a:pPr lvl="1"/>
            <a:r>
              <a:rPr lang="en-US" dirty="0"/>
              <a:t>We assumed that the actual data is stored in the heap.</a:t>
            </a:r>
          </a:p>
          <a:p>
            <a:pPr lvl="1"/>
            <a:r>
              <a:rPr lang="en-US" dirty="0"/>
              <a:t>We can increase/decrease priority of any specific node and restore the heap.</a:t>
            </a:r>
          </a:p>
          <a:p>
            <a:r>
              <a:rPr lang="en-US" dirty="0"/>
              <a:t>In a real application we need to be able to do more</a:t>
            </a:r>
          </a:p>
          <a:p>
            <a:pPr lvl="1"/>
            <a:r>
              <a:rPr lang="en-US" dirty="0"/>
              <a:t>Find a particular record in a heap</a:t>
            </a:r>
          </a:p>
          <a:p>
            <a:pPr lvl="2"/>
            <a:r>
              <a:rPr lang="en-US" dirty="0"/>
              <a:t>John Doe got better and leaves. </a:t>
            </a:r>
            <a:r>
              <a:rPr lang="en-US" dirty="0">
                <a:solidFill>
                  <a:srgbClr val="FF0000"/>
                </a:solidFill>
              </a:rPr>
              <a:t>Find the record for John in the heap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(This operation will be needed when we use a heap later for MST.)</a:t>
            </a:r>
          </a:p>
          <a:p>
            <a:pPr lvl="1"/>
            <a:r>
              <a:rPr lang="en-US" dirty="0"/>
              <a:t>You cannot put the actual data in the heap</a:t>
            </a:r>
          </a:p>
          <a:p>
            <a:pPr lvl="2"/>
            <a:r>
              <a:rPr lang="en-US" dirty="0"/>
              <a:t>You do not have access to the data (e.g. for protection)</a:t>
            </a:r>
          </a:p>
          <a:p>
            <a:pPr lvl="2"/>
            <a:r>
              <a:rPr lang="en-US" dirty="0"/>
              <a:t>To avoid replication of the data. For example you also need to frequently search in that data so you also need to organize it for efficient search by a different criteria (e.g. ID number).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59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Heap Example - </a:t>
            </a:r>
            <a:r>
              <a:rPr lang="en-US" dirty="0">
                <a:solidFill>
                  <a:srgbClr val="FF0000"/>
                </a:solidFill>
              </a:rPr>
              <a:t>Workout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1143001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Show the heap with this data (fill in the figure on the right based on the </a:t>
            </a:r>
            <a:r>
              <a:rPr lang="en-US" b="1" dirty="0">
                <a:solidFill>
                  <a:srgbClr val="0070C0"/>
                </a:solidFill>
              </a:rPr>
              <a:t>HA array</a:t>
            </a:r>
            <a:r>
              <a:rPr lang="en-US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For each heap node show the corresponding array index as well.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581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839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5250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296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674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9" idx="0"/>
          </p:cNvCxnSpPr>
          <p:nvPr/>
        </p:nvCxnSpPr>
        <p:spPr>
          <a:xfrm flipV="1">
            <a:off x="6210300" y="5024736"/>
            <a:ext cx="419100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086600" y="4038600"/>
            <a:ext cx="609600" cy="5334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</p:cNvCxnSpPr>
          <p:nvPr/>
        </p:nvCxnSpPr>
        <p:spPr>
          <a:xfrm flipH="1" flipV="1">
            <a:off x="8382001" y="4038601"/>
            <a:ext cx="557633" cy="57590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9434512" y="5073337"/>
            <a:ext cx="333376" cy="40374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7210426" y="5029201"/>
            <a:ext cx="333375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610602" y="5024736"/>
            <a:ext cx="304799" cy="40820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339161"/>
              </p:ext>
            </p:extLst>
          </p:nvPr>
        </p:nvGraphicFramePr>
        <p:xfrm>
          <a:off x="1600200" y="1989571"/>
          <a:ext cx="4724400" cy="3235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HA </a:t>
                      </a:r>
                    </a:p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(H-&gt;A)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AH 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(A-&gt;H)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04641" y="5293576"/>
            <a:ext cx="3631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HA – Heap to Array (</a:t>
            </a:r>
            <a:r>
              <a:rPr lang="en-US" i="1" dirty="0">
                <a:solidFill>
                  <a:srgbClr val="0070C0"/>
                </a:solidFill>
              </a:rPr>
              <a:t>the actual heap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AH – Array to Heap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05750" y="4568906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53225" y="5483514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05900" y="5486400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753600" y="6400800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96300" y="6400800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91400" y="6400800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96000" y="6400800"/>
            <a:ext cx="266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3421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524000" y="5246397"/>
            <a:ext cx="83659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Property:</a:t>
            </a:r>
          </a:p>
          <a:p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(j) = </a:t>
            </a:r>
            <a:r>
              <a:rPr lang="en-US" dirty="0">
                <a:solidFill>
                  <a:srgbClr val="0070C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(4) =</a:t>
            </a:r>
            <a:r>
              <a:rPr lang="en-US" dirty="0">
                <a:solidFill>
                  <a:srgbClr val="0070C0"/>
                </a:solidFill>
              </a:rPr>
              <a:t> 4</a:t>
            </a:r>
          </a:p>
          <a:p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(j) =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(0) =</a:t>
            </a:r>
            <a:r>
              <a:rPr lang="en-US" dirty="0">
                <a:solidFill>
                  <a:srgbClr val="FF0000"/>
                </a:solidFill>
              </a:rPr>
              <a:t> 0</a:t>
            </a:r>
          </a:p>
          <a:p>
            <a:endParaRPr lang="en-US" sz="800" dirty="0"/>
          </a:p>
          <a:p>
            <a:r>
              <a:rPr lang="en-US" dirty="0">
                <a:solidFill>
                  <a:srgbClr val="FF0000"/>
                </a:solidFill>
              </a:rPr>
              <a:t>Decrease Kate’s priority to 1</a:t>
            </a:r>
            <a:r>
              <a:rPr lang="en-US" dirty="0"/>
              <a:t>. Update the heap. </a:t>
            </a:r>
          </a:p>
          <a:p>
            <a:r>
              <a:rPr lang="en-US" dirty="0"/>
              <a:t>To swap nodes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in the heap:   HA[p</a:t>
            </a:r>
            <a:r>
              <a:rPr lang="en-US" baseline="-25000" dirty="0"/>
              <a:t>1</a:t>
            </a:r>
            <a:r>
              <a:rPr lang="en-US" dirty="0"/>
              <a:t>]&lt;-&gt;HA[p</a:t>
            </a:r>
            <a:r>
              <a:rPr lang="en-US" baseline="-25000" dirty="0"/>
              <a:t>2</a:t>
            </a:r>
            <a:r>
              <a:rPr lang="en-US" dirty="0"/>
              <a:t>], and </a:t>
            </a:r>
            <a:r>
              <a:rPr lang="en-US" dirty="0">
                <a:solidFill>
                  <a:srgbClr val="FF0000"/>
                </a:solidFill>
              </a:rPr>
              <a:t>AH[HA[p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]] &lt;-&gt; AH[HA[p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]]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Heap Example - </a:t>
            </a:r>
            <a:r>
              <a:rPr lang="en-US" dirty="0">
                <a:solidFill>
                  <a:srgbClr val="FF0000"/>
                </a:solidFill>
              </a:rPr>
              <a:t>Solution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382864"/>
              </p:ext>
            </p:extLst>
          </p:nvPr>
        </p:nvGraphicFramePr>
        <p:xfrm>
          <a:off x="1600200" y="1989571"/>
          <a:ext cx="4724400" cy="3235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HA </a:t>
                      </a:r>
                    </a:p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(H-&gt;A)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AH 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(A-&gt;H)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1" y="1161366"/>
            <a:ext cx="5135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 – Heap to Array (HA[0] has index into Name array</a:t>
            </a:r>
          </a:p>
          <a:p>
            <a:r>
              <a:rPr lang="en-US" dirty="0"/>
              <a:t>AH – Array to Heap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581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2400" y="363039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4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6553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0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839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15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(13)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3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95250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12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(6)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6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Oval 14"/>
          <p:cNvSpPr/>
          <p:nvPr/>
        </p:nvSpPr>
        <p:spPr>
          <a:xfrm>
            <a:off x="82296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058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5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16"/>
          <p:cNvSpPr/>
          <p:nvPr/>
        </p:nvSpPr>
        <p:spPr>
          <a:xfrm>
            <a:off x="71628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390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3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58674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36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(7)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2" name="Straight Connector 21"/>
          <p:cNvCxnSpPr>
            <a:stCxn id="19" idx="0"/>
            <a:endCxn id="10" idx="1"/>
          </p:cNvCxnSpPr>
          <p:nvPr/>
        </p:nvCxnSpPr>
        <p:spPr>
          <a:xfrm flipV="1">
            <a:off x="6210300" y="5024736"/>
            <a:ext cx="419100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9434512" y="5073337"/>
            <a:ext cx="333376" cy="40374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210426" y="5029201"/>
            <a:ext cx="333375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1"/>
          </p:cNvCxnSpPr>
          <p:nvPr/>
        </p:nvCxnSpPr>
        <p:spPr>
          <a:xfrm flipV="1">
            <a:off x="8610602" y="5024736"/>
            <a:ext cx="304799" cy="40820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086600" y="4038600"/>
            <a:ext cx="609600" cy="5334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8382001" y="4038601"/>
            <a:ext cx="557633" cy="57590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3201" y="3004066"/>
            <a:ext cx="8723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Priority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6608" y="2589253"/>
            <a:ext cx="27646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(Satellite data) or</a:t>
            </a:r>
          </a:p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Index into the Name array</a:t>
            </a:r>
            <a:r>
              <a:rPr lang="en-US" dirty="0"/>
              <a:t>)</a:t>
            </a:r>
          </a:p>
        </p:txBody>
      </p:sp>
      <p:cxnSp>
        <p:nvCxnSpPr>
          <p:cNvPr id="24" name="Straight Arrow Connector 23"/>
          <p:cNvCxnSpPr>
            <a:stCxn id="7" idx="3"/>
          </p:cNvCxnSpPr>
          <p:nvPr/>
        </p:nvCxnSpPr>
        <p:spPr>
          <a:xfrm>
            <a:off x="7425555" y="3188732"/>
            <a:ext cx="460406" cy="5450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2"/>
          </p:cNvCxnSpPr>
          <p:nvPr/>
        </p:nvCxnSpPr>
        <p:spPr>
          <a:xfrm flipH="1">
            <a:off x="8153400" y="3235584"/>
            <a:ext cx="1035542" cy="8030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9197206" y="3739634"/>
            <a:ext cx="1237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Heap index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8153400" y="3925046"/>
            <a:ext cx="1035542" cy="401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50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524000" y="5246397"/>
            <a:ext cx="83659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Property:</a:t>
            </a:r>
          </a:p>
          <a:p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(j) = </a:t>
            </a:r>
            <a:r>
              <a:rPr lang="en-US" dirty="0">
                <a:solidFill>
                  <a:srgbClr val="0070C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(4) =</a:t>
            </a:r>
            <a:r>
              <a:rPr lang="en-US" dirty="0">
                <a:solidFill>
                  <a:srgbClr val="0070C0"/>
                </a:solidFill>
              </a:rPr>
              <a:t> 4</a:t>
            </a:r>
          </a:p>
          <a:p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(j) =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(0) = </a:t>
            </a:r>
            <a:r>
              <a:rPr lang="en-US" dirty="0">
                <a:solidFill>
                  <a:srgbClr val="FF0000"/>
                </a:solidFill>
              </a:rPr>
              <a:t>0</a:t>
            </a:r>
          </a:p>
          <a:p>
            <a:endParaRPr lang="en-US" sz="800" dirty="0"/>
          </a:p>
          <a:p>
            <a:r>
              <a:rPr lang="en-US" dirty="0">
                <a:solidFill>
                  <a:srgbClr val="FF0000"/>
                </a:solidFill>
              </a:rPr>
              <a:t>Decrease Kate’s priority to 1</a:t>
            </a:r>
            <a:r>
              <a:rPr lang="en-US" dirty="0"/>
              <a:t>. Update the heap. </a:t>
            </a:r>
          </a:p>
          <a:p>
            <a:r>
              <a:rPr lang="en-US" dirty="0"/>
              <a:t>To swap nodes 0 and 2 in the heap:   HA[0]&lt;-&gt;HA[2], and </a:t>
            </a:r>
            <a:r>
              <a:rPr lang="en-US" dirty="0">
                <a:solidFill>
                  <a:srgbClr val="FF0000"/>
                </a:solidFill>
              </a:rPr>
              <a:t>AH[HA[0]] &lt;-&gt; AH[HA[2]]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Heap Example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Decrease Key – (Kate 20 -&gt; Kate 1)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386159"/>
              </p:ext>
            </p:extLst>
          </p:nvPr>
        </p:nvGraphicFramePr>
        <p:xfrm>
          <a:off x="1600200" y="1989571"/>
          <a:ext cx="4724400" cy="3235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HA </a:t>
                      </a:r>
                    </a:p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(H-&gt;A)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AH 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(A-&gt;H)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0070C0"/>
                          </a:solidFill>
                        </a:rPr>
                        <a:t> 4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0070C0"/>
                          </a:solidFill>
                        </a:rPr>
                        <a:t> 3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 0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Kate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161366"/>
            <a:ext cx="1976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 – Heap to Array</a:t>
            </a:r>
          </a:p>
          <a:p>
            <a:r>
              <a:rPr lang="en-US" dirty="0"/>
              <a:t>AH – Array to Heap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581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2400" y="363039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(13)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3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6553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0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839200" y="4514076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15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(1)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4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95250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12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(6)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6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Oval 14"/>
          <p:cNvSpPr/>
          <p:nvPr/>
        </p:nvSpPr>
        <p:spPr>
          <a:xfrm>
            <a:off x="82296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058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5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16"/>
          <p:cNvSpPr/>
          <p:nvPr/>
        </p:nvSpPr>
        <p:spPr>
          <a:xfrm>
            <a:off x="71628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390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58674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36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(7)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2" name="Straight Connector 21"/>
          <p:cNvCxnSpPr>
            <a:stCxn id="19" idx="0"/>
            <a:endCxn id="10" idx="1"/>
          </p:cNvCxnSpPr>
          <p:nvPr/>
        </p:nvCxnSpPr>
        <p:spPr>
          <a:xfrm flipV="1">
            <a:off x="6210300" y="5024736"/>
            <a:ext cx="419100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9434512" y="5073337"/>
            <a:ext cx="333376" cy="40374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210426" y="5029201"/>
            <a:ext cx="333375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1"/>
          </p:cNvCxnSpPr>
          <p:nvPr/>
        </p:nvCxnSpPr>
        <p:spPr>
          <a:xfrm flipV="1">
            <a:off x="8610602" y="5024736"/>
            <a:ext cx="304799" cy="40820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086600" y="4038600"/>
            <a:ext cx="609600" cy="5334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8382001" y="4038601"/>
            <a:ext cx="557633" cy="57590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 rot="13364320">
            <a:off x="7448550" y="3644996"/>
            <a:ext cx="23241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265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1524000" y="5246397"/>
            <a:ext cx="83659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Property:</a:t>
            </a:r>
          </a:p>
          <a:p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(j) = </a:t>
            </a:r>
            <a:r>
              <a:rPr lang="en-US" dirty="0">
                <a:solidFill>
                  <a:srgbClr val="0070C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(4) =</a:t>
            </a:r>
            <a:r>
              <a:rPr lang="en-US" dirty="0">
                <a:solidFill>
                  <a:srgbClr val="0070C0"/>
                </a:solidFill>
              </a:rPr>
              <a:t> 4</a:t>
            </a:r>
          </a:p>
          <a:p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(j) =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      e.g.  </a:t>
            </a:r>
            <a:r>
              <a:rPr lang="en-US" dirty="0">
                <a:solidFill>
                  <a:srgbClr val="FF0000"/>
                </a:solidFill>
              </a:rPr>
              <a:t>AH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HA</a:t>
            </a:r>
            <a:r>
              <a:rPr lang="en-US" dirty="0"/>
              <a:t>(0) = </a:t>
            </a:r>
            <a:r>
              <a:rPr lang="en-US" dirty="0">
                <a:solidFill>
                  <a:srgbClr val="FF0000"/>
                </a:solidFill>
              </a:rPr>
              <a:t>0</a:t>
            </a:r>
          </a:p>
          <a:p>
            <a:endParaRPr lang="en-US" sz="800" dirty="0"/>
          </a:p>
          <a:p>
            <a:r>
              <a:rPr lang="en-US" dirty="0">
                <a:solidFill>
                  <a:srgbClr val="FF0000"/>
                </a:solidFill>
              </a:rPr>
              <a:t>Continue to fix down 1</a:t>
            </a:r>
            <a:r>
              <a:rPr lang="en-US" dirty="0"/>
              <a:t>. Update the heap. </a:t>
            </a:r>
          </a:p>
          <a:p>
            <a:r>
              <a:rPr lang="en-US" dirty="0"/>
              <a:t>To swap nodes 2 and 6 in the heap:   HA[2]&lt;-&gt;HA[6], and </a:t>
            </a:r>
            <a:r>
              <a:rPr lang="en-US" dirty="0">
                <a:solidFill>
                  <a:srgbClr val="FF0000"/>
                </a:solidFill>
              </a:rPr>
              <a:t>AH[HA[2]] &lt;-&gt; AH[HA[6]]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Heap Example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Decrease Key - </a:t>
            </a:r>
            <a:r>
              <a:rPr lang="en-US" dirty="0" err="1">
                <a:solidFill>
                  <a:srgbClr val="FF0000"/>
                </a:solidFill>
              </a:rPr>
              <a:t>cont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954010"/>
              </p:ext>
            </p:extLst>
          </p:nvPr>
        </p:nvGraphicFramePr>
        <p:xfrm>
          <a:off x="1600200" y="1989571"/>
          <a:ext cx="4724400" cy="32359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715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HA </a:t>
                      </a:r>
                    </a:p>
                    <a:p>
                      <a:r>
                        <a:rPr lang="en-US" sz="1400" dirty="0">
                          <a:solidFill>
                            <a:srgbClr val="0070C0"/>
                          </a:solidFill>
                        </a:rPr>
                        <a:t>(H-&gt;A)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AH </a:t>
                      </a:r>
                    </a:p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(A-&gt;H)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  <a:p>
                      <a:r>
                        <a:rPr lang="en-US" dirty="0"/>
                        <a:t>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0070C0"/>
                          </a:solidFill>
                        </a:rPr>
                        <a:t> 4 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0070C0"/>
                          </a:solidFill>
                        </a:rPr>
                        <a:t>3 4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 2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20</a:t>
                      </a:r>
                      <a:r>
                        <a:rPr lang="en-US" dirty="0"/>
                        <a:t>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0070C0"/>
                          </a:solidFill>
                        </a:rPr>
                        <a:t>6</a:t>
                      </a: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trike="sngStrike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1161366"/>
            <a:ext cx="1976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 – Heap to Array</a:t>
            </a:r>
          </a:p>
          <a:p>
            <a:r>
              <a:rPr lang="en-US" dirty="0"/>
              <a:t>AH – Array to Heap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581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772400" y="3630394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(13)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3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6553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0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839200" y="45140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15400" y="45630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(6)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6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9525000" y="5428476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12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(1)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4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Oval 14"/>
          <p:cNvSpPr/>
          <p:nvPr/>
        </p:nvSpPr>
        <p:spPr>
          <a:xfrm>
            <a:off x="82296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058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(4)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5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16"/>
          <p:cNvSpPr/>
          <p:nvPr/>
        </p:nvSpPr>
        <p:spPr>
          <a:xfrm>
            <a:off x="71628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390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(10)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2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9" name="Oval 18"/>
          <p:cNvSpPr/>
          <p:nvPr/>
        </p:nvSpPr>
        <p:spPr>
          <a:xfrm>
            <a:off x="5867400" y="5428476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43600" y="547747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(7)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2" name="Straight Connector 21"/>
          <p:cNvCxnSpPr>
            <a:stCxn id="19" idx="0"/>
            <a:endCxn id="10" idx="1"/>
          </p:cNvCxnSpPr>
          <p:nvPr/>
        </p:nvCxnSpPr>
        <p:spPr>
          <a:xfrm flipV="1">
            <a:off x="6210300" y="5024736"/>
            <a:ext cx="419100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9434512" y="5073337"/>
            <a:ext cx="333376" cy="4037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210426" y="5029201"/>
            <a:ext cx="333375" cy="40374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1"/>
          </p:cNvCxnSpPr>
          <p:nvPr/>
        </p:nvCxnSpPr>
        <p:spPr>
          <a:xfrm flipV="1">
            <a:off x="8610602" y="5024736"/>
            <a:ext cx="304799" cy="40820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086600" y="4038600"/>
            <a:ext cx="609600" cy="53340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8382001" y="4038601"/>
            <a:ext cx="557633" cy="57590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rot="13364320">
            <a:off x="8462648" y="4727156"/>
            <a:ext cx="23241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2665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40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14400"/>
          </a:xfrm>
          <a:noFill/>
        </p:spPr>
        <p:txBody>
          <a:bodyPr/>
          <a:lstStyle/>
          <a:p>
            <a:r>
              <a:rPr lang="en-US" sz="4000" dirty="0"/>
              <a:t>Running Time of </a:t>
            </a:r>
            <a:r>
              <a:rPr lang="en-US" sz="4000" dirty="0" err="1"/>
              <a:t>BottomUp</a:t>
            </a:r>
            <a:r>
              <a:rPr lang="en-US" sz="4000" dirty="0"/>
              <a:t> Heap Build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9067800" cy="3962400"/>
          </a:xfrm>
          <a:noFill/>
        </p:spPr>
        <p:txBody>
          <a:bodyPr/>
          <a:lstStyle/>
          <a:p>
            <a:r>
              <a:rPr lang="en-US" sz="2400" dirty="0"/>
              <a:t>How can we analyze the running time?</a:t>
            </a:r>
          </a:p>
          <a:p>
            <a:r>
              <a:rPr lang="en-US" sz="2400" dirty="0"/>
              <a:t>To simplify, suppose that last level if complete: =&gt;  N = 2</a:t>
            </a:r>
            <a:r>
              <a:rPr lang="en-US" sz="2400" baseline="30000" dirty="0"/>
              <a:t>n</a:t>
            </a:r>
            <a:r>
              <a:rPr lang="en-US" sz="2400" dirty="0"/>
              <a:t> – 1 (=&gt; last level is (n-1)  =&gt; heap height is (n-1) = </a:t>
            </a:r>
            <a:r>
              <a:rPr lang="en-US" sz="2400" dirty="0" err="1"/>
              <a:t>lgN</a:t>
            </a:r>
            <a:r>
              <a:rPr lang="en-US" sz="2400" dirty="0"/>
              <a:t>  ) </a:t>
            </a:r>
            <a:r>
              <a:rPr lang="en-US" sz="2000" dirty="0"/>
              <a:t>(see next slide)</a:t>
            </a:r>
            <a:endParaRPr lang="en-US" sz="2400" dirty="0"/>
          </a:p>
          <a:p>
            <a:r>
              <a:rPr lang="en-US" sz="2400" dirty="0"/>
              <a:t>Counter </a:t>
            </a:r>
            <a:r>
              <a:rPr lang="en-US" sz="2400" i="1" dirty="0"/>
              <a:t>p</a:t>
            </a:r>
            <a:r>
              <a:rPr lang="en-US" sz="2400" dirty="0"/>
              <a:t> starts at value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</a:rPr>
              <a:t>n-1</a:t>
            </a:r>
            <a:r>
              <a:rPr lang="en-US" sz="2400" dirty="0">
                <a:solidFill>
                  <a:srgbClr val="FF0000"/>
                </a:solidFill>
              </a:rPr>
              <a:t> - 1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That gives the last node on level </a:t>
            </a:r>
            <a:r>
              <a:rPr lang="en-US" sz="2000" dirty="0">
                <a:solidFill>
                  <a:srgbClr val="FF0000"/>
                </a:solidFill>
              </a:rPr>
              <a:t>n-2.</a:t>
            </a:r>
          </a:p>
          <a:p>
            <a:pPr lvl="1"/>
            <a:r>
              <a:rPr lang="en-US" sz="2000" dirty="0"/>
              <a:t>At that point, we call </a:t>
            </a:r>
            <a:r>
              <a:rPr lang="en-US" sz="2000" i="1" dirty="0" err="1"/>
              <a:t>swimDown</a:t>
            </a:r>
            <a:r>
              <a:rPr lang="en-US" sz="2000" dirty="0"/>
              <a:t> on a heap of height </a:t>
            </a:r>
            <a:r>
              <a:rPr lang="en-US" sz="2000" dirty="0">
                <a:solidFill>
                  <a:srgbClr val="FF0000"/>
                </a:solidFill>
              </a:rPr>
              <a:t>1.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all the (2</a:t>
            </a:r>
            <a:r>
              <a:rPr lang="en-US" sz="2000" baseline="30000" dirty="0">
                <a:solidFill>
                  <a:srgbClr val="FF0000"/>
                </a:solidFill>
              </a:rPr>
              <a:t>n-2</a:t>
            </a:r>
            <a:r>
              <a:rPr lang="en-US" sz="2000" dirty="0">
                <a:solidFill>
                  <a:srgbClr val="FF0000"/>
                </a:solidFill>
              </a:rPr>
              <a:t>) nodes at this level, we call </a:t>
            </a:r>
            <a:r>
              <a:rPr lang="en-US" sz="2000" i="1" dirty="0" err="1">
                <a:solidFill>
                  <a:srgbClr val="FF0000"/>
                </a:solidFill>
              </a:rPr>
              <a:t>swimDown</a:t>
            </a:r>
            <a:r>
              <a:rPr lang="en-US" sz="2000" dirty="0">
                <a:solidFill>
                  <a:srgbClr val="FF0000"/>
                </a:solidFill>
              </a:rPr>
              <a:t> on a heap of height 1 (nodes at this level are at indexes </a:t>
            </a:r>
            <a:r>
              <a:rPr lang="en-US" sz="2000" i="1" dirty="0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s.t.</a:t>
            </a:r>
            <a:r>
              <a:rPr lang="en-US" sz="2000" dirty="0">
                <a:solidFill>
                  <a:srgbClr val="FF0000"/>
                </a:solidFill>
              </a:rPr>
              <a:t> 2</a:t>
            </a:r>
            <a:r>
              <a:rPr lang="en-US" sz="2000" baseline="30000" dirty="0">
                <a:solidFill>
                  <a:srgbClr val="FF0000"/>
                </a:solidFill>
              </a:rPr>
              <a:t>n-1</a:t>
            </a:r>
            <a:r>
              <a:rPr lang="en-US" sz="2000" dirty="0">
                <a:solidFill>
                  <a:srgbClr val="FF0000"/>
                </a:solidFill>
              </a:rPr>
              <a:t>-1 ≥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i</a:t>
            </a:r>
            <a:r>
              <a:rPr lang="en-US" sz="2000" i="1" dirty="0">
                <a:solidFill>
                  <a:srgbClr val="FF0000"/>
                </a:solidFill>
              </a:rPr>
              <a:t> ≥</a:t>
            </a:r>
            <a:r>
              <a:rPr lang="en-US" sz="2000" dirty="0">
                <a:solidFill>
                  <a:srgbClr val="FF0000"/>
                </a:solidFill>
              </a:rPr>
              <a:t> 2</a:t>
            </a:r>
            <a:r>
              <a:rPr lang="en-US" sz="2000" baseline="30000" dirty="0">
                <a:solidFill>
                  <a:srgbClr val="FF0000"/>
                </a:solidFill>
              </a:rPr>
              <a:t>n-2</a:t>
            </a:r>
            <a:r>
              <a:rPr lang="en-US" sz="2000" dirty="0">
                <a:solidFill>
                  <a:srgbClr val="FF0000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2000" dirty="0"/>
              <a:t>……</a:t>
            </a:r>
          </a:p>
          <a:p>
            <a:pPr lvl="1"/>
            <a:r>
              <a:rPr lang="en-US" sz="2000" dirty="0"/>
              <a:t>When </a:t>
            </a:r>
            <a:r>
              <a:rPr lang="en-US" sz="2000" i="1" dirty="0"/>
              <a:t>p </a:t>
            </a:r>
            <a:r>
              <a:rPr lang="en-US" sz="2000" dirty="0"/>
              <a:t>is</a:t>
            </a:r>
            <a:r>
              <a:rPr lang="en-US" sz="2000" i="1" dirty="0"/>
              <a:t> </a:t>
            </a:r>
            <a:r>
              <a:rPr lang="en-US" sz="2000" dirty="0"/>
              <a:t>1 (=2</a:t>
            </a:r>
            <a:r>
              <a:rPr lang="en-US" sz="2000" baseline="30000" dirty="0"/>
              <a:t>0</a:t>
            </a:r>
            <a:r>
              <a:rPr lang="en-US" sz="2000" dirty="0"/>
              <a:t>) we call </a:t>
            </a:r>
            <a:r>
              <a:rPr lang="en-US" sz="2000" i="1" dirty="0" err="1"/>
              <a:t>swimDown</a:t>
            </a:r>
            <a:r>
              <a:rPr lang="en-US" sz="2000" dirty="0"/>
              <a:t> on a heap of height n-1.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1" y="5071408"/>
            <a:ext cx="3028137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i="1" dirty="0" err="1"/>
              <a:t>buildMaxHeap</a:t>
            </a:r>
            <a:r>
              <a:rPr lang="en-US" sz="2200" i="1" dirty="0"/>
              <a:t>(A,N)</a:t>
            </a:r>
          </a:p>
          <a:p>
            <a:r>
              <a:rPr lang="en-US" sz="2200" i="1" dirty="0"/>
              <a:t>    for (p = N/2; p&gt;=1; p--)</a:t>
            </a:r>
          </a:p>
          <a:p>
            <a:r>
              <a:rPr lang="en-US" sz="2200" i="1" dirty="0"/>
              <a:t>         </a:t>
            </a:r>
            <a:r>
              <a:rPr lang="en-US" sz="2200" i="1" dirty="0" err="1"/>
              <a:t>sinkDown</a:t>
            </a:r>
            <a:r>
              <a:rPr lang="en-US" sz="2200" i="1" dirty="0"/>
              <a:t>(</a:t>
            </a:r>
            <a:r>
              <a:rPr lang="en-US" sz="2200" i="1" dirty="0" err="1"/>
              <a:t>A,p,N</a:t>
            </a:r>
            <a:r>
              <a:rPr lang="en-US" sz="22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06587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Binary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629400" y="2370589"/>
          <a:ext cx="4038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8459">
                <a:tc>
                  <a:txBody>
                    <a:bodyPr/>
                    <a:lstStyle/>
                    <a:p>
                      <a:r>
                        <a:rPr lang="en-US" sz="1800" b="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rgbClr val="FFC000"/>
                          </a:solidFill>
                        </a:rPr>
                        <a:t>Nodes per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u="none" dirty="0"/>
                        <a:t>Sum</a:t>
                      </a:r>
                      <a:r>
                        <a:rPr lang="en-US" sz="1800" b="0" u="none" baseline="0" dirty="0"/>
                        <a:t> of nodes from root up to this level</a:t>
                      </a:r>
                      <a:endParaRPr lang="en-US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u="none" dirty="0">
                          <a:solidFill>
                            <a:srgbClr val="FFC000"/>
                          </a:solidFill>
                        </a:rPr>
                        <a:t>Heap</a:t>
                      </a:r>
                      <a:r>
                        <a:rPr lang="en-US" sz="1800" b="0" u="none" baseline="0" dirty="0">
                          <a:solidFill>
                            <a:srgbClr val="FFC000"/>
                          </a:solidFill>
                        </a:rPr>
                        <a:t> height</a:t>
                      </a:r>
                      <a:endParaRPr lang="en-US" sz="1800" b="0" u="none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0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0     </a:t>
                      </a:r>
                      <a:r>
                        <a:rPr lang="en-US" sz="1800" dirty="0"/>
                        <a:t>(=1)</a:t>
                      </a:r>
                      <a:endParaRPr lang="en-US" sz="18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</a:t>
                      </a:r>
                      <a:r>
                        <a:rPr lang="en-US" sz="2000" dirty="0"/>
                        <a:t> – 1    </a:t>
                      </a:r>
                      <a:r>
                        <a:rPr lang="en-US" sz="1800" dirty="0"/>
                        <a:t>(=1)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n-1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1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1     </a:t>
                      </a:r>
                      <a:r>
                        <a:rPr lang="en-US" sz="1800" dirty="0"/>
                        <a:t>(=2)</a:t>
                      </a:r>
                      <a:endParaRPr lang="en-US" sz="18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</a:t>
                      </a:r>
                      <a:r>
                        <a:rPr lang="en-US" sz="2000" dirty="0"/>
                        <a:t> – 1    </a:t>
                      </a:r>
                      <a:r>
                        <a:rPr lang="en-US" sz="1800" dirty="0"/>
                        <a:t>(=3)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n-2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2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2     </a:t>
                      </a:r>
                      <a:r>
                        <a:rPr lang="en-US" sz="1800" dirty="0"/>
                        <a:t>(=4)</a:t>
                      </a:r>
                      <a:endParaRPr lang="en-US" sz="18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3</a:t>
                      </a:r>
                      <a:r>
                        <a:rPr lang="en-US" sz="2000" dirty="0"/>
                        <a:t> – 1    </a:t>
                      </a:r>
                      <a:r>
                        <a:rPr lang="en-US" sz="1800" dirty="0"/>
                        <a:t>(=7)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n-3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i      </a:t>
                      </a:r>
                      <a:endParaRPr lang="en-US" sz="2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i+1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n-1-i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n-2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rgbClr val="FF0000"/>
                          </a:solidFill>
                        </a:rPr>
                        <a:t>n-2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000" baseline="30000" dirty="0">
                          <a:solidFill>
                            <a:srgbClr val="FF0000"/>
                          </a:solidFill>
                        </a:rPr>
                        <a:t>n-1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– 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n-1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n-1</a:t>
                      </a:r>
                      <a:r>
                        <a:rPr lang="en-US" sz="2000" dirty="0"/>
                        <a:t> 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  <a:r>
                        <a:rPr lang="en-US" sz="2000" baseline="30000" dirty="0"/>
                        <a:t>n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924800" y="1828800"/>
                <a:ext cx="24384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US" sz="2000" i="1">
                        <a:latin typeface="Cambria Math"/>
                      </a:rPr>
                      <m:t>−1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1828800"/>
                <a:ext cx="2438400" cy="533400"/>
              </a:xfrm>
              <a:prstGeom prst="rect">
                <a:avLst/>
              </a:prstGeom>
              <a:blipFill>
                <a:blip r:embed="rId3"/>
                <a:stretch>
                  <a:fillRect l="-12189" t="-80000" b="-11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897700" y="3300242"/>
            <a:ext cx="4503100" cy="3481558"/>
            <a:chOff x="4374742" y="3315945"/>
            <a:chExt cx="4503100" cy="3481558"/>
          </a:xfrm>
        </p:grpSpPr>
        <p:sp>
          <p:nvSpPr>
            <p:cNvPr id="60" name="Oval 59"/>
            <p:cNvSpPr/>
            <p:nvPr/>
          </p:nvSpPr>
          <p:spPr>
            <a:xfrm>
              <a:off x="6351165" y="331594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457486" y="3926938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939511" y="450472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350186" y="39266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899826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904325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40586" y="446756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60" idx="3"/>
              <a:endCxn id="58" idx="7"/>
            </p:cNvCxnSpPr>
            <p:nvPr/>
          </p:nvCxnSpPr>
          <p:spPr>
            <a:xfrm flipH="1">
              <a:off x="5847731" y="3713812"/>
              <a:ext cx="570389" cy="2813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0" idx="5"/>
              <a:endCxn id="54" idx="1"/>
            </p:cNvCxnSpPr>
            <p:nvPr/>
          </p:nvCxnSpPr>
          <p:spPr>
            <a:xfrm>
              <a:off x="6741410" y="3713812"/>
              <a:ext cx="675731" cy="2811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0" idx="0"/>
              <a:endCxn id="58" idx="5"/>
            </p:cNvCxnSpPr>
            <p:nvPr/>
          </p:nvCxnSpPr>
          <p:spPr>
            <a:xfrm flipH="1" flipV="1">
              <a:off x="5847731" y="4324805"/>
              <a:ext cx="285194" cy="1359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52" idx="0"/>
            </p:cNvCxnSpPr>
            <p:nvPr/>
          </p:nvCxnSpPr>
          <p:spPr>
            <a:xfrm flipH="1">
              <a:off x="5128426" y="4257765"/>
              <a:ext cx="371243" cy="2030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54" idx="5"/>
              <a:endCxn id="56" idx="0"/>
            </p:cNvCxnSpPr>
            <p:nvPr/>
          </p:nvCxnSpPr>
          <p:spPr>
            <a:xfrm>
              <a:off x="7740431" y="4324534"/>
              <a:ext cx="427680" cy="1801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4" idx="3"/>
              <a:endCxn id="48" idx="0"/>
            </p:cNvCxnSpPr>
            <p:nvPr/>
          </p:nvCxnSpPr>
          <p:spPr>
            <a:xfrm flipH="1">
              <a:off x="6969186" y="4324534"/>
              <a:ext cx="447955" cy="1430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20642" y="63313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74742" y="629798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28426" y="62999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678443" y="631435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0"/>
            </p:cNvCxnSpPr>
            <p:nvPr/>
          </p:nvCxnSpPr>
          <p:spPr>
            <a:xfrm flipH="1" flipV="1">
              <a:off x="5073737" y="5987653"/>
              <a:ext cx="283289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623749" y="5987653"/>
              <a:ext cx="291282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46" idx="0"/>
            </p:cNvCxnSpPr>
            <p:nvPr/>
          </p:nvCxnSpPr>
          <p:spPr>
            <a:xfrm>
              <a:off x="8339621" y="6104957"/>
              <a:ext cx="309621" cy="2264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 flipH="1">
              <a:off x="7907043" y="6095422"/>
              <a:ext cx="322121" cy="2189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962400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56114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31391" y="4875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7187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13286" y="48259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0054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08" name="Straight Connector 107"/>
          <p:cNvCxnSpPr>
            <a:stCxn id="52" idx="3"/>
          </p:cNvCxnSpPr>
          <p:nvPr/>
        </p:nvCxnSpPr>
        <p:spPr>
          <a:xfrm flipH="1">
            <a:off x="2292349" y="4842954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52" idx="5"/>
          </p:cNvCxnSpPr>
          <p:nvPr/>
        </p:nvCxnSpPr>
        <p:spPr>
          <a:xfrm>
            <a:off x="2813030" y="4842955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743490" y="6202462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094959" y="5195257"/>
            <a:ext cx="383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. . . . . . . . . . . . . . . . . .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4461956" y="3533307"/>
            <a:ext cx="2243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522672" y="4114800"/>
            <a:ext cx="118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59648" y="4648200"/>
            <a:ext cx="68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438860" y="6553200"/>
            <a:ext cx="30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575922" y="1723072"/>
            <a:ext cx="5169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perfect binary tree </a:t>
            </a:r>
            <a:r>
              <a:rPr lang="en-US" dirty="0"/>
              <a:t>with N nodes has: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+1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height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leaves (half the nodes are on the last level)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internal nodes   (half the nodes are internal)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813863" y="2048685"/>
          <a:ext cx="561638" cy="306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040" imgH="228600" progId="Equation.3">
                  <p:embed/>
                </p:oleObj>
              </mc:Choice>
              <mc:Fallback>
                <p:oleObj name="Equation" r:id="rId4" imgW="419040" imgH="228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13863" y="2048685"/>
                        <a:ext cx="561638" cy="306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flipH="1">
            <a:off x="3276601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146010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334001" y="4876800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10001" y="4861564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48201" y="4861564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67401" y="4876801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47849" y="2595251"/>
          <a:ext cx="543195" cy="32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228600" progId="Equation.3">
                  <p:embed/>
                </p:oleObj>
              </mc:Choice>
              <mc:Fallback>
                <p:oleObj name="Equation" r:id="rId6" imgW="444240" imgH="2286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47849" y="2595251"/>
                        <a:ext cx="543195" cy="325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27472" y="2844156"/>
          <a:ext cx="595313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240" imgH="228600" progId="Equation.3">
                  <p:embed/>
                </p:oleObj>
              </mc:Choice>
              <mc:Fallback>
                <p:oleObj name="Equation" r:id="rId8" imgW="444240" imgH="228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472" y="2844156"/>
                        <a:ext cx="595313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63814" y="2310757"/>
          <a:ext cx="5603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9040" imgH="228600" progId="Equation.3">
                  <p:embed/>
                </p:oleObj>
              </mc:Choice>
              <mc:Fallback>
                <p:oleObj name="Equation" r:id="rId10" imgW="419040" imgH="2286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4" y="2310757"/>
                        <a:ext cx="560387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Oval 60"/>
          <p:cNvSpPr/>
          <p:nvPr/>
        </p:nvSpPr>
        <p:spPr>
          <a:xfrm>
            <a:off x="2286000" y="5553670"/>
            <a:ext cx="457200" cy="466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562600" y="5629870"/>
            <a:ext cx="457200" cy="4661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64578" y="567826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91400" y="56504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8373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6660D-BD6F-D7C0-493E-16B3DF54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B55B-5A24-D71E-137D-50FF70581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tree and nearly complete tree</a:t>
            </a:r>
          </a:p>
          <a:p>
            <a:r>
              <a:rPr lang="en-US" dirty="0"/>
              <a:t>Array traversal using </a:t>
            </a:r>
          </a:p>
          <a:p>
            <a:pPr lvl="1"/>
            <a:r>
              <a:rPr lang="en-US" dirty="0" err="1"/>
              <a:t>idx</a:t>
            </a:r>
            <a:r>
              <a:rPr lang="en-US" dirty="0"/>
              <a:t> = </a:t>
            </a:r>
            <a:r>
              <a:rPr lang="en-US" dirty="0" err="1"/>
              <a:t>idx</a:t>
            </a:r>
            <a:r>
              <a:rPr lang="en-US" dirty="0"/>
              <a:t>/2   (TC?)</a:t>
            </a:r>
          </a:p>
          <a:p>
            <a:pPr lvl="1"/>
            <a:r>
              <a:rPr lang="en-US" dirty="0"/>
              <a:t>left = </a:t>
            </a:r>
            <a:r>
              <a:rPr lang="en-US" dirty="0" err="1"/>
              <a:t>idx</a:t>
            </a:r>
            <a:r>
              <a:rPr lang="en-US" dirty="0"/>
              <a:t>*2, right = </a:t>
            </a:r>
            <a:r>
              <a:rPr lang="en-US" dirty="0" err="1"/>
              <a:t>idx</a:t>
            </a:r>
            <a:r>
              <a:rPr lang="en-US" dirty="0"/>
              <a:t>*2+1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C5105-ECC9-B455-B551-70E44DB1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367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Time: O</a:t>
            </a:r>
            <a:r>
              <a:rPr lang="el-GR" dirty="0"/>
              <a:t>(Ν)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52601" y="1295400"/>
          <a:ext cx="868680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6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1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Counter</a:t>
                      </a:r>
                    </a:p>
                    <a:p>
                      <a:r>
                        <a:rPr lang="en-US" sz="2000" dirty="0"/>
                        <a:t>from: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Counter</a:t>
                      </a:r>
                    </a:p>
                    <a:p>
                      <a:r>
                        <a:rPr lang="en-US" sz="2000" dirty="0"/>
                        <a:t>to: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Nodes </a:t>
                      </a:r>
                    </a:p>
                    <a:p>
                      <a:r>
                        <a:rPr lang="en-US" sz="1600" b="0" dirty="0"/>
                        <a:t>per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u="none" dirty="0"/>
                        <a:t>Height</a:t>
                      </a:r>
                      <a:r>
                        <a:rPr lang="en-US" sz="1600" b="0" u="none" dirty="0"/>
                        <a:t> of heaps rooted at</a:t>
                      </a:r>
                      <a:r>
                        <a:rPr lang="en-US" sz="1600" b="0" u="none" baseline="0" dirty="0"/>
                        <a:t> these nodes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 </a:t>
                      </a:r>
                      <a:r>
                        <a:rPr lang="en-US" sz="1600" b="0" dirty="0"/>
                        <a:t>per node (</a:t>
                      </a:r>
                      <a:r>
                        <a:rPr lang="en-US" sz="1600" b="0" dirty="0" err="1"/>
                        <a:t>fixDown</a:t>
                      </a:r>
                      <a:r>
                        <a:rPr lang="en-US" sz="1600" b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Time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1600" b="0" baseline="0" dirty="0"/>
                        <a:t>for fixing all nodes at this level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n-1</a:t>
                      </a:r>
                      <a:r>
                        <a:rPr lang="en-US" sz="2400" baseline="0" dirty="0"/>
                        <a:t> – 1</a:t>
                      </a:r>
                      <a:endParaRPr lang="en-US" sz="2400" baseline="300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n-2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O(2</a:t>
                      </a:r>
                      <a:r>
                        <a:rPr lang="en-US" sz="2400" baseline="30000" dirty="0"/>
                        <a:t>n-2</a:t>
                      </a:r>
                      <a:r>
                        <a:rPr lang="en-US" sz="2400" dirty="0"/>
                        <a:t> *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n-2</a:t>
                      </a:r>
                      <a:r>
                        <a:rPr lang="en-US" sz="2400" baseline="0" dirty="0"/>
                        <a:t> – 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n-3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O(2</a:t>
                      </a:r>
                      <a:r>
                        <a:rPr lang="en-US" sz="2400" baseline="30000" dirty="0"/>
                        <a:t>n-3</a:t>
                      </a:r>
                      <a:r>
                        <a:rPr lang="en-US" sz="2400" dirty="0"/>
                        <a:t> *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n-4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n-3</a:t>
                      </a:r>
                      <a:r>
                        <a:rPr lang="en-US" sz="2400" baseline="0" dirty="0"/>
                        <a:t> – 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n-4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n-4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O(2</a:t>
                      </a:r>
                      <a:r>
                        <a:rPr lang="en-US" sz="2400" baseline="30000" dirty="0"/>
                        <a:t>n-4</a:t>
                      </a:r>
                      <a:r>
                        <a:rPr lang="en-US" sz="2400" dirty="0"/>
                        <a:t> * 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0</a:t>
                      </a:r>
                      <a:r>
                        <a:rPr lang="en-US" sz="2400" dirty="0"/>
                        <a:t> = 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1</a:t>
                      </a:r>
                      <a:r>
                        <a:rPr lang="en-US" sz="2400" dirty="0"/>
                        <a:t>-1 = 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0</a:t>
                      </a:r>
                      <a:r>
                        <a:rPr lang="en-US" sz="2400" dirty="0"/>
                        <a:t>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 –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O(2</a:t>
                      </a:r>
                      <a:r>
                        <a:rPr lang="en-US" sz="2400" baseline="30000" dirty="0"/>
                        <a:t>0</a:t>
                      </a:r>
                      <a:r>
                        <a:rPr lang="en-US" sz="2400" dirty="0"/>
                        <a:t> * (n-1))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552576" y="4624388"/>
            <a:ext cx="8886825" cy="17811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To simplify, assume:     </a:t>
            </a:r>
            <a:r>
              <a:rPr lang="en-US" sz="2000" b="1" dirty="0">
                <a:solidFill>
                  <a:srgbClr val="FF0000"/>
                </a:solidFill>
              </a:rPr>
              <a:t>N = 2</a:t>
            </a:r>
            <a:r>
              <a:rPr lang="en-US" sz="2000" b="1" baseline="30000" dirty="0">
                <a:solidFill>
                  <a:srgbClr val="FF0000"/>
                </a:solidFill>
              </a:rPr>
              <a:t>n</a:t>
            </a:r>
            <a:r>
              <a:rPr lang="en-US" sz="2000" b="1" dirty="0">
                <a:solidFill>
                  <a:srgbClr val="FF0000"/>
                </a:solidFill>
              </a:rPr>
              <a:t> - 1</a:t>
            </a:r>
            <a:r>
              <a:rPr lang="en-US" sz="2000" dirty="0"/>
              <a:t>.</a:t>
            </a:r>
          </a:p>
          <a:p>
            <a:r>
              <a:rPr lang="en-US" sz="2000" dirty="0"/>
              <a:t>The analysis is a bit complicated . Pull out 2</a:t>
            </a:r>
            <a:r>
              <a:rPr lang="en-US" sz="2000" baseline="30000" dirty="0"/>
              <a:t>n-1</a:t>
            </a:r>
            <a:r>
              <a:rPr lang="en-US" sz="2000" dirty="0"/>
              <a:t> gives: </a:t>
            </a:r>
          </a:p>
          <a:p>
            <a:pPr marL="0" indent="0">
              <a:buNone/>
            </a:pPr>
            <a:r>
              <a:rPr lang="en-US" sz="2000" dirty="0"/>
              <a:t>      for           because  </a:t>
            </a:r>
          </a:p>
          <a:p>
            <a:r>
              <a:rPr lang="en-US" sz="2000" dirty="0"/>
              <a:t>Total time:  sum over the rightmost column:         O</a:t>
            </a:r>
            <a:r>
              <a:rPr lang="el-GR" sz="2000" dirty="0"/>
              <a:t>(</a:t>
            </a:r>
            <a:r>
              <a:rPr lang="en-US" sz="2000" dirty="0"/>
              <a:t>2</a:t>
            </a:r>
            <a:r>
              <a:rPr lang="en-US" sz="2000" baseline="30000" dirty="0"/>
              <a:t>n-1</a:t>
            </a:r>
            <a:r>
              <a:rPr lang="en-US" sz="2000" dirty="0"/>
              <a:t> ) =&gt; </a:t>
            </a:r>
            <a:r>
              <a:rPr lang="en-US" sz="2000" b="1" dirty="0">
                <a:solidFill>
                  <a:srgbClr val="FF0000"/>
                </a:solidFill>
              </a:rPr>
              <a:t>O(</a:t>
            </a:r>
            <a:r>
              <a:rPr lang="el-GR" sz="2000" b="1" dirty="0">
                <a:solidFill>
                  <a:srgbClr val="FF0000"/>
                </a:solidFill>
              </a:rPr>
              <a:t>Ν)</a:t>
            </a:r>
            <a:r>
              <a:rPr lang="en-US" sz="2000" b="1" dirty="0">
                <a:solidFill>
                  <a:srgbClr val="FF0000"/>
                </a:solidFill>
              </a:rPr>
              <a:t>  (linear!)</a:t>
            </a:r>
            <a:endParaRPr lang="el-GR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86200" y="5210175"/>
          <a:ext cx="24717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431640" progId="Equation.3">
                  <p:embed/>
                </p:oleObj>
              </mc:Choice>
              <mc:Fallback>
                <p:oleObj name="Equation" r:id="rId2" imgW="1752480" imgH="4316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86200" y="5210175"/>
                        <a:ext cx="24717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5291771"/>
          <a:ext cx="460274" cy="475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62200" y="5291771"/>
                        <a:ext cx="460274" cy="475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65312" y="4876800"/>
          <a:ext cx="2816224" cy="576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431640" progId="Equation.3">
                  <p:embed/>
                </p:oleObj>
              </mc:Choice>
              <mc:Fallback>
                <p:oleObj name="Equation" r:id="rId6" imgW="2108160" imgH="431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312" y="4876800"/>
                        <a:ext cx="2816224" cy="5767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53627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Removed, detailed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530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0"/>
            <a:ext cx="5155035" cy="1693944"/>
          </a:xfrm>
        </p:spPr>
        <p:txBody>
          <a:bodyPr/>
          <a:lstStyle/>
          <a:p>
            <a:r>
              <a:rPr lang="en-US" sz="2800" dirty="0" err="1">
                <a:solidFill>
                  <a:srgbClr val="FF0000"/>
                </a:solidFill>
              </a:rPr>
              <a:t>sinkDown</a:t>
            </a: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A,p,N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/>
              <a:t>Decrease key</a:t>
            </a:r>
            <a:br>
              <a:rPr lang="en-US" sz="2800" dirty="0"/>
            </a:br>
            <a:r>
              <a:rPr lang="en-US" sz="2000" dirty="0"/>
              <a:t>(Max-</a:t>
            </a:r>
            <a:r>
              <a:rPr lang="en-US" sz="2000" dirty="0" err="1"/>
              <a:t>Heapify</a:t>
            </a:r>
            <a:r>
              <a:rPr lang="en-US" sz="2000" dirty="0"/>
              <a:t>/fix-down/float-down)</a:t>
            </a:r>
            <a:br>
              <a:rPr lang="en-US" sz="2000" dirty="0"/>
            </a:br>
            <a:r>
              <a:rPr lang="en-US" sz="2000" b="1" dirty="0">
                <a:solidFill>
                  <a:srgbClr val="FF0000"/>
                </a:solidFill>
              </a:rPr>
              <a:t>Short, but harder to understand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636" y="1693944"/>
            <a:ext cx="4522364" cy="516405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/>
              <a:t>Makes the tree rooted at p be a heap. </a:t>
            </a:r>
          </a:p>
          <a:p>
            <a:pPr lvl="1"/>
            <a:r>
              <a:rPr lang="en-US" sz="1800" dirty="0"/>
              <a:t>Assumes the left and the right subtrees are heaps. </a:t>
            </a:r>
          </a:p>
          <a:p>
            <a:pPr lvl="1"/>
            <a:r>
              <a:rPr lang="en-US" sz="1800" dirty="0"/>
              <a:t>Also used to restore the heap when the key, from position p, decreased.</a:t>
            </a:r>
          </a:p>
          <a:p>
            <a:r>
              <a:rPr lang="en-US" sz="2000" dirty="0"/>
              <a:t>How:</a:t>
            </a:r>
          </a:p>
          <a:p>
            <a:pPr lvl="1"/>
            <a:r>
              <a:rPr lang="en-US" sz="1800" dirty="0"/>
              <a:t>Repeatedly exchange items as needed, between a node and his </a:t>
            </a:r>
            <a:r>
              <a:rPr lang="en-US" sz="1800" b="1" u="sng" dirty="0"/>
              <a:t>largest</a:t>
            </a:r>
            <a:r>
              <a:rPr lang="en-US" sz="1800" dirty="0"/>
              <a:t> child, starting at p. </a:t>
            </a:r>
          </a:p>
          <a:p>
            <a:r>
              <a:rPr lang="en-US" sz="2000" dirty="0"/>
              <a:t>E.g.:    X was a B (or decreased to B).</a:t>
            </a:r>
          </a:p>
          <a:p>
            <a:r>
              <a:rPr lang="en-US" sz="2000" dirty="0"/>
              <a:t>B will move down until in a good position.</a:t>
            </a:r>
          </a:p>
          <a:p>
            <a:pPr lvl="1"/>
            <a:r>
              <a:rPr lang="en-US" sz="1800" dirty="0"/>
              <a:t>T&gt;O &amp;&amp; T&gt;B =&gt; T &lt;-&gt; B</a:t>
            </a:r>
          </a:p>
          <a:p>
            <a:pPr lvl="1"/>
            <a:r>
              <a:rPr lang="en-US" sz="1800" dirty="0"/>
              <a:t>S&gt;G &amp;&amp; S&gt;B =&gt; S &lt;-&gt; B</a:t>
            </a:r>
          </a:p>
          <a:p>
            <a:pPr lvl="1"/>
            <a:r>
              <a:rPr lang="en-US" sz="1800" dirty="0"/>
              <a:t>R&gt;A &amp;&amp; R&gt;B =&gt; R &lt;-&gt; B</a:t>
            </a:r>
          </a:p>
          <a:p>
            <a:pPr lvl="1"/>
            <a:r>
              <a:rPr lang="en-US" sz="1800" dirty="0"/>
              <a:t>No left or right children =&gt; stop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21835" y="3455225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8" y="3444703"/>
              <a:ext cx="548941" cy="466130"/>
              <a:chOff x="1676399" y="3424536"/>
              <a:chExt cx="548941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399" y="3429000"/>
                <a:ext cx="5489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strike="sngStrike" dirty="0"/>
                  <a:t>X</a:t>
                </a:r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  <a:endParaRPr lang="en-US" sz="1600" b="1" strike="sngStrike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T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8419208" y="38750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937315" y="4653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8817306" y="465301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0034949" y="56849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023674" y="56438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204592" y="55565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7183029" y="5576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557288" y="64124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971470" y="641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096000" y="63985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8223840" y="63947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9330494" y="64036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9406" y="1"/>
            <a:ext cx="3998595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u="sng" dirty="0" err="1"/>
              <a:t>sinkDown</a:t>
            </a:r>
            <a:r>
              <a:rPr lang="en-US" i="1" u="sng" dirty="0"/>
              <a:t>(</a:t>
            </a:r>
            <a:r>
              <a:rPr lang="en-US" i="1" u="sng" dirty="0" err="1"/>
              <a:t>A,p,N</a:t>
            </a:r>
            <a:r>
              <a:rPr lang="en-US" i="1" u="sng" dirty="0"/>
              <a:t>)</a:t>
            </a:r>
            <a:r>
              <a:rPr lang="en-US" i="1" dirty="0"/>
              <a:t>     - O(</a:t>
            </a:r>
            <a:r>
              <a:rPr lang="en-US" i="1" dirty="0" err="1"/>
              <a:t>lgN</a:t>
            </a:r>
            <a:r>
              <a:rPr lang="en-US" i="1" dirty="0"/>
              <a:t>)</a:t>
            </a:r>
          </a:p>
          <a:p>
            <a:r>
              <a:rPr lang="en-US" i="1" dirty="0"/>
              <a:t>left = 2*p           // index of left child of p</a:t>
            </a:r>
          </a:p>
          <a:p>
            <a:r>
              <a:rPr lang="en-US" i="1" dirty="0"/>
              <a:t>right = (2*p)+1 // index of right child of p</a:t>
            </a:r>
          </a:p>
          <a:p>
            <a:r>
              <a:rPr lang="en-US" i="1" dirty="0"/>
              <a:t>index=p</a:t>
            </a:r>
          </a:p>
          <a:p>
            <a:r>
              <a:rPr lang="en-US" i="1" dirty="0"/>
              <a:t>if (</a:t>
            </a:r>
            <a:r>
              <a:rPr lang="en-US" i="1" dirty="0" err="1"/>
              <a:t>left≤N</a:t>
            </a:r>
            <a:r>
              <a:rPr lang="en-US" i="1" dirty="0"/>
              <a:t>)&amp;&amp;(A[left]&gt;A[index])</a:t>
            </a:r>
          </a:p>
          <a:p>
            <a:r>
              <a:rPr lang="en-US" i="1" dirty="0"/>
              <a:t>      index = left     </a:t>
            </a:r>
          </a:p>
          <a:p>
            <a:r>
              <a:rPr lang="en-US" i="1" dirty="0"/>
              <a:t>if (</a:t>
            </a:r>
            <a:r>
              <a:rPr lang="en-US" i="1" dirty="0" err="1"/>
              <a:t>right≤N</a:t>
            </a:r>
            <a:r>
              <a:rPr lang="en-US" i="1" dirty="0"/>
              <a:t>)&amp;&amp;(A[right]&gt;A[index])</a:t>
            </a:r>
          </a:p>
          <a:p>
            <a:r>
              <a:rPr lang="en-US" i="1" dirty="0"/>
              <a:t>      index = right</a:t>
            </a:r>
          </a:p>
          <a:p>
            <a:r>
              <a:rPr lang="en-US" i="1" dirty="0"/>
              <a:t>if (index!=p)  {</a:t>
            </a:r>
          </a:p>
          <a:p>
            <a:r>
              <a:rPr lang="en-US" i="1" dirty="0"/>
              <a:t>      swap A[p] &lt;-&gt; A[index]</a:t>
            </a:r>
          </a:p>
          <a:p>
            <a:r>
              <a:rPr lang="en-US" i="1" dirty="0"/>
              <a:t>      </a:t>
            </a:r>
            <a:r>
              <a:rPr lang="en-US" i="1" dirty="0" err="1"/>
              <a:t>sinkDown</a:t>
            </a:r>
            <a:r>
              <a:rPr lang="en-US" i="1" dirty="0"/>
              <a:t>(</a:t>
            </a:r>
            <a:r>
              <a:rPr lang="en-US" i="1" dirty="0" err="1"/>
              <a:t>A,index,N</a:t>
            </a:r>
            <a:r>
              <a:rPr lang="en-US" i="1" dirty="0"/>
              <a:t>)  }</a:t>
            </a:r>
          </a:p>
        </p:txBody>
      </p:sp>
    </p:spTree>
    <p:extLst>
      <p:ext uri="{BB962C8B-B14F-4D97-AF65-F5344CB8AC3E}">
        <p14:creationId xmlns:p14="http://schemas.microsoft.com/office/powerpoint/2010/main" val="27894809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8686800" cy="5029200"/>
          </a:xfrm>
        </p:spPr>
        <p:txBody>
          <a:bodyPr/>
          <a:lstStyle/>
          <a:p>
            <a:r>
              <a:rPr lang="en-US" sz="2400" dirty="0"/>
              <a:t>Initialization:</a:t>
            </a:r>
          </a:p>
          <a:p>
            <a:pPr lvl="1"/>
            <a:r>
              <a:rPr lang="en-US" sz="2000" dirty="0"/>
              <a:t>Given N-size array, </a:t>
            </a:r>
            <a:r>
              <a:rPr lang="en-US" sz="2000" b="1" u="sng" dirty="0" err="1"/>
              <a:t>heapify</a:t>
            </a:r>
            <a:r>
              <a:rPr lang="en-US" sz="2000" dirty="0"/>
              <a:t> it.</a:t>
            </a:r>
          </a:p>
          <a:p>
            <a:pPr lvl="1"/>
            <a:r>
              <a:rPr lang="en-US" sz="2000" dirty="0"/>
              <a:t>Time: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Θ(</a:t>
            </a:r>
            <a:r>
              <a:rPr lang="en-US" sz="2000" dirty="0">
                <a:solidFill>
                  <a:srgbClr val="FF0000"/>
                </a:solidFill>
              </a:rPr>
              <a:t>N</a:t>
            </a:r>
            <a:r>
              <a:rPr lang="el-GR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. Good!</a:t>
            </a:r>
          </a:p>
          <a:p>
            <a:r>
              <a:rPr lang="en-US" sz="2400" dirty="0"/>
              <a:t>Insertion of a new item:</a:t>
            </a:r>
          </a:p>
          <a:p>
            <a:pPr lvl="1"/>
            <a:r>
              <a:rPr lang="en-US" sz="2000" dirty="0"/>
              <a:t>Requires rearranging items, to maintain the </a:t>
            </a:r>
            <a:r>
              <a:rPr lang="en-US" sz="2000" b="1" u="sng" dirty="0"/>
              <a:t>heap property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Time: </a:t>
            </a:r>
            <a:r>
              <a:rPr lang="en-US" sz="2000" dirty="0">
                <a:solidFill>
                  <a:srgbClr val="FF0000"/>
                </a:solidFill>
              </a:rPr>
              <a:t>O</a:t>
            </a:r>
            <a:r>
              <a:rPr lang="el-GR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lg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el-GR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. Good!</a:t>
            </a:r>
          </a:p>
          <a:p>
            <a:r>
              <a:rPr lang="en-US" sz="2400" dirty="0"/>
              <a:t>Deletion/removal of the largest element (max-heap):</a:t>
            </a:r>
          </a:p>
          <a:p>
            <a:pPr lvl="1"/>
            <a:r>
              <a:rPr lang="en-US" sz="2000" dirty="0"/>
              <a:t>Requires rearranging items, to maintain the </a:t>
            </a:r>
            <a:r>
              <a:rPr lang="en-US" sz="2000" b="1" u="sng" dirty="0"/>
              <a:t>heap property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Time: </a:t>
            </a:r>
            <a:r>
              <a:rPr lang="en-US" sz="2000" dirty="0">
                <a:solidFill>
                  <a:srgbClr val="FF0000"/>
                </a:solidFill>
              </a:rPr>
              <a:t>O</a:t>
            </a:r>
            <a:r>
              <a:rPr lang="el-GR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lg</a:t>
            </a:r>
            <a:r>
              <a:rPr lang="en-US" sz="2000" dirty="0">
                <a:solidFill>
                  <a:srgbClr val="FF0000"/>
                </a:solidFill>
              </a:rPr>
              <a:t> N</a:t>
            </a:r>
            <a:r>
              <a:rPr lang="el-GR" sz="2000" dirty="0">
                <a:solidFill>
                  <a:srgbClr val="FF0000"/>
                </a:solidFill>
              </a:rPr>
              <a:t>)</a:t>
            </a:r>
            <a:r>
              <a:rPr lang="en-US" sz="2000" dirty="0"/>
              <a:t>. Good!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Min-heap is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51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990600"/>
            <a:ext cx="9144000" cy="5486400"/>
          </a:xfrm>
        </p:spPr>
        <p:txBody>
          <a:bodyPr/>
          <a:lstStyle/>
          <a:p>
            <a:r>
              <a:rPr lang="en-US" sz="2400" dirty="0"/>
              <a:t>Intuition</a:t>
            </a:r>
          </a:p>
          <a:p>
            <a:pPr lvl="1"/>
            <a:r>
              <a:rPr lang="en-US" sz="2000" dirty="0"/>
              <a:t>Lists and arrays: not fast enough =&gt; Try a tree  (‘fast’ if ‘balanced’).</a:t>
            </a:r>
          </a:p>
          <a:p>
            <a:pPr lvl="1"/>
            <a:r>
              <a:rPr lang="en-US" sz="2000" dirty="0"/>
              <a:t>Want to remove the max fast =&gt; keep it in the root</a:t>
            </a:r>
          </a:p>
          <a:p>
            <a:pPr lvl="1"/>
            <a:r>
              <a:rPr lang="en-US" sz="2000" dirty="0"/>
              <a:t>Keep the tree balanced after insert and remove (to not degenerate to a list)</a:t>
            </a:r>
          </a:p>
          <a:p>
            <a:r>
              <a:rPr lang="en-US" sz="2400" dirty="0"/>
              <a:t>Heap properties (when viewed as a tree):</a:t>
            </a:r>
          </a:p>
          <a:p>
            <a:pPr lvl="1"/>
            <a:r>
              <a:rPr lang="en-US" sz="2000" dirty="0"/>
              <a:t>Every node, N, is larger than or equal to any of his children (their keys). </a:t>
            </a:r>
          </a:p>
          <a:p>
            <a:pPr lvl="2"/>
            <a:r>
              <a:rPr lang="en-US" sz="1800" dirty="0"/>
              <a:t>=&gt; root has the largest key</a:t>
            </a:r>
          </a:p>
          <a:p>
            <a:pPr lvl="1"/>
            <a:r>
              <a:rPr lang="en-US" sz="2000" dirty="0"/>
              <a:t>Complete tree: </a:t>
            </a:r>
          </a:p>
          <a:p>
            <a:pPr lvl="2"/>
            <a:r>
              <a:rPr lang="en-US" sz="1800" dirty="0"/>
              <a:t>All levels are full except for possibly the last one </a:t>
            </a:r>
          </a:p>
          <a:p>
            <a:pPr lvl="2"/>
            <a:r>
              <a:rPr lang="en-US" sz="1800" dirty="0"/>
              <a:t>If the last level is not full, all nodes are leftmost (no ‘holes’).</a:t>
            </a:r>
          </a:p>
          <a:p>
            <a:pPr lvl="2"/>
            <a:r>
              <a:rPr lang="en-US" sz="1800" dirty="0">
                <a:sym typeface="Wingdings" panose="05000000000000000000" pitchFamily="2" charset="2"/>
              </a:rPr>
              <a:t> stored in an array </a:t>
            </a:r>
            <a:endParaRPr lang="en-US" sz="1800" dirty="0"/>
          </a:p>
          <a:p>
            <a:r>
              <a:rPr lang="en-US" sz="2400" dirty="0"/>
              <a:t>This tree can be represented by an array, A.</a:t>
            </a:r>
          </a:p>
          <a:p>
            <a:pPr lvl="1"/>
            <a:r>
              <a:rPr lang="en-US" sz="2000" dirty="0"/>
              <a:t>Root stored at index 1,  </a:t>
            </a:r>
          </a:p>
          <a:p>
            <a:pPr lvl="1"/>
            <a:r>
              <a:rPr lang="en-US" sz="2000" dirty="0"/>
              <a:t>Node at index </a:t>
            </a:r>
            <a:r>
              <a:rPr lang="en-US" sz="2000" dirty="0" err="1"/>
              <a:t>i</a:t>
            </a:r>
            <a:r>
              <a:rPr lang="en-US" sz="2000" dirty="0"/>
              <a:t> has left child at 2i, right child at 2i+1 and parent 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27109"/>
              </p:ext>
            </p:extLst>
          </p:nvPr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20" imgH="215640" progId="Equation.3">
                  <p:embed/>
                </p:oleObj>
              </mc:Choice>
              <mc:Fallback>
                <p:oleObj name="Equation" r:id="rId2" imgW="114120" imgH="2156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611093"/>
              </p:ext>
            </p:extLst>
          </p:nvPr>
        </p:nvGraphicFramePr>
        <p:xfrm>
          <a:off x="9220201" y="5791200"/>
          <a:ext cx="5291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160" imgH="228600" progId="Equation.3">
                  <p:embed/>
                </p:oleObj>
              </mc:Choice>
              <mc:Fallback>
                <p:oleObj name="Equation" r:id="rId4" imgW="317160" imgH="2286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20201" y="5791200"/>
                        <a:ext cx="52916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1811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 err="1"/>
              <a:t>swimDown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 will move down until in a good position.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Exchange B and 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57891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 err="1"/>
              <a:t>swimDown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 will move down until in a good position.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T.</a:t>
            </a:r>
          </a:p>
          <a:p>
            <a:r>
              <a:rPr lang="en-US" dirty="0">
                <a:solidFill>
                  <a:srgbClr val="FF0000"/>
                </a:solidFill>
              </a:rPr>
              <a:t>Exchange B and S.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15164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 err="1"/>
              <a:t>swimDown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will move down until in a good position.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T.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S.</a:t>
            </a:r>
          </a:p>
          <a:p>
            <a:r>
              <a:rPr lang="en-US" dirty="0">
                <a:solidFill>
                  <a:srgbClr val="FF0000"/>
                </a:solidFill>
              </a:rPr>
              <a:t>Exchange B and R.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S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47718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 err="1"/>
              <a:t>swimDown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 will move down until in a good position.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T.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S.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Exchange B and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S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R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5743493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5867400" y="3444704"/>
            <a:ext cx="4191000" cy="3126207"/>
            <a:chOff x="4343400" y="3444703"/>
            <a:chExt cx="4191000" cy="3126207"/>
          </a:xfrm>
        </p:grpSpPr>
        <p:grpSp>
          <p:nvGrpSpPr>
            <p:cNvPr id="68" name="Group 67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X</a:t>
                </a: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T</a:t>
                </a: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137" idx="0"/>
              <a:endCxn id="14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133" idx="4"/>
              <a:endCxn id="13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142" idx="2"/>
              <a:endCxn id="14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41" idx="4"/>
              <a:endCxn id="13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E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121" name="Straight Connector 120"/>
            <p:cNvCxnSpPr>
              <a:stCxn id="12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12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TextBox 148"/>
          <p:cNvSpPr txBox="1"/>
          <p:nvPr/>
        </p:nvSpPr>
        <p:spPr>
          <a:xfrm>
            <a:off x="8063216" y="3848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581323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461314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9678957" y="5658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667682" y="561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7848600" y="5530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27037" y="555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7201296" y="638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615478" y="6386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5740008" y="6372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7867848" y="636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8974502" y="63774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2309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6C1F8-4A9C-1CC2-DC4D-C5FAB3399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19200"/>
            <a:ext cx="10972800" cy="1143000"/>
          </a:xfrm>
        </p:spPr>
        <p:txBody>
          <a:bodyPr/>
          <a:lstStyle/>
          <a:p>
            <a:r>
              <a:rPr lang="en-US" sz="8800" dirty="0"/>
              <a:t>Binary Heap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6A644-3E7F-4968-923F-2BB7C80B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1025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</p:txBody>
      </p:sp>
      <p:sp>
        <p:nvSpPr>
          <p:cNvPr id="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81" name="Group 80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60" name="Oval 15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X</a:t>
                </a: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T</a:t>
                </a: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54" name="Oval 15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G</a:t>
                </a:r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50" name="Oval 14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123" name="Straight Connector 12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50" idx="0"/>
              <a:endCxn id="158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46" idx="4"/>
              <a:endCxn id="148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55" idx="2"/>
              <a:endCxn id="157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54" idx="4"/>
              <a:endCxn id="146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sp>
          <p:nvSpPr>
            <p:cNvPr id="140" name="Oval 139"/>
            <p:cNvSpPr/>
            <p:nvPr/>
          </p:nvSpPr>
          <p:spPr>
            <a:xfrm>
              <a:off x="5242321" y="610478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134" name="Straight Connector 133"/>
            <p:cNvCxnSpPr>
              <a:stCxn id="140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endCxn id="138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2" name="TextBox 161"/>
          <p:cNvSpPr txBox="1"/>
          <p:nvPr/>
        </p:nvSpPr>
        <p:spPr>
          <a:xfrm>
            <a:off x="8445773" y="3848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7963880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843871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0061514" y="5658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9050239" y="561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8231157" y="5530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09594" y="555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7583853" y="638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998035" y="6386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6122565" y="6372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8250405" y="636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9357059" y="63774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7147321" y="6093542"/>
            <a:ext cx="53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trike="sngStrike" dirty="0"/>
              <a:t>E</a:t>
            </a:r>
            <a:r>
              <a:rPr lang="en-US" sz="2400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8764164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  <a:p>
            <a:pPr lvl="1"/>
            <a:r>
              <a:rPr lang="en-US" dirty="0"/>
              <a:t> Exchange V and G.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X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T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V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445773" y="3848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63880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843871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061514" y="5658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50239" y="561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31157" y="5530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09594" y="555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3853" y="638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98035" y="6386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22565" y="6372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50405" y="636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357059" y="63774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6272099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990600"/>
          </a:xfrm>
        </p:spPr>
        <p:txBody>
          <a:bodyPr/>
          <a:lstStyle/>
          <a:p>
            <a:r>
              <a:rPr lang="en-US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371600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Such an operation can lead to violation of the heap property.</a:t>
            </a:r>
          </a:p>
          <a:p>
            <a:r>
              <a:rPr lang="en-US" dirty="0"/>
              <a:t>Easy to fix:</a:t>
            </a:r>
          </a:p>
          <a:p>
            <a:pPr lvl="1"/>
            <a:r>
              <a:rPr lang="en-US" dirty="0"/>
              <a:t>Exchange items as needed, between </a:t>
            </a:r>
            <a:br>
              <a:rPr lang="en-US" dirty="0"/>
            </a:br>
            <a:r>
              <a:rPr lang="en-US" dirty="0"/>
              <a:t>node and parent, starting at the node </a:t>
            </a:r>
            <a:br>
              <a:rPr lang="en-US" dirty="0"/>
            </a:br>
            <a:r>
              <a:rPr lang="en-US" dirty="0"/>
              <a:t>that changed key.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  <a:p>
            <a:pPr lvl="1"/>
            <a:r>
              <a:rPr lang="en-US" dirty="0"/>
              <a:t>Exchange V and G. </a:t>
            </a:r>
          </a:p>
          <a:p>
            <a:pPr lvl="1"/>
            <a:r>
              <a:rPr lang="en-US" dirty="0"/>
              <a:t>Exchange V and T.  Done?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X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V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445773" y="3848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63880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843871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061514" y="5658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50239" y="561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31157" y="5530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09594" y="555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3853" y="638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98035" y="6386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22565" y="6372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50405" y="636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357059" y="63774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316700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/>
          <a:lstStyle/>
          <a:p>
            <a:r>
              <a:rPr lang="en-US" sz="3600" dirty="0"/>
              <a:t>Increasing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422" y="780709"/>
            <a:ext cx="7543801" cy="5029200"/>
          </a:xfrm>
        </p:spPr>
        <p:txBody>
          <a:bodyPr/>
          <a:lstStyle/>
          <a:p>
            <a:r>
              <a:rPr lang="en-US" dirty="0"/>
              <a:t>Also called “increasing the priority” of an item.</a:t>
            </a:r>
          </a:p>
          <a:p>
            <a:r>
              <a:rPr lang="en-US" dirty="0"/>
              <a:t>Can lead to violation of the heap property.</a:t>
            </a:r>
          </a:p>
          <a:p>
            <a:r>
              <a:rPr lang="en-US" b="1" i="1" dirty="0"/>
              <a:t>Swim up</a:t>
            </a:r>
            <a:r>
              <a:rPr lang="en-US" dirty="0"/>
              <a:t> to fix the heap:</a:t>
            </a:r>
          </a:p>
          <a:p>
            <a:pPr lvl="1"/>
            <a:r>
              <a:rPr lang="en-US" dirty="0"/>
              <a:t>While last modified node has priority larger than parent,  swap it with his parent.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An E changes to a V.</a:t>
            </a:r>
          </a:p>
          <a:p>
            <a:pPr lvl="1"/>
            <a:r>
              <a:rPr lang="en-US" dirty="0"/>
              <a:t>Exchange V and G. </a:t>
            </a:r>
          </a:p>
          <a:p>
            <a:pPr lvl="1"/>
            <a:r>
              <a:rPr lang="en-US" dirty="0"/>
              <a:t>Exchange V and T. 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625" y="6386341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6248400" y="3429001"/>
            <a:ext cx="4191000" cy="3126207"/>
            <a:chOff x="4343400" y="3444703"/>
            <a:chExt cx="4191000" cy="3126207"/>
          </a:xfrm>
        </p:grpSpPr>
        <p:grpSp>
          <p:nvGrpSpPr>
            <p:cNvPr id="55" name="Group 54"/>
            <p:cNvGrpSpPr/>
            <p:nvPr/>
          </p:nvGrpSpPr>
          <p:grpSpPr>
            <a:xfrm>
              <a:off x="6461459" y="3444703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X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5851859" y="4282903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V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8077200" y="5269038"/>
              <a:ext cx="457200" cy="466130"/>
              <a:chOff x="1676400" y="3424536"/>
              <a:chExt cx="457200" cy="466130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N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010400" y="4267200"/>
              <a:ext cx="472741" cy="466130"/>
              <a:chOff x="1676400" y="3424536"/>
              <a:chExt cx="472741" cy="46613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1732783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5134071" y="5155963"/>
              <a:ext cx="457200" cy="498540"/>
              <a:chOff x="1676400" y="3429000"/>
              <a:chExt cx="457200" cy="49854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032992" y="5226251"/>
              <a:ext cx="457200" cy="466130"/>
              <a:chOff x="1676400" y="3424536"/>
              <a:chExt cx="457200" cy="46613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S</a:t>
                </a: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162800" y="6096000"/>
              <a:ext cx="457200" cy="466130"/>
              <a:chOff x="1676400" y="3424536"/>
              <a:chExt cx="457200" cy="466130"/>
            </a:xfrm>
          </p:grpSpPr>
          <p:sp>
            <p:nvSpPr>
              <p:cNvPr id="105" name="Oval 10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I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175222" y="5248870"/>
              <a:ext cx="457200" cy="466130"/>
              <a:chOff x="1676400" y="3424536"/>
              <a:chExt cx="457200" cy="46613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M</a:t>
                </a:r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6241171" y="3930852"/>
              <a:ext cx="431239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690059" y="3901903"/>
              <a:ext cx="436779" cy="4099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107" idx="0"/>
              <a:endCxn id="115" idx="4"/>
            </p:cNvCxnSpPr>
            <p:nvPr/>
          </p:nvCxnSpPr>
          <p:spPr>
            <a:xfrm flipH="1" flipV="1">
              <a:off x="6080459" y="4749033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03" idx="4"/>
              <a:endCxn id="105" idx="0"/>
            </p:cNvCxnSpPr>
            <p:nvPr/>
          </p:nvCxnSpPr>
          <p:spPr>
            <a:xfrm flipH="1">
              <a:off x="7391400" y="5715000"/>
              <a:ext cx="12422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5470859" y="4749033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112" idx="2"/>
              <a:endCxn id="114" idx="0"/>
            </p:cNvCxnSpPr>
            <p:nvPr/>
          </p:nvCxnSpPr>
          <p:spPr>
            <a:xfrm>
              <a:off x="7274962" y="4733329"/>
              <a:ext cx="1010417" cy="54017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111" idx="4"/>
              <a:endCxn id="103" idx="0"/>
            </p:cNvCxnSpPr>
            <p:nvPr/>
          </p:nvCxnSpPr>
          <p:spPr>
            <a:xfrm>
              <a:off x="7239000" y="4733330"/>
              <a:ext cx="164822" cy="5155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 85"/>
            <p:cNvGrpSpPr/>
            <p:nvPr/>
          </p:nvGrpSpPr>
          <p:grpSpPr>
            <a:xfrm>
              <a:off x="6553200" y="6041672"/>
              <a:ext cx="480136" cy="466130"/>
              <a:chOff x="1653464" y="3424536"/>
              <a:chExt cx="480136" cy="466130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653464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343400" y="6034492"/>
              <a:ext cx="457200" cy="498540"/>
              <a:chOff x="1676400" y="3429000"/>
              <a:chExt cx="457200" cy="49854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400" dirty="0"/>
                  <a:t>A</a:t>
                </a:r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5242321" y="6104780"/>
              <a:ext cx="457200" cy="466130"/>
              <a:chOff x="1676400" y="3424536"/>
              <a:chExt cx="457200" cy="466130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G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5867400" y="6087070"/>
              <a:ext cx="457200" cy="466130"/>
              <a:chOff x="1676400" y="3424536"/>
              <a:chExt cx="457200" cy="46613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</a:t>
                </a:r>
              </a:p>
            </p:txBody>
          </p:sp>
        </p:grpSp>
        <p:cxnSp>
          <p:nvCxnSpPr>
            <p:cNvPr id="90" name="Straight Connector 89"/>
            <p:cNvCxnSpPr>
              <a:stCxn id="97" idx="0"/>
            </p:cNvCxnSpPr>
            <p:nvPr/>
          </p:nvCxnSpPr>
          <p:spPr>
            <a:xfrm flipH="1" flipV="1">
              <a:off x="5289788" y="5627562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4680188" y="5627562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297929" y="5704366"/>
              <a:ext cx="371709" cy="341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endCxn id="95" idx="0"/>
            </p:cNvCxnSpPr>
            <p:nvPr/>
          </p:nvCxnSpPr>
          <p:spPr>
            <a:xfrm flipH="1">
              <a:off x="6096000" y="57150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8445773" y="384877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63880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843871" y="4626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0061514" y="56587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050239" y="5617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31157" y="5530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09594" y="5550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83853" y="63862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998035" y="63862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122565" y="63723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250405" y="63685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357059" y="63774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7232689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008517" y="1295400"/>
            <a:ext cx="3810000" cy="1981200"/>
            <a:chOff x="4800600" y="990600"/>
            <a:chExt cx="3810000" cy="1981200"/>
          </a:xfrm>
        </p:grpSpPr>
        <p:sp>
          <p:nvSpPr>
            <p:cNvPr id="6" name="Oval 5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5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4</a:t>
              </a:r>
              <a:endParaRPr lang="en-US" dirty="0"/>
            </a:p>
          </p:txBody>
        </p:sp>
        <p:cxnSp>
          <p:nvCxnSpPr>
            <p:cNvPr id="18" name="Straight Connector 17"/>
            <p:cNvCxnSpPr>
              <a:stCxn id="17" idx="3"/>
              <a:endCxn id="15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7" idx="5"/>
              <a:endCxn id="16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3"/>
              <a:endCxn id="11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5" idx="5"/>
              <a:endCxn id="12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6" idx="5"/>
              <a:endCxn id="14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3"/>
              <a:endCxn id="13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1" idx="3"/>
              <a:endCxn id="6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5"/>
              <a:endCxn id="7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2" idx="5"/>
              <a:endCxn id="9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2" idx="3"/>
              <a:endCxn id="8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3" idx="3"/>
              <a:endCxn id="10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932317" y="4363804"/>
            <a:ext cx="3810000" cy="1981200"/>
            <a:chOff x="4800600" y="990600"/>
            <a:chExt cx="3810000" cy="1981200"/>
          </a:xfrm>
        </p:grpSpPr>
        <p:sp>
          <p:nvSpPr>
            <p:cNvPr id="30" name="Oval 29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2" name="Straight Connector 41"/>
            <p:cNvCxnSpPr>
              <a:stCxn id="41" idx="3"/>
              <a:endCxn id="39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5"/>
              <a:endCxn id="40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9" idx="3"/>
              <a:endCxn id="35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9" idx="5"/>
              <a:endCxn id="36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40" idx="5"/>
              <a:endCxn id="38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0" idx="3"/>
              <a:endCxn id="37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5" idx="3"/>
              <a:endCxn id="30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35" idx="5"/>
              <a:endCxn id="31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36" idx="5"/>
              <a:endCxn id="33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36" idx="3"/>
              <a:endCxn id="32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7" idx="3"/>
              <a:endCxn id="34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6248400" y="4419600"/>
            <a:ext cx="3810000" cy="1981200"/>
            <a:chOff x="4800600" y="990600"/>
            <a:chExt cx="3810000" cy="1981200"/>
          </a:xfrm>
        </p:grpSpPr>
        <p:sp>
          <p:nvSpPr>
            <p:cNvPr id="57" name="Oval 56"/>
            <p:cNvSpPr/>
            <p:nvPr/>
          </p:nvSpPr>
          <p:spPr>
            <a:xfrm>
              <a:off x="4800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2578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8674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3246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6934200" y="25908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0292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60960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71628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8229600" y="20574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55626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7696200" y="15240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629400" y="990600"/>
              <a:ext cx="381000" cy="381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9" name="Straight Connector 68"/>
            <p:cNvCxnSpPr>
              <a:stCxn id="68" idx="3"/>
              <a:endCxn id="66" idx="7"/>
            </p:cNvCxnSpPr>
            <p:nvPr/>
          </p:nvCxnSpPr>
          <p:spPr>
            <a:xfrm flipH="1">
              <a:off x="58878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8" idx="5"/>
              <a:endCxn id="67" idx="1"/>
            </p:cNvCxnSpPr>
            <p:nvPr/>
          </p:nvCxnSpPr>
          <p:spPr>
            <a:xfrm>
              <a:off x="6954604" y="1315804"/>
              <a:ext cx="7973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6" idx="3"/>
              <a:endCxn id="62" idx="7"/>
            </p:cNvCxnSpPr>
            <p:nvPr/>
          </p:nvCxnSpPr>
          <p:spPr>
            <a:xfrm flipH="1">
              <a:off x="5354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5"/>
              <a:endCxn id="63" idx="1"/>
            </p:cNvCxnSpPr>
            <p:nvPr/>
          </p:nvCxnSpPr>
          <p:spPr>
            <a:xfrm>
              <a:off x="58878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7" idx="5"/>
              <a:endCxn id="65" idx="1"/>
            </p:cNvCxnSpPr>
            <p:nvPr/>
          </p:nvCxnSpPr>
          <p:spPr>
            <a:xfrm>
              <a:off x="80214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7" idx="3"/>
              <a:endCxn id="64" idx="7"/>
            </p:cNvCxnSpPr>
            <p:nvPr/>
          </p:nvCxnSpPr>
          <p:spPr>
            <a:xfrm flipH="1">
              <a:off x="7488004" y="1849204"/>
              <a:ext cx="263992" cy="2639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2" idx="3"/>
              <a:endCxn id="57" idx="0"/>
            </p:cNvCxnSpPr>
            <p:nvPr/>
          </p:nvCxnSpPr>
          <p:spPr>
            <a:xfrm flipH="1">
              <a:off x="49911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2" idx="5"/>
              <a:endCxn id="58" idx="0"/>
            </p:cNvCxnSpPr>
            <p:nvPr/>
          </p:nvCxnSpPr>
          <p:spPr>
            <a:xfrm>
              <a:off x="53544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3" idx="5"/>
              <a:endCxn id="60" idx="0"/>
            </p:cNvCxnSpPr>
            <p:nvPr/>
          </p:nvCxnSpPr>
          <p:spPr>
            <a:xfrm>
              <a:off x="6421204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3" idx="3"/>
              <a:endCxn id="59" idx="0"/>
            </p:cNvCxnSpPr>
            <p:nvPr/>
          </p:nvCxnSpPr>
          <p:spPr>
            <a:xfrm flipH="1">
              <a:off x="60579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4" idx="3"/>
              <a:endCxn id="61" idx="0"/>
            </p:cNvCxnSpPr>
            <p:nvPr/>
          </p:nvCxnSpPr>
          <p:spPr>
            <a:xfrm flipH="1">
              <a:off x="7124700" y="2382604"/>
              <a:ext cx="93896" cy="20819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72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7AA3-CFBD-0041-6043-C016A924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D7574-EAE7-DCA5-A41A-0A9A64B06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4950"/>
            <a:ext cx="11049000" cy="2727449"/>
          </a:xfrm>
        </p:spPr>
        <p:txBody>
          <a:bodyPr/>
          <a:lstStyle/>
          <a:p>
            <a:r>
              <a:rPr lang="en-US" dirty="0"/>
              <a:t>A binary heap is an array</a:t>
            </a:r>
          </a:p>
          <a:p>
            <a:endParaRPr lang="en-US" dirty="0"/>
          </a:p>
          <a:p>
            <a:r>
              <a:rPr lang="en-US" dirty="0"/>
              <a:t>We will view this array as a nearly complete tree</a:t>
            </a:r>
          </a:p>
          <a:p>
            <a:endParaRPr lang="en-US" dirty="0"/>
          </a:p>
          <a:p>
            <a:r>
              <a:rPr lang="en-US" dirty="0"/>
              <a:t>The 1</a:t>
            </a:r>
            <a:r>
              <a:rPr lang="en-US" baseline="30000" dirty="0"/>
              <a:t>st</a:t>
            </a:r>
            <a:r>
              <a:rPr lang="en-US" dirty="0"/>
              <a:t> element in the array is at index 1, not 0 in all the given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13695-2067-35F6-BCBD-62F11A176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E6AE2E-31E6-6A46-719D-AC28D8965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84277"/>
              </p:ext>
            </p:extLst>
          </p:nvPr>
        </p:nvGraphicFramePr>
        <p:xfrm>
          <a:off x="1219200" y="4330266"/>
          <a:ext cx="6855276" cy="6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09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15843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065839"/>
                  </a:ext>
                </a:extLst>
              </a:tr>
              <a:tr h="315843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index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27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30" y="1914555"/>
            <a:ext cx="4114799" cy="609600"/>
          </a:xfrm>
        </p:spPr>
        <p:txBody>
          <a:bodyPr/>
          <a:lstStyle/>
          <a:p>
            <a:r>
              <a:rPr lang="en-US" sz="3200" dirty="0"/>
              <a:t>Binary </a:t>
            </a:r>
            <a:r>
              <a:rPr lang="en-US" sz="3200" dirty="0">
                <a:solidFill>
                  <a:srgbClr val="C00000"/>
                </a:solidFill>
              </a:rPr>
              <a:t>Max</a:t>
            </a:r>
            <a:r>
              <a:rPr lang="en-US" sz="3200" dirty="0"/>
              <a:t>-Heap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6944006" y="2845163"/>
            <a:ext cx="3810000" cy="2255222"/>
            <a:chOff x="152400" y="2590800"/>
            <a:chExt cx="3810000" cy="2255222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cxnSp>
            <p:nvCxnSpPr>
              <p:cNvPr id="19" name="Straight Connector 18"/>
              <p:cNvCxnSpPr>
                <a:stCxn id="18" idx="3"/>
                <a:endCxn id="16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8" idx="5"/>
                <a:endCxn id="17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3"/>
                <a:endCxn id="12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6" idx="5"/>
                <a:endCxn id="13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7" idx="5"/>
                <a:endCxn id="15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7" idx="3"/>
                <a:endCxn id="14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12" idx="3"/>
                <a:endCxn id="6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12" idx="5"/>
                <a:endCxn id="7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3" idx="5"/>
                <a:endCxn id="9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14" idx="5"/>
                <a:endCxn id="11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3" idx="3"/>
                <a:endCxn id="8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4" idx="3"/>
                <a:endCxn id="10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 rot="20483712">
            <a:off x="8195278" y="3016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3" name="TextBox 52"/>
          <p:cNvSpPr txBox="1"/>
          <p:nvPr/>
        </p:nvSpPr>
        <p:spPr>
          <a:xfrm rot="19029943">
            <a:off x="7401206" y="35880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56" name="TextBox 55"/>
          <p:cNvSpPr txBox="1"/>
          <p:nvPr/>
        </p:nvSpPr>
        <p:spPr>
          <a:xfrm rot="822077">
            <a:off x="9463324" y="30429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7" name="TextBox 56"/>
          <p:cNvSpPr txBox="1"/>
          <p:nvPr/>
        </p:nvSpPr>
        <p:spPr>
          <a:xfrm rot="2617266">
            <a:off x="10225324" y="35880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8" name="TextBox 57"/>
          <p:cNvSpPr txBox="1"/>
          <p:nvPr/>
        </p:nvSpPr>
        <p:spPr>
          <a:xfrm rot="1952455">
            <a:off x="8087006" y="35763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59" name="TextBox 58"/>
          <p:cNvSpPr txBox="1"/>
          <p:nvPr/>
        </p:nvSpPr>
        <p:spPr>
          <a:xfrm rot="17885236">
            <a:off x="6915942" y="41444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0" name="TextBox 59"/>
          <p:cNvSpPr txBox="1"/>
          <p:nvPr/>
        </p:nvSpPr>
        <p:spPr>
          <a:xfrm rot="3783061">
            <a:off x="8543783" y="40886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61" name="TextBox 60"/>
          <p:cNvSpPr txBox="1"/>
          <p:nvPr/>
        </p:nvSpPr>
        <p:spPr>
          <a:xfrm rot="3783061">
            <a:off x="7483777" y="414255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62" name="TextBox 61"/>
          <p:cNvSpPr txBox="1"/>
          <p:nvPr/>
        </p:nvSpPr>
        <p:spPr>
          <a:xfrm rot="17885236">
            <a:off x="8008205" y="40682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635863" y="5888148"/>
            <a:ext cx="644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Heap is stored as an array.  Here, the first element is at index 1 (not 0</a:t>
            </a:r>
            <a:r>
              <a:rPr lang="en-US" dirty="0"/>
              <a:t>). </a:t>
            </a:r>
            <a:endParaRPr lang="en-US" sz="1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7EEDC2-41A5-03AB-0F44-AB99003DA4A7}"/>
              </a:ext>
            </a:extLst>
          </p:cNvPr>
          <p:cNvGrpSpPr/>
          <p:nvPr/>
        </p:nvGrpSpPr>
        <p:grpSpPr>
          <a:xfrm>
            <a:off x="1066800" y="2850178"/>
            <a:ext cx="3810000" cy="2255222"/>
            <a:chOff x="152400" y="2590800"/>
            <a:chExt cx="3810000" cy="225522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DD3E11B-3B10-D0D2-0C51-884CD71EF5E2}"/>
                </a:ext>
              </a:extLst>
            </p:cNvPr>
            <p:cNvGrpSpPr/>
            <p:nvPr/>
          </p:nvGrpSpPr>
          <p:grpSpPr>
            <a:xfrm>
              <a:off x="152400" y="2590800"/>
              <a:ext cx="3810000" cy="1981200"/>
              <a:chOff x="381000" y="2057400"/>
              <a:chExt cx="3810000" cy="1981200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53AF4AF-047B-03D3-FD0F-9523772ED3DE}"/>
                  </a:ext>
                </a:extLst>
              </p:cNvPr>
              <p:cNvSpPr/>
              <p:nvPr/>
            </p:nvSpPr>
            <p:spPr>
              <a:xfrm>
                <a:off x="381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10D82485-7924-75E5-228A-1A63F1FC26D9}"/>
                  </a:ext>
                </a:extLst>
              </p:cNvPr>
              <p:cNvSpPr/>
              <p:nvPr/>
            </p:nvSpPr>
            <p:spPr>
              <a:xfrm>
                <a:off x="8382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0486D90-70AA-8444-10AB-DB6F3C3E5959}"/>
                  </a:ext>
                </a:extLst>
              </p:cNvPr>
              <p:cNvSpPr/>
              <p:nvPr/>
            </p:nvSpPr>
            <p:spPr>
              <a:xfrm>
                <a:off x="1447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0ACF8A4-43F0-FD85-2FFC-51AF84E84B5B}"/>
                  </a:ext>
                </a:extLst>
              </p:cNvPr>
              <p:cNvSpPr/>
              <p:nvPr/>
            </p:nvSpPr>
            <p:spPr>
              <a:xfrm>
                <a:off x="19050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1A3CBA34-1FB9-2BEC-A5D5-76ED9E2C80E4}"/>
                  </a:ext>
                </a:extLst>
              </p:cNvPr>
              <p:cNvSpPr/>
              <p:nvPr/>
            </p:nvSpPr>
            <p:spPr>
              <a:xfrm>
                <a:off x="25146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243871F-57DB-E8D4-335E-E088286AF50D}"/>
                  </a:ext>
                </a:extLst>
              </p:cNvPr>
              <p:cNvSpPr/>
              <p:nvPr/>
            </p:nvSpPr>
            <p:spPr>
              <a:xfrm>
                <a:off x="2971800" y="3657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94BF5C1-54FF-3C2B-66BC-8837D011550B}"/>
                  </a:ext>
                </a:extLst>
              </p:cNvPr>
              <p:cNvSpPr/>
              <p:nvPr/>
            </p:nvSpPr>
            <p:spPr>
              <a:xfrm>
                <a:off x="6096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E15E64B0-37A9-47B9-17E0-298720F2273D}"/>
                  </a:ext>
                </a:extLst>
              </p:cNvPr>
              <p:cNvSpPr/>
              <p:nvPr/>
            </p:nvSpPr>
            <p:spPr>
              <a:xfrm>
                <a:off x="16764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62B4CDDE-C73C-D6CD-9EDD-F4DA38745E3A}"/>
                  </a:ext>
                </a:extLst>
              </p:cNvPr>
              <p:cNvSpPr/>
              <p:nvPr/>
            </p:nvSpPr>
            <p:spPr>
              <a:xfrm>
                <a:off x="27432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6CD119B3-5580-F35D-1002-A0C300C5B9D6}"/>
                  </a:ext>
                </a:extLst>
              </p:cNvPr>
              <p:cNvSpPr/>
              <p:nvPr/>
            </p:nvSpPr>
            <p:spPr>
              <a:xfrm>
                <a:off x="3810000" y="31242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4521E1C4-EFB0-F0C0-6AD4-29315784F973}"/>
                  </a:ext>
                </a:extLst>
              </p:cNvPr>
              <p:cNvSpPr/>
              <p:nvPr/>
            </p:nvSpPr>
            <p:spPr>
              <a:xfrm>
                <a:off x="11430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7</a:t>
                </a: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8FD9B3D5-CFE1-DA44-0D01-C31B613CE673}"/>
                  </a:ext>
                </a:extLst>
              </p:cNvPr>
              <p:cNvSpPr/>
              <p:nvPr/>
            </p:nvSpPr>
            <p:spPr>
              <a:xfrm>
                <a:off x="3276600" y="25908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D3B86D7-03A6-F8C7-93C3-43E5D099DF7F}"/>
                  </a:ext>
                </a:extLst>
              </p:cNvPr>
              <p:cNvSpPr/>
              <p:nvPr/>
            </p:nvSpPr>
            <p:spPr>
              <a:xfrm>
                <a:off x="2209800" y="20574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9</a:t>
                </a:r>
              </a:p>
            </p:txBody>
          </p: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F2EDE10F-32D4-F2C6-969E-7F328C59CAA3}"/>
                  </a:ext>
                </a:extLst>
              </p:cNvPr>
              <p:cNvCxnSpPr>
                <a:stCxn id="86" idx="3"/>
                <a:endCxn id="84" idx="7"/>
              </p:cNvCxnSpPr>
              <p:nvPr/>
            </p:nvCxnSpPr>
            <p:spPr>
              <a:xfrm flipH="1">
                <a:off x="14682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FFDBAB1-F61E-806D-4BBD-444644A05194}"/>
                  </a:ext>
                </a:extLst>
              </p:cNvPr>
              <p:cNvCxnSpPr>
                <a:stCxn id="86" idx="5"/>
                <a:endCxn id="85" idx="1"/>
              </p:cNvCxnSpPr>
              <p:nvPr/>
            </p:nvCxnSpPr>
            <p:spPr>
              <a:xfrm>
                <a:off x="2535004" y="2382604"/>
                <a:ext cx="7973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5BD61333-4865-9934-D021-00BDCB9CCC7B}"/>
                  </a:ext>
                </a:extLst>
              </p:cNvPr>
              <p:cNvCxnSpPr>
                <a:stCxn id="84" idx="3"/>
                <a:endCxn id="80" idx="7"/>
              </p:cNvCxnSpPr>
              <p:nvPr/>
            </p:nvCxnSpPr>
            <p:spPr>
              <a:xfrm flipH="1">
                <a:off x="934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F13A3A3-989F-40C4-3370-683ADB42ABB7}"/>
                  </a:ext>
                </a:extLst>
              </p:cNvPr>
              <p:cNvCxnSpPr>
                <a:stCxn id="84" idx="5"/>
                <a:endCxn id="81" idx="1"/>
              </p:cNvCxnSpPr>
              <p:nvPr/>
            </p:nvCxnSpPr>
            <p:spPr>
              <a:xfrm>
                <a:off x="14682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64F38412-C4DB-FE85-9A9A-C189180D1FD2}"/>
                  </a:ext>
                </a:extLst>
              </p:cNvPr>
              <p:cNvCxnSpPr>
                <a:stCxn id="85" idx="5"/>
                <a:endCxn id="83" idx="1"/>
              </p:cNvCxnSpPr>
              <p:nvPr/>
            </p:nvCxnSpPr>
            <p:spPr>
              <a:xfrm>
                <a:off x="36018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6A5846AE-CB05-55EA-CCF8-079288156CA3}"/>
                  </a:ext>
                </a:extLst>
              </p:cNvPr>
              <p:cNvCxnSpPr>
                <a:stCxn id="85" idx="3"/>
                <a:endCxn id="82" idx="7"/>
              </p:cNvCxnSpPr>
              <p:nvPr/>
            </p:nvCxnSpPr>
            <p:spPr>
              <a:xfrm flipH="1">
                <a:off x="3068404" y="2916004"/>
                <a:ext cx="263992" cy="2639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1E9A64E-368F-5FE8-3897-DB976BB45ED9}"/>
                  </a:ext>
                </a:extLst>
              </p:cNvPr>
              <p:cNvCxnSpPr>
                <a:stCxn id="80" idx="3"/>
                <a:endCxn id="74" idx="0"/>
              </p:cNvCxnSpPr>
              <p:nvPr/>
            </p:nvCxnSpPr>
            <p:spPr>
              <a:xfrm flipH="1">
                <a:off x="5715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DE9C09F2-D3D7-95F3-8734-4BAB6084568D}"/>
                  </a:ext>
                </a:extLst>
              </p:cNvPr>
              <p:cNvCxnSpPr>
                <a:stCxn id="80" idx="5"/>
                <a:endCxn id="75" idx="0"/>
              </p:cNvCxnSpPr>
              <p:nvPr/>
            </p:nvCxnSpPr>
            <p:spPr>
              <a:xfrm>
                <a:off x="9348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7937AEF-305B-42C9-85E3-F0F9B0F0D949}"/>
                  </a:ext>
                </a:extLst>
              </p:cNvPr>
              <p:cNvCxnSpPr>
                <a:stCxn id="81" idx="5"/>
                <a:endCxn id="77" idx="0"/>
              </p:cNvCxnSpPr>
              <p:nvPr/>
            </p:nvCxnSpPr>
            <p:spPr>
              <a:xfrm>
                <a:off x="20016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D6B9ECF8-5A2A-6B98-B278-69D83D19DFE1}"/>
                  </a:ext>
                </a:extLst>
              </p:cNvPr>
              <p:cNvCxnSpPr>
                <a:stCxn id="82" idx="5"/>
                <a:endCxn id="79" idx="0"/>
              </p:cNvCxnSpPr>
              <p:nvPr/>
            </p:nvCxnSpPr>
            <p:spPr>
              <a:xfrm>
                <a:off x="3068404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5673A682-E486-2C53-2470-DBB228D5E993}"/>
                  </a:ext>
                </a:extLst>
              </p:cNvPr>
              <p:cNvCxnSpPr>
                <a:stCxn id="81" idx="3"/>
                <a:endCxn id="76" idx="0"/>
              </p:cNvCxnSpPr>
              <p:nvPr/>
            </p:nvCxnSpPr>
            <p:spPr>
              <a:xfrm flipH="1">
                <a:off x="16383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21AC040-85AA-3B58-2AA1-0F9B4A008078}"/>
                  </a:ext>
                </a:extLst>
              </p:cNvPr>
              <p:cNvCxnSpPr>
                <a:stCxn id="82" idx="3"/>
                <a:endCxn id="78" idx="0"/>
              </p:cNvCxnSpPr>
              <p:nvPr/>
            </p:nvCxnSpPr>
            <p:spPr>
              <a:xfrm flipH="1">
                <a:off x="2705100" y="3449404"/>
                <a:ext cx="93896" cy="2081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CD1D04B-D8BC-C8DB-D9CF-FCAAA2EA995F}"/>
                </a:ext>
              </a:extLst>
            </p:cNvPr>
            <p:cNvSpPr txBox="1"/>
            <p:nvPr/>
          </p:nvSpPr>
          <p:spPr>
            <a:xfrm>
              <a:off x="2060514" y="28956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9B600A3-3473-0764-7791-105A53E2DF54}"/>
                </a:ext>
              </a:extLst>
            </p:cNvPr>
            <p:cNvSpPr txBox="1"/>
            <p:nvPr/>
          </p:nvSpPr>
          <p:spPr>
            <a:xfrm>
              <a:off x="9144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95E2CCC-5B51-171C-BEF7-CB218C3EF7FE}"/>
                </a:ext>
              </a:extLst>
            </p:cNvPr>
            <p:cNvSpPr txBox="1"/>
            <p:nvPr/>
          </p:nvSpPr>
          <p:spPr>
            <a:xfrm>
              <a:off x="3124200" y="34406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3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40D696-D4AF-028A-170C-8D38090F5A8F}"/>
                </a:ext>
              </a:extLst>
            </p:cNvPr>
            <p:cNvSpPr txBox="1"/>
            <p:nvPr/>
          </p:nvSpPr>
          <p:spPr>
            <a:xfrm>
              <a:off x="396938" y="39740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4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4E6CC2F-405A-D229-BD37-FEFF19E40D65}"/>
                </a:ext>
              </a:extLst>
            </p:cNvPr>
            <p:cNvSpPr txBox="1"/>
            <p:nvPr/>
          </p:nvSpPr>
          <p:spPr>
            <a:xfrm>
              <a:off x="15240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7257620-F64E-86A0-04FA-7029A15D04D4}"/>
                </a:ext>
              </a:extLst>
            </p:cNvPr>
            <p:cNvSpPr txBox="1"/>
            <p:nvPr/>
          </p:nvSpPr>
          <p:spPr>
            <a:xfrm>
              <a:off x="2590800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301CEF7-A1E8-1217-4D61-3A44AEC8EAF3}"/>
                </a:ext>
              </a:extLst>
            </p:cNvPr>
            <p:cNvSpPr txBox="1"/>
            <p:nvPr/>
          </p:nvSpPr>
          <p:spPr>
            <a:xfrm>
              <a:off x="3660714" y="39624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7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7B0A610-47D1-8FD9-D197-76C44E86026D}"/>
                </a:ext>
              </a:extLst>
            </p:cNvPr>
            <p:cNvSpPr txBox="1"/>
            <p:nvPr/>
          </p:nvSpPr>
          <p:spPr>
            <a:xfrm>
              <a:off x="228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8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209337F-4E26-47E8-18FE-B4D5B307AA73}"/>
                </a:ext>
              </a:extLst>
            </p:cNvPr>
            <p:cNvSpPr txBox="1"/>
            <p:nvPr/>
          </p:nvSpPr>
          <p:spPr>
            <a:xfrm>
              <a:off x="609600" y="4507468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9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5DDE1C5-9968-FEFE-395E-65E0EAA1E6C4}"/>
                </a:ext>
              </a:extLst>
            </p:cNvPr>
            <p:cNvSpPr txBox="1"/>
            <p:nvPr/>
          </p:nvSpPr>
          <p:spPr>
            <a:xfrm>
              <a:off x="1207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EFE2D4A-8670-EC86-3039-3959BAF5186B}"/>
                </a:ext>
              </a:extLst>
            </p:cNvPr>
            <p:cNvSpPr txBox="1"/>
            <p:nvPr/>
          </p:nvSpPr>
          <p:spPr>
            <a:xfrm>
              <a:off x="16643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B2FA830-31F9-E0C1-D8F2-8A9C1602D92D}"/>
                </a:ext>
              </a:extLst>
            </p:cNvPr>
            <p:cNvSpPr txBox="1"/>
            <p:nvPr/>
          </p:nvSpPr>
          <p:spPr>
            <a:xfrm>
              <a:off x="22739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F70F40C-AF3B-B7E1-2193-659A71C4D57B}"/>
                </a:ext>
              </a:extLst>
            </p:cNvPr>
            <p:cNvSpPr txBox="1"/>
            <p:nvPr/>
          </p:nvSpPr>
          <p:spPr>
            <a:xfrm>
              <a:off x="2731144" y="449580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13</a:t>
              </a: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D9D9F345-DAC1-4346-8020-7829CFF25F36}"/>
              </a:ext>
            </a:extLst>
          </p:cNvPr>
          <p:cNvSpPr txBox="1"/>
          <p:nvPr/>
        </p:nvSpPr>
        <p:spPr>
          <a:xfrm rot="20483712">
            <a:off x="2318072" y="3021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423B1FE2-2D18-54B8-F655-2EF3D58BF724}"/>
              </a:ext>
            </a:extLst>
          </p:cNvPr>
          <p:cNvSpPr txBox="1"/>
          <p:nvPr/>
        </p:nvSpPr>
        <p:spPr>
          <a:xfrm rot="19029943">
            <a:off x="1524000" y="3593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977FC64-C451-5630-E395-300BB655A7F3}"/>
              </a:ext>
            </a:extLst>
          </p:cNvPr>
          <p:cNvSpPr txBox="1"/>
          <p:nvPr/>
        </p:nvSpPr>
        <p:spPr>
          <a:xfrm rot="822077">
            <a:off x="3586118" y="3048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0F572BF-21D5-4795-97C3-FF03787A5060}"/>
              </a:ext>
            </a:extLst>
          </p:cNvPr>
          <p:cNvSpPr txBox="1"/>
          <p:nvPr/>
        </p:nvSpPr>
        <p:spPr>
          <a:xfrm rot="2617266">
            <a:off x="4348118" y="3593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0AF88E3-ADBE-1721-9A8A-1BA6B56AD075}"/>
              </a:ext>
            </a:extLst>
          </p:cNvPr>
          <p:cNvSpPr txBox="1"/>
          <p:nvPr/>
        </p:nvSpPr>
        <p:spPr>
          <a:xfrm rot="1952455">
            <a:off x="2209800" y="3581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F6C0C04-689D-3958-974E-40F9D695E8DD}"/>
              </a:ext>
            </a:extLst>
          </p:cNvPr>
          <p:cNvSpPr txBox="1"/>
          <p:nvPr/>
        </p:nvSpPr>
        <p:spPr>
          <a:xfrm rot="17885236">
            <a:off x="1038736" y="41494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279B392-8CBF-A1B6-D37F-DA5BF8F5F8B8}"/>
              </a:ext>
            </a:extLst>
          </p:cNvPr>
          <p:cNvSpPr txBox="1"/>
          <p:nvPr/>
        </p:nvSpPr>
        <p:spPr>
          <a:xfrm rot="3783061">
            <a:off x="2666577" y="409369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278ED90-2B91-633E-61F6-1B44A5B177CD}"/>
              </a:ext>
            </a:extLst>
          </p:cNvPr>
          <p:cNvSpPr txBox="1"/>
          <p:nvPr/>
        </p:nvSpPr>
        <p:spPr>
          <a:xfrm rot="3783061">
            <a:off x="1606571" y="414757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≥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BC8E937-346C-01CC-94BE-6606EE9F6AB4}"/>
              </a:ext>
            </a:extLst>
          </p:cNvPr>
          <p:cNvSpPr txBox="1"/>
          <p:nvPr/>
        </p:nvSpPr>
        <p:spPr>
          <a:xfrm rot="17885236">
            <a:off x="2130999" y="407324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≤</a:t>
            </a:r>
          </a:p>
        </p:txBody>
      </p:sp>
      <p:sp>
        <p:nvSpPr>
          <p:cNvPr id="108" name="Title 1">
            <a:extLst>
              <a:ext uri="{FF2B5EF4-FFF2-40B4-BE49-F238E27FC236}">
                <a16:creationId xmlns:a16="http://schemas.microsoft.com/office/drawing/2014/main" id="{A483472D-A8B0-2E6C-3920-2E4CD30D1ACE}"/>
              </a:ext>
            </a:extLst>
          </p:cNvPr>
          <p:cNvSpPr txBox="1">
            <a:spLocks/>
          </p:cNvSpPr>
          <p:nvPr/>
        </p:nvSpPr>
        <p:spPr>
          <a:xfrm>
            <a:off x="6858001" y="1905000"/>
            <a:ext cx="4114799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Binary </a:t>
            </a:r>
            <a:r>
              <a:rPr lang="en-US" sz="3200" dirty="0">
                <a:solidFill>
                  <a:srgbClr val="C00000"/>
                </a:solidFill>
              </a:rPr>
              <a:t>Min</a:t>
            </a:r>
            <a:r>
              <a:rPr lang="en-US" sz="3200" dirty="0"/>
              <a:t>-Heap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6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618eb90-bf17-4a33-8a47-95a39e3cacd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FBA003A9A2C499EBD75F935BCD4A5" ma:contentTypeVersion="18" ma:contentTypeDescription="Create a new document." ma:contentTypeScope="" ma:versionID="0a7082f82883209c9bcc9e00f87710a9">
  <xsd:schema xmlns:xsd="http://www.w3.org/2001/XMLSchema" xmlns:xs="http://www.w3.org/2001/XMLSchema" xmlns:p="http://schemas.microsoft.com/office/2006/metadata/properties" xmlns:ns3="e618eb90-bf17-4a33-8a47-95a39e3cacd1" xmlns:ns4="69e70488-f404-4f94-ae90-f9f47b45df3a" targetNamespace="http://schemas.microsoft.com/office/2006/metadata/properties" ma:root="true" ma:fieldsID="01a085364484de030c84f688618ece9d" ns3:_="" ns4:_="">
    <xsd:import namespace="e618eb90-bf17-4a33-8a47-95a39e3cacd1"/>
    <xsd:import namespace="69e70488-f404-4f94-ae90-f9f47b45df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8eb90-bf17-4a33-8a47-95a39e3cac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70488-f404-4f94-ae90-f9f47b45df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C56A88-A14F-448E-B100-79566326ED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9401BF-B1B8-43FA-A226-2651EE162F0C}">
  <ds:schemaRefs>
    <ds:schemaRef ds:uri="http://schemas.microsoft.com/office/2006/metadata/properties"/>
    <ds:schemaRef ds:uri="http://schemas.microsoft.com/office/infopath/2007/PartnerControls"/>
    <ds:schemaRef ds:uri="e618eb90-bf17-4a33-8a47-95a39e3cacd1"/>
  </ds:schemaRefs>
</ds:datastoreItem>
</file>

<file path=customXml/itemProps3.xml><?xml version="1.0" encoding="utf-8"?>
<ds:datastoreItem xmlns:ds="http://schemas.openxmlformats.org/officeDocument/2006/customXml" ds:itemID="{0CECC145-7BA7-470A-B55B-0E3F828D60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8eb90-bf17-4a33-8a47-95a39e3cacd1"/>
    <ds:schemaRef ds:uri="69e70488-f404-4f94-ae90-f9f47b45df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31589</TotalTime>
  <Words>10577</Words>
  <Application>Microsoft Office PowerPoint</Application>
  <PresentationFormat>Widescreen</PresentationFormat>
  <Paragraphs>3144</Paragraphs>
  <Slides>74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Cambria Math</vt:lpstr>
      <vt:lpstr>Courier New</vt:lpstr>
      <vt:lpstr>Symbol</vt:lpstr>
      <vt:lpstr>Times New Roman</vt:lpstr>
      <vt:lpstr>Office Theme</vt:lpstr>
      <vt:lpstr>Equation</vt:lpstr>
      <vt:lpstr>PowerPoint Presentation</vt:lpstr>
      <vt:lpstr>Food for thought</vt:lpstr>
      <vt:lpstr>Priority Queues</vt:lpstr>
      <vt:lpstr>Overview</vt:lpstr>
      <vt:lpstr>Priority Queue Implementations</vt:lpstr>
      <vt:lpstr>Review</vt:lpstr>
      <vt:lpstr>Binary Heap</vt:lpstr>
      <vt:lpstr>Notes</vt:lpstr>
      <vt:lpstr>Binary Max-Heap</vt:lpstr>
      <vt:lpstr>Binary Max-Heap: Stored as Array  Viewed as Tree</vt:lpstr>
      <vt:lpstr>Index calculation </vt:lpstr>
      <vt:lpstr>Index calculation</vt:lpstr>
      <vt:lpstr>Binary Max-Heap: Stored as Array  Viewed as Tree</vt:lpstr>
      <vt:lpstr>Heap – Shape Property - Nearly Complete Tree</vt:lpstr>
      <vt:lpstr>For each tree, say if it is a max-heap or not. Check: P1. Order P2. Shape</vt:lpstr>
      <vt:lpstr>For each tree, say if it is a max-heap or not. Check: P1. Order P2. Shape</vt:lpstr>
      <vt:lpstr>Examples and Exercises</vt:lpstr>
      <vt:lpstr>Heap-Based Priority Queues</vt:lpstr>
      <vt:lpstr>Increase Key  (increase priority of an item)  swimUp to fix it         </vt:lpstr>
      <vt:lpstr>Inserting a New Record</vt:lpstr>
      <vt:lpstr>Inserting a New Record</vt:lpstr>
      <vt:lpstr>sinkDown()</vt:lpstr>
      <vt:lpstr>sinkDown(A,p,N) Decrease key (Max-Heapify/fix-down/float-down)</vt:lpstr>
      <vt:lpstr>sinkDown(A,p,N)          idxOfMaxValue  code          Code tracing</vt:lpstr>
      <vt:lpstr>Remove</vt:lpstr>
      <vt:lpstr>Remove</vt:lpstr>
      <vt:lpstr>Removal of a Non-Root Node</vt:lpstr>
      <vt:lpstr>Insertions and Deletions - Summary</vt:lpstr>
      <vt:lpstr>Batch Initialization</vt:lpstr>
      <vt:lpstr>Bottom-Up Batch Initialization</vt:lpstr>
      <vt:lpstr>Bottom-Up build - Step-by-step</vt:lpstr>
      <vt:lpstr>Bottom-Up Batch Initialization</vt:lpstr>
      <vt:lpstr>Bottom-Up - Example</vt:lpstr>
      <vt:lpstr>Top-Down Batch Initialization</vt:lpstr>
      <vt:lpstr>Using Heaps</vt:lpstr>
      <vt:lpstr>Priority Queues and Sorting</vt:lpstr>
      <vt:lpstr>Heapsort</vt:lpstr>
      <vt:lpstr>Heapsort</vt:lpstr>
      <vt:lpstr>Is Heapsort stable? - NO </vt:lpstr>
      <vt:lpstr>Is Heapsort Stable? - No</vt:lpstr>
      <vt:lpstr>Finding the Top k Largest Elements</vt:lpstr>
      <vt:lpstr>Finding the Top k Largest Elements</vt:lpstr>
      <vt:lpstr>Finding the Top k Largest Elements</vt:lpstr>
      <vt:lpstr>Top k Largest with Max-Heap</vt:lpstr>
      <vt:lpstr>Max-Heap Method Worksheet</vt:lpstr>
      <vt:lpstr>Top k Largest with Min-Heap  Worksheet</vt:lpstr>
      <vt:lpstr>Top k Largest with Min-Heap  Answers</vt:lpstr>
      <vt:lpstr>Top k Largest with Min-Heap</vt:lpstr>
      <vt:lpstr>PowerPoint Presentation</vt:lpstr>
      <vt:lpstr>Other Types of Problems</vt:lpstr>
      <vt:lpstr>Extra Materials not required</vt:lpstr>
      <vt:lpstr>Index Heap, Handles</vt:lpstr>
      <vt:lpstr>Index Heap Example - Workout</vt:lpstr>
      <vt:lpstr>Index Heap Example - Solution</vt:lpstr>
      <vt:lpstr>Index Heap Example  Decrease Key – (Kate 20 -&gt; Kate 1) </vt:lpstr>
      <vt:lpstr>Index Heap Example  Decrease Key - cont</vt:lpstr>
      <vt:lpstr>PowerPoint Presentation</vt:lpstr>
      <vt:lpstr>Running Time of BottomUp Heap Build</vt:lpstr>
      <vt:lpstr>Perfect Binary Trees</vt:lpstr>
      <vt:lpstr>Running Time: O(Ν)</vt:lpstr>
      <vt:lpstr>Removed, detailed slides</vt:lpstr>
      <vt:lpstr>sinkDown(A,p,N) Decrease key (Max-Heapify/fix-down/float-down) Short, but harder to understand version</vt:lpstr>
      <vt:lpstr>Heap Operations</vt:lpstr>
      <vt:lpstr>Heap</vt:lpstr>
      <vt:lpstr>swimDown</vt:lpstr>
      <vt:lpstr>swimDown</vt:lpstr>
      <vt:lpstr>swimDown</vt:lpstr>
      <vt:lpstr>swimDown</vt:lpstr>
      <vt:lpstr>Increasing a Key</vt:lpstr>
      <vt:lpstr>Increasing a Key</vt:lpstr>
      <vt:lpstr>Increasing a Key</vt:lpstr>
      <vt:lpstr>Increasing a Key</vt:lpstr>
      <vt:lpstr>Increasing a Key</vt:lpstr>
      <vt:lpstr>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1844</cp:revision>
  <cp:lastPrinted>2021-10-09T23:22:10Z</cp:lastPrinted>
  <dcterms:created xsi:type="dcterms:W3CDTF">2006-08-16T00:00:00Z</dcterms:created>
  <dcterms:modified xsi:type="dcterms:W3CDTF">2024-03-28T11:32:38Z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0x0101005BBFBA003A9A2C499EBD75F935BCD4A5</vt:lpwstr>
  </property>
</Properties>
</file>