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ink/ink2.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3.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4.xml" ContentType="application/inkml+xml"/>
  <Override PartName="/ppt/ink/ink5.xml" ContentType="application/inkml+xml"/>
  <Override PartName="/ppt/notesSlides/notesSlide18.xml" ContentType="application/vnd.openxmlformats-officedocument.presentationml.notesSlide+xml"/>
  <Override PartName="/ppt/ink/ink6.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7.xml" ContentType="application/inkml+xml"/>
  <Override PartName="/ppt/notesSlides/notesSlide24.xml" ContentType="application/vnd.openxmlformats-officedocument.presentationml.notesSlide+xml"/>
  <Override PartName="/ppt/ink/ink8.xml" ContentType="application/inkml+xml"/>
  <Override PartName="/ppt/notesSlides/notesSlide25.xml" ContentType="application/vnd.openxmlformats-officedocument.presentationml.notesSlide+xml"/>
  <Override PartName="/ppt/ink/ink9.xml" ContentType="application/inkml+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ink/ink10.xml" ContentType="application/inkml+xml"/>
  <Override PartName="/ppt/ink/ink11.xml" ContentType="application/inkml+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21.xml" ContentType="application/inkml+xml"/>
  <Override PartName="/ppt/ink/ink22.xml" ContentType="application/inkml+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6"/>
  </p:notesMasterIdLst>
  <p:handoutMasterIdLst>
    <p:handoutMasterId r:id="rId57"/>
  </p:handoutMasterIdLst>
  <p:sldIdLst>
    <p:sldId id="256" r:id="rId5"/>
    <p:sldId id="411" r:id="rId6"/>
    <p:sldId id="307" r:id="rId7"/>
    <p:sldId id="348" r:id="rId8"/>
    <p:sldId id="343" r:id="rId9"/>
    <p:sldId id="420" r:id="rId10"/>
    <p:sldId id="421" r:id="rId11"/>
    <p:sldId id="311" r:id="rId12"/>
    <p:sldId id="354" r:id="rId13"/>
    <p:sldId id="429" r:id="rId14"/>
    <p:sldId id="428" r:id="rId15"/>
    <p:sldId id="409" r:id="rId16"/>
    <p:sldId id="426" r:id="rId17"/>
    <p:sldId id="320" r:id="rId18"/>
    <p:sldId id="355" r:id="rId19"/>
    <p:sldId id="332" r:id="rId20"/>
    <p:sldId id="410" r:id="rId21"/>
    <p:sldId id="323" r:id="rId22"/>
    <p:sldId id="339" r:id="rId23"/>
    <p:sldId id="338" r:id="rId24"/>
    <p:sldId id="340" r:id="rId25"/>
    <p:sldId id="377" r:id="rId26"/>
    <p:sldId id="405" r:id="rId27"/>
    <p:sldId id="382" r:id="rId28"/>
    <p:sldId id="385" r:id="rId29"/>
    <p:sldId id="443" r:id="rId30"/>
    <p:sldId id="383" r:id="rId31"/>
    <p:sldId id="388" r:id="rId32"/>
    <p:sldId id="434" r:id="rId33"/>
    <p:sldId id="435" r:id="rId34"/>
    <p:sldId id="418" r:id="rId35"/>
    <p:sldId id="400" r:id="rId36"/>
    <p:sldId id="395" r:id="rId37"/>
    <p:sldId id="419" r:id="rId38"/>
    <p:sldId id="437" r:id="rId39"/>
    <p:sldId id="430" r:id="rId40"/>
    <p:sldId id="441" r:id="rId41"/>
    <p:sldId id="442" r:id="rId42"/>
    <p:sldId id="412" r:id="rId43"/>
    <p:sldId id="431" r:id="rId44"/>
    <p:sldId id="438" r:id="rId45"/>
    <p:sldId id="439" r:id="rId46"/>
    <p:sldId id="440" r:id="rId47"/>
    <p:sldId id="432" r:id="rId48"/>
    <p:sldId id="433" r:id="rId49"/>
    <p:sldId id="436" r:id="rId50"/>
    <p:sldId id="427" r:id="rId51"/>
    <p:sldId id="423" r:id="rId52"/>
    <p:sldId id="422" r:id="rId53"/>
    <p:sldId id="424" r:id="rId54"/>
    <p:sldId id="407" r:id="rId5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8363DA-F012-4A9F-8918-6687DCC9D62A}">
          <p14:sldIdLst>
            <p14:sldId id="256"/>
            <p14:sldId id="411"/>
            <p14:sldId id="307"/>
            <p14:sldId id="348"/>
            <p14:sldId id="343"/>
            <p14:sldId id="420"/>
            <p14:sldId id="421"/>
          </p14:sldIdLst>
        </p14:section>
        <p14:section name="Graph representations" id="{5418AB95-BFE6-44E3-AF27-BF4C566A205F}">
          <p14:sldIdLst>
            <p14:sldId id="311"/>
            <p14:sldId id="354"/>
            <p14:sldId id="429"/>
            <p14:sldId id="428"/>
            <p14:sldId id="409"/>
            <p14:sldId id="426"/>
            <p14:sldId id="320"/>
            <p14:sldId id="355"/>
            <p14:sldId id="332"/>
            <p14:sldId id="410"/>
          </p14:sldIdLst>
        </p14:section>
        <p14:section name="storage saving for sparse graphs - Self study" id="{A6B877D1-5E97-4C0A-B5E9-7670578D8E1C}">
          <p14:sldIdLst>
            <p14:sldId id="323"/>
            <p14:sldId id="339"/>
            <p14:sldId id="338"/>
            <p14:sldId id="340"/>
          </p14:sldIdLst>
        </p14:section>
        <p14:section name="Graph traversal" id="{50EF180F-A81A-444D-994F-4FAB865BA814}">
          <p14:sldIdLst>
            <p14:sldId id="377"/>
            <p14:sldId id="405"/>
            <p14:sldId id="382"/>
            <p14:sldId id="385"/>
            <p14:sldId id="443"/>
            <p14:sldId id="383"/>
            <p14:sldId id="388"/>
            <p14:sldId id="434"/>
            <p14:sldId id="435"/>
          </p14:sldIdLst>
        </p14:section>
        <p14:section name="DAG (Directed Acyclic Graphs)" id="{3D5C7B48-DA72-478F-AED9-9BF4D73F2397}">
          <p14:sldIdLst>
            <p14:sldId id="418"/>
            <p14:sldId id="400"/>
            <p14:sldId id="395"/>
            <p14:sldId id="419"/>
            <p14:sldId id="437"/>
            <p14:sldId id="430"/>
          </p14:sldIdLst>
        </p14:section>
        <p14:section name="Worksheets" id="{BAD6F589-51EB-4C5A-A248-85D2F622C98B}">
          <p14:sldIdLst>
            <p14:sldId id="441"/>
            <p14:sldId id="442"/>
          </p14:sldIdLst>
        </p14:section>
        <p14:section name="Extra slides" id="{E7DCEC26-91EE-46E7-82FB-B8EDF0CBFECB}">
          <p14:sldIdLst>
            <p14:sldId id="412"/>
            <p14:sldId id="431"/>
            <p14:sldId id="438"/>
            <p14:sldId id="439"/>
            <p14:sldId id="440"/>
            <p14:sldId id="432"/>
            <p14:sldId id="433"/>
            <p14:sldId id="436"/>
            <p14:sldId id="427"/>
            <p14:sldId id="423"/>
            <p14:sldId id="422"/>
            <p14:sldId id="424"/>
            <p14:sldId id="40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7C603A-B74B-430E-98C3-1EFC5C7F1680}" v="27" dt="2023-11-17T00:32:12.1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25" autoAdjust="0"/>
    <p:restoredTop sz="94971" autoAdjust="0"/>
  </p:normalViewPr>
  <p:slideViewPr>
    <p:cSldViewPr>
      <p:cViewPr>
        <p:scale>
          <a:sx n="60" d="100"/>
          <a:sy n="60" d="100"/>
        </p:scale>
        <p:origin x="852" y="10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5772"/>
    </p:cViewPr>
  </p:sorterViewPr>
  <p:notesViewPr>
    <p:cSldViewPr>
      <p:cViewPr varScale="1">
        <p:scale>
          <a:sx n="80" d="100"/>
          <a:sy n="80" d="100"/>
        </p:scale>
        <p:origin x="-3864" y="-8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Alexandra" userId="31e1a6b8-5232-42c3-b6d4-9595b200ff55" providerId="ADAL" clId="{327C603A-B74B-430E-98C3-1EFC5C7F1680}"/>
    <pc:docChg chg="undo custSel addSld modSld sldOrd addSection modSection">
      <pc:chgData name="Stefan, Alexandra" userId="31e1a6b8-5232-42c3-b6d4-9595b200ff55" providerId="ADAL" clId="{327C603A-B74B-430E-98C3-1EFC5C7F1680}" dt="2023-11-17T00:32:12.179" v="354"/>
      <pc:docMkLst>
        <pc:docMk/>
      </pc:docMkLst>
      <pc:sldChg chg="addSp delSp modSp mod">
        <pc:chgData name="Stefan, Alexandra" userId="31e1a6b8-5232-42c3-b6d4-9595b200ff55" providerId="ADAL" clId="{327C603A-B74B-430E-98C3-1EFC5C7F1680}" dt="2023-11-07T19:52:28.324" v="84" actId="478"/>
        <pc:sldMkLst>
          <pc:docMk/>
          <pc:sldMk cId="918590993" sldId="307"/>
        </pc:sldMkLst>
        <pc:spChg chg="mod">
          <ac:chgData name="Stefan, Alexandra" userId="31e1a6b8-5232-42c3-b6d4-9595b200ff55" providerId="ADAL" clId="{327C603A-B74B-430E-98C3-1EFC5C7F1680}" dt="2023-11-07T14:55:53.220" v="61" actId="20577"/>
          <ac:spMkLst>
            <pc:docMk/>
            <pc:sldMk cId="918590993" sldId="307"/>
            <ac:spMk id="3" creationId="{00000000-0000-0000-0000-000000000000}"/>
          </ac:spMkLst>
        </pc:spChg>
        <pc:inkChg chg="add del">
          <ac:chgData name="Stefan, Alexandra" userId="31e1a6b8-5232-42c3-b6d4-9595b200ff55" providerId="ADAL" clId="{327C603A-B74B-430E-98C3-1EFC5C7F1680}" dt="2023-11-07T19:52:28.324" v="84" actId="478"/>
          <ac:inkMkLst>
            <pc:docMk/>
            <pc:sldMk cId="918590993" sldId="307"/>
            <ac:inkMk id="37" creationId="{07A1A674-AE02-425A-3854-22922299661A}"/>
          </ac:inkMkLst>
        </pc:inkChg>
      </pc:sldChg>
      <pc:sldChg chg="addSp delSp modSp mod">
        <pc:chgData name="Stefan, Alexandra" userId="31e1a6b8-5232-42c3-b6d4-9595b200ff55" providerId="ADAL" clId="{327C603A-B74B-430E-98C3-1EFC5C7F1680}" dt="2023-11-17T00:32:12.179" v="354"/>
        <pc:sldMkLst>
          <pc:docMk/>
          <pc:sldMk cId="3310329693" sldId="311"/>
        </pc:sldMkLst>
        <pc:spChg chg="del">
          <ac:chgData name="Stefan, Alexandra" userId="31e1a6b8-5232-42c3-b6d4-9595b200ff55" providerId="ADAL" clId="{327C603A-B74B-430E-98C3-1EFC5C7F1680}" dt="2023-11-17T00:25:03.455" v="335" actId="478"/>
          <ac:spMkLst>
            <pc:docMk/>
            <pc:sldMk cId="3310329693" sldId="311"/>
            <ac:spMk id="6" creationId="{00000000-0000-0000-0000-000000000000}"/>
          </ac:spMkLst>
        </pc:spChg>
        <pc:spChg chg="del">
          <ac:chgData name="Stefan, Alexandra" userId="31e1a6b8-5232-42c3-b6d4-9595b200ff55" providerId="ADAL" clId="{327C603A-B74B-430E-98C3-1EFC5C7F1680}" dt="2023-11-17T00:24:55.063" v="330" actId="478"/>
          <ac:spMkLst>
            <pc:docMk/>
            <pc:sldMk cId="3310329693" sldId="311"/>
            <ac:spMk id="7" creationId="{00000000-0000-0000-0000-000000000000}"/>
          </ac:spMkLst>
        </pc:spChg>
        <pc:spChg chg="del">
          <ac:chgData name="Stefan, Alexandra" userId="31e1a6b8-5232-42c3-b6d4-9595b200ff55" providerId="ADAL" clId="{327C603A-B74B-430E-98C3-1EFC5C7F1680}" dt="2023-11-17T00:24:56.646" v="331" actId="478"/>
          <ac:spMkLst>
            <pc:docMk/>
            <pc:sldMk cId="3310329693" sldId="311"/>
            <ac:spMk id="8" creationId="{00000000-0000-0000-0000-000000000000}"/>
          </ac:spMkLst>
        </pc:spChg>
        <pc:spChg chg="del">
          <ac:chgData name="Stefan, Alexandra" userId="31e1a6b8-5232-42c3-b6d4-9595b200ff55" providerId="ADAL" clId="{327C603A-B74B-430E-98C3-1EFC5C7F1680}" dt="2023-11-17T00:25:00.742" v="334" actId="478"/>
          <ac:spMkLst>
            <pc:docMk/>
            <pc:sldMk cId="3310329693" sldId="311"/>
            <ac:spMk id="9"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10" creationId="{00000000-0000-0000-0000-000000000000}"/>
          </ac:spMkLst>
        </pc:spChg>
        <pc:spChg chg="mod topLvl">
          <ac:chgData name="Stefan, Alexandra" userId="31e1a6b8-5232-42c3-b6d4-9595b200ff55" providerId="ADAL" clId="{327C603A-B74B-430E-98C3-1EFC5C7F1680}" dt="2023-11-17T00:26:57.253" v="340" actId="338"/>
          <ac:spMkLst>
            <pc:docMk/>
            <pc:sldMk cId="3310329693" sldId="311"/>
            <ac:spMk id="13"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14" creationId="{00000000-0000-0000-0000-000000000000}"/>
          </ac:spMkLst>
        </pc:spChg>
        <pc:spChg chg="mod topLvl">
          <ac:chgData name="Stefan, Alexandra" userId="31e1a6b8-5232-42c3-b6d4-9595b200ff55" providerId="ADAL" clId="{327C603A-B74B-430E-98C3-1EFC5C7F1680}" dt="2023-11-17T00:26:57.253" v="340" actId="338"/>
          <ac:spMkLst>
            <pc:docMk/>
            <pc:sldMk cId="3310329693" sldId="311"/>
            <ac:spMk id="17"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18" creationId="{00000000-0000-0000-0000-000000000000}"/>
          </ac:spMkLst>
        </pc:spChg>
        <pc:spChg chg="mod topLvl">
          <ac:chgData name="Stefan, Alexandra" userId="31e1a6b8-5232-42c3-b6d4-9595b200ff55" providerId="ADAL" clId="{327C603A-B74B-430E-98C3-1EFC5C7F1680}" dt="2023-11-17T00:26:57.253" v="340" actId="338"/>
          <ac:spMkLst>
            <pc:docMk/>
            <pc:sldMk cId="3310329693" sldId="311"/>
            <ac:spMk id="21"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26" creationId="{00000000-0000-0000-0000-000000000000}"/>
          </ac:spMkLst>
        </pc:spChg>
        <pc:spChg chg="mod topLvl">
          <ac:chgData name="Stefan, Alexandra" userId="31e1a6b8-5232-42c3-b6d4-9595b200ff55" providerId="ADAL" clId="{327C603A-B74B-430E-98C3-1EFC5C7F1680}" dt="2023-11-17T00:26:57.253" v="340" actId="338"/>
          <ac:spMkLst>
            <pc:docMk/>
            <pc:sldMk cId="3310329693" sldId="311"/>
            <ac:spMk id="29"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30" creationId="{00000000-0000-0000-0000-000000000000}"/>
          </ac:spMkLst>
        </pc:spChg>
        <pc:spChg chg="mod topLvl">
          <ac:chgData name="Stefan, Alexandra" userId="31e1a6b8-5232-42c3-b6d4-9595b200ff55" providerId="ADAL" clId="{327C603A-B74B-430E-98C3-1EFC5C7F1680}" dt="2023-11-17T00:26:57.253" v="340" actId="338"/>
          <ac:spMkLst>
            <pc:docMk/>
            <pc:sldMk cId="3310329693" sldId="311"/>
            <ac:spMk id="33"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34" creationId="{00000000-0000-0000-0000-000000000000}"/>
          </ac:spMkLst>
        </pc:spChg>
        <pc:spChg chg="mod topLvl">
          <ac:chgData name="Stefan, Alexandra" userId="31e1a6b8-5232-42c3-b6d4-9595b200ff55" providerId="ADAL" clId="{327C603A-B74B-430E-98C3-1EFC5C7F1680}" dt="2023-11-17T00:26:57.253" v="340" actId="338"/>
          <ac:spMkLst>
            <pc:docMk/>
            <pc:sldMk cId="3310329693" sldId="311"/>
            <ac:spMk id="37"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38" creationId="{00000000-0000-0000-0000-000000000000}"/>
          </ac:spMkLst>
        </pc:spChg>
        <pc:spChg chg="mod topLvl">
          <ac:chgData name="Stefan, Alexandra" userId="31e1a6b8-5232-42c3-b6d4-9595b200ff55" providerId="ADAL" clId="{327C603A-B74B-430E-98C3-1EFC5C7F1680}" dt="2023-11-17T00:26:57.253" v="340" actId="338"/>
          <ac:spMkLst>
            <pc:docMk/>
            <pc:sldMk cId="3310329693" sldId="311"/>
            <ac:spMk id="41"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42" creationId="{00000000-0000-0000-0000-000000000000}"/>
          </ac:spMkLst>
        </pc:spChg>
        <pc:spChg chg="mod topLvl">
          <ac:chgData name="Stefan, Alexandra" userId="31e1a6b8-5232-42c3-b6d4-9595b200ff55" providerId="ADAL" clId="{327C603A-B74B-430E-98C3-1EFC5C7F1680}" dt="2023-11-17T00:26:57.253" v="340" actId="338"/>
          <ac:spMkLst>
            <pc:docMk/>
            <pc:sldMk cId="3310329693" sldId="311"/>
            <ac:spMk id="45"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46" creationId="{00000000-0000-0000-0000-000000000000}"/>
          </ac:spMkLst>
        </pc:spChg>
        <pc:spChg chg="mod topLvl">
          <ac:chgData name="Stefan, Alexandra" userId="31e1a6b8-5232-42c3-b6d4-9595b200ff55" providerId="ADAL" clId="{327C603A-B74B-430E-98C3-1EFC5C7F1680}" dt="2023-11-17T00:26:57.253" v="340" actId="338"/>
          <ac:spMkLst>
            <pc:docMk/>
            <pc:sldMk cId="3310329693" sldId="311"/>
            <ac:spMk id="49"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50" creationId="{00000000-0000-0000-0000-000000000000}"/>
          </ac:spMkLst>
        </pc:spChg>
        <pc:spChg chg="mod topLvl">
          <ac:chgData name="Stefan, Alexandra" userId="31e1a6b8-5232-42c3-b6d4-9595b200ff55" providerId="ADAL" clId="{327C603A-B74B-430E-98C3-1EFC5C7F1680}" dt="2023-11-17T00:26:57.253" v="340" actId="338"/>
          <ac:spMkLst>
            <pc:docMk/>
            <pc:sldMk cId="3310329693" sldId="311"/>
            <ac:spMk id="53" creationId="{00000000-0000-0000-0000-000000000000}"/>
          </ac:spMkLst>
        </pc:spChg>
        <pc:spChg chg="del">
          <ac:chgData name="Stefan, Alexandra" userId="31e1a6b8-5232-42c3-b6d4-9595b200ff55" providerId="ADAL" clId="{327C603A-B74B-430E-98C3-1EFC5C7F1680}" dt="2023-11-17T00:32:11.182" v="353" actId="478"/>
          <ac:spMkLst>
            <pc:docMk/>
            <pc:sldMk cId="3310329693" sldId="311"/>
            <ac:spMk id="65" creationId="{00000000-0000-0000-0000-000000000000}"/>
          </ac:spMkLst>
        </pc:spChg>
        <pc:spChg chg="mod">
          <ac:chgData name="Stefan, Alexandra" userId="31e1a6b8-5232-42c3-b6d4-9595b200ff55" providerId="ADAL" clId="{327C603A-B74B-430E-98C3-1EFC5C7F1680}" dt="2023-11-17T00:32:12.179" v="354"/>
          <ac:spMkLst>
            <pc:docMk/>
            <pc:sldMk cId="3310329693" sldId="311"/>
            <ac:spMk id="96" creationId="{D13BEC58-D392-78CA-67A1-A98E06AF88A3}"/>
          </ac:spMkLst>
        </pc:spChg>
        <pc:spChg chg="mod">
          <ac:chgData name="Stefan, Alexandra" userId="31e1a6b8-5232-42c3-b6d4-9595b200ff55" providerId="ADAL" clId="{327C603A-B74B-430E-98C3-1EFC5C7F1680}" dt="2023-11-17T00:32:12.179" v="354"/>
          <ac:spMkLst>
            <pc:docMk/>
            <pc:sldMk cId="3310329693" sldId="311"/>
            <ac:spMk id="98" creationId="{CA935B5F-FC3B-8E0F-8112-31EEDAEC295B}"/>
          </ac:spMkLst>
        </pc:spChg>
        <pc:spChg chg="mod">
          <ac:chgData name="Stefan, Alexandra" userId="31e1a6b8-5232-42c3-b6d4-9595b200ff55" providerId="ADAL" clId="{327C603A-B74B-430E-98C3-1EFC5C7F1680}" dt="2023-11-17T00:32:12.179" v="354"/>
          <ac:spMkLst>
            <pc:docMk/>
            <pc:sldMk cId="3310329693" sldId="311"/>
            <ac:spMk id="100" creationId="{785EAD49-5B9A-2296-109A-087FD88153B2}"/>
          </ac:spMkLst>
        </pc:spChg>
        <pc:spChg chg="mod">
          <ac:chgData name="Stefan, Alexandra" userId="31e1a6b8-5232-42c3-b6d4-9595b200ff55" providerId="ADAL" clId="{327C603A-B74B-430E-98C3-1EFC5C7F1680}" dt="2023-11-17T00:32:12.179" v="354"/>
          <ac:spMkLst>
            <pc:docMk/>
            <pc:sldMk cId="3310329693" sldId="311"/>
            <ac:spMk id="102" creationId="{569DE269-E96B-6630-F25B-0220D24A93A9}"/>
          </ac:spMkLst>
        </pc:spChg>
        <pc:spChg chg="mod">
          <ac:chgData name="Stefan, Alexandra" userId="31e1a6b8-5232-42c3-b6d4-9595b200ff55" providerId="ADAL" clId="{327C603A-B74B-430E-98C3-1EFC5C7F1680}" dt="2023-11-17T00:32:12.179" v="354"/>
          <ac:spMkLst>
            <pc:docMk/>
            <pc:sldMk cId="3310329693" sldId="311"/>
            <ac:spMk id="104" creationId="{4BF1C023-7A99-DB19-2F89-2F9E1551A34E}"/>
          </ac:spMkLst>
        </pc:spChg>
        <pc:spChg chg="mod">
          <ac:chgData name="Stefan, Alexandra" userId="31e1a6b8-5232-42c3-b6d4-9595b200ff55" providerId="ADAL" clId="{327C603A-B74B-430E-98C3-1EFC5C7F1680}" dt="2023-11-17T00:32:12.179" v="354"/>
          <ac:spMkLst>
            <pc:docMk/>
            <pc:sldMk cId="3310329693" sldId="311"/>
            <ac:spMk id="106" creationId="{DD5A8776-41A1-FE28-6F93-B8F8690E6DA5}"/>
          </ac:spMkLst>
        </pc:spChg>
        <pc:spChg chg="mod">
          <ac:chgData name="Stefan, Alexandra" userId="31e1a6b8-5232-42c3-b6d4-9595b200ff55" providerId="ADAL" clId="{327C603A-B74B-430E-98C3-1EFC5C7F1680}" dt="2023-11-17T00:32:12.179" v="354"/>
          <ac:spMkLst>
            <pc:docMk/>
            <pc:sldMk cId="3310329693" sldId="311"/>
            <ac:spMk id="108" creationId="{E141DFB7-0EC3-7E1F-BA82-751DDF0F7DE5}"/>
          </ac:spMkLst>
        </pc:spChg>
        <pc:spChg chg="mod">
          <ac:chgData name="Stefan, Alexandra" userId="31e1a6b8-5232-42c3-b6d4-9595b200ff55" providerId="ADAL" clId="{327C603A-B74B-430E-98C3-1EFC5C7F1680}" dt="2023-11-17T00:32:12.179" v="354"/>
          <ac:spMkLst>
            <pc:docMk/>
            <pc:sldMk cId="3310329693" sldId="311"/>
            <ac:spMk id="110" creationId="{FE06AD41-A048-083B-0803-DE019661A519}"/>
          </ac:spMkLst>
        </pc:spChg>
        <pc:spChg chg="mod">
          <ac:chgData name="Stefan, Alexandra" userId="31e1a6b8-5232-42c3-b6d4-9595b200ff55" providerId="ADAL" clId="{327C603A-B74B-430E-98C3-1EFC5C7F1680}" dt="2023-11-17T00:32:12.179" v="354"/>
          <ac:spMkLst>
            <pc:docMk/>
            <pc:sldMk cId="3310329693" sldId="311"/>
            <ac:spMk id="112" creationId="{6441C5C4-2336-324C-D8D5-B6E206FE955D}"/>
          </ac:spMkLst>
        </pc:spChg>
        <pc:spChg chg="mod">
          <ac:chgData name="Stefan, Alexandra" userId="31e1a6b8-5232-42c3-b6d4-9595b200ff55" providerId="ADAL" clId="{327C603A-B74B-430E-98C3-1EFC5C7F1680}" dt="2023-11-17T00:32:12.179" v="354"/>
          <ac:spMkLst>
            <pc:docMk/>
            <pc:sldMk cId="3310329693" sldId="311"/>
            <ac:spMk id="114" creationId="{7A105B65-D429-6ADD-BC7F-E1D6100510B1}"/>
          </ac:spMkLst>
        </pc:spChg>
        <pc:spChg chg="mod">
          <ac:chgData name="Stefan, Alexandra" userId="31e1a6b8-5232-42c3-b6d4-9595b200ff55" providerId="ADAL" clId="{327C603A-B74B-430E-98C3-1EFC5C7F1680}" dt="2023-11-17T00:32:12.179" v="354"/>
          <ac:spMkLst>
            <pc:docMk/>
            <pc:sldMk cId="3310329693" sldId="311"/>
            <ac:spMk id="127" creationId="{F0B7228E-9264-AA0B-9B0B-D38BEF78796A}"/>
          </ac:spMkLst>
        </pc:spChg>
        <pc:spChg chg="mod">
          <ac:chgData name="Stefan, Alexandra" userId="31e1a6b8-5232-42c3-b6d4-9595b200ff55" providerId="ADAL" clId="{327C603A-B74B-430E-98C3-1EFC5C7F1680}" dt="2023-11-17T00:32:12.179" v="354"/>
          <ac:spMkLst>
            <pc:docMk/>
            <pc:sldMk cId="3310329693" sldId="311"/>
            <ac:spMk id="129" creationId="{2AEAA770-16BD-B81F-9B00-2AF8DEB85290}"/>
          </ac:spMkLst>
        </pc:spChg>
        <pc:spChg chg="mod">
          <ac:chgData name="Stefan, Alexandra" userId="31e1a6b8-5232-42c3-b6d4-9595b200ff55" providerId="ADAL" clId="{327C603A-B74B-430E-98C3-1EFC5C7F1680}" dt="2023-11-17T00:32:12.179" v="354"/>
          <ac:spMkLst>
            <pc:docMk/>
            <pc:sldMk cId="3310329693" sldId="311"/>
            <ac:spMk id="131" creationId="{C6AAF15B-E82C-5744-CF47-09ED99894311}"/>
          </ac:spMkLst>
        </pc:spChg>
        <pc:spChg chg="mod">
          <ac:chgData name="Stefan, Alexandra" userId="31e1a6b8-5232-42c3-b6d4-9595b200ff55" providerId="ADAL" clId="{327C603A-B74B-430E-98C3-1EFC5C7F1680}" dt="2023-11-17T00:32:12.179" v="354"/>
          <ac:spMkLst>
            <pc:docMk/>
            <pc:sldMk cId="3310329693" sldId="311"/>
            <ac:spMk id="133" creationId="{82D8B21A-F46F-A703-744E-A9C859988731}"/>
          </ac:spMkLst>
        </pc:spChg>
        <pc:spChg chg="mod">
          <ac:chgData name="Stefan, Alexandra" userId="31e1a6b8-5232-42c3-b6d4-9595b200ff55" providerId="ADAL" clId="{327C603A-B74B-430E-98C3-1EFC5C7F1680}" dt="2023-11-17T00:32:12.179" v="354"/>
          <ac:spMkLst>
            <pc:docMk/>
            <pc:sldMk cId="3310329693" sldId="311"/>
            <ac:spMk id="135" creationId="{460880D4-AF3F-0AC8-5BF3-E6ADD7AB0730}"/>
          </ac:spMkLst>
        </pc:spChg>
        <pc:spChg chg="mod">
          <ac:chgData name="Stefan, Alexandra" userId="31e1a6b8-5232-42c3-b6d4-9595b200ff55" providerId="ADAL" clId="{327C603A-B74B-430E-98C3-1EFC5C7F1680}" dt="2023-11-17T00:32:12.179" v="354"/>
          <ac:spMkLst>
            <pc:docMk/>
            <pc:sldMk cId="3310329693" sldId="311"/>
            <ac:spMk id="137" creationId="{3A8D32D1-0FE5-954F-C1D6-4A56D61D1DAA}"/>
          </ac:spMkLst>
        </pc:spChg>
        <pc:spChg chg="mod">
          <ac:chgData name="Stefan, Alexandra" userId="31e1a6b8-5232-42c3-b6d4-9595b200ff55" providerId="ADAL" clId="{327C603A-B74B-430E-98C3-1EFC5C7F1680}" dt="2023-11-17T00:32:12.179" v="354"/>
          <ac:spMkLst>
            <pc:docMk/>
            <pc:sldMk cId="3310329693" sldId="311"/>
            <ac:spMk id="139" creationId="{96B7EC8D-D0EE-B02C-D4D4-DC0A0FCD5605}"/>
          </ac:spMkLst>
        </pc:spChg>
        <pc:spChg chg="mod">
          <ac:chgData name="Stefan, Alexandra" userId="31e1a6b8-5232-42c3-b6d4-9595b200ff55" providerId="ADAL" clId="{327C603A-B74B-430E-98C3-1EFC5C7F1680}" dt="2023-11-17T00:32:12.179" v="354"/>
          <ac:spMkLst>
            <pc:docMk/>
            <pc:sldMk cId="3310329693" sldId="311"/>
            <ac:spMk id="141" creationId="{6B1D5E2A-2765-0830-698F-F51341390969}"/>
          </ac:spMkLst>
        </pc:spChg>
        <pc:spChg chg="mod">
          <ac:chgData name="Stefan, Alexandra" userId="31e1a6b8-5232-42c3-b6d4-9595b200ff55" providerId="ADAL" clId="{327C603A-B74B-430E-98C3-1EFC5C7F1680}" dt="2023-11-17T00:32:12.179" v="354"/>
          <ac:spMkLst>
            <pc:docMk/>
            <pc:sldMk cId="3310329693" sldId="311"/>
            <ac:spMk id="143" creationId="{A8762304-4352-331F-A4B7-D967CFB3F113}"/>
          </ac:spMkLst>
        </pc:spChg>
        <pc:spChg chg="mod">
          <ac:chgData name="Stefan, Alexandra" userId="31e1a6b8-5232-42c3-b6d4-9595b200ff55" providerId="ADAL" clId="{327C603A-B74B-430E-98C3-1EFC5C7F1680}" dt="2023-11-17T00:32:12.179" v="354"/>
          <ac:spMkLst>
            <pc:docMk/>
            <pc:sldMk cId="3310329693" sldId="311"/>
            <ac:spMk id="145" creationId="{0B49B4EE-C411-CE02-A595-7B8BCEF2A74F}"/>
          </ac:spMkLst>
        </pc:spChg>
        <pc:grpChg chg="del">
          <ac:chgData name="Stefan, Alexandra" userId="31e1a6b8-5232-42c3-b6d4-9595b200ff55" providerId="ADAL" clId="{327C603A-B74B-430E-98C3-1EFC5C7F1680}" dt="2023-11-17T00:22:45.300" v="328" actId="165"/>
          <ac:grpSpMkLst>
            <pc:docMk/>
            <pc:sldMk cId="3310329693" sldId="311"/>
            <ac:grpSpMk id="11" creationId="{00000000-0000-0000-0000-000000000000}"/>
          </ac:grpSpMkLst>
        </pc:grpChg>
        <pc:grpChg chg="del">
          <ac:chgData name="Stefan, Alexandra" userId="31e1a6b8-5232-42c3-b6d4-9595b200ff55" providerId="ADAL" clId="{327C603A-B74B-430E-98C3-1EFC5C7F1680}" dt="2023-11-17T00:22:45.300" v="328" actId="165"/>
          <ac:grpSpMkLst>
            <pc:docMk/>
            <pc:sldMk cId="3310329693" sldId="311"/>
            <ac:grpSpMk id="15" creationId="{00000000-0000-0000-0000-000000000000}"/>
          </ac:grpSpMkLst>
        </pc:grpChg>
        <pc:grpChg chg="del">
          <ac:chgData name="Stefan, Alexandra" userId="31e1a6b8-5232-42c3-b6d4-9595b200ff55" providerId="ADAL" clId="{327C603A-B74B-430E-98C3-1EFC5C7F1680}" dt="2023-11-17T00:22:45.300" v="328" actId="165"/>
          <ac:grpSpMkLst>
            <pc:docMk/>
            <pc:sldMk cId="3310329693" sldId="311"/>
            <ac:grpSpMk id="19" creationId="{00000000-0000-0000-0000-000000000000}"/>
          </ac:grpSpMkLst>
        </pc:grpChg>
        <pc:grpChg chg="del">
          <ac:chgData name="Stefan, Alexandra" userId="31e1a6b8-5232-42c3-b6d4-9595b200ff55" providerId="ADAL" clId="{327C603A-B74B-430E-98C3-1EFC5C7F1680}" dt="2023-11-17T00:22:45.300" v="328" actId="165"/>
          <ac:grpSpMkLst>
            <pc:docMk/>
            <pc:sldMk cId="3310329693" sldId="311"/>
            <ac:grpSpMk id="27" creationId="{00000000-0000-0000-0000-000000000000}"/>
          </ac:grpSpMkLst>
        </pc:grpChg>
        <pc:grpChg chg="del">
          <ac:chgData name="Stefan, Alexandra" userId="31e1a6b8-5232-42c3-b6d4-9595b200ff55" providerId="ADAL" clId="{327C603A-B74B-430E-98C3-1EFC5C7F1680}" dt="2023-11-17T00:22:45.300" v="328" actId="165"/>
          <ac:grpSpMkLst>
            <pc:docMk/>
            <pc:sldMk cId="3310329693" sldId="311"/>
            <ac:grpSpMk id="31" creationId="{00000000-0000-0000-0000-000000000000}"/>
          </ac:grpSpMkLst>
        </pc:grpChg>
        <pc:grpChg chg="del">
          <ac:chgData name="Stefan, Alexandra" userId="31e1a6b8-5232-42c3-b6d4-9595b200ff55" providerId="ADAL" clId="{327C603A-B74B-430E-98C3-1EFC5C7F1680}" dt="2023-11-17T00:22:45.300" v="328" actId="165"/>
          <ac:grpSpMkLst>
            <pc:docMk/>
            <pc:sldMk cId="3310329693" sldId="311"/>
            <ac:grpSpMk id="35" creationId="{00000000-0000-0000-0000-000000000000}"/>
          </ac:grpSpMkLst>
        </pc:grpChg>
        <pc:grpChg chg="del">
          <ac:chgData name="Stefan, Alexandra" userId="31e1a6b8-5232-42c3-b6d4-9595b200ff55" providerId="ADAL" clId="{327C603A-B74B-430E-98C3-1EFC5C7F1680}" dt="2023-11-17T00:22:45.300" v="328" actId="165"/>
          <ac:grpSpMkLst>
            <pc:docMk/>
            <pc:sldMk cId="3310329693" sldId="311"/>
            <ac:grpSpMk id="39" creationId="{00000000-0000-0000-0000-000000000000}"/>
          </ac:grpSpMkLst>
        </pc:grpChg>
        <pc:grpChg chg="del">
          <ac:chgData name="Stefan, Alexandra" userId="31e1a6b8-5232-42c3-b6d4-9595b200ff55" providerId="ADAL" clId="{327C603A-B74B-430E-98C3-1EFC5C7F1680}" dt="2023-11-17T00:22:45.300" v="328" actId="165"/>
          <ac:grpSpMkLst>
            <pc:docMk/>
            <pc:sldMk cId="3310329693" sldId="311"/>
            <ac:grpSpMk id="43" creationId="{00000000-0000-0000-0000-000000000000}"/>
          </ac:grpSpMkLst>
        </pc:grpChg>
        <pc:grpChg chg="del">
          <ac:chgData name="Stefan, Alexandra" userId="31e1a6b8-5232-42c3-b6d4-9595b200ff55" providerId="ADAL" clId="{327C603A-B74B-430E-98C3-1EFC5C7F1680}" dt="2023-11-17T00:22:45.300" v="328" actId="165"/>
          <ac:grpSpMkLst>
            <pc:docMk/>
            <pc:sldMk cId="3310329693" sldId="311"/>
            <ac:grpSpMk id="47" creationId="{00000000-0000-0000-0000-000000000000}"/>
          </ac:grpSpMkLst>
        </pc:grpChg>
        <pc:grpChg chg="del">
          <ac:chgData name="Stefan, Alexandra" userId="31e1a6b8-5232-42c3-b6d4-9595b200ff55" providerId="ADAL" clId="{327C603A-B74B-430E-98C3-1EFC5C7F1680}" dt="2023-11-17T00:22:45.300" v="328" actId="165"/>
          <ac:grpSpMkLst>
            <pc:docMk/>
            <pc:sldMk cId="3310329693" sldId="311"/>
            <ac:grpSpMk id="51" creationId="{00000000-0000-0000-0000-000000000000}"/>
          </ac:grpSpMkLst>
        </pc:grpChg>
        <pc:grpChg chg="add del mod">
          <ac:chgData name="Stefan, Alexandra" userId="31e1a6b8-5232-42c3-b6d4-9595b200ff55" providerId="ADAL" clId="{327C603A-B74B-430E-98C3-1EFC5C7F1680}" dt="2023-11-17T00:26:30.066" v="339" actId="165"/>
          <ac:grpSpMkLst>
            <pc:docMk/>
            <pc:sldMk cId="3310329693" sldId="311"/>
            <ac:grpSpMk id="63" creationId="{93FDFB5D-1EAD-4389-8D41-E3324DE0D5CC}"/>
          </ac:grpSpMkLst>
        </pc:grpChg>
        <pc:grpChg chg="add del mod">
          <ac:chgData name="Stefan, Alexandra" userId="31e1a6b8-5232-42c3-b6d4-9595b200ff55" providerId="ADAL" clId="{327C603A-B74B-430E-98C3-1EFC5C7F1680}" dt="2023-11-17T00:26:30.066" v="339" actId="165"/>
          <ac:grpSpMkLst>
            <pc:docMk/>
            <pc:sldMk cId="3310329693" sldId="311"/>
            <ac:grpSpMk id="67" creationId="{950C7371-B1BF-B783-22AA-8CDBDCD6F3C4}"/>
          </ac:grpSpMkLst>
        </pc:grpChg>
        <pc:grpChg chg="add del mod">
          <ac:chgData name="Stefan, Alexandra" userId="31e1a6b8-5232-42c3-b6d4-9595b200ff55" providerId="ADAL" clId="{327C603A-B74B-430E-98C3-1EFC5C7F1680}" dt="2023-11-17T00:26:30.066" v="339" actId="165"/>
          <ac:grpSpMkLst>
            <pc:docMk/>
            <pc:sldMk cId="3310329693" sldId="311"/>
            <ac:grpSpMk id="69" creationId="{23BA59A8-86C6-8F42-C0F7-B141EA209F38}"/>
          </ac:grpSpMkLst>
        </pc:grpChg>
        <pc:grpChg chg="add del mod">
          <ac:chgData name="Stefan, Alexandra" userId="31e1a6b8-5232-42c3-b6d4-9595b200ff55" providerId="ADAL" clId="{327C603A-B74B-430E-98C3-1EFC5C7F1680}" dt="2023-11-17T00:26:30.066" v="339" actId="165"/>
          <ac:grpSpMkLst>
            <pc:docMk/>
            <pc:sldMk cId="3310329693" sldId="311"/>
            <ac:grpSpMk id="70" creationId="{83A69FBC-D667-2D49-5AF4-6B1E38BC770E}"/>
          </ac:grpSpMkLst>
        </pc:grpChg>
        <pc:grpChg chg="add del mod">
          <ac:chgData name="Stefan, Alexandra" userId="31e1a6b8-5232-42c3-b6d4-9595b200ff55" providerId="ADAL" clId="{327C603A-B74B-430E-98C3-1EFC5C7F1680}" dt="2023-11-17T00:26:30.066" v="339" actId="165"/>
          <ac:grpSpMkLst>
            <pc:docMk/>
            <pc:sldMk cId="3310329693" sldId="311"/>
            <ac:grpSpMk id="71" creationId="{1D0546FD-AC64-B221-9BD1-594AB6D024CE}"/>
          </ac:grpSpMkLst>
        </pc:grpChg>
        <pc:grpChg chg="add del mod">
          <ac:chgData name="Stefan, Alexandra" userId="31e1a6b8-5232-42c3-b6d4-9595b200ff55" providerId="ADAL" clId="{327C603A-B74B-430E-98C3-1EFC5C7F1680}" dt="2023-11-17T00:26:30.066" v="339" actId="165"/>
          <ac:grpSpMkLst>
            <pc:docMk/>
            <pc:sldMk cId="3310329693" sldId="311"/>
            <ac:grpSpMk id="72" creationId="{7ABB80A8-41BC-843B-F79E-7C6FDC6C9AE7}"/>
          </ac:grpSpMkLst>
        </pc:grpChg>
        <pc:grpChg chg="add del mod">
          <ac:chgData name="Stefan, Alexandra" userId="31e1a6b8-5232-42c3-b6d4-9595b200ff55" providerId="ADAL" clId="{327C603A-B74B-430E-98C3-1EFC5C7F1680}" dt="2023-11-17T00:26:30.066" v="339" actId="165"/>
          <ac:grpSpMkLst>
            <pc:docMk/>
            <pc:sldMk cId="3310329693" sldId="311"/>
            <ac:grpSpMk id="73" creationId="{A2705474-5EED-0978-6247-41A3DFCDD86C}"/>
          </ac:grpSpMkLst>
        </pc:grpChg>
        <pc:grpChg chg="add del mod">
          <ac:chgData name="Stefan, Alexandra" userId="31e1a6b8-5232-42c3-b6d4-9595b200ff55" providerId="ADAL" clId="{327C603A-B74B-430E-98C3-1EFC5C7F1680}" dt="2023-11-17T00:26:30.066" v="339" actId="165"/>
          <ac:grpSpMkLst>
            <pc:docMk/>
            <pc:sldMk cId="3310329693" sldId="311"/>
            <ac:grpSpMk id="74" creationId="{EA205AB7-BB28-DEFB-E603-C1358368A546}"/>
          </ac:grpSpMkLst>
        </pc:grpChg>
        <pc:grpChg chg="add del mod">
          <ac:chgData name="Stefan, Alexandra" userId="31e1a6b8-5232-42c3-b6d4-9595b200ff55" providerId="ADAL" clId="{327C603A-B74B-430E-98C3-1EFC5C7F1680}" dt="2023-11-17T00:26:30.066" v="339" actId="165"/>
          <ac:grpSpMkLst>
            <pc:docMk/>
            <pc:sldMk cId="3310329693" sldId="311"/>
            <ac:grpSpMk id="75" creationId="{D58A84B3-DEAF-F18E-E928-5673A59247D3}"/>
          </ac:grpSpMkLst>
        </pc:grpChg>
        <pc:grpChg chg="add del mod">
          <ac:chgData name="Stefan, Alexandra" userId="31e1a6b8-5232-42c3-b6d4-9595b200ff55" providerId="ADAL" clId="{327C603A-B74B-430E-98C3-1EFC5C7F1680}" dt="2023-11-17T00:26:30.066" v="339" actId="165"/>
          <ac:grpSpMkLst>
            <pc:docMk/>
            <pc:sldMk cId="3310329693" sldId="311"/>
            <ac:grpSpMk id="76" creationId="{2E36594C-2D9A-9E01-6631-0469E16E48C3}"/>
          </ac:grpSpMkLst>
        </pc:grpChg>
        <pc:grpChg chg="add del mod">
          <ac:chgData name="Stefan, Alexandra" userId="31e1a6b8-5232-42c3-b6d4-9595b200ff55" providerId="ADAL" clId="{327C603A-B74B-430E-98C3-1EFC5C7F1680}" dt="2023-11-17T00:32:11.182" v="353" actId="478"/>
          <ac:grpSpMkLst>
            <pc:docMk/>
            <pc:sldMk cId="3310329693" sldId="311"/>
            <ac:grpSpMk id="85" creationId="{C01C67A2-C33A-663D-7B9E-A7B0FAB1F760}"/>
          </ac:grpSpMkLst>
        </pc:grpChg>
        <pc:grpChg chg="add del mod">
          <ac:chgData name="Stefan, Alexandra" userId="31e1a6b8-5232-42c3-b6d4-9595b200ff55" providerId="ADAL" clId="{327C603A-B74B-430E-98C3-1EFC5C7F1680}" dt="2023-11-17T00:32:11.182" v="353" actId="478"/>
          <ac:grpSpMkLst>
            <pc:docMk/>
            <pc:sldMk cId="3310329693" sldId="311"/>
            <ac:grpSpMk id="86" creationId="{227014B4-570D-022A-B3D0-C9E671A17843}"/>
          </ac:grpSpMkLst>
        </pc:grpChg>
        <pc:grpChg chg="add del mod">
          <ac:chgData name="Stefan, Alexandra" userId="31e1a6b8-5232-42c3-b6d4-9595b200ff55" providerId="ADAL" clId="{327C603A-B74B-430E-98C3-1EFC5C7F1680}" dt="2023-11-17T00:32:11.182" v="353" actId="478"/>
          <ac:grpSpMkLst>
            <pc:docMk/>
            <pc:sldMk cId="3310329693" sldId="311"/>
            <ac:grpSpMk id="87" creationId="{67C3546F-8FBA-0D22-DF38-9D302346ACCE}"/>
          </ac:grpSpMkLst>
        </pc:grpChg>
        <pc:grpChg chg="add del mod">
          <ac:chgData name="Stefan, Alexandra" userId="31e1a6b8-5232-42c3-b6d4-9595b200ff55" providerId="ADAL" clId="{327C603A-B74B-430E-98C3-1EFC5C7F1680}" dt="2023-11-17T00:32:11.182" v="353" actId="478"/>
          <ac:grpSpMkLst>
            <pc:docMk/>
            <pc:sldMk cId="3310329693" sldId="311"/>
            <ac:grpSpMk id="88" creationId="{6B714675-CCF3-5149-9C1A-0AB7D6847712}"/>
          </ac:grpSpMkLst>
        </pc:grpChg>
        <pc:grpChg chg="add del mod">
          <ac:chgData name="Stefan, Alexandra" userId="31e1a6b8-5232-42c3-b6d4-9595b200ff55" providerId="ADAL" clId="{327C603A-B74B-430E-98C3-1EFC5C7F1680}" dt="2023-11-17T00:32:11.182" v="353" actId="478"/>
          <ac:grpSpMkLst>
            <pc:docMk/>
            <pc:sldMk cId="3310329693" sldId="311"/>
            <ac:grpSpMk id="89" creationId="{1AD4F74F-1EC7-FAB4-0589-8A84434CCC32}"/>
          </ac:grpSpMkLst>
        </pc:grpChg>
        <pc:grpChg chg="add del mod">
          <ac:chgData name="Stefan, Alexandra" userId="31e1a6b8-5232-42c3-b6d4-9595b200ff55" providerId="ADAL" clId="{327C603A-B74B-430E-98C3-1EFC5C7F1680}" dt="2023-11-17T00:32:11.182" v="353" actId="478"/>
          <ac:grpSpMkLst>
            <pc:docMk/>
            <pc:sldMk cId="3310329693" sldId="311"/>
            <ac:grpSpMk id="90" creationId="{BF223757-44F2-7781-1805-61B2A648D678}"/>
          </ac:grpSpMkLst>
        </pc:grpChg>
        <pc:grpChg chg="add del mod">
          <ac:chgData name="Stefan, Alexandra" userId="31e1a6b8-5232-42c3-b6d4-9595b200ff55" providerId="ADAL" clId="{327C603A-B74B-430E-98C3-1EFC5C7F1680}" dt="2023-11-17T00:32:11.182" v="353" actId="478"/>
          <ac:grpSpMkLst>
            <pc:docMk/>
            <pc:sldMk cId="3310329693" sldId="311"/>
            <ac:grpSpMk id="91" creationId="{44B6B5B0-E46F-B653-12BA-DF1077C4C5AA}"/>
          </ac:grpSpMkLst>
        </pc:grpChg>
        <pc:grpChg chg="add del mod">
          <ac:chgData name="Stefan, Alexandra" userId="31e1a6b8-5232-42c3-b6d4-9595b200ff55" providerId="ADAL" clId="{327C603A-B74B-430E-98C3-1EFC5C7F1680}" dt="2023-11-17T00:32:11.182" v="353" actId="478"/>
          <ac:grpSpMkLst>
            <pc:docMk/>
            <pc:sldMk cId="3310329693" sldId="311"/>
            <ac:grpSpMk id="92" creationId="{F2A3FF5E-2454-4118-DC8E-21C8D50A14BC}"/>
          </ac:grpSpMkLst>
        </pc:grpChg>
        <pc:grpChg chg="add del mod">
          <ac:chgData name="Stefan, Alexandra" userId="31e1a6b8-5232-42c3-b6d4-9595b200ff55" providerId="ADAL" clId="{327C603A-B74B-430E-98C3-1EFC5C7F1680}" dt="2023-11-17T00:32:11.182" v="353" actId="478"/>
          <ac:grpSpMkLst>
            <pc:docMk/>
            <pc:sldMk cId="3310329693" sldId="311"/>
            <ac:grpSpMk id="93" creationId="{4E2136FF-A2DE-AFD0-C4D2-0BB994E4BED2}"/>
          </ac:grpSpMkLst>
        </pc:grpChg>
        <pc:grpChg chg="add del mod">
          <ac:chgData name="Stefan, Alexandra" userId="31e1a6b8-5232-42c3-b6d4-9595b200ff55" providerId="ADAL" clId="{327C603A-B74B-430E-98C3-1EFC5C7F1680}" dt="2023-11-17T00:32:11.182" v="353" actId="478"/>
          <ac:grpSpMkLst>
            <pc:docMk/>
            <pc:sldMk cId="3310329693" sldId="311"/>
            <ac:grpSpMk id="94" creationId="{29ACDA17-6083-22A9-8E3B-158898A380D3}"/>
          </ac:grpSpMkLst>
        </pc:grpChg>
        <pc:grpChg chg="add mod">
          <ac:chgData name="Stefan, Alexandra" userId="31e1a6b8-5232-42c3-b6d4-9595b200ff55" providerId="ADAL" clId="{327C603A-B74B-430E-98C3-1EFC5C7F1680}" dt="2023-11-17T00:32:12.179" v="354"/>
          <ac:grpSpMkLst>
            <pc:docMk/>
            <pc:sldMk cId="3310329693" sldId="311"/>
            <ac:grpSpMk id="95" creationId="{8E46C664-3BC3-A3A6-3A43-DA5B2D126F91}"/>
          </ac:grpSpMkLst>
        </pc:grpChg>
        <pc:grpChg chg="mod">
          <ac:chgData name="Stefan, Alexandra" userId="31e1a6b8-5232-42c3-b6d4-9595b200ff55" providerId="ADAL" clId="{327C603A-B74B-430E-98C3-1EFC5C7F1680}" dt="2023-11-17T00:32:12.179" v="354"/>
          <ac:grpSpMkLst>
            <pc:docMk/>
            <pc:sldMk cId="3310329693" sldId="311"/>
            <ac:grpSpMk id="97" creationId="{4489BA99-2680-783A-9359-33020BB70CB7}"/>
          </ac:grpSpMkLst>
        </pc:grpChg>
        <pc:grpChg chg="mod">
          <ac:chgData name="Stefan, Alexandra" userId="31e1a6b8-5232-42c3-b6d4-9595b200ff55" providerId="ADAL" clId="{327C603A-B74B-430E-98C3-1EFC5C7F1680}" dt="2023-11-17T00:32:12.179" v="354"/>
          <ac:grpSpMkLst>
            <pc:docMk/>
            <pc:sldMk cId="3310329693" sldId="311"/>
            <ac:grpSpMk id="99" creationId="{CF0831B6-ACF8-A182-1B85-F82D3797D504}"/>
          </ac:grpSpMkLst>
        </pc:grpChg>
        <pc:grpChg chg="mod">
          <ac:chgData name="Stefan, Alexandra" userId="31e1a6b8-5232-42c3-b6d4-9595b200ff55" providerId="ADAL" clId="{327C603A-B74B-430E-98C3-1EFC5C7F1680}" dt="2023-11-17T00:32:12.179" v="354"/>
          <ac:grpSpMkLst>
            <pc:docMk/>
            <pc:sldMk cId="3310329693" sldId="311"/>
            <ac:grpSpMk id="101" creationId="{93D7B195-0F7A-AB66-C5E8-D2BD24DC1A50}"/>
          </ac:grpSpMkLst>
        </pc:grpChg>
        <pc:grpChg chg="mod">
          <ac:chgData name="Stefan, Alexandra" userId="31e1a6b8-5232-42c3-b6d4-9595b200ff55" providerId="ADAL" clId="{327C603A-B74B-430E-98C3-1EFC5C7F1680}" dt="2023-11-17T00:32:12.179" v="354"/>
          <ac:grpSpMkLst>
            <pc:docMk/>
            <pc:sldMk cId="3310329693" sldId="311"/>
            <ac:grpSpMk id="103" creationId="{D9608985-4DE8-4B00-606C-615F46B38B99}"/>
          </ac:grpSpMkLst>
        </pc:grpChg>
        <pc:grpChg chg="mod">
          <ac:chgData name="Stefan, Alexandra" userId="31e1a6b8-5232-42c3-b6d4-9595b200ff55" providerId="ADAL" clId="{327C603A-B74B-430E-98C3-1EFC5C7F1680}" dt="2023-11-17T00:32:12.179" v="354"/>
          <ac:grpSpMkLst>
            <pc:docMk/>
            <pc:sldMk cId="3310329693" sldId="311"/>
            <ac:grpSpMk id="105" creationId="{A8722BFE-669B-CD5A-D41F-78577ABE3A78}"/>
          </ac:grpSpMkLst>
        </pc:grpChg>
        <pc:grpChg chg="mod">
          <ac:chgData name="Stefan, Alexandra" userId="31e1a6b8-5232-42c3-b6d4-9595b200ff55" providerId="ADAL" clId="{327C603A-B74B-430E-98C3-1EFC5C7F1680}" dt="2023-11-17T00:32:12.179" v="354"/>
          <ac:grpSpMkLst>
            <pc:docMk/>
            <pc:sldMk cId="3310329693" sldId="311"/>
            <ac:grpSpMk id="107" creationId="{B216003F-FDA0-8A0D-F8D4-9BBB137D55A0}"/>
          </ac:grpSpMkLst>
        </pc:grpChg>
        <pc:grpChg chg="mod">
          <ac:chgData name="Stefan, Alexandra" userId="31e1a6b8-5232-42c3-b6d4-9595b200ff55" providerId="ADAL" clId="{327C603A-B74B-430E-98C3-1EFC5C7F1680}" dt="2023-11-17T00:32:12.179" v="354"/>
          <ac:grpSpMkLst>
            <pc:docMk/>
            <pc:sldMk cId="3310329693" sldId="311"/>
            <ac:grpSpMk id="109" creationId="{A7645470-DCCB-FFD0-EF39-9D663C797EF0}"/>
          </ac:grpSpMkLst>
        </pc:grpChg>
        <pc:grpChg chg="mod">
          <ac:chgData name="Stefan, Alexandra" userId="31e1a6b8-5232-42c3-b6d4-9595b200ff55" providerId="ADAL" clId="{327C603A-B74B-430E-98C3-1EFC5C7F1680}" dt="2023-11-17T00:32:12.179" v="354"/>
          <ac:grpSpMkLst>
            <pc:docMk/>
            <pc:sldMk cId="3310329693" sldId="311"/>
            <ac:grpSpMk id="111" creationId="{304D3E47-90F1-62E4-0BCF-49B5ADAB83B1}"/>
          </ac:grpSpMkLst>
        </pc:grpChg>
        <pc:grpChg chg="mod">
          <ac:chgData name="Stefan, Alexandra" userId="31e1a6b8-5232-42c3-b6d4-9595b200ff55" providerId="ADAL" clId="{327C603A-B74B-430E-98C3-1EFC5C7F1680}" dt="2023-11-17T00:32:12.179" v="354"/>
          <ac:grpSpMkLst>
            <pc:docMk/>
            <pc:sldMk cId="3310329693" sldId="311"/>
            <ac:grpSpMk id="113" creationId="{D7F8E005-2FAD-5685-C9EB-F5EA3A4498B5}"/>
          </ac:grpSpMkLst>
        </pc:grpChg>
        <pc:grpChg chg="mod">
          <ac:chgData name="Stefan, Alexandra" userId="31e1a6b8-5232-42c3-b6d4-9595b200ff55" providerId="ADAL" clId="{327C603A-B74B-430E-98C3-1EFC5C7F1680}" dt="2023-11-17T00:32:12.179" v="354"/>
          <ac:grpSpMkLst>
            <pc:docMk/>
            <pc:sldMk cId="3310329693" sldId="311"/>
            <ac:grpSpMk id="115" creationId="{17BE25FE-2D29-F674-FF51-8CB2C798D7DC}"/>
          </ac:grpSpMkLst>
        </pc:grpChg>
        <pc:graphicFrameChg chg="del">
          <ac:chgData name="Stefan, Alexandra" userId="31e1a6b8-5232-42c3-b6d4-9595b200ff55" providerId="ADAL" clId="{327C603A-B74B-430E-98C3-1EFC5C7F1680}" dt="2023-11-17T00:18:23.977" v="308" actId="478"/>
          <ac:graphicFrameMkLst>
            <pc:docMk/>
            <pc:sldMk cId="3310329693" sldId="311"/>
            <ac:graphicFrameMk id="5" creationId="{00000000-0000-0000-0000-000000000000}"/>
          </ac:graphicFrameMkLst>
        </pc:graphicFrameChg>
        <pc:graphicFrameChg chg="add mod">
          <ac:chgData name="Stefan, Alexandra" userId="31e1a6b8-5232-42c3-b6d4-9595b200ff55" providerId="ADAL" clId="{327C603A-B74B-430E-98C3-1EFC5C7F1680}" dt="2023-11-17T00:18:24.923" v="309"/>
          <ac:graphicFrameMkLst>
            <pc:docMk/>
            <pc:sldMk cId="3310329693" sldId="311"/>
            <ac:graphicFrameMk id="24" creationId="{C8AA2300-0CD1-73DC-4784-27BDECA6FB02}"/>
          </ac:graphicFrameMkLst>
        </pc:graphicFrameChg>
        <pc:graphicFrameChg chg="add del mod modGraphic">
          <ac:chgData name="Stefan, Alexandra" userId="31e1a6b8-5232-42c3-b6d4-9595b200ff55" providerId="ADAL" clId="{327C603A-B74B-430E-98C3-1EFC5C7F1680}" dt="2023-11-17T00:32:11.182" v="353" actId="478"/>
          <ac:graphicFrameMkLst>
            <pc:docMk/>
            <pc:sldMk cId="3310329693" sldId="311"/>
            <ac:graphicFrameMk id="25" creationId="{3EA0F456-03B0-15F4-1E3D-8A56284FB92F}"/>
          </ac:graphicFrameMkLst>
        </pc:graphicFrameChg>
        <pc:graphicFrameChg chg="add mod">
          <ac:chgData name="Stefan, Alexandra" userId="31e1a6b8-5232-42c3-b6d4-9595b200ff55" providerId="ADAL" clId="{327C603A-B74B-430E-98C3-1EFC5C7F1680}" dt="2023-11-17T00:32:12.179" v="354"/>
          <ac:graphicFrameMkLst>
            <pc:docMk/>
            <pc:sldMk cId="3310329693" sldId="311"/>
            <ac:graphicFrameMk id="146" creationId="{AE6EB4F7-7653-AF10-B6F0-C57C1B91FBF9}"/>
          </ac:graphicFrameMkLst>
        </pc:graphicFrameChg>
        <pc:inkChg chg="add del">
          <ac:chgData name="Stefan, Alexandra" userId="31e1a6b8-5232-42c3-b6d4-9595b200ff55" providerId="ADAL" clId="{327C603A-B74B-430E-98C3-1EFC5C7F1680}" dt="2023-11-17T00:19:48.630" v="311" actId="478"/>
          <ac:inkMkLst>
            <pc:docMk/>
            <pc:sldMk cId="3310329693" sldId="311"/>
            <ac:inkMk id="22" creationId="{18C9F8EB-53B5-4753-1E73-E2A446F1F5A6}"/>
          </ac:inkMkLst>
        </pc:inkChg>
        <pc:inkChg chg="add del">
          <ac:chgData name="Stefan, Alexandra" userId="31e1a6b8-5232-42c3-b6d4-9595b200ff55" providerId="ADAL" clId="{327C603A-B74B-430E-98C3-1EFC5C7F1680}" dt="2023-11-07T17:01:44.575" v="68" actId="478"/>
          <ac:inkMkLst>
            <pc:docMk/>
            <pc:sldMk cId="3310329693" sldId="311"/>
            <ac:inkMk id="22" creationId="{505C24D3-0AC8-E26E-159C-6D697C74A27D}"/>
          </ac:inkMkLst>
        </pc:inkChg>
        <pc:inkChg chg="add del">
          <ac:chgData name="Stefan, Alexandra" userId="31e1a6b8-5232-42c3-b6d4-9595b200ff55" providerId="ADAL" clId="{327C603A-B74B-430E-98C3-1EFC5C7F1680}" dt="2023-11-07T19:52:43.089" v="89" actId="478"/>
          <ac:inkMkLst>
            <pc:docMk/>
            <pc:sldMk cId="3310329693" sldId="311"/>
            <ac:inkMk id="23" creationId="{388E2B50-427F-0E65-A2F5-8EB2221D9F16}"/>
          </ac:inkMkLst>
        </pc:inkChg>
        <pc:inkChg chg="add del">
          <ac:chgData name="Stefan, Alexandra" userId="31e1a6b8-5232-42c3-b6d4-9595b200ff55" providerId="ADAL" clId="{327C603A-B74B-430E-98C3-1EFC5C7F1680}" dt="2023-11-17T00:19:46.249" v="310" actId="478"/>
          <ac:inkMkLst>
            <pc:docMk/>
            <pc:sldMk cId="3310329693" sldId="311"/>
            <ac:inkMk id="23" creationId="{FB8AD462-7722-DE4B-4D29-A92BE9C28416}"/>
          </ac:inkMkLst>
        </pc:inkChg>
        <pc:cxnChg chg="mod topLvl">
          <ac:chgData name="Stefan, Alexandra" userId="31e1a6b8-5232-42c3-b6d4-9595b200ff55" providerId="ADAL" clId="{327C603A-B74B-430E-98C3-1EFC5C7F1680}" dt="2023-11-17T00:26:57.253" v="340" actId="338"/>
          <ac:cxnSpMkLst>
            <pc:docMk/>
            <pc:sldMk cId="3310329693" sldId="311"/>
            <ac:cxnSpMk id="12" creationId="{00000000-0000-0000-0000-000000000000}"/>
          </ac:cxnSpMkLst>
        </pc:cxnChg>
        <pc:cxnChg chg="mod topLvl">
          <ac:chgData name="Stefan, Alexandra" userId="31e1a6b8-5232-42c3-b6d4-9595b200ff55" providerId="ADAL" clId="{327C603A-B74B-430E-98C3-1EFC5C7F1680}" dt="2023-11-17T00:26:57.253" v="340" actId="338"/>
          <ac:cxnSpMkLst>
            <pc:docMk/>
            <pc:sldMk cId="3310329693" sldId="311"/>
            <ac:cxnSpMk id="16" creationId="{00000000-0000-0000-0000-000000000000}"/>
          </ac:cxnSpMkLst>
        </pc:cxnChg>
        <pc:cxnChg chg="mod topLvl">
          <ac:chgData name="Stefan, Alexandra" userId="31e1a6b8-5232-42c3-b6d4-9595b200ff55" providerId="ADAL" clId="{327C603A-B74B-430E-98C3-1EFC5C7F1680}" dt="2023-11-17T00:26:57.253" v="340" actId="338"/>
          <ac:cxnSpMkLst>
            <pc:docMk/>
            <pc:sldMk cId="3310329693" sldId="311"/>
            <ac:cxnSpMk id="20" creationId="{00000000-0000-0000-0000-000000000000}"/>
          </ac:cxnSpMkLst>
        </pc:cxnChg>
        <pc:cxnChg chg="mod topLvl">
          <ac:chgData name="Stefan, Alexandra" userId="31e1a6b8-5232-42c3-b6d4-9595b200ff55" providerId="ADAL" clId="{327C603A-B74B-430E-98C3-1EFC5C7F1680}" dt="2023-11-17T00:26:57.253" v="340" actId="338"/>
          <ac:cxnSpMkLst>
            <pc:docMk/>
            <pc:sldMk cId="3310329693" sldId="311"/>
            <ac:cxnSpMk id="28" creationId="{00000000-0000-0000-0000-000000000000}"/>
          </ac:cxnSpMkLst>
        </pc:cxnChg>
        <pc:cxnChg chg="mod topLvl">
          <ac:chgData name="Stefan, Alexandra" userId="31e1a6b8-5232-42c3-b6d4-9595b200ff55" providerId="ADAL" clId="{327C603A-B74B-430E-98C3-1EFC5C7F1680}" dt="2023-11-17T00:26:57.253" v="340" actId="338"/>
          <ac:cxnSpMkLst>
            <pc:docMk/>
            <pc:sldMk cId="3310329693" sldId="311"/>
            <ac:cxnSpMk id="32" creationId="{00000000-0000-0000-0000-000000000000}"/>
          </ac:cxnSpMkLst>
        </pc:cxnChg>
        <pc:cxnChg chg="mod topLvl">
          <ac:chgData name="Stefan, Alexandra" userId="31e1a6b8-5232-42c3-b6d4-9595b200ff55" providerId="ADAL" clId="{327C603A-B74B-430E-98C3-1EFC5C7F1680}" dt="2023-11-17T00:26:57.253" v="340" actId="338"/>
          <ac:cxnSpMkLst>
            <pc:docMk/>
            <pc:sldMk cId="3310329693" sldId="311"/>
            <ac:cxnSpMk id="36" creationId="{00000000-0000-0000-0000-000000000000}"/>
          </ac:cxnSpMkLst>
        </pc:cxnChg>
        <pc:cxnChg chg="mod topLvl">
          <ac:chgData name="Stefan, Alexandra" userId="31e1a6b8-5232-42c3-b6d4-9595b200ff55" providerId="ADAL" clId="{327C603A-B74B-430E-98C3-1EFC5C7F1680}" dt="2023-11-17T00:26:57.253" v="340" actId="338"/>
          <ac:cxnSpMkLst>
            <pc:docMk/>
            <pc:sldMk cId="3310329693" sldId="311"/>
            <ac:cxnSpMk id="40" creationId="{00000000-0000-0000-0000-000000000000}"/>
          </ac:cxnSpMkLst>
        </pc:cxnChg>
        <pc:cxnChg chg="mod topLvl">
          <ac:chgData name="Stefan, Alexandra" userId="31e1a6b8-5232-42c3-b6d4-9595b200ff55" providerId="ADAL" clId="{327C603A-B74B-430E-98C3-1EFC5C7F1680}" dt="2023-11-17T00:26:57.253" v="340" actId="338"/>
          <ac:cxnSpMkLst>
            <pc:docMk/>
            <pc:sldMk cId="3310329693" sldId="311"/>
            <ac:cxnSpMk id="44" creationId="{00000000-0000-0000-0000-000000000000}"/>
          </ac:cxnSpMkLst>
        </pc:cxnChg>
        <pc:cxnChg chg="mod topLvl">
          <ac:chgData name="Stefan, Alexandra" userId="31e1a6b8-5232-42c3-b6d4-9595b200ff55" providerId="ADAL" clId="{327C603A-B74B-430E-98C3-1EFC5C7F1680}" dt="2023-11-17T00:26:57.253" v="340" actId="338"/>
          <ac:cxnSpMkLst>
            <pc:docMk/>
            <pc:sldMk cId="3310329693" sldId="311"/>
            <ac:cxnSpMk id="48" creationId="{00000000-0000-0000-0000-000000000000}"/>
          </ac:cxnSpMkLst>
        </pc:cxnChg>
        <pc:cxnChg chg="mod topLvl">
          <ac:chgData name="Stefan, Alexandra" userId="31e1a6b8-5232-42c3-b6d4-9595b200ff55" providerId="ADAL" clId="{327C603A-B74B-430E-98C3-1EFC5C7F1680}" dt="2023-11-17T00:26:57.253" v="340" actId="338"/>
          <ac:cxnSpMkLst>
            <pc:docMk/>
            <pc:sldMk cId="3310329693" sldId="311"/>
            <ac:cxnSpMk id="52" creationId="{00000000-0000-0000-0000-000000000000}"/>
          </ac:cxnSpMkLst>
        </pc:cxnChg>
        <pc:cxnChg chg="del">
          <ac:chgData name="Stefan, Alexandra" userId="31e1a6b8-5232-42c3-b6d4-9595b200ff55" providerId="ADAL" clId="{327C603A-B74B-430E-98C3-1EFC5C7F1680}" dt="2023-11-17T00:32:11.182" v="353" actId="478"/>
          <ac:cxnSpMkLst>
            <pc:docMk/>
            <pc:sldMk cId="3310329693" sldId="311"/>
            <ac:cxnSpMk id="54" creationId="{00000000-0000-0000-0000-000000000000}"/>
          </ac:cxnSpMkLst>
        </pc:cxnChg>
        <pc:cxnChg chg="del mod">
          <ac:chgData name="Stefan, Alexandra" userId="31e1a6b8-5232-42c3-b6d4-9595b200ff55" providerId="ADAL" clId="{327C603A-B74B-430E-98C3-1EFC5C7F1680}" dt="2023-11-17T00:32:11.182" v="353" actId="478"/>
          <ac:cxnSpMkLst>
            <pc:docMk/>
            <pc:sldMk cId="3310329693" sldId="311"/>
            <ac:cxnSpMk id="55" creationId="{00000000-0000-0000-0000-000000000000}"/>
          </ac:cxnSpMkLst>
        </pc:cxnChg>
        <pc:cxnChg chg="del">
          <ac:chgData name="Stefan, Alexandra" userId="31e1a6b8-5232-42c3-b6d4-9595b200ff55" providerId="ADAL" clId="{327C603A-B74B-430E-98C3-1EFC5C7F1680}" dt="2023-11-17T00:32:11.182" v="353" actId="478"/>
          <ac:cxnSpMkLst>
            <pc:docMk/>
            <pc:sldMk cId="3310329693" sldId="311"/>
            <ac:cxnSpMk id="56" creationId="{00000000-0000-0000-0000-000000000000}"/>
          </ac:cxnSpMkLst>
        </pc:cxnChg>
        <pc:cxnChg chg="del mod">
          <ac:chgData name="Stefan, Alexandra" userId="31e1a6b8-5232-42c3-b6d4-9595b200ff55" providerId="ADAL" clId="{327C603A-B74B-430E-98C3-1EFC5C7F1680}" dt="2023-11-17T00:32:11.182" v="353" actId="478"/>
          <ac:cxnSpMkLst>
            <pc:docMk/>
            <pc:sldMk cId="3310329693" sldId="311"/>
            <ac:cxnSpMk id="57" creationId="{00000000-0000-0000-0000-000000000000}"/>
          </ac:cxnSpMkLst>
        </pc:cxnChg>
        <pc:cxnChg chg="del">
          <ac:chgData name="Stefan, Alexandra" userId="31e1a6b8-5232-42c3-b6d4-9595b200ff55" providerId="ADAL" clId="{327C603A-B74B-430E-98C3-1EFC5C7F1680}" dt="2023-11-17T00:32:11.182" v="353" actId="478"/>
          <ac:cxnSpMkLst>
            <pc:docMk/>
            <pc:sldMk cId="3310329693" sldId="311"/>
            <ac:cxnSpMk id="58" creationId="{00000000-0000-0000-0000-000000000000}"/>
          </ac:cxnSpMkLst>
        </pc:cxnChg>
        <pc:cxnChg chg="del">
          <ac:chgData name="Stefan, Alexandra" userId="31e1a6b8-5232-42c3-b6d4-9595b200ff55" providerId="ADAL" clId="{327C603A-B74B-430E-98C3-1EFC5C7F1680}" dt="2023-11-17T00:32:11.182" v="353" actId="478"/>
          <ac:cxnSpMkLst>
            <pc:docMk/>
            <pc:sldMk cId="3310329693" sldId="311"/>
            <ac:cxnSpMk id="59" creationId="{00000000-0000-0000-0000-000000000000}"/>
          </ac:cxnSpMkLst>
        </pc:cxnChg>
        <pc:cxnChg chg="del">
          <ac:chgData name="Stefan, Alexandra" userId="31e1a6b8-5232-42c3-b6d4-9595b200ff55" providerId="ADAL" clId="{327C603A-B74B-430E-98C3-1EFC5C7F1680}" dt="2023-11-17T00:32:11.182" v="353" actId="478"/>
          <ac:cxnSpMkLst>
            <pc:docMk/>
            <pc:sldMk cId="3310329693" sldId="311"/>
            <ac:cxnSpMk id="60" creationId="{00000000-0000-0000-0000-000000000000}"/>
          </ac:cxnSpMkLst>
        </pc:cxnChg>
        <pc:cxnChg chg="del">
          <ac:chgData name="Stefan, Alexandra" userId="31e1a6b8-5232-42c3-b6d4-9595b200ff55" providerId="ADAL" clId="{327C603A-B74B-430E-98C3-1EFC5C7F1680}" dt="2023-11-17T00:32:11.182" v="353" actId="478"/>
          <ac:cxnSpMkLst>
            <pc:docMk/>
            <pc:sldMk cId="3310329693" sldId="311"/>
            <ac:cxnSpMk id="61" creationId="{00000000-0000-0000-0000-000000000000}"/>
          </ac:cxnSpMkLst>
        </pc:cxnChg>
        <pc:cxnChg chg="del">
          <ac:chgData name="Stefan, Alexandra" userId="31e1a6b8-5232-42c3-b6d4-9595b200ff55" providerId="ADAL" clId="{327C603A-B74B-430E-98C3-1EFC5C7F1680}" dt="2023-11-17T00:32:11.182" v="353" actId="478"/>
          <ac:cxnSpMkLst>
            <pc:docMk/>
            <pc:sldMk cId="3310329693" sldId="311"/>
            <ac:cxnSpMk id="62" creationId="{00000000-0000-0000-0000-000000000000}"/>
          </ac:cxnSpMkLst>
        </pc:cxnChg>
        <pc:cxnChg chg="del">
          <ac:chgData name="Stefan, Alexandra" userId="31e1a6b8-5232-42c3-b6d4-9595b200ff55" providerId="ADAL" clId="{327C603A-B74B-430E-98C3-1EFC5C7F1680}" dt="2023-11-17T00:32:11.182" v="353" actId="478"/>
          <ac:cxnSpMkLst>
            <pc:docMk/>
            <pc:sldMk cId="3310329693" sldId="311"/>
            <ac:cxnSpMk id="64" creationId="{00000000-0000-0000-0000-000000000000}"/>
          </ac:cxnSpMkLst>
        </pc:cxnChg>
        <pc:cxnChg chg="mod">
          <ac:chgData name="Stefan, Alexandra" userId="31e1a6b8-5232-42c3-b6d4-9595b200ff55" providerId="ADAL" clId="{327C603A-B74B-430E-98C3-1EFC5C7F1680}" dt="2023-11-17T00:32:12.179" v="354"/>
          <ac:cxnSpMkLst>
            <pc:docMk/>
            <pc:sldMk cId="3310329693" sldId="311"/>
            <ac:cxnSpMk id="116" creationId="{4F9F4CC1-8832-B0B0-3B5E-28107A6BB357}"/>
          </ac:cxnSpMkLst>
        </pc:cxnChg>
        <pc:cxnChg chg="mod">
          <ac:chgData name="Stefan, Alexandra" userId="31e1a6b8-5232-42c3-b6d4-9595b200ff55" providerId="ADAL" clId="{327C603A-B74B-430E-98C3-1EFC5C7F1680}" dt="2023-11-17T00:32:12.179" v="354"/>
          <ac:cxnSpMkLst>
            <pc:docMk/>
            <pc:sldMk cId="3310329693" sldId="311"/>
            <ac:cxnSpMk id="117" creationId="{8A1CF859-ECC3-B0F2-2F0B-EE9B20F21376}"/>
          </ac:cxnSpMkLst>
        </pc:cxnChg>
        <pc:cxnChg chg="mod">
          <ac:chgData name="Stefan, Alexandra" userId="31e1a6b8-5232-42c3-b6d4-9595b200ff55" providerId="ADAL" clId="{327C603A-B74B-430E-98C3-1EFC5C7F1680}" dt="2023-11-17T00:32:12.179" v="354"/>
          <ac:cxnSpMkLst>
            <pc:docMk/>
            <pc:sldMk cId="3310329693" sldId="311"/>
            <ac:cxnSpMk id="118" creationId="{7CB6ABE5-9E47-CE08-6CF9-FEC57616ED99}"/>
          </ac:cxnSpMkLst>
        </pc:cxnChg>
        <pc:cxnChg chg="mod">
          <ac:chgData name="Stefan, Alexandra" userId="31e1a6b8-5232-42c3-b6d4-9595b200ff55" providerId="ADAL" clId="{327C603A-B74B-430E-98C3-1EFC5C7F1680}" dt="2023-11-17T00:32:12.179" v="354"/>
          <ac:cxnSpMkLst>
            <pc:docMk/>
            <pc:sldMk cId="3310329693" sldId="311"/>
            <ac:cxnSpMk id="119" creationId="{FA75A72B-019C-B638-5A4E-B6CF5164CB3A}"/>
          </ac:cxnSpMkLst>
        </pc:cxnChg>
        <pc:cxnChg chg="mod">
          <ac:chgData name="Stefan, Alexandra" userId="31e1a6b8-5232-42c3-b6d4-9595b200ff55" providerId="ADAL" clId="{327C603A-B74B-430E-98C3-1EFC5C7F1680}" dt="2023-11-17T00:32:12.179" v="354"/>
          <ac:cxnSpMkLst>
            <pc:docMk/>
            <pc:sldMk cId="3310329693" sldId="311"/>
            <ac:cxnSpMk id="120" creationId="{BD8BC6F6-9BBC-02E5-E955-410D2ABB1F13}"/>
          </ac:cxnSpMkLst>
        </pc:cxnChg>
        <pc:cxnChg chg="mod">
          <ac:chgData name="Stefan, Alexandra" userId="31e1a6b8-5232-42c3-b6d4-9595b200ff55" providerId="ADAL" clId="{327C603A-B74B-430E-98C3-1EFC5C7F1680}" dt="2023-11-17T00:32:12.179" v="354"/>
          <ac:cxnSpMkLst>
            <pc:docMk/>
            <pc:sldMk cId="3310329693" sldId="311"/>
            <ac:cxnSpMk id="121" creationId="{26BA8AC8-EF64-9FE4-11A9-1AB5165AFB24}"/>
          </ac:cxnSpMkLst>
        </pc:cxnChg>
        <pc:cxnChg chg="mod">
          <ac:chgData name="Stefan, Alexandra" userId="31e1a6b8-5232-42c3-b6d4-9595b200ff55" providerId="ADAL" clId="{327C603A-B74B-430E-98C3-1EFC5C7F1680}" dt="2023-11-17T00:32:12.179" v="354"/>
          <ac:cxnSpMkLst>
            <pc:docMk/>
            <pc:sldMk cId="3310329693" sldId="311"/>
            <ac:cxnSpMk id="122" creationId="{0EB2719A-263A-CCFD-D82C-BD018F374108}"/>
          </ac:cxnSpMkLst>
        </pc:cxnChg>
        <pc:cxnChg chg="mod">
          <ac:chgData name="Stefan, Alexandra" userId="31e1a6b8-5232-42c3-b6d4-9595b200ff55" providerId="ADAL" clId="{327C603A-B74B-430E-98C3-1EFC5C7F1680}" dt="2023-11-17T00:32:12.179" v="354"/>
          <ac:cxnSpMkLst>
            <pc:docMk/>
            <pc:sldMk cId="3310329693" sldId="311"/>
            <ac:cxnSpMk id="123" creationId="{B831D6B7-1601-65CB-4806-BE02E58E147E}"/>
          </ac:cxnSpMkLst>
        </pc:cxnChg>
        <pc:cxnChg chg="mod">
          <ac:chgData name="Stefan, Alexandra" userId="31e1a6b8-5232-42c3-b6d4-9595b200ff55" providerId="ADAL" clId="{327C603A-B74B-430E-98C3-1EFC5C7F1680}" dt="2023-11-17T00:32:12.179" v="354"/>
          <ac:cxnSpMkLst>
            <pc:docMk/>
            <pc:sldMk cId="3310329693" sldId="311"/>
            <ac:cxnSpMk id="124" creationId="{F4E23874-0BE9-67D9-7690-0D74D50FD3DC}"/>
          </ac:cxnSpMkLst>
        </pc:cxnChg>
        <pc:cxnChg chg="mod">
          <ac:chgData name="Stefan, Alexandra" userId="31e1a6b8-5232-42c3-b6d4-9595b200ff55" providerId="ADAL" clId="{327C603A-B74B-430E-98C3-1EFC5C7F1680}" dt="2023-11-17T00:32:12.179" v="354"/>
          <ac:cxnSpMkLst>
            <pc:docMk/>
            <pc:sldMk cId="3310329693" sldId="311"/>
            <ac:cxnSpMk id="125" creationId="{DDECE506-0BD9-EEE0-4833-6CF675CBC62E}"/>
          </ac:cxnSpMkLst>
        </pc:cxnChg>
        <pc:cxnChg chg="mod">
          <ac:chgData name="Stefan, Alexandra" userId="31e1a6b8-5232-42c3-b6d4-9595b200ff55" providerId="ADAL" clId="{327C603A-B74B-430E-98C3-1EFC5C7F1680}" dt="2023-11-17T00:32:12.179" v="354"/>
          <ac:cxnSpMkLst>
            <pc:docMk/>
            <pc:sldMk cId="3310329693" sldId="311"/>
            <ac:cxnSpMk id="126" creationId="{FB4B271A-6531-69CE-252F-B08A1023565A}"/>
          </ac:cxnSpMkLst>
        </pc:cxnChg>
        <pc:cxnChg chg="mod">
          <ac:chgData name="Stefan, Alexandra" userId="31e1a6b8-5232-42c3-b6d4-9595b200ff55" providerId="ADAL" clId="{327C603A-B74B-430E-98C3-1EFC5C7F1680}" dt="2023-11-17T00:32:12.179" v="354"/>
          <ac:cxnSpMkLst>
            <pc:docMk/>
            <pc:sldMk cId="3310329693" sldId="311"/>
            <ac:cxnSpMk id="128" creationId="{0AD625F1-931A-F75B-8EB8-E5CF50BA3C73}"/>
          </ac:cxnSpMkLst>
        </pc:cxnChg>
        <pc:cxnChg chg="mod">
          <ac:chgData name="Stefan, Alexandra" userId="31e1a6b8-5232-42c3-b6d4-9595b200ff55" providerId="ADAL" clId="{327C603A-B74B-430E-98C3-1EFC5C7F1680}" dt="2023-11-17T00:32:12.179" v="354"/>
          <ac:cxnSpMkLst>
            <pc:docMk/>
            <pc:sldMk cId="3310329693" sldId="311"/>
            <ac:cxnSpMk id="130" creationId="{4A131CDC-4E31-2550-E5F9-B3488D9FBA00}"/>
          </ac:cxnSpMkLst>
        </pc:cxnChg>
        <pc:cxnChg chg="mod">
          <ac:chgData name="Stefan, Alexandra" userId="31e1a6b8-5232-42c3-b6d4-9595b200ff55" providerId="ADAL" clId="{327C603A-B74B-430E-98C3-1EFC5C7F1680}" dt="2023-11-17T00:32:12.179" v="354"/>
          <ac:cxnSpMkLst>
            <pc:docMk/>
            <pc:sldMk cId="3310329693" sldId="311"/>
            <ac:cxnSpMk id="132" creationId="{1D901E33-7F2B-28A6-4105-946306CD069F}"/>
          </ac:cxnSpMkLst>
        </pc:cxnChg>
        <pc:cxnChg chg="mod">
          <ac:chgData name="Stefan, Alexandra" userId="31e1a6b8-5232-42c3-b6d4-9595b200ff55" providerId="ADAL" clId="{327C603A-B74B-430E-98C3-1EFC5C7F1680}" dt="2023-11-17T00:32:12.179" v="354"/>
          <ac:cxnSpMkLst>
            <pc:docMk/>
            <pc:sldMk cId="3310329693" sldId="311"/>
            <ac:cxnSpMk id="134" creationId="{A70F15F0-59B4-3B83-8751-A3FCB72E3BBF}"/>
          </ac:cxnSpMkLst>
        </pc:cxnChg>
        <pc:cxnChg chg="mod">
          <ac:chgData name="Stefan, Alexandra" userId="31e1a6b8-5232-42c3-b6d4-9595b200ff55" providerId="ADAL" clId="{327C603A-B74B-430E-98C3-1EFC5C7F1680}" dt="2023-11-17T00:32:12.179" v="354"/>
          <ac:cxnSpMkLst>
            <pc:docMk/>
            <pc:sldMk cId="3310329693" sldId="311"/>
            <ac:cxnSpMk id="136" creationId="{CFAE8CC4-B6AF-8068-B972-B03CE81C099D}"/>
          </ac:cxnSpMkLst>
        </pc:cxnChg>
        <pc:cxnChg chg="mod">
          <ac:chgData name="Stefan, Alexandra" userId="31e1a6b8-5232-42c3-b6d4-9595b200ff55" providerId="ADAL" clId="{327C603A-B74B-430E-98C3-1EFC5C7F1680}" dt="2023-11-17T00:32:12.179" v="354"/>
          <ac:cxnSpMkLst>
            <pc:docMk/>
            <pc:sldMk cId="3310329693" sldId="311"/>
            <ac:cxnSpMk id="138" creationId="{B0A3BDBA-7EF1-54A1-97DC-7732B4B9AB7E}"/>
          </ac:cxnSpMkLst>
        </pc:cxnChg>
        <pc:cxnChg chg="mod">
          <ac:chgData name="Stefan, Alexandra" userId="31e1a6b8-5232-42c3-b6d4-9595b200ff55" providerId="ADAL" clId="{327C603A-B74B-430E-98C3-1EFC5C7F1680}" dt="2023-11-17T00:32:12.179" v="354"/>
          <ac:cxnSpMkLst>
            <pc:docMk/>
            <pc:sldMk cId="3310329693" sldId="311"/>
            <ac:cxnSpMk id="140" creationId="{A4003C98-936A-2C03-5919-AA17503A76DC}"/>
          </ac:cxnSpMkLst>
        </pc:cxnChg>
        <pc:cxnChg chg="mod">
          <ac:chgData name="Stefan, Alexandra" userId="31e1a6b8-5232-42c3-b6d4-9595b200ff55" providerId="ADAL" clId="{327C603A-B74B-430E-98C3-1EFC5C7F1680}" dt="2023-11-17T00:32:12.179" v="354"/>
          <ac:cxnSpMkLst>
            <pc:docMk/>
            <pc:sldMk cId="3310329693" sldId="311"/>
            <ac:cxnSpMk id="142" creationId="{B1F681ED-0741-0BAE-A731-0070E1808184}"/>
          </ac:cxnSpMkLst>
        </pc:cxnChg>
        <pc:cxnChg chg="mod">
          <ac:chgData name="Stefan, Alexandra" userId="31e1a6b8-5232-42c3-b6d4-9595b200ff55" providerId="ADAL" clId="{327C603A-B74B-430E-98C3-1EFC5C7F1680}" dt="2023-11-17T00:32:12.179" v="354"/>
          <ac:cxnSpMkLst>
            <pc:docMk/>
            <pc:sldMk cId="3310329693" sldId="311"/>
            <ac:cxnSpMk id="144" creationId="{9B5A8D47-C098-ACD1-9433-5391F790DD8D}"/>
          </ac:cxnSpMkLst>
        </pc:cxnChg>
      </pc:sldChg>
      <pc:sldChg chg="addSp delSp mod">
        <pc:chgData name="Stefan, Alexandra" userId="31e1a6b8-5232-42c3-b6d4-9595b200ff55" providerId="ADAL" clId="{327C603A-B74B-430E-98C3-1EFC5C7F1680}" dt="2023-11-09T17:31:07.655" v="226"/>
        <pc:sldMkLst>
          <pc:docMk/>
          <pc:sldMk cId="1112683553" sldId="320"/>
        </pc:sldMkLst>
        <pc:inkChg chg="add del">
          <ac:chgData name="Stefan, Alexandra" userId="31e1a6b8-5232-42c3-b6d4-9595b200ff55" providerId="ADAL" clId="{327C603A-B74B-430E-98C3-1EFC5C7F1680}" dt="2023-11-09T17:01:12.731" v="219" actId="478"/>
          <ac:inkMkLst>
            <pc:docMk/>
            <pc:sldMk cId="1112683553" sldId="320"/>
            <ac:inkMk id="5" creationId="{584F14AB-15FA-F4B6-D1DB-48654F2D0233}"/>
          </ac:inkMkLst>
        </pc:inkChg>
        <pc:inkChg chg="add">
          <ac:chgData name="Stefan, Alexandra" userId="31e1a6b8-5232-42c3-b6d4-9595b200ff55" providerId="ADAL" clId="{327C603A-B74B-430E-98C3-1EFC5C7F1680}" dt="2023-11-09T17:31:07.655" v="226"/>
          <ac:inkMkLst>
            <pc:docMk/>
            <pc:sldMk cId="1112683553" sldId="320"/>
            <ac:inkMk id="6" creationId="{6B93DA0C-D959-8FCC-3453-4F9933021CA8}"/>
          </ac:inkMkLst>
        </pc:inkChg>
      </pc:sldChg>
      <pc:sldChg chg="addSp delSp mod">
        <pc:chgData name="Stefan, Alexandra" userId="31e1a6b8-5232-42c3-b6d4-9595b200ff55" providerId="ADAL" clId="{327C603A-B74B-430E-98C3-1EFC5C7F1680}" dt="2023-11-09T17:31:07.655" v="226"/>
        <pc:sldMkLst>
          <pc:docMk/>
          <pc:sldMk cId="1419082854" sldId="323"/>
        </pc:sldMkLst>
        <pc:inkChg chg="del">
          <ac:chgData name="Stefan, Alexandra" userId="31e1a6b8-5232-42c3-b6d4-9595b200ff55" providerId="ADAL" clId="{327C603A-B74B-430E-98C3-1EFC5C7F1680}" dt="2023-11-07T14:46:03.475" v="2" actId="478"/>
          <ac:inkMkLst>
            <pc:docMk/>
            <pc:sldMk cId="1419082854" sldId="323"/>
            <ac:inkMk id="5" creationId="{2D899036-B971-463A-8C8D-0F369A19649D}"/>
          </ac:inkMkLst>
        </pc:inkChg>
        <pc:inkChg chg="add del">
          <ac:chgData name="Stefan, Alexandra" userId="31e1a6b8-5232-42c3-b6d4-9595b200ff55" providerId="ADAL" clId="{327C603A-B74B-430E-98C3-1EFC5C7F1680}" dt="2023-11-09T17:01:22.732" v="221" actId="478"/>
          <ac:inkMkLst>
            <pc:docMk/>
            <pc:sldMk cId="1419082854" sldId="323"/>
            <ac:inkMk id="5" creationId="{DC90F406-6390-982E-64C5-6B31910599DB}"/>
          </ac:inkMkLst>
        </pc:inkChg>
        <pc:inkChg chg="add">
          <ac:chgData name="Stefan, Alexandra" userId="31e1a6b8-5232-42c3-b6d4-9595b200ff55" providerId="ADAL" clId="{327C603A-B74B-430E-98C3-1EFC5C7F1680}" dt="2023-11-09T17:31:07.655" v="226"/>
          <ac:inkMkLst>
            <pc:docMk/>
            <pc:sldMk cId="1419082854" sldId="323"/>
            <ac:inkMk id="6" creationId="{FE7B6C84-1091-6353-48A5-B05E825705C9}"/>
          </ac:inkMkLst>
        </pc:inkChg>
      </pc:sldChg>
      <pc:sldChg chg="delSp mod">
        <pc:chgData name="Stefan, Alexandra" userId="31e1a6b8-5232-42c3-b6d4-9595b200ff55" providerId="ADAL" clId="{327C603A-B74B-430E-98C3-1EFC5C7F1680}" dt="2023-11-07T14:46:09.794" v="4" actId="478"/>
        <pc:sldMkLst>
          <pc:docMk/>
          <pc:sldMk cId="2376831975" sldId="338"/>
        </pc:sldMkLst>
        <pc:inkChg chg="del">
          <ac:chgData name="Stefan, Alexandra" userId="31e1a6b8-5232-42c3-b6d4-9595b200ff55" providerId="ADAL" clId="{327C603A-B74B-430E-98C3-1EFC5C7F1680}" dt="2023-11-07T14:46:09.794" v="4" actId="478"/>
          <ac:inkMkLst>
            <pc:docMk/>
            <pc:sldMk cId="2376831975" sldId="338"/>
            <ac:inkMk id="7" creationId="{02F95BC7-89AD-4052-9B19-47BED1E7AF73}"/>
          </ac:inkMkLst>
        </pc:inkChg>
      </pc:sldChg>
      <pc:sldChg chg="delSp mod">
        <pc:chgData name="Stefan, Alexandra" userId="31e1a6b8-5232-42c3-b6d4-9595b200ff55" providerId="ADAL" clId="{327C603A-B74B-430E-98C3-1EFC5C7F1680}" dt="2023-11-07T14:46:07.446" v="3" actId="478"/>
        <pc:sldMkLst>
          <pc:docMk/>
          <pc:sldMk cId="1567124726" sldId="339"/>
        </pc:sldMkLst>
        <pc:inkChg chg="del">
          <ac:chgData name="Stefan, Alexandra" userId="31e1a6b8-5232-42c3-b6d4-9595b200ff55" providerId="ADAL" clId="{327C603A-B74B-430E-98C3-1EFC5C7F1680}" dt="2023-11-07T14:46:07.446" v="3" actId="478"/>
          <ac:inkMkLst>
            <pc:docMk/>
            <pc:sldMk cId="1567124726" sldId="339"/>
            <ac:inkMk id="5" creationId="{51A7D2F2-7454-44A9-B477-49D6000E0675}"/>
          </ac:inkMkLst>
        </pc:inkChg>
      </pc:sldChg>
      <pc:sldChg chg="delSp mod">
        <pc:chgData name="Stefan, Alexandra" userId="31e1a6b8-5232-42c3-b6d4-9595b200ff55" providerId="ADAL" clId="{327C603A-B74B-430E-98C3-1EFC5C7F1680}" dt="2023-11-07T14:46:12.231" v="5" actId="478"/>
        <pc:sldMkLst>
          <pc:docMk/>
          <pc:sldMk cId="3550466762" sldId="340"/>
        </pc:sldMkLst>
        <pc:inkChg chg="del">
          <ac:chgData name="Stefan, Alexandra" userId="31e1a6b8-5232-42c3-b6d4-9595b200ff55" providerId="ADAL" clId="{327C603A-B74B-430E-98C3-1EFC5C7F1680}" dt="2023-11-07T14:46:12.231" v="5" actId="478"/>
          <ac:inkMkLst>
            <pc:docMk/>
            <pc:sldMk cId="3550466762" sldId="340"/>
            <ac:inkMk id="5" creationId="{5314E8FE-30B8-42C5-BD95-F2CBE5A4AC1C}"/>
          </ac:inkMkLst>
        </pc:inkChg>
      </pc:sldChg>
      <pc:sldChg chg="addSp delSp mod">
        <pc:chgData name="Stefan, Alexandra" userId="31e1a6b8-5232-42c3-b6d4-9595b200ff55" providerId="ADAL" clId="{327C603A-B74B-430E-98C3-1EFC5C7F1680}" dt="2023-11-07T19:52:34.097" v="86" actId="478"/>
        <pc:sldMkLst>
          <pc:docMk/>
          <pc:sldMk cId="4257210077" sldId="343"/>
        </pc:sldMkLst>
        <pc:inkChg chg="add del">
          <ac:chgData name="Stefan, Alexandra" userId="31e1a6b8-5232-42c3-b6d4-9595b200ff55" providerId="ADAL" clId="{327C603A-B74B-430E-98C3-1EFC5C7F1680}" dt="2023-11-07T17:01:35.342" v="66" actId="478"/>
          <ac:inkMkLst>
            <pc:docMk/>
            <pc:sldMk cId="4257210077" sldId="343"/>
            <ac:inkMk id="16" creationId="{CB90B99F-ACCC-525E-7432-0D50E6FE0070}"/>
          </ac:inkMkLst>
        </pc:inkChg>
        <pc:inkChg chg="add del">
          <ac:chgData name="Stefan, Alexandra" userId="31e1a6b8-5232-42c3-b6d4-9595b200ff55" providerId="ADAL" clId="{327C603A-B74B-430E-98C3-1EFC5C7F1680}" dt="2023-11-07T19:52:34.097" v="86" actId="478"/>
          <ac:inkMkLst>
            <pc:docMk/>
            <pc:sldMk cId="4257210077" sldId="343"/>
            <ac:inkMk id="17" creationId="{2D833C70-B677-B909-E2A5-AFE395761302}"/>
          </ac:inkMkLst>
        </pc:inkChg>
      </pc:sldChg>
      <pc:sldChg chg="addSp delSp mod">
        <pc:chgData name="Stefan, Alexandra" userId="31e1a6b8-5232-42c3-b6d4-9595b200ff55" providerId="ADAL" clId="{327C603A-B74B-430E-98C3-1EFC5C7F1680}" dt="2023-11-07T19:52:30.391" v="85" actId="478"/>
        <pc:sldMkLst>
          <pc:docMk/>
          <pc:sldMk cId="269743102" sldId="348"/>
        </pc:sldMkLst>
        <pc:inkChg chg="add del">
          <ac:chgData name="Stefan, Alexandra" userId="31e1a6b8-5232-42c3-b6d4-9595b200ff55" providerId="ADAL" clId="{327C603A-B74B-430E-98C3-1EFC5C7F1680}" dt="2023-11-07T17:01:31.492" v="65" actId="478"/>
          <ac:inkMkLst>
            <pc:docMk/>
            <pc:sldMk cId="269743102" sldId="348"/>
            <ac:inkMk id="29" creationId="{2E3EBF2B-9DC1-C5DE-6D7C-380559ED3DBE}"/>
          </ac:inkMkLst>
        </pc:inkChg>
        <pc:inkChg chg="add del">
          <ac:chgData name="Stefan, Alexandra" userId="31e1a6b8-5232-42c3-b6d4-9595b200ff55" providerId="ADAL" clId="{327C603A-B74B-430E-98C3-1EFC5C7F1680}" dt="2023-11-07T19:52:30.391" v="85" actId="478"/>
          <ac:inkMkLst>
            <pc:docMk/>
            <pc:sldMk cId="269743102" sldId="348"/>
            <ac:inkMk id="32" creationId="{E613E9D0-6CC9-3FCD-2954-5A4952EDD4BF}"/>
          </ac:inkMkLst>
        </pc:inkChg>
      </pc:sldChg>
      <pc:sldChg chg="addSp delSp mod">
        <pc:chgData name="Stefan, Alexandra" userId="31e1a6b8-5232-42c3-b6d4-9595b200ff55" providerId="ADAL" clId="{327C603A-B74B-430E-98C3-1EFC5C7F1680}" dt="2023-11-09T17:31:07.655" v="226"/>
        <pc:sldMkLst>
          <pc:docMk/>
          <pc:sldMk cId="416519614" sldId="354"/>
        </pc:sldMkLst>
        <pc:inkChg chg="add del">
          <ac:chgData name="Stefan, Alexandra" userId="31e1a6b8-5232-42c3-b6d4-9595b200ff55" providerId="ADAL" clId="{327C603A-B74B-430E-98C3-1EFC5C7F1680}" dt="2023-11-07T17:01:50.401" v="69" actId="478"/>
          <ac:inkMkLst>
            <pc:docMk/>
            <pc:sldMk cId="416519614" sldId="354"/>
            <ac:inkMk id="3" creationId="{6BB33D61-44E9-2426-3BF5-D99B1B837743}"/>
          </ac:inkMkLst>
        </pc:inkChg>
        <pc:inkChg chg="add del">
          <ac:chgData name="Stefan, Alexandra" userId="31e1a6b8-5232-42c3-b6d4-9595b200ff55" providerId="ADAL" clId="{327C603A-B74B-430E-98C3-1EFC5C7F1680}" dt="2023-11-09T17:01:02.507" v="218" actId="478"/>
          <ac:inkMkLst>
            <pc:docMk/>
            <pc:sldMk cId="416519614" sldId="354"/>
            <ac:inkMk id="3" creationId="{B60C7290-048D-57F0-3ECE-4F78CBD9500D}"/>
          </ac:inkMkLst>
        </pc:inkChg>
        <pc:inkChg chg="add">
          <ac:chgData name="Stefan, Alexandra" userId="31e1a6b8-5232-42c3-b6d4-9595b200ff55" providerId="ADAL" clId="{327C603A-B74B-430E-98C3-1EFC5C7F1680}" dt="2023-11-09T16:11:11.808" v="214"/>
          <ac:inkMkLst>
            <pc:docMk/>
            <pc:sldMk cId="416519614" sldId="354"/>
            <ac:inkMk id="44" creationId="{39749F95-4166-2D76-EC23-85405C43CF8E}"/>
          </ac:inkMkLst>
        </pc:inkChg>
        <pc:inkChg chg="add">
          <ac:chgData name="Stefan, Alexandra" userId="31e1a6b8-5232-42c3-b6d4-9595b200ff55" providerId="ADAL" clId="{327C603A-B74B-430E-98C3-1EFC5C7F1680}" dt="2023-11-09T17:31:07.655" v="226"/>
          <ac:inkMkLst>
            <pc:docMk/>
            <pc:sldMk cId="416519614" sldId="354"/>
            <ac:inkMk id="45" creationId="{B83610FA-B757-774D-2796-E2AEFA48DC61}"/>
          </ac:inkMkLst>
        </pc:inkChg>
      </pc:sldChg>
      <pc:sldChg chg="addSp delSp mod">
        <pc:chgData name="Stefan, Alexandra" userId="31e1a6b8-5232-42c3-b6d4-9595b200ff55" providerId="ADAL" clId="{327C603A-B74B-430E-98C3-1EFC5C7F1680}" dt="2023-11-07T19:53:04.680" v="95" actId="478"/>
        <pc:sldMkLst>
          <pc:docMk/>
          <pc:sldMk cId="4068266795" sldId="355"/>
        </pc:sldMkLst>
        <pc:inkChg chg="add del">
          <ac:chgData name="Stefan, Alexandra" userId="31e1a6b8-5232-42c3-b6d4-9595b200ff55" providerId="ADAL" clId="{327C603A-B74B-430E-98C3-1EFC5C7F1680}" dt="2023-11-07T19:53:04.680" v="95" actId="478"/>
          <ac:inkMkLst>
            <pc:docMk/>
            <pc:sldMk cId="4068266795" sldId="355"/>
            <ac:inkMk id="5" creationId="{B60E8E73-2C90-D4E0-BAAF-75416C251545}"/>
          </ac:inkMkLst>
        </pc:inkChg>
      </pc:sldChg>
      <pc:sldChg chg="addSp modSp mod">
        <pc:chgData name="Stefan, Alexandra" userId="31e1a6b8-5232-42c3-b6d4-9595b200ff55" providerId="ADAL" clId="{327C603A-B74B-430E-98C3-1EFC5C7F1680}" dt="2023-11-14T17:38:59.350" v="307"/>
        <pc:sldMkLst>
          <pc:docMk/>
          <pc:sldMk cId="177259263" sldId="382"/>
        </pc:sldMkLst>
        <pc:spChg chg="mod">
          <ac:chgData name="Stefan, Alexandra" userId="31e1a6b8-5232-42c3-b6d4-9595b200ff55" providerId="ADAL" clId="{327C603A-B74B-430E-98C3-1EFC5C7F1680}" dt="2023-11-13T23:57:33.790" v="262" actId="20577"/>
          <ac:spMkLst>
            <pc:docMk/>
            <pc:sldMk cId="177259263" sldId="382"/>
            <ac:spMk id="3" creationId="{00000000-0000-0000-0000-000000000000}"/>
          </ac:spMkLst>
        </pc:spChg>
        <pc:spChg chg="add mod">
          <ac:chgData name="Stefan, Alexandra" userId="31e1a6b8-5232-42c3-b6d4-9595b200ff55" providerId="ADAL" clId="{327C603A-B74B-430E-98C3-1EFC5C7F1680}" dt="2023-11-13T23:55:54.993" v="235" actId="208"/>
          <ac:spMkLst>
            <pc:docMk/>
            <pc:sldMk cId="177259263" sldId="382"/>
            <ac:spMk id="5" creationId="{DD5164BA-07E7-C092-7B1D-3873C1FAC239}"/>
          </ac:spMkLst>
        </pc:spChg>
        <pc:spChg chg="add mod">
          <ac:chgData name="Stefan, Alexandra" userId="31e1a6b8-5232-42c3-b6d4-9595b200ff55" providerId="ADAL" clId="{327C603A-B74B-430E-98C3-1EFC5C7F1680}" dt="2023-11-13T23:57:43.350" v="271" actId="1035"/>
          <ac:spMkLst>
            <pc:docMk/>
            <pc:sldMk cId="177259263" sldId="382"/>
            <ac:spMk id="6" creationId="{A8DD3A2C-3B68-DFA3-A138-45F1E7ADAE04}"/>
          </ac:spMkLst>
        </pc:spChg>
        <pc:spChg chg="add mod">
          <ac:chgData name="Stefan, Alexandra" userId="31e1a6b8-5232-42c3-b6d4-9595b200ff55" providerId="ADAL" clId="{327C603A-B74B-430E-98C3-1EFC5C7F1680}" dt="2023-11-13T23:57:49.750" v="277" actId="1036"/>
          <ac:spMkLst>
            <pc:docMk/>
            <pc:sldMk cId="177259263" sldId="382"/>
            <ac:spMk id="11" creationId="{8F42CDC9-C596-1BCF-122A-A1D814221324}"/>
          </ac:spMkLst>
        </pc:spChg>
        <pc:inkChg chg="add">
          <ac:chgData name="Stefan, Alexandra" userId="31e1a6b8-5232-42c3-b6d4-9595b200ff55" providerId="ADAL" clId="{327C603A-B74B-430E-98C3-1EFC5C7F1680}" dt="2023-11-14T17:38:59.350" v="307"/>
          <ac:inkMkLst>
            <pc:docMk/>
            <pc:sldMk cId="177259263" sldId="382"/>
            <ac:inkMk id="7" creationId="{596250E9-1E8A-2686-ACA2-25186F122A01}"/>
          </ac:inkMkLst>
        </pc:inkChg>
        <pc:cxnChg chg="add mod">
          <ac:chgData name="Stefan, Alexandra" userId="31e1a6b8-5232-42c3-b6d4-9595b200ff55" providerId="ADAL" clId="{327C603A-B74B-430E-98C3-1EFC5C7F1680}" dt="2023-11-13T23:57:43.350" v="271" actId="1035"/>
          <ac:cxnSpMkLst>
            <pc:docMk/>
            <pc:sldMk cId="177259263" sldId="382"/>
            <ac:cxnSpMk id="8" creationId="{F7CCE459-A431-E680-075A-8968817BE9C7}"/>
          </ac:cxnSpMkLst>
        </pc:cxnChg>
        <pc:cxnChg chg="add mod">
          <ac:chgData name="Stefan, Alexandra" userId="31e1a6b8-5232-42c3-b6d4-9595b200ff55" providerId="ADAL" clId="{327C603A-B74B-430E-98C3-1EFC5C7F1680}" dt="2023-11-13T23:57:49.750" v="277" actId="1036"/>
          <ac:cxnSpMkLst>
            <pc:docMk/>
            <pc:sldMk cId="177259263" sldId="382"/>
            <ac:cxnSpMk id="12" creationId="{B4BEFD32-F22F-162C-D628-359291ACFA77}"/>
          </ac:cxnSpMkLst>
        </pc:cxnChg>
        <pc:cxnChg chg="add mod">
          <ac:chgData name="Stefan, Alexandra" userId="31e1a6b8-5232-42c3-b6d4-9595b200ff55" providerId="ADAL" clId="{327C603A-B74B-430E-98C3-1EFC5C7F1680}" dt="2023-11-13T23:58:05.534" v="280" actId="14100"/>
          <ac:cxnSpMkLst>
            <pc:docMk/>
            <pc:sldMk cId="177259263" sldId="382"/>
            <ac:cxnSpMk id="13" creationId="{B494AC98-00E8-1B90-04FB-4B17E3073406}"/>
          </ac:cxnSpMkLst>
        </pc:cxnChg>
      </pc:sldChg>
      <pc:sldChg chg="addSp">
        <pc:chgData name="Stefan, Alexandra" userId="31e1a6b8-5232-42c3-b6d4-9595b200ff55" providerId="ADAL" clId="{327C603A-B74B-430E-98C3-1EFC5C7F1680}" dt="2023-11-14T17:38:59.350" v="307"/>
        <pc:sldMkLst>
          <pc:docMk/>
          <pc:sldMk cId="748076326" sldId="385"/>
        </pc:sldMkLst>
        <pc:inkChg chg="add">
          <ac:chgData name="Stefan, Alexandra" userId="31e1a6b8-5232-42c3-b6d4-9595b200ff55" providerId="ADAL" clId="{327C603A-B74B-430E-98C3-1EFC5C7F1680}" dt="2023-11-14T17:38:59.350" v="307"/>
          <ac:inkMkLst>
            <pc:docMk/>
            <pc:sldMk cId="748076326" sldId="385"/>
            <ac:inkMk id="9" creationId="{D5C6CB43-7816-7B3E-C142-10C8CC49E481}"/>
          </ac:inkMkLst>
        </pc:inkChg>
      </pc:sldChg>
      <pc:sldChg chg="addSp delSp modSp mod">
        <pc:chgData name="Stefan, Alexandra" userId="31e1a6b8-5232-42c3-b6d4-9595b200ff55" providerId="ADAL" clId="{327C603A-B74B-430E-98C3-1EFC5C7F1680}" dt="2023-11-14T17:08:36.753" v="305"/>
        <pc:sldMkLst>
          <pc:docMk/>
          <pc:sldMk cId="436944845" sldId="388"/>
        </pc:sldMkLst>
        <pc:spChg chg="mod">
          <ac:chgData name="Stefan, Alexandra" userId="31e1a6b8-5232-42c3-b6d4-9595b200ff55" providerId="ADAL" clId="{327C603A-B74B-430E-98C3-1EFC5C7F1680}" dt="2023-11-09T14:38:23.285" v="206" actId="255"/>
          <ac:spMkLst>
            <pc:docMk/>
            <pc:sldMk cId="436944845" sldId="388"/>
            <ac:spMk id="5" creationId="{00000000-0000-0000-0000-000000000000}"/>
          </ac:spMkLst>
        </pc:spChg>
        <pc:inkChg chg="del">
          <ac:chgData name="Stefan, Alexandra" userId="31e1a6b8-5232-42c3-b6d4-9595b200ff55" providerId="ADAL" clId="{327C603A-B74B-430E-98C3-1EFC5C7F1680}" dt="2023-11-07T14:46:20.591" v="6" actId="478"/>
          <ac:inkMkLst>
            <pc:docMk/>
            <pc:sldMk cId="436944845" sldId="388"/>
            <ac:inkMk id="6" creationId="{88443AEC-0441-41BC-9108-96C6E26D443F}"/>
          </ac:inkMkLst>
        </pc:inkChg>
        <pc:inkChg chg="add">
          <ac:chgData name="Stefan, Alexandra" userId="31e1a6b8-5232-42c3-b6d4-9595b200ff55" providerId="ADAL" clId="{327C603A-B74B-430E-98C3-1EFC5C7F1680}" dt="2023-11-14T17:08:36.753" v="305"/>
          <ac:inkMkLst>
            <pc:docMk/>
            <pc:sldMk cId="436944845" sldId="388"/>
            <ac:inkMk id="6" creationId="{E3371451-6BD0-1287-46A4-C7AE4799548D}"/>
          </ac:inkMkLst>
        </pc:inkChg>
      </pc:sldChg>
      <pc:sldChg chg="addSp delSp modSp mod">
        <pc:chgData name="Stefan, Alexandra" userId="31e1a6b8-5232-42c3-b6d4-9595b200ff55" providerId="ADAL" clId="{327C603A-B74B-430E-98C3-1EFC5C7F1680}" dt="2023-11-09T17:44:42.612" v="227"/>
        <pc:sldMkLst>
          <pc:docMk/>
          <pc:sldMk cId="1910494008" sldId="395"/>
        </pc:sldMkLst>
        <pc:spChg chg="mod">
          <ac:chgData name="Stefan, Alexandra" userId="31e1a6b8-5232-42c3-b6d4-9595b200ff55" providerId="ADAL" clId="{327C603A-B74B-430E-98C3-1EFC5C7F1680}" dt="2023-11-09T14:44:26.928" v="207" actId="6549"/>
          <ac:spMkLst>
            <pc:docMk/>
            <pc:sldMk cId="1910494008" sldId="395"/>
            <ac:spMk id="85" creationId="{00000000-0000-0000-0000-000000000000}"/>
          </ac:spMkLst>
        </pc:spChg>
        <pc:inkChg chg="add del">
          <ac:chgData name="Stefan, Alexandra" userId="31e1a6b8-5232-42c3-b6d4-9595b200ff55" providerId="ADAL" clId="{327C603A-B74B-430E-98C3-1EFC5C7F1680}" dt="2023-11-09T17:01:47.361" v="225" actId="478"/>
          <ac:inkMkLst>
            <pc:docMk/>
            <pc:sldMk cId="1910494008" sldId="395"/>
            <ac:inkMk id="3" creationId="{2D415652-92E2-E698-FE60-E5D1C424628C}"/>
          </ac:inkMkLst>
        </pc:inkChg>
        <pc:inkChg chg="add">
          <ac:chgData name="Stefan, Alexandra" userId="31e1a6b8-5232-42c3-b6d4-9595b200ff55" providerId="ADAL" clId="{327C603A-B74B-430E-98C3-1EFC5C7F1680}" dt="2023-11-09T17:31:07.655" v="226"/>
          <ac:inkMkLst>
            <pc:docMk/>
            <pc:sldMk cId="1910494008" sldId="395"/>
            <ac:inkMk id="17" creationId="{ACC7B337-2494-7C20-CD7E-E587F2528C88}"/>
          </ac:inkMkLst>
        </pc:inkChg>
        <pc:inkChg chg="add">
          <ac:chgData name="Stefan, Alexandra" userId="31e1a6b8-5232-42c3-b6d4-9595b200ff55" providerId="ADAL" clId="{327C603A-B74B-430E-98C3-1EFC5C7F1680}" dt="2023-11-09T17:44:42.612" v="227"/>
          <ac:inkMkLst>
            <pc:docMk/>
            <pc:sldMk cId="1910494008" sldId="395"/>
            <ac:inkMk id="23" creationId="{9BCD6653-01FD-BC56-4D1B-05CFBBDFC49E}"/>
          </ac:inkMkLst>
        </pc:inkChg>
        <pc:cxnChg chg="mod">
          <ac:chgData name="Stefan, Alexandra" userId="31e1a6b8-5232-42c3-b6d4-9595b200ff55" providerId="ADAL" clId="{327C603A-B74B-430E-98C3-1EFC5C7F1680}" dt="2023-11-09T14:45:06.864" v="211" actId="208"/>
          <ac:cxnSpMkLst>
            <pc:docMk/>
            <pc:sldMk cId="1910494008" sldId="395"/>
            <ac:cxnSpMk id="76" creationId="{00000000-0000-0000-0000-000000000000}"/>
          </ac:cxnSpMkLst>
        </pc:cxnChg>
        <pc:cxnChg chg="mod">
          <ac:chgData name="Stefan, Alexandra" userId="31e1a6b8-5232-42c3-b6d4-9595b200ff55" providerId="ADAL" clId="{327C603A-B74B-430E-98C3-1EFC5C7F1680}" dt="2023-11-09T14:45:09.670" v="212" actId="208"/>
          <ac:cxnSpMkLst>
            <pc:docMk/>
            <pc:sldMk cId="1910494008" sldId="395"/>
            <ac:cxnSpMk id="79" creationId="{00000000-0000-0000-0000-000000000000}"/>
          </ac:cxnSpMkLst>
        </pc:cxnChg>
        <pc:cxnChg chg="mod">
          <ac:chgData name="Stefan, Alexandra" userId="31e1a6b8-5232-42c3-b6d4-9595b200ff55" providerId="ADAL" clId="{327C603A-B74B-430E-98C3-1EFC5C7F1680}" dt="2023-11-09T14:44:41.922" v="209" actId="208"/>
          <ac:cxnSpMkLst>
            <pc:docMk/>
            <pc:sldMk cId="1910494008" sldId="395"/>
            <ac:cxnSpMk id="83" creationId="{00000000-0000-0000-0000-000000000000}"/>
          </ac:cxnSpMkLst>
        </pc:cxnChg>
      </pc:sldChg>
      <pc:sldChg chg="addSp delSp mod ord">
        <pc:chgData name="Stefan, Alexandra" userId="31e1a6b8-5232-42c3-b6d4-9595b200ff55" providerId="ADAL" clId="{327C603A-B74B-430E-98C3-1EFC5C7F1680}" dt="2023-11-09T17:01:43.027" v="224" actId="478"/>
        <pc:sldMkLst>
          <pc:docMk/>
          <pc:sldMk cId="1095703251" sldId="400"/>
        </pc:sldMkLst>
        <pc:inkChg chg="del">
          <ac:chgData name="Stefan, Alexandra" userId="31e1a6b8-5232-42c3-b6d4-9595b200ff55" providerId="ADAL" clId="{327C603A-B74B-430E-98C3-1EFC5C7F1680}" dt="2023-11-07T14:46:26.570" v="7" actId="478"/>
          <ac:inkMkLst>
            <pc:docMk/>
            <pc:sldMk cId="1095703251" sldId="400"/>
            <ac:inkMk id="5" creationId="{B1F4C738-7BC4-48EF-8838-83E9D74B7F73}"/>
          </ac:inkMkLst>
        </pc:inkChg>
        <pc:inkChg chg="add del">
          <ac:chgData name="Stefan, Alexandra" userId="31e1a6b8-5232-42c3-b6d4-9595b200ff55" providerId="ADAL" clId="{327C603A-B74B-430E-98C3-1EFC5C7F1680}" dt="2023-11-09T17:01:43.027" v="224" actId="478"/>
          <ac:inkMkLst>
            <pc:docMk/>
            <pc:sldMk cId="1095703251" sldId="400"/>
            <ac:inkMk id="5" creationId="{D8CA940E-C094-EFEC-79EF-8FAE77DEE5EB}"/>
          </ac:inkMkLst>
        </pc:inkChg>
      </pc:sldChg>
      <pc:sldChg chg="addSp delSp mod">
        <pc:chgData name="Stefan, Alexandra" userId="31e1a6b8-5232-42c3-b6d4-9595b200ff55" providerId="ADAL" clId="{327C603A-B74B-430E-98C3-1EFC5C7F1680}" dt="2023-11-14T17:38:59.350" v="307"/>
        <pc:sldMkLst>
          <pc:docMk/>
          <pc:sldMk cId="2131199701" sldId="405"/>
        </pc:sldMkLst>
        <pc:inkChg chg="add del">
          <ac:chgData name="Stefan, Alexandra" userId="31e1a6b8-5232-42c3-b6d4-9595b200ff55" providerId="ADAL" clId="{327C603A-B74B-430E-98C3-1EFC5C7F1680}" dt="2023-11-09T17:01:27.873" v="222" actId="478"/>
          <ac:inkMkLst>
            <pc:docMk/>
            <pc:sldMk cId="2131199701" sldId="405"/>
            <ac:inkMk id="23" creationId="{8CBB0ADF-5D85-9264-8EDD-AB2BF3416EE5}"/>
          </ac:inkMkLst>
        </pc:inkChg>
        <pc:inkChg chg="add">
          <ac:chgData name="Stefan, Alexandra" userId="31e1a6b8-5232-42c3-b6d4-9595b200ff55" providerId="ADAL" clId="{327C603A-B74B-430E-98C3-1EFC5C7F1680}" dt="2023-11-14T17:38:59.350" v="307"/>
          <ac:inkMkLst>
            <pc:docMk/>
            <pc:sldMk cId="2131199701" sldId="405"/>
            <ac:inkMk id="23" creationId="{F612E015-DFF8-6D6C-F9FE-4BFC46DE2F56}"/>
          </ac:inkMkLst>
        </pc:inkChg>
        <pc:inkChg chg="add del">
          <ac:chgData name="Stefan, Alexandra" userId="31e1a6b8-5232-42c3-b6d4-9595b200ff55" providerId="ADAL" clId="{327C603A-B74B-430E-98C3-1EFC5C7F1680}" dt="2023-11-13T23:53:28.919" v="228" actId="478"/>
          <ac:inkMkLst>
            <pc:docMk/>
            <pc:sldMk cId="2131199701" sldId="405"/>
            <ac:inkMk id="24" creationId="{44DF984C-2DD2-41FA-C391-8695B5E33FF1}"/>
          </ac:inkMkLst>
        </pc:inkChg>
      </pc:sldChg>
      <pc:sldChg chg="addSp delSp modSp mod">
        <pc:chgData name="Stefan, Alexandra" userId="31e1a6b8-5232-42c3-b6d4-9595b200ff55" providerId="ADAL" clId="{327C603A-B74B-430E-98C3-1EFC5C7F1680}" dt="2023-11-07T19:56:42.616" v="191" actId="20577"/>
        <pc:sldMkLst>
          <pc:docMk/>
          <pc:sldMk cId="3420008042" sldId="409"/>
        </pc:sldMkLst>
        <pc:spChg chg="mod">
          <ac:chgData name="Stefan, Alexandra" userId="31e1a6b8-5232-42c3-b6d4-9595b200ff55" providerId="ADAL" clId="{327C603A-B74B-430E-98C3-1EFC5C7F1680}" dt="2023-11-07T19:56:15.326" v="177" actId="20577"/>
          <ac:spMkLst>
            <pc:docMk/>
            <pc:sldMk cId="3420008042" sldId="409"/>
            <ac:spMk id="73" creationId="{00000000-0000-0000-0000-000000000000}"/>
          </ac:spMkLst>
        </pc:spChg>
        <pc:spChg chg="mod">
          <ac:chgData name="Stefan, Alexandra" userId="31e1a6b8-5232-42c3-b6d4-9595b200ff55" providerId="ADAL" clId="{327C603A-B74B-430E-98C3-1EFC5C7F1680}" dt="2023-11-07T19:56:11.919" v="175" actId="20577"/>
          <ac:spMkLst>
            <pc:docMk/>
            <pc:sldMk cId="3420008042" sldId="409"/>
            <ac:spMk id="78" creationId="{00000000-0000-0000-0000-000000000000}"/>
          </ac:spMkLst>
        </pc:spChg>
        <pc:spChg chg="mod">
          <ac:chgData name="Stefan, Alexandra" userId="31e1a6b8-5232-42c3-b6d4-9595b200ff55" providerId="ADAL" clId="{327C603A-B74B-430E-98C3-1EFC5C7F1680}" dt="2023-11-07T19:56:05.930" v="173" actId="20577"/>
          <ac:spMkLst>
            <pc:docMk/>
            <pc:sldMk cId="3420008042" sldId="409"/>
            <ac:spMk id="82" creationId="{00000000-0000-0000-0000-000000000000}"/>
          </ac:spMkLst>
        </pc:spChg>
        <pc:spChg chg="mod">
          <ac:chgData name="Stefan, Alexandra" userId="31e1a6b8-5232-42c3-b6d4-9595b200ff55" providerId="ADAL" clId="{327C603A-B74B-430E-98C3-1EFC5C7F1680}" dt="2023-11-07T19:56:18.966" v="178" actId="20577"/>
          <ac:spMkLst>
            <pc:docMk/>
            <pc:sldMk cId="3420008042" sldId="409"/>
            <ac:spMk id="86" creationId="{00000000-0000-0000-0000-000000000000}"/>
          </ac:spMkLst>
        </pc:spChg>
        <pc:spChg chg="mod">
          <ac:chgData name="Stefan, Alexandra" userId="31e1a6b8-5232-42c3-b6d4-9595b200ff55" providerId="ADAL" clId="{327C603A-B74B-430E-98C3-1EFC5C7F1680}" dt="2023-11-07T19:56:21.800" v="179" actId="6549"/>
          <ac:spMkLst>
            <pc:docMk/>
            <pc:sldMk cId="3420008042" sldId="409"/>
            <ac:spMk id="90" creationId="{00000000-0000-0000-0000-000000000000}"/>
          </ac:spMkLst>
        </pc:spChg>
        <pc:spChg chg="mod">
          <ac:chgData name="Stefan, Alexandra" userId="31e1a6b8-5232-42c3-b6d4-9595b200ff55" providerId="ADAL" clId="{327C603A-B74B-430E-98C3-1EFC5C7F1680}" dt="2023-11-07T19:56:26.302" v="181" actId="20577"/>
          <ac:spMkLst>
            <pc:docMk/>
            <pc:sldMk cId="3420008042" sldId="409"/>
            <ac:spMk id="102" creationId="{00000000-0000-0000-0000-000000000000}"/>
          </ac:spMkLst>
        </pc:spChg>
        <pc:spChg chg="mod">
          <ac:chgData name="Stefan, Alexandra" userId="31e1a6b8-5232-42c3-b6d4-9595b200ff55" providerId="ADAL" clId="{327C603A-B74B-430E-98C3-1EFC5C7F1680}" dt="2023-11-07T19:56:29.045" v="183" actId="20577"/>
          <ac:spMkLst>
            <pc:docMk/>
            <pc:sldMk cId="3420008042" sldId="409"/>
            <ac:spMk id="106" creationId="{00000000-0000-0000-0000-000000000000}"/>
          </ac:spMkLst>
        </pc:spChg>
        <pc:spChg chg="mod">
          <ac:chgData name="Stefan, Alexandra" userId="31e1a6b8-5232-42c3-b6d4-9595b200ff55" providerId="ADAL" clId="{327C603A-B74B-430E-98C3-1EFC5C7F1680}" dt="2023-11-07T19:56:33.971" v="185" actId="20577"/>
          <ac:spMkLst>
            <pc:docMk/>
            <pc:sldMk cId="3420008042" sldId="409"/>
            <ac:spMk id="110" creationId="{00000000-0000-0000-0000-000000000000}"/>
          </ac:spMkLst>
        </pc:spChg>
        <pc:spChg chg="mod">
          <ac:chgData name="Stefan, Alexandra" userId="31e1a6b8-5232-42c3-b6d4-9595b200ff55" providerId="ADAL" clId="{327C603A-B74B-430E-98C3-1EFC5C7F1680}" dt="2023-11-07T19:56:36.660" v="187" actId="20577"/>
          <ac:spMkLst>
            <pc:docMk/>
            <pc:sldMk cId="3420008042" sldId="409"/>
            <ac:spMk id="114" creationId="{00000000-0000-0000-0000-000000000000}"/>
          </ac:spMkLst>
        </pc:spChg>
        <pc:spChg chg="mod">
          <ac:chgData name="Stefan, Alexandra" userId="31e1a6b8-5232-42c3-b6d4-9595b200ff55" providerId="ADAL" clId="{327C603A-B74B-430E-98C3-1EFC5C7F1680}" dt="2023-11-07T19:56:40.035" v="189" actId="20577"/>
          <ac:spMkLst>
            <pc:docMk/>
            <pc:sldMk cId="3420008042" sldId="409"/>
            <ac:spMk id="118" creationId="{00000000-0000-0000-0000-000000000000}"/>
          </ac:spMkLst>
        </pc:spChg>
        <pc:spChg chg="mod">
          <ac:chgData name="Stefan, Alexandra" userId="31e1a6b8-5232-42c3-b6d4-9595b200ff55" providerId="ADAL" clId="{327C603A-B74B-430E-98C3-1EFC5C7F1680}" dt="2023-11-07T19:56:42.616" v="191" actId="20577"/>
          <ac:spMkLst>
            <pc:docMk/>
            <pc:sldMk cId="3420008042" sldId="409"/>
            <ac:spMk id="122" creationId="{00000000-0000-0000-0000-000000000000}"/>
          </ac:spMkLst>
        </pc:spChg>
        <pc:inkChg chg="add del">
          <ac:chgData name="Stefan, Alexandra" userId="31e1a6b8-5232-42c3-b6d4-9595b200ff55" providerId="ADAL" clId="{327C603A-B74B-430E-98C3-1EFC5C7F1680}" dt="2023-11-07T19:52:57.911" v="93" actId="478"/>
          <ac:inkMkLst>
            <pc:docMk/>
            <pc:sldMk cId="3420008042" sldId="409"/>
            <ac:inkMk id="3" creationId="{67320218-7119-24DA-33B6-ADF66B5593CC}"/>
          </ac:inkMkLst>
        </pc:inkChg>
      </pc:sldChg>
      <pc:sldChg chg="addSp delSp mod">
        <pc:chgData name="Stefan, Alexandra" userId="31e1a6b8-5232-42c3-b6d4-9595b200ff55" providerId="ADAL" clId="{327C603A-B74B-430E-98C3-1EFC5C7F1680}" dt="2023-11-09T17:31:07.655" v="226"/>
        <pc:sldMkLst>
          <pc:docMk/>
          <pc:sldMk cId="570057278" sldId="410"/>
        </pc:sldMkLst>
        <pc:inkChg chg="add del">
          <ac:chgData name="Stefan, Alexandra" userId="31e1a6b8-5232-42c3-b6d4-9595b200ff55" providerId="ADAL" clId="{327C603A-B74B-430E-98C3-1EFC5C7F1680}" dt="2023-11-09T17:01:18.983" v="220" actId="478"/>
          <ac:inkMkLst>
            <pc:docMk/>
            <pc:sldMk cId="570057278" sldId="410"/>
            <ac:inkMk id="6" creationId="{2D5CC3DF-7B0C-1509-11E9-831BC53F164E}"/>
          </ac:inkMkLst>
        </pc:inkChg>
        <pc:inkChg chg="del">
          <ac:chgData name="Stefan, Alexandra" userId="31e1a6b8-5232-42c3-b6d4-9595b200ff55" providerId="ADAL" clId="{327C603A-B74B-430E-98C3-1EFC5C7F1680}" dt="2023-11-07T14:45:55.580" v="1" actId="478"/>
          <ac:inkMkLst>
            <pc:docMk/>
            <pc:sldMk cId="570057278" sldId="410"/>
            <ac:inkMk id="6" creationId="{A4018E44-9405-4555-9DC2-4C68BA464742}"/>
          </ac:inkMkLst>
        </pc:inkChg>
        <pc:inkChg chg="add">
          <ac:chgData name="Stefan, Alexandra" userId="31e1a6b8-5232-42c3-b6d4-9595b200ff55" providerId="ADAL" clId="{327C603A-B74B-430E-98C3-1EFC5C7F1680}" dt="2023-11-09T17:31:07.655" v="226"/>
          <ac:inkMkLst>
            <pc:docMk/>
            <pc:sldMk cId="570057278" sldId="410"/>
            <ac:inkMk id="9" creationId="{A9FFB65D-0371-A78C-E5CF-29CED00384C7}"/>
          </ac:inkMkLst>
        </pc:inkChg>
      </pc:sldChg>
      <pc:sldChg chg="addSp delSp mod">
        <pc:chgData name="Stefan, Alexandra" userId="31e1a6b8-5232-42c3-b6d4-9595b200ff55" providerId="ADAL" clId="{327C603A-B74B-430E-98C3-1EFC5C7F1680}" dt="2023-11-14T17:11:00.474" v="306"/>
        <pc:sldMkLst>
          <pc:docMk/>
          <pc:sldMk cId="3808206396" sldId="418"/>
        </pc:sldMkLst>
        <pc:inkChg chg="add">
          <ac:chgData name="Stefan, Alexandra" userId="31e1a6b8-5232-42c3-b6d4-9595b200ff55" providerId="ADAL" clId="{327C603A-B74B-430E-98C3-1EFC5C7F1680}" dt="2023-11-14T17:11:00.474" v="306"/>
          <ac:inkMkLst>
            <pc:docMk/>
            <pc:sldMk cId="3808206396" sldId="418"/>
            <ac:inkMk id="13" creationId="{AC55B626-520D-3C41-99CA-1370F08CCA46}"/>
          </ac:inkMkLst>
        </pc:inkChg>
        <pc:inkChg chg="add del">
          <ac:chgData name="Stefan, Alexandra" userId="31e1a6b8-5232-42c3-b6d4-9595b200ff55" providerId="ADAL" clId="{327C603A-B74B-430E-98C3-1EFC5C7F1680}" dt="2023-11-09T17:01:37.564" v="223" actId="478"/>
          <ac:inkMkLst>
            <pc:docMk/>
            <pc:sldMk cId="3808206396" sldId="418"/>
            <ac:inkMk id="13" creationId="{FFA40570-01DA-3233-C0CC-D2FABD02219A}"/>
          </ac:inkMkLst>
        </pc:inkChg>
        <pc:inkChg chg="add">
          <ac:chgData name="Stefan, Alexandra" userId="31e1a6b8-5232-42c3-b6d4-9595b200ff55" providerId="ADAL" clId="{327C603A-B74B-430E-98C3-1EFC5C7F1680}" dt="2023-11-09T17:31:07.655" v="226"/>
          <ac:inkMkLst>
            <pc:docMk/>
            <pc:sldMk cId="3808206396" sldId="418"/>
            <ac:inkMk id="14" creationId="{FA3075B4-C66F-064A-29BA-AA71151B604C}"/>
          </ac:inkMkLst>
        </pc:inkChg>
        <pc:inkChg chg="add">
          <ac:chgData name="Stefan, Alexandra" userId="31e1a6b8-5232-42c3-b6d4-9595b200ff55" providerId="ADAL" clId="{327C603A-B74B-430E-98C3-1EFC5C7F1680}" dt="2023-11-09T17:44:42.612" v="227"/>
          <ac:inkMkLst>
            <pc:docMk/>
            <pc:sldMk cId="3808206396" sldId="418"/>
            <ac:inkMk id="16" creationId="{1FAA0E54-777B-F50E-43A3-7D176F2705C3}"/>
          </ac:inkMkLst>
        </pc:inkChg>
      </pc:sldChg>
      <pc:sldChg chg="addSp delSp mod">
        <pc:chgData name="Stefan, Alexandra" userId="31e1a6b8-5232-42c3-b6d4-9595b200ff55" providerId="ADAL" clId="{327C603A-B74B-430E-98C3-1EFC5C7F1680}" dt="2023-11-07T19:52:38.004" v="87" actId="478"/>
        <pc:sldMkLst>
          <pc:docMk/>
          <pc:sldMk cId="1418763993" sldId="420"/>
        </pc:sldMkLst>
        <pc:inkChg chg="add del">
          <ac:chgData name="Stefan, Alexandra" userId="31e1a6b8-5232-42c3-b6d4-9595b200ff55" providerId="ADAL" clId="{327C603A-B74B-430E-98C3-1EFC5C7F1680}" dt="2023-11-07T19:52:38.004" v="87" actId="478"/>
          <ac:inkMkLst>
            <pc:docMk/>
            <pc:sldMk cId="1418763993" sldId="420"/>
            <ac:inkMk id="17" creationId="{42515A46-6CFE-5D5F-D04D-B481915040D1}"/>
          </ac:inkMkLst>
        </pc:inkChg>
      </pc:sldChg>
      <pc:sldChg chg="addSp delSp mod">
        <pc:chgData name="Stefan, Alexandra" userId="31e1a6b8-5232-42c3-b6d4-9595b200ff55" providerId="ADAL" clId="{327C603A-B74B-430E-98C3-1EFC5C7F1680}" dt="2023-11-07T19:52:40.527" v="88" actId="478"/>
        <pc:sldMkLst>
          <pc:docMk/>
          <pc:sldMk cId="1543014158" sldId="421"/>
        </pc:sldMkLst>
        <pc:inkChg chg="add del">
          <ac:chgData name="Stefan, Alexandra" userId="31e1a6b8-5232-42c3-b6d4-9595b200ff55" providerId="ADAL" clId="{327C603A-B74B-430E-98C3-1EFC5C7F1680}" dt="2023-11-07T17:01:41.352" v="67" actId="478"/>
          <ac:inkMkLst>
            <pc:docMk/>
            <pc:sldMk cId="1543014158" sldId="421"/>
            <ac:inkMk id="35" creationId="{B8CFABC6-B218-E509-733C-82F388197802}"/>
          </ac:inkMkLst>
        </pc:inkChg>
        <pc:inkChg chg="add del">
          <ac:chgData name="Stefan, Alexandra" userId="31e1a6b8-5232-42c3-b6d4-9595b200ff55" providerId="ADAL" clId="{327C603A-B74B-430E-98C3-1EFC5C7F1680}" dt="2023-11-07T19:52:40.527" v="88" actId="478"/>
          <ac:inkMkLst>
            <pc:docMk/>
            <pc:sldMk cId="1543014158" sldId="421"/>
            <ac:inkMk id="39" creationId="{603612DC-6A7C-DAE0-5EF0-E4798AD5D9E2}"/>
          </ac:inkMkLst>
        </pc:inkChg>
      </pc:sldChg>
      <pc:sldChg chg="addSp delSp modSp mod">
        <pc:chgData name="Stefan, Alexandra" userId="31e1a6b8-5232-42c3-b6d4-9595b200ff55" providerId="ADAL" clId="{327C603A-B74B-430E-98C3-1EFC5C7F1680}" dt="2023-11-07T19:55:38.968" v="169" actId="20577"/>
        <pc:sldMkLst>
          <pc:docMk/>
          <pc:sldMk cId="125620441" sldId="426"/>
        </pc:sldMkLst>
        <pc:spChg chg="mod">
          <ac:chgData name="Stefan, Alexandra" userId="31e1a6b8-5232-42c3-b6d4-9595b200ff55" providerId="ADAL" clId="{327C603A-B74B-430E-98C3-1EFC5C7F1680}" dt="2023-11-07T19:55:38.968" v="169" actId="20577"/>
          <ac:spMkLst>
            <pc:docMk/>
            <pc:sldMk cId="125620441" sldId="426"/>
            <ac:spMk id="3" creationId="{00000000-0000-0000-0000-000000000000}"/>
          </ac:spMkLst>
        </pc:spChg>
        <pc:spChg chg="mod">
          <ac:chgData name="Stefan, Alexandra" userId="31e1a6b8-5232-42c3-b6d4-9595b200ff55" providerId="ADAL" clId="{327C603A-B74B-430E-98C3-1EFC5C7F1680}" dt="2023-11-07T19:55:12.015" v="129" actId="6549"/>
          <ac:spMkLst>
            <pc:docMk/>
            <pc:sldMk cId="125620441" sldId="426"/>
            <ac:spMk id="12" creationId="{00000000-0000-0000-0000-000000000000}"/>
          </ac:spMkLst>
        </pc:spChg>
        <pc:spChg chg="mod">
          <ac:chgData name="Stefan, Alexandra" userId="31e1a6b8-5232-42c3-b6d4-9595b200ff55" providerId="ADAL" clId="{327C603A-B74B-430E-98C3-1EFC5C7F1680}" dt="2023-11-07T19:55:08.790" v="128" actId="6549"/>
          <ac:spMkLst>
            <pc:docMk/>
            <pc:sldMk cId="125620441" sldId="426"/>
            <ac:spMk id="16" creationId="{00000000-0000-0000-0000-000000000000}"/>
          </ac:spMkLst>
        </pc:spChg>
        <pc:spChg chg="mod">
          <ac:chgData name="Stefan, Alexandra" userId="31e1a6b8-5232-42c3-b6d4-9595b200ff55" providerId="ADAL" clId="{327C603A-B74B-430E-98C3-1EFC5C7F1680}" dt="2023-11-07T19:55:06.341" v="127" actId="20577"/>
          <ac:spMkLst>
            <pc:docMk/>
            <pc:sldMk cId="125620441" sldId="426"/>
            <ac:spMk id="20" creationId="{00000000-0000-0000-0000-000000000000}"/>
          </ac:spMkLst>
        </pc:spChg>
        <pc:inkChg chg="del">
          <ac:chgData name="Stefan, Alexandra" userId="31e1a6b8-5232-42c3-b6d4-9595b200ff55" providerId="ADAL" clId="{327C603A-B74B-430E-98C3-1EFC5C7F1680}" dt="2023-11-07T14:45:49.283" v="0" actId="478"/>
          <ac:inkMkLst>
            <pc:docMk/>
            <pc:sldMk cId="125620441" sldId="426"/>
            <ac:inkMk id="64" creationId="{0694AF12-AC33-4C33-89F4-32280F96E74D}"/>
          </ac:inkMkLst>
        </pc:inkChg>
        <pc:inkChg chg="add del">
          <ac:chgData name="Stefan, Alexandra" userId="31e1a6b8-5232-42c3-b6d4-9595b200ff55" providerId="ADAL" clId="{327C603A-B74B-430E-98C3-1EFC5C7F1680}" dt="2023-11-07T17:02:02.439" v="72" actId="478"/>
          <ac:inkMkLst>
            <pc:docMk/>
            <pc:sldMk cId="125620441" sldId="426"/>
            <ac:inkMk id="64" creationId="{311A7337-25F7-76C4-F12B-B7233EF44684}"/>
          </ac:inkMkLst>
        </pc:inkChg>
        <pc:inkChg chg="add del">
          <ac:chgData name="Stefan, Alexandra" userId="31e1a6b8-5232-42c3-b6d4-9595b200ff55" providerId="ADAL" clId="{327C603A-B74B-430E-98C3-1EFC5C7F1680}" dt="2023-11-07T19:53:00.629" v="94" actId="478"/>
          <ac:inkMkLst>
            <pc:docMk/>
            <pc:sldMk cId="125620441" sldId="426"/>
            <ac:inkMk id="65" creationId="{AF2A712E-64F5-DDB9-81E4-B914DC6829BA}"/>
          </ac:inkMkLst>
        </pc:inkChg>
      </pc:sldChg>
      <pc:sldChg chg="addSp delSp mod">
        <pc:chgData name="Stefan, Alexandra" userId="31e1a6b8-5232-42c3-b6d4-9595b200ff55" providerId="ADAL" clId="{327C603A-B74B-430E-98C3-1EFC5C7F1680}" dt="2023-11-07T19:52:54.889" v="92" actId="478"/>
        <pc:sldMkLst>
          <pc:docMk/>
          <pc:sldMk cId="2724296547" sldId="428"/>
        </pc:sldMkLst>
        <pc:inkChg chg="add del">
          <ac:chgData name="Stefan, Alexandra" userId="31e1a6b8-5232-42c3-b6d4-9595b200ff55" providerId="ADAL" clId="{327C603A-B74B-430E-98C3-1EFC5C7F1680}" dt="2023-11-07T17:01:56.373" v="71" actId="478"/>
          <ac:inkMkLst>
            <pc:docMk/>
            <pc:sldMk cId="2724296547" sldId="428"/>
            <ac:inkMk id="6" creationId="{0B671DF5-237A-4286-74AC-15C7D8199136}"/>
          </ac:inkMkLst>
        </pc:inkChg>
        <pc:inkChg chg="add del">
          <ac:chgData name="Stefan, Alexandra" userId="31e1a6b8-5232-42c3-b6d4-9595b200ff55" providerId="ADAL" clId="{327C603A-B74B-430E-98C3-1EFC5C7F1680}" dt="2023-11-07T19:52:54.889" v="92" actId="478"/>
          <ac:inkMkLst>
            <pc:docMk/>
            <pc:sldMk cId="2724296547" sldId="428"/>
            <ac:inkMk id="7" creationId="{77FB0D76-B516-2894-DA94-E03B578F549A}"/>
          </ac:inkMkLst>
        </pc:inkChg>
      </pc:sldChg>
      <pc:sldChg chg="addSp delSp mod">
        <pc:chgData name="Stefan, Alexandra" userId="31e1a6b8-5232-42c3-b6d4-9595b200ff55" providerId="ADAL" clId="{327C603A-B74B-430E-98C3-1EFC5C7F1680}" dt="2023-11-07T19:52:49.648" v="91" actId="478"/>
        <pc:sldMkLst>
          <pc:docMk/>
          <pc:sldMk cId="3080518207" sldId="429"/>
        </pc:sldMkLst>
        <pc:inkChg chg="add del">
          <ac:chgData name="Stefan, Alexandra" userId="31e1a6b8-5232-42c3-b6d4-9595b200ff55" providerId="ADAL" clId="{327C603A-B74B-430E-98C3-1EFC5C7F1680}" dt="2023-11-07T17:01:53.262" v="70" actId="478"/>
          <ac:inkMkLst>
            <pc:docMk/>
            <pc:sldMk cId="3080518207" sldId="429"/>
            <ac:inkMk id="6" creationId="{B097E675-7C75-06CF-E3AB-F2C50E7A3EC1}"/>
          </ac:inkMkLst>
        </pc:inkChg>
        <pc:inkChg chg="add del">
          <ac:chgData name="Stefan, Alexandra" userId="31e1a6b8-5232-42c3-b6d4-9595b200ff55" providerId="ADAL" clId="{327C603A-B74B-430E-98C3-1EFC5C7F1680}" dt="2023-11-07T19:52:46.560" v="90" actId="478"/>
          <ac:inkMkLst>
            <pc:docMk/>
            <pc:sldMk cId="3080518207" sldId="429"/>
            <ac:inkMk id="8" creationId="{18385D62-F84F-26BD-B56A-C1AB203B79FD}"/>
          </ac:inkMkLst>
        </pc:inkChg>
        <pc:inkChg chg="add del">
          <ac:chgData name="Stefan, Alexandra" userId="31e1a6b8-5232-42c3-b6d4-9595b200ff55" providerId="ADAL" clId="{327C603A-B74B-430E-98C3-1EFC5C7F1680}" dt="2023-11-07T19:52:49.648" v="91" actId="478"/>
          <ac:inkMkLst>
            <pc:docMk/>
            <pc:sldMk cId="3080518207" sldId="429"/>
            <ac:inkMk id="9" creationId="{79550586-F697-D397-2B00-83034D82C962}"/>
          </ac:inkMkLst>
        </pc:inkChg>
      </pc:sldChg>
      <pc:sldChg chg="delSp mod">
        <pc:chgData name="Stefan, Alexandra" userId="31e1a6b8-5232-42c3-b6d4-9595b200ff55" providerId="ADAL" clId="{327C603A-B74B-430E-98C3-1EFC5C7F1680}" dt="2023-11-07T14:46:35.712" v="8" actId="478"/>
        <pc:sldMkLst>
          <pc:docMk/>
          <pc:sldMk cId="1135348254" sldId="437"/>
        </pc:sldMkLst>
        <pc:inkChg chg="del">
          <ac:chgData name="Stefan, Alexandra" userId="31e1a6b8-5232-42c3-b6d4-9595b200ff55" providerId="ADAL" clId="{327C603A-B74B-430E-98C3-1EFC5C7F1680}" dt="2023-11-07T14:46:35.712" v="8" actId="478"/>
          <ac:inkMkLst>
            <pc:docMk/>
            <pc:sldMk cId="1135348254" sldId="437"/>
            <ac:inkMk id="2" creationId="{DECCE140-2347-4E6F-B624-C550719E46BD}"/>
          </ac:inkMkLst>
        </pc:inkChg>
      </pc:sldChg>
      <pc:sldChg chg="addSp delSp modSp mod">
        <pc:chgData name="Stefan, Alexandra" userId="31e1a6b8-5232-42c3-b6d4-9595b200ff55" providerId="ADAL" clId="{327C603A-B74B-430E-98C3-1EFC5C7F1680}" dt="2023-11-07T19:53:45.474" v="122" actId="478"/>
        <pc:sldMkLst>
          <pc:docMk/>
          <pc:sldMk cId="2907612925" sldId="441"/>
        </pc:sldMkLst>
        <pc:spChg chg="mod">
          <ac:chgData name="Stefan, Alexandra" userId="31e1a6b8-5232-42c3-b6d4-9595b200ff55" providerId="ADAL" clId="{327C603A-B74B-430E-98C3-1EFC5C7F1680}" dt="2023-11-07T19:53:29.075" v="108" actId="20577"/>
          <ac:spMkLst>
            <pc:docMk/>
            <pc:sldMk cId="2907612925" sldId="441"/>
            <ac:spMk id="20" creationId="{2EF3D36B-85FB-4EED-AF96-C220875366F4}"/>
          </ac:spMkLst>
        </pc:spChg>
        <pc:inkChg chg="add del">
          <ac:chgData name="Stefan, Alexandra" userId="31e1a6b8-5232-42c3-b6d4-9595b200ff55" providerId="ADAL" clId="{327C603A-B74B-430E-98C3-1EFC5C7F1680}" dt="2023-11-07T19:53:32.151" v="109" actId="478"/>
          <ac:inkMkLst>
            <pc:docMk/>
            <pc:sldMk cId="2907612925" sldId="441"/>
            <ac:inkMk id="3" creationId="{5FFE01FD-8AD9-FD75-F366-BF5635992429}"/>
          </ac:inkMkLst>
        </pc:inkChg>
        <pc:inkChg chg="add del">
          <ac:chgData name="Stefan, Alexandra" userId="31e1a6b8-5232-42c3-b6d4-9595b200ff55" providerId="ADAL" clId="{327C603A-B74B-430E-98C3-1EFC5C7F1680}" dt="2023-11-07T19:53:41.740" v="118" actId="478"/>
          <ac:inkMkLst>
            <pc:docMk/>
            <pc:sldMk cId="2907612925" sldId="441"/>
            <ac:inkMk id="17" creationId="{3882BFE7-2CF9-C204-8F8A-F5A1F55F7572}"/>
          </ac:inkMkLst>
        </pc:inkChg>
        <pc:inkChg chg="add del">
          <ac:chgData name="Stefan, Alexandra" userId="31e1a6b8-5232-42c3-b6d4-9595b200ff55" providerId="ADAL" clId="{327C603A-B74B-430E-98C3-1EFC5C7F1680}" dt="2023-11-07T19:53:26.187" v="106" actId="478"/>
          <ac:inkMkLst>
            <pc:docMk/>
            <pc:sldMk cId="2907612925" sldId="441"/>
            <ac:inkMk id="18" creationId="{3EE6EB54-5016-2331-3FC6-33F91A7E26D6}"/>
          </ac:inkMkLst>
        </pc:inkChg>
        <pc:inkChg chg="add del">
          <ac:chgData name="Stefan, Alexandra" userId="31e1a6b8-5232-42c3-b6d4-9595b200ff55" providerId="ADAL" clId="{327C603A-B74B-430E-98C3-1EFC5C7F1680}" dt="2023-11-07T19:53:43.123" v="119" actId="478"/>
          <ac:inkMkLst>
            <pc:docMk/>
            <pc:sldMk cId="2907612925" sldId="441"/>
            <ac:inkMk id="37" creationId="{07BFE969-3DF1-FE9E-11FC-659BEB3D5791}"/>
          </ac:inkMkLst>
        </pc:inkChg>
        <pc:inkChg chg="add del">
          <ac:chgData name="Stefan, Alexandra" userId="31e1a6b8-5232-42c3-b6d4-9595b200ff55" providerId="ADAL" clId="{327C603A-B74B-430E-98C3-1EFC5C7F1680}" dt="2023-11-07T19:53:25.535" v="105" actId="478"/>
          <ac:inkMkLst>
            <pc:docMk/>
            <pc:sldMk cId="2907612925" sldId="441"/>
            <ac:inkMk id="39" creationId="{500D7FF7-B7F2-9BF5-B3DA-5A044232390D}"/>
          </ac:inkMkLst>
        </pc:inkChg>
        <pc:inkChg chg="add del">
          <ac:chgData name="Stefan, Alexandra" userId="31e1a6b8-5232-42c3-b6d4-9595b200ff55" providerId="ADAL" clId="{327C603A-B74B-430E-98C3-1EFC5C7F1680}" dt="2023-11-07T19:53:40.576" v="117" actId="478"/>
          <ac:inkMkLst>
            <pc:docMk/>
            <pc:sldMk cId="2907612925" sldId="441"/>
            <ac:inkMk id="41" creationId="{490C4523-F4A3-D8F9-338A-59C9998CFE34}"/>
          </ac:inkMkLst>
        </pc:inkChg>
        <pc:inkChg chg="add del">
          <ac:chgData name="Stefan, Alexandra" userId="31e1a6b8-5232-42c3-b6d4-9595b200ff55" providerId="ADAL" clId="{327C603A-B74B-430E-98C3-1EFC5C7F1680}" dt="2023-11-07T19:53:34.778" v="112" actId="478"/>
          <ac:inkMkLst>
            <pc:docMk/>
            <pc:sldMk cId="2907612925" sldId="441"/>
            <ac:inkMk id="43" creationId="{E0647206-DF81-BB27-0082-403748F6D81C}"/>
          </ac:inkMkLst>
        </pc:inkChg>
        <pc:inkChg chg="add del">
          <ac:chgData name="Stefan, Alexandra" userId="31e1a6b8-5232-42c3-b6d4-9595b200ff55" providerId="ADAL" clId="{327C603A-B74B-430E-98C3-1EFC5C7F1680}" dt="2023-11-07T19:53:22.229" v="102" actId="478"/>
          <ac:inkMkLst>
            <pc:docMk/>
            <pc:sldMk cId="2907612925" sldId="441"/>
            <ac:inkMk id="44" creationId="{09F93512-25A8-9546-ACB5-14F6F0CCB36E}"/>
          </ac:inkMkLst>
        </pc:inkChg>
        <pc:inkChg chg="add del">
          <ac:chgData name="Stefan, Alexandra" userId="31e1a6b8-5232-42c3-b6d4-9595b200ff55" providerId="ADAL" clId="{327C603A-B74B-430E-98C3-1EFC5C7F1680}" dt="2023-11-07T19:53:38.096" v="115" actId="478"/>
          <ac:inkMkLst>
            <pc:docMk/>
            <pc:sldMk cId="2907612925" sldId="441"/>
            <ac:inkMk id="45" creationId="{3C260288-E7FE-12F2-AD79-819567FE1BE4}"/>
          </ac:inkMkLst>
        </pc:inkChg>
        <pc:inkChg chg="add del">
          <ac:chgData name="Stefan, Alexandra" userId="31e1a6b8-5232-42c3-b6d4-9595b200ff55" providerId="ADAL" clId="{327C603A-B74B-430E-98C3-1EFC5C7F1680}" dt="2023-11-07T19:53:39.345" v="116" actId="478"/>
          <ac:inkMkLst>
            <pc:docMk/>
            <pc:sldMk cId="2907612925" sldId="441"/>
            <ac:inkMk id="46" creationId="{CDBED242-BC7B-3536-4114-FCDD06F0BE44}"/>
          </ac:inkMkLst>
        </pc:inkChg>
        <pc:inkChg chg="add del">
          <ac:chgData name="Stefan, Alexandra" userId="31e1a6b8-5232-42c3-b6d4-9595b200ff55" providerId="ADAL" clId="{327C603A-B74B-430E-98C3-1EFC5C7F1680}" dt="2023-11-07T19:53:37.345" v="114" actId="478"/>
          <ac:inkMkLst>
            <pc:docMk/>
            <pc:sldMk cId="2907612925" sldId="441"/>
            <ac:inkMk id="47" creationId="{896D629B-A35F-3B46-7E58-1978AA9DE39A}"/>
          </ac:inkMkLst>
        </pc:inkChg>
        <pc:inkChg chg="add del">
          <ac:chgData name="Stefan, Alexandra" userId="31e1a6b8-5232-42c3-b6d4-9595b200ff55" providerId="ADAL" clId="{327C603A-B74B-430E-98C3-1EFC5C7F1680}" dt="2023-11-07T19:53:36.211" v="113" actId="478"/>
          <ac:inkMkLst>
            <pc:docMk/>
            <pc:sldMk cId="2907612925" sldId="441"/>
            <ac:inkMk id="48" creationId="{29F730F8-60C2-3F87-9C96-075C0BC36C89}"/>
          </ac:inkMkLst>
        </pc:inkChg>
        <pc:inkChg chg="add del">
          <ac:chgData name="Stefan, Alexandra" userId="31e1a6b8-5232-42c3-b6d4-9595b200ff55" providerId="ADAL" clId="{327C603A-B74B-430E-98C3-1EFC5C7F1680}" dt="2023-11-07T17:02:33.228" v="79" actId="478"/>
          <ac:inkMkLst>
            <pc:docMk/>
            <pc:sldMk cId="2907612925" sldId="441"/>
            <ac:inkMk id="50" creationId="{6FFA6701-7A53-BF59-5BDD-BF45FFC3BE9C}"/>
          </ac:inkMkLst>
        </pc:inkChg>
        <pc:inkChg chg="add del">
          <ac:chgData name="Stefan, Alexandra" userId="31e1a6b8-5232-42c3-b6d4-9595b200ff55" providerId="ADAL" clId="{327C603A-B74B-430E-98C3-1EFC5C7F1680}" dt="2023-11-07T19:53:33.975" v="111" actId="478"/>
          <ac:inkMkLst>
            <pc:docMk/>
            <pc:sldMk cId="2907612925" sldId="441"/>
            <ac:inkMk id="52" creationId="{84A203BD-4A16-463E-2980-53B8C5ACFA1E}"/>
          </ac:inkMkLst>
        </pc:inkChg>
        <pc:inkChg chg="add del">
          <ac:chgData name="Stefan, Alexandra" userId="31e1a6b8-5232-42c3-b6d4-9595b200ff55" providerId="ADAL" clId="{327C603A-B74B-430E-98C3-1EFC5C7F1680}" dt="2023-11-07T19:53:32.977" v="110" actId="478"/>
          <ac:inkMkLst>
            <pc:docMk/>
            <pc:sldMk cId="2907612925" sldId="441"/>
            <ac:inkMk id="53" creationId="{39C80AF9-03FB-282A-B1CA-46C246AB9FC8}"/>
          </ac:inkMkLst>
        </pc:inkChg>
        <pc:inkChg chg="add del">
          <ac:chgData name="Stefan, Alexandra" userId="31e1a6b8-5232-42c3-b6d4-9595b200ff55" providerId="ADAL" clId="{327C603A-B74B-430E-98C3-1EFC5C7F1680}" dt="2023-11-07T19:53:19.353" v="100" actId="478"/>
          <ac:inkMkLst>
            <pc:docMk/>
            <pc:sldMk cId="2907612925" sldId="441"/>
            <ac:inkMk id="54" creationId="{DCB6E2B5-9195-8FB0-F1B0-77A89FFB3707}"/>
          </ac:inkMkLst>
        </pc:inkChg>
        <pc:inkChg chg="add del">
          <ac:chgData name="Stefan, Alexandra" userId="31e1a6b8-5232-42c3-b6d4-9595b200ff55" providerId="ADAL" clId="{327C603A-B74B-430E-98C3-1EFC5C7F1680}" dt="2023-11-07T19:53:18.669" v="99" actId="478"/>
          <ac:inkMkLst>
            <pc:docMk/>
            <pc:sldMk cId="2907612925" sldId="441"/>
            <ac:inkMk id="55" creationId="{4F725B6D-D219-EC88-F7D9-895424CC7556}"/>
          </ac:inkMkLst>
        </pc:inkChg>
        <pc:inkChg chg="add del">
          <ac:chgData name="Stefan, Alexandra" userId="31e1a6b8-5232-42c3-b6d4-9595b200ff55" providerId="ADAL" clId="{327C603A-B74B-430E-98C3-1EFC5C7F1680}" dt="2023-11-07T19:53:17.986" v="98" actId="478"/>
          <ac:inkMkLst>
            <pc:docMk/>
            <pc:sldMk cId="2907612925" sldId="441"/>
            <ac:inkMk id="56" creationId="{15190FA8-7631-F600-B183-C938BE033B3C}"/>
          </ac:inkMkLst>
        </pc:inkChg>
        <pc:inkChg chg="add del">
          <ac:chgData name="Stefan, Alexandra" userId="31e1a6b8-5232-42c3-b6d4-9595b200ff55" providerId="ADAL" clId="{327C603A-B74B-430E-98C3-1EFC5C7F1680}" dt="2023-11-07T19:53:24.603" v="104" actId="478"/>
          <ac:inkMkLst>
            <pc:docMk/>
            <pc:sldMk cId="2907612925" sldId="441"/>
            <ac:inkMk id="57" creationId="{B72892C7-A6F8-FC39-6B5B-E218FC7D7620}"/>
          </ac:inkMkLst>
        </pc:inkChg>
        <pc:inkChg chg="add del mod">
          <ac:chgData name="Stefan, Alexandra" userId="31e1a6b8-5232-42c3-b6d4-9595b200ff55" providerId="ADAL" clId="{327C603A-B74B-430E-98C3-1EFC5C7F1680}" dt="2023-11-07T19:53:23.004" v="103" actId="478"/>
          <ac:inkMkLst>
            <pc:docMk/>
            <pc:sldMk cId="2907612925" sldId="441"/>
            <ac:inkMk id="58" creationId="{A6C45D83-4A14-F7A8-C38B-C8568132568D}"/>
          </ac:inkMkLst>
        </pc:inkChg>
        <pc:inkChg chg="add del">
          <ac:chgData name="Stefan, Alexandra" userId="31e1a6b8-5232-42c3-b6d4-9595b200ff55" providerId="ADAL" clId="{327C603A-B74B-430E-98C3-1EFC5C7F1680}" dt="2023-11-07T19:53:43.943" v="120" actId="478"/>
          <ac:inkMkLst>
            <pc:docMk/>
            <pc:sldMk cId="2907612925" sldId="441"/>
            <ac:inkMk id="59" creationId="{6CD6D3F1-3738-ABE7-5066-53E1F27B82D3}"/>
          </ac:inkMkLst>
        </pc:inkChg>
        <pc:inkChg chg="add del">
          <ac:chgData name="Stefan, Alexandra" userId="31e1a6b8-5232-42c3-b6d4-9595b200ff55" providerId="ADAL" clId="{327C603A-B74B-430E-98C3-1EFC5C7F1680}" dt="2023-11-07T19:53:44.494" v="121" actId="478"/>
          <ac:inkMkLst>
            <pc:docMk/>
            <pc:sldMk cId="2907612925" sldId="441"/>
            <ac:inkMk id="60" creationId="{4273B6CD-C1D3-9ECA-1061-A73D9EBA6CEB}"/>
          </ac:inkMkLst>
        </pc:inkChg>
        <pc:inkChg chg="add del">
          <ac:chgData name="Stefan, Alexandra" userId="31e1a6b8-5232-42c3-b6d4-9595b200ff55" providerId="ADAL" clId="{327C603A-B74B-430E-98C3-1EFC5C7F1680}" dt="2023-11-07T19:53:45.474" v="122" actId="478"/>
          <ac:inkMkLst>
            <pc:docMk/>
            <pc:sldMk cId="2907612925" sldId="441"/>
            <ac:inkMk id="62" creationId="{7C8BE89C-A327-E354-E4D1-B76025CAF27D}"/>
          </ac:inkMkLst>
        </pc:inkChg>
        <pc:inkChg chg="add del">
          <ac:chgData name="Stefan, Alexandra" userId="31e1a6b8-5232-42c3-b6d4-9595b200ff55" providerId="ADAL" clId="{327C603A-B74B-430E-98C3-1EFC5C7F1680}" dt="2023-11-07T17:02:12.752" v="73" actId="478"/>
          <ac:inkMkLst>
            <pc:docMk/>
            <pc:sldMk cId="2907612925" sldId="441"/>
            <ac:inkMk id="63" creationId="{04E14727-89E1-0F2E-9D47-CF9CF5A689F8}"/>
          </ac:inkMkLst>
        </pc:inkChg>
        <pc:inkChg chg="add del">
          <ac:chgData name="Stefan, Alexandra" userId="31e1a6b8-5232-42c3-b6d4-9595b200ff55" providerId="ADAL" clId="{327C603A-B74B-430E-98C3-1EFC5C7F1680}" dt="2023-11-07T19:53:14.631" v="96" actId="478"/>
          <ac:inkMkLst>
            <pc:docMk/>
            <pc:sldMk cId="2907612925" sldId="441"/>
            <ac:inkMk id="65" creationId="{9E0634DF-1461-4FBB-B728-7FDF0AFF94A0}"/>
          </ac:inkMkLst>
        </pc:inkChg>
        <pc:inkChg chg="add del">
          <ac:chgData name="Stefan, Alexandra" userId="31e1a6b8-5232-42c3-b6d4-9595b200ff55" providerId="ADAL" clId="{327C603A-B74B-430E-98C3-1EFC5C7F1680}" dt="2023-11-07T19:53:16.173" v="97" actId="478"/>
          <ac:inkMkLst>
            <pc:docMk/>
            <pc:sldMk cId="2907612925" sldId="441"/>
            <ac:inkMk id="67" creationId="{1912D98F-73C0-ABDA-EB73-1361A5CBD6BD}"/>
          </ac:inkMkLst>
        </pc:inkChg>
      </pc:sldChg>
      <pc:sldChg chg="addSp delSp mod">
        <pc:chgData name="Stefan, Alexandra" userId="31e1a6b8-5232-42c3-b6d4-9595b200ff55" providerId="ADAL" clId="{327C603A-B74B-430E-98C3-1EFC5C7F1680}" dt="2023-11-07T19:53:51.511" v="123" actId="478"/>
        <pc:sldMkLst>
          <pc:docMk/>
          <pc:sldMk cId="1238858700" sldId="442"/>
        </pc:sldMkLst>
        <pc:inkChg chg="add del">
          <ac:chgData name="Stefan, Alexandra" userId="31e1a6b8-5232-42c3-b6d4-9595b200ff55" providerId="ADAL" clId="{327C603A-B74B-430E-98C3-1EFC5C7F1680}" dt="2023-11-07T17:02:26.079" v="76" actId="478"/>
          <ac:inkMkLst>
            <pc:docMk/>
            <pc:sldMk cId="1238858700" sldId="442"/>
            <ac:inkMk id="3" creationId="{561C3815-3196-72B6-DD35-68725250917E}"/>
          </ac:inkMkLst>
        </pc:inkChg>
        <pc:inkChg chg="add del">
          <ac:chgData name="Stefan, Alexandra" userId="31e1a6b8-5232-42c3-b6d4-9595b200ff55" providerId="ADAL" clId="{327C603A-B74B-430E-98C3-1EFC5C7F1680}" dt="2023-11-07T17:02:23.846" v="75" actId="478"/>
          <ac:inkMkLst>
            <pc:docMk/>
            <pc:sldMk cId="1238858700" sldId="442"/>
            <ac:inkMk id="17" creationId="{B24B4AEA-889E-FFB6-603A-0490D71EF492}"/>
          </ac:inkMkLst>
        </pc:inkChg>
        <pc:inkChg chg="add del">
          <ac:chgData name="Stefan, Alexandra" userId="31e1a6b8-5232-42c3-b6d4-9595b200ff55" providerId="ADAL" clId="{327C603A-B74B-430E-98C3-1EFC5C7F1680}" dt="2023-11-07T17:02:28" v="77" actId="478"/>
          <ac:inkMkLst>
            <pc:docMk/>
            <pc:sldMk cId="1238858700" sldId="442"/>
            <ac:inkMk id="19" creationId="{116E550A-F03B-3218-A512-EB7ACEC47749}"/>
          </ac:inkMkLst>
        </pc:inkChg>
        <pc:inkChg chg="add del">
          <ac:chgData name="Stefan, Alexandra" userId="31e1a6b8-5232-42c3-b6d4-9595b200ff55" providerId="ADAL" clId="{327C603A-B74B-430E-98C3-1EFC5C7F1680}" dt="2023-11-07T17:02:29.667" v="78" actId="478"/>
          <ac:inkMkLst>
            <pc:docMk/>
            <pc:sldMk cId="1238858700" sldId="442"/>
            <ac:inkMk id="20" creationId="{311DAF72-5297-0DB2-34BD-2FECA172B0A1}"/>
          </ac:inkMkLst>
        </pc:inkChg>
        <pc:inkChg chg="add del">
          <ac:chgData name="Stefan, Alexandra" userId="31e1a6b8-5232-42c3-b6d4-9595b200ff55" providerId="ADAL" clId="{327C603A-B74B-430E-98C3-1EFC5C7F1680}" dt="2023-11-07T17:02:15.619" v="74" actId="478"/>
          <ac:inkMkLst>
            <pc:docMk/>
            <pc:sldMk cId="1238858700" sldId="442"/>
            <ac:inkMk id="37" creationId="{AF583EEA-4713-8E49-9DFE-8D7BB6EB8964}"/>
          </ac:inkMkLst>
        </pc:inkChg>
        <pc:inkChg chg="add del">
          <ac:chgData name="Stefan, Alexandra" userId="31e1a6b8-5232-42c3-b6d4-9595b200ff55" providerId="ADAL" clId="{327C603A-B74B-430E-98C3-1EFC5C7F1680}" dt="2023-11-07T19:53:51.511" v="123" actId="478"/>
          <ac:inkMkLst>
            <pc:docMk/>
            <pc:sldMk cId="1238858700" sldId="442"/>
            <ac:inkMk id="39" creationId="{90DEEFAA-0D6B-5EC5-163D-A8419A9E50F9}"/>
          </ac:inkMkLst>
        </pc:inkChg>
      </pc:sldChg>
      <pc:sldChg chg="modSp add mod">
        <pc:chgData name="Stefan, Alexandra" userId="31e1a6b8-5232-42c3-b6d4-9595b200ff55" providerId="ADAL" clId="{327C603A-B74B-430E-98C3-1EFC5C7F1680}" dt="2023-11-14T14:53:47.704" v="304" actId="20577"/>
        <pc:sldMkLst>
          <pc:docMk/>
          <pc:sldMk cId="3079616019" sldId="443"/>
        </pc:sldMkLst>
        <pc:spChg chg="mod">
          <ac:chgData name="Stefan, Alexandra" userId="31e1a6b8-5232-42c3-b6d4-9595b200ff55" providerId="ADAL" clId="{327C603A-B74B-430E-98C3-1EFC5C7F1680}" dt="2023-11-14T14:53:47.704" v="304" actId="20577"/>
          <ac:spMkLst>
            <pc:docMk/>
            <pc:sldMk cId="3079616019" sldId="443"/>
            <ac:spMk id="2" creationId="{00000000-0000-0000-0000-000000000000}"/>
          </ac:spMkLst>
        </pc:spChg>
      </pc:sldChg>
    </pc:docChg>
  </pc:docChgLst>
  <pc:docChgLst>
    <pc:chgData name="Stefan, Alexandra" userId="31e1a6b8-5232-42c3-b6d4-9595b200ff55" providerId="ADAL" clId="{08A448A8-A0A7-4F55-86D8-6F01A6751D5D}"/>
    <pc:docChg chg="modSld sldOrd">
      <pc:chgData name="Stefan, Alexandra" userId="31e1a6b8-5232-42c3-b6d4-9595b200ff55" providerId="ADAL" clId="{08A448A8-A0A7-4F55-86D8-6F01A6751D5D}" dt="2023-04-11T15:47:14.268" v="1"/>
      <pc:docMkLst>
        <pc:docMk/>
      </pc:docMkLst>
      <pc:sldChg chg="ord">
        <pc:chgData name="Stefan, Alexandra" userId="31e1a6b8-5232-42c3-b6d4-9595b200ff55" providerId="ADAL" clId="{08A448A8-A0A7-4F55-86D8-6F01A6751D5D}" dt="2023-04-11T15:47:14.268" v="1"/>
        <pc:sldMkLst>
          <pc:docMk/>
          <pc:sldMk cId="1418763993" sldId="420"/>
        </pc:sldMkLst>
      </pc:sldChg>
    </pc:docChg>
  </pc:docChgLst>
  <pc:docChgLst>
    <pc:chgData name="Alexandra Stefan" userId="31e1a6b8-5232-42c3-b6d4-9595b200ff55" providerId="ADAL" clId="{08A448A8-A0A7-4F55-86D8-6F01A6751D5D}"/>
    <pc:docChg chg="undo custSel modSld">
      <pc:chgData name="Alexandra Stefan" userId="31e1a6b8-5232-42c3-b6d4-9595b200ff55" providerId="ADAL" clId="{08A448A8-A0A7-4F55-86D8-6F01A6751D5D}" dt="2023-04-20T17:20:03.898" v="648"/>
      <pc:docMkLst>
        <pc:docMk/>
      </pc:docMkLst>
      <pc:sldChg chg="modSp">
        <pc:chgData name="Alexandra Stefan" userId="31e1a6b8-5232-42c3-b6d4-9595b200ff55" providerId="ADAL" clId="{08A448A8-A0A7-4F55-86D8-6F01A6751D5D}" dt="2023-04-13T13:03:11.573" v="13" actId="20577"/>
        <pc:sldMkLst>
          <pc:docMk/>
          <pc:sldMk cId="3310329693" sldId="311"/>
        </pc:sldMkLst>
        <pc:spChg chg="mod">
          <ac:chgData name="Alexandra Stefan" userId="31e1a6b8-5232-42c3-b6d4-9595b200ff55" providerId="ADAL" clId="{08A448A8-A0A7-4F55-86D8-6F01A6751D5D}" dt="2023-04-13T13:03:00.988" v="7" actId="20577"/>
          <ac:spMkLst>
            <pc:docMk/>
            <pc:sldMk cId="3310329693" sldId="311"/>
            <ac:spMk id="3" creationId="{00000000-0000-0000-0000-000000000000}"/>
          </ac:spMkLst>
        </pc:spChg>
        <pc:spChg chg="mod">
          <ac:chgData name="Alexandra Stefan" userId="31e1a6b8-5232-42c3-b6d4-9595b200ff55" providerId="ADAL" clId="{08A448A8-A0A7-4F55-86D8-6F01A6751D5D}" dt="2023-04-13T13:03:08.214" v="11" actId="20577"/>
          <ac:spMkLst>
            <pc:docMk/>
            <pc:sldMk cId="3310329693" sldId="311"/>
            <ac:spMk id="66" creationId="{00000000-0000-0000-0000-000000000000}"/>
          </ac:spMkLst>
        </pc:spChg>
        <pc:spChg chg="mod">
          <ac:chgData name="Alexandra Stefan" userId="31e1a6b8-5232-42c3-b6d4-9595b200ff55" providerId="ADAL" clId="{08A448A8-A0A7-4F55-86D8-6F01A6751D5D}" dt="2023-04-13T13:03:11.573" v="13" actId="20577"/>
          <ac:spMkLst>
            <pc:docMk/>
            <pc:sldMk cId="3310329693" sldId="311"/>
            <ac:spMk id="68" creationId="{00000000-0000-0000-0000-000000000000}"/>
          </ac:spMkLst>
        </pc:spChg>
      </pc:sldChg>
      <pc:sldChg chg="addSp">
        <pc:chgData name="Alexandra Stefan" userId="31e1a6b8-5232-42c3-b6d4-9595b200ff55" providerId="ADAL" clId="{08A448A8-A0A7-4F55-86D8-6F01A6751D5D}" dt="2023-04-20T17:20:03.898" v="648"/>
        <pc:sldMkLst>
          <pc:docMk/>
          <pc:sldMk cId="1419082854" sldId="323"/>
        </pc:sldMkLst>
        <pc:inkChg chg="add">
          <ac:chgData name="Alexandra Stefan" userId="31e1a6b8-5232-42c3-b6d4-9595b200ff55" providerId="ADAL" clId="{08A448A8-A0A7-4F55-86D8-6F01A6751D5D}" dt="2023-04-20T17:20:03.898" v="648"/>
          <ac:inkMkLst>
            <pc:docMk/>
            <pc:sldMk cId="1419082854" sldId="323"/>
            <ac:inkMk id="5" creationId="{2D899036-B971-463A-8C8D-0F369A19649D}"/>
          </ac:inkMkLst>
        </pc:inkChg>
      </pc:sldChg>
      <pc:sldChg chg="addSp modSp">
        <pc:chgData name="Alexandra Stefan" userId="31e1a6b8-5232-42c3-b6d4-9595b200ff55" providerId="ADAL" clId="{08A448A8-A0A7-4F55-86D8-6F01A6751D5D}" dt="2023-04-20T17:20:03.898" v="648"/>
        <pc:sldMkLst>
          <pc:docMk/>
          <pc:sldMk cId="2376831975" sldId="338"/>
        </pc:sldMkLst>
        <pc:spChg chg="mod">
          <ac:chgData name="Alexandra Stefan" userId="31e1a6b8-5232-42c3-b6d4-9595b200ff55" providerId="ADAL" clId="{08A448A8-A0A7-4F55-86D8-6F01A6751D5D}" dt="2023-04-13T13:16:15.294" v="278" actId="6549"/>
          <ac:spMkLst>
            <pc:docMk/>
            <pc:sldMk cId="2376831975" sldId="338"/>
            <ac:spMk id="3" creationId="{00000000-0000-0000-0000-000000000000}"/>
          </ac:spMkLst>
        </pc:spChg>
        <pc:inkChg chg="add">
          <ac:chgData name="Alexandra Stefan" userId="31e1a6b8-5232-42c3-b6d4-9595b200ff55" providerId="ADAL" clId="{08A448A8-A0A7-4F55-86D8-6F01A6751D5D}" dt="2023-04-20T17:20:03.898" v="648"/>
          <ac:inkMkLst>
            <pc:docMk/>
            <pc:sldMk cId="2376831975" sldId="338"/>
            <ac:inkMk id="7" creationId="{02F95BC7-89AD-4052-9B19-47BED1E7AF73}"/>
          </ac:inkMkLst>
        </pc:inkChg>
      </pc:sldChg>
      <pc:sldChg chg="addSp">
        <pc:chgData name="Alexandra Stefan" userId="31e1a6b8-5232-42c3-b6d4-9595b200ff55" providerId="ADAL" clId="{08A448A8-A0A7-4F55-86D8-6F01A6751D5D}" dt="2023-04-20T17:20:03.898" v="648"/>
        <pc:sldMkLst>
          <pc:docMk/>
          <pc:sldMk cId="1567124726" sldId="339"/>
        </pc:sldMkLst>
        <pc:inkChg chg="add">
          <ac:chgData name="Alexandra Stefan" userId="31e1a6b8-5232-42c3-b6d4-9595b200ff55" providerId="ADAL" clId="{08A448A8-A0A7-4F55-86D8-6F01A6751D5D}" dt="2023-04-20T17:20:03.898" v="648"/>
          <ac:inkMkLst>
            <pc:docMk/>
            <pc:sldMk cId="1567124726" sldId="339"/>
            <ac:inkMk id="5" creationId="{51A7D2F2-7454-44A9-B477-49D6000E0675}"/>
          </ac:inkMkLst>
        </pc:inkChg>
      </pc:sldChg>
      <pc:sldChg chg="addSp">
        <pc:chgData name="Alexandra Stefan" userId="31e1a6b8-5232-42c3-b6d4-9595b200ff55" providerId="ADAL" clId="{08A448A8-A0A7-4F55-86D8-6F01A6751D5D}" dt="2023-04-20T17:20:03.898" v="648"/>
        <pc:sldMkLst>
          <pc:docMk/>
          <pc:sldMk cId="3550466762" sldId="340"/>
        </pc:sldMkLst>
        <pc:inkChg chg="add">
          <ac:chgData name="Alexandra Stefan" userId="31e1a6b8-5232-42c3-b6d4-9595b200ff55" providerId="ADAL" clId="{08A448A8-A0A7-4F55-86D8-6F01A6751D5D}" dt="2023-04-20T17:20:03.898" v="648"/>
          <ac:inkMkLst>
            <pc:docMk/>
            <pc:sldMk cId="3550466762" sldId="340"/>
            <ac:inkMk id="5" creationId="{5314E8FE-30B8-42C5-BD95-F2CBE5A4AC1C}"/>
          </ac:inkMkLst>
        </pc:inkChg>
      </pc:sldChg>
      <pc:sldChg chg="modSp">
        <pc:chgData name="Alexandra Stefan" userId="31e1a6b8-5232-42c3-b6d4-9595b200ff55" providerId="ADAL" clId="{08A448A8-A0A7-4F55-86D8-6F01A6751D5D}" dt="2023-04-13T13:04:58.814" v="92" actId="947"/>
        <pc:sldMkLst>
          <pc:docMk/>
          <pc:sldMk cId="416519614" sldId="354"/>
        </pc:sldMkLst>
        <pc:spChg chg="mod">
          <ac:chgData name="Alexandra Stefan" userId="31e1a6b8-5232-42c3-b6d4-9595b200ff55" providerId="ADAL" clId="{08A448A8-A0A7-4F55-86D8-6F01A6751D5D}" dt="2023-04-13T13:04:43.125" v="84" actId="20577"/>
          <ac:spMkLst>
            <pc:docMk/>
            <pc:sldMk cId="416519614" sldId="354"/>
            <ac:spMk id="41" creationId="{00000000-0000-0000-0000-000000000000}"/>
          </ac:spMkLst>
        </pc:spChg>
        <pc:spChg chg="mod">
          <ac:chgData name="Alexandra Stefan" userId="31e1a6b8-5232-42c3-b6d4-9595b200ff55" providerId="ADAL" clId="{08A448A8-A0A7-4F55-86D8-6F01A6751D5D}" dt="2023-04-13T13:04:58.814" v="92" actId="947"/>
          <ac:spMkLst>
            <pc:docMk/>
            <pc:sldMk cId="416519614" sldId="354"/>
            <ac:spMk id="42" creationId="{00000000-0000-0000-0000-000000000000}"/>
          </ac:spMkLst>
        </pc:spChg>
      </pc:sldChg>
      <pc:sldChg chg="modSp">
        <pc:chgData name="Alexandra Stefan" userId="31e1a6b8-5232-42c3-b6d4-9595b200ff55" providerId="ADAL" clId="{08A448A8-A0A7-4F55-86D8-6F01A6751D5D}" dt="2023-04-13T13:49:59.094" v="528" actId="20577"/>
        <pc:sldMkLst>
          <pc:docMk/>
          <pc:sldMk cId="4068266795" sldId="355"/>
        </pc:sldMkLst>
        <pc:spChg chg="mod">
          <ac:chgData name="Alexandra Stefan" userId="31e1a6b8-5232-42c3-b6d4-9595b200ff55" providerId="ADAL" clId="{08A448A8-A0A7-4F55-86D8-6F01A6751D5D}" dt="2023-04-13T13:49:59.094" v="528" actId="20577"/>
          <ac:spMkLst>
            <pc:docMk/>
            <pc:sldMk cId="4068266795" sldId="355"/>
            <ac:spMk id="3" creationId="{00000000-0000-0000-0000-000000000000}"/>
          </ac:spMkLst>
        </pc:spChg>
      </pc:sldChg>
      <pc:sldChg chg="addSp modSp">
        <pc:chgData name="Alexandra Stefan" userId="31e1a6b8-5232-42c3-b6d4-9595b200ff55" providerId="ADAL" clId="{08A448A8-A0A7-4F55-86D8-6F01A6751D5D}" dt="2023-04-18T13:42:15.463" v="647" actId="164"/>
        <pc:sldMkLst>
          <pc:docMk/>
          <pc:sldMk cId="748076326" sldId="385"/>
        </pc:sldMkLst>
        <pc:spChg chg="mod">
          <ac:chgData name="Alexandra Stefan" userId="31e1a6b8-5232-42c3-b6d4-9595b200ff55" providerId="ADAL" clId="{08A448A8-A0A7-4F55-86D8-6F01A6751D5D}" dt="2023-04-18T12:42:45.279" v="644" actId="20577"/>
          <ac:spMkLst>
            <pc:docMk/>
            <pc:sldMk cId="748076326" sldId="385"/>
            <ac:spMk id="3" creationId="{00000000-0000-0000-0000-000000000000}"/>
          </ac:spMkLst>
        </pc:spChg>
        <pc:spChg chg="mod">
          <ac:chgData name="Alexandra Stefan" userId="31e1a6b8-5232-42c3-b6d4-9595b200ff55" providerId="ADAL" clId="{08A448A8-A0A7-4F55-86D8-6F01A6751D5D}" dt="2023-04-13T13:17:21.604" v="288" actId="6549"/>
          <ac:spMkLst>
            <pc:docMk/>
            <pc:sldMk cId="748076326" sldId="385"/>
            <ac:spMk id="6" creationId="{00000000-0000-0000-0000-000000000000}"/>
          </ac:spMkLst>
        </pc:spChg>
        <pc:spChg chg="mod">
          <ac:chgData name="Alexandra Stefan" userId="31e1a6b8-5232-42c3-b6d4-9595b200ff55" providerId="ADAL" clId="{08A448A8-A0A7-4F55-86D8-6F01A6751D5D}" dt="2023-04-18T13:42:15.463" v="647" actId="164"/>
          <ac:spMkLst>
            <pc:docMk/>
            <pc:sldMk cId="748076326" sldId="385"/>
            <ac:spMk id="12" creationId="{00000000-0000-0000-0000-000000000000}"/>
          </ac:spMkLst>
        </pc:spChg>
        <pc:spChg chg="mod">
          <ac:chgData name="Alexandra Stefan" userId="31e1a6b8-5232-42c3-b6d4-9595b200ff55" providerId="ADAL" clId="{08A448A8-A0A7-4F55-86D8-6F01A6751D5D}" dt="2023-04-18T13:42:15.463" v="647" actId="164"/>
          <ac:spMkLst>
            <pc:docMk/>
            <pc:sldMk cId="748076326" sldId="385"/>
            <ac:spMk id="13" creationId="{00000000-0000-0000-0000-000000000000}"/>
          </ac:spMkLst>
        </pc:spChg>
        <pc:spChg chg="mod">
          <ac:chgData name="Alexandra Stefan" userId="31e1a6b8-5232-42c3-b6d4-9595b200ff55" providerId="ADAL" clId="{08A448A8-A0A7-4F55-86D8-6F01A6751D5D}" dt="2023-04-18T13:42:15.463" v="647" actId="164"/>
          <ac:spMkLst>
            <pc:docMk/>
            <pc:sldMk cId="748076326" sldId="385"/>
            <ac:spMk id="14" creationId="{00000000-0000-0000-0000-000000000000}"/>
          </ac:spMkLst>
        </pc:spChg>
        <pc:spChg chg="mod">
          <ac:chgData name="Alexandra Stefan" userId="31e1a6b8-5232-42c3-b6d4-9595b200ff55" providerId="ADAL" clId="{08A448A8-A0A7-4F55-86D8-6F01A6751D5D}" dt="2023-04-18T13:42:15.463" v="647" actId="164"/>
          <ac:spMkLst>
            <pc:docMk/>
            <pc:sldMk cId="748076326" sldId="385"/>
            <ac:spMk id="15" creationId="{00000000-0000-0000-0000-000000000000}"/>
          </ac:spMkLst>
        </pc:spChg>
        <pc:spChg chg="mod">
          <ac:chgData name="Alexandra Stefan" userId="31e1a6b8-5232-42c3-b6d4-9595b200ff55" providerId="ADAL" clId="{08A448A8-A0A7-4F55-86D8-6F01A6751D5D}" dt="2023-04-18T13:42:15.463" v="647" actId="164"/>
          <ac:spMkLst>
            <pc:docMk/>
            <pc:sldMk cId="748076326" sldId="385"/>
            <ac:spMk id="16" creationId="{00000000-0000-0000-0000-000000000000}"/>
          </ac:spMkLst>
        </pc:spChg>
        <pc:spChg chg="mod">
          <ac:chgData name="Alexandra Stefan" userId="31e1a6b8-5232-42c3-b6d4-9595b200ff55" providerId="ADAL" clId="{08A448A8-A0A7-4F55-86D8-6F01A6751D5D}" dt="2023-04-18T13:42:15.463" v="647" actId="164"/>
          <ac:spMkLst>
            <pc:docMk/>
            <pc:sldMk cId="748076326" sldId="385"/>
            <ac:spMk id="17" creationId="{00000000-0000-0000-0000-000000000000}"/>
          </ac:spMkLst>
        </pc:spChg>
        <pc:spChg chg="mod">
          <ac:chgData name="Alexandra Stefan" userId="31e1a6b8-5232-42c3-b6d4-9595b200ff55" providerId="ADAL" clId="{08A448A8-A0A7-4F55-86D8-6F01A6751D5D}" dt="2023-04-18T13:42:15.463" v="647" actId="164"/>
          <ac:spMkLst>
            <pc:docMk/>
            <pc:sldMk cId="748076326" sldId="385"/>
            <ac:spMk id="18" creationId="{00000000-0000-0000-0000-000000000000}"/>
          </ac:spMkLst>
        </pc:spChg>
        <pc:grpChg chg="add mod">
          <ac:chgData name="Alexandra Stefan" userId="31e1a6b8-5232-42c3-b6d4-9595b200ff55" providerId="ADAL" clId="{08A448A8-A0A7-4F55-86D8-6F01A6751D5D}" dt="2023-04-18T13:42:15.463" v="647" actId="164"/>
          <ac:grpSpMkLst>
            <pc:docMk/>
            <pc:sldMk cId="748076326" sldId="385"/>
            <ac:grpSpMk id="8" creationId="{1F951328-B53C-4E77-A95B-CC2E60E050E9}"/>
          </ac:grpSpMkLst>
        </pc:grpChg>
        <pc:graphicFrameChg chg="modGraphic">
          <ac:chgData name="Alexandra Stefan" userId="31e1a6b8-5232-42c3-b6d4-9595b200ff55" providerId="ADAL" clId="{08A448A8-A0A7-4F55-86D8-6F01A6751D5D}" dt="2023-04-13T13:17:15.416" v="284" actId="6549"/>
          <ac:graphicFrameMkLst>
            <pc:docMk/>
            <pc:sldMk cId="748076326" sldId="385"/>
            <ac:graphicFrameMk id="30" creationId="{00000000-0000-0000-0000-000000000000}"/>
          </ac:graphicFrameMkLst>
        </pc:graphicFrameChg>
        <pc:cxnChg chg="mod">
          <ac:chgData name="Alexandra Stefan" userId="31e1a6b8-5232-42c3-b6d4-9595b200ff55" providerId="ADAL" clId="{08A448A8-A0A7-4F55-86D8-6F01A6751D5D}" dt="2023-04-18T13:42:15.463" v="647" actId="164"/>
          <ac:cxnSpMkLst>
            <pc:docMk/>
            <pc:sldMk cId="748076326" sldId="385"/>
            <ac:cxnSpMk id="19" creationId="{00000000-0000-0000-0000-000000000000}"/>
          </ac:cxnSpMkLst>
        </pc:cxnChg>
        <pc:cxnChg chg="mod">
          <ac:chgData name="Alexandra Stefan" userId="31e1a6b8-5232-42c3-b6d4-9595b200ff55" providerId="ADAL" clId="{08A448A8-A0A7-4F55-86D8-6F01A6751D5D}" dt="2023-04-18T13:42:15.463" v="647" actId="164"/>
          <ac:cxnSpMkLst>
            <pc:docMk/>
            <pc:sldMk cId="748076326" sldId="385"/>
            <ac:cxnSpMk id="20" creationId="{00000000-0000-0000-0000-000000000000}"/>
          </ac:cxnSpMkLst>
        </pc:cxnChg>
        <pc:cxnChg chg="mod">
          <ac:chgData name="Alexandra Stefan" userId="31e1a6b8-5232-42c3-b6d4-9595b200ff55" providerId="ADAL" clId="{08A448A8-A0A7-4F55-86D8-6F01A6751D5D}" dt="2023-04-18T13:42:15.463" v="647" actId="164"/>
          <ac:cxnSpMkLst>
            <pc:docMk/>
            <pc:sldMk cId="748076326" sldId="385"/>
            <ac:cxnSpMk id="21" creationId="{00000000-0000-0000-0000-000000000000}"/>
          </ac:cxnSpMkLst>
        </pc:cxnChg>
        <pc:cxnChg chg="mod">
          <ac:chgData name="Alexandra Stefan" userId="31e1a6b8-5232-42c3-b6d4-9595b200ff55" providerId="ADAL" clId="{08A448A8-A0A7-4F55-86D8-6F01A6751D5D}" dt="2023-04-18T13:42:15.463" v="647" actId="164"/>
          <ac:cxnSpMkLst>
            <pc:docMk/>
            <pc:sldMk cId="748076326" sldId="385"/>
            <ac:cxnSpMk id="22" creationId="{00000000-0000-0000-0000-000000000000}"/>
          </ac:cxnSpMkLst>
        </pc:cxnChg>
        <pc:cxnChg chg="mod">
          <ac:chgData name="Alexandra Stefan" userId="31e1a6b8-5232-42c3-b6d4-9595b200ff55" providerId="ADAL" clId="{08A448A8-A0A7-4F55-86D8-6F01A6751D5D}" dt="2023-04-18T13:42:15.463" v="647" actId="164"/>
          <ac:cxnSpMkLst>
            <pc:docMk/>
            <pc:sldMk cId="748076326" sldId="385"/>
            <ac:cxnSpMk id="23" creationId="{00000000-0000-0000-0000-000000000000}"/>
          </ac:cxnSpMkLst>
        </pc:cxnChg>
        <pc:cxnChg chg="mod">
          <ac:chgData name="Alexandra Stefan" userId="31e1a6b8-5232-42c3-b6d4-9595b200ff55" providerId="ADAL" clId="{08A448A8-A0A7-4F55-86D8-6F01A6751D5D}" dt="2023-04-18T13:42:15.463" v="647" actId="164"/>
          <ac:cxnSpMkLst>
            <pc:docMk/>
            <pc:sldMk cId="748076326" sldId="385"/>
            <ac:cxnSpMk id="24" creationId="{00000000-0000-0000-0000-000000000000}"/>
          </ac:cxnSpMkLst>
        </pc:cxnChg>
        <pc:cxnChg chg="mod">
          <ac:chgData name="Alexandra Stefan" userId="31e1a6b8-5232-42c3-b6d4-9595b200ff55" providerId="ADAL" clId="{08A448A8-A0A7-4F55-86D8-6F01A6751D5D}" dt="2023-04-18T13:42:15.463" v="647" actId="164"/>
          <ac:cxnSpMkLst>
            <pc:docMk/>
            <pc:sldMk cId="748076326" sldId="385"/>
            <ac:cxnSpMk id="25" creationId="{00000000-0000-0000-0000-000000000000}"/>
          </ac:cxnSpMkLst>
        </pc:cxnChg>
        <pc:cxnChg chg="mod">
          <ac:chgData name="Alexandra Stefan" userId="31e1a6b8-5232-42c3-b6d4-9595b200ff55" providerId="ADAL" clId="{08A448A8-A0A7-4F55-86D8-6F01A6751D5D}" dt="2023-04-18T13:42:15.463" v="647" actId="164"/>
          <ac:cxnSpMkLst>
            <pc:docMk/>
            <pc:sldMk cId="748076326" sldId="385"/>
            <ac:cxnSpMk id="26" creationId="{00000000-0000-0000-0000-000000000000}"/>
          </ac:cxnSpMkLst>
        </pc:cxnChg>
        <pc:cxnChg chg="mod">
          <ac:chgData name="Alexandra Stefan" userId="31e1a6b8-5232-42c3-b6d4-9595b200ff55" providerId="ADAL" clId="{08A448A8-A0A7-4F55-86D8-6F01A6751D5D}" dt="2023-04-18T13:42:15.463" v="647" actId="164"/>
          <ac:cxnSpMkLst>
            <pc:docMk/>
            <pc:sldMk cId="748076326" sldId="385"/>
            <ac:cxnSpMk id="27" creationId="{00000000-0000-0000-0000-000000000000}"/>
          </ac:cxnSpMkLst>
        </pc:cxnChg>
        <pc:cxnChg chg="mod">
          <ac:chgData name="Alexandra Stefan" userId="31e1a6b8-5232-42c3-b6d4-9595b200ff55" providerId="ADAL" clId="{08A448A8-A0A7-4F55-86D8-6F01A6751D5D}" dt="2023-04-18T13:42:15.463" v="647" actId="164"/>
          <ac:cxnSpMkLst>
            <pc:docMk/>
            <pc:sldMk cId="748076326" sldId="385"/>
            <ac:cxnSpMk id="28" creationId="{00000000-0000-0000-0000-000000000000}"/>
          </ac:cxnSpMkLst>
        </pc:cxnChg>
        <pc:cxnChg chg="mod">
          <ac:chgData name="Alexandra Stefan" userId="31e1a6b8-5232-42c3-b6d4-9595b200ff55" providerId="ADAL" clId="{08A448A8-A0A7-4F55-86D8-6F01A6751D5D}" dt="2023-04-18T13:42:15.463" v="647" actId="164"/>
          <ac:cxnSpMkLst>
            <pc:docMk/>
            <pc:sldMk cId="748076326" sldId="385"/>
            <ac:cxnSpMk id="29" creationId="{00000000-0000-0000-0000-000000000000}"/>
          </ac:cxnSpMkLst>
        </pc:cxnChg>
      </pc:sldChg>
      <pc:sldChg chg="addSp delSp modSp">
        <pc:chgData name="Alexandra Stefan" userId="31e1a6b8-5232-42c3-b6d4-9595b200ff55" providerId="ADAL" clId="{08A448A8-A0A7-4F55-86D8-6F01A6751D5D}" dt="2023-04-20T17:20:03.898" v="648"/>
        <pc:sldMkLst>
          <pc:docMk/>
          <pc:sldMk cId="436944845" sldId="388"/>
        </pc:sldMkLst>
        <pc:spChg chg="mod">
          <ac:chgData name="Alexandra Stefan" userId="31e1a6b8-5232-42c3-b6d4-9595b200ff55" providerId="ADAL" clId="{08A448A8-A0A7-4F55-86D8-6F01A6751D5D}" dt="2023-04-18T12:42:50.501" v="646" actId="20577"/>
          <ac:spMkLst>
            <pc:docMk/>
            <pc:sldMk cId="436944845" sldId="388"/>
            <ac:spMk id="3" creationId="{00000000-0000-0000-0000-000000000000}"/>
          </ac:spMkLst>
        </pc:spChg>
        <pc:graphicFrameChg chg="modGraphic">
          <ac:chgData name="Alexandra Stefan" userId="31e1a6b8-5232-42c3-b6d4-9595b200ff55" providerId="ADAL" clId="{08A448A8-A0A7-4F55-86D8-6F01A6751D5D}" dt="2023-04-13T13:38:30.728" v="437" actId="20577"/>
          <ac:graphicFrameMkLst>
            <pc:docMk/>
            <pc:sldMk cId="436944845" sldId="388"/>
            <ac:graphicFrameMk id="24" creationId="{00000000-0000-0000-0000-000000000000}"/>
          </ac:graphicFrameMkLst>
        </pc:graphicFrameChg>
        <pc:inkChg chg="add">
          <ac:chgData name="Alexandra Stefan" userId="31e1a6b8-5232-42c3-b6d4-9595b200ff55" providerId="ADAL" clId="{08A448A8-A0A7-4F55-86D8-6F01A6751D5D}" dt="2023-04-20T17:20:03.898" v="648"/>
          <ac:inkMkLst>
            <pc:docMk/>
            <pc:sldMk cId="436944845" sldId="388"/>
            <ac:inkMk id="6" creationId="{88443AEC-0441-41BC-9108-96C6E26D443F}"/>
          </ac:inkMkLst>
        </pc:inkChg>
        <pc:inkChg chg="add del">
          <ac:chgData name="Alexandra Stefan" userId="31e1a6b8-5232-42c3-b6d4-9595b200ff55" providerId="ADAL" clId="{08A448A8-A0A7-4F55-86D8-6F01A6751D5D}" dt="2023-04-13T15:41:56.536" v="639"/>
          <ac:inkMkLst>
            <pc:docMk/>
            <pc:sldMk cId="436944845" sldId="388"/>
            <ac:inkMk id="6" creationId="{AEDAAFAF-DBC6-4EB3-A011-58B6D49CBA6D}"/>
          </ac:inkMkLst>
        </pc:inkChg>
        <pc:inkChg chg="add del">
          <ac:chgData name="Alexandra Stefan" userId="31e1a6b8-5232-42c3-b6d4-9595b200ff55" providerId="ADAL" clId="{08A448A8-A0A7-4F55-86D8-6F01A6751D5D}" dt="2023-04-13T15:41:56.536" v="639"/>
          <ac:inkMkLst>
            <pc:docMk/>
            <pc:sldMk cId="436944845" sldId="388"/>
            <ac:inkMk id="7" creationId="{5CCEF463-822F-4464-B8E2-40F9A4A45819}"/>
          </ac:inkMkLst>
        </pc:inkChg>
        <pc:inkChg chg="add">
          <ac:chgData name="Alexandra Stefan" userId="31e1a6b8-5232-42c3-b6d4-9595b200ff55" providerId="ADAL" clId="{08A448A8-A0A7-4F55-86D8-6F01A6751D5D}" dt="2023-04-13T15:41:56.536" v="639"/>
          <ac:inkMkLst>
            <pc:docMk/>
            <pc:sldMk cId="436944845" sldId="388"/>
            <ac:inkMk id="8" creationId="{494C727E-D7F4-4FFC-B4FA-6C5480A4060F}"/>
          </ac:inkMkLst>
        </pc:inkChg>
        <pc:inkChg chg="add del">
          <ac:chgData name="Alexandra Stefan" userId="31e1a6b8-5232-42c3-b6d4-9595b200ff55" providerId="ADAL" clId="{08A448A8-A0A7-4F55-86D8-6F01A6751D5D}" dt="2023-04-13T16:31:12.419" v="642" actId="478"/>
          <ac:inkMkLst>
            <pc:docMk/>
            <pc:sldMk cId="436944845" sldId="388"/>
            <ac:inkMk id="9" creationId="{FD150A4B-A3D2-4617-B0C8-DAC0E687D69C}"/>
          </ac:inkMkLst>
        </pc:inkChg>
      </pc:sldChg>
      <pc:sldChg chg="addSp delSp modSp">
        <pc:chgData name="Alexandra Stefan" userId="31e1a6b8-5232-42c3-b6d4-9595b200ff55" providerId="ADAL" clId="{08A448A8-A0A7-4F55-86D8-6F01A6751D5D}" dt="2023-04-13T15:51:19.369" v="640"/>
        <pc:sldMkLst>
          <pc:docMk/>
          <pc:sldMk cId="1095703251" sldId="400"/>
        </pc:sldMkLst>
        <pc:spChg chg="mod">
          <ac:chgData name="Alexandra Stefan" userId="31e1a6b8-5232-42c3-b6d4-9595b200ff55" providerId="ADAL" clId="{08A448A8-A0A7-4F55-86D8-6F01A6751D5D}" dt="2023-04-13T13:28:42.401" v="298" actId="207"/>
          <ac:spMkLst>
            <pc:docMk/>
            <pc:sldMk cId="1095703251" sldId="400"/>
            <ac:spMk id="3" creationId="{00000000-0000-0000-0000-000000000000}"/>
          </ac:spMkLst>
        </pc:spChg>
        <pc:spChg chg="del">
          <ac:chgData name="Alexandra Stefan" userId="31e1a6b8-5232-42c3-b6d4-9595b200ff55" providerId="ADAL" clId="{08A448A8-A0A7-4F55-86D8-6F01A6751D5D}" dt="2023-04-13T13:54:53.027" v="542" actId="478"/>
          <ac:spMkLst>
            <pc:docMk/>
            <pc:sldMk cId="1095703251" sldId="400"/>
            <ac:spMk id="24" creationId="{00000000-0000-0000-0000-000000000000}"/>
          </ac:spMkLst>
        </pc:spChg>
        <pc:spChg chg="del">
          <ac:chgData name="Alexandra Stefan" userId="31e1a6b8-5232-42c3-b6d4-9595b200ff55" providerId="ADAL" clId="{08A448A8-A0A7-4F55-86D8-6F01A6751D5D}" dt="2023-04-13T13:54:53.027" v="542" actId="478"/>
          <ac:spMkLst>
            <pc:docMk/>
            <pc:sldMk cId="1095703251" sldId="400"/>
            <ac:spMk id="25" creationId="{00000000-0000-0000-0000-000000000000}"/>
          </ac:spMkLst>
        </pc:spChg>
        <pc:spChg chg="del">
          <ac:chgData name="Alexandra Stefan" userId="31e1a6b8-5232-42c3-b6d4-9595b200ff55" providerId="ADAL" clId="{08A448A8-A0A7-4F55-86D8-6F01A6751D5D}" dt="2023-04-13T13:54:53.027" v="542" actId="478"/>
          <ac:spMkLst>
            <pc:docMk/>
            <pc:sldMk cId="1095703251" sldId="400"/>
            <ac:spMk id="26" creationId="{00000000-0000-0000-0000-000000000000}"/>
          </ac:spMkLst>
        </pc:spChg>
        <pc:spChg chg="del">
          <ac:chgData name="Alexandra Stefan" userId="31e1a6b8-5232-42c3-b6d4-9595b200ff55" providerId="ADAL" clId="{08A448A8-A0A7-4F55-86D8-6F01A6751D5D}" dt="2023-04-13T13:54:53.027" v="542" actId="478"/>
          <ac:spMkLst>
            <pc:docMk/>
            <pc:sldMk cId="1095703251" sldId="400"/>
            <ac:spMk id="27" creationId="{00000000-0000-0000-0000-000000000000}"/>
          </ac:spMkLst>
        </pc:spChg>
        <pc:spChg chg="del">
          <ac:chgData name="Alexandra Stefan" userId="31e1a6b8-5232-42c3-b6d4-9595b200ff55" providerId="ADAL" clId="{08A448A8-A0A7-4F55-86D8-6F01A6751D5D}" dt="2023-04-13T13:54:53.027" v="542" actId="478"/>
          <ac:spMkLst>
            <pc:docMk/>
            <pc:sldMk cId="1095703251" sldId="400"/>
            <ac:spMk id="28" creationId="{00000000-0000-0000-0000-000000000000}"/>
          </ac:spMkLst>
        </pc:spChg>
        <pc:spChg chg="del">
          <ac:chgData name="Alexandra Stefan" userId="31e1a6b8-5232-42c3-b6d4-9595b200ff55" providerId="ADAL" clId="{08A448A8-A0A7-4F55-86D8-6F01A6751D5D}" dt="2023-04-13T13:54:53.027" v="542" actId="478"/>
          <ac:spMkLst>
            <pc:docMk/>
            <pc:sldMk cId="1095703251" sldId="400"/>
            <ac:spMk id="29" creationId="{00000000-0000-0000-0000-000000000000}"/>
          </ac:spMkLst>
        </pc:spChg>
        <pc:spChg chg="del">
          <ac:chgData name="Alexandra Stefan" userId="31e1a6b8-5232-42c3-b6d4-9595b200ff55" providerId="ADAL" clId="{08A448A8-A0A7-4F55-86D8-6F01A6751D5D}" dt="2023-04-13T13:54:53.027" v="542" actId="478"/>
          <ac:spMkLst>
            <pc:docMk/>
            <pc:sldMk cId="1095703251" sldId="400"/>
            <ac:spMk id="30" creationId="{00000000-0000-0000-0000-000000000000}"/>
          </ac:spMkLst>
        </pc:spChg>
        <pc:spChg chg="add mod">
          <ac:chgData name="Alexandra Stefan" userId="31e1a6b8-5232-42c3-b6d4-9595b200ff55" providerId="ADAL" clId="{08A448A8-A0A7-4F55-86D8-6F01A6751D5D}" dt="2023-04-13T13:55:05.389" v="636" actId="1037"/>
          <ac:spMkLst>
            <pc:docMk/>
            <pc:sldMk cId="1095703251" sldId="400"/>
            <ac:spMk id="33" creationId="{440E7DA6-9561-49E7-ADF1-ACECA8EA6103}"/>
          </ac:spMkLst>
        </pc:spChg>
        <pc:spChg chg="add mod">
          <ac:chgData name="Alexandra Stefan" userId="31e1a6b8-5232-42c3-b6d4-9595b200ff55" providerId="ADAL" clId="{08A448A8-A0A7-4F55-86D8-6F01A6751D5D}" dt="2023-04-13T13:55:05.389" v="636" actId="1037"/>
          <ac:spMkLst>
            <pc:docMk/>
            <pc:sldMk cId="1095703251" sldId="400"/>
            <ac:spMk id="44" creationId="{BA5332C7-40A7-4360-BF78-E11854693DF4}"/>
          </ac:spMkLst>
        </pc:spChg>
        <pc:spChg chg="add mod">
          <ac:chgData name="Alexandra Stefan" userId="31e1a6b8-5232-42c3-b6d4-9595b200ff55" providerId="ADAL" clId="{08A448A8-A0A7-4F55-86D8-6F01A6751D5D}" dt="2023-04-13T13:55:05.389" v="636" actId="1037"/>
          <ac:spMkLst>
            <pc:docMk/>
            <pc:sldMk cId="1095703251" sldId="400"/>
            <ac:spMk id="45" creationId="{F415B422-DD50-4C49-87CA-559EA0540996}"/>
          </ac:spMkLst>
        </pc:spChg>
        <pc:spChg chg="add mod">
          <ac:chgData name="Alexandra Stefan" userId="31e1a6b8-5232-42c3-b6d4-9595b200ff55" providerId="ADAL" clId="{08A448A8-A0A7-4F55-86D8-6F01A6751D5D}" dt="2023-04-13T13:55:05.389" v="636" actId="1037"/>
          <ac:spMkLst>
            <pc:docMk/>
            <pc:sldMk cId="1095703251" sldId="400"/>
            <ac:spMk id="46" creationId="{068ABB98-4BD7-4C18-9099-4FD3ECE72241}"/>
          </ac:spMkLst>
        </pc:spChg>
        <pc:spChg chg="add mod">
          <ac:chgData name="Alexandra Stefan" userId="31e1a6b8-5232-42c3-b6d4-9595b200ff55" providerId="ADAL" clId="{08A448A8-A0A7-4F55-86D8-6F01A6751D5D}" dt="2023-04-13T13:55:05.389" v="636" actId="1037"/>
          <ac:spMkLst>
            <pc:docMk/>
            <pc:sldMk cId="1095703251" sldId="400"/>
            <ac:spMk id="47" creationId="{0E66FE55-1F26-42BC-AD21-E2A9628D2AEB}"/>
          </ac:spMkLst>
        </pc:spChg>
        <pc:spChg chg="add mod">
          <ac:chgData name="Alexandra Stefan" userId="31e1a6b8-5232-42c3-b6d4-9595b200ff55" providerId="ADAL" clId="{08A448A8-A0A7-4F55-86D8-6F01A6751D5D}" dt="2023-04-13T13:55:05.389" v="636" actId="1037"/>
          <ac:spMkLst>
            <pc:docMk/>
            <pc:sldMk cId="1095703251" sldId="400"/>
            <ac:spMk id="48" creationId="{166B8CAD-9589-45D9-BB8E-304F7247E6E2}"/>
          </ac:spMkLst>
        </pc:spChg>
        <pc:spChg chg="add mod">
          <ac:chgData name="Alexandra Stefan" userId="31e1a6b8-5232-42c3-b6d4-9595b200ff55" providerId="ADAL" clId="{08A448A8-A0A7-4F55-86D8-6F01A6751D5D}" dt="2023-04-13T13:55:05.389" v="636" actId="1037"/>
          <ac:spMkLst>
            <pc:docMk/>
            <pc:sldMk cId="1095703251" sldId="400"/>
            <ac:spMk id="49" creationId="{0E05D0EF-509B-414C-83E5-6D4E2D818430}"/>
          </ac:spMkLst>
        </pc:spChg>
        <pc:inkChg chg="add">
          <ac:chgData name="Alexandra Stefan" userId="31e1a6b8-5232-42c3-b6d4-9595b200ff55" providerId="ADAL" clId="{08A448A8-A0A7-4F55-86D8-6F01A6751D5D}" dt="2023-04-13T15:51:19.369" v="640"/>
          <ac:inkMkLst>
            <pc:docMk/>
            <pc:sldMk cId="1095703251" sldId="400"/>
            <ac:inkMk id="5" creationId="{B1F4C738-7BC4-48EF-8838-83E9D74B7F73}"/>
          </ac:inkMkLst>
        </pc:inkChg>
        <pc:cxnChg chg="del mod">
          <ac:chgData name="Alexandra Stefan" userId="31e1a6b8-5232-42c3-b6d4-9595b200ff55" providerId="ADAL" clId="{08A448A8-A0A7-4F55-86D8-6F01A6751D5D}" dt="2023-04-13T13:54:53.027" v="542" actId="478"/>
          <ac:cxnSpMkLst>
            <pc:docMk/>
            <pc:sldMk cId="1095703251" sldId="400"/>
            <ac:cxnSpMk id="31" creationId="{00000000-0000-0000-0000-000000000000}"/>
          </ac:cxnSpMkLst>
        </pc:cxnChg>
        <pc:cxnChg chg="del">
          <ac:chgData name="Alexandra Stefan" userId="31e1a6b8-5232-42c3-b6d4-9595b200ff55" providerId="ADAL" clId="{08A448A8-A0A7-4F55-86D8-6F01A6751D5D}" dt="2023-04-13T13:53:03.592" v="541" actId="478"/>
          <ac:cxnSpMkLst>
            <pc:docMk/>
            <pc:sldMk cId="1095703251" sldId="400"/>
            <ac:cxnSpMk id="32" creationId="{00000000-0000-0000-0000-000000000000}"/>
          </ac:cxnSpMkLst>
        </pc:cxnChg>
        <pc:cxnChg chg="del">
          <ac:chgData name="Alexandra Stefan" userId="31e1a6b8-5232-42c3-b6d4-9595b200ff55" providerId="ADAL" clId="{08A448A8-A0A7-4F55-86D8-6F01A6751D5D}" dt="2023-04-13T13:54:53.027" v="542" actId="478"/>
          <ac:cxnSpMkLst>
            <pc:docMk/>
            <pc:sldMk cId="1095703251" sldId="400"/>
            <ac:cxnSpMk id="34" creationId="{00000000-0000-0000-0000-000000000000}"/>
          </ac:cxnSpMkLst>
        </pc:cxnChg>
        <pc:cxnChg chg="del mod">
          <ac:chgData name="Alexandra Stefan" userId="31e1a6b8-5232-42c3-b6d4-9595b200ff55" providerId="ADAL" clId="{08A448A8-A0A7-4F55-86D8-6F01A6751D5D}" dt="2023-04-13T13:52:06.196" v="538" actId="478"/>
          <ac:cxnSpMkLst>
            <pc:docMk/>
            <pc:sldMk cId="1095703251" sldId="400"/>
            <ac:cxnSpMk id="35" creationId="{00000000-0000-0000-0000-000000000000}"/>
          </ac:cxnSpMkLst>
        </pc:cxnChg>
        <pc:cxnChg chg="del mod">
          <ac:chgData name="Alexandra Stefan" userId="31e1a6b8-5232-42c3-b6d4-9595b200ff55" providerId="ADAL" clId="{08A448A8-A0A7-4F55-86D8-6F01A6751D5D}" dt="2023-04-13T13:54:53.027" v="542" actId="478"/>
          <ac:cxnSpMkLst>
            <pc:docMk/>
            <pc:sldMk cId="1095703251" sldId="400"/>
            <ac:cxnSpMk id="36" creationId="{00000000-0000-0000-0000-000000000000}"/>
          </ac:cxnSpMkLst>
        </pc:cxnChg>
        <pc:cxnChg chg="del">
          <ac:chgData name="Alexandra Stefan" userId="31e1a6b8-5232-42c3-b6d4-9595b200ff55" providerId="ADAL" clId="{08A448A8-A0A7-4F55-86D8-6F01A6751D5D}" dt="2023-04-13T13:54:53.027" v="542" actId="478"/>
          <ac:cxnSpMkLst>
            <pc:docMk/>
            <pc:sldMk cId="1095703251" sldId="400"/>
            <ac:cxnSpMk id="37" creationId="{00000000-0000-0000-0000-000000000000}"/>
          </ac:cxnSpMkLst>
        </pc:cxnChg>
        <pc:cxnChg chg="del mod">
          <ac:chgData name="Alexandra Stefan" userId="31e1a6b8-5232-42c3-b6d4-9595b200ff55" providerId="ADAL" clId="{08A448A8-A0A7-4F55-86D8-6F01A6751D5D}" dt="2023-04-13T13:54:53.027" v="542" actId="478"/>
          <ac:cxnSpMkLst>
            <pc:docMk/>
            <pc:sldMk cId="1095703251" sldId="400"/>
            <ac:cxnSpMk id="38" creationId="{00000000-0000-0000-0000-000000000000}"/>
          </ac:cxnSpMkLst>
        </pc:cxnChg>
        <pc:cxnChg chg="del mod">
          <ac:chgData name="Alexandra Stefan" userId="31e1a6b8-5232-42c3-b6d4-9595b200ff55" providerId="ADAL" clId="{08A448A8-A0A7-4F55-86D8-6F01A6751D5D}" dt="2023-04-13T13:54:53.027" v="542" actId="478"/>
          <ac:cxnSpMkLst>
            <pc:docMk/>
            <pc:sldMk cId="1095703251" sldId="400"/>
            <ac:cxnSpMk id="39" creationId="{00000000-0000-0000-0000-000000000000}"/>
          </ac:cxnSpMkLst>
        </pc:cxnChg>
        <pc:cxnChg chg="add del mod">
          <ac:chgData name="Alexandra Stefan" userId="31e1a6b8-5232-42c3-b6d4-9595b200ff55" providerId="ADAL" clId="{08A448A8-A0A7-4F55-86D8-6F01A6751D5D}" dt="2023-04-13T13:54:53.027" v="542" actId="478"/>
          <ac:cxnSpMkLst>
            <pc:docMk/>
            <pc:sldMk cId="1095703251" sldId="400"/>
            <ac:cxnSpMk id="40" creationId="{00000000-0000-0000-0000-000000000000}"/>
          </ac:cxnSpMkLst>
        </pc:cxnChg>
        <pc:cxnChg chg="del">
          <ac:chgData name="Alexandra Stefan" userId="31e1a6b8-5232-42c3-b6d4-9595b200ff55" providerId="ADAL" clId="{08A448A8-A0A7-4F55-86D8-6F01A6751D5D}" dt="2023-04-13T13:52:02.819" v="537" actId="478"/>
          <ac:cxnSpMkLst>
            <pc:docMk/>
            <pc:sldMk cId="1095703251" sldId="400"/>
            <ac:cxnSpMk id="41" creationId="{00000000-0000-0000-0000-000000000000}"/>
          </ac:cxnSpMkLst>
        </pc:cxnChg>
        <pc:cxnChg chg="del mod">
          <ac:chgData name="Alexandra Stefan" userId="31e1a6b8-5232-42c3-b6d4-9595b200ff55" providerId="ADAL" clId="{08A448A8-A0A7-4F55-86D8-6F01A6751D5D}" dt="2023-04-13T13:54:53.027" v="542" actId="478"/>
          <ac:cxnSpMkLst>
            <pc:docMk/>
            <pc:sldMk cId="1095703251" sldId="400"/>
            <ac:cxnSpMk id="42" creationId="{00000000-0000-0000-0000-000000000000}"/>
          </ac:cxnSpMkLst>
        </pc:cxnChg>
        <pc:cxnChg chg="del mod">
          <ac:chgData name="Alexandra Stefan" userId="31e1a6b8-5232-42c3-b6d4-9595b200ff55" providerId="ADAL" clId="{08A448A8-A0A7-4F55-86D8-6F01A6751D5D}" dt="2023-04-13T13:51:59.540" v="536" actId="478"/>
          <ac:cxnSpMkLst>
            <pc:docMk/>
            <pc:sldMk cId="1095703251" sldId="400"/>
            <ac:cxnSpMk id="43" creationId="{00000000-0000-0000-0000-000000000000}"/>
          </ac:cxnSpMkLst>
        </pc:cxnChg>
        <pc:cxnChg chg="add mod">
          <ac:chgData name="Alexandra Stefan" userId="31e1a6b8-5232-42c3-b6d4-9595b200ff55" providerId="ADAL" clId="{08A448A8-A0A7-4F55-86D8-6F01A6751D5D}" dt="2023-04-13T13:55:05.389" v="636" actId="1037"/>
          <ac:cxnSpMkLst>
            <pc:docMk/>
            <pc:sldMk cId="1095703251" sldId="400"/>
            <ac:cxnSpMk id="50" creationId="{5F05ABB0-DD44-41F1-9FB4-9BFD115816DD}"/>
          </ac:cxnSpMkLst>
        </pc:cxnChg>
        <pc:cxnChg chg="add mod">
          <ac:chgData name="Alexandra Stefan" userId="31e1a6b8-5232-42c3-b6d4-9595b200ff55" providerId="ADAL" clId="{08A448A8-A0A7-4F55-86D8-6F01A6751D5D}" dt="2023-04-13T13:55:05.389" v="636" actId="1037"/>
          <ac:cxnSpMkLst>
            <pc:docMk/>
            <pc:sldMk cId="1095703251" sldId="400"/>
            <ac:cxnSpMk id="51" creationId="{DD5ACE92-3796-48AE-BE5B-1FC3842BEF86}"/>
          </ac:cxnSpMkLst>
        </pc:cxnChg>
        <pc:cxnChg chg="add mod">
          <ac:chgData name="Alexandra Stefan" userId="31e1a6b8-5232-42c3-b6d4-9595b200ff55" providerId="ADAL" clId="{08A448A8-A0A7-4F55-86D8-6F01A6751D5D}" dt="2023-04-13T13:55:05.389" v="636" actId="1037"/>
          <ac:cxnSpMkLst>
            <pc:docMk/>
            <pc:sldMk cId="1095703251" sldId="400"/>
            <ac:cxnSpMk id="52" creationId="{54F1054C-C791-49EE-9172-466FC1F086D1}"/>
          </ac:cxnSpMkLst>
        </pc:cxnChg>
        <pc:cxnChg chg="add mod">
          <ac:chgData name="Alexandra Stefan" userId="31e1a6b8-5232-42c3-b6d4-9595b200ff55" providerId="ADAL" clId="{08A448A8-A0A7-4F55-86D8-6F01A6751D5D}" dt="2023-04-13T13:55:05.389" v="636" actId="1037"/>
          <ac:cxnSpMkLst>
            <pc:docMk/>
            <pc:sldMk cId="1095703251" sldId="400"/>
            <ac:cxnSpMk id="53" creationId="{CA594E23-7E28-40B1-8C73-6E244106E84C}"/>
          </ac:cxnSpMkLst>
        </pc:cxnChg>
        <pc:cxnChg chg="add mod">
          <ac:chgData name="Alexandra Stefan" userId="31e1a6b8-5232-42c3-b6d4-9595b200ff55" providerId="ADAL" clId="{08A448A8-A0A7-4F55-86D8-6F01A6751D5D}" dt="2023-04-13T13:55:05.389" v="636" actId="1037"/>
          <ac:cxnSpMkLst>
            <pc:docMk/>
            <pc:sldMk cId="1095703251" sldId="400"/>
            <ac:cxnSpMk id="54" creationId="{6612534F-73E9-4FBC-A196-D883FE4890B5}"/>
          </ac:cxnSpMkLst>
        </pc:cxnChg>
        <pc:cxnChg chg="add mod">
          <ac:chgData name="Alexandra Stefan" userId="31e1a6b8-5232-42c3-b6d4-9595b200ff55" providerId="ADAL" clId="{08A448A8-A0A7-4F55-86D8-6F01A6751D5D}" dt="2023-04-13T13:55:05.389" v="636" actId="1037"/>
          <ac:cxnSpMkLst>
            <pc:docMk/>
            <pc:sldMk cId="1095703251" sldId="400"/>
            <ac:cxnSpMk id="55" creationId="{2B9BE2BA-97DA-41DF-9EA8-B0E4B06452F0}"/>
          </ac:cxnSpMkLst>
        </pc:cxnChg>
        <pc:cxnChg chg="add mod">
          <ac:chgData name="Alexandra Stefan" userId="31e1a6b8-5232-42c3-b6d4-9595b200ff55" providerId="ADAL" clId="{08A448A8-A0A7-4F55-86D8-6F01A6751D5D}" dt="2023-04-13T13:55:05.389" v="636" actId="1037"/>
          <ac:cxnSpMkLst>
            <pc:docMk/>
            <pc:sldMk cId="1095703251" sldId="400"/>
            <ac:cxnSpMk id="56" creationId="{57C1DC0A-6A5C-4016-AF35-0BFAB85B8071}"/>
          </ac:cxnSpMkLst>
        </pc:cxnChg>
        <pc:cxnChg chg="add mod">
          <ac:chgData name="Alexandra Stefan" userId="31e1a6b8-5232-42c3-b6d4-9595b200ff55" providerId="ADAL" clId="{08A448A8-A0A7-4F55-86D8-6F01A6751D5D}" dt="2023-04-13T13:55:05.389" v="636" actId="1037"/>
          <ac:cxnSpMkLst>
            <pc:docMk/>
            <pc:sldMk cId="1095703251" sldId="400"/>
            <ac:cxnSpMk id="57" creationId="{6E2BCC1B-C2E2-46A1-B563-2E83407A531B}"/>
          </ac:cxnSpMkLst>
        </pc:cxnChg>
        <pc:cxnChg chg="add mod">
          <ac:chgData name="Alexandra Stefan" userId="31e1a6b8-5232-42c3-b6d4-9595b200ff55" providerId="ADAL" clId="{08A448A8-A0A7-4F55-86D8-6F01A6751D5D}" dt="2023-04-13T13:55:05.389" v="636" actId="1037"/>
          <ac:cxnSpMkLst>
            <pc:docMk/>
            <pc:sldMk cId="1095703251" sldId="400"/>
            <ac:cxnSpMk id="58" creationId="{960DBFF5-263D-4870-AA3B-BDB2B748E1B3}"/>
          </ac:cxnSpMkLst>
        </pc:cxnChg>
      </pc:sldChg>
      <pc:sldChg chg="modSp">
        <pc:chgData name="Alexandra Stefan" userId="31e1a6b8-5232-42c3-b6d4-9595b200ff55" providerId="ADAL" clId="{08A448A8-A0A7-4F55-86D8-6F01A6751D5D}" dt="2023-04-13T13:49:04.380" v="503" actId="6549"/>
        <pc:sldMkLst>
          <pc:docMk/>
          <pc:sldMk cId="3420008042" sldId="409"/>
        </pc:sldMkLst>
        <pc:spChg chg="mod">
          <ac:chgData name="Alexandra Stefan" userId="31e1a6b8-5232-42c3-b6d4-9595b200ff55" providerId="ADAL" clId="{08A448A8-A0A7-4F55-86D8-6F01A6751D5D}" dt="2023-04-13T13:49:04.380" v="503" actId="6549"/>
          <ac:spMkLst>
            <pc:docMk/>
            <pc:sldMk cId="3420008042" sldId="409"/>
            <ac:spMk id="160" creationId="{00000000-0000-0000-0000-000000000000}"/>
          </ac:spMkLst>
        </pc:spChg>
      </pc:sldChg>
      <pc:sldChg chg="addSp modSp">
        <pc:chgData name="Alexandra Stefan" userId="31e1a6b8-5232-42c3-b6d4-9595b200ff55" providerId="ADAL" clId="{08A448A8-A0A7-4F55-86D8-6F01A6751D5D}" dt="2023-04-20T17:20:03.898" v="648"/>
        <pc:sldMkLst>
          <pc:docMk/>
          <pc:sldMk cId="570057278" sldId="410"/>
        </pc:sldMkLst>
        <pc:spChg chg="mod">
          <ac:chgData name="Alexandra Stefan" userId="31e1a6b8-5232-42c3-b6d4-9595b200ff55" providerId="ADAL" clId="{08A448A8-A0A7-4F55-86D8-6F01A6751D5D}" dt="2023-04-13T13:15:54.036" v="272" actId="6549"/>
          <ac:spMkLst>
            <pc:docMk/>
            <pc:sldMk cId="570057278" sldId="410"/>
            <ac:spMk id="3" creationId="{00000000-0000-0000-0000-000000000000}"/>
          </ac:spMkLst>
        </pc:spChg>
        <pc:inkChg chg="add">
          <ac:chgData name="Alexandra Stefan" userId="31e1a6b8-5232-42c3-b6d4-9595b200ff55" providerId="ADAL" clId="{08A448A8-A0A7-4F55-86D8-6F01A6751D5D}" dt="2023-04-20T17:20:03.898" v="648"/>
          <ac:inkMkLst>
            <pc:docMk/>
            <pc:sldMk cId="570057278" sldId="410"/>
            <ac:inkMk id="6" creationId="{A4018E44-9405-4555-9DC2-4C68BA464742}"/>
          </ac:inkMkLst>
        </pc:inkChg>
      </pc:sldChg>
      <pc:sldChg chg="addSp delSp modSp">
        <pc:chgData name="Alexandra Stefan" userId="31e1a6b8-5232-42c3-b6d4-9595b200ff55" providerId="ADAL" clId="{08A448A8-A0A7-4F55-86D8-6F01A6751D5D}" dt="2023-04-13T16:28:43.827" v="641" actId="478"/>
        <pc:sldMkLst>
          <pc:docMk/>
          <pc:sldMk cId="3808206396" sldId="418"/>
        </pc:sldMkLst>
        <pc:spChg chg="mod">
          <ac:chgData name="Alexandra Stefan" userId="31e1a6b8-5232-42c3-b6d4-9595b200ff55" providerId="ADAL" clId="{08A448A8-A0A7-4F55-86D8-6F01A6751D5D}" dt="2023-04-13T13:35:24.028" v="321" actId="20577"/>
          <ac:spMkLst>
            <pc:docMk/>
            <pc:sldMk cId="3808206396" sldId="418"/>
            <ac:spMk id="6" creationId="{00000000-0000-0000-0000-000000000000}"/>
          </ac:spMkLst>
        </pc:spChg>
        <pc:spChg chg="add mod">
          <ac:chgData name="Alexandra Stefan" userId="31e1a6b8-5232-42c3-b6d4-9595b200ff55" providerId="ADAL" clId="{08A448A8-A0A7-4F55-86D8-6F01A6751D5D}" dt="2023-04-13T13:36:53.700" v="429" actId="404"/>
          <ac:spMkLst>
            <pc:docMk/>
            <pc:sldMk cId="3808206396" sldId="418"/>
            <ac:spMk id="11" creationId="{E488301F-59F5-4A01-9670-1B406AB4CCBF}"/>
          </ac:spMkLst>
        </pc:spChg>
        <pc:inkChg chg="add del">
          <ac:chgData name="Alexandra Stefan" userId="31e1a6b8-5232-42c3-b6d4-9595b200ff55" providerId="ADAL" clId="{08A448A8-A0A7-4F55-86D8-6F01A6751D5D}" dt="2023-04-13T16:28:43.827" v="641" actId="478"/>
          <ac:inkMkLst>
            <pc:docMk/>
            <pc:sldMk cId="3808206396" sldId="418"/>
            <ac:inkMk id="13" creationId="{3B53C54F-BFCC-48E1-9E1A-79CDC51D8D46}"/>
          </ac:inkMkLst>
        </pc:inkChg>
      </pc:sldChg>
      <pc:sldChg chg="addSp modSp modNotesTx">
        <pc:chgData name="Alexandra Stefan" userId="31e1a6b8-5232-42c3-b6d4-9595b200ff55" providerId="ADAL" clId="{08A448A8-A0A7-4F55-86D8-6F01A6751D5D}" dt="2023-04-20T17:20:03.898" v="648"/>
        <pc:sldMkLst>
          <pc:docMk/>
          <pc:sldMk cId="125620441" sldId="426"/>
        </pc:sldMkLst>
        <pc:spChg chg="mod">
          <ac:chgData name="Alexandra Stefan" userId="31e1a6b8-5232-42c3-b6d4-9595b200ff55" providerId="ADAL" clId="{08A448A8-A0A7-4F55-86D8-6F01A6751D5D}" dt="2023-04-13T13:48:47.198" v="497" actId="20577"/>
          <ac:spMkLst>
            <pc:docMk/>
            <pc:sldMk cId="125620441" sldId="426"/>
            <ac:spMk id="3" creationId="{00000000-0000-0000-0000-000000000000}"/>
          </ac:spMkLst>
        </pc:spChg>
        <pc:inkChg chg="add">
          <ac:chgData name="Alexandra Stefan" userId="31e1a6b8-5232-42c3-b6d4-9595b200ff55" providerId="ADAL" clId="{08A448A8-A0A7-4F55-86D8-6F01A6751D5D}" dt="2023-04-20T17:20:03.898" v="648"/>
          <ac:inkMkLst>
            <pc:docMk/>
            <pc:sldMk cId="125620441" sldId="426"/>
            <ac:inkMk id="64" creationId="{0694AF12-AC33-4C33-89F4-32280F96E74D}"/>
          </ac:inkMkLst>
        </pc:inkChg>
      </pc:sldChg>
      <pc:sldChg chg="modSp">
        <pc:chgData name="Alexandra Stefan" userId="31e1a6b8-5232-42c3-b6d4-9595b200ff55" providerId="ADAL" clId="{08A448A8-A0A7-4F55-86D8-6F01A6751D5D}" dt="2023-04-13T13:49:32.193" v="523" actId="20577"/>
        <pc:sldMkLst>
          <pc:docMk/>
          <pc:sldMk cId="3080518207" sldId="429"/>
        </pc:sldMkLst>
        <pc:spChg chg="mod">
          <ac:chgData name="Alexandra Stefan" userId="31e1a6b8-5232-42c3-b6d4-9595b200ff55" providerId="ADAL" clId="{08A448A8-A0A7-4F55-86D8-6F01A6751D5D}" dt="2023-04-13T13:49:32.193" v="523" actId="20577"/>
          <ac:spMkLst>
            <pc:docMk/>
            <pc:sldMk cId="3080518207" sldId="429"/>
            <ac:spMk id="3" creationId="{00000000-0000-0000-0000-000000000000}"/>
          </ac:spMkLst>
        </pc:spChg>
        <pc:spChg chg="mod">
          <ac:chgData name="Alexandra Stefan" userId="31e1a6b8-5232-42c3-b6d4-9595b200ff55" providerId="ADAL" clId="{08A448A8-A0A7-4F55-86D8-6F01A6751D5D}" dt="2023-04-13T13:12:59.033" v="200" actId="20577"/>
          <ac:spMkLst>
            <pc:docMk/>
            <pc:sldMk cId="3080518207" sldId="429"/>
            <ac:spMk id="7" creationId="{00000000-0000-0000-0000-000000000000}"/>
          </ac:spMkLst>
        </pc:spChg>
      </pc:sldChg>
      <pc:sldChg chg="addSp modSp">
        <pc:chgData name="Alexandra Stefan" userId="31e1a6b8-5232-42c3-b6d4-9595b200ff55" providerId="ADAL" clId="{08A448A8-A0A7-4F55-86D8-6F01A6751D5D}" dt="2023-04-20T17:20:03.898" v="648"/>
        <pc:sldMkLst>
          <pc:docMk/>
          <pc:sldMk cId="1135348254" sldId="437"/>
        </pc:sldMkLst>
        <pc:spChg chg="mod">
          <ac:chgData name="Alexandra Stefan" userId="31e1a6b8-5232-42c3-b6d4-9595b200ff55" providerId="ADAL" clId="{08A448A8-A0A7-4F55-86D8-6F01A6751D5D}" dt="2023-04-13T13:33:08.587" v="306" actId="20577"/>
          <ac:spMkLst>
            <pc:docMk/>
            <pc:sldMk cId="1135348254" sldId="437"/>
            <ac:spMk id="115" creationId="{00000000-0000-0000-0000-000000000000}"/>
          </ac:spMkLst>
        </pc:spChg>
        <pc:inkChg chg="add">
          <ac:chgData name="Alexandra Stefan" userId="31e1a6b8-5232-42c3-b6d4-9595b200ff55" providerId="ADAL" clId="{08A448A8-A0A7-4F55-86D8-6F01A6751D5D}" dt="2023-04-20T17:20:03.898" v="648"/>
          <ac:inkMkLst>
            <pc:docMk/>
            <pc:sldMk cId="1135348254" sldId="437"/>
            <ac:inkMk id="2" creationId="{DECCE140-2347-4E6F-B624-C550719E46BD}"/>
          </ac:inkMkLst>
        </pc:ink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78048" cy="468803"/>
          </a:xfrm>
          <a:prstGeom prst="rect">
            <a:avLst/>
          </a:prstGeom>
        </p:spPr>
        <p:txBody>
          <a:bodyPr vert="horz" lIns="89108" tIns="44552" rIns="89108" bIns="44552" rtlCol="0"/>
          <a:lstStyle>
            <a:lvl1pPr algn="l">
              <a:defRPr sz="1200"/>
            </a:lvl1pPr>
          </a:lstStyle>
          <a:p>
            <a:endParaRPr lang="en-US"/>
          </a:p>
        </p:txBody>
      </p:sp>
      <p:sp>
        <p:nvSpPr>
          <p:cNvPr id="3" name="Date Placeholder 2"/>
          <p:cNvSpPr>
            <a:spLocks noGrp="1"/>
          </p:cNvSpPr>
          <p:nvPr>
            <p:ph type="dt" sz="quarter" idx="1"/>
          </p:nvPr>
        </p:nvSpPr>
        <p:spPr>
          <a:xfrm>
            <a:off x="4022889" y="1"/>
            <a:ext cx="3078048" cy="468803"/>
          </a:xfrm>
          <a:prstGeom prst="rect">
            <a:avLst/>
          </a:prstGeom>
        </p:spPr>
        <p:txBody>
          <a:bodyPr vert="horz" lIns="89108" tIns="44552" rIns="89108" bIns="44552" rtlCol="0"/>
          <a:lstStyle>
            <a:lvl1pPr algn="r">
              <a:defRPr sz="1200"/>
            </a:lvl1pPr>
          </a:lstStyle>
          <a:p>
            <a:fld id="{144655BB-DB7D-4259-A68E-202CF9A0DF0E}" type="datetimeFigureOut">
              <a:rPr lang="en-US" smtClean="0"/>
              <a:t>11/16/2023</a:t>
            </a:fld>
            <a:endParaRPr lang="en-US"/>
          </a:p>
        </p:txBody>
      </p:sp>
      <p:sp>
        <p:nvSpPr>
          <p:cNvPr id="4" name="Footer Placeholder 3"/>
          <p:cNvSpPr>
            <a:spLocks noGrp="1"/>
          </p:cNvSpPr>
          <p:nvPr>
            <p:ph type="ftr" sz="quarter" idx="2"/>
          </p:nvPr>
        </p:nvSpPr>
        <p:spPr>
          <a:xfrm>
            <a:off x="3" y="8918123"/>
            <a:ext cx="3078048" cy="468803"/>
          </a:xfrm>
          <a:prstGeom prst="rect">
            <a:avLst/>
          </a:prstGeom>
        </p:spPr>
        <p:txBody>
          <a:bodyPr vert="horz" lIns="89108" tIns="44552" rIns="89108" bIns="44552" rtlCol="0" anchor="b"/>
          <a:lstStyle>
            <a:lvl1pPr algn="l">
              <a:defRPr sz="1200"/>
            </a:lvl1pPr>
          </a:lstStyle>
          <a:p>
            <a:endParaRPr lang="en-US"/>
          </a:p>
        </p:txBody>
      </p:sp>
      <p:sp>
        <p:nvSpPr>
          <p:cNvPr id="5" name="Slide Number Placeholder 4"/>
          <p:cNvSpPr>
            <a:spLocks noGrp="1"/>
          </p:cNvSpPr>
          <p:nvPr>
            <p:ph type="sldNum" sz="quarter" idx="3"/>
          </p:nvPr>
        </p:nvSpPr>
        <p:spPr>
          <a:xfrm>
            <a:off x="4022889" y="8918123"/>
            <a:ext cx="3078048" cy="468803"/>
          </a:xfrm>
          <a:prstGeom prst="rect">
            <a:avLst/>
          </a:prstGeom>
        </p:spPr>
        <p:txBody>
          <a:bodyPr vert="horz" lIns="89108" tIns="44552" rIns="89108" bIns="44552" rtlCol="0" anchor="b"/>
          <a:lstStyle>
            <a:lvl1pPr algn="r">
              <a:defRPr sz="1200"/>
            </a:lvl1pPr>
          </a:lstStyle>
          <a:p>
            <a:fld id="{B8B64A61-A641-44C9-B120-98C0BCF5C721}" type="slidenum">
              <a:rPr lang="en-US" smtClean="0"/>
              <a:t>‹#›</a:t>
            </a:fld>
            <a:endParaRPr lang="en-US"/>
          </a:p>
        </p:txBody>
      </p:sp>
    </p:spTree>
    <p:extLst>
      <p:ext uri="{BB962C8B-B14F-4D97-AF65-F5344CB8AC3E}">
        <p14:creationId xmlns:p14="http://schemas.microsoft.com/office/powerpoint/2010/main" val="176688064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09T15:54:07.651"/>
    </inkml:context>
    <inkml:brush xml:id="br0">
      <inkml:brushProperty name="width" value="0.05292" units="cm"/>
      <inkml:brushProperty name="height" value="0.05292" units="cm"/>
      <inkml:brushProperty name="color" value="#FF0000"/>
    </inkml:brush>
  </inkml:definitions>
  <inkml:trace contextRef="#ctx0" brushRef="#br0">4415 9721 1152 0,'0'0'106'0,"0"0"7"16,0 0 36-16,0 0-86 16,0 0-18-16,130-48-36 15,-101 48-7-15,5 0 1 16,10 0-1-16,9 12-1 0,14-4 0 16,8 0-1-16,8-8-9 15,0 0-64-15,-12-16-126 16,-22-10-994-16</inkml:trace>
  <inkml:trace contextRef="#ctx0" brushRef="#br0" timeOffset="326.35">4977 9306 1614 0,'0'0'13'16,"0"0"-9"-16,0 0-4 0,0 0 0 15,0 0 0-15,0 0 3 16,13 100 7-16,14-67 2 16,9-4-6-16,11 2-1 15,8-5 2-15,9 0-6 16,2 4 2-16,-6-4-3 16,-9 0 2-16,-12 0-2 15,-14-2-1-15,-11 2-2 16,-14 8-1-16,0 12 4 15,-31 16 1-15,-14 13 0 16,-6-1 1-16,2-8-1 16,3-12-1-16,7-10 1 15,6-5-1-15,6-3-1 16,3-4-74-16,1-10-249 16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15:41:55.082"/>
    </inkml:context>
    <inkml:brush xml:id="br0">
      <inkml:brushProperty name="width" value="0.025" units="cm"/>
      <inkml:brushProperty name="height" value="0.025" units="cm"/>
      <inkml:brushProperty name="color" value="#E71224"/>
    </inkml:brush>
  </inkml:definitions>
  <inkml:trace contextRef="#ctx0" brushRef="#br0">1 39 9092,'0'0'5219,"0"0"-951,0 0-1333,0 0-1073,0 0-688,0 0-206,0 0-42,0 17 976,-1-14-2039,1 0-1,0 1 1,0-1 0,1 1-1,-1-1 1,1 1-1,0-1 1,0 0-1,0 1 1,0-1-1,0 0 1,1 0 0,-1 0-1,1 0 1,0 0-1,0 0 1,0-1-1,0 1 1,1 0-1,-1-1 1,1 0 0,-1 0-1,1 1 1,0-1-1,0-1 1,0 1-1,0 0 138,35 5-7059</inkml:trace>
  <inkml:trace contextRef="#ctx0" brushRef="#br0" timeOffset="668.02">15 0 24779,'0'0'0,"0"0"16,0 0 64,0 0 929,0 0-545,0 0-320,0 10-112,0-10-32,0 6-144,0 4-768,0-7-2946,3-3-10997</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14T17:06:29.101"/>
    </inkml:context>
    <inkml:brush xml:id="br0">
      <inkml:brushProperty name="width" value="0.05292" units="cm"/>
      <inkml:brushProperty name="height" value="0.05292" units="cm"/>
      <inkml:brushProperty name="color" value="#FF0000"/>
    </inkml:brush>
  </inkml:definitions>
  <inkml:trace contextRef="#ctx0" brushRef="#br0">20395 4117 1412 0,'0'0'49'16,"0"0"46"-16,0 0-24 16,0 0-36-16,0 0-12 15,0 0 5-15,0 0 3 16,0 0-7-16,0 0-6 0,2 0-1 15,21 0-3 1,17 0-3-16,18 6 1 0,8-1-2 16,8 9-6-1,4 3-1-15,5 1-1 16,10 2 0-16,9 2-2 0,8 2 0 16,8-4 0-16,-5-4 0 15,-8 0 0-15,-11 0 1 16,-17-2-1-16,-14-4 0 15,-9 0 0-15,-12-4 0 16,-4 0 0-16,-5 0 0 16,-4-2-1-16,1 0-1 0,-1-2-2 15,0-2-1 1,-6 2-5-16,-4-2-2 16,-9 0-6-16,-8 0-21 0,-2 0-62 15,-2 0-322-15</inkml:trace>
  <inkml:trace contextRef="#ctx0" brushRef="#br0" timeOffset="1223.38">23751 4091 187 0,'0'0'388'16,"0"0"-13"-16,0 0-146 15,0 0-102-15,0 0-35 16,0 0-18-16,-67-54-32 16,58 47 0-16,3 1-5 15,-2 0-3-15,4 4-13 16,-2 0 2-16,-5 2-11 16,-10-2-3-16,-6 2-5 15,-6 0 6-15,2 0 5 16,6 0-1-16,12 0 9 15,9 0-5-15,4 0-8 0,0 0-5 16,0 0-4 0,0 0-1-16,0 0 0 0,9 2 3 15,20 14-3-15,13 6 6 16,13 0 2-16,14-1 1 16,14-2-5-16,6-1-2 15,9-4 1-15,-2-1-2 16,-11 1-1-16,-14-5 0 15,-18 0 1-15,-15-3-1 16,-15 0 0-16,-10-4 0 16,-6 0 0-16,-3-2 1 15,-1 0-1-15,-1 0 0 16,-2 0 0-16,0 0 2 0,0 0-2 16,0 0-2-16,-7 0 2 15,-24 0 3-15,-25 0 4 16,-22 0-6-16,-12-8 0 15,1 2-1-15,16 2 1 16,6 2-1-16,7 2 0 16,11 0 0-16,9 0-1 15,13 0 0-15,21 12-26 16,6 2-122-16,13-10-1130 16</inkml:trace>
  <inkml:trace contextRef="#ctx0" brushRef="#br0" timeOffset="4823.2">4691 11336 890 0,'0'0'653'15,"0"0"-653"-15,0 0 0 16,0 0 19-16,0 0 39 15,0 0-28-15,0 0-1 16,139 33 5-16,-70-19-6 16,20 7-3-16,23-2-2 15,23 2 0-15,19 1-8 16,13 2-9-16,1 2-4 16,10 2-1-16,9-2 0 15,0-2 0-15,5-4-1 16,-14 1-1-16,-20-2 1 15,-18 1-2-15,-24-1-1 0,-29-4-9 16,-29-5 10-16,-29 1-19 16,-22-10-5-16,-7-1 21 15,-21 0-2-15,-32-18 7 16,-25-5 5-16,-22-4-4 16,-16-3 1-16,-11 4-2 15,-11-2 3-15,-15 6-1 16,-19 8 1-16,0 0 0 15,1 8 1-15,17 2 2 16,17 4 1-16,15 0 3 16,20 0 1-16,24 0-3 0,24 0-3 15,28 0-2 1,17 0 0-16,7 0-3 0,2 0 2 16,0 0-2-16,0 0 3 15,17 0-3-15,12 0 1 16,7 0 0-16,7 0-1 15,9 0 0-15,14 0-1 16,16 0-2-16,18 0-12 16,16 6-22-16,18 4-46 15,2 2-176-15</inkml:trace>
  <inkml:trace contextRef="#ctx0" brushRef="#br0" timeOffset="6596.96">9268 11444 1700 0,'0'0'15'16,"0"0"-4"-16,0 0 29 16,0 0-22-16,0 0-18 15,0 0 0-15,-22 10-3 16,34 0 3-16,7 0 5 0,6 2-2 15,4 0-2-15,6 0 1 16,5 0-1-16,3-2-1 16,1 2 1-16,-1-4-1 15,-12 2 0-15,-4-6 0 16,-12-2-3-16,-8-2-1 16,-5 0 3-16,-2 0 1 15,0 0 0-15,0 0 0 16,-11-18-1-16,-12 2 1 15,1 4 0-15,-2 2-2 16,-3 8 1-16,0 2 1 16,-2 0-4-16,3 6-24 15,5 16-20-15,15 2-64 0,6-10-466 16</inkml:trace>
  <inkml:trace contextRef="#ctx0" brushRef="#br0" timeOffset="10289.03">5784 11217 1343 0,'0'0'14'0,"0"0"-11"16,0 0 49-16,0 0 55 15,0 0-41-15,0 0-41 16,131-112-14-16,-113 112-11 15,-11 12-20-15,-7 18-707 16</inkml:trace>
  <inkml:trace contextRef="#ctx0" brushRef="#br0" timeOffset="14622.08">9127 11311 22 0,'0'0'143'0,"0"0"366"16,0 0-278-16,0 0-19 15,0 0-3-15,0 0-63 0,0 0-68 16,-21 0-49-16,21 0-26 16,0 0 0-16,11 0 1 15,22 0 12-15,14 3-3 16,18-2-2-16,6 2-5 16,7 0-3-16,0 1-1 15,-7 4 1-15,-11 5-3 16,-9-1 0-16,-15 2-8 15,-11-3-45-15,-15-2 16 16,-7-5-20-16,-3-2 18 16,-15 1 29-16,-27-3 10 15,-12 0 7-15,-6 0 8 16,-1 0-1-16,1 0 18 16,4 0-6-16,3 0 5 15,6 0-11-15,10 0 11 0,10 0-9 16,11 0-2-16,9 0 8 15,7 0-11-15,0 0-8 16,0 0-8-16,0 0 6 16,0 0 0-16,11 0-4 15,22 0-1-15,15 0-1 16,8 0-1-16,8 0 0 16,3 0-36-16,-3 0-126 15</inkml:trace>
  <inkml:trace contextRef="#ctx0" brushRef="#br0" timeOffset="16754.34">14309 13334 471 0,'0'0'619'0,"0"0"-569"16,0 0-28-16,0 0 69 15,0 0-69-15,0 0 7 16,23-43 55-16,-23 35-18 16,2 1-18-16,2 3-7 15,-4 3 8-15,0 1-11 16,0 0 3-16,2 0 7 16,0 0-18-16,4 0-16 15,12 0-8-15,13 0 3 16,18 0 11-16,11 4-12 15,11 8-3-15,8-2-2 16,4 2-2-16,1 0-1 0,-6-2 1 16,-11-2-1-16,-11-4 0 15,-23 0 0-15,-16-2-1 16,-12 0 1-16,-5-2-1 16,-13 0 1-16,-36 2 7 15,-19 2-6-15,-13 0-1 16,-2 4 1-16,2-6 1 15,10 0 3-15,7-2-1 16,10 0 1-16,14 0-1 16,16 0-2-16,13 0 0 0,11 0-2 15,0 0 0 1,6 0-6-16,34 0-10 16,22 0 6-16,15 0-39 0,2 0-207 15</inkml:trace>
  <inkml:trace contextRef="#ctx0" brushRef="#br0" timeOffset="18871.32">21215 3958 299 0,'0'0'36'15,"0"0"135"-15,0 0 202 16,0 0-204-16,0 0-112 16,0 0-10-16,0 0-20 15,0 0-27-15,-14 8 0 16,14 14 3-16,0 4-3 16,16 6 0-16,7-8-77 15,6-7-781-15</inkml:trace>
  <inkml:trace contextRef="#ctx0" brushRef="#br0" timeOffset="19061.25">21498 4105 1169 0,'0'0'377'0,"0"0"-328"16,0 0-16-16,150-61 6 15,-68 49-5-15,12 4-27 16,-1 8-5-16,-9 0-1 15,-10 0-1-15,-16 8 0 16,-16 19-7-16,-17 5-84 16,-14-9-293-16</inkml:trace>
  <inkml:trace contextRef="#ctx0" brushRef="#br0" timeOffset="52335.37">24241 3274 1039 0,'0'0'174'16,"0"0"21"-16,0 0-52 15,0 0-80-15,0 0-39 16,0 0-11-16,0 0 3 16,4 0 19-16,-4 0 1 15,0 0-8-15,0 0-22 16,0 0-5-16,4 0-1 16,2 0-2-16,7 0 0 0,11 0 2 15,10 2 1-15,12 2 2 16,10-4-1-16,4 0 3 15,5 0-3-15,-5 0-2 16,-11 0 1-16,-13 0-1 16,-16 0 1-16,-9 0-1 15,-9 0 0-15,0 0-1 16,-2 0 1-16,0 0 0 16,0 0-2-16,0 0 0 15,0 0 0-15,-13 2-6 16,-22 0 8-16,-19 2 3 15,-15-1-2-15,-1 2 0 16,2 1 0-16,3 2-1 16,7 5 1-16,12-4-1 0,9 1 0 15,18-2 0-15,12-2-2 16,2-2 1-16,5-4-1 16,0 0 2-16,0 0 0 15,0 0 1-15,18 0 0 16,11 0 2-16,9 0-1 15,9 0-1-15,6-5 0 16,5 5 0-16,-2 0-1 16,-7 0 0-16,-13 0-1 15,-21 12-22-15,-15-5-120 16</inkml:trace>
  <inkml:trace contextRef="#ctx0" brushRef="#br0" timeOffset="59652.28">21955 8885 1423 0,'0'0'11'0,"0"0"55"0,0 0 46 16,-114 16-69-1,76 8-31-15,1 8 4 16,-1 3 11-16,4 5-5 0,-2 6-4 16,3 2-7-16,-3 4-5 15,3 0 1-15,4 4-1 16,4-4-1-16,17-5-1 16,8-7-1-16,0-2 3 15,22-8 7-15,20-6-2 16,16-15-4-16,13-9-2 15,3 0-1-15,-3-23-2 0,-6-17 0 16,-13-13-1 0,-13-5-1-16,-10-8 1 15,-14-8-1-15,-9 4 0 16,-6 6-2-16,-2 11-4 0,-23 20 5 16,-8 16-1-16,-8 17-4 15,-10 0-4-15,-9 13-32 16,0 14-69-16,4-3-350 15</inkml:trace>
  <inkml:trace contextRef="#ctx0" brushRef="#br0" timeOffset="59895.43">21536 9038 306 0,'0'0'1356'0,"0"0"-1318"0,0 0 37 16,0 0-35-16,0 0-35 16,0 0-4-16,2-13 1 15,34 38 1-15,17 4-2 16,14 7 1-16,9-3-1 16,4 1 0-16,-6-4-1 15,-8-2-11-15,-7-6-33 16,-15-12-124-16</inkml:trace>
  <inkml:trace contextRef="#ctx0" brushRef="#br0" timeOffset="60167.43">22494 9001 1674 0,'0'0'24'16,"0"0"-12"-16,0 0 34 16,0 0-28-16,0 0-18 15,0 0 0-15,-78 117 0 16,35-57 2-16,-9 0 0 16,-4 0 1-16,4 0-3 15,8 0 1-15,11 1-2 16,6-1 1-16,11 0-17 0,14-2-48 15,2-8-76-15,26-12-308 16</inkml:trace>
  <inkml:trace contextRef="#ctx0" brushRef="#br0" timeOffset="60527.45">22793 9298 1627 0,'0'0'24'0,"0"0"-20"0,0 0 34 15,0 0-28-15,0 0-5 16,0 0 6-16,-94 124 2 16,63-83 8-16,0-3-7 15,-3 2-5-15,1-4-2 16,2-4 1-16,4 2 0 15,4-8-4-15,8 2-2 16,4-6-2-16,4 1 1 16,5-2-1-16,2-1 0 15,0 0 0-15,14 2 1 16,12-1-1-16,10-2 0 16,4 2 0-16,2-6-2 15,3-4-5-15,1-4-5 0,2-7-28 16,-2 0-61-1,-1-1-492-15</inkml:trace>
  <inkml:trace contextRef="#ctx0" brushRef="#br0" timeOffset="60728.62">22695 9623 1628 0,'0'0'25'15,"0"0"1"-15,0 0 27 16,0 0-37-16,0 0-11 0,0 0 0 16,104 8-1-1,-61-2-3-15,1-4-1 0,1 0-16 16,-3-2-69-16,-6 0-324 16</inkml:trace>
  <inkml:trace contextRef="#ctx0" brushRef="#br0" timeOffset="60921.61">22840 9406 1549 0,'0'0'72'0,"0"0"-29"16,0 0 29-16,0 0-36 15,0 0-31-15,0 0-4 16,48-2 0-16,-17 2-1 0,5 0 0 15,3 0-26-15,-2 2-47 16,-1-2-153-16</inkml:trace>
  <inkml:trace contextRef="#ctx0" brushRef="#br0" timeOffset="61221.54">22911 9108 1008 0,'0'0'174'0,"0"0"-40"15,0 0-3-15,0 0-96 16,120-7 19-16,-105 7 2 16,-1 10-19-16,-3 21-14 15,1 9 3-15,1 6-4 16,-5 12-1-16,2 6-5 15,-10 4-12-15,0 7-1 16,0 5 1-16,-16 8 3 16,-17 4 2-16,-13 1-4 15,-13-5-5-15,-15-2-3 16,-15-8-70-16,-3-14-421 16</inkml:trace>
  <inkml:trace contextRef="#ctx0" brushRef="#br0" timeOffset="62833.84">14778 4658 1591 0,'0'0'4'16,"0"0"-2"-16,0 0 4 16,0 0 10-16,0 0-13 15,0 0-1-15,0 0 0 0,65-2-1 16,-45 18 1-16,6 8-2 15,-1 8 1-15,4 4 0 16,0 5-1-16,-9-1 2 16,-5 6-1-1,-10 4 0-15,-5 6 1 0,-5 6 0 16,-21 6 0-16,-8-4 1 16,3-2-2-16,2-8 0 15,10-7-1-15,7-7 0 16,5-6 1-16,7-10-1 15,0-4-1-15,0-4 1 16,16-8-1-16,11-6 3 16,-1-2-3-16,1 0 1 0,-11 0-4 15,-7 0-2 1,-7 0 6-16,-2 0 1 0,-4 0 5 16,-32 30 3-16,-11 15 5 15,-6 14 5-15,-1 12-6 16,5 7 0-16,1 4-6 15,5 10-4-15,9 5-1 16,7 3-2-16,10 4 0 16,5-1 0-16,6-9 0 15,2-12 1-15,-1-16-1 16,-1-10 0-16,-4-16 0 16,-3-12 1-16,-7-10-1 15,-9-12 2-15,-13-6 1 0,-12-6 2 16,-8-24-3-16,2-14 0 15,11-6 5-15,8 4-3 16,18 6-2-16,11 10-2 16,12 10-3-16,6 8-28 15,44 2-69-15,16 3-228 16</inkml:trace>
  <inkml:trace contextRef="#ctx0" brushRef="#br0" timeOffset="63292.34">15689 5516 1595 0,'0'0'4'16,"0"0"1"-16,0 0 21 15,0 0 0-15,0 0-26 16,0 0-3-16,-150 134 3 16,94-63 1-16,6-3 0 15,6-6 0-15,9-2 2 16,6-4 3-16,6-2-5 16,14-1-1-16,9-7 2 15,0-6-2-15,0-4 0 16,24-10 1-16,19-4 3 0,19-10 12 15,20-12 3 1,17 0-13-16,8-8-5 0,0-28 3 16,-11-12-4-16,-17-12 0 15,-19-12 0-15,-24-8-6 16,-20-3-16-16,-16 3 14 16,-20 4 6-16,-27 9 2 15,-13 17 5-15,-9 16 6 16,-7 22-11-16,-1 12-10 15,0 20-50-15,15 16-161 0,16-3-1178 16</inkml:trace>
  <inkml:trace contextRef="#ctx0" brushRef="#br0" timeOffset="63531.12">15306 5657 1682 0,'0'0'12'0,"0"0"-4"16,0 0 9-16,0 0-8 15,0 0-8-15,0 0 0 16,167 3 0-16,-105 12-1 16,1-4 1-16,2 0-1 15,2-1 1-15,2 0-1 16,4 0-28-16,3-6-82 15,2-4-319-15</inkml:trace>
  <inkml:trace contextRef="#ctx0" brushRef="#br0" timeOffset="63779.83">16661 5406 1655 0,'0'0'3'0,"0"0"-2"16,0 0 3-16,0 0-2 0,0 0 4 16,-71 132 12-16,36-56-11 15,-4-1-3-15,3-3 1 16,5-2-5-16,9-2 1 16,13 4-1-16,9-5-2 15,0 3-2-15,31-10-21 16,11-12-88-16,8-22-301 15</inkml:trace>
  <inkml:trace contextRef="#ctx0" brushRef="#br0" timeOffset="64149.39">17039 5573 1600 0,'0'0'0'16,"0"0"-21"-16,0 0 21 16,0 116 17-16,0-64-5 15,0 4-3-15,0-2-2 16,0-6 2-16,0 0 5 16,-2-11-9-16,-4-5 2 15,2-6-3-15,4-4-3 16,0-4 2-16,0-3-3 15,26-2 1-15,12-9 2 16,8-4 1-16,6 0 2 16,-1-32 13-16,0-11 0 0,-4-7-10 15,-5-8-4-15,-3 0-3 16,-13 0 0-16,-10 6-1 16,-7 10-1-16,-5 12 0 15,-4 10-4-15,2 9-35 16,3 10-70-16,8-1-391 15</inkml:trace>
  <inkml:trace contextRef="#ctx0" brushRef="#br0" timeOffset="64417.5">17940 5239 1583 0,'0'0'7'0,"0"0"-1"16,0 0-3-16,0 0 45 15,55 189-14-15,-50-91-7 16,-5 7-6-16,0 1-2 16,-24-2-5-16,-12-8-10 15,-9-4-1-15,-8-11-2 16,-18-11 0-16,-23-8-1 15,-22-8-10-15,-7-12-64 16,7-16-178-16</inkml:trace>
  <inkml:trace contextRef="#ctx0" brushRef="#br0" timeOffset="65474.43">18512 7099 1686 0,'0'0'26'0,"0"0"-25"16,0 0 34-16,0 0-6 0,0 0-26 15,152-7-1-15,-74-3-2 16,0-2 1-16,3-2-1 16,-6-4 0-16,-9 2-2 15,-10 0-36-15,-20-8-130 16</inkml:trace>
  <inkml:trace contextRef="#ctx0" brushRef="#br0" timeOffset="65740.53">18936 6491 1697 0,'0'0'0'16,"0"0"-57"-16,0 0 57 15,-47 144 10-15,32-70 3 16,-8 6-5-16,1 1-5 16,-2-1 2-16,-1-6 2 15,0 2-1-15,-1 1-4 16,-1-1-1-16,0 2-1 16,-2-8-32-16,3-16-204 15</inkml:trace>
  <inkml:trace contextRef="#ctx0" brushRef="#br0" timeOffset="67494.53">21848 10305 1199 0,'0'0'176'15,"0"0"-24"-15,0 0-34 16,0 0-61-16,0 0-31 16,0 0-5-16,0 0 4 0,101-87 3 15,-101 84-5-15,0 3-10 16,0 0-9-16,-5 0 5 16,-22 0-9-16,-8 0 0 15,-15 0-2-15,1 11 1 16,3 10 0-16,5 1-1 15,8 3 1-15,7 6-1 16,10-5-1-16,7 2-2 16,9-4-1-16,0-6 2 15,0-6-1-15,17-2-3 16,12-10 3-16,12 0 5 16,5 0 1-16,4-20 0 0,-8-8-1 15,-9 2-1 1,-10 2-1-16,-10 6 2 0,-9 6 0 15,-4 8 0-15,0 2-1 16,0 2-1-16,0 0-1 16,0 0 2-16,0 10-4 15,0 6 5-15,0 2-1 16,0 4 0-16,0-2-25 16,0 4-49-16,0-8-201 15</inkml:trace>
  <inkml:trace contextRef="#ctx0" brushRef="#br0" timeOffset="68008.55">22304 10521 1591 0,'0'0'62'16,"0"0"-9"-16,0 0 12 15,0 0-40-15,0 0-15 16,0 0-7-16,-2-102-2 15,2 86 0-15,0 6 1 16,-4 4 0-16,-23 6 3 16,-19 0-3-16,-14 0-1 15,-3 20-1-15,7 8 0 16,13 6 0-16,12 2-1 0,16-2-1 16,7-4 0-1,8-6 0-15,0-6 1 0,4-1-2 16,23-12-1-16,8-2 4 15,14-3 2-15,11 0 0 16,8-21 0 0,-2-11-1-16,5-9-1 0,-4-12 0 15,-5-9 0-15,1-2 1 16,-12-5-1-16,-13 15 0 16,-11 8 2-16,-17 19 0 15,-7 13 9-15,-3 10 0 16,0 4-2-16,0 0-9 15,-24 23-3-15,-9 20 3 16,-8 9 0-16,-1 4 0 0,0-4 1 16,1-2-1-1,3-6 1-15,5-6-1 0,8-3-1 16,5-9-2-16,9-1-15 16,9 1-25-16,2-3-73 15,0-5-603-15</inkml:trace>
  <inkml:trace contextRef="#ctx0" brushRef="#br0" timeOffset="68394.7">22668 10592 1692 0,'0'0'36'16,"0"0"-2"-16,0 0 8 0,0 0-39 15,0 0-3-15,0 0 0 16,-36 54 0-16,9-10 2 16,-8 6-1-16,-3 0 0 15,0 4-1-15,0-2 0 16,5-2 0-16,2-7 0 16,6-11 0-16,5-18 0 15,9-2 0-15,4-12-1 16,3 0 1-16,0-3 1 15,-1-26-1-15,5-10-3 16,0-2 0-16,11 0 3 16,14 9 0-16,6 4 0 0,0 14 1 15,5 0-1 1,1 10-1-16,-6 2 0 0,3 2 0 16,-3 0 0-16,2 0-6 15,8 10-26-15,3 2-53 16,-2-8-143-16</inkml:trace>
  <inkml:trace contextRef="#ctx0" brushRef="#br0" timeOffset="68569.78">23058 10249 1665 0,'0'0'47'0,"0"0"-7"15,0 0 3-15,0 0-31 16,0 0-12 0,0 0-23-16,-49 12-33 0,15 2-178 15</inkml:trace>
  <inkml:trace contextRef="#ctx0" brushRef="#br0" timeOffset="69341.19">20790 10928 1166 0,'0'0'98'16,"0"0"21"-16,0 0 43 15,0 0-132-15,0 0 10 16,120-20 8-16,-62 12-12 0,7-2-5 15,6 0-5-15,3-8-11 16,-1-4-5-16,-4-6-1 16,-9-2-5-16,-13-2-3 15,-11 4 0-15,-16 0 1 16,-14 8 0-16,-6 8 11 16,0 4 0-16,-11 5 1 15,-25 3-11-15,-10 0-2 16,-8 23-1-16,0 7 0 15,8 2 0-15,3 4 0 16,3 2 0-16,1 2 1 16,5 0-1-16,3 5 0 15,4-4 0-15,3 8-1 16,1-11 1-16,8-6 0 0,8-4-1 16,4-14 0-16,3-2-3 15,0-4 3-15,23-4 1 16,18-4 1-16,13 0-1 15,11 0 0-15,5-14-1 16,-6-6-3-16,-6-6-2 16,-11 0 0-16,-12 4-2 15,-12 6 2-15,-15 9 6 16,-6 3 0-16,-2 4 1 16,0 0 0-16,-4 0 6 15,-17 23-4-15,-6 9-3 0,-2 4 1 16,-2 2-1-1,-1-2 1-15,1-2-1 0,4-6 1 16,7-3-2-16,9-6 1 16,11-5-3-16,0-4-20 15,23-8-35-15,14-2-45 16,5-2-826-16</inkml:trace>
  <inkml:trace contextRef="#ctx0" brushRef="#br0" timeOffset="69516.73">21641 10888 1734 0,'0'0'15'16,"0"0"18"-16,0 0 8 16,0 0-41-16,0 0-9 15,0 0-42-15,-12-2-59 16,12 22-279-16</inkml:trace>
  <inkml:trace contextRef="#ctx0" brushRef="#br0" timeOffset="70030.6">21835 11278 1615 0,'0'0'21'16,"0"0"1"-16,0 0 37 0,0 0-50 16,0 0-2-16,0 0 28 15,29-85-9-15,-29 79-10 16,0 0-3-16,-11 2-3 16,-7 2-8-16,-3 2-1 15,4 0 0-15,3 0-1 16,3 0-1-16,5 0 1 15,-1 0 0-15,2 0-1 16,1 0 1-16,-1 6-1 16,3 4 0-16,-2 2 0 0,2 2-1 15,-3 6 2-15,5 0-2 16,0 6 1-16,0-2-1 16,0-2-2-16,9-1-1 15,0-3 0-15,0-4 2 16,-4-4 3-16,-3-4-1 15,-2 4 1-15,0-4-2 16,0 3 1-16,-5 0 1 16,-15 3 0-16,-7-2 0 15,-4 0 0-15,0-4 0 16,0-6 0-16,-1 0 1 16,3 0-1-16,3 0 0 15,6 0-2-15,8-12-13 0,12 4-26 16,0-6-95-1,23 0-948-15</inkml:trace>
  <inkml:trace contextRef="#ctx0" brushRef="#br0" timeOffset="70291.61">22423 11089 1350 0,'0'0'393'16,"0"0"-381"-16,0 0 16 0,0 0-1 16,0 0-27-1,0 0 0-15,-96 102 1 0,56-52-1 16,-9 1 1-16,-3 0 2 16,-3 0-2-16,4-3-1 15,1-4 0-15,6-2 0 16,4-6-3-16,4-4-30 15,8-6-61-15,5-13-357 16</inkml:trace>
  <inkml:trace contextRef="#ctx0" brushRef="#br0" timeOffset="70482.17">22013 11285 1614 0,'0'0'59'0,"0"0"12"15,0 0-4-15,0 0-52 16,0 0-15-16,0 0 0 16,107 30 5-16,-47-3-3 15,9-1 0-15,9 0-2 16,-3-2-5-16,-5-8-86 16</inkml:trace>
  <inkml:trace contextRef="#ctx0" brushRef="#br0" timeOffset="73356.06">20558 942 760 0,'0'0'185'16,"0"0"39"-16,0 0-48 15,0 0-121-15,0 0-55 16,0 0-6-16,0 0 6 16,-3 0 4-16,3 0 10 15,0 0 65-15,0 0-6 16,0 0-32-16,0 2-22 0,3-2-9 15,19 4-3-15,13 4 3 16,13 1-2-16,8 4-2 16,8 5-3-16,14 1-2 15,13-4-1-15,14 1 2 16,16 1-1-16,8-3 0 16,6-4 0-16,6 2 2 15,-10-5 1-15,-15 4-1 16,-20-4-1-16,-21 4-2 15,-9-5 0-15,-7 2 0 16,3 0 0-16,8-1-1 16,10 6-5-16,7-3-16 0,2 4-34 15,-6-4-57 1,-14-2-186-16</inkml:trace>
  <inkml:trace contextRef="#ctx0" brushRef="#br0" timeOffset="74928.84">24203 994 422 0,'0'0'22'16,"0"0"33"-16,0 0 253 16,0 0-165-16,0 0-128 15,0 0-5-15,-85-18 40 16,83 18-10-16,0 0-23 15,2 0-13-15,-4 0 8 16,-5 0 59-16,-1 0 41 16,2 0-70-16,3 2-39 15,3 4 4-15,2-2 0 16,0 2-7-16,0 1 0 0,2-2 0 16,25 5 20-16,13 0 12 15,12 2 30-15,8-4-30 16,2 1-20-16,3-4 0 15,8 1-6-15,7-2 3 16,4 4 5-16,8-2 7 16,-7-2-5-16,-11 3-2 15,-21-3-1-15,-18-2-4 16,-17 0-8-16,-11 0 0 16,-5-2-1-16,-2 0 1 0,0 0-1 15,0 0 1 1,0 0-1-16,0 0-1 0,-2 0-6 15,-38 0 4-15,-25 0 3 16,-22 0 2-16,-13 0-2 16,5 0-1-16,8-9 1 15,8 0 0-15,10 0 1 16,7 5 0-16,-3-4 1 16,5 7-2-16,2-1 1 15,7-1 1-15,13 3 1 16,13-1 1-16,14 1 5 15,9 0 15-15,2 0-3 16,0-3 2-16,0 3 0 16,0 0-11-16,0 0-7 15,0 0-5-15,5 0-2 0,26 0 2 16,16 0 0-16,20 7 0 16,10 7 0-1,10 4 0-15,5-3 0 0,-1 6 0 16,-8-1-3-16,-14 0-33 15,-13 4-69-15,-14-12-185 16,-7-2-1011-16</inkml:trace>
  <inkml:trace contextRef="#ctx0" brushRef="#br0" timeOffset="76498.1">23931 706 513 0,'0'0'283'0,"0"0"-40"16,0 0-56-16,0 0-102 15,0 0-39-15,0 0 9 16,0-3-11-16,0 3-11 0,0 0 1 16,0 0-1-16,0-1-4 15,0 1-3-15,0-3 0 16,0-1-4-16,0-1-13 15,2 0-6-15,14 1-3 16,2 3 0-16,4 1-2 16,16 0 1-16,18 0 1 15,17 8 0-15,14 14-3 16,6 6-4-16,1 2-47 16,-11-2-30-16,-21-4-79 15,-24-14-502-15</inkml:trace>
  <inkml:trace contextRef="#ctx0" brushRef="#br0" timeOffset="79657.08">9041 6595 478 0,'0'0'521'0,"0"0"-304"16,0 0-14-16,0 0-89 16,0 0-32-16,0 0-39 0,-55-14-2 15,55 14-3-15,0 0-17 16,0 0-15-16,0 0-6 15,0 0-1-15,19 0-2 16,22 4 3-16,17 6 0 16,19-4 3-16,21-2 5 15,16-4 2-15,19 0-1 16,15 0-5-16,3 0 1 16,-3 0-4-16,-17 0-1 15,-17 0-1-15,-27 0 1 16,-30 0 1-16,-30 0-1 15,-18 0-1-15,-9 0-1 0,0-2 1 16,0 0 0-16,-29-2 0 16,-24 4-2-16,-18 0 3 15,-19 0-1-15,-11 0-1 16,-3 0 0-16,-10 0 2 16,5 0 2-16,12-2-2 15,9 0 2-15,20 2-2 16,12 0 4-16,11 0-2 15,7 0 0-15,7 0-1 16,0 8 0-16,8 2 1 16,6-4-2-16,5-2-1 15,10 0 1-15,2 0-1 16,0-2-1-16,31 0-1 16,31-2 3-16,28 0 1 0,21 0-1 15,8 0 0-15,-3 0-21 16,-18 0-96-16</inkml:trace>
  <inkml:trace contextRef="#ctx0" brushRef="#br0" timeOffset="82041.39">18022 7579 835 0,'0'0'347'0,"0"0"-135"15,0 0-71-15,0 0-79 16,0 0-28-16,0 0-3 16,0 0 3-1,14-1-7-15,5 1-2 0,15 1 2 16,11 16-2-16,9 7-14 15,1 8-3-15,0 12-4 16,-3 8-1-16,0 12-2 16,-2 5 0-16,4-1 1 15,0 0 1-15,-4-6-2 16,-2-6 1-16,-13-6 0 16,-8 0 1-16,-10-3-1 15,-7-1-1-15,-10 4 1 16,0 0 2-16,-2 2 0 15,-17 2 2-15,4-2-2 16,3 2-1-16,6 1 0 16,6-5-1-16,0 2-1 0,13 8 1 15,23 6 0 1,9 12 0-16,8 3 0 0,0-3-1 16,3-8-1-16,0-12 0 15,6-6 0-15,7-7 1 16,5-12 0-16,4-8-1 15,-2-7 1-15,-3-8-1 16,-2-2 0-16,-5-4 0 16,-9-2 0-16,-14-1 0 15,-17-1 1-15,-13 0-1 0,-11 0 1 16,-2 0-1-16,0 0 0 16,0 0 0-16,-8 0 0 15,-17-10-2-15,-12-3 1 16,-15 0 0-16,-8 7 1 15,-7 2 0-15,-6 4 0 16,-1 0 0-16,-6 4 0 16,6 23 0-16,1 10 0 15,8 14 0-15,7 1 0 16,7 2 0-16,7 2 0 16,8-3 0-16,5-3 0 15,4-5 0-15,0 0 0 16,7-5 1-16,-2-2 0 15,0 0 0-15,-3-4 0 16,-6 2 0-16,0-5 0 0,-7-2-1 16,0 0 1-16,0-7-1 15,-2 0 1-15,4-6-1 16,3-7 0-16,-2-2 0 16,-15-7 0-16,-6 0 1 15,-15 0 0-15,-7-12 0 16,-6-6-1-16,-3 1 0 15,6 2 0-15,6-2 1 16,10 3-1-16,12 4 0 16,5-3 1-16,11 4 1 15,6 0-1-15,4 2-1 16,2 1 0-16,3-4 1 16,2 4-1-16,3-4 0 0,3 4 0 15,5 2 0 1,3-4 0-16,0 2 0 0,6 4-7 15,0 2-30-15,0 0-91 16</inkml:trace>
  <inkml:trace contextRef="#ctx0" brushRef="#br0" timeOffset="83786.31">9025 6619 1275 0,'0'0'18'0,"0"0"-18"16,0 0 8-16,0 0-3 15,0 0-5-15,0 0-13 16,0 0-13-16,56-4-82 15,-35 4-261-15</inkml:trace>
  <inkml:trace contextRef="#ctx0" brushRef="#br0" timeOffset="83997.75">9360 6603 1449 0,'0'0'230'16,"0"0"-230"-16,0 0 0 15,0 0 6-15,0 0-6 16,0 0-19-16,-19-4-85 16,19 18 31-16,3 4-161 15,-3-6-671-15</inkml:trace>
  <inkml:trace contextRef="#ctx0" brushRef="#br0" timeOffset="84169.47">9360 6603 1458 0,'104'78'7'0,"-108"-86"-2"15,4 4 4-15,0 4-9 16,0 0-18-16,0 0-513 15</inkml:trace>
  <inkml:trace contextRef="#ctx0" brushRef="#br0" timeOffset="85593.37">9119 7453 990 0,'0'0'96'0,"0"0"-50"15,0 0 131-15,0 0-12 16,0 0-120-16,0 0-39 16,0-1-6-16,0 1-3 15,8 5 3-15,22 13 1 16,8 2 1-16,13-2 12 15,7-6-2-15,4 1 9 16,1-8-8-16,-1-2-2 16,-4-3-9-16,-4 0-2 15,-1 0 1-15,-6 0 0 0,-5-3 1 16,-13-1-2-16,-11 3 0 16,-12 1 1-16,-3 0-1 15,-3 0 2-15,0 0 5 16,0-3 10-16,-16 1 10 15,-19 2-17-15,-19 0-9 16,-8 0-1-16,-5 0-1 16,5 0 1-16,8 0 0 15,9 0 1-15,9 0-1 16,10 0 0-16,4 0 1 16,6 0-1-16,7 0 0 15,5 0 0-15,4 0 1 16,0 0-1-16,0 0 2 0,0 0 2 15,15 0 1 1,14 0 1-16,11 0-1 0,7 0-3 16,7 0-2-16,4 10-8 15,7 25-69-15,5 2-71 16,15-4-494-16</inkml:trace>
  <inkml:trace contextRef="#ctx0" brushRef="#br0" timeOffset="90110.81">4845 11568 1196 0,'0'0'17'0,"0"0"-14"0,0 0 119 15,0 0 25-15,0 0-115 16,0 0 21-16,0 0 17 15,-8 0-24-15,8 0-32 16,0 0-6-16,13 14-3 16,16 0 13-16,13 2-2 15,14-4-2-15,11-4-4 16,11-5-1-16,6-3-3 16,8 0-1-16,6 0-2 15,7 0-2-15,4-5-1 16,9-7 1-16,13-2 0 15,8-6-1-15,-6 0 0 0,-17 2 0 16,-29 2-1-16,-32 8 1 16,-21 2 0-16,-18 4-1 15,-10 2 1-15,-2 0-1 16,-4 0 1-16,2 0-3 16,-2 0 0-16,-2 0-1 15,-42 8-5-15,-25 14 4 16,-26 2-1-16,-24-2 4 15,-3-2 2-15,4-8 0 16,11-2 0-16,18-6 1 16,13-2-1-16,11 6 0 0,7-1 0 15,4 2 0 1,10 1 0-16,4 3 0 16,9-5 1-16,11-3-1 15,9 0 1-15,7-5 0 0,4 0 0 16,0 0-1-16,8 0 0 15,28-13 3-15,22-9 4 16,19 0-3-16,17 0-2 16,13 6 0-16,12 4-1 15,10 6 0-15,6 6-1 16,-3 0-1-16,-14-2 1 16,-17-2 0-16,-20-6-1 15,-16 0 1-15,-14-2-1 16,-22 6 1-16,-12 2-3 0,-11 4 1 15,-6 0-3 1,0 0-2-16,-45 0 3 0,-24 0-29 16,-24 10 19-16,-16 0 12 15,-5-6 2-15,2-4 1 16,12 0 1-16,17 0 4 16,23 0 8-16,23 0-1 15,19 0-1-15,13 0 4 16,5-2-6-16,0 0-4 15,0-4-6-15,27 2 2 16,16 0-1-16,19 0 0 16,22-2-1-16,17 2 0 15,16 0-1-15,13-2 0 16,2 4-14-16,-3 2-24 0,-9 0-50 16,-22-6-178-16</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7T17:17:58.680"/>
    </inkml:context>
    <inkml:brush xml:id="br0">
      <inkml:brushProperty name="width" value="0.05" units="cm"/>
      <inkml:brushProperty name="height" value="0.05" units="cm"/>
    </inkml:brush>
  </inkml:definitions>
  <inkml:trace contextRef="#ctx0" brushRef="#br0">0 0 3474,'0'0'7507,"0"0"-3681,0 0-2225,0 0-1105,0 0-352,0 0-144,0 0-705,121 80-7874</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7T17:17:59.796"/>
    </inkml:context>
    <inkml:brush xml:id="br0">
      <inkml:brushProperty name="width" value="0.05" units="cm"/>
      <inkml:brushProperty name="height" value="0.05" units="cm"/>
    </inkml:brush>
  </inkml:definitions>
  <inkml:trace contextRef="#ctx0" brushRef="#br0">1 4 13990,'0'0'80,"0"0"-80,0 0 3378,0 0-1905,0 0-1473,0 0-369,0 0 321,142-3-1616,-81 3-12071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7T17:18:00.062"/>
    </inkml:context>
    <inkml:brush xml:id="br0">
      <inkml:brushProperty name="width" value="0.05" units="cm"/>
      <inkml:brushProperty name="height" value="0.05" units="cm"/>
    </inkml:brush>
  </inkml:definitions>
  <inkml:trace contextRef="#ctx0" brushRef="#br0">1 0 15991,'0'0'3202,"0"0"-3202,0 0-1809,0 0 1409,0 0 400,0 0-8436</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7T17:18:03.051"/>
    </inkml:context>
    <inkml:brush xml:id="br0">
      <inkml:brushProperty name="width" value="0.05" units="cm"/>
      <inkml:brushProperty name="height" value="0.05" units="cm"/>
    </inkml:brush>
  </inkml:definitions>
  <inkml:trace contextRef="#ctx0" brushRef="#br0">7 17 23915,'0'0'512,"0"0"-208,0 0 1329,0 0-817,0 0-655,0 0-145,0 0 0,-7-16-16,7 16-32,0 0-369,0 6-1343,0 20-6676</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7T17:18:04.796"/>
    </inkml:context>
    <inkml:brush xml:id="br0">
      <inkml:brushProperty name="width" value="0.05" units="cm"/>
      <inkml:brushProperty name="height" value="0.05" units="cm"/>
    </inkml:brush>
  </inkml:definitions>
  <inkml:trace contextRef="#ctx0" brushRef="#br0">14 20 18761,'0'0'202,"0"0"340,0 0 1440,0 0-725,0-3-1073,1-1-204,-15-8 280,13 12-1317,1 0-1376,0 0-2420,0 1-2112,0 7-895</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7T17:18:04.451"/>
    </inkml:context>
    <inkml:brush xml:id="br0">
      <inkml:brushProperty name="width" value="0.05" units="cm"/>
      <inkml:brushProperty name="height" value="0.05" units="cm"/>
    </inkml:brush>
  </inkml:definitions>
  <inkml:trace contextRef="#ctx0" brushRef="#br0">279 4 19417,'0'0'0,"0"0"48,0 0-48,0 0 864,0 0-864,0 0-1344,3-3 47,4 3 385,0 0 47,1 6-1328,-5 10-2321,4-10-4338</inkml:trace>
  <inkml:trace contextRef="#ctx0" brushRef="#br0" timeOffset="658.75">247 13 12358,'0'0'2449,"0"0"-2129,0 0 3474,0 0-865,0 0-2337,0 0-560,-4 0 240,4 0 241,0 0-241,0 0-240,0 0-32,0 0-400,-4 0-1233,-3 0-3618,-3 4-9235</inkml:trace>
  <inkml:trace contextRef="#ctx0" brushRef="#br0" timeOffset="830.24">247 13 944,'-246'58'2161,"246"-58"-2161</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09T17:28:15.840"/>
    </inkml:context>
    <inkml:brush xml:id="br0">
      <inkml:brushProperty name="width" value="0.05292" units="cm"/>
      <inkml:brushProperty name="height" value="0.05292" units="cm"/>
      <inkml:brushProperty name="color" value="#FF0000"/>
    </inkml:brush>
  </inkml:definitions>
  <inkml:trace contextRef="#ctx0" brushRef="#br0">12807 1478 935 0,'0'0'126'0,"0"0"-126"16,0 0 4-16,0 0 5 15,0 0-1-15,0 0 0 16,0 0-8-16,116 0 15 16,-97 0 49-16,4 0 11 15,4 6-49-15,8 6-6 16,9-2-9-16,16 2-3 0,17-2 21 16,18-2 23-1,17-2-21-15,13-4-10 16,15 2 17-16,3 0-18 15,-8 2-10-15,-14 2-9 16,-21 2 1-16,-20-2-2 0,-9 4 0 16,-6 2 0-16,-12 2-3 15,-5 2-75-15,-15-2-404 16</inkml:trace>
  <inkml:trace contextRef="#ctx0" brushRef="#br0" timeOffset="8593.99">13777 1684 74 0,'0'0'210'16,"0"0"-108"-16,0 0-80 15,0 0-15-15,0 0-7 16,0 0 7-16,0 0 8 16,70 16-8-16,-36-16 20 15,8 0 1-15,5 0-7 0,8 0-7 16,12 0 0-16,13-2 6 16,23-4 73-16,19 4-1 15,19-2 23-15,14-2 7 16,8 4-38-16,-2 0-2 15,-15 2-66-15,-16 0-16 16,-30 0-6-16,-26 4-559 16</inkml:trace>
  <inkml:trace contextRef="#ctx0" brushRef="#br0" timeOffset="10366.57">12260 2783 328 0,'0'0'247'15,"0"0"-81"-15,0 0-106 16,0 0-21-16,0 0-39 16,0 0 0-16,0-2-11 0,0 2 5 15,0 0 1-15,0 0 5 16,0 0 28-16,14 4-6 15,4 4 20-15,2 2-2 16,3-2-25-16,-4 2-10 16,6-2-5-16,2 2 5 15,4-2-5-15,6 0 0 16,9 2 0-16,8-4 5 16,11-2 0-16,11-4 0 15,11 0 8-15,5 0 23 16,-8 0 97-16,-15-8-82 15,-18 4-24-15,-20 4-24 16,-15 0-3-16,-16 0-20 16,0 0-201-16,-43 0-99 15,-21 0-350-15</inkml:trace>
  <inkml:trace contextRef="#ctx0" brushRef="#br0" timeOffset="11536.71">10351 2833 142 0,'0'0'406'0,"0"0"-164"15,0 0-142-15,0 0 0 16,0 0 72-16,0 0-87 15,4-42-23-15,6 36 2 16,3 2-25-16,7-2-26 16,9 6-13-16,15 0 3 15,14 0-1-15,13 0 0 16,12 0 1-16,6 0-1 16,5 8 0-16,-3 2 3 15,-6 2-3-15,-7 2-1 16,-9-2 1-16,-9 0-2 0,-7-4 0 15,-5-4 2-15,-6 0-2 16,-9-4 2-16,-4 0-2 16,-12 0 1-16,-5 0 3 15,-5-12 1-15,-7-2 15 16,0 4 2-16,-27-4-22 16,-29 8 0-16,-22 6-14 15,-19 0-19-15,-20 0-19 16,-7 8 21-16,-5 6 18 15,2-6 4-15,11 2 9 16,10-6 2-16,17-2 8 16,16 0 0-16,15-2 7 15,16 0-9-15,13 0 4 16,15 0 15-16,8 0-6 0,6 0 2 16,0 0 25-16,0 0-15 15,0 0-4-15,0 0-2 16,2 0-8-16,22-8-10 15,16-4-7-15,18 0-2 16,16 0 2-16,18 0-1 16,19 4 0-16,11 2 1 15,12 4 0-15,-7 2 0 16,-12 0-2-16,-11 0 1 16,-23 8 0-16,-11-2-1 15,-17 2-2-15,-12-4 2 0,-17-4 0 16,-11 0-1-1,-10 0 1-15,-3 0 3 0,0 0 1 16,-5-6 1-16,-28-10-5 16,-27 4-9-16,-25 6 0 15,-22 6-4-15,-13 0 4 16,-3 0 5-16,5 0 0 16,16 4 4-16,19 0 1 15,25 2 0-15,25-4-1 16,22 0 0-16,11 4-1 15,0 4-18-15,33 2 16 16,25 2 3-16,24-4 2 16,28 0 2-16,17-8 4 15,16-2 3-15,10 2-4 16,-4 8-5-16,-2 0-2 0,-10 8-4 16,-15 0-101-16,-13-11-290 15</inkml:trace>
  <inkml:trace contextRef="#ctx0" brushRef="#br0" timeOffset="12272.12">12287 2909 760 0,'0'0'130'0,"0"0"-60"0,0 0 83 16,0 0-74-1,0 0-62-15,0 0 24 0,90-54 15 16,-51 52-46-16,11 2 24 16,14 0 8-16,16 10-6 15,19 8-13-15,5 0-13 16,0-1-1-16,4 2-2 15,-8-1-5 1,-4-1-2-16,-7-6 1 0,-15-3-1 16,-14-3 0-16,-11-3-1 15,-14-2 1-15,-12 0 0 16,-7 0 1-16,-12 0 2 16,-4 0 11-16,0 0 30 15,-16-2-23-15,-30-3-21 16,-31 1-11-16,-18 4-5 15,-14 0-11-15,2-1-2 0,2-8 22 16,6 4 7 0,6-3-2-16,9-1 6 0,10 4-1 15,18 1 3-15,23 1 16 16,15 3-5-16,12-2-6 16,6 2-6-16,0 0-5 15,0-4-4-15,0 4 4 16,24-4 0-16,14-4 5 15,13-2 9-15,15 2 8 16,13 2-16-16,6 2-4 16,8 4-1-16,1 0-2 15,-1 10 1-15,3 10-52 16,0-1-218-16,0-15-856 0</inkml:trace>
  <inkml:trace contextRef="#ctx0" brushRef="#br0" timeOffset="12824.8">14112 2891 1048 0,'0'0'161'16,"0"0"-161"-16,0 0 0 16,0 0-3-16,0 0 0 15,0 0-11-15,31 12 14 16,14-12 86-16,20 0-6 15,14 0-37-15,18 0-2 16,5 0 2-16,5 0-23 16,2 0-9-16,-2 0-7 15,-8 0 8-15,-9 2-8 16,-12 5-3-16,-13-3-1 16,-9-1 0-16,-16 1 0 0,-5-2 0 15,-8-2-1-15,-9 0 2 16,-5 0-2-16,-9 0-3 15,-4 0-8-15,0 0 0 16,0 0 2-16,-29 0 0 16,-21 0-35-16,-17 0 13 15,-11 0 18-15,2 0 10 16,7 0 4-16,8 0 0 16,15 0 0-16,13 0 0 15,15 0 0-15,9 0 0 16,9 14-69-16,2-1-112 15,34 1-9-15,13-6-454 0</inkml:trace>
  <inkml:trace contextRef="#ctx0" brushRef="#br0" timeOffset="13769.97">15607 3007 335 0,'0'0'192'0,"0"0"-78"16,0 0 160-16,0 0-37 16,0 0-139-16,0 0-44 15,15-19-44-15,8 11-8 16,0-5 72-16,1 5-47 15,10-2-5-15,8 5 46 16,13 0-53-16,19 1-1 16,13 3-4-16,15 1 4 15,7 0-7-15,0 0-3 0,-1 0 0 16,-11 0-2-16,-10 0-2 16,-9 5 1-16,-13 0-1 15,-12-4 0-15,-17-1 0 16,-16 3-1-16,-11-3 1 15,-9 0-5-15,0 0-6 16,-2 1-4-16,-36-1 10 16,-18 0 3-16,-19 0-10 15,-17 0 7-15,-15 0-13 16,-10 0 11-16,-16-8 4 16,2-2 3-16,7 2 3 15,7 1-2-15,15 3-1 0,17 1 10 16,25 3 5-16,22 0-8 15,20 0-4-15,12 0-2 16,6 0-1-16,0 0-7 16,0 0-3-16,0 0 7 15,2 0 3-15,25 0 2 16,17-2 9-16,16 2 2 16,21 0-2-16,17 0-3 15,18 0-5-15,13 0 0 16,12 6-1-16,-6 2-2 15,-6-4 4-15,-4-2-3 16,-5-2 1-16,-2 0-2 16,-8 0 0-16,-21 0-2 15,-32 0-1-15,-30 0-23 16,-27 0-152-16,-19 0-1173 0</inkml:trace>
  <inkml:trace contextRef="#ctx0" brushRef="#br0" timeOffset="72989.2">4905 3437 299 0,'0'0'116'15,"0"0"-46"-15,0 0 27 16,0 0 62-16,0 0-140 16,0 0-19-16,0 0 0 15,-37-8 6-15,37 8 12 0,0 0 83 16,0 0 88-16,-2 0-154 15,-5 0-35 1,-5 0-31-16,2 14 27 0,1-4-58 16,2 0-121-16,4-6 46 15,1-2 53-15,2-2 58 16,0 0 26-16,0 0 19 16,0 0 60-16,0 0 7 15,0 4-56-15,18-2 99 16,18 4 44-16,20-4 4 15,19-2-81-15,26 0 19 16,20 0-55-16,10 0 4 16,0 0-25-16,-11 12-24 15,-13 10-13-15,-16 6-1 0,-8 0-1 16,-9 0 2 0,-3-4-2-16,2-4 0 0,6-8 0 15,0-2 0-15,6-6 1 16,0-4-1-16,-2 0 1 15,-6 0-1-15,-14 0 0 16,-14 0 0-16,-20 0 0 16,-16 0 1-16,-11 0-1 15,-2 0 3-15,0 0 2 16,0-4-1-16,0-1 6 16,-17-6-10-16,-17 3-1 15,-13 2 1-15,-11 6-2 0,-8 0-1 16,-3 0 3-1,4 16-8-15,9-3 3 16,16-4 0-16,18-3 2 0,10-3 1 16,8-2-1-16,4-1-10 15,0 4 5-15,29-2 1 16,18 0 7-16,18 0 5 16,12-2-3-16,15 0 0 15,17 3-1-15,14 1 5 16,21 1 4-16,17-3 6 15,14 2-4-15,2-1 6 16,1-2-5-16,-11 7-3 16,-16 1-5-16,-10 0-3 15,-25 0-2-15,-16-4 0 0,-20 2 0 16,-18-1 0-16,-14-1-1 16,-11 4 1-1,-6-4 1-15,-10-2-1 0,-6-2 0 16,-3-1 0-16,-10 0 0 15,-2 0-1-15,0-1 1 16,0-7-3-16,0-1-4 16,-23 8-1-16,-21 1 1 15,-14-3-1-15,-2 3 4 16,0 0 2-16,10 0 1 16,6 0 1-16,4 0 0 15,4 0 0-15,5-5 0 16,7 1 0-16,12-2 0 0,8 3 2 15,4 3-2-15,0 0-2 16,0 0-1-16,9 0-3 16,26 0 3-16,17 0 3 15,14 0 1-15,21 3-1 16,15 3 0-16,26-4 1 16,16-2-1-16,15 2 1 15,8-1 0-15,-7 2 0 16,-12 1 1-16,-26-3 2 15,-26 6-2-15,-29-5-1 16,-25 0-1-16,-16 0 1 16,-14-2-1-16,-7 0 0 15,-5 1 2-15,0-1 2 0,0 0-3 16,-14 0-1 0,-30 0-3-16,-23 0-18 0,-16 0-2 15,-10 0-16-15,-5 0 6 16,0 0-2-16,2 0 32 15,7-1 1-15,13-5 2 16,11-1 0-16,15 2 2 16,13-1 0-16,13-1 3 15,15 6 2-15,7-2 9 16,2 2-15-16,0 1-1 16,0 0-2-16,24 0 2 15,18 0 4-15,18 0 4 16,15 5-2-16,12 4 3 0,6-5 8 15,7 1-2-15,-2-2-6 16,-9-3 4-16,-13 4-6 16,-18-4-1-16,-15 0-5 15,-18 0-1-15,-11 0 1 16,-11 0-1-16,-3 0 1 16,0 0 5-16,0 0-3 15,0 0 6-15,0 0 7 16,0 0-5-16,0 0-6 15,0 0-5-15,0 0 0 16,0 0-3-16,0 2-12 16,-11 7-49-16,-12 8-87 15,-2-9-360-15</inkml:trace>
  <inkml:trace contextRef="#ctx0" brushRef="#br0" timeOffset="74956.31">11855 3505 506 0,'0'0'254'0,"0"0"-79"16,0 0 86-16,0 0-100 15,0 0-99-15,0 0-53 16,-2-10 2-16,4 8 6 16,16 2-3-16,6 0 7 15,12 0-10-15,11 0 4 16,11 0-3-16,11 0-3 15,11 4 2-15,4 6-2 16,3-2 4-16,-4 4-8 16,-10 2 0-16,-13-4-3 15,-17 2-1-15,-19-4-1 16,-10-4 0-16,-10-2-1 0,-2-2 0 16,-2 0 1-16,0 0 2 15,0 0 2-15,0 0 0 16,-29 0-1-16,-17-2-3 15,-18-6-2-15,-13-2 2 16,-10 2-3-16,0 2 3 16,1-4 0-16,6 6 3 15,6 2-2-15,12 0 2 16,10 2 3-16,15-2 1 16,10 0-2-16,11-2 1 15,5 0 10-15,7 4 3 16,2-2-2-16,-1 2-4 15,3 0 0-15,0 0-8 0,0 0-2 16,0 0-1-16,0 0-1 16,0 0-1-16,18 0-3 15,27 0 3-15,21 0 1 16,17 0 1-16,5 0-2 16,7 0 1-16,-1 0-1 15,-3 0 0-15,-7 0 1 16,-12 0-1-16,-19 2 1 15,-20 0-1-15,-17-2-1 16,-10 0 1-16,-6 2 0 16,0-2 0-16,0 0 0 15,0 0 0-15,0 0 0 16,-6 4-2-16,-32-2-1 0,-26 2 0 16,-17 2-3-16,-8-2 0 15,-5 2-2-15,7-4 5 16,8 0 2-16,7-2 1 15,17 0 0-15,14 0 0 16,12 2 0-16,14 0 0 16,9-2 0-16,2 2 0 15,4-2 0-15,0 0-4 16,0 0 2-16,0 0 0 16,0 0-2-16,23 2 3 15,17 0 1-15,13 2 1 16,12-2-1-16,5-2 2 0,1 2-2 15,6 0 0-15,0 0 1 16,-2 2-1-16,-5-2 1 16,-10 0 0-16,-14-2 0 15,-10 0-1-15,-16 0 1 16,-11 0 1-16,-7 0 3 16,-2 0 6-16,0 0 2 15,0 0-4-15,-4 0-5 16,-26 0-3-16,-11 0-1 15,-11 0-1-15,-6 0-1 16,4 0 2-16,6 0-2 16,6 0 1-16,11 0 1 15,10 0 0-15,9 0 1 16,8 0-1-16,4 0-1 0,0 0 1 16,0 0-3-16,0 0-6 15,0 0-15-15,20 12-31 16,18 4 34-16,16 0-54 15,4-2-202-15</inkml:trace>
  <inkml:trace contextRef="#ctx0" brushRef="#br0" timeOffset="75334.17">12109 3571 1226 0,'0'0'38'16,"0"0"-12"-16,0 0 92 16,0 0-65-16,0 0-51 0,0 0-2 15,0 0 2 1,134-10 0-16,-77 10-1 0,13 0-1 16,3 10-3-16,6 4-1 15,0-2-23-15,-2-2-52 16,-9-4-26-16,1-2-44 15,-9 2-129-15,-4-4-538 16</inkml:trace>
  <inkml:trace contextRef="#ctx0" brushRef="#br0" timeOffset="75592.7">12998 3613 885 0,'0'0'277'16,"0"0"-186"-16,0 0 64 0,0 0-56 15,0 0-35-15,0 0-32 16,-42-52-11-16,42 52 0 16,0 0-6-16,0 0-10 15,0 0-2-15,0 0-3 16,0 0 0-16,0 0 0 16,0 0 0-16,0 0-1 15,0 0-1-15,0 0-8 16,0 0-21-16,0 0-7 15,4 0 16-15,7 0-59 16,-2 2-141-16,-2-2-554 0</inkml:trace>
  <inkml:trace contextRef="#ctx0" brushRef="#br0" timeOffset="76098.1">12448 3507 7 0,'0'0'379'15,"0"0"-118"-15,0 0-8 0,0 0-75 16,0 0-67-16,0 0-22 16,-3 0-29-16,3 0-29 15,0 0-31-15,3 0-9 16,17 6 6-16,9 4-6 15,6-2-43-15,7 2-68 16,1-2-57-16,1-2-194 16</inkml:trace>
  <inkml:trace contextRef="#ctx0" brushRef="#br0" timeOffset="76349.78">12983 3593 1189 0,'0'0'95'0,"0"0"9"0,0 0 27 16,0 0-69-16,0 0-44 16,0 0-13-16,0-2 5 15,0 2-4-15,0 0-6 16,0 0-3-16,0 0-6 15,0 0-30-15,0 0-83 16,0 0-106-16,0 4-112 16,-3-2-539-16</inkml:trace>
  <inkml:trace contextRef="#ctx0" brushRef="#br0" timeOffset="77776.7">24334 3020 595 0,'0'0'97'15,"0"0"181"-15,0 0-56 16,0 0-47-16,0 0-89 15,0 0 6-15,9-85-44 16,-9 85-41-16,0 0-7 16,0 0-9-16,0 21 7 0,-7 8 2 15,-8 2 1-15,-3 5 1 16,1 0-1-16,1-2 0 16,5-4 0-16,7 0 0 15,4-4-1-15,0-4 0 16,0-4 1-16,13-4 2 15,9-6 8-15,14-5 17 16,8-3 19-16,12 0-28 16,0-19-5-16,-3-7 0 15,-9-8-8-15,-6-4 1 16,-7-2-2-16,-4 4-2 16,-11 4 0-16,-3 9-2 15,-9 12 4-15,-4 7 9 16,0 4-5-16,0 0-9 0,0 15-10 15,-6 22 6 1,-9 5 4-16,3 6 0 0,6 4 0 16,6-2-1-16,0-8 0 15,0-4-17-15,10-12-6 16,7-12-7-16,3-6-44 16,6-8-164-16</inkml:trace>
  <inkml:trace contextRef="#ctx0" brushRef="#br0" timeOffset="78016.5">25099 3094 1423 0,'0'0'21'16,"0"0"-16"-16,0 0 54 15,0 0-34-15,158 32-9 16,-82-24 6-16,4 4 2 16,0-4-11-16,-2 4-6 15,-8 2-7-15,-16-4-2 16,-8-6-125-16,-15-4-1083 16</inkml:trace>
  <inkml:trace contextRef="#ctx0" brushRef="#br0" timeOffset="78371.67">25680 2935 1437 0,'0'0'54'0,"0"0"44"15,0 0-34-15,0 0-57 16,0 0-7-16,152 10 2 15,-96 11-1-15,-6 1 0 16,-7 4-1-16,-7 2 1 0,-7 2-1 16,-4 0-1-16,-8-2 0 15,-3 2 0-15,-8-4-2 16,-1-2 0-16,-5-2 3 16,0-6-7-16,0 0 7 15,-7-4-9-15,-22 3-20 16,-14-6 9-16,-10 0-16 15,-2-4-19-15,-4 1-11 16,8-2-25-16,11 4-46 16,18 1-229-16,19-5-474 15</inkml:trace>
  <inkml:trace contextRef="#ctx0" brushRef="#br0" timeOffset="78786.78">26500 3020 187 0,'0'0'1190'16,"0"0"-1146"-16,0 0 46 15,0 0-70-15,0 0-20 16,0 0 0-16,58 74 2 15,-49-34 4-15,0 6 15 16,0-4-9-16,-3 0-4 16,2-10-5-16,-2-4-2 0,3-7-1 15,-3-11 5-15,2-1 1 16,2-4 2-16,5-5 11 16,14 0 30-16,12 0-3 15,10-5-20-15,3-17-12 16,4-7 2-16,2-10-8 15,0-3-3-15,-2-4-2 16,-9 4-3-16,-9 6 0 16,-13 8 0-16,-10 10 0 15,-10 10 0-15,-5 4 0 16,-2 4-12-16,0 0-66 16,0 10-186-16,-13 0-309 15</inkml:trace>
  <inkml:trace contextRef="#ctx0" brushRef="#br0" timeOffset="81262.35">18799 3712 422 0,'0'0'338'15,"0"0"-258"-15,0 0 15 16,0 0 22-16,0 0 7 16,0 0-84-16,-62-119 75 15,49 103-75-15,-3 4 16 16,1 2-8-16,-1 2-22 15,1 4 6-15,-1-4-11 0,-1 2-5 16,-2 2-1 0,0-6 11-16,1 4-3 15,3 4-7-15,5 0 2 16,8 2-6-16,2 0-2 0,0 0-10 16,0 0 0-16,0 0 0 15,27 0 0-15,22 2 0 16,18 12 5-16,4-2 0 15,0 2-1-15,-6 2-2 16,-8-4 0-16,-9 0-1 16,-15-4 0-16,-13 0 0 15,-11-6 0-15,-9-2 0 16,0 0 1-16,0 0 2 16,-11 0 1-16,-20 0 2 15,-12 0-5-15,-11-8 1 16,-5 0-2-16,-9 0 0 15,-3-2-1-15,3 2 1 0,7-4 0 16,10 4 0-16,17 2 0 16,17 2-1-16,8 4 2 15,9 0 1-15,0 0-3 16,0 0-1-16,0 0 0 16,13 0 1-16,21 0 0 15,10 8 2-15,10-2 0 16,-1-2 0-16,-2 2-2 15,-6 0 1-15,-12-4-1 16,-4-2 1-16,-11 0-1 0,-7 0 1 16,-6 0-1-1,-3 2-1-15,0 6-24 0,5 8-122 16,4 0-302-16</inkml:trace>
  <inkml:trace contextRef="#ctx0" brushRef="#br0" timeOffset="81584.33">20106 3749 1323 0,'0'0'56'0,"0"0"-37"15,0 0 50-15,0 0-69 16,0 0-37-16,0 0-60 15,114 8-57-15,-43 6-296 16</inkml:trace>
  <inkml:trace contextRef="#ctx0" brushRef="#br0" timeOffset="81735.31">21066 3832 667 0,'0'0'0'16,"0"0"-140"-16,0 0 57 15</inkml:trace>
  <inkml:trace contextRef="#ctx0" brushRef="#br0" timeOffset="81916.36">21882 3944 1255 0,'0'0'18'16,"0"0"-16"-16,0 0-2 15,0 0-320-15</inkml:trace>
  <inkml:trace contextRef="#ctx0" brushRef="#br0" timeOffset="83232.85">6022 4253 778 0,'0'0'157'0,"0"0"-98"15,0 0-59-15,0 0-24 16,0 0-6-16,0 0 25 15,0 0 5-15,-3 0 30 16,3 0 118-16,-2 0-6 16,2 0-49-16,0 0-27 15,-2 0-45-15,-5 0-21 16,-1 6-1-16,-1 2 1 16,0-4 0-16,6 0 0 15,3-4 0-15,0 0-4 16,0 2-3-16,7-2 1 15,22 2 6-15,23 2 8 0,14-4 7 16,15 0 3-16,8 0-9 16,-3 0-4-16,-7 0-5 15,-8 0 3-15,-11-10-1 16,-11 2 1-16,-18 0-1 16,-13 4 2-16,-13 2 5 15,-5 0 47-15,0-2 27 16,-16-2-44-16,-28 6-39 15,-14 0-2-15,-11 0-1 0,1 0 3 16,8 4 2 0,14-2 0-16,15-2 0 0,12 0-1 15,15 0 9-15,4 0 4 16,0 0-5-16,0 0-3 16,0 0-1-16,0 0-3 15,0 0 2-15,0 0-2 16,0 0-2-16,16 0-1 15,32-6-2-15,27-6 1 16,20-2-17-16,16 8-43 16,5 6-99-16,-2-2-1042 15</inkml:trace>
  <inkml:trace contextRef="#ctx0" brushRef="#br0" timeOffset="83984.63">8082 4535 269 0,'0'0'202'0,"0"0"167"15,0 0-96 1,0 0-157-16,0 0-104 0,0 0-9 16,79-15-3-16,-39 15 6 15,7 0-3-15,7 0-1 16,10 0-2-16,12 0 0 16,4 0-8-16,7 0-16 15,-1-6 10-15,-5 3 11 16,-14 3 3-16,-14 0-10 15,-13 0-42-15,-15 0-27 16,-14 0 8-16,-9 0-133 16,-2 0-362-16,-9 3 469 0,-20-3 97 15,-2 0 0-15,-2 0 23 16,6 0 59-16,4-4 136 16,8-3-53-16,9 0 49 15,3 4-83-15,3 3-97 16,0 0-34-16,3 0-210 15,23 0 112-15,16 0 79 16,21 6-100-16,12 5-72 16,20-7-159-16</inkml:trace>
  <inkml:trace contextRef="#ctx0" brushRef="#br0" timeOffset="84313.49">11837 4580 747 0,'0'0'6'0,"0"0"1"0,116 0-1 16,-52 0 0-16,19 0-6 15,13-6 0-15,10 2-131 16,4 0-316-16</inkml:trace>
  <inkml:trace contextRef="#ctx0" brushRef="#br0" timeOffset="84532.84">13624 4507 735 0,'0'0'100'16,"0"0"-67"-16,0 0 89 15,0 0 36-15,0 0-147 16,0 0-11-16,95-15-264 16,-95 15-617-16</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09T17:33:49.335"/>
    </inkml:context>
    <inkml:brush xml:id="br0">
      <inkml:brushProperty name="width" value="0.05292" units="cm"/>
      <inkml:brushProperty name="height" value="0.05292" units="cm"/>
      <inkml:brushProperty name="color" value="#FF0000"/>
    </inkml:brush>
  </inkml:definitions>
  <inkml:trace contextRef="#ctx0" brushRef="#br0">11086 8490 513 0,'0'0'108'16,"0"0"256"-16,0 0-126 15,0 0-163-15,0 0-33 16,0 0 16-16,0 0 19 16,-18-70-6-16,10 60-24 15,1 4-10-15,1 2-8 16,1 0-2-16,2 2-7 16,3 2-7-16,0 0-8 15,0 0-1-15,0 0-3 16,0 0-1-16,0 0-3 15,3 0-1-15,21 10 4 16,15 6 4-16,13 2 14 0,13-2 0 16,11-2-10-1,7 2-4-15,5-4-2 0,6 0-2 16,-3 0 1-16,-4-4-1 16,-8 0 0-16,-11-4 0 15,-7-4 0-15,-14 0 0 16,-16 0 0-16,-16 0 1 15,-13 0-1-15,-2 0 4 16,0 0-4-16,-13 0 2 16,-22 0-1-16,-17 0-1 15,-10 0 0-15,-10-4 0 16,-3-2 0-16,-8 4 1 16,-1-2-1-16,1 2 0 0,10 0 0 15,8 0 0 1,14 0 0-16,8 2 0 0,14 0 0 15,12 0 2-15,10 0-2 16,5 0 2-16,2 0 0 16,0 0 4-16,0 0-2 15,0 0 1-15,0 0-1 16,0 0 1-16,0 0-3 16,0 0 0-16,26 0 1 15,19 0-1-15,18 0-1 16,14 0 0-16,12 0-1 15,10 0 0-15,-1 0 0 0,-5 2 0 16,-5 4-2 0,-13-2-18-16,-9 2-5 0,-14-4-32 15,-23-2-112-15</inkml:trace>
  <inkml:trace contextRef="#ctx0" brushRef="#br0" timeOffset="1334.02">6929 9396 1470 0,'0'0'64'16,"0"0"-28"-16,0 0 39 16,0 0-56-16,0 0-9 15,0 0 6-15,116 12-4 16,-66-12-1-16,18 2 2 16,7-2-3-16,15 0-5 15,3 0-3-15,7 0 1 16,0 0-2-16,1 3 1 0,-5-3 0 15,-11 4-2 1,-21-3 0-16,-22 2 0 0,-19 1-1 16,-17-3 1-16,-6 1-1 15,0-2 1-15,-4 0 5 16,-31 0 19-16,-21 0-21 16,-13 0-3-16,-5 0 0 15,1-6 1-15,4 5-1 16,6-2 0-16,10 3 0 15,8 0 0-15,7 0 0 16,11 0 0-16,12 0 0 16,3 4-1-16,10-1 0 15,2-2-1-15,0 1-2 16,0 2-4-16,25 4 8 16,24-2 7-16,22 1 5 0,23-3-6 15,22 0-4-15,11 0-2 16,8 7 0-16,-3 2-19 15,-13 1-58-15,-13-4-185 16</inkml:trace>
  <inkml:trace contextRef="#ctx0" brushRef="#br0" timeOffset="2131.04">10494 9444 135 0,'0'0'149'0,"0"0"11"16,113-8 180-16,-66 8-174 0,5 0-82 16,5 0-28-16,3 0-45 15,8 0-3-15,3 7-4 16,0 0-4-16,3 6 0 16,-1-8-4-16,-2 6 4 15,1-5-4-15,-8-2 4 16,-3 0 4-16,-13 0-4 15,-9-2 4-15,-6 0 4 16,-9 0 33-16,-2 0 23 16,-1-2-6-16,-8 0 3 15,1 0-6-15,-10 0-4 16,-4 0 9-16,0 0 6 16,0 0-13-16,-2 0-20 15,-19 0-2-15,-10 0-31 0,-7 0 1 16,-1 0-1-16,2 0 0 15,4 0 0-15,8 0 1 16,10 0-1-16,9 0 0 16,6 0-3-16,0 12-16 15,42 4-75-15,40 0-133 16</inkml:trace>
  <inkml:trace contextRef="#ctx0" brushRef="#br0" timeOffset="3046.88">13168 9358 575 0,'0'0'197'16,"0"0"25"-16,0 0 54 15,0 0-142-15,0 0-91 16,0 0-5-16,-43-10 36 16,43 10-12-16,-2-2-17 15,2 0-10-15,-2 2-8 16,2-2-6-16,0 2-4 15,0-4-2-15,10 2 2 16,29-6-11-16,21 4-4 16,18 0-1-16,13 4-1 15,5 0 1-15,-1 0-1 16,-5 2 0-16,-8 8 0 16,-17 0 0-16,-21-2 0 0,-21-2-1 15,-15-4 1 1,-8-2-2-16,-6 0 2 0,-36 0 0 15,-25 0 1-15,-20 0-1 16,-9-8 2-16,-9-2-1 16,1-2 0-16,4 2-1 15,6-2 1-15,18 6-1 16,11-2 0-16,21 4 3 16,17 4-2-16,11 0 1 15,14 0-1-15,2 0-1 16,0 0-3-16,0 0-2 15,21 10 5-15,16 2 6 0,19 6 4 16,15-4-4 0,16-4-1-16,11 2-3 0,5-6 0 15,1 2-2-15,-1-4 0 16,-2 2 0-16,-4-2-1 16,1 4-17-16,-4-5-42 15,-9-3-235-15</inkml:trace>
  <inkml:trace contextRef="#ctx0" brushRef="#br0" timeOffset="3532.3">15340 9499 1101 0,'0'0'115'0,"0"0"63"0,0 0-97 16,0 0-73-16,131 0 0 15,-75 0 14-15,4 0-1 16,2 0-2-16,-1 0-2 16,1 0-2-16,5 0-4 15,7 2-5-15,15 5 3 16,13 8-6-16,18-7 1 15,7 2-3-15,2-7-1 16,-2-3 0-16,-11 0-5 16,-9 0-29-16,-10-1 0 15,-18-3-12-15,-14-2 25 16,-18-1 19-16,-14 7-1 16,-8-1-3-16,-8-5-212 0</inkml:trace>
  <inkml:trace contextRef="#ctx0" brushRef="#br0" timeOffset="4374.32">18541 9467 960 0,'0'0'65'0,"0"0"221"0,0 0-150 16,0 0-100-16,0 0-24 15,0 0 7-15,-46-4 17 16,46 4 15-16,0 0-7 16,0 0-6-16,0 0-4 15,0 0 0-15,15 0-9 16,21 0-9-16,13 0-11 16,16-2-4-16,6 2 0 15,5 0-1-15,4 0 0 16,0 0 0-16,5 0 0 15,9 0 0-15,1 0 0 16,3 2-2-16,-9 0 0 0,-20-2-4 16,-19 2 4-1,-21-2 1-15,-16 0 1 0,-11 0-1 16,-2 0 1-16,0 0-3 16,0 0-1-16,-15 0 3 15,-19-2-3-15,-15-10 3 16,-16 3 1-16,-15-3 0 15,-12 2 0-15,-10-4 0 16,-5 2 0-16,-2-2 1 16,11 4-1-16,13 5 0 15,25 1 0-15,20-1 0 16,20 5 0-16,11 0 0 16,7 0 0-16,2 0 0 0,0 0-6 15,22 0 4 1,29 0 2-16,26 0 6 0,9 0-4 15,7 0-1-15,1 0-1 16,-5 0 0-16,-2 5-5 16,-4-1-41-16,-12-3-92 15,-13-1-1090-15</inkml:trace>
  <inkml:trace contextRef="#ctx0" brushRef="#br0" timeOffset="-11904.95">5938 12575 935 0,'0'0'247'0,"0"0"-84"16,0 0-10-16,0 0-65 16,0 0-58-16,0 0-18 15,0 0-6-15,0 0-2 16,8-2 6-16,19 2 14 15,11 0-9-15,9 0-6 16,15 4 3-16,20-2 10 16,17-2-9-16,12 0-5 15,9 0 3-15,9 2-3 0,8 2-1 16,5 2-5-16,1-2 0 16,-8 2 1-16,-10 0-3 15,-13 0 0-15,-15-2 0 16,-7-2 0-16,-10 6 0 15,-4-4 0-15,-2 0 0 16,-3 2-2-16,0 0-3 16,-5-2-2-16,-1-2 1 15,-2-2 0-15,-8 0 2 16,-8 0-1-16,-9 0 0 16,-18 0-4-16,-7-4 0 15,-11 0 7-15,-2-2 2 16,-6 2-3-16,-34 0-3 0,-20 2-3 15,-21 2 9 1,-14-2 0-16,-15 0 0 0,-3 2 0 16,-5 0 0-16,4 0 0 15,7 0 1-15,7 0-1 16,7 0 0-16,12 0 1 16,15 0-1-16,12 0 6 15,16 2 0-15,14-2 1 16,13 0 1-16,9 0 1 15,2 0-2-15,0 0-7 16,0 0 5-16,8 0 6 16,28 0 2-16,22 0-2 0,21 0-3 15,27 0 1 1,14 0-1-16,16-6-3 0,17 4-1 16,5 2-3-16,8 0 0 15,1 0-1-15,-5 8-1 16,-6 2 1-16,-2 0 0 15,-5 0 0-15,-2 2 0 16,-4-2 0-16,-5 2 0 16,-4-6-1-16,-12-2-3 15,-6 0-2-15,-6-4-7 16,-17 0 4-16,-10 0 6 16,-21 0-13-16,-18 0 0 15,-17 0-3-15,-12 0-1 0,-5-6 1 16,-6 0 8-16,1 0-19 15,-3-4-40-15,-2 2-49 16,0 0-203-16</inkml:trace>
  <inkml:trace contextRef="#ctx0" brushRef="#br0" timeOffset="-9390.49">8647 12641 415 0,'0'0'535'0,"0"0"-510"16,0 0 140-16,131 12 28 15,-64-12-134-15,11 0-16 16,11 0 8-16,11 0-14 16,3-8-17-16,-3-2-3 15,-7 2-6-15,-8 0-10 16,-11 4 1-16,-16 4-4 16,-20 0-3-16,-21 0-19 15,-17 0-8-15,0 0 25 16,-27 0 7-16,-21 0 4 15,-15 0 4-15,-11 0-5 16,-5 2 0-16,-11 0-2 16,-5-2 22-16,1 0-4 15,7 0 12-15,14 0 3 0,19 0-7 16,19 0 2-16,17 0-17 16,13 0-9-16,5 0-3 15,0 0-6-15,29 6 6 16,29-2 5-16,27-2 0 15,26 0-5-15,16 0-3 16,12 2-37-16,0 2-111 16,-6-4-910-16</inkml:trace>
  <inkml:trace contextRef="#ctx0" brushRef="#br0" timeOffset="-8744.55">10160 12689 1169 0,'0'0'147'0,"0"0"-115"16,0 0 130-16,0 0-65 15,0 0-55-15,0 0-27 16,24-48-7-16,0 40 3 15,13 0 6-15,9 0-4 16,10 4 0-16,8 2-7 16,3 0 0-16,2 2-5 15,-4 0 0-15,-5 0-1 16,-11 0 1-16,-16 0-1 16,-15 0-1-16,-11 0-1 15,-7 0 1-15,0 0-10 0,-18 4 3 16,-29-2 8-16,-17-2 1 15,-12 0 0-15,-4 0 0 16,-1-2 4-16,6-2 17 16,13-4-3-16,14 4-2 15,19 4-3-15,14-2-2 16,11 2-7-16,4 0-4 16,0 0-1-16,0 0-2 15,9 0 2-15,24 0 3 16,23 0 0-16,15 0 0 15,18 4-3-15,11 4 1 16,5-2-1-16,2 0-8 0,-11 2-23 16,-14-2-57-1,-19-6-215-15</inkml:trace>
  <inkml:trace contextRef="#ctx0" brushRef="#br0" timeOffset="-6458.65">11824 12154 1199 0,'0'0'122'0,"0"0"76"16,0 0-168-16,-129-14-23 16,100 14 15-16,6 0-17 15,8 0 3-15,3 0 6 16,6 0 9-16,0 4-5 0,-8 2 2 16,1 2-9-1,-8 6-7-15,2 5 1 0,1 4 9 16,3-3-6-16,7 0-6 15,8 0 3-15,0-2 12 16,0 0-6-16,20 0-6 16,16-2 2-16,2 0-4 15,2 0 1-15,-4 0-3 16,-11 0-1-16,-8-6 0 16,-5 0 0-16,-10 1 0 15,-2 3 0-15,0-1 0 16,-16 6 2-16,-18-6 1 15,-8 1 0-15,-5 0-2 16,3-5 1-16,-1-3-2 0,3 0 1 16,6-6-1-1,5 0-1-15,9 0-4 0,9 0-7 16,13-6-30-16,0-9-81 16,17-13-421-16</inkml:trace>
  <inkml:trace contextRef="#ctx0" brushRef="#br0" timeOffset="-6237.92">12094 12208 1655 0,'0'0'7'0,"0"0"11"0,0 0 15 15,0 0-27 1,0 0 12-16,0 0-12 0,-29 146 3 15,17-114-3-15,-3-6-3 16,1-2-2-16,3-3-1 16,5-6-1-16,4-1-33 15,2-7-75-15,0-7-609 16</inkml:trace>
  <inkml:trace contextRef="#ctx0" brushRef="#br0" timeOffset="-6061.47">12267 11919 1683 0,'0'0'9'0,"0"0"65"16,0 0-46-16,0 0-24 16,0 0-4-16,0 0-2 15,-13-30-24-15,2 30-76 16,-3 0-1039-16</inkml:trace>
  <inkml:trace contextRef="#ctx0" brushRef="#br0" timeOffset="-5716.47">12408 12096 1706 0,'0'0'0'0,"0"0"0"0,0 0 42 16,0 0-20-16,31 144-4 16,-14-100-8-16,-1-8-3 15,-7 0-1-15,-3-4-5 16,0-6 1-16,-2-10-2 16,-2-2 1-16,2-8-1 15,-1-3 1-15,1-3 1 16,2 0 7-16,8 0 1 15,7-14-3-15,7-15-2 16,8-11-4-16,-5 0 1 0,-5-2-2 16,-5 6-1-1,-11 12 1-15,-4 6-1 0,-6 8-9 16,0 6-19 0,-12 4-61-16,-7 0-549 0</inkml:trace>
  <inkml:trace contextRef="#ctx0" brushRef="#br0" timeOffset="-5181.28">12397 12051 1238 0,'0'0'284'16,"0"0"-225"-16,0 0 40 15,0 0-73-15,0 0-21 16,0 0 16-16,127-22 4 15,-83 21-9-15,1 1 2 16,-5 0-1-16,-2 0-6 16,-9 1-5-16,-7 21-3 0,-7 6-1 15,-5 8 1-15,-10 3-2 16,0 1 0-16,-6-2 1 16,-23-2-2-16,-10 0 2 15,-13-4 1-15,-3 2 0 16,-5-6 0-16,6 0-1 15,10-6-1-15,13-6 0 16,15-1 0-16,7-4-1 16,9 6-1-16,0-3-1 15,25 4 2-15,17 0 5 16,12-4-1-16,10-8-1 16,5-2-3-16,-4-4 0 15,-5 0-7-15,-9-2-27 16,-13-22-107-16</inkml:trace>
  <inkml:trace contextRef="#ctx0" brushRef="#br0" timeOffset="-4997.33">12466 12292 127 0,'0'0'1599'0,"0"0"-1595"16,0 0 50-16,0 0-33 15,0 0-18-15,158-6-2 16,-107 14-1-16,-2 6 0 16,-9-2-16-16,-4 2-73 0,-12-2-217 15</inkml:trace>
  <inkml:trace contextRef="#ctx0" brushRef="#br0" timeOffset="-4627.77">12940 12424 1619 0,'0'0'71'16,"0"0"-13"-16,0 0-4 15,0 0-35-15,134-30-7 16,-81 12 5-16,1-2-2 16,-5-2-3-16,-3-2-2 15,-8-6-3-15,-7-2-4 16,-10-2-2-16,-11 4-1 0,-10 10-1 15,0 3 0 1,-10 10-2-16,-26 7-1 0,-15 0 0 16,-5 14 1-16,3 16 2 15,8 6 1-15,14 2-1 16,11 4 0-16,9 4 0 16,11-4-1-16,0-2 0 15,8 0 1-15,29-1 1 16,11-7-5-16,12-5-4 15,9-6-10-15,5-15-3 16,2-6-48-16,-5-4-111 16,-8-32-1139-16</inkml:trace>
  <inkml:trace contextRef="#ctx0" brushRef="#br0" timeOffset="-4313.38">13956 12017 1048 0,'0'0'547'0,"0"0"-456"15,0 0-9-15,0 0-66 16,0 0-16-16,0 0 12 16,40 97 5-16,-31-47-4 15,-2 4-2-15,-3 2-1 16,-2-6-4-16,3-6-4 16,-1-8 3-16,3-8-4 15,0-7 0-15,-3-10 0 0,5-7 1 16,5-4 2-1,10 0 9-15,10-28-1 0,10-16-4 16,5-12-4-16,2-10-1 16,5-8-2-16,-7 6 0 15,-3 5-1-15,-10 9 0 16,-13 16 0-16,-10 16-1 16,-8 10 1-16,-5 6-10 15,0 6-23-15,-12 0-48 16,-12 8-536-16</inkml:trace>
  <inkml:trace contextRef="#ctx0" brushRef="#br0" timeOffset="-467.61">10935 12232 1166 0,'0'0'40'0,"0"0"1"16,0 0 87-16,0 0-89 15,0 0-32-15,0 0 35 16,0 0 17-16,20-52 2 15,-18 44-14-15,3 2-26 16,-3 0 9-16,-2 6-7 16,0 0-9-16,0 0 0 15,0 0-5-15,-13 13-2 16,-3 10-5-16,1-1 0 0,3 0-1 16,5-4-1-16,3-2 0 15,2 2 0-15,2 0 0 16,0-2-1-16,0 2 0 15,0-4 1 1,0-2 0-16,13-2 1 0,1-2-1 16,5-8 1-16,4 0 4 15,2 0 2-15,-1 0-4 16,0-14-2-16,-4-8 0 16,-4-4 0-16,-5-6 0 15,-6 4 0-15,-3 2 0 16,-2 6 0-16,0 4-1 15,0 2 0-15,-9 4 0 16,-7 2 0-16,1 5 2 0,-6 2 0 16,4 1-2-16,1 0-1 15,3 0 1-15,6 0 0 16,2 1 0-16,3 2-1 16,2-2 0-16,0-1 0 15,0 3 0-15,0 1 0 16,0 3-1-16,0 4 2 15,0 1 0-15,0-2 0 16,2 2-1-16,8-6 1 16,5-4 0-16,3-2 4 15,6 0 0-15,5-2-1 16,4-22-1-16,6-6 0 16,-1-8-1-16,-3-8-1 15,-4-3 0-15,-4-5 0 16,-4 0 0-16,-6-2-1 0,-5 6 0 15,-3 11 1-15,-5 14 0 16,-2 10 0-16,-2 14 0 16,0 1 0-16,0 0-3 15,0 0 0-15,-9 30 3 16,-13 8 1-16,-3 10-1 16,-2 4 1-16,1 0-1 15,-1 4 0-15,1 0 0 16,-1 2 0-16,4-5 0 15,6 1 0-15,3-8 0 16,5-2-1-16,1-10 0 16,3-2-6-16,2-10-9 0,1-6-9 15,0-7-8-15,-2-5-12 16,-3-4-53-16,1 0-91 16,-4 0-542-16</inkml:trace>
  <inkml:trace contextRef="#ctx0" brushRef="#br0" timeOffset="-233.54">11028 12147 1144 0,'0'0'149'0,"0"0"9"0,0 0-73 16,0 0-68-1,0 0-5-15,0 0 19 0,25-3-6 16,-12 3 10-16,5 0 5 15,7 0-16-15,8 0-9 16,7-7-8-16,5-2-1 16,-1-5-4-16,-4 4-2 15,-7-3-29-15,-6 1-63 16,-11 1-253-16</inkml:trace>
  <inkml:trace contextRef="#ctx0" brushRef="#br0" timeOffset="1770.73">6605 13541 1348 0,'0'0'77'0,"0"0"-11"0,0 0 69 16,0 0-72-16,0 0-42 15,0 0 6-15,-6-8-7 16,26 8-14-16,9 0 0 16,13 0 1-16,10 0 3 15,12 0-1-15,9 6-4 16,14 4-3-16,7-6-1 15,7-4-1-15,1 0 1 16,-6 0 0-16,-13 0-1 16,-23-12 1-16,-25 4-1 15,-15 4 0-15,-15 2 1 16,-5 2 0-16,0 0-1 16,-5 0 2-16,-31 0 3 0,-18 0-5 15,-19 4-1-15,-16 6-2 16,-11 2 0-16,-10 4 3 15,-5-8 0-15,4 2 0 16,8-1 1-16,19-5 0 16,21-4 0-16,21 0 4 15,17 0-2-15,14 0 0 16,11 0 1-16,0 0-1 16,0 0 1-16,0 0 3 15,7 0-3-15,15-4 0 16,13-3-3-16,12-3 1 15,16 4-2-15,15-3 0 0,16 0 0 16,10 1-1-16,3-4 1 16,-4 4-1-16,-10-2-15 15,-15 4-26-15,-14-2-50 16,-16 0-215-16</inkml:trace>
  <inkml:trace contextRef="#ctx0" brushRef="#br0" timeOffset="6962.73">5549 14377 1226 0,'0'0'3'16,"0"0"3"-16,0 0-3 15,0 0 29-15,0 0 58 16,0 0-20-16,0 0-35 16,114 28 7-16,-80-19-20 15,-5-5-11-15,4 1-1 16,0 2 12-16,7-5 0 0,10 2-3 15,10-4 0-15,15 0-7 16,22 0 1-16,11-6-5 16,9-9-4-16,7 0-2 15,7-2-2-15,6 7 2 16,5-2-2-16,-8 8 0 16,-19 2 1-16,-23 2-2 15,-28 0 0-15,-27 0-2 16,-20 0-3-16,-13 0-1 15,-4 0 2-15,0 0 5 16,0 0 4-16,-15 0 9 16,-18 0-12-16,-12 4-1 15,-15 1-1-15,-7 4 0 0,-8-5-4 16,-2-2 4-16,4-2 0 16,3 0 1-16,13 0 1 15,8 0 0-15,16 0 6 16,8 0 2-16,12 0 1 15,9 0 1-15,0 0-3 16,4 0-4-16,0 0-1 16,0 0-2-16,0 0-1 15,0 3 2-15,23 5 9 16,15-3 10-16,20 1-5 16,16-3-7-16,15-2-3 15,13-1-3-15,14 0-1 0,5 0-1 16,1 0-1-16,-7 0 1 15,-7 0 0-15,-8 0-1 16,-9 0-3-16,-14 0-3 16,-15 0 4-16,-14-4-1 15,-14-2 0-15,-10 1 0 16,-8-2 2-16,-11 6 0 16,-5-2 0-16,-2 3-1 15,-39-2-4-15,-24 2-8 16,-14 0 6-16,-13 6 3 15,3 8 3-15,6-2 2 16,10-3 0-16,5-4 2 0,11 4 0 16,14-5 6-1,14-4 3-15,17 0-3 0,5 0-3 16,7 0 0-16,0 0-4 16,4 0 2-16,25 0 0 15,16 0 0-15,13 0-2 16,15 0 0-16,14 0 0 15,20-4 1-15,14-5 0 16,8 5 0-16,0 0-1 16,-11 3-1-16,-12 1 0 15,-5-9-1-15,-14 9-1 16,-11 0-7-16,-16 0-7 16,-14 0-11-16,-7 0 1 15,-13 0-20-15,-6 0 1 16,-4 0-39-16,-5 0-131 0,-4 0-521 15</inkml:trace>
  <inkml:trace contextRef="#ctx0" brushRef="#br0" timeOffset="11042.99">8660 14401 492 0,'0'0'403'0,"0"0"-116"0,0 0-168 15,0 0-97-15,0 0-5 16,0 0 14-16,0 0-2 16,0 0-15-16,109-36-11 15,-71 36-3-15,16 0 0 16,12 0 0-16,17-1 0 16,3-4-96-16,6 1-325 15</inkml:trace>
  <inkml:trace contextRef="#ctx0" brushRef="#br0" timeOffset="11798.44">8921 14341 1039 0,'0'0'47'16,"0"0"90"-16,0 0 48 15,0 0-88-15,0 0-49 16,0 0-10-16,-14-12-10 15,16 12-19-15,21 0 6 16,12 0 19-16,10 0-12 16,10 0-10-16,8 0-4 0,6 0-1 15,-2 0-5 1,-2 8-1-16,-3-2-1 0,-4 2 0 16,0-4 0-16,-2-2 0 15,-5-2-1-15,-11 0-2 16,-14 0 2-16,-10 0 1 15,-11 0 0-15,-5 0 0 16,0 0 1-16,-21 0 5 16,-14 0-6-16,-14 0 1 15,-11 0-1-15,0 0 0 16,0-2 0-16,-3-10 0 16,7 2 1-16,1 2 0 15,8 4 1-15,9 2 6 16,14 2 4-16,10 0-4 15,10 0-1-15,4 0-3 0,0 0-4 16,0 0-4-16,16 0 1 16,28 0 3-16,25 0 6 15,31 0 2-15,22 0-4 16,19 0-2-16,4 0-2 16,-5 0-10-16,-11 2-48 15,-17 9-117-15</inkml:trace>
  <inkml:trace contextRef="#ctx0" brushRef="#br0" timeOffset="63344.73">5686 15182 187 0,'0'0'414'16,"0"0"-75"-16,0 0-154 15,0 0-91-15,0 0-55 16,0 0-10-16,0 0-7 15,0 0-10-15,-39-9 17 16,35 9 15-16,0 0 18 16,-1 0-2-16,5 0-15 15,-2 0-12-15,2 0-19 16,0 0-8-16,0 0-6 16,0 0-2-16,0 0 0 0,0 0 2 15,11 0 21-15,7 0-6 16,9 0-3-16,6 0-2 15,7 9-5-15,7 0-4 16,8 4 2-16,11 1-1 16,7-6 0-16,12-8 0 15,4 0 5-15,5 0 2 16,1 0-1-16,-5-8-1 16,-6-6 2-16,-6 5-6 15,-9 0-2-15,-3 0 0 16,-1 4-1-16,-3-4 0 15,1 5 1-15,-3 4-1 16,0 0 0-16,-6 0-1 16,-7 0 1-16,-7 9 0 0,-7 5 0 15,-4-5-1-15,-2 0 1 16,-4-1 0-16,-4 2 1 16,2-6-1-16,1 0 1 15,2-3-1-15,3 4 1 16,4-5-1-16,0 0 1 15,2 0-1-15,-1 0 0 16,1 0 1-16,-2 0-1 16,-4 2 0-16,0 4 0 15,-5-2 0-15,3 0 0 16,-1 0 0-16,5 2 1 16,0-6-1-16,4 0 0 0,6 0 2 15,3 0-2 1,0 0 1-16,5 0 0 15,-3 0 3-15,-3 0-3 0,-1 0 0 16,0 0 0-16,-2 0 0 16,0 0 1-16,-5 0 4 15,3 0-2-15,-3 0 1 16,2 0 0-16,1 0 1 16,7 0-2-16,1 0 0 15,8 0-3-15,1-6 1 16,0 6-1-16,-1 0-1 15,-8 0 1-15,-6 0-1 16,-4 2 0-16,-9 6 0 0,-4 2 1 16,-3-2-1-1,3-4 0-15,0 0 0 0,8 0 1 16,5-4 0-16,6 0 1 16,5 0-2-16,2 0 0 15,1 0 1-15,0 0-1 16,-4 0 0-16,-7 0 0 15,-3 0 0-15,-3 0 0 16,-2 0 0-16,4 0 1 16,4 0 4-16,0 0-1 15,7 0-1-15,8 0 1 16,4 0 0-16,2 0-2 0,-5 0-1 16,-6 0-1-16,-9 0 0 15,-5 0 0 1,-2 0 0-16,2 0 0 0,-1 0 0 15,3 0 0-15,-1 0 0 16,0 0 0-16,6 0 0 16,-1-4 0-16,11 0 0 15,0 0 0-15,2-4 0 16,-3 2 0-16,-4 2 1 16,-6 0-1-16,0 0 0 15,1-2 0-15,2 2 0 16,-1 0 0-16,0-4 0 15,-3 2 0-15,3 2 0 16,-3 0 1-16,-5-1-1 16,-4 4 0-16,-7-3-1 0,-9 1 2 15,-4 2-2-15,-5 1 2 16,2 0-1-16,-2 0 0 16,-2 0 0-16,-2 0 0 15,2 0 0-15,0 0 0 16,-2 0-1-16,3 0 1 15,-3 0 0-15,2 0 0 16,0 0-1-16,-2 0 1 16,0 0 0-16,0 0-1 15,0 0 0-15,0 0-3 16,-17 0 3-16,-22 0 1 0,-16 8 0 16,-19-2 0-1,-11-6 0-15,-13 0 0 0,-6 0 1 16,2 0 0-16,5 0 1 15,13 0 7-15,12 0-1 16,17 0-2-16,10 0-4 16,14 0-1-16,8 0-1 15,8 0 0-15,5 0 1 16,0 0-1-16,8 0 0 16,0 0 0-16,2 0 0 15,0 0 1-15,0 0-1 16,26 0 4-16,16 0-1 15,19 0 1-15,7 0-4 16,15 0 1-16,2 0-1 0,4 0 0 16,-2 0 0-1,-7 0 0-15,-4 0 0 0,-9 0 1 16,-7 0-1-16,-9 0 0 16,-8 0 0-16,-8 0 0 15,-8 0 1-15,-4 0-1 16,-10 0 0-16,-5 4 0 15,-3-4 0-15,-2 0 0 16,-3 0 0-16,0 0 1 16,0 0-1-16,0 0 1 15,0 0 0-15,0 0 0 16,0 0 2-16,0 4 1 16,0-4 1-16,0 0-3 15,0 0 5-15,-8 0-6 0,-7 0-1 16,-3 0 0-16,3 0 0 15,-3 0 0-15,5 0-1 16,3 0 2-16,4 0-1 16,1 0 0-16,5 0 0 15,-2 0 0-15,2 0-1 16,0 0 1-16,0 0 0 16,0 0 0-16,0 0 0 15,0 0 0-15,0 0 0 16,0 0 0-16,0 0 0 15,0 0 0-15,0 0 0 0,0 0 0 16,0 0-1 0,0 0 1-16,0 0 0 0,0 0 0 15,0 0 0-15,0 0 0 16,0 0 0-16,0 0-1 16,0 0 1-16,0 0 0 15,0 0 0-15,0 0 0 16,0 0 0-16,0 0 1 15,0 0-1-15,0 0 0 16,0 0 0-16,0 0 0 16,0 0 0-16,0 0 0 15,0 0 0-15,0 0 0 16,0 0 0-16,0 0 0 16,0 0-1-16,0 0-2 0,0 0 0 15,0 0-3-15,0 0-3 16,0-8-4-16,2 2-8 15,7-6-14-15,0-2-58 16,-2 1-167-16</inkml:trace>
  <inkml:trace contextRef="#ctx0" brushRef="#br0" timeOffset="76884">14266 15236 1196 0,'0'0'3'0,"0"0"1"15,0 0 131-15,0 0-41 16,0 0-92-16,0 0-1 15,0 0 1-15,-80-18-2 16,70 18-14-16,2 0-9 16,-5 0 19-16,-5 0 2 0,-1 0 2 15,4 0 0-15,1 0 4 16,6-5 0-16,1 4 8 16,3-6 6-16,0 6 6 15,-4-8-15-15,-3 5 6 16,-2-1-3-16,-3-4 21 15,1 8 20-15,1-2-9 16,1 3-15-16,5 0-3 16,-4 0-11-16,-1 0-7 15,-5 0-5-15,3 0-1 16,1 3 1-16,5-2 1 0,5 4 8 16,4-5-3-16,0 0-2 15,0 0 2-15,0 0-1 16,0 0-2-16,0 4-2 15,25 5 3-15,12 0 5 16,19 0-6-16,15 0-1 16,18-9-2-16,18 0-1 15,11 0 0-15,9 0-1 16,-2 0-1-16,-7 0 0 16,-16 0 0-16,-19 0 0 15,-27 0 0-15,-23 0-3 16,-22 0 3-16,-11 0 0 15,0 0 1-15,-15 0 0 16,-27 0-1-16,-14 0 0 16,-14 0-1-16,-7 4 0 0,-8-3 1 15,-9 6 0-15,-2-7 1 16,1 0-1-16,5 0 0 16,10 0 1-16,13 0 0 15,9 0 2-15,12 0 1 16,6 6-2-16,9-2-1 15,8 0-1-15,7 0 0 16,12-2 0-16,2 2 0 16,2-4 0-16,0 0-1 15,0 0 0-15,0 4 1 16,16-3 0-16,10 8 0 16,12-5 1-16,13-4-1 0,11 0 1 15,15 0-1 1,14 0 0-16,9 0 0 0,4-4 0 15,0 0 0-15,-11 2-2 16,-13 2-9-16,-15 0-2 16,-19 0-10-16,-19 0-24 15,-25 10-90-15,-2-10-1037 16</inkml:trace>
  <inkml:trace contextRef="#ctx0" brushRef="#br0" timeOffset="77276.66">14139 15186 641 0,'0'0'264'15,"0"0"-259"-15,0 0 15 16,0 0 194-16,149 0-145 16,-68 0-59-16,12 5-7 15,12 4-3-15,11-5-7 16,8-4-114-16,5 1-797 16</inkml:trace>
  <inkml:trace contextRef="#ctx0" brushRef="#br0" timeOffset="79981.69">4730 15833 1440 0,'0'0'0'0,"0"0"4"15,0 0-1-15,0 0 83 0,0 0-39 16,0 0-15 0,0 0 11-16,127-18-4 0,-98 18-17 15,6 0-12-15,7 10-2 16,12 0-2-16,11-4-2 16,15-6 2-16,12 0-3 15,14 0 0-15,15-12-2 16,5-10-1-16,8-2 0 15,-2 8 0-15,-5 10-9 16,-13 6-57-16,-18 0-182 16</inkml:trace>
  <inkml:trace contextRef="#ctx0" brushRef="#br0" timeOffset="81571.32">5953 16731 1101 0,'0'0'39'0,"0"0"82"0,0 0 32 16,0 0-60-1,0 0-93-15,0 0-10 0,-11-4 10 16,44 8 39-16,11 5 31 16,16-9-27-16,17 4-26 15,14-4-2-15,18 0-2 16,19 0-7-16,9 0 4 15,11 1 1-15,1 12-9 16,-9-3-1-16,-6 2-1 16,-11-2 0-16,-6-2-2 15,-5-8-6-15,-4 0-5 16,0 0 2-16,-4-8 1 16,-1-2 6-16,-9-2 4 15,-12-2-1-15,-10 4 1 16,-16-3 0-16,-19 9 0 0,-17 3 0 15,-15 1 0-15,-5 0 0 16,-5 0 2-16,-33 0 8 16,-20 0-10-16,-17 0 0 15,-21 1 0-15,-7 3 1 16,-2 5-1-16,5-5 0 16,11-4 1-16,11 1 0 15,11-1 3-15,19 0 8 16,9 0 1-16,17 0-3 15,9 0-6-15,8 0 1 16,5 0 0-16,0 0 0 16,0 0-5-16,0 0 3 0,0 0 2 15,13 0 2-15,26 4 2 16,17-4-1-16,19 0 0 16,29 0-3-16,26 0-1 15,26 0 0-15,17 0-2 16,14 0-2-16,4 0 0 15,-14 0 0-15,-9 0 0 16,-24 9-1-16,-22-5-6 16,-23-3-2-16,-26-1 4 15,-23 0-6-15,-17 0-7 16,-16 0 4-16,-3 0 1 16,-9 0-3-16,-1 0 0 15,-4 0-15-15,0 0-28 0,0 5-61 16,-23 7-67-16</inkml:trace>
  <inkml:trace contextRef="#ctx0" brushRef="#br0" timeOffset="81922.2">7789 16848 1172 0,'0'0'4'0,"0"0"6"15,122-10 0-15,-55 6 67 16,14 0-22-16,12 4-8 16,9 0 3-16,10 0-24 15,5 0-7-15,4 0-14 16,-1 0-5-16,-8 0 0 16,-14 0-33-16,-15 0-136 15,-17 4-496-15</inkml:trace>
  <inkml:trace contextRef="#ctx0" brushRef="#br0" timeOffset="82353.28">8640 16826 1219 0,'0'0'14'0,"0"0"-9"16,0 0 136-16,132-6-69 16,-70 6-43-16,15-4-9 15,13 0 2-15,11 4-13 16,7-4-4-16,4 0-5 15,-1 4 0-15,5 0-20 0,-2 0-148 16,-5 0-506-16</inkml:trace>
  <inkml:trace contextRef="#ctx0" brushRef="#br0" timeOffset="83402.89">9603 16804 1025 0,'0'0'69'0,"0"0"-46"16,0 0 93-16,0 0 43 15,0 0-86-15,0 0-37 16,-21-14-3-16,23 10-8 0,21 4-4 16,8 0 2-1,15-2 13-15,18 2-16 0,11 0-8 16,16 0 3-16,7 0-5 15,10 0-2-15,7 2-4 16,1 2-1-16,-4 4-3 16,-12-4 1-16,-15-4-1 15,-19 2-9-15,-19-2 3 16,-20 0 1-16,-14 4-11 16,-8-4 5-16,-5 0 8 15,0 0-4-15,-18 0 2 16,-18 0-7-16,-10 0-6 15,-12 0 15-15,-9 0 3 16,-7 0 0-16,-4 0 0 16,-2 0 0-16,9 0 1 0,6 0 2 15,14 0-3-15,15 0 7 16,9 0 1-16,11 0 1 16,10 0-5-16,6 0-4 15,0 0-8-15,0 4 5 16,4 0 3-16,19 2 13 15,14-2 3-15,15-4-9 16,17 0-3-16,16 0-2 16,8 0-1-16,5 0 1 15,0 0-2-15,-9 0 1 16,-8 0-1-16,-15 0 0 16,-14 0 2-16,-16 0-2 0,-19 0 0 15,-12 0-1 1,-5 0 0-16,-10 0-4 15,-29 0 0-15,-17 0-25 0,-13 0 13 16,0 0 15-16,2 0 2 16,4 0 0-16,12 0 2 15,6 0 0-15,14 0 1 16,14 0 10-16,10 0 0 16,4 0-13-16,3 0-2 15,0 0 2-15,23 0 2 16,15 0 11-16,13 4-7 15,7 0-3-15,9 0-3 16,7-4 1-16,6 0-1 0,4 0 2 16,-1 0-2-1,-1 0 0-15,-4 0 0 0,-2-4 0 16,2 0 0-16,0 0 0 16,-4 0-9-16,-3-2-3 15,-9 2 11-15,-12-4 0 16,-11 2-1-16,-3-2 0 15,-9 2 2-15,-5-2 0 16,-2 0 0-16,-6 2 0 16,-4 6 0-16,4-4-3 15,1 4-12-15,6 0-98 16,0 0-318-16</inkml:trace>
  <inkml:trace contextRef="#ctx0" brushRef="#br0" timeOffset="107280.7">23686 8801 950 0,'0'0'446'0,"0"0"-370"16,0 0 60-16,0 0-46 15,0 0-56-15,0 0 4 16,0 0-6-16,56-115-14 16,-41 89-3-16,3 1-1 15,3-8-5-15,-2 1-5 16,-1 0-1-16,0-4-2 16,-5 12 0-16,-4 6-1 15,-7 12 0-15,-2 6 0 0,0 0-1 16,0 0-3-1,0 22 0-15,-4 12 2 0,-9 12 0 16,-3 0 2-16,1-2 0 16,-1-1-4-16,1-1-4 15,-4 2-10-15,1-2-18 16,3-2-45-16,2-6-85 16,6-6-754-16</inkml:trace>
  <inkml:trace contextRef="#ctx0" brushRef="#br0" timeOffset="107787.23">23931 8167 1371 0,'0'0'2'15,"0"0"11"-15,0 0 150 16,0 0-95-16,0 0-54 16,-120-80-8-16,95 80-3 15,-6 12 1-15,-7 18-2 16,-4 16-1-16,-5 14 8 16,-4 15 3-16,-2 13 6 15,1 2 7-15,4 2 0 16,7-4-14-16,10-7 0 15,11-7-2-15,8-6-4 0,12-8 1 16,0-5 0-16,10-5 4 16,18-9 1-16,9 0-5 15,11-10-1-15,10-8-3 16,15-13-1-16,19-10 0 16,17-10 0-16,16-32 0 15,-2-11-1-15,-10-12 0 16,-23-8-2-16,-26-15 2 15,-18-8-1-15,-21-12-1 16,-16-3-4-16,-9 11-2 16,-9 18 3-16,-28 22-6 0,-15 21 9 15,-10 24-8 1,-12 15 0-16,2 10-2 0,8 34-35 16,18 6-140-16</inkml:trace>
  <inkml:trace contextRef="#ctx0" brushRef="#br0" timeOffset="109264.63">23889 8604 393 0,'0'0'113'0,"0"0"243"16,0 0-52-16,0 0-232 15,0 0 13-15,0 0 6 16,60-62-17-16,-53 50-16 15,-1 0-4-15,-1-2-9 16,-3 4-16-16,-2-2-10 16,0 6 18-16,0-2-6 15,0 4-15-15,-7 0-2 0,-11 2-5 16,-1 2-1 0,-8 0-6-16,-4 0-2 0,-3 8-1 15,1 14 1-15,2 0 0 16,2 2 0-16,6 0 0 15,1 0 0-15,4 4 0 16,7 2 0-16,0 1-1 16,7 5 0-16,4 0 1 15,0-3-2-15,0-4 2 16,0 1 0-16,12-8 0 16,5-8 1-16,3 0 1 15,-1-4 3-15,10-8 0 16,3 0-2-16,3-2 1 15,4 0-2-15,0-14 1 16,-1-12-2-16,0-10 2 0,-3-4-2 16,-4-7 0-16,-6 1-1 15,-7 5 0-15,-9 9 1 16,-5 1-1-16,-4 5 1 16,0 4 0-16,0-2-1 15,-13 4 0-15,-9-4 0 16,-7 10 1-16,-9 4-1 15,-2 8-2-15,-7 2-1 16,-1 4-3-16,0 22-8 16,6 6-7-16,13 6-39 15,15-4-199-15</inkml:trace>
  <inkml:trace contextRef="#ctx0" brushRef="#br0" timeOffset="109811.53">24689 8620 1474 0,'0'0'105'0,"0"0"-86"15,0 0 79-15,0 0-55 16,0 0-35-16,0 0 2 15,-14 0 1-15,14 0 0 16,10 0-3-16,11 0 3 16,17 8 2-16,14 4-2 15,12-3-5-15,17-1-3 16,6-2-1-16,4-2-1 16,-7-3-1-16,-8 6-11 15,-11-4-27-15,-9-3-64 16,-10 0-189-16</inkml:trace>
  <inkml:trace contextRef="#ctx0" brushRef="#br0" timeOffset="110169.88">25337 8440 1617 0,'0'0'36'16,"0"0"-16"-16,0 0 54 15,0 0-43-15,0 0-24 16,0 0-6-16,9-6 0 16,14 26 1-16,6 6 10 15,8 4-1-15,5 2-4 0,8 2-6 16,6-4 0-16,2 2 0 16,4-3-1-16,-2-1 0 15,-5-2-2-15,-10-4-7 16,-9 0-6-16,-14-4 1 15,-11-2-3-15,-9-8-1 16,-2 2 1-16,-6-2 6 16,-26 2 11-16,-13 2 3 15,-7 0-1-15,-6-2-1 16,-3 4-1-16,8 0-1 16,6 0-32-16,9 0-114 15,14-2-487-15</inkml:trace>
  <inkml:trace contextRef="#ctx0" brushRef="#br0" timeOffset="110688.77">26630 8757 1671 0,'0'0'2'16,"0"0"23"-16,0 0 36 15,0 0-53-15,0 0 4 16,129-94 19-16,-85 57-8 16,5-3-8-16,5-2-2 15,1 0-4-15,-8 4-1 16,-13 12-3-16,-16 12 0 0,-14 8 0 15,-4 6 1 1,0 0-5-16,0 0-1 16,-2 6-8-16,-23 24-6 0,-4 14 10 15,-6 6 0-15,-1 6-3 16,3 3-7 0,-1-5 1-16,0 0-7 0,1-2-23 15,0-8-37-15,3-8-118 16,13-16-1050-16</inkml:trace>
  <inkml:trace contextRef="#ctx0" brushRef="#br0" timeOffset="111228.45">27021 8223 1637 0,'0'0'18'16,"0"0"-15"-16,0 0 71 15,0 0-42-15,0 0-30 16,0 0-2-16,-135-86 1 16,101 74 0-16,-3 6-1 15,-8 2 1-15,-9 4 1 16,-11 0-2-16,-1 6 2 15,-8 18 1-15,3 8 2 0,2 8 1 16,2 8-1-16,11 9-2 16,8 9 5-16,12 10-2 15,11 2 0-15,16 4 0 16,9 1-2-16,14-3 3 16,28-8 0-16,11-8-4 15,14-10 0-15,12-7 0 16,8-10-2-16,11-8 1 15,8-13 1-15,6-16-2 16,2 0 1-16,-1-28 0 16,-4-18 1-16,-4-7 0 15,-8-17 0-15,-3-14 1 0,-7-19 2 16,-6-11-5 0,-17 0-1-16,-22 6-1 0,-26 15-1 15,-16 17-5-15,-29 18-2 16,-35 18 7-16,-15 22-5 15,-10 18-7-15,-5 16-16 16,7 32-38-16,6 12-177 16</inkml:trace>
  <inkml:trace contextRef="#ctx0" brushRef="#br0" timeOffset="111760.04">26730 9252 1375 0,'0'0'156'15,"0"0"-85"-15,0 0 37 16,0 0-38-16,0 0-48 16,0 0-7-16,29-84 0 15,-29 84-3-15,0 0-4 16,0 0-5-16,0 0-2 16,0 32 0-16,-16 16-1 15,-4 20 3-15,0 2-1 16,-3-3-1-16,8-3-1 15,7-10 0-15,2 2 0 0,4-6 0 16,2-6-5-16,0 0-15 16,-4-6-19-16,-7-8-79 15,-9-5-1563-15</inkml:trace>
  <inkml:trace contextRef="#ctx0" brushRef="#br0" timeOffset="112202.95">26329 9767 1406 0,'0'0'121'0,"0"0"-89"16,0 0 77-16,0 0-36 15,0 0-53-15,0 0-14 16,0-6-1-16,0 19-4 16,0 16 9-16,17 10 9 15,3 1-13-15,5-3-3 16,8 2-1-16,3-7 1 0,2-2-2 15,2-8 0-15,2-6 0 16,3-8 0 0,4-6 0-16,-2-2 0 15,4 0 1-15,-2-6-1 0,-5-14 2 16,-5-4-1-16,-8-6 0 16,-5 2-1-16,-8-4-1 15,-5 5 0-15,-3 4-5 16,-6 9-15-16,-4 4-24 15,0 10-125-15</inkml:trace>
  <inkml:trace contextRef="#ctx0" brushRef="#br0" timeOffset="112742.43">26609 10301 1558 0,'0'0'6'0,"0"0"88"0,0 0-13 15,0 0-60-15,0 0-15 16,0 0-2-16,31-7 1 16,3 7-1-16,6 5 3 15,5 1-1-15,-3 0 0 16,-5-2-2-16,-8 4-1 16,-13-4-3-16,-11 0 1 15,-5 6 0-15,0 4-1 16,-15 12 11-16,-20 2-1 15,-2 6-6-15,-5-2 3 16,-1 3-4-16,3-3-2 16,4-5 2-16,7 0 0 15,9-4-3-15,9-2 2 0,5-7-2 16,6 0 0-16,0 0 1 16,0-2 0-16,6 0 2 15,21-4 3-15,11 2-4 16,16-8-2-16,8-2-2 15,7 0-8-15,0 0-15 16,-4-10-26-16,-6-6-101 16,-5-8-897-16</inkml:trace>
  <inkml:trace contextRef="#ctx0" brushRef="#br0" timeOffset="113222.79">27303 10254 1348 0,'0'0'296'0,"0"0"-294"16,-77-112 49-16,55 82 15 16,0 8-53-16,-7 12 3 15,-6 4 0-15,-17 6-11 16,-12 4-4-16,-13 22 1 16,-10 8-1-16,-1 3 2 15,-1 3 1-15,2 3 2 16,6 2 2-16,12 1-2 15,9 4 0-15,11-2 0 16,11 4-4-16,13-4 1 16,10-2-2-16,11-3 1 15,4-3 3-15,0-2 0 16,15 0-3-16,16-4 0 0,12-4-1 16,12 0 1-16,15-10-2 15,14-1 1-15,13-12 0 16,3-7-1-16,2 0 0 15,1 0 1-15,-3-20-1 16,-9-6 0-16,-7-8 0 16,-12-8 0-16,-7-12 0 15,-5-12-1-15,-14-13-1 16,-9-7 0-16,-20 0 0 16,-17 6-5-16,0 8 0 15,-40 11-1-15,-18 19-2 16,-18 18-4-16,-12 16-2 15,-13 8-1-15,-4 28-33 16,7 13-69-16,16-4-909 16</inkml:trace>
  <inkml:trace contextRef="#ctx0" brushRef="#br0" timeOffset="116338.2">23721 9210 1494 0,'0'0'47'0,"0"0"-39"16,0 0 27-16,0 0-12 16,0 0-20-16,0 0-1 15,0 0-2-15,25-4 0 16,-18 6-5-16,-1 12 1 16,-3 2 0-16,2-4 4 15,-5-2 4-15,0-4-1 16,0-6 13-16,0 0 11 15,0 0 6-15,0 0 4 0,0 0-1 16,0-10-23 0,0-6-11-16,0-2 6 0,0 6 0 15,0 2-3-15,0 6-3 16,0 0-1-16,0 2-1 16,0 2 0-16,0 0-4 15,0 0-4-15,0 0-11 16,0 18-8-16,0 10-32 15,0 0-36-15,-5-4-295 16</inkml:trace>
  <inkml:trace contextRef="#ctx0" brushRef="#br0" timeOffset="116893.13">24553 7557 1082 0,'0'0'236'15,"0"0"29"-15,0 0-165 16,0 0-84-16,0 0-14 15,0 0 5-15,-38 39 8 0,-22 25 21 16,-27 30-10 0,-24 16-6-16,-28 15-8 15,-8 11-2-15,-5 0-3 16,2-3-2-16,7-5 2 0,9-8-4 16,7-5 1-1,14-13-2-15,15-14-1 0,15-10 0 16,16-11 1-16,16-11-2 15,11-12 0-15,15-10 0 16,11-18-1-16,10-8-2 16,4-6-10-16,0-2-7 15,0 0-14-15,20-20-45 16,9-24-253-16</inkml:trace>
  <inkml:trace contextRef="#ctx0" brushRef="#br0" timeOffset="117683.25">26933 8478 1414 0,'0'0'68'0,"0"0"-65"15,0 0 9-15,0 0-12 16,0 0-25-16,0 0-41 16,-43-2-12-16,39 2-12 15,1 0-92-15,1 0-553 0</inkml:trace>
  <inkml:trace contextRef="#ctx0" brushRef="#br0" timeOffset="118106.48">27617 7714 1454 0,'0'0'89'0,"0"0"-48"0,0 0-4 15,0 0-5-15,0 0-29 16,0 0 3-16,-145 132 29 15,55-29-9-15,-18 17-6 16,-17 18-3-16,-18 9-7 16,-19-1 2-16,-10 0-5 15,3-9-4-15,10-15-2 16,25-12 1-16,26-17-2 16,16-9 0-16,20-12 0 15,10-18 0-15,14-16 1 16,16-16-1-16,10-10-1 15,13-3 1-15,9-9-7 16,0 0-19-16,0 0-38 0,20-14-209 16</inkml:trace>
  <inkml:trace contextRef="#ctx0" brushRef="#br0" timeOffset="118630.45">26618 10363 1671 0,'0'0'0'0,"0"0"-27"16,0 0 26-16,0 0-57 15,0 0-607-15</inkml:trace>
  <inkml:trace contextRef="#ctx0" brushRef="#br0" timeOffset="120859.43">27808 7227 105 0,'0'0'266'0,"0"0"-55"16,0 0 53-16,0 0-5 16,0 0-16-16,0 0-96 15,0 6-51-15,0-6-42 16,11 0-7-16,7 0-15 0,3 0-9 16,2-12-2-1,-2-6-4-15,-3-4-8 0,-1-6 4 16,-3-7-5-1,-7-3-5-15,-5-4-1 0,-2 0-2 16,0 0 0 0,-2 2 0-16,-15 2 1 0,2 5-1 15,1 8 3-15,6 7-3 16,1 7 1-16,3 4-1 16,4 4 0-16,0 2 0 15,0-2-1-15,0 2-3 16,0 1 2-16,2 0-1 15,18 0-1-15,16 0 4 16,8 1 1-16,10 9-1 16,0 2 1-16,-4 2-1 15,-7 0 0-15,-15 4 0 16,-7-3-1-16,-13-1 0 0,-6 0-1 16,-2 2-1-16,0 6-1 15,-8 8 2-15,-12-2 2 16,-2 4 3-16,-1-4-3 15,6 0 1-15,5-3-1 16,8-3 0-16,4 1-1 16,0 0-2-16,13 0 3 15,12-2 0-15,8-6 0 16,6-2 1-16,3-9 3 16,2-4 0-16,3 0 0 15,-1 0 0-15,-3-22-1 0,-3-9-2 16,-9-1 1-16,-6-9-1 15,-10-2-1 1,-10-3 1-16,-5 2-1 0,0 6-2 16,-7 10 1-16,-8 4 1 15,-1 10 1-15,0 8-1 16,-6 6-1-16,-7 0-2 16,-2 8 1-16,0 18 0 15,4 2 1-15,7 4-2 16,11 2 0-16,9 2-8 15,0 0-13-15,33-2 5 16,21 2-27-16,15-5-26 16,9-9-130-16</inkml:trace>
  <inkml:trace contextRef="#ctx0" brushRef="#br0" timeOffset="121399.31">29123 6890 1589 0,'0'0'18'15,"0"0"65"-15,0 0-36 16,0 0-32-16,0 0-10 0,0 0-2 16,-37-48-2-1,25 48-2-15,-4 0 1 16,-2 0 0-16,-2 0-3 15,0 8 3-15,2 6-2 0,0 2 2 16,5 0-1-16,2 4-1 16,7 0-2-16,1 0-6 15,3-2 8-15,0 2 2 16,0-2 0-16,0 4 1 16,0 0-1-16,7-1 0 15,6 2 0-15,1-1 1 16,3-4 0-16,4 5 2 15,1-4 1-15,6 3 3 16,-1 1 1-16,-2-5-6 16,-5-2 0-16,-7 0-2 15,-6-6 0-15,-4 2 0 16,-3-4-2-16,0-2 2 0,0 0 0 16,0-2 0-16,-14-4 3 15,-11 2 1-15,-10-2-2 16,-7 0 1-16,-3 0-2 15,5 0 1-15,6 0 0 16,12 0-1-16,9 0 0 16,9 0-1-16,4 0 0 15,0-4-17-15,8-2-44 16,17-8-84-16,4-6-846 16</inkml:trace>
  <inkml:trace contextRef="#ctx0" brushRef="#br0" timeOffset="121599.89">29499 6938 1763 0,'0'0'8'16,"0"0"36"-16,0 0-5 15,0 0-24-15,0 0-13 16,0 0-2-16,0-73-2 15,0 73-12-15,0 5-42 16,-16 11-163-16,-3 8-1062 16</inkml:trace>
  <inkml:trace contextRef="#ctx0" brushRef="#br0" timeOffset="121774.43">29446 7407 1767 0,'0'0'9'0,"0"0"28"16,0 0-8-16,0 0-29 15,0 0 0-15,0 0-31 16,-16-52-27-16,21 50-287 16</inkml:trace>
  <inkml:trace contextRef="#ctx0" brushRef="#br0" timeOffset="122156.18">29871 7495 1580 0,'0'0'45'0,"0"0"16"16,0 0 7-16,0 0-48 16,0 0-4-1,0 0 6-15,-2 0-4 0,17 0-1 16,16 0-4-16,17-3-7 15,18-6-3-15,15 3-2 16,8 0-1-16,5 0 0 16,-5 2 0-16,-14 0 0 15,-15 0 0-15,-20-2 0 16,-17 2-10-16,-17 0-29 16,-6-2-100-16</inkml:trace>
  <inkml:trace contextRef="#ctx0" brushRef="#br0" timeOffset="122632.45">30954 7546 1661 0,'0'0'22'16,"0"0"-8"-16,0 0 14 0,0 0-28 16,0 0 0-1,0 0 3-15,-2 42 6 0,2-18 0 16,0 0-4-16,0 4-3 15,-11 2 0-15,-7-2 0 16,-9 2-1-16,-6-8-1 16,-3 0-32-16,3-6-68 15,12-14-334-15</inkml:trace>
  <inkml:trace contextRef="#ctx0" brushRef="#br0" timeOffset="122942.76">31364 7483 1618 0,'0'0'22'0,"0"0"80"15,0 0-56-15,0 0-26 16,0 0-10-16,0 0-3 16,16-12-1-16,19 8-3 15,21 2-2-15,17 0 0 16,8 2 0-16,-2-2-1 16,-4-2 0-16,-20 0 0 15,-13-6-7-15,-13 4-37 16,-12 0-66-16,-17-4-731 0</inkml:trace>
  <inkml:trace contextRef="#ctx0" brushRef="#br0" timeOffset="123258.93">32290 7674 1670 0,'0'0'8'16,"0"0"-7"-16,0 0 34 16,0 0-16-16,0 0 8 0,0 0-10 15,27 104-8-15,-25-74-2 16,-2 2-4-16,0 5 2 15,-10-1-4-15,-26-2 1 16,-11 0-2-16,-10-2-11 16,-1-8-41-16,11-14-110 15,17-10-763-15</inkml:trace>
  <inkml:trace contextRef="#ctx0" brushRef="#br0" timeOffset="123551.58">32652 7582 1562 0,'0'0'67'0,"0"0"20"16,0 0-34-16,0 0-30 15,0 0-16-15,0 0 3 16,120-39 2-16,-73 39-4 16,11 0 1-16,15 0-5 0,3 0-1 15,2 0-2 1,-5 0 0-16,-15 0-1 0,-15 0 0 16,-17 0-1-16,-20-11-21 15,-6-10-103-15</inkml:trace>
  <inkml:trace contextRef="#ctx0" brushRef="#br0" timeOffset="126521.58">30225 7903 14 0,'0'0'158'16,"0"0"252"0,0 0-196-16,0 0-115 0,0 0-69 15,0 0 0-15,0 0 63 16,-19-31-32-16,21 22 26 15,0 0 26-15,-2 1-28 16,0 2-7-16,0 2-14 16,0 2-6-16,0 2-28 15,0 0-9-15,0 0 3 16,0 0-1-16,0 0 2 16,0 0-4-16,0 0-8 15,0 0-12-15,-9 2-1 0,-5 16 0 16,-3 5 1-1,1 0-1-15,7 2 0 0,5 3-2 16,4 2-6-16,0 4 7 16,4 2 1-16,21-4 0 15,13 2 0-15,10-10-3 16,10-8-1-16,2-12 2 16,-4-4 0-16,-4-2 2 15,-10-24 1-15,-7-8 3 16,-8-4-2-16,-11 0 2 15,-5 6 7-15,-11 0 0 16,0 3-9-16,-2 1-2 16,-27 5-11-16,-7 2-22 0,-3 7-42 15,-2 10-41 1,10 4-99-16,13 0-480 0</inkml:trace>
  <inkml:trace contextRef="#ctx0" brushRef="#br0" timeOffset="126910.28">31899 7928 1156 0,'0'0'236'16,"0"0"-93"-16,0 0-14 16,0 0-73-16,0 0-34 15,0 0-6-15,0-6-5 16,0 6-9-16,0 0-2 15,0 0-2-15,-2 17 2 16,-10 5 1-16,-1 3 0 16,-3 6-1-16,1-3 0 15,-3 6 1-15,0 2-1 0,0 4-14 16,7 2-61-16,9-4-131 16</inkml:trace>
  <inkml:trace contextRef="#ctx0" brushRef="#br0" timeOffset="127423.87">32826 8073 1511 0,'0'0'51'16,"0"0"45"-16,0 0-10 16,0 0-61-16,0 0-17 15,0 0 9-15,-2 0-6 16,4 0-6-16,15 0-4 15,6 0-1-15,6 0 0 16,0 0-1-16,0 14-1 16,0 0 2-16,-14 4 0 0,1 0-2 15,-16 2-1-15,0 4 3 16,0 2-5-16,-25 5 5 16,-6-4 1-16,-7 1 1 15,5-3-1-15,4-5 2 16,2-4-2-16,7-5 0 15,2 2 0-15,7-5-1 16,2 4 0-16,5 4 0 16,4 0-3-16,0 10 3 15,13 2-1-15,23 2 1 16,13-2 2-16,17 0-2 16,4-3-5-16,-8-16-33 15,-17-9-255-15</inkml:trace>
  <inkml:trace contextRef="#ctx0" brushRef="#br0" timeOffset="128849.14">23927 8217 1213 0,'0'0'118'15,"0"0"39"-15,0 0-75 0,0 0-61 16,0 0-21-16,0 0-2 15,0 0-10-15,-11 0-97 16,-20 6-234-16</inkml:trace>
  <inkml:trace contextRef="#ctx0" brushRef="#br0" timeOffset="129453.61">23568 8835 1021 0,'0'0'22'16,"0"0"29"-16,0 0 156 15,0 0-207-15,0 0-75 16,0 0-69-16,91-16-103 15</inkml:trace>
  <inkml:trace contextRef="#ctx0" brushRef="#br0" timeOffset="132126.65">24012 9468 1306 0,'0'0'129'0,"0"0"-26"16,0 0 29-16,0 0-65 0,37-142-39 16,-10 106-10-1,4 4 0-15,7-4-8 0,2 6-6 16,-7 6 1-16,-8 12 0 15,-11 2-3-15,-8 6 0 16,-6 4-1-16,0 0-1 16,0 0-2-16,0 0 0 15,0 0 0-15,0 0-4 16,-14 9 3-16,-19 16 3 16,-15-1 3-16,-17-2 0 15,-5-6-1-15,6-8 0 16,6-8-1-16,14 0 0 15,10 0 3-15,12-14 0 16,9-2 5-16,8-10-1 16,5 2-3-16,0-2 2 15,0 4-4-15,5 4 0 0,3 6-2 16,1 7-1-16,1 5-1 16,0 0 0-16,6 0-1 15,2 5 2-15,2 11-1 16,-3 2-1-16,0-2 1 15,-5-4 0-15,0 2-4 16,-3 2-11-16,-3 0-5 16,-1 4-28-16,9-4-70 15,12-4-792-15</inkml:trace>
  <inkml:trace contextRef="#ctx0" brushRef="#br0" timeOffset="132723.31">26883 9208 1078 0,'0'0'233'0,"0"0"-117"16,0 0 21-16,0 0-64 16,0 0-32-16,0 0-14 15,0-36-8-15,0 36-7 16,0 0-8-16,0 0-4 16,0 0-2-16,0 0-13 15,0 0-20-15,0 0-17 0,0-3 6 16,0 3 7-16,0-1 32 15,0-1 6-15,-6-2 2 16,2 0 0-16,-4-4 2 16,4 4 5-16,0 0 16 15,1 2-2-15,1 2 3 16,0-2 0-16,2 2-6 16,0 0-7-16,0 0 0 15,0 0-5-15,0 0-2 16,0 0-4-16,0-2-1 15,0 2-23-15,0 0-109 16,0 0-461-16</inkml:trace>
  <inkml:trace contextRef="#ctx0" brushRef="#br0" timeOffset="133220.44">27247 8183 1326 0,'0'0'22'16,"0"0"-15"-16,0 0 110 15,0 0-91-15,0 0-26 16,0 0 2-16,13 16-2 15,-13 2-6-15,0 4-167 16</inkml:trace>
  <inkml:trace contextRef="#ctx0" brushRef="#br0" timeOffset="133931.06">26857 10654 1203 0,'0'0'32'0,"0"0"-32"16,0 0 63-16,0 0-63 16,0 0-54-16,0 0-54 15,-7 0-78-15</inkml:trace>
  <inkml:trace contextRef="#ctx0" brushRef="#br0" timeOffset="134539.13">27997 9942 674 0,'0'0'831'0,"0"0"-811"16,0 0 65-16,0 0-2 16,0 0-56-16,0 0 0 15,-166 112 12-15,58-44-10 16,-17 4-10-16,-10 7-2 16,-4-1-6-16,4 0-7 0,6-6-1 15,4-9 1-15,9-8-2 16,6-8 0-16,17-7-1 15,6-6-1 1,9-8 1-16,9-2-1 0,7-4 0 16,8-4 0-16,9-8 0 15,8-2-10-15,8-4-7 16,9-2-10-16,8 0-14 16,10 0-20-16,2 0-188 15</inkml:trace>
  <inkml:trace contextRef="#ctx0" brushRef="#br0" timeOffset="136805.59">26375 10327 120 0,'0'0'0'0</inkml:trace>
  <inkml:trace contextRef="#ctx0" brushRef="#br0" timeOffset="137298.04">25549 9901 1203 0,'0'0'52'0,"0"0"121"0,0 0 31 15,0 0-115-15,0 0-37 16,69 121-5-16,-2-75-12 16,39 14-11-16,37 12-1 15,29 11-8-15,20 5-3 16,3 6-5-16,6 1-2 16,-1-5 0-16,-15 0-2 15,-15-8-3-15,-18-8 1 16,-17-8-1-16,-8-16 1 15,-11-9-1-15,-16-11 0 16,-13-8 0-16,-11-6-1 0,-9-4 1 16,-14-4-3-1,-10 0-6-15,-12-4-5 0,-16 0-4 16,-7 0-8-16,-8-2-15 16,0 0-35-16,-14-2-213 15</inkml:trace>
  <inkml:trace contextRef="#ctx0" brushRef="#br0" timeOffset="147926.73">30019 6713 1176 0,'0'0'138'0,"0"0"46"15,0 0-70-15,0 0-56 16,0 0-7-16,0 0-17 16,0 0-3-16,0 0-7 15,-17-58-7-15,17 52-5 16,0 0-3-16,0 2 0 15,0 2-4-15,0-2-4 16,0 0-1-16,17-2 1 16,4 4-1-16,4 2-1 15,-3 0 1-15,-1 0-1 16,-8 18-2-16,0 6 0 16,-4 4 1-16,-4 2 1 15,-5 1-2-15,0-5 0 0,0-2 2 16,-7-4 0-16,-15-2 0 15,-7-2 1-15,-7 0 1 16,1-2 0-16,1-2 1 16,7 0-2-16,7-6 0 15,7-2 0-15,6 2 0 16,2 0 0-16,5-4 0 16,0 6-3-16,0 2-1 15,0 4 2-15,21 6 2 16,10-2 3-16,6-2 2 15,11-2 1-15,8-4 0 16,3-2-1-16,6-4-1 16,-2 0 0-16,-6 0-4 15,-3 2 0-15,-5 2-1 0,-3 0-8 16,-3 6-2-16,-3 3-5 16,-7 1-11-16,-10 1-68 15,-12-2-287-15</inkml:trace>
  <inkml:trace contextRef="#ctx0" brushRef="#br0" timeOffset="150429.17">27235 10644 1692 0,'0'0'2'0,"0"0"-1"15,0 0 13 1,0 0 48-16,0 0-49 0,0 0-12 16,0 0 0-16,-2-22 7 15,2 22-3-15,0 0-3 16,0 0-1-16,0 0-1 16,0 0 0-16,0-14-35 15,2-11-91-15</inkml:trace>
  <inkml:trace contextRef="#ctx0" brushRef="#br0" timeOffset="151180.23">26988 8494 1203 0,'0'0'81'16,"0"0"70"-16,0 0-24 16,0 0-72-16,0 0-33 15,0 0 16-15,0-4-9 16,0 4-3-16,0 0-3 16,0 0-5-16,0 0-5 0,0 0 0 15,0 0-6-15,0 0 0 16,0 0-3-16,0 0-2 15,0 0-1-15,0 0-1 16,0 0 0-16,0 0 0 16,0 0 0-16,0 0 0 15,0 0 1-15,0 0-1 16,0 0 0-16,0 0 0 16,0 0 0-16,0 0 0 15,0 0 0-15,0 0 1 16,0 0-1-16,0 0 0 0,0 0-1 15,0 0 1-15,0 0 0 16,0 0 0-16,0 0 0 16,2 0 0-16,3 0 1 15,-3 0-1-15,3 0 0 16,3 0 0-16,1 0-3 16,5 10-28-16,3-4-59 15,-1-4-399-15</inkml:trace>
  <inkml:trace contextRef="#ctx0" brushRef="#br0" timeOffset="153582.23">26437 8235 350 0,'0'0'156'0,"0"0"-15"16,0 0 13-16,0 0-154 15,0 0-121-15,0 0-18 16,-52-38-9-16,40 28-13 15,-1 2 94-15</inkml:trace>
  <inkml:trace contextRef="#ctx0" brushRef="#br0" timeOffset="154054.37">26144 7852 1475 0,'0'0'20'0,"0"0"66"16,0 0 40-16,0 0-68 15,0 0-43-15,0 0-11 16,-5 4-1-16,25 53 26 15,18 16 1-15,15 22-6 16,21 11-10-16,26 10 4 16,23 3-9-16,24 7-2 15,16 1 0-15,9-11-3 16,1-4-2-16,-6-9-1 0,-11-13 0 16,-22-14 0-1,-25-12-1-15,-29-20 0 16,-24-18-1-16,-16-8 1 15,-16-6 0-15,-8-6-1 0,-7-2 0 16,-5-4-2-16,-4 2-2 16,2-2 0-16,-2 0-2 15,0 0-1-15,0 0-2 16,0 0-5-16,0 0-4 16,0 0-3-16,0 0-11 15,0 0-48-15,0 0-165 16</inkml:trace>
  <inkml:trace contextRef="#ctx0" brushRef="#br0" timeOffset="157120.29">31498 7034 985 0,'0'0'288'0,"0"0"-165"16,0 0 22-16,0 0-65 15,0 0-35-15,0 0 6 16,0 0-12-16,29-2-18 0,-14-12 2 16,1-2-7-16,6-2-4 15,2-2-4-15,3-6-4 16,2 2 0-16,0-8-3 15,0 4 1-15,-2 3-1 16,-2 6-1-16,-6 5 0 16,-5 3 0-16,-7 10 0 15,-5 1 0-15,-2 0 0 16,0 0-1-16,0 0-1 16,0 18-3-16,0 18 4 15,-11 10 1-15,-5 6 0 16,1 4 0-16,3-8 0 0,1 2 1 15,1-4-1 1,-2-1 0-16,-3 1-10 0,-8 8-31 16,-2-8-80-16,1 0-812 15</inkml:trace>
  <inkml:trace contextRef="#ctx0" brushRef="#br0" timeOffset="159346.77">26175 8927 1565 0,'0'0'0'0,"0"0"-4"15,0 0 3-15,0 0-85 16,0 0-408-16</inkml:trace>
  <inkml:trace contextRef="#ctx0" brushRef="#br0" timeOffset="160020.41">25643 9200 1086 0,'0'0'0'15,"0"0"-176"-15,0 0 156 16,0 0-41-16</inkml:trace>
  <inkml:trace contextRef="#ctx0" brushRef="#br0" timeOffset="160463.29">23800 9302 335 0,'0'0'332'16,"0"0"-120"-16,0 0 7 16,0 0-138-16,0 0-71 15,0 0-3-15,6 0-7 0,-6 0 0 16,0 0-10-16,0 0-82 15,0 2-667-15</inkml:trace>
  <inkml:trace contextRef="#ctx0" brushRef="#br0" timeOffset="160843.63">23800 9302 1298 0</inkml:trace>
  <inkml:trace contextRef="#ctx0" brushRef="#br0" timeOffset="160953.77">23800 9302 1298 0,'58'-44'137'16,"-58"44"-121"-16,0 0 71 0,0 0-4 0,0 0-71 0,0 0-10 0,0 0 0 16,0 0-2-16,0 0 0 15,0 0-2-15,0 0-11 16,0 0-39-16,0 0-81 15,0 4-384-15</inkml:trace>
  <inkml:trace contextRef="#ctx0" brushRef="#br0" timeOffset="161251.69">23875 9344 1065 0,'0'0'179'0,"0"0"-165"16,0 0 49-16,0 0-63 16,0 0-10-16,0 0-416 15</inkml:trace>
  <inkml:trace contextRef="#ctx0" brushRef="#br0" timeOffset="161694.73">24317 9202 1585 0,'0'0'66'0,"0"0"-64"16,0 0 44-16,-125-62 13 16,118 60-52-16,7 2-7 15,0 0-10-15,0 12-68 16,0 7-127-16</inkml:trace>
  <inkml:trace contextRef="#ctx0" brushRef="#br0" timeOffset="161874.19">24067 9342 1804 0,'0'0'1'15,"0"0"1"-15,0 0 20 16,0 0-22-16,0 0-27 16,0 0-35-16,78-34-108 15</inkml:trace>
  <inkml:trace contextRef="#ctx0" brushRef="#br0" timeOffset="162033.44">24125 9400 568 0,'0'0'1265'16,"0"0"-1263"-16,0 0 17 15,0 0-8-15,0 0-11 16,0 0-38-16,2-62-107 16</inkml:trace>
  <inkml:trace contextRef="#ctx0" brushRef="#br0" timeOffset="162190.19">24129 9310 1867 0,'0'0'0'16,"0"0"2"-16,0 0 9 0,0 0-11 15,0 0-5-15,0 0-62 16,-9-72-171-16</inkml:trace>
  <inkml:trace contextRef="#ctx0" brushRef="#br0" timeOffset="162346.49">23958 9523 1840 0,'0'0'9'15,"0"0"1"-15,0 0 21 16,0 0-31-16,0 0-1 15,0 0-27-15,-20-65-64 16,24 53-647-16</inkml:trace>
  <inkml:trace contextRef="#ctx0" brushRef="#br0" timeOffset="163449.96">23272 8005 1082 0,'0'0'84'15,"0"0"142"-15,0 0-60 16,0 0-74-16,0 0-29 15,0 0-16-15,-10-105-16 16,10 105-16-16,0 0-10 16,0 0-1-16,0 0-4 0,0 0 0 15,0 14 0-15,10 26 0 16,19 27 2-16,13 25 4 16,18 22 4-1,16 19 4-15,13 11-3 0,16 2-1 16,6-7-3-16,5-7-4 15,0-11 2-15,-14-13-2 16,-8-10-2-16,-18-18 0 16,-11-16 0-16,-17-17-1 15,-9-14 1-15,-13-8-1 16,-10-11 0-16,-8-6 0 16,-3-4 0-16,-3-2 0 15,-2-2 0-15,0 0-5 16,3 0-14-16,-3 0-21 15,0-12-89-15</inkml:trace>
  <inkml:trace contextRef="#ctx0" brushRef="#br0" timeOffset="167161.31">33140 6729 1435 0,'0'0'18'16,"0"0"73"-16,0 0 1 16,0 0-64-16,0 0-16 15,0 0-1-15,0 0-5 16,-34-18-5-16,-5 18 0 16,-15 14 1-16,2 10 3 15,8 2 3-15,11 1-4 16,8 3-3-16,7 0-1 0,5 4 2 15,2 2-2-15,9-2 0 16,2 4 0-16,0 0 0 16,2 0 0-16,18-1 1 15,9-4 0-15,16-8 1 16,13-5 0-16,11-11-1 16,4-2 2-16,-2-7 0 15,-18-4-1-15,-5-25 9 16,-17-13-6-16,-12-8 0 15,-7-10 5-15,-12-2 0 0,0 0-4 16,-2 3 1 0,-12 13 4-16,1 6-7 0,-1 12-1 15,1 8-1-15,-12 4-2 16,-21 12-7-16,-30 4-71 16,-20 0-155-16</inkml:trace>
  <inkml:trace contextRef="#ctx0" brushRef="#br0" timeOffset="170026.33">28833 8763 1264 0,'0'0'185'15,"0"0"-121"1,0 0 69-16,0 0-68 0,0 0-30 16,0 0 0-16,0 0-14 15,37-34-11-15,-25 5-1 16,-1-4-2-16,3-10-1 15,-1-3-4-15,-7-8-1 16,-1 6-1-16,-5 6-1 16,0 8 1-16,0 14 0 15,0 5 2-15,0 11 1 16,0 4-2-16,0 0-1 16,0 0-2-16,0 0 0 15,0 0-1-15,0 0-2 0,9 4 0 16,13 14 4-16,9 5 0 15,8 1 2-15,3 4-1 16,-1-2 0-16,5-4 0 16,-7 2 1-16,-1 0-2 15,-1 2 1-15,-8-2 0 16,-10 0 0-16,-5-2 0 16,-8-1-1-16,-3-6-1 15,-3-1 1-15,0 1-1 16,0-1 2-16,-3 4 0 15,-13 4 1-15,-1-2-1 16,1 2 0-16,1-2 0 0,7-2 0 16,4-2 0-16,2-6-1 15,2-2 1-15,0 0-1 16,0 0 0-16,14 0 1 16,7 0 0-16,11-4 0 15,2-4 1-15,6 0 0 16,0-2 0-16,3-24 1 15,-4-4-1-15,-1-10 0 16,-9 0 0-16,-11 2-1 16,-7 3 1-16,-11 8-1 15,0 6 0-15,0 7 7 16,-6 6-7-16,-6 5-2 16,1 3 2-16,-5 0 0 15,1 0-2-15,-1 14 1 16,-2 8 0-16,2 6-1 0,8-2 2 15,1 4-1-15,7 0 0 16,0 2 0-16,2-4-1 16,19-2-2-16,0-2-4 15,6-10-15-15,2 0-12 16,0-14-65-16,2 0-233 16</inkml:trace>
  <inkml:trace contextRef="#ctx0" brushRef="#br0" timeOffset="170326.8">29805 8658 1604 0,'0'0'64'15,"0"0"-58"-15,0 0 13 0,0 0-15 16,0 0 0-16,0 0 8 16,-7 99 17-16,7-65-8 15,4 0-13-15,3-2-4 16,-1-6-2-16,-1-6-1 15,1-6-1-15,-3-6 1 16,2-4-1-16,-1-4-1 16,0 0 1-16,9 0 4 15,14-10 11-15,6-20-10 16,15-4-4-16,-2-6-1 16,-3 0 0-16,-5 0-6 15,-5 5-20-15,-11 11-24 0,-4 8-58 16,-7 13-215-1</inkml:trace>
  <inkml:trace contextRef="#ctx0" brushRef="#br0" timeOffset="170691.15">30268 8971 180 0,'0'0'1355'16,"0"0"-1345"-16,0 0 118 15,0 0-43-15,0 0-56 16,0 0-1-16,40-8-16 0,-18-8-9 16,3-6 6-1,-1-2-4-15,1-2-5 0,-5 0 1 16,-9 4 0-16,-7 6-1 16,-4 4 0-16,0 2 0 15,-11 2-1-15,-18 2 1 16,-11 0-1-16,-5 6 1 15,1 0-1-15,9 12 0 16,6 10 1-16,10-2-2 16,11 2 0-16,3 0 2 15,5 2-2-15,0 2 1 16,11-4 0-16,14 2 0 16,8-2 1-16,9-1-2 0,10-6-6 15,6-1-11 1,2-6-26-16,0-8-111 0</inkml:trace>
  <inkml:trace contextRef="#ctx0" brushRef="#br0" timeOffset="171141.37">30992 8875 1702 0,'0'0'11'16,"0"0"58"-16,0 0-27 15,0 0-29-15,0 0-5 0,0 0-3 16,2-56 0-16,-2 46-2 16,0 4 0-16,0 0 1 15,0-2-3-15,-5 2-1 16,-10 2-2-16,-7 1 0 16,-3 3-2-16,-6 0 2 15,2 5 1-15,7 11 0 16,4 2 0-16,7 2-2 15,9 2 1-15,2 2 0 16,0 0 0-16,0 0-2 16,15 2 2-16,8-2 1 15,2-2 0-15,-2-2 1 16,4-3-1-16,-9-5 0 16,-3-2 0-16,-5-6-2 15,-8 0 1-15,-2-3 1 0,0-1-1 16,0 6-7-16,-29-3 4 15,-8-2 4-15,-9 3 2 16,9-1-2-16,10-3 1 16,11 0-6-16,12 0-22 15,4 0-9-15,11 0-101 16,25-15-1404-16</inkml:trace>
  <inkml:trace contextRef="#ctx0" brushRef="#br0" timeOffset="171494.11">31315 9057 1599 0,'0'0'84'0,"0"0"-63"16,0 0 59-16,0 0-61 16,0 0-11-16,0 0 4 15,46 0-4-15,-19 0-2 16,9-10-3-16,5-2-3 15,-2-2 0-15,-3-1 2 16,-7-2-2-16,-6-3 0 16,-11-2 2-16,-9 0-2 15,-3 4-1-15,-7 2-7 16,-24 6 6-16,-11 10 1 16,-10 0-1-16,1 2 1 15,2 22 1-15,9 4-2 16,14 2 1-16,5 2-1 0,15-1-2 15,6-3-3-15,0-1-5 16,21 0-14-16,18-1-43 16,5-2-55-16,8-8-503 15</inkml:trace>
  <inkml:trace contextRef="#ctx0" brushRef="#br0" timeOffset="171756.28">32117 9130 1148 0,'0'0'24'0,"0"0"54"16,0 0-38-16,0 0-40 16,0 0-32-16,0 0-246 15,0-22-224-15</inkml:trace>
  <inkml:trace contextRef="#ctx0" brushRef="#br0" timeOffset="172055.58">32117 9130 1316 0,'142'-142'246'0,"-142"139"-168"16,0 1 19-16,0 2-75 16,0 0-21-16,0 0-1 0,0 0-1 15,0 0-6-15,-6 0-17 16,-5 0-20-16,0 0-32 16,-3 16-40-16,-1 0-75 15,-3 4-180-15,-2 1-335 16</inkml:trace>
  <inkml:trace contextRef="#ctx0" brushRef="#br0" timeOffset="172731.7">32119 9126 364 0,'0'0'426'16,"0"0"-134"-16,0 0-73 15,0 0-73-15,0 0-2 16,0 0-44-16,0 10-38 16,0-10-21-16,0 0-10 0,19-14-14 15,0-8-9 1,8-3 1-16,-5-7-3 0,3-1 1 15,-10-2 0-15,-4-1-4 16,-6 2 0-16,-5 0 0 16,0 10 1-16,0 6 0 15,0 8-2-15,0 6-2 16,0 4 0-16,0 0 0 16,0 0-1-16,0 0-2 15,0 0-1-15,0 10-4 16,0 12 4-16,3 6 2 15,16 0 0-15,8 4-3 0,8-2-2 16,6 2 0-16,-3-5 0 16,-3-4 5-16,-8-5-1 15,-4-4 2-15,-15-10 1 16,-6 1 0-16,-2-5 0 16,0 0-3-16,0 0 3 15,0 4 1-15,-10 5 1 16,-13 5 1-16,5 1 0 15,3-1-2-15,8-2-1 16,4-2-1-16,3 4 1 16,0-2-1-16,0 4 1 15,14 0 0-15,11 0 1 16,8-4-1-16,7 2 0 16,7-4 0-16,-1-6 0 15,0-4 0-15,-4 0-1 16,-9-4 1-16,-4-24 1 15,-4-8 0-15,-8-7-1 0,-3-2 0 16,-8 7 1-16,-6 8-1 16,0 6 3-16,0 11 1 15,-4 4-4-15,-19 5-1 16,-1 4 0-16,-12 0 0 16,-4 9-1-16,9 18 1 15,6 6-1-15,10 2 1 16,13 5-3-16,2 2-3 15,9 4-6-15,31-6-16 16,7-8-13-16,15-4-59 16,7-18-255-16</inkml:trace>
  <inkml:trace contextRef="#ctx0" brushRef="#br0" timeOffset="173145.84">33465 9132 1639 0,'0'0'45'16,"0"0"24"-16,0 0-7 16,0 0-42-16,0 0-5 15,0 0-1-15,-5-81-2 16,-1 77-3-16,-7 0-4 16,1 3-3-16,-1-2-2 0,-2 2 0 15,-3 1-1 1,-7 0 0-16,-2 0 1 0,0 8 0 15,1 7-1-15,4 3 0 16,4 4 0-16,2 3-1 16,7-1-1-16,5 6-1 15,4-2-2-15,0 6-4 16,20 4 3-16,11 4-3 16,7-1 7-16,-5-5 0 15,-6-10-2-15,-11-8 4 16,-7-12 1-16,-9-5 0 15,0-1 0-15,0 0 5 16,-36 0 4-16,-24 0-2 16,-16 0-7-16,-16 8 2 0,-3 2-2 15,-1 7-3-15,5 5-30 16,11-4-105-16</inkml:trace>
  <inkml:trace contextRef="#ctx0" brushRef="#br0" timeOffset="174931.16">30348 9930 778 0,'0'0'744'0,"0"0"-653"0,0 0 6 16,0 0-36-16,0 0-38 16,0 0 1-16,5-48-5 15,-5 44-8-15,0 4 1 16,0 0-1-16,-10 0-4 16,-17 0-7-16,-15 8-1 15,-13 20 0-15,-1 12 1 16,7-2-1-16,12 0 1 15,12-2-1-15,11-4 0 16,7-2 0-16,7 2 0 16,0-2 0-16,9 2 0 15,20-3 1-15,10 1-2 16,7-4 1-16,12-8 1 16,2-8 1-16,-2-10-1 15,-4 0 1-15,-5-2 0 16,-4-26 2-16,-3-12-1 0,-7-13 4 15,-6-1-3-15,-11-4-3 16,-13 2 0-16,-5 12 0 16,0 6-2-16,-16 10-2 15,-11 13-3-15,-4 8 2 16,-7 7-9-16,0 12-18 16,1 26-32-16,10 2-109 15,13 0-854-15</inkml:trace>
  <inkml:trace contextRef="#ctx0" brushRef="#br0" timeOffset="175151.87">30879 10441 1771 0,'0'0'6'0,"0"0"18"0,0 0 8 15,0 0-18-15,0 0-12 16,0 0 3-16,-41 87-3 16,8-64 0-16,-9 5-1 15,-8-6-1-15,0-1-15 16,9-3-33-16,14-12-113 16</inkml:trace>
  <inkml:trace contextRef="#ctx0" brushRef="#br0" timeOffset="175553.63">31491 10149 1219 0,'0'0'550'16,"0"0"-546"-16,0 0 49 15,0 0-21-15,0 0-23 0,0 0-1 16,20-17 1 0,9 3-5-16,6-4-2 0,8 0-1 15,1-2 1-15,2 0-2 16,-2-2 0-16,-2 0 0 16,-11 4 0-16,-11 4 1 15,-13 10-1-15,-7 4 0 16,0 0 0-16,0 0-1 15,-13 8-2-15,-25 26-1 16,-9 14 3-16,-9 8 1 16,5 3 1-16,11-4-1 15,8-4 0-15,13-5-1 16,7-4 0-16,10-8-13 0,2-4-18 16,0-6-16-1,25-8-52-15,15-12-247 16</inkml:trace>
  <inkml:trace contextRef="#ctx0" brushRef="#br0" timeOffset="175755.92">32072 10421 1523 0,'0'0'207'0,"0"0"-204"15,0 0 44-15,0 0-12 16,0 0-19-16,-62 114-4 15,47-88-6-15,-8-1-4 16,-6-1-1-16,-4-2 1 0,-5-3-2 16,3-1-18-16,10-11-48 15,14-7-260-15</inkml:trace>
  <inkml:trace contextRef="#ctx0" brushRef="#br0" timeOffset="176236.66">32610 10167 1695 0,'0'0'52'16,"0"0"-31"-16,0 0 35 15,0 0-38 1,0 0-9-16,0 0-3 15,35-63-2-15,-17 61-3 0,0 2-1 16,4 0 0-16,3 0 0 16,4 2 0-16,0 14 0 15,4 4 0-15,-4 2-1 16,-9 2 1-16,-2 8-2 16,-14-3 1-16,-4 5 1 15,0-2 7-15,-13 2 2 16,-18-2-2-16,-5-2-1 15,-8 0-1-15,-4-6 0 16,-2 2 0-16,-4-2-1 16,2 2-2-16,8-1-1 0,9-2 1 15,8-2-2-15,11-1 0 16,14-2 0-16,2 0 0 16,0 4 0-16,9-2 0 15,22-2 1-15,7-2 1 16,8-4-2-16,6-2-1 15,2-4-14-15,4-4-14 16,-8-2-36-16,-7 0-322 16</inkml:trace>
  <inkml:trace contextRef="#ctx0" brushRef="#br0" timeOffset="183146.4">33227 5747 422 0,'0'0'368'0,"0"0"-45"15,0 0-138-15,0 0-89 16,0 0-27-16,0 0-24 16,0 0-22-16,-23-20-23 15,19 20-6-15,-5 0-133 16,5 4-277-16</inkml:trace>
  <inkml:trace contextRef="#ctx0" brushRef="#br0" timeOffset="192316.91">28675 3088 1008 0,'0'0'245'0,"0"0"-141"15,0 0 46-15,0 0-60 16,0 0-37-16,0 0-3 15,0 0-2-15,6-2-22 16,8-20-18-16,8-8-6 16,9-5-1-16,5-11 0 15,2 0 0-15,-3-6-1 16,-8-2 1-16,-6 2 0 16,-11 2 0-16,-10 4-1 15,0 7 0-15,0 9 0 16,-13 5 0-16,-3 7-4 15,0 3 4-15,10 9 0 16,2 0 0-16,1 6 0 0,3-2 1 16,-2 2-1-16,2 0-1 15,0 0 1-15,0 0 0 16,0 0-1-16,5 0-3 16,21 7 2-16,8 8 2 15,3 11 0-15,2 1 0 16,-6 5 0-16,-7 2 0 15,-5 2-2-15,-7 0 2 16,-10 2 0-16,-4 0-2 16,0 0 2-16,0-4 0 15,0-2-1-15,0-3 1 16,-2-7 0-16,0-4 1 16,2 0-1-16,0-7 0 0,0 6 0 15,0-7-1-15,0 2 1 16,13-4-1-16,16-2 1 15,15-2 0-15,16-4 0 16,8 0 1-16,0-10 0 16,-7-12-1-16,-13-7 0 15,-7-7 1-15,-10-2-1 16,-12-2 0-16,-9 2 0 16,-10 2 0-16,0 4 0 15,-5 4 0-15,-13 6 0 16,-4 8-3-16,-3 6-1 15,-2 6 2-15,1 2-2 16,0 0 1-16,-3 14 0 0,2 12-6 16,2 0 4-1,5 6-1-15,5 4-1 16,10-2-2-16,5 5 3 16,0-3-11-16,15 0-13 0,19-6-17 15,13 0-35-15,13-10-43 16,7-14-460-16</inkml:trace>
  <inkml:trace contextRef="#ctx0" brushRef="#br0" timeOffset="192782.36">30042 2801 1500 0,'0'0'5'0,"0"0"36"16,0 0 43-16,0 0-67 15,0 0 3-15,0 0-5 16,-17-114 2-16,-8 109-5 16,-2 5-9-16,-4 0-3 15,2 0 0-15,2 7-1 16,8 11-1-16,3 0-1 16,3 4 3-16,1 0-2 15,-1 2 2-15,5 6 0 16,1-4-1-16,4 0 0 15,3 2 1-15,0-6-1 16,0-2 1-16,14 1-1 16,3-3 1-16,8-6 0 0,2 4 0 15,0-3 0 1,-7 1 0-16,-3-3 1 0,-7 3-1 16,-8 2 0-16,-2-2-1 15,0 6 1-15,0 0 1 16,-14 0-1-16,-3-2 1 15,-6-4 0-15,-1-4-1 16,-12-2-1-16,-6-6-1 16,-3-2-5-16,5 0-35 15,11-10-15-15,17-12 4 16,12-4-82-16,14-6-781 16</inkml:trace>
  <inkml:trace contextRef="#ctx0" brushRef="#br0" timeOffset="192959.06">30551 2839 1762 0,'0'0'4'16,"0"0"2"-16,0 0 36 16,0 0-21-16,0 0-18 15,0 0-3-15,-5-66-1 16,5 66-19-16,0 14-76 15,-8 14-89-15,-6 0-598 16</inkml:trace>
  <inkml:trace contextRef="#ctx0" brushRef="#br0" timeOffset="193118.28">30475 3346 1439 0,'0'0'212'15,"0"0"-205"-15,0 0 52 16,0 0-25-16,0 0-34 16,0 0-19-16,-13-58-138 0</inkml:trace>
  <inkml:trace contextRef="#ctx0" brushRef="#br0" timeOffset="193569.01">30865 3367 1070 0,'0'0'258'15,"0"0"-215"-15,0 0 116 16,0 0-92-16,0 0-27 16,0 0 10-16,2 0-13 15,4 0-17-15,6 0-6 0,3 0-12 16,10 0-2 0,13 0 0-16,11 0 0 0,9 0-17 15,9 0-35-15,-1 6-88 16,-5 2-167-16</inkml:trace>
  <inkml:trace contextRef="#ctx0" brushRef="#br0" timeOffset="194070.62">31808 3609 1172 0,'0'0'319'0,"0"0"-316"16,0 0-3-16,0 0 35 15,0 0-10-15,-32 140-14 16,10-114 1-16,-9 1 0 16,-11-5-3-16,-3-4-3 15,-6-4-6-15,-1-4-9 16,3-6-95-16,11-4-452 15</inkml:trace>
  <inkml:trace contextRef="#ctx0" brushRef="#br0" timeOffset="194390.14">32099 3455 1468 0,'0'0'32'0,"0"0"13"16,0 0 75 0,0 0-77-16,0 0-29 0,0 0 7 15,2-6-4 1,0 6-10-16,10 0 1 0,11 0-3 15,12 0-2-15,14 0-2 16,0 0 0-16,-1 4-1 16,0 10-6-16,-6 2-41 15,-9-6-83-15,-10-8-637 16</inkml:trace>
  <inkml:trace contextRef="#ctx0" brushRef="#br0" timeOffset="194738.41">32848 3657 1318 0,'0'0'72'0,"0"0"46"15,0 0-87-15,0 0-30 16,0 0-1-16,0 0 11 0,-5 67 21 16,-4-43 6-1,-1 3-18-15,-4 0-7 0,-8-1-9 16,-5-2 3-16,-14-2-1 15,-3 0-4-15,-3-4-2 16,5-4-50-16,11-8-103 16,18-6-357-16</inkml:trace>
  <inkml:trace contextRef="#ctx0" brushRef="#br0" timeOffset="195006.33">32988 3703 1598 0,'0'0'45'0,"0"0"-20"16,0 0 61-16,0 0-69 16,0 0-16-16,0 0 4 15,60-8-3-15,-8 8-1 16,8 0-1-16,7 0 0 15,2 12 0-15,-7-2 1 16,-10 0-1-16,-17-2-4 16,-15 0-34-16,-17-8-69 15,-3 0-585-15</inkml:trace>
  <inkml:trace contextRef="#ctx0" brushRef="#br0" timeOffset="196640.95">26258 10467 1792 0,'0'0'0'0,"0"0"-2"16,0 0 1-16,0 0-9 15,0 0-100-15,0 0-473 16</inkml:trace>
  <inkml:trace contextRef="#ctx0" brushRef="#br0" timeOffset="196837.01">26801 10313 1831 0,'0'0'0'0,"0"0"0"16,0 0-6-16,0 0-24 15,0 0-68-15,0 0-218 16</inkml:trace>
  <inkml:trace contextRef="#ctx0" brushRef="#br0" timeOffset="196998.13">27115 10162 1508 0,'0'0'0'0</inkml:trace>
  <inkml:trace contextRef="#ctx0" brushRef="#br0" timeOffset="198418.69">30763 3734 284 0,'0'0'383'15,"0"0"-120"-15,0 0-84 16,0 0-72-16,0 0-56 16,0 0 39-16,24 0-8 15,-17-3-23-15,-1-4 19 16,1-4-7-16,-5 5-28 16,0 2 5-16,-2 3-22 15,0 1-8-15,0 0-8 0,0 0-10 16,0 0-6-1,-6 0-9-15,-16 7 8 16,-3 11 2-16,3 4-1 16,1 3 2-16,6 5-1 0,3 0 2 15,8 4-1-15,4 0-1 16,0-6 2-16,16-4 2 16,15-4-1-16,14-10 2 15,10-8 3-15,8-2 1 16,-1 0 0-16,-4-20 3 15,-18-4-3-15,-11-10 1 16,-17-2-1-16,-12 0-3 16,0-2 0-16,-12 7 1 15,-17 6-2-15,-2 0 0 16,0 14-5-16,2 3-4 16,3 8-41-16,1 0-69 15,7 9-246-15</inkml:trace>
  <inkml:trace contextRef="#ctx0" brushRef="#br0" timeOffset="198867.51">31941 4059 1621 0,'0'0'8'16,"0"0"62"-16,0 0-6 16,0 0-52-16,0 0-6 15,0 0 6-15,58-45 3 16,-40 19-5-16,2-4-7 15,2 2 3-15,1 2-5 16,-2-2-1-16,2 6 0 16,-5 4 0-16,-1 6 0 15,-5 4 0-15,-5 4 0 16,-7 4 0-16,0 0-2 16,0 0-3-16,0 0-11 0,0 13 2 15,-9 12 14-15,-9 7-1 16,3 4 1-16,-8 10 0 15,3 2-4-15,2 10-21 16,0 7-11-16,7 3-32 16,6-4-110-16,5-12-615 15</inkml:trace>
  <inkml:trace contextRef="#ctx0" brushRef="#br0" timeOffset="199312.87">32903 4283 1495 0,'0'0'45'16,"0"0"-27"-16,0 0 45 15,0 0-36-15,0 0-24 16,0 0 1-16,121-14 14 16,-86 14 6-16,6 2-11 15,-8 10-6-15,-8 0-4 16,-8 2-3-16,-10 0-1 0,-2 0-1 16,-5 0-1-16,0 2 3 15,0 2-2-15,-2 0 1 16,-16 4 1-16,-9 2 4 15,-4-2-2-15,4 0 2 16,0-5-3-16,5-2 0 16,10-5-1-16,4-2 1 15,6-3-1-15,2-1-1 16,0 1-5-16,2 4 5 16,44-1 1-16,20 2 0 15,22-6-2-15,3-4-35 16,-8-2-232-16</inkml:trace>
  <inkml:trace contextRef="#ctx0" brushRef="#br0" timeOffset="200190.33">33483 3016 89 0,'0'0'135'16,"0"0"-90"-16,0 0-30 16,0 0 58-16,0 0 250 15,0 0-28-15,-25-42-81 16,21 30-97-16,-3-2-40 16,3 5 29-16,2 0-24 15,0 0-35-15,-1 1-17 16,1 4-2-16,0 0-4 15,-1 0-3-15,3 2 1 16,0-3-6-16,0 2-3 16,0 3-3-16,0 0-3 15,0 0-6-15,0 0-1 16,10 0-3-16,14 3 2 0,4 16 1 16,7 3 0-1,-6 5 0-15,-6-4 0 0,0 2 0 16,-3-1 0-16,-2 2 0 15,-2-4 0-15,-10-4-1 16,-6-6 0-16,0 2 0 16,0-4-1-16,-25 2 2 15,-12 2 1-15,-7-4 1 16,-6 2 0-16,8-2 0 16,6 2 0-16,10-4-1 15,3 2 0-15,7-2-1 16,8 0 0-16,-3-2 0 15,3 0 0-15,6-2 0 16,2 0-1-16,0 0 0 0,0 5 1 16,0 0-1-16,14 5 1 15,15 4 0-15,13 2 0 16,12 2 1-16,6 4 0 16,0-1 0-16,-2-1-1 15,-7 0-9-15,-4 2-45 16,-9-12-146-16</inkml:trace>
  <inkml:trace contextRef="#ctx0" brushRef="#br0" timeOffset="201318.19">26745 9256 1677 0,'0'0'0'0,"0"0"-1"16,0 0-8-16,0 0 6 15,0 0-145-15,0 0-1188 16</inkml:trace>
  <inkml:trace contextRef="#ctx0" brushRef="#br0" timeOffset="201567.18">27365 7506 1629 0,'0'0'0'16,"0"0"0"-16,0 0 0 16,0 0-1-16,0 0-13 15,0 0-61-15,0-7-85 16,0 15-189-16</inkml:trace>
  <inkml:trace contextRef="#ctx0" brushRef="#br0" timeOffset="202011.59">27131 8763 1606 0,'0'0'10'16,"0"0"-7"-16,0 0-3 16,0 0-13-16,0 0-93 15,0 0-444-15</inkml:trace>
  <inkml:trace contextRef="#ctx0" brushRef="#br0" timeOffset="203014.58">32398 2913 1098 0,'0'0'163'0,"0"0"15"15,0 0-50-15,0 0-55 16,0 0-38-16,0 0 14 16,22-86-18-16,-15 74-13 15,6 2-7-15,1-4-4 16,1 2-3-16,1 0 0 15,-1-2-2-15,-1 2-1 16,3-4 1-16,-3 2-1 16,-3 2 0-16,-2 4-1 15,-4 6 1-15,-5 0 0 16,0 2 1-16,0 0-2 0,0 0-2 16,0 0-1-16,0 0-1 15,0 22 4-15,0 8-1 16,-10 4 1-16,-5 8-1 15,-1 6 1-15,-3 1 0 16,0 1 0-16,3 0 0 16,6-2 0-16,1 2-8 15,0 4-28-15,2-4-43 16,0-4-226-16</inkml:trace>
  <inkml:trace contextRef="#ctx0" brushRef="#br0" timeOffset="203890.45">31230 5109 37 0,'0'0'504'15,"0"0"-222"-15,0 0-62 0,0 0-16 16,0 0-103-16,0 0-72 16,0-18-14-16,0 18-11 15,-4 0-4-15,-10-4-220 16</inkml:trace>
  <inkml:trace contextRef="#ctx0" brushRef="#br0" timeOffset="204161.17">30451 4810 1637 0,'0'0'0'0,"0"0"9"16,0 0 44-16,0 0-53 15,0 0-1-15,0 0-26 16,-5-12-16-16,5 12-71 16,-5 0-554-16</inkml:trace>
  <inkml:trace contextRef="#ctx0" brushRef="#br0" timeOffset="204518.18">30649 4770 1353 0,'0'0'43'0,"0"0"21"0,0 0 72 16,0 0-83-16,0 0-53 15,0 0-10-15,18-26-93 16,-7 20-408-16</inkml:trace>
  <inkml:trace contextRef="#ctx0" brushRef="#br0" timeOffset="205259.07">31411 2693 1043 0,'0'0'70'16,"0"0"30"-16,0 0-15 15,0 0 49-15,0 0-78 0,0 0-28 16,-29-94 18-16,16 94 7 16,-7 0-49-16,-12 4-4 15,-3 17 0-15,-1 4-2 16,5 5 2-16,4 0 0 16,3 2 0-16,1 6 0 15,4 2-1-15,7 0 0 16,5 2 0-16,7-2 0 15,0-7 1-15,5-5 1 16,19-6-1-16,12-10 0 16,8-2 5-16,12-8 17 15,6-2-3-15,3 0-8 16,0-18-5-16,-10-10 7 16,-10-12-2-16,-11-9 10 15,-17-5-2-15,-10-6-13 0,-7 0-3 16,-4 3-3-16,-30 7 0 15,-6 10-1-15,-4 11-2 16,-1 12-1-16,1 15-19 16,3 2-24-16,7 26-96 15,9 13-456-15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09T17:09:32.160"/>
    </inkml:context>
    <inkml:brush xml:id="br0">
      <inkml:brushProperty name="width" value="0.05292" units="cm"/>
      <inkml:brushProperty name="height" value="0.05292" units="cm"/>
      <inkml:brushProperty name="color" value="#FF0000"/>
    </inkml:brush>
  </inkml:definitions>
  <inkml:trace contextRef="#ctx0" brushRef="#br0">5795 9659 985 0,'0'0'9'15,"0"0"149"-15,0 0 6 16,0 0-111-16,-42 119 25 16,32-73-24-16,3 4-24 0,3 10-6 15,0 8 12-15,-3 10-7 16,1 9-17-16,-10 17 1 15,-5 20 5-15,-4 23-1 16,-4 15 0-16,0 20-2 16,6 9-5-16,12 3 4 15,11 7 5-15,0-6-11 16,15-5 1-16,14-1 5 16,9-7-10-16,-7-4-2 15,-4 7 0-15,-9 9 0 16,-13 9 3-16,-5 5-3 15,-5-5 1-15,-22-15-1 0,-2-17 1 16,0-19-1-16,7-23 3 16,5-13 5-16,5-20-8 15,3-15 0-15,3-12-2 16,1-11 0-16,0-13 0 16,-1-9-2-16,3-14-6 15,1-10-15-15,0-10-28 16,0-2-105-16,-5-12-828 15</inkml:trace>
  <inkml:trace contextRef="#ctx0" brushRef="#br0" timeOffset="508.97">4244 12328 1253 0,'0'0'25'0,"0"0"114"16,0 0-18-16,0 0-67 15,0 0-20-15,0 0-15 16,13 10 41-16,12 28-10 16,4 14-27-16,2 9-7 15,4-2-3-15,-1 0-11 16,-1-9 1-16,-4-8-3 15,-6-10 1-15,-5-12-1 16,-5-10 0-16,0-6 0 16,5-4 2-16,7-16 5 15,8-28 6-15,7-20-6 0,-2-16-5 16,-2-5-1 0,-5 3 0-16,-7 8-1 0,-6 14 0 15,-7 18-1 1,-4 18 1-16,0 8-5 0,4 7-17 15,9 0-63-15,9-1-242 16</inkml:trace>
  <inkml:trace contextRef="#ctx0" brushRef="#br0" timeOffset="1397.93">8025 7774 1229 0,'0'0'49'16,"0"0"54"-16,0 0-1 16,0 0-78-16,0 0-24 15,0 0 0-15,-40-6 0 16,40 6 7-16,9 0 22 16,33 0 42-16,31 0-2 0,35 0-31 15,34 0-13-15,30-4-9 16,23 4-6-16,17 0-2 15,4 18-4-15,7 14-3 16,7 8 0-16,-1 1 1 16,10 0-2-16,2-2-1 15,-7-7 1-15,-7-2-1 16,-11-8-3-16,-25-4 0 16,-21-6 3-16,-24-2-11 15,-13-6-10-15,-18-4 9 0,-17 0 7 16,-16 0-62-1,-19-8 8-15,-16-6-35 16,-14 0-95-16,-15 0-236 16</inkml:trace>
  <inkml:trace contextRef="#ctx0" brushRef="#br0" timeOffset="1922.9">10641 7150 1658 0,'0'0'7'0,"0"0"-7"15,0 0 6-15,0 0 18 16,0 0-19-16,0 0 9 16,73 75 3-16,-46-27-11 15,-7 4-2-15,0 4-3 16,-4-2 2-16,-5-6-1 15,0-7-2-15,0-8 0 16,5-7 1-16,2-5-1 0,7-7 0 16,8-8 1-16,7-6 1 15,9 0 1-15,4-16 0 16,3-20 1-16,0-15-1 16,2-11 2-16,0-12-1 15,2 2-3-15,-7-1-1 16,-10 18 1-16,-14 20-1 15,-14 12 0-15,-7 14 0 16,-4 9 0-16,-2 0-19 16,0 2-167-16,2 13-698 15</inkml:trace>
  <inkml:trace contextRef="#ctx0" brushRef="#br0" timeOffset="4095.04">23835 3104 194 0,'0'0'590'0,"0"0"-335"15,0 0-39-15,0 0-140 16,0 0-52-16,0 0-12 0,0 0-4 15,0-10 3 1,0 10 7-16,0 0 1 0,11 0-12 16,12 0-2-16,12 2 64 15,15 10-25-15,8 2-23 16,11-4-2-16,-1 4-14 16,3-4 0-16,4 2-3 15,-2-4 2-15,9 2-2 16,5-2 6-16,9 2-3 15,4 0-2-15,8 2-1 16,5 2-1-16,9-4-1 16,5 2 1-16,5-4 0 15,-5-2-1-15,-9 0 1 0,-9 3 0 16,-11-4 0 0,-13 8 0-16,-14-2-1 0,-13 0-1 15,-9 0 0-15,-7 2 1 16,5-4-1-16,2 0 1 15,11 0 0-15,14 0-1 16,12-4 1-16,6 4 0 16,2-3 0-16,-12 0 0 15,-13 0-1-15,-13-2-9 16,-13 0-48-16,-10-3-28 16,-6 2-38-16,-1 5-62 15,1-6-169-15</inkml:trace>
  <inkml:trace contextRef="#ctx0" brushRef="#br0" timeOffset="5164.22">27893 3266 269 0,'0'0'484'15,"0"0"-220"-15,0 0-112 16,0 0-60-16,0 0 7 15,0 0-34-15,9-32-27 16,11 32-10-16,13 0 1 16,16 6-13-16,27 8 8 15,24 5 1-15,25-1 21 16,18 0-22-16,13 0-14 16,0 0 10-16,-9-3-15 15,-20-2-2-15,-25 1-1 16,-15-5-1-16,-18 4-1 0,-5-5 1 15,-6 2-1-15,-10-6 0 16,-9-4-1-16,-12 0 2 16,-9 0-1-16,-9 0 2 15,-9 0 1-15,0-4 18 16,-38-9-8-16,-38 2-12 16,-30-1 0-16,-26-2 0 15,-18 1-1-15,-12-1 0 16,-12-4 0-16,-6 0 2 15,4 0-2-15,15 4 0 0,31 2 1 16,33 6 0-16,32 4-1 16,30 2 0-16,14 0 0 15,15 0-1 1,6 0-3-16,0 0-6 0,0 0 1 16,27 0 9-16,24 0 5 15,29 0-1-15,29 0 0 16,25 4-1-16,22 3-2 15,18 2 0-15,6 1-1 16,-6 3 1-16,-19-2 0 16,-16 4-1-16,-23-5 0 15,-24-5 0-15,-24-1 0 16,-26-4 0-16,-21 0 0 0,-10 0 0 16,-11 0 0-16,0 0 0 15,0 0-7-15,-24 0-26 16,-34 0-8-16,-27 0 12 15,-19 2-49-15,-6 2-36 16,2 0-12-16,13 0-99 16,15-1-772-16</inkml:trace>
  <inkml:trace contextRef="#ctx0" brushRef="#br0" timeOffset="6216.22">24619 2803 127 0,'0'0'0'0</inkml:trace>
  <inkml:trace contextRef="#ctx0" brushRef="#br0" timeOffset="6428.94">25275 2560 142 0,'0'0'0'15</inkml:trace>
  <inkml:trace contextRef="#ctx0" brushRef="#br0" timeOffset="6953.02">25275 2560 82 0,'-47'-180'246'0,"22"140"-19"0,-2 0-29 15,-1 2 24-15,-8 2-103 16,-11 8-96-1,-15 3-23-15,-19 15-31 0,-14 4-47 16,-7 2 0-16,-8 4 68 16,3 0 10-16,0 0 25 15,-6 0 5-15,-14 6-6 16,-9 8-24-16,-7 4-5 16,-8 0-19-16,2 1-6 15,-1-1 5-15,5 0-11 0,0-2 36 16,16-2 11-16,22 4 54 15,23 2 19-15,30 0-84 16,23 0 4-16,11 0-8 16,13 2-10-16,7 4-17 15,2 4-3-15,37 10 34 16,13 9 20-16,20 5-20 16,13 8 37-16,6 2 2 15,10 2-13-15,7 0-18 16,13-2-4-16,6 0 0 15,9-9 3-15,13-5 1 16,14-10 0-16,20-4 50 0,17-8-38 16,25-6-6-16,11-2-8 15,15-1 25-15,-5-4 3 16,-3-3-9-16,-9 1-1 16,-9-8-7-16,3 1-14 15,-8-2-3-15,-4-4 2 16,-2 0 3-16,-14 0-3 15,-17 0-2-15,-21-14 0 16,-28-12 3-16,-27-14-1 16,-24-14-2-16,-30-8-7 15,-29-12-83-15,-24-6-205 16,-35-3-39-16,-52-1-135 16</inkml:trace>
  <inkml:trace contextRef="#ctx0" brushRef="#br0" timeOffset="6996.4">27171 2498 269 0,'-161'-36'0'0</inkml:trace>
  <inkml:trace contextRef="#ctx0" brushRef="#br0" timeOffset="8942">24388 1869 1235 0,'0'0'120'0,"0"0"16"15,0 0 4-15,0 0-52 16,0 0-49-16,0 0-19 16,0 0-3-16,17-46-2 15,-11 32-7-15,-4-3-4 0,2-5-3 16,-4-8 1 0,0-20-1-16,-2-12-1 0,-29-16 0 15,-12-10 10-15,-15-5-8 16,-9 5-1-16,-13 4-1 15,-9 10 1-15,-9 6-1 16,-5 7-1-16,-1 11 1 16,-6 4-1-16,-1 10 0 15,-5 2 1-15,2 6 0 16,10 8 0-16,13 0 0 16,14 6 0-16,15 3 1 15,5 2-1-15,-3 0 0 0,-3 2 0 16,-6 3-1-16,-7 4-1 15,-2 0 1-15,3 0 0 16,-2 0 0-16,4 0 1 16,2 11 0-16,5 0-1 15,3-1 1-15,7-4-1 16,5-2 1-16,-1 4 0 16,4-2 0-16,0 2-1 15,9 0 1-15,5-2 0 16,10-2 0-16,8-2 0 15,5-2 0-15,6 4-1 16,3-4 0-16,2 0-9 16,0 0-14-16,0 0-22 0,0 0-24 15,0 4-43-15,0-4-106 16,0 0-599-16</inkml:trace>
  <inkml:trace contextRef="#ctx0" brushRef="#br0" timeOffset="9323.2">21801 443 1635 0,'0'0'4'15,"0"0"4"-15,0 0 8 16,0 0 24-16,0 0-21 16,0 0-18-16,0-30-1 0,0 30-4 15,0 0 0 1,-8 10 0-16,-26 20 4 0,-17 10 6 15,-14 4-2-15,1-2 1 16,3-2-1-16,3 0 0 16,5 3 0-16,-1 3-1 15,8 2 2-15,10-6-3 16,14-6-2-16,13-4 0 16,9-4-6-16,0-2 6 15,27-6 0-15,19-2 1 16,12-6 6-16,15-3 9 15,10-9-6-15,0 0-3 16,1 0-4-16,-4-3-2 16,-1-11 0-16,0 2-1 15,4 2-2-15,9 6-24 0,1-2-57 16,-6 4-169 0</inkml:trace>
  <inkml:trace contextRef="#ctx0" brushRef="#br0" timeOffset="10366.11">18207 1931 1338 0,'0'0'48'15,"0"0"-20"-15,0 0 116 16,0 0-19-16,0 0-64 16,0 0-42-16,-93-60-9 15,128 49-1-15,23-3-4 0,21 5-1 16,23 3-3-16,27 6 2 16,27 0-2-16,33 6-1 15,23 13 0-15,20 2 0 16,15-5 1-16,3 2-1 15,-1-10 1-15,-8-2 0 16,-32 0 1-16,-35-6-1 16,-52 6-1-16,-50-6-1 15,-39 0 1-15,-26 0-1 16,-7 0 1-16,-49-10-1 16,-49-8-3-16,-54 2-7 15,-41 8 6-15,-34 8 4 16,-18 0 0-16,-21 0 0 0,-17 8 1 15,-2 2 0-15,11-8 1 16,40-2 1-16,40 0-1 16,43 0-1-16,39 0 3 15,34 0-1-15,31 0 3 16,28 0-3-16,19 0-2 16,0 0-9-16,40 0 4 15,39 8 5-15,42-2 3 16,46-6 14-16,38 0-10 15,33 0 5-15,30-8-7 16,15 2 0-16,9-3-2 16,-3 0 1-16,-15 0 0 15,-24 2-3-15,-30 3 0 0,-33 0-1 16,-39 0 0 0,-37-4 0-16,-46 3 0 0,-36 4 0 15,-29-3 0-15,-12-6 1 16,-63-2 1-16,-54-5-2 15,-61 6-7-15,-52 4 4 16,-24 6 1-16,-12 1 1 16,1 0 1-16,14 0 0 15,21 0 0-15,30 1 1 16,32 16 0-16,37 1 0 16,38 0-1-16,39-6 0 15,35-5 0-15,25 0 0 16,6 1-5-16,29 4-5 15,45 4 10-15,45-6 1 0,52-10 0 16,47 0 4-16,29-6-3 16,10-12 1-16,-12 2-1 15,-22 10-1-15,-23 3-1 16,-24 3 0-16,-18 0-10 16,-15 0-13-16,-14 0-20 15,-22 0-28-15,-22 0-84 16,-27 0-267-16</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14T17:08:58.169"/>
    </inkml:context>
    <inkml:brush xml:id="br0">
      <inkml:brushProperty name="width" value="0.05292" units="cm"/>
      <inkml:brushProperty name="height" value="0.05292" units="cm"/>
      <inkml:brushProperty name="color" value="#FF0000"/>
    </inkml:brush>
  </inkml:definitions>
  <inkml:trace contextRef="#ctx0" brushRef="#br0">9061 11552 1362 0,'0'0'84'16,"0"0"-79"-16,0 0 66 16,0 0 13-16,0 0-63 15,0 0 1-15,0 0 22 16,45 58-2-16,-10-42-8 0,12 0-10 16,15-5-5-16,12-2-8 15,15-4-6-15,14-1-1 16,3-4-3-16,8 1-1 15,-7 3 0-15,-11 2-3 16,-9 5-32-16,-11 3-54 16,-14 5-134-16</inkml:trace>
  <inkml:trace contextRef="#ctx0" brushRef="#br0" timeOffset="5393.01">12392 15266 1468 0,'0'0'26'0,"0"0"-23"15,0 0 41-15,0 0-27 16,116 18-16-16,-73-10-1 15,3-2 0-15,6 0-3 16,0 2-13-16,4-4-30 16,2 0-25-16,-2 0-51 15,-4-4-136-15,-12 0-538 16</inkml:trace>
  <inkml:trace contextRef="#ctx0" brushRef="#br0" timeOffset="5638.72">12688 15324 1105 0,'0'0'142'16,"0"0"-136"-16,0 0 108 16,0 0 7-16,0 0-101 15,0 0-18-15,-71 0-1 16,71 0 18-16,0 0 30 15,20 0-32-15,18 0-14 16,11-8-1-16,5 4-2 16,-1 4-26-16,-11 0-122 15,-15 0-1205-15</inkml:trace>
  <inkml:trace contextRef="#ctx0" brushRef="#br0" timeOffset="6203.92">6937 15384 29 0,'0'0'233'0,"0"0"-38"0,0 0-195 16</inkml:trace>
  <inkml:trace contextRef="#ctx0" brushRef="#br0" timeOffset="7276.96">16095 14718 1463 0,'0'0'37'0,"0"0"-30"15,0 0 101-15,0 0-58 0,0 0-38 16,0 0-3-16,0-114-4 15,0 106-3-15,0-4 0 16,0 4-2-16,0-6 0 16,0 4-21-16,5 0-41 15,1 2-53-15,1-4-173 16,-1 2-492-16</inkml:trace>
  <inkml:trace contextRef="#ctx0" brushRef="#br0" timeOffset="7507.01">16160 14395 796 0,'0'0'370'0,"0"0"-89"16,0 0-132-16,0 0-52 0,0 0-37 16,0 0-23-16,-56 5-22 15,9 31 6-15,-8 8-6 16,-3 6-2-16,-5 0-4 16,-8 4-1-16,-16-2-1 15,-9 5-3-15,-9-2-1 16,-4 4-2-16,2-5-1 15,5-2 0-15,13-2 0 16,24-2-1-16,22 2-12 16,28 2-23-16,15-11-47 15,3-11-504-15</inkml:trace>
  <inkml:trace contextRef="#ctx0" brushRef="#br0" timeOffset="9553.36">7122 15512 1159 0,'0'0'74'0,"0"0"-17"15,0 0 90 1,0 0-105-16,0 0-19 0,0 0 45 16,0 0 5-16,0 0-23 15,19 22-9-15,-2-18-16 16,5-2-4-16,7-2-6 16,9 0-7-16,5-20-2 15,1-18-2-15,3-4-2 16,-5-12 0-16,-4 0-2 15,-11-6 0-15,-7 6 1 16,-13 12-1-16,-7 13 1 16,0 18 0-16,-5 11-1 15,-19 0 10-15,-10 23-3 16,-8 31-7-16,-5 17 0 0,3 9 0 16,3 0 0-16,4 1 0 15,3 1 0-15,3-6 0 16,2-2 0-16,4-12 0 15,1-6 0-15,-2-8 0 16,-3-12-2-16,0-5-3 16,2-13 0-16,2-10 0 15,3-8 0-15,6 0 2 16,5-22-4-16,6-14-6 16,5-7 10-16,0 3 0 15,8 4 1-15,7 12 2 16,3 6 1-16,-3 10-1 15,4 0 0-15,-2 6 0 0,7 0 0 16,3 2 0 0,2 0 0-16,5 0 0 0,1 0 0 15,3 0 0-15,7 0 0 16,1 0 0-16,6-6 0 16,-1-4 0-16,-4-2 0 15,-2-2 0-15,-12-4 1 16,-4 0-1-16,-9 2 0 15,-7-4 1-15,-4 0 0 16,-5-3 4-16,-1 4 1 16,-3 2 1-16,0 8 5 15,0-4-6-15,-3 8 0 16,-7-4-4-16,-2 4-1 0,-1 2 0 16,2 1-1-16,-1 2-1 15,6 0 0-15,4 0 1 16,2 0-2-16,0 0-4 15,6 5 6-15,21 4-1 16,9 0-3-16,7-8-1 16,-1-1 2-16,-1 3 1 15,-7-3 2-15,-7 5 0 16,-7 0 0-16,-7-1-1 16,-3-3 1-16,-8 3-2 15,-2 5 1-15,0-1 0 16,0 6 0-16,0-2 1 15,-10 8 1-15,-11 10 0 16,-2-6 1-16,0 6-1 16,8-4 1-16,9-6-2 15,6 0-1-15,0-10 0 0,13 2-2 16,16-6-32-16,11-6-42 16,7 0-73-16,-1 0-288 15</inkml:trace>
  <inkml:trace contextRef="#ctx0" brushRef="#br0" timeOffset="10059.44">8257 15723 1166 0,'0'0'118'16,"0"0"32"-16,0 0 45 0,0 0-131 16,0 0-27-16,0 0 0 15,2-68-2-15,-2 58-14 16,-9 8-7-16,3 0-5 15,-6 2-2-15,-5 0 0 16,-8 0-5-16,-4 18-2 16,-2 4 0-16,0 6 0 15,-1 4 0-15,8 2 0 16,1-10 0-16,10 2-1 16,9-8 1-16,4-2-1 15,0-2 0-15,8-6-1 16,17-2-2-16,6-2 1 15,9-4-5-15,7 0 5 0,0-12 1 16,0-12-1 0,-5-2 3-16,-13-2-1 0,-9 2 1 15,-9-4 0-15,-11 6 0 16,0 2 1-16,0 2-1 16,-6 6 3-16,-10 8 0 15,-4 6-1-15,-2 0 0 16,-5 0 0-16,-2 0-2 15,2 20 1-15,5 0-1 16,4-2 0-16,9 0-2 0,9-4 2 16,0 4-1-1,0-2 1-15,13-2-1 16,10-4 1-16,4-2 0 0,2-4-1 16,2-4-11-16,2 0-32 15,1 0-142-15</inkml:trace>
  <inkml:trace contextRef="#ctx0" brushRef="#br0" timeOffset="10833.52">8643 15562 1691 0,'0'0'11'16,"0"0"-9"-16,0 0 27 15,0 0-5-15,0 0-19 16,0 0-4-16,0 57 2 0,0-57 3 16,0 0 3-16,0 0 9 15,0 0 0-15,0 0-6 16,0 0-6-16,0 0-2 16,0 0-3-16,0 0 0 15,0 0-1-15,0 0 1 16,0 1-1-16,0 4 0 15,0 7 3-15,0-4 4 16,0 6-3-16,-6 6-1 16,4 2-2-16,-2 8 0 15,2-2 0-15,-1 2-1 16,1-4 0-16,2-2 0 0,0-6 0 16,-2 0 0-16,-2-6 0 15,0-2 0-15,1-2 0 16,1-4 0-16,2-4 1 15,0 0-1-15,0 0 0 16,0 0 1-16,0 0 0 16,0-9 0-16,9-22-1 15,13-3-3-15,6-4 3 16,1-6-1-16,3 8 0 16,-1 4 1-16,-6 12-1 15,-5 10 1-15,-7 2 0 16,-4 8 0-16,0 0-1 15,0 0-1-15,3 12 2 16,-2 10 3-16,-1 6 0 0,-5 0-1 16,-2-4-1-16,-2-2 0 15,0-4-1-15,0-8 0 16,0-4 0-16,0-6 1 16,0 0 0-16,0 0 0 15,4 0 1-15,8-10-2 16,11-18-4-16,8-6-1 15,3 2 0-15,-3 10 3 16,-14 8 0-16,-7 14 1 16,-8 0 0-16,-2 8 1 15,0 28 0-15,0 10 6 0,-14 4-3 16,-1-2-2-16,5-4-1 16,8-8 0-16,2-4 0 15,10-5-1-15,27-9-19 16,9-14-75-16,6-4-1036 15</inkml:trace>
  <inkml:trace contextRef="#ctx0" brushRef="#br0" timeOffset="11290.08">9362 15895 1686 0,'0'0'9'16,"0"0"-7"-16,0 0 53 15,0 0-29-15,0 0-20 16,0 0 5-16,147-30 1 15,-87 8-3-15,-4-4 0 16,-5-8-1-16,-2 0-4 16,-9-6-2-16,-15 4-1 15,-12 0 0-15,-13 0-1 16,0 10 1-16,-13 3 2 0,-14 9-1 16,-6 5-1-16,-7 9 1 15,-10 0 1-15,-3 28-3 16,0 12 1-16,3 8 0 15,11 6-1-15,12 0 1 16,13-4-1-16,14 2 0 16,0-12-1-16,12 1 1 15,17-14-1-15,6-4-10 16,9-14-11-16,6-4-28 16,6-5-221-16</inkml:trace>
  <inkml:trace contextRef="#ctx0" brushRef="#br0" timeOffset="11738.06">9997 15963 1657 0,'0'0'102'0,"0"0"-73"0,0 0 8 16,0 0-15-16,0 0-19 15,0 0-3-15,73-98 1 16,-64 76 3-16,-5 4 4 15,-4 8-1-15,0 2 0 16,-2 4 2-16,-19 4-3 16,-16 0-4-16,-7 14-2 15,-2 16 1-15,7 0-1 16,10-2 0-16,14 3-1 16,11-12 0-16,4 2 0 0,0-7 1 15,0 0-1-15,2-10 0 16,13-4 0-16,3 0-1 15,7 0 2-15,8-4 0 16,3-14 0-16,-1 0 0 16,-8 0-2-16,-10 9 1 15,-11 5 1-15,-6 4 0 16,0 0 0-16,0 0 0 16,-3 13 0-16,-8 5 1 15,2 8-1-15,9-4-1 16,0-2 0-16,4-4-2 0,23-6-16 15,13-2-9 1,9-8-15-16,7 0-89 0,-1-8-616 16</inkml:trace>
  <inkml:trace contextRef="#ctx0" brushRef="#br0" timeOffset="12196.65">10661 15781 1716 0,'0'0'2'0,"0"0"58"16,0 0-20-16,0 0-31 16,0 0 5-16,0 0 6 15,0 0-2-15,18-86-3 16,-59 86-11-16,-10 22-3 15,-4 10-1-15,1 2 1 16,10 0-1-16,13-4 0 16,8-2 0-16,12-6-1 15,7-6 1-15,4-6-1 16,0-2 1-16,19-3-1 16,15-4 0-16,9-1 1 15,5 0 0-15,-3 3 0 0,-5-2 0 16,-9 8 0-1,-6 0-1-15,-8 4 1 0,-7 1-1 16,-8 4 1 0,-2 4-1-16,-7 0 1 0,-22 4 1 15,-5-4-1-15,-4-2 1 16,5-4-1-16,2-6 0 16,8-10-3-16,13 0-10 15,10 0-17-15,0-36-56 16,20-12-905-16</inkml:trace>
  <inkml:trace contextRef="#ctx0" brushRef="#br0" timeOffset="12432.65">11238 15356 1802 0,'0'0'16'0,"0"0"-15"15,0 0 46-15,-45 144-33 16,21-65-8-16,-7 5-2 16,-8 2-1-16,0-2-3 15,3-8 0-15,7-8-3 16,6-7-4-16,13-7-32 16,3-18 4-16,3-8-72 15,-1-20-289-15</inkml:trace>
  <inkml:trace contextRef="#ctx0" brushRef="#br0" timeOffset="12596.93">10937 15629 1668 0,'0'0'69'16,"0"0"-6"-16,0 0 4 16,0 0-41-16,0 0-13 15,0 0-13-15,-46-46 0 16,88 61-2-16,22 7 2 15,23 1-13-15,5-11-53 16</inkml:trace>
  <inkml:trace contextRef="#ctx0" brushRef="#br0" timeOffset="13181.05">11905 15781 1219 0,'0'0'282'0,"0"0"-187"0,0 0 5 16,0 0-34-16,0 0-49 15,0 0-11-15,-14 8 2 16,-4 10 4-16,0 4-2 15,0 0-5-15,3-4-4 16,1 0-1-16,3 0 1 16,-2 0-1-16,-1-4 0 15,1 4 0-15,-3 3 0 16,3-7-1-16,7 0-1 16,6-5-19-16,0-9-47 15,15 0-254-15</inkml:trace>
  <inkml:trace contextRef="#ctx0" brushRef="#br0" timeOffset="13343.06">12187 15424 1811 0,'0'0'16'0,"0"0"21"0,0 0-18 16,0 0-19-16,0 0-16 15,0 0-42-15,-6-10-173 16</inkml:trace>
  <inkml:trace contextRef="#ctx0" brushRef="#br0" timeOffset="14004.55">12331 15923 1711 0,'0'0'18'0,"0"0"3"16,0 0 42-16,0 0-44 16,0 0-17-16,0 0-1 15,66-116 6-15,-66 106 2 16,0-2-2-16,0 6 3 16,-18 4 0-16,-11 2-9 15,-7 0-1-15,-1 12 0 16,0 10 0-16,9 4 0 15,10 2-1-15,9-6 0 16,7 0 0-16,2 0 0 16,0-8 0-16,22-4-1 15,11-6-2-15,6-4 2 0,7 0 2 16,3-9 0 0,0-18 0-16,0-9 0 0,-3-8 0 15,-3-10 0-15,-5-16 1 16,-5-12-1-16,-4-17 0 15,-4-11 0-15,-8 16-1 16,-5 18 0-16,-10 23 1 16,-2 34 1-16,0 10 6 15,0 9 1-15,0 10-6 16,0 37-2-16,-12 13 0 16,0 14 1-16,-1 4-1 15,1-2 0-15,3-1 0 16,-2-11 0-16,4-6 0 15,0-6 0-15,1-6 0 16,-3-6-1-16,5-2-23 0,4-10-27 16,0-15-186-1</inkml:trace>
  <inkml:trace contextRef="#ctx0" brushRef="#br0" timeOffset="14203.41">12865 15749 1796 0,'0'0'18'0,"0"0"8"16,0 0 6-16,0 0-21 0,0 0-10 15,0 0 3 1,42 66 0-16,-16-44-3 0,4 2-1 16,-6-4-2-16,3-1-10 15,-1-4-23-15,1-7-31 16,0-8-198-16</inkml:trace>
  <inkml:trace contextRef="#ctx0" brushRef="#br0" timeOffset="14370.43">13067 15735 1743 0,'0'0'36'15,"0"0"4"-15,0 0-8 16,-138 50-24-16,103-20-7 15,-4-4 0-15,6 2-1 0,4-2-5 16,5-3-13-16,10-1-21 16,8-8-97-16</inkml:trace>
  <inkml:trace contextRef="#ctx0" brushRef="#br0" timeOffset="14697.14">13740 15406 1730 0,'0'0'25'0,"0"0"1"16,0 0 5-16,0 0 6 16,0 0-30-16,0 0 7 15,-36 128-5-15,9-75-6 16,-4 5-1-16,2-4-2 16,0-4 0-16,-2 0-2 15,0-8-15-15,0-8-38 16,0-14-316-16</inkml:trace>
  <inkml:trace contextRef="#ctx0" brushRef="#br0" timeOffset="14875.15">13530 15793 1802 0,'0'0'17'15,"0"0"1"-15,0 0 17 16,0 0-27-16,0 0-7 15,118-4-1-15,-59 4-2 16,1 10-10-16,2-6-22 16,-2 0-63-16,-6-4-654 0</inkml:trace>
  <inkml:trace contextRef="#ctx0" brushRef="#br0" timeOffset="15310.22">14166 15699 1742 0,'0'0'9'16,"0"0"81"-16,0 0-62 16,0 0-15-16,0 0-2 15,0 0-4-15,-65-48-4 16,32 48-1-16,-8 8-2 16,-1 14 0-16,4 6 1 15,7-2-1-15,9-2 0 0,7 0-1 16,7 0 1-1,8-6-1-15,0-2 0 16,0-2 0-16,18-8-2 16,13-2-3-16,9-4 4 0,8 0-1 15,2-4 2-15,0-18-3 16,-5-6 0-16,-8-4 2 16,-8-4 2-16,-14 2 0 15,-10 2 1-15,-5 2-1 16,-13 10 1-16,-21 8 3 15,-11 12-1-15,-3 0 0 16,3 0-1-16,9 4 0 16,14 14-1-16,9 4-1 0,13 2-1 15,0 2 0-15,29-4 1 16,17-4-1 0,14-4-2-16,12-2-1 15,6-8-22-15,2-4-66 16</inkml:trace>
  <inkml:trace contextRef="#ctx0" brushRef="#br0" timeOffset="16193.72">14687 15797 1613 0,'0'0'21'16,"0"0"12"-16,0 0 13 0,0 0 3 15,114-110-37-15,-72 82 0 16,0-8 2-16,-1-3-3 16,-2-7 0-16,3-12-5 15,1-8-2-15,-5-4-4 16,-7 10 1-16,-14 20-1 15,-11 22 2-15,-6 14 12 16,-2 4-3-16,-35 18-4 16,-11 28-7-16,-10 24 0 15,0 14 0-15,6-2 0 16,8 3 0-16,6-7 0 16,5-4 0-16,0-8 0 15,-4-4 0-15,-1-12 0 16,5-7 0-16,0-10 0 15,6-12 0-15,4-11 0 0,6-6 0 16,9-4-1 0,0 0 0-16,6 0 1 0,2-18-2 15,0-8-5-15,20-5 5 16,9 3 2-16,7 6 0 16,4 0 0-16,3 8 0 15,-6 4 1-15,-1 8-1 16,-5 0 1-16,-2 2-1 15,2 0 0-15,0 0 1 16,5 0 0-16,-1 0 0 16,8-4 1-16,1-6-2 15,4-2 1-15,0-6-1 16,-3-8 0-16,-1-2 0 16,-6-8 0-16,-9 6 1 0,-11 6-1 15,-11 12 1 1,-7 4 2-16,0 8 9 0,0 0 3 15,0 0-8-15,-11 0-7 16,-7 18 1-16,0 2-1 16,2 4 0-16,8-6-1 15,1 0 1-15,2 0 0 16,5-2 0-16,0-2-1 16,0 0 0-16,0-2-10 15,5 6-19-15,10-8-31 16,4-10-176-16</inkml:trace>
  <inkml:trace contextRef="#ctx0" brushRef="#br0" timeOffset="16347">15489 15366 1794 0,'0'0'5'0,"0"0"4"16,0 0 15-16,0 0-24 15,0 0-21-15,0 0-152 16</inkml:trace>
  <inkml:trace contextRef="#ctx0" brushRef="#br0" timeOffset="16807.72">15360 15865 1748 0,'0'0'30'0,"0"0"10"16,0 0 13-16,0 0-45 16,0 0-8-16,136-26 1 15,-97 6 0-15,-2-2 0 16,-6-12 0-16,-9-6 2 16,-6-4 1-16,-8-6-3 15,-8 5 0-15,0 8-1 16,0 10-1-16,-8 11 0 15,-8 10 0-15,-2 2 1 0,2 4 0 16,3 0 0 0,5 0-1-16,5 0 1 0,3 4-3 15,0 14 2-15,7 0 1 16,22 0 0-16,7 5-2 16,1-5-2-16,5 4-2 15,-3-8-4-15,-10 2 5 16,-8-2 2-16,-9-10 1 15,-8 2 1-15,-4 4 0 16,0 6 1-16,-18-2 0 16,-15 12 2-16,-3-4 1 15,3-2-2-15,8 0 0 0,12 0-1 16,13-2-1 0,0 2-4-16,38-10-40 0,20-6-123 15</inkml:trace>
  <inkml:trace contextRef="#ctx0" brushRef="#br0" timeOffset="17219.78">16358 15637 1762 0,'0'0'5'0,"0"0"53"16,0 0-20-16,0 0-31 0,0 0-1 15,0 0-4 1,-102-50-2-16,70 50 0 0,-5 6 0 16,2 6 1-16,10 2 2 15,4 4-1-15,13 0-2 16,5 4 0-16,3 0 0 16,0 0 1-16,9 6-1 15,8-2 0-15,2 0 0 16,1-2 0-16,-5-2 0 15,-1-4 0-15,-3 0 0 16,-5 0 0-16,-1-1 0 16,-5-4 0-16,0-3 0 0,0-1-1 15,-18-1 1-15,-17-3 1 16,-12-5 0 0,-5 0 0-16,-1 0-1 0,4-5-1 15,9-12-1-15,13 3-5 16,21-8-16-16,6 0-17 15,35-6-116-15,30-12-1375 16</inkml:trace>
  <inkml:trace contextRef="#ctx0" brushRef="#br0" timeOffset="17471.78">16971 15145 1125 0,'0'0'623'0,"0"0"-592"16,0 0 31-16,0 0-51 16,-116 127-6-16,63-39 4 15,-1 10-1-15,5 1-2 16,2-5-2-16,9-6-3 16,4-12-1-16,3-14 0 15,4-8-1-15,-1-17-6 16,-1-10-13-16,2-10-16 15,3-17-74-15,3 0-392 16</inkml:trace>
  <inkml:trace contextRef="#ctx0" brushRef="#br0" timeOffset="17610.78">16364 15691 1556 0,'0'0'106'16,"0"0"28"-16,0 0-75 0,0 0-30 15,0 0-19-15,114-44-3 16,-43 76-4-16,8 8-3 15,-2 4-4-15,-5 0-37 16,-21-4-173-16</inkml:trace>
  <inkml:trace contextRef="#ctx0" brushRef="#br0" timeOffset="19714.55">5376 16521 1421 0,'0'0'28'0,"0"0"12"16,0 0 120-16,0 0-99 16,0 0-52-16,0 0 22 15,82-62-4-15,-66 52-13 16,-3 10-5-16,-1 0-3 15,-1 0-3-15,4 14 4 16,7 4 1-16,9 0-2 16,7 0-1-16,16-10 0 15,15-8 3-15,20 0 6 16,21 0 3-16,12-8-2 0,3-6-6 16,-5 10-7-16,-15 4-1 15,-12 0-1-15,-8 0 0 16,-4 8 0-16,-6 6 0 15,2-8 0-15,4 2 0 16,10-4 0-16,11-4 0 16,6 0 0-16,-2 0 1 15,-12 0 0-15,-18 0 0 16,-16 0-1-16,-13 0 0 16,-6 0 0-16,-10 10 0 15,-2 2-1-15,0-6 1 16,-1 10 1-16,8-6-1 15,6 2 1-15,8-6 1 16,5 6 1-16,3-8-1 0,0 2-1 16,0-2-1-16,-7 0 0 15,-2-4 0-15,-6 4 1 16,-6-4-1-16,1 0 0 16,0 0 0-16,5 0 0 15,3 0 0-15,12 0 0 16,6 0 0-16,8 0 0 15,8 0 0-15,-2-8 0 16,-4-2 0-16,-12 8 0 16,-10 0 0-16,-8 2 0 15,-5 0 0-15,0 0 0 16,-1 0 0-16,6 0 0 0,7 0 0 16,5 0 0-16,9 0 1 15,2 0-1-15,9 0 0 16,10 0 0-16,11 0 0 15,3 0 0-15,-5 0 0 16,-3 0-1-16,-10 0 0 16,-6 0-1-16,-5-4-1 15,-7 0 3-15,-12 0 0 16,-7 4 0-16,-5-4 0 16,2 4 0-16,5 0 0 15,6 0 0-15,7-2 0 16,12 2 0-16,12-4 0 15,10 0 0-15,6 4-1 0,-2 0 0 16,-9 0-13-16,-9 0 13 16,-18 0 0-16,-12 0-3 15,-17-4 1-15,-8-2 1 16,-7 2 1-16,2 4 0 16,2-8 0-16,9 0-3 15,5 2-7-15,6 2-8 16,5 0-9-16,-3 0-40 15,-1 2-142-15</inkml:trace>
  <inkml:trace contextRef="#ctx0" brushRef="#br0" timeOffset="29453.51">21986 11887 915 0,'0'0'186'15,"0"0"11"-15,0 0-27 16,0 0-112-16,0 0-44 16,0 0-8-16,0 0 12 15,0 0 23-15,40-12-2 16,-7 12-10-16,8 0-1 15,14 0-7-15,17 0 2 0,22 0 4 16,12 0-16 0,19 0-7-16,11 0 4 15,8-2-4-15,15-6-3 16,4 2 0-16,-3 4-1 0,-6 2 0 16,-17 0 0-16,-14 0 0 15,-11 6 0-15,-17 4-1 16,-7 2 0-16,-10-6-8 15,-18 0-10-15,-7-6 6 16,-12 0-1-16,-13 0 3 16,-8 0 1-16,-11 0 6 15,-6 0 4-15,-3 0-2 16,0 0-6-16,-18-4-3 16,-22-6 5-16,-22-6-3 0,-17 0 8 15,-17-2 1 1,-8 2 0-16,-6 2-1 0,-4 2 0 15,-1 4 1-15,-3-2 0 16,-2 4 0 0,4 1 0-16,-5 0 0 0,3 1 1 15,0 2 0-15,5 2 0 16,7 0-2-16,15 0 2 16,14 0 0-16,10 0-1 15,13 0 2-15,17 0 0 16,12 0 2-16,14 0-1 15,6 0 1-15,5 0-1 16,0 0-2-16,0 0 9 16,29 0 0-16,14 0-4 15,19 2 3-15,20 2 0 0,25 1-4 16,20 0-2-16,18-1 0 16,16 0-2-16,3 4 0 15,2 0-1-15,-17 6 0 16,-20-7-31-16,-31-2-129 15</inkml:trace>
  <inkml:trace contextRef="#ctx0" brushRef="#br0" timeOffset="31478.91">20181 12619 217 0,'0'0'52'0,"0"0"116"15,147-32 295-15,-84 26-285 16,1 4-70-16,3 2-13 16,-7 0-78-16,0 0-17 15,0 0 3-15,1 2-3 16,3 4 0-16,8-2 0 15,8-2 0-15,9 0 0 16,9-2 0-16,5 2 3 16,1 2-3-16,-1 2 2 15,-8 2 1-15,-12 4-1 16,-12 2 1-16,-11 4-3 0,-8 0 0 16,-3-2 0-1,-5-2 0-15,4-4 0 0,2 0 0 16,8-4 0-16,9-2 2 15,5 0-2-15,1 2 0 16,5-2 0-16,-2 2 0 16,-3 2 0-16,3 0 2 15,-3 0 6-15,4 2 6 16,-2 0 38-16,-1 3-14 16,-7 1-15-16,-1-1 1 15,1 1-13-15,0-1 2 16,5-3-3-16,1-2-5 15,2-4 2-15,6 0-4 16,1-2-3-16,0-2 1 16,1 0 1-16,-2 0-2 0,0 0 1 15,4 0-2-15,0 0 2 16,-7 0-1-16,-6 0 0 16,-12 0-1-16,-12 0 1 15,-3 0 0-15,-3 0 0 16,2 0 0-16,2 0 0 15,0 0 0-15,1 0-2 16,-1 0 2-16,-3 0 0 16,-7 0 0-16,-7 0-2 15,-7-2-1-15,-9-5 1 16,-4 6 1-16,-4-3-1 16,-3 4 2-16,-2 0-3 0,3-3 2 15,-3 3 1 1,0 0-3-16,0 0-6 0,2 0-3 15,2 0-26-15,0 0-60 16,-4 0-181-16</inkml:trace>
  <inkml:trace contextRef="#ctx0" brushRef="#br0" timeOffset="32574.12">19323 13529 437 0,'0'0'0'15,"0"0"-80"-15,0 0 80 16,0 0 0-16,0 0 0 16,0 0 22-16,-46 48 77 15,42-46 109-15,-3 1 41 16,2-2-79-16,3-1-79 16,2 4-58-16,0-2-21 15,0 0 11-15,0 0 44 16,0-2 10-16,0 0-27 15,0 3-8-15,0-2-7 16,0 2 6-16,0 4-10 0,16 1 6 16,15 4-2-16,11-2-4 15,16 3-8-15,20-9-7 16,18-3 3-16,22-1-6 16,11 0-4-16,7 0-4 15,0 0 0-15,-2 3-3 16,-7 7-2-16,-11-2 0 15,-12 3 0-15,-19-2-2 16,-12-5 2-16,-11-2-2 16,-4-2-3-16,-2 0 2 15,-2 0-1-15,2-4-1 16,2-4-4-16,-3-5 1 0,-1 8-3 16,-9 1-4-1,-12 4-15-15,-11 0-27 0,-13 0-94 16,-9 1-439-16</inkml:trace>
  <inkml:trace contextRef="#ctx0" brushRef="#br0" timeOffset="33577.71">20409 14319 313 0,'0'0'58'16,"0"0"8"-16,0 0 189 0,0 0-175 15,0 0-68-15,0 0 33 16,9 13 156-16,6-8-75 16,1-1-79-16,2 0-47 15,-1 2 0-15,1 0-169 16,0-2-394-16</inkml:trace>
  <inkml:trace contextRef="#ctx0" brushRef="#br0" timeOffset="33979.68">21010 14395 335 0,'0'0'406'16,"170"0"-95"-16,-83 9-40 15,-5 5-162-15,-2 4-49 0,-4 5-7 16,-7 0-26-16,-6-1 3 15,-6-2-4-15,-10-2-9 16,-5-2 1-16,-6 0 3 16,-5-12-4-16,5 4-1 15,0 0-3-15,3-4-4 16,7 2-1-16,2 0-4 16,6-2 0-16,4 2-1 15,2 6 0-15,-7-6-1 16,-6 0-2-16,-12 4 0 15,-1-6 0-15,-5 0 0 16,0 2 0-16,4-2 1 16,1-2-1-16,3-2-1 15,6 0 1-15,9 0 0 0,3 0 0 16,5 0-1-16,-2 0-3 16,-7 0-2-16,-6 0 1 15,0 4 0-15,-3 10-7 16,3 2-4-16,3-4-37 15,2 0 38-15,-4-8-156 16,-1-4-1304-16</inkml:trace>
  <inkml:trace contextRef="#ctx0" brushRef="#br0" timeOffset="34676.61">24212 14495 1162 0,'0'0'17'0,"0"0"3"16,0 0 160-16,0 0-91 15,0 0-49-15,-116-9-21 16,111 9 26-16,1 0 4 16,4 0-11-16,0 0-12 15,0 0-5-15,0 0 2 16,0 0-4-16,14 0-8 16,14 0-9-16,15 0 1 0,13 8 2 15,8 2-3-15,1 2-1 16,-3 2 0-1,-2-2 2-15,-4 0-3 0,-1-2 0 16,-3 0 0-16,-5-8 0 16,-3 0 1-16,-8 0-1 15,-7-2 0-15,-9 0 1 16,-7 0-1-16,-9 2 0 16,-4-2 1-16,0 0-1 15,0 0-1-15,0 0 1 16,-21 0 4-16,-22 0-1 15,-10 0-3-15,-9-2 0 16,-1-8 0-16,7-4 0 0,5 2 0 16,9 2 1-1,9 0-1-15,8 6-2 0,9 4 1 16,11 0 1-16,5 0-12 16,0 0-118-16,14 2-794 15</inkml:trace>
  <inkml:trace contextRef="#ctx0" brushRef="#br0" timeOffset="35463.78">26342 14574 1003 0,'0'0'163'16,"0"0"-160"-16,0 0 112 15,0 0-30-15,145-22-60 16,-105 22-13-16,0-6 16 16,4 6-11-16,4 0 0 15,2 0 4-15,6 0-12 16,4-2 6-16,7-2-1 15,5-2-1-15,1-6-3 16,0 2 0-16,-1-7-5 16,-1 4 0-16,-4 3-3 15,-3-4-2-15,-3 6 0 0,-3 2 0 16,-5 2 0 0,-2 4 0-16,-4-3 0 0,-7 3-1 15,-13 0 0-15,-7 0-8 16,-13 13-48-16,-7-5-99 15,-4-2-402-15</inkml:trace>
  <inkml:trace contextRef="#ctx0" brushRef="#br0" timeOffset="37140.18">17844 15186 1189 0,'0'0'64'16,"0"0"-56"-16,0 0 178 15,0 0-73-15,0 0-48 16,0 0-10-16,-9 0-12 16,9 0-17-16,0 0-11 15,0 0-6-15,0 0-3 16,0 0-6-16,0 0-2 15,16 5 2-15,26-2 5 0,25-3 9 16,28 0-5 0,28-3-4-16,29-6 5 15,28-5 0-15,12 9 0 16,7 1-5-16,-22 4-3 0,-32 0-2 16,-35 0 0-16,-44 0-1 15,-32 4-2-15,-23-4 0 16,-9 0 1-16,-2 0 2 15,-9 0 1-15,-26 0 1 16,-21 0-2-16,-17 0 0 16,-17 0-2-16,-10 0-1 15,-9 0 0-15,-3 0 2 0,-3-9 1 16,-1 0 0 0,11 5 0-16,12 4 0 0,12 0 0 15,8 0 0 1,-1 0 0-16,-1 4-1 0,0 10 1 15,11 0-1-15,6-5 1 16,9-5 0-16,18-4 0 16,13 0 0-16,14 0 0 15,4 0-3-15,20-10 2 16,31-7 1-16,27-1 1 16,18 9 0-16,18 2 2 15,11 5 3-15,14 2-1 16,9 0 0-16,-8 0-3 15,-13 0-2-15,-20 2 0 16,-29-2 0-16,-23 0-1 16,-18 0 1-16,-22 0 0 15,-11 0 1-15,-4 0 0 0,0 0 1 16,-35-6-2-16,-30 6 0 16,-24 0-3-16,-22 0 2 15,-17 22 1-15,1 0 0 16,5 1 0-16,17-9 0 15,23-1 0-15,17-4 0 16,19-5 1-16,15-4-1 16,12 0 2-16,13 0 3 15,6 0 0-15,0 0-3 16,0 0 1-16,22 0 2 16,25 0-3-16,17-8-1 15,21-2 0-15,15 6-1 0,18 0 1 16,14-1-1-16,11-3 0 15,15 3 0-15,0-5-1 16,-5 3 1-16,-18 7-7 16,-33 0-31-16,-33-2-88 15,-29-6-579-15</inkml:trace>
  <inkml:trace contextRef="#ctx0" brushRef="#br0" timeOffset="37945.43">20872 15234 1281 0,'0'0'94'15,"0"0"-69"-15,0 0 85 16,0 0 4-16,0 0-74 16,0 0-24-16,-72-22-5 15,72 22 2-15,0-4 6 16,0 4 0-16,0 0-3 15,0 0-4-15,0 0-2 16,0 0 0-16,10 0-2 0,30 0-2 16,20 0 1-16,23 4-5 15,12 2 0-15,12-6-2 16,5 4 0-16,2-4 1 16,-8 0-1-16,-12 4 1 15,-23-4-1-15,-26 1 0 16,-23-1 0-16,-17 5 0 15,-5-5-1-15,-8 0 1 16,-32 0 7-16,-20 0-6 16,-17 0-1-16,-15 0 1 15,-9 2-1-15,-1-2 0 16,-4 0 1-16,10 0-1 0,11 0 1 16,18 0-1-1,20 0 0-15,18 0 0 0,16 0 0 16,7 0 1-16,3 0-1 15,3 0 0-15,0 0 0 16,0 0 0-16,0 0 1 16,0 0 0-16,0 0 2 15,29-8 1-15,26 0-3 16,28-6-1-16,22-4 0 16,8 8-3-16,4 7-6 15,-11 3-12-15,-17 0-61 16,-29 0-432-16</inkml:trace>
  <inkml:trace contextRef="#ctx0" brushRef="#br0" timeOffset="58918">21608 11610 1371 0,'0'0'8'16,"0"0"11"-16,0 0 114 15,0 0-80-15,0 0-36 16,0 0-11-16,0 0-1 15,0 0-4-15,102 44 1 16,-77-24 2-16,1 0-2 16,3-2 1-16,3 3 2 15,1-3-1-15,0 0-3 16,5 2 0-16,2-2-2 0,5-2-31 16,3-8-215-1</inkml:trace>
  <inkml:trace contextRef="#ctx0" brushRef="#br0" timeOffset="59877.68">21378 11758 1548 0,'0'0'0'16,"0"0"-26"-16,0 0 26 15,0 0 14-15,0 0-9 16,0 0 4-16,105-15 13 15,-74 15 13-15,13 1-1 16,16 3-1-16,18 1-7 16,21-1-7-16,21 1-2 0,22 0-4 15,16 3-1-15,10 4-6 16,-1-2-5-16,-14 0-1 16,-12-5-1-16,-16-5-3 15,-14 0-11-15,-22 0-11 16,-19 0-13-16,-24-1-1 15,-23-3 22-15,-15 0 14 16,-8-2 4-16,-6 2 1 16,-36 0-1-16,-32 0-10 15,-22-5 5-15,-25 6 5 16,-10-5 0-16,-5 0 1 16,2-1 3-16,3 4 3 15,7-2 3-15,7 4 2 16,17-1 4-16,20 4-2 15,15 0-8-15,12 0 0 0,6 10 0 16,4 5-2 0,8 2-3-16,8-1-1 0,12-6 0 15,8-2 0 1,7-4-2-16,0-1 1 0,0 2 1 16,27 3 0-16,20-4 7 15,19 0 5-15,26 0 2 16,30-4-2-16,32 0-6 15,27 0-2-15,22 0-2 16,5 0 0-16,-4 0-1 0,-22 0-1 16,-34 0 0-1,-35 0 0-15,-39 0-3 16,-35 0-4-16,-22 0-4 16,-17 0 0-16,-29 0 5 15,-39 0-14-15,-30 0 13 0,-31 0-1 16,-18 0-19-16,-14 8-5 15,3-6 7-15,7-2 20 16,20 0 5-16,19 0 2 16,29 0 10-16,30 0 20 15,26 0-19-15,21 0-4 16,6 0-9-16,22 0 1 16,31 2-1-16,26-2 16 15,19 0-8-15,22 0 2 16,16 0-3-16,22 0-2 0,18 0-3 15,13 0 0-15,0 0-2 16,-10 0 0-16,-21 0-27 16,-31 0-252-16</inkml:trace>
  <inkml:trace contextRef="#ctx0" brushRef="#br0" timeOffset="73160.53">31500 13236 900 0,'0'0'125'0,"0"0"-18"16,0 0 28-16,0 0-106 15,0 0 25-15,0 0 45 16,0 0-15-16,0 0-13 16,-45 12-18-16,34-9-20 15,0-1-10-15,0-2-4 0,2 4-5 16,3-3-2-16,1-1-2 15,3 3-2-15,2-3-2 16,-3 1-1-16,1 3-1 16,-3-1-3-16,1 0 0 15,2-3 0-15,0 0 0 16,2 3 1-16,0-3 1 16,0 0-2-16,0 0 0 15,0 0 0-15,0 0-1 16,0 1 0-16,0 6 0 15,11 3 2-15,16 6 11 16,6 2-2-16,12-2-3 16,8-2-1-16,10-2-3 15,4-4-1-15,4-4-2 16,7 2 0-16,2-6 0 0,9 2 0 16,0-2-1-16,5 0 0 15,-1 0 0-15,-6 0 0 16,-9-2 0-16,-16-2 0 15,-10 2 0-15,-10 0 0 16,-11 2-1-16,-2 0 0 16,-4 0 0-16,-3 0-1 15,-5 0 1-15,0 0-1 16,-11 0-5-16,-4 0 2 16,-2 0-3-16,0 0-3 15,-19 0-19-15,-26 0 29 16,-20 4 1-16,-12 2 0 15,-13-4 0-15,-3-2 0 16,-6 0 1-16,-3 2-1 0,2 0 5 16,0 0-1-16,-3 4-2 15,1 2-1-15,4 0 0 16,8 0 1-16,10-4 1 16,15-2 3-16,19-2-1 15,15 0 1-15,15 0-2 16,9 0 2-16,7 0-4 15,0 0-2-15,0 0 0 0,0 0 0 16,0 0 2 0,0 0 7-16,15 0-2 0,19 0-5 15,17 0 0 1,18-2-1-16,14-6 0 0,13 4-1 16,9 0 0-16,4 2 0 15,2 2 0-15,2 0 0 16,8 0 0-16,-1 0 0 15,1 0 0-15,-5 0 1 16,-10 0-1-16,-9 0 0 16,-11 0 1-16,-12 0-1 15,-23 0 0-15,-20 0-2 16,-17 0 0-16,-12 0-5 16,-2 0 1-16,0 0 0 15,-4 0-5-15,-37 2 2 16,-28-2 9-16,-22 0-1 15,-18 0-2-15,-7 0 2 0,-5 0 2 16,-5-8-2-16,1-2 2 16,13 4-1-16,23-2 0 15,24 4 2-15,23 4-1 16,18-2 0-16,13 2 0 16,9 0-1-16,2 0-2 15,0 0 1-15,0 0-2 16,15 0-3-16,20 0 6 15,15 0 2-15,14 0-1 16,15 0-1-16,9 0 0 0,11 0 1 16,7 0 0-1,8 4-1-15,2 2 0 0,4 2-1 16,-6 0-50-16,-19-2-172 16</inkml:trace>
  <inkml:trace contextRef="#ctx0" brushRef="#br0" timeOffset="77507.78">30328 14855 1449 0,'0'0'126'0,"0"0"-80"16,0 0 61-16,0 0-65 16,0 0-31-16,0 0 0 15,0 0 5-15,17-21-9 16,-17 21 3-16,3 5 5 16,-3 21-2-16,0 8-2 15,-3 16-4-15,-20 4-3 16,-8 4-3-16,-8-4 0 15,3-6-1-15,5-7-5 16,4-11-11-16,12-12-7 0,9-12-27 16,3-6-72-16,3-18-269 15</inkml:trace>
  <inkml:trace contextRef="#ctx0" brushRef="#br0" timeOffset="77823.63">30058 14664 1678 0,'0'0'18'0,"0"0"27"0,0 0 0 16,0 0-38 0,0 0 0-16,0 0 13 0,-2 0-4 15,2 0-1-15,0 0 0 16,0 0-5-16,5 0-3 15,26 0-2-15,14 0-3 16,10 0-1-16,5 0-1 16,2 0 0-16,-2 0 0 15,1 0-2-15,-3 0-9 16,-7 0-10-16,-7 4-11 16,-3 2-20-16,-13 2-90 15,-9 2-1125-15</inkml:trace>
  <inkml:trace contextRef="#ctx0" brushRef="#br0" timeOffset="78240.08">31253 14917 890 0,'0'0'699'0,"0"0"-691"0,0 0 125 16,0 0-90-16,0 0-35 15,0 0 6-15,-16-70 4 16,3 66-10-16,-10 2 0 15,-10 2-1-15,-11 0-3 16,-8 6 0-16,-2 22-1 16,4 2 1-16,3 10-1 15,5 6 1-15,8 0-2 16,7 0 0-16,11-4-1 16,12 1-1-16,4-3 0 15,2 0 0-15,27-4 1 16,13-4-1-16,16-10 0 15,9-14 0-15,9-8-4 16,2 0-16-16,-2-8-37 0,-12-26-378 16</inkml:trace>
  <inkml:trace contextRef="#ctx0" brushRef="#br0" timeOffset="78463.13">31676 15047 1367 0,'0'0'425'15,"0"0"-424"-15,0 0 36 16,0 0-12-16,0 0-25 16,0 0 1-16,86 0-1 15,-45 0-1-15,1 0-13 16,-2 6-26-16,-9-2-91 15,-15 0-1419-15</inkml:trace>
  <inkml:trace contextRef="#ctx0" brushRef="#br0" timeOffset="78655.43">31647 15298 1709 0,'0'0'50'15,"0"0"-43"-15,0 0 53 0,0 0-52 16,0 0-4-16,0 0 0 16,147 22-4-16,-94-22 0 15,5 0-17-15,7 0-77 16,2-4-493-16</inkml:trace>
  <inkml:trace contextRef="#ctx0" brushRef="#br0" timeOffset="79113.3">32567 14684 1373 0,'0'0'206'0,"0"0"-152"16,0 0 69-16,0 0-89 16,0 0-12-16,0 0-4 15,-28-78-4-15,28 68-9 16,13-4-4-16,7 6 1 16,2-2-2-16,0 6 1 15,5 4-1-15,2 0-1 16,9 0 1-16,-7 0-3 0,0 14-5 15,-6 4-2-15,-12 6 1 16,-8 6 4-16,-5 4 1 16,0 2 2-16,-12 0 2 15,-7 1 0-15,-6-1 1 16,-2-6 2-16,-2-2 0 16,-4 0 0-16,-3-2-2 15,0 0 0-15,3 4-1 16,1 2 1-16,9-2-1 15,0 6-16-15,9-2-77 16,8 0-423-16</inkml:trace>
  <inkml:trace contextRef="#ctx0" brushRef="#br0" timeOffset="79280.42">32554 15538 1807 0,'0'0'41'0,"0"0"-11"16,0 0 21-16,0 0-38 16,0 0-11-16,0 0-2 15,-34-58-5-15,34 42-18 16,0-4-40-16</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09T17:28:44.706"/>
    </inkml:context>
    <inkml:brush xml:id="br0">
      <inkml:brushProperty name="width" value="0.05292" units="cm"/>
      <inkml:brushProperty name="height" value="0.05292" units="cm"/>
      <inkml:brushProperty name="color" value="#FF0000"/>
    </inkml:brush>
  </inkml:definitions>
  <inkml:trace contextRef="#ctx0" brushRef="#br0">8547 13850 1379 0,'0'0'9'0,"0"0"92"0,0 0-15 16,0 0-67-16,0 0 7 16,-123-48-15-16,99 40-2 15,-1 4 13-15,0 2-1 16,-2 2-5-16,-4 0-4 16,-9 0-4-16,-4 6-3 15,-7 16-1-15,-3 4 11 16,-2 8-5-16,-2 0 0 15,7 0-4-15,4 6 0 16,7 1-2-16,11 3-2 16,5-2-2-16,4 6 1 15,6-6-1-15,3 6 1 16,2 0-1-16,4-4 0 0,3-2 1 16,0-3 0-1,2-3 0-15,0 0 3 0,0 0-2 16,21 0 2-16,14 0-2 15,17 0-1-15,8-10 0 16,11-4 1-16,2-6 0 16,1-4 0-16,-5-4-2 15,2 4 1-15,-2-7 0 16,1-1 0-16,-2-4 0 16,1 0 0-16,5-21-1 15,2-17 1-15,4-10 0 0,0-10-1 16,-4-2-1-1,-9-4 1-15,-7 1 0 0,-14 4 1 16,-9-2-1 0,-16 7 0-16,-9 0 1 0,-10 2-1 15,-2-2 1-15,-4-5-1 16,-30 0 0-16,-10 2 0 16,-12 5 0-16,-13 6 0 15,-6 16 0-15,-6 12-1 16,-4 14 0-16,0 4 0 15,5 6 0-15,4 18 0 16,14 4-2-16,11 2-15 16,15 4-29-16,14 4-78 15,8-6-340-15</inkml:trace>
  <inkml:trace contextRef="#ctx0" brushRef="#br0" timeOffset="2392.69">9217 15544 291 0,'0'0'0'0,"0"0"22"16,0 0 36-16,0 0-58 15,0 0-117-15,0 0-78 16,0 75 136-16</inkml:trace>
  <inkml:trace contextRef="#ctx0" brushRef="#br0" timeOffset="3306.29">9217 15544 895 0,'51'39'321'0,"-53"-43"-81"16,2-9-105-16,-2 8-73 15,0 1-19-15,0 4-16 16,0 0 2-16,2 0-6 16,-4 0-8-16,4 0-1 15,0 0 0-15,0 0-5 0,-2 0 4 16,2 0 2-16,0 0-2 15,-2 0-2-15,0 0-1 16,0 0-4-16,2 0-3 16,0 13-1-16,8 5 3 15,17 9-1-15,6-5-3 16,3 2 0-16,9 0 2 16,3 0-2-16,-1-2 2 15,-5 0 1-15,-7-4-1 16,-6 0 0-16,-2 0-2 15,-1 0 3-15,0 0-2 16,5 4 0-16,0-4 1 16,7 4 0-16,2-4-1 0,2-4-1 15,2-1 1-15,1 0 0 16,-5 0 0-16,-5-3 0 16,-2 2-2-16,-4 2 0 15,-2 0 1-15,-2 4-1 16,4 0 0-16,7 4 0 15,2 0 0-15,0-4 0 16,1 0 1-16,3 0-1 16,1-4 0-16,-3 2 0 15,-1 2 0-15,-3 0 0 0,-8-4 0 16,-1 4 0 0,-5-6 0-16,-2 2 0 0,0 4 0 15,-3-4 0-15,3-1 0 16,2 1 0-16,2-1 0 15,1 0 0-15,-4 1 1 16,4 0-1-16,-3-2 0 16,0 2-1-16,0 0 1 15,-2-2 0-15,-3 6 0 16,1-4 0-16,-3 4 1 16,3-4-1-16,2 2 0 15,-2 2-1-15,1-4 1 16,-1 8 0-16,1-4 0 15,2 0 0-15,-1 4 0 0,-1-4 0 16,1-8 0-16,0 2 0 16,0-2 0-16,-3-2-1 15,3-3-1-15,-5-4-5 16,1 3-3-16,-5-4-7 16,1 0-5-16,0 0-19 15,-3 0-49-15,-7 0-293 16</inkml:trace>
  <inkml:trace contextRef="#ctx0" brushRef="#br0" timeOffset="3868.12">11008 16172 1768 0,'0'0'8'0,"0"0"-1"16,0 0 44-16,0 0-25 16,0 0-23-16,0 0-3 15,-9 6 9-15,25 16 8 16,4 0-4-16,-4 0 0 16,-1 4-3-16,3 6-1 15,-3-4-5-15,4 11 0 16,1 3-2-16,-3 6 1 15,4 2-1-15,3 2-2 0,5-2 0 16,-3-2 0 0,3-12 0-16,-2 0 1 0,-2-5-1 15,0-7 0-15,-1 2-1 16,-4-8 1-16,2 0 0 16,-4 0-1-16,-2-6 0 15,-6-2 0-15,-2 2 1 16,-6-2-2-16,-2 4-2 15,0 4 4-15,-4 4 0 16,-15 0-1-16,-3 0 0 16,-5-4 0-16,-6 4 1 15,-7 0 0-15,-2-4 0 16,-5 0 0-16,2 0 0 16,3 1 0-16,8-11 0 0,13 2 0 15,5-10 0-15,9 0 0 16,7 0 0-16,0 0 0 15,0 0-10-15,0 0-8 16,0 0-7-16,0 0-17 16,2-6-67-16,0-2-1624 15</inkml:trace>
  <inkml:trace contextRef="#ctx0" brushRef="#br0" timeOffset="4821.89">11013 17445 705 0,'0'0'769'0,"0"0"-700"16,0 0 35-16,0 0-4 16,0 0-59-16,0 0-18 15,-9-14 1-15,-9 10-9 16,-6-8-3-16,-5 6-3 15,-7-2-1-15,-7 0-3 16,-10 6 2-16,-7 2-2 16,-6 0-2-16,-4 0 3 15,1 10-5-15,2 2 1 16,7-2-1-16,4-10 1 16,2 0 0-16,0 0 1 0,-2 0-1 15,-7-4-2-15,-1-10 2 16,-6 0-2-16,-3 2 0 15,-3 2 1-15,-2 2-1 16,7-2 1-16,4 2-1 16,14-2 0-16,8 6 0 15,7-4 1-15,9-2-1 16,4-2 0-16,1-2 0 16,0 4 0-16,-1-2 0 15,2 2 1-15,4 6-1 16,3 0-1-16,3 0 1 15,-1 0 0-15,8 4 0 16,3-2 0-16,1 2 0 0,2 0 0 16,0 0 0-1,0 0 0-15,0 0-1 0,0-4 0 16,0 4-4-16,0-4 0 16,0 0-2-16,0-10-9 15,0 0-28-15,0-8-77 16,0-4-1202-16</inkml:trace>
  <inkml:trace contextRef="#ctx0" brushRef="#br0" timeOffset="5339.96">9464 16910 1683 0,'0'0'19'15,"0"0"-15"-15,0 0 44 16,0 0-7-16,0 0-33 16,0 0-6-16,-9 0 4 15,9 0 2-15,0 0 5 16,0 0 7-16,0 0-1 16,-8 0-3-16,-10 0-7 15,-9 14-5-15,-11 12-4 16,-4 0 1-16,-1 2-1 15,3-6 0-15,5-4 0 0,6-4 1 16,8-6-1 0,8 0 0-16,11-3 0 0,0-5 0 15,2 0-1-15,0 0 0 16,0 5 1-16,0 4-1 16,0 9 0-16,2 4 1 15,13 0 0-15,6 6 1 16,3-2-1-16,6 0 1 15,1 2-1-15,0-6 1 16,0 4-1-16,2 2 0 16,-1-10 1-16,-3 4-1 15,0-8 0-15,-8-2 0 16,0-4-1-16,-11-6 1 16,-2 2 0-16,-4-4 0 0,-2 0-1 15,0 0-1-15,-2 0-6 16,0 0-12-16,0 0-18 15,0 0-42-15,-6-14-322 16</inkml:trace>
  <inkml:trace contextRef="#ctx0" brushRef="#br0" timeOffset="6201.84">8655 16427 105 0,'0'0'142'0,"0"0"-3"16,0 0 365-16,0 0-181 15,0 0-218-15,0 0 14 16,63 50-11-16,-45-42-26 15,1 2-21-15,2 2-20 0,-10-6-11 16,-2-2-16-16,-4-4-6 16,-5 0 9-16,0 0 6 15,0 0 1-15,0-10-3 16,2-20-5-16,2-18-14 16,0-2 1-16,1-4-1 15,-5-5 0-15,0-3 0 16,0 0-1-16,-7-6 0 15,-8 2-1-15,-3-1 0 16,5 13 2-16,3 6-1 16,6 12 0-16,4 8 1 15,0 2-2-15,0 4 0 16,0 4 0-16,0 4 0 16,0 4 0-16,0 8 0 0,0 0 0 15,0 2 0 1,0 0 0-16,0 0-1 0,0 0 0 15,0 0 0-15,0 0 0 16,0 0 0-16,0 0-1 16,0 0-3-16,0 0-2 15,2 0 3-15,2 10 1 16,-1-2-2-16,-1-4-3 16,-2 2-1-16,0-2-4 15,0 0-4-15,0 2-9 16,0-2-23-16,0 0-96 15,0-4-376-15</inkml:trace>
  <inkml:trace contextRef="#ctx0" brushRef="#br0" timeOffset="6763.49">8807 15655 1540 0,'0'0'43'0,"0"0"-37"16,0 0 86-16,0 0-52 15,0 0-22-15,0 0 16 16,-35 30-6-16,3-10-12 16,-5 10-5-16,-8 2 0 0,1 8-5 15,1 0-1 1,7 4 0-16,5-8-3 0,8 0 0 16,8-13-1-16,7-5 0 15,2-6 0-15,6-6-1 16,0-6 0-16,0 0 0 15,0 0 1-15,0 0 2 16,0 0-1-16,0 0 0 16,0 0-2-16,12 0 0 15,7 0 0-15,16-14 2 16,7-14-1-16,4-2 0 16,6-11-1-16,4 1 1 15,-1 0-1-15,1 4 0 16,-3 2 0-16,-1 10 0 0,-6 2 0 15,-5 8 0-15,-8 10 0 16,-8 4 0-16,-8 0 0 16,-3 0 0-16,-5 8 0 15,-1 8 0-15,4 2 2 16,-1 6 0-16,2 4-1 16,1 8 0-16,-1-2 1 15,0 2-1-15,3 0-1 16,-2-4 1-16,-4-5-1 15,1-5 0-15,-1-8 0 16,-4-2 0-16,-2-6 0 16,1 2-3-16,-1-2-10 15,4-2-20-15,-2 0-46 16,-2-4-246-16</inkml:trace>
  <inkml:trace contextRef="#ctx0" brushRef="#br0" timeOffset="9686.99">16280 15797 1650 0,'0'0'13'0,"0"0"-5"0,0 0 69 16,0 0-44-16,0 0-28 16,0 0-3-16,0 0 1 15,11-118 3-15,-11 104 15 16,0 0-5-16,0 0-4 16,0 0-4-16,-13 10-3 15,-7 4 2-15,-9 0-4 16,-9 14-3-16,-5 22 0 15,3 12-1-15,9 2 1 16,11-6-1-16,13-4 0 16,7-8 0-16,0-2-1 15,9-6-3-15,18-3-1 0,11-6-2 16,7-2-2-16,10-9-4 16,6-4-5-16,-1 0-22 15,-4 0-73-15,-10-9-265 16</inkml:trace>
  <inkml:trace contextRef="#ctx0" brushRef="#br0" timeOffset="10220.76">16563 15775 1492 0,'0'0'68'0,"0"0"52"16,0 0-55-16,0 0-55 16,0 0-5-16,0 0 4 15,7-52-3-15,-7 52 4 16,0 0 1-16,0 0-1 0,0 4-5 15,0 18-1-15,0 4 1 16,-3 0-2-16,3-2-2 16,0-6-1-16,0-2-1 15,0-2 1-15,5-6-1 16,11-8 1-16,5 0 0 16,11 0-2-16,13-20 0 15,5-12-1-15,0 0-1 16,-3-8-5-16,-12-4 3 15,-13 10 3-15,-8 10 2 0,-10 10 1 16,-4 10 0 0,0 4 10-16,0 1 0 0,-6 34-8 15,-12 15-1-15,0 12 0 16,7 8 0-16,4-2 0 16,7-1-1-16,0-5 0 15,4-8 0-15,10-6 0 16,-7-12 0-16,-3-8 0 15,-2-16 0-15,-2-2 0 16,0-10 1-16,-8 0 1 16,-26 0 0-16,-9-22-2 15,1-10 0-15,7 2 0 16,10-2-1-16,7 2 1 16,11 6 0-16,7 8 0 15,0 0-4-15,14 4-3 16,24 2-6-16,16 2-5 15,10 4-18-15,9-2-47 0,4-2-144 16</inkml:trace>
  <inkml:trace contextRef="#ctx0" brushRef="#br0" timeOffset="10996.34">17544 15683 1607 0,'0'0'30'0,"0"0"40"0,0 0-5 16,0 0-54-1,0 0-10-15,0 0 1 0,-25-14 3 16,11 14-2-16,-8 22 0 16,-7 4-1-16,0 2-1 15,-2 4-1-15,7-2 0 16,3-2 0-16,8 2-1 15,9 0-1-15,4-6 1 16,0 2-1-16,2-8-8 16,15-8-6-16,8-6-3 15,6-4 9-15,10 0 8 16,5-14-1-16,6-22-1 16,4-4-6-16,-1-8 1 15,5-8 6-15,0-4 3 16,0-8 0-16,-2-4 5 0,-8-3 6 15,-10 3-5-15,-11-4-2 16,-12 8-2-16,-5 8 0 16,-10 14 7-16,-2 11 8 15,0 17 4-15,0 10-2 16,0 8-5-16,-14 0-7 16,-8 22-5-16,-11 25-2 15,-6 17 0-15,-3 4 0 16,5 12 0-16,1 0 1 15,9 0 1-15,9-3 1 16,12-7-1-16,6-8-1 16,0-8 0-16,18-6-1 15,8-7 1-15,5-9-1 0,10-10 1 16,5-14 0-16,8-8 0 16,6 0-1-16,-2-22-1 15,0-13 1-15,-10-7 0 16,-5 0-1-16,-14-4 1 15,-7-2 0-15,-10 4 0 16,-8 8 0-16,-4 8 0 16,0 10 0-16,-9 6 0 15,-11 10 6-15,-11 2-2 16,-9 18-3-16,-5 22 0 16,1 14 1-16,10 4 0 15,14-4 1-15,18 4-2 0,2-9-1 16,13-5 1-16,30-8 1 15,5-8-2-15,6-10 0 16,4-4 0 0,-2-6-12-16,-6-8-30 0,2 0-244 15</inkml:trace>
  <inkml:trace contextRef="#ctx0" brushRef="#br0" timeOffset="11802.59">19346 15857 1526 0,'0'0'106'16,"0"0"-101"-16,0 0 61 16,0 0-9-16,0 0-45 15,143-108-3-15,-112 82 9 16,0-2-7-16,-4-4-1 16,0-4 0-16,-1-3-5 15,-2 8-1-15,-5 3-2 0,-9 15 1 16,-5 4 1-16,-5 9 2 15,0 0-6-15,0 9 0 16,-7 23 0-16,-13 17 0 16,0-1 2-16,0 2-1 15,3-6-1 1,-2 0 0-16,7-2-1 0,0-2-2 16,3-8-15-16,9-2-37 15,0-12-119-15</inkml:trace>
  <inkml:trace contextRef="#ctx0" brushRef="#br0" timeOffset="12040.72">20146 15767 1802 0,'0'0'4'0,"0"0"-3"15,0 0 43-15,0 0-35 16,0 0-8-16,0 0-1 16,89 0 1-16,-35 8-1 15,6-4 0-15,2 2-3 16,3 2-11-16,-3-2-17 16,-8-4-54-16,-12-2-328 15</inkml:trace>
  <inkml:trace contextRef="#ctx0" brushRef="#br0" timeOffset="12345.81">20578 15570 1770 0,'0'0'5'0,"0"0"10"16,0 0 42-16,0 0-53 15,0 0-3-15,0 0-1 16,27 13 2-16,4 9-1 15,6 2 0-15,6 2-1 0,-1-2 0 16,2 0 0 0,-1-4-1-16,-7 0-2 0,-9-4-2 15,-12 0 0 1,-15 6 2-16,0-2 2 0,-11 10-3 16,-24 0 4-16,-13 2 1 15,0 0 1-15,-1-1-2 16,9-13 0-16,13 0-2 15,14-8-21-15,13-6-34 16,0-4-143-16</inkml:trace>
  <inkml:trace contextRef="#ctx0" brushRef="#br0" timeOffset="12769.61">21683 15561 1771 0,'0'0'4'0,"0"0"45"15,0 0-15-15,0 0-30 16,0 0-4-16,0 0 0 16,-106 14 0-16,63 13 1 15,1 14 1-15,-4 3 2 16,9 4-2-16,6-2-1 15,8-2 0-15,14-4-1 16,9-4 0-16,0-1 0 0,9-13 0 16,20 0 0-16,10-12-1 15,5-2-4-15,5-8 4 16,2 0-2 0,-6-4 1-16,-9-13 0 0,-12-2 1 15,-11 2 1-15,-13 3 0 16,0 2 0-16,-17 2-5 15,-24 10 2-15,-12 0 1 16,-10 0-1-16,6 14 2 16,8 8-1-16,11 5-5 15,17-5-34-15,19-4-84 16,2-8-827-16</inkml:trace>
  <inkml:trace contextRef="#ctx0" brushRef="#br0" timeOffset="13127.19">22267 15777 1585 0,'0'0'18'0,"0"0"-15"0,0 0 95 16,0 0-46-16,0 0-34 16,0 0 7-16,-9 0 1 15,22 8-11-15,14 4-3 16,15-2-2-16,18-2-1 15,19-4-7-15,8 2-2 16,4-6 0-16,-7 0-12 16,-10 0-25-16,-20 0-85 15,-17-18-1116-15</inkml:trace>
  <inkml:trace contextRef="#ctx0" brushRef="#br0" timeOffset="13450.08">22741 15464 1727 0,'0'0'2'0,"0"0"27"16,0 0 14-16,0 0-26 16,0 0-1-16,152 74-8 15,-94-51-4-15,2 0-2 16,-4 8-2-16,-5-1 0 15,-4 2 0-15,-12 0 0 16,-8-4 0-16,-11-2-2 16,-12 4 1-16,-4-4-3 15,-6 2 0-15,-27 0 1 0,-13-2 3 16,-5 0 3-16,-4 2-1 16,1-2-2-16,5-3 0 15,11-1-4-15,9-4-26 16,14-4-61-16,15-10-385 15</inkml:trace>
  <inkml:trace contextRef="#ctx0" brushRef="#br0" timeOffset="13987.45">23875 15637 1489 0,'0'0'37'0,"0"0"60"15,0 0 33-15,0 0-84 0,0 0-24 16,0 0-3-16,0-12-7 16,-2 12-7-16,-13 16 1 15,-8 4 7-15,1 0-7 16,2-2-3-16,7 0-1 16,2-8-2-16,1 2 1 15,8-2-2-15,2 4 1 16,0 0-1-16,16 2 0 15,17-2-3-15,7 0 2 16,10 2-1-16,-4 2-2 16,-1-4 3-16,-5 12-2 15,-7-6 2-15,-8 5 1 16,-9-2 0-16,-7 4 0 16,-9-1 1-16,0-4 1 15,0 2 1-15,-14-2-2 0,-15-4 3 16,-13 4-2-1,-8-4-1-15,-5-10-7 0,4-4-21 16,3-4-52-16,13-12-270 16</inkml:trace>
  <inkml:trace contextRef="#ctx0" brushRef="#br0" timeOffset="14169.45">23985 15466 1760 0,'0'0'18'0,"0"0"20"0,0 0 18 16,0 0-44-16,0 0-11 15,183-12-1-15,-94 22 0 16,4 12-1 0,5 8-12-16,-4-8-53 0,-7-3-904 15</inkml:trace>
  <inkml:trace contextRef="#ctx0" brushRef="#br0" timeOffset="15856.58">24112 16054 1383 0,'0'0'273'16,"0"0"-264"-16,0 0 27 16,0 0 25-16,0 0-32 15,0 0-9-15,87 132-1 16,-56-78-9-16,-2 4-3 15,-5 9-2-15,-8-9-3 16,-12 4-1-16,-4-4 1 16,-4-4-1-16,-30-6 1 0,-17 2 0 15,-20-5-1-15,-23-5 2 16,-15-4 0 0,-12 0-2-16,-6-4-1 0,-4 2 2 15,-4-6-1-15,-6 6 1 16,3-2 0-16,0 0-2 15,-7-2 3-15,-4-2-1 16,-12-1 0-16,-12-5-2 16,-6 0 1-16,-3 2-1 15,1-2 1-15,12-4-1 16,8-2 1-16,7-2 0 16,8 0-1-16,3-14 1 15,5 0 0-15,-5 0-1 16,-6-10 0-16,-3-12 0 0,3-8 0 15,7-2 0 1,19-4 0-16,11 4 0 0,12-7 0 16,9 7 0-16,10-4 0 15,13 4 1-15,10-6-1 16,11 2 0-16,2 0 0 16,10-4 1-16,8 0-1 15,6-1 0-15,13 1 0 16,6 8 0-16,2-4 0 15,0 0 1-15,0 2 0 0,0-6 0 16,2 4-1 0,-2-10 0-16,0 6 0 0,0-4 0 15,0-1 0 1,0 5 0-16,0 0 0 0,0 8 1 16,0 2-1-16,0 12 0 15,0 0 0-15,0 8 0 16,0 2 0-16,0 8 1 15,0-4-1-15,0 4 0 16,0 0-1-16,0 0 1 16,0 0-1-16,0 0 0 15,-2 0 1-15,2 0-1 16,0 0 0-16,0 0 0 16,0 0 0-16,0 8 1 15,-2 2-1-15,-1 6 1 16,-1 2 0-16,2 0-1 15,-2-4 1-15,1-4 0 0,-2-2 0 16,-1 0-1-16,-3-2-2 16,-5 2 2-16,1 2 1 15,-2 2 0-15,-5 2 0 16,-1 8 0-16,-3 1 0 16,0 0 0-16,-1-1-1 15,3-1 2-15,1-3-1 16,6-8 0-16,-1-6 0 15,7 2 0-15,3 2 0 16,4-8 0-16,2 0 0 0,0 0 0 16,0 0-1-16,0 0 0 15,0 0 1-15,0 0 0 16,0 0 0-16,0 0-1 16,0-14 0-16,6-18 0 15,10-3-1-15,8-15 0 16,7 10 0-16,6 0-2 15,0 10 3-15,3 6-1 16,5 2 2-16,-1 4 0 16,6 0 0-16,-4 6 0 15,3 6 1-15,2 6-1 16,1 0 2-16,-1 0 0 16,0 10 0-16,-4 12-1 0,-5-4-1 15,-4 4 0 1,-9-4-1-16,-5 0 1 0,-5 0-2 15,-6 0-16-15,-5 4-25 16,0 0-76-16,-6-4-989 16</inkml:trace>
  <inkml:trace contextRef="#ctx0" brushRef="#br0" timeOffset="34466.15">9863 2103 915 0,'0'0'5'16,"0"0"0"-16,0 0 5 0,0 0 30 15,0 0-16-15,118-10-15 16,-82 10 13-16,7 0 30 16,11 0 6-16,14 0-6 15,5 0 67-15,3 8-80 16,2 10-24-16,-5 7-9 16,6-2-6-16,1 1 2 15,11-3 0 1,7-3 0-16,9 0-2 0,9-2 0 15,7 2 4-15,8-8-4 16,2 0 0-16,4-5 2 16,-8 0-2-16,-5-3 0 15,-8-2-4-15,-2 0 4 16,-11 0 2-16,-10 0-2 16,-14 0 0-16,-11 0 0 0,-15 8 0 15,-14 0 0-15,-12 2 0 16,-10 0-2-16,-5 4-87 15,-6 0-131-15,1-4-151 16</inkml:trace>
  <inkml:trace contextRef="#ctx0" brushRef="#br0" timeOffset="66648.23">5790 11771 1554 0,'0'0'31'0,"0"0"-22"15,0 0 65-15,0 0-26 16,0 0-43-16,0 0 3 16,0 0 16-16,0 0-13 15,-18-77-2-15,5 77-6 16,-7 23-1-16,2 8-1 16,0 6 0-16,3 1-1 15,3 2 0-15,8-4 0 16,4 0-1-16,0 2 1 15,0 0-1-15,2-2 1 16,12-5 0-16,3-5-2 16,6-11 2-16,2-2 1 15,4-12 0-15,4-1 0 16,2-5 1-16,5-27 0 16,1-13 2-16,-3-9-1 0,-9-8-2 15,-12-4 0-15,-10-6-1 16,-7 8 0-16,0 7-1 15,-16 17 1-15,-6 16 0 16,0 16-1-16,0 8 1 16,-3 0-2-16,0 32-1 15,-2 14-5-15,1 5-20 16,8 3-58-16,7-6-183 16</inkml:trace>
  <inkml:trace contextRef="#ctx0" brushRef="#br0" timeOffset="67023.16">6351 12114 1622 0,'0'0'93'0,"0"0"-93"16,0 0 32-16,0 0-1 15,0 0-19-15,0 0-8 16,32 80 2-16,-32-60-2 15,-5 4-1-15,-22 2-2 16,-6 0 0-16,-7 0-1 16,-3-4-6-16,1-2-18 15,5-4-24-15,6-10-55 16,8-6-168-16</inkml:trace>
  <inkml:trace contextRef="#ctx0" brushRef="#br0" timeOffset="67534.85">6835 11498 1345 0,'0'0'74'0,"0"0"18"16,0 0 32-16,0 0-65 16,0 0-39-16,0 0 6 15,121 20-8-15,-117 4-3 0,-4 4-3 16,0 6-2 0,0 6 0-16,-4 1-3 0,-8-4-2 15,1-5-3-15,2-1-2 16,3-11 1-16,1-8-1 15,3-4-1-15,2-6 0 16,0 0-3-16,0-2-5 16,2 0 2-16,16 0 2 15,9-4 0-15,0-14-3 16,2-2-6-16,-5 4 2 16,-4 2 6-16,-4 5 5 15,-3 8 1-15,1 1 0 0,-1 0 0 16,-2 0 4-1,2 20-1-15,-6 4 1 16,-3 4-2-16,-4 2 0 0,0-2 1 16,0 2-2-16,-2-6-1 15,-4 0 0-15,-3-2-2 16,2 0-24-16,2-4-52 16,3-4-186-16</inkml:trace>
  <inkml:trace contextRef="#ctx0" brushRef="#br0" timeOffset="67758.75">7444 12118 1703 0,'0'0'13'0,"0"0"13"15,0 0 33-15,0 0-30 16,0 0-21-16,29 120-2 15,-29-92-1-15,0 0-2 16,-8-2-2-16,-7 0-1 16,-3-6-8-16,3-6-31 15,-1-4-54-15,3-10-270 16</inkml:trace>
  <inkml:trace contextRef="#ctx0" brushRef="#br0" timeOffset="68539.16">8130 11793 1637 0,'0'0'2'0,"0"0"33"0,93-122 27 15,-57 81-54 1,-9 9-2-16,-7 8 10 0,-7 8-3 16,-9 10 1-16,-2 4 1 15,-2 2-4-15,0 0-9 16,0 0-2-16,0 18-2 15,0 18 2-15,0 10 0 16,-4 8 1-16,-7-4 0 16,0-1-1-16,4-7 0 15,3-4 0-15,4-8-2 16,0 0-26-16,0-6-50 16,4-12-134-16</inkml:trace>
  <inkml:trace contextRef="#ctx0" brushRef="#br0" timeOffset="68758.3">8662 12118 1773 0,'0'0'6'0,"0"0"-5"15,0 0 42-15,0 0-25 16,0 0-11-16,18 128 0 15,-18-100 0-15,-2 4-2 16,-23-2 0-16,-8 4-5 16,-5-6 0-16,0 0-10 15,4-10-28-15,11-16-84 0</inkml:trace>
  <inkml:trace contextRef="#ctx0" brushRef="#br0" timeOffset="69706.23">9293 11765 1444 0,'0'0'115'0,"0"0"-82"16,0 0 77-16,0 0-65 16,0 0-31-16,0 0 1 15,-2 40 9-15,-2-20-7 16,-2-2-6-16,0 2-4 16,-1-4-3-16,1-2 0 15,2-2-2-15,-2-6-1 16,0 0 0-16,1 4 0 15,-3-4-1-15,1 4 0 16,0-4 1-16,3 0-1 16,1-2-1-16,3-4 1 15,0 4-2-15,0-4 0 0,0 0-2 16,19 0 3 0,8 2 1-16,8-2-1 0,3 4 0 15,-1 2-1-15,-1 6-1 16,-3 0 0-16,-2 4 2 15,-4 0 1-15,-2 0 0 16,-7 2 0-16,-7-4 0 16,-2 4 1-16,-9 0 2 15,0 0 0-15,0 0 4 16,-18 3-2-16,-11-3-1 16,-4-2-3-16,0-4-1 15,-4-2 0-15,2-8-6 0,1-2-7 16,3 0-18-1,2-14-48-15,8-15-205 0</inkml:trace>
  <inkml:trace contextRef="#ctx0" brushRef="#br0" timeOffset="69939.88">9275 11653 1699 0,'0'0'44'0,"0"0"-35"16,0 0 47-16,0 0-38 16,0 0-11-16,120-51 5 0,-86 45-4 15,1 4-5 1,-2 2-1-16,4 0-2 0,0 0 0 16,5 0-2-16,6 0-10 15,0 12-24-15,-1 4-67 16,-9-3-264-16</inkml:trace>
  <inkml:trace contextRef="#ctx0" brushRef="#br0" timeOffset="70149.92">9979 12055 1632 0,'0'0'30'16,"0"0"41"-16,-4 117-3 15,4-79-39-15,0-2-12 16,0-2-11-16,0-4-3 0,0-2-2 16,0-2-1-16,-14 0 0 15,-10 2-10-15,-11 0-36 16,-4-13-191-16</inkml:trace>
  <inkml:trace contextRef="#ctx0" brushRef="#br0" timeOffset="70856.1">10748 11608 1574 0,'0'0'67'16,"0"0"-8"-16,0 0 18 15,0 0-52-15,0 0-10 16,0 0 1-16,8-36-1 15,-8 36-5-15,-4 0-4 16,-29 36-2-16,-17 20-2 16,-10 13 0-16,1 3 0 0,5-6 2 15,16-6-1 1,14-12-1-16,10-4 0 0,12-10-2 16,2 0 0-16,0-6 0 15,24 0 0-15,10-6 0 16,9-7 0-16,7-9 0 15,4-6 0-15,-8 0 0 16,-7 0-1-16,-12-18 0 16,-10-4 0-16,-6-2 0 15,-11-2 0-15,0 4 0 16,0 4-1-16,-20 5 1 16,-11 5-1-16,-12 8 0 15,-3 0 0-15,-3 4 2 16,7 13-2-16,13-2-3 0,16 1-16 15,13-2-29-15,4-4-83 16,27-2-130-16</inkml:trace>
  <inkml:trace contextRef="#ctx0" brushRef="#br0" timeOffset="71069.17">11227 12194 1736 0,'0'0'31'16,"0"0"3"-16,0 0 15 0,0 0-26 16,0 0-17-1,9 118-1-15,-9-82 0 0,-9 0-4 16,-18 4-1-16,-2-7-10 16,0-1-16-16,5-10-10 15,5-12-71-15,13-10-483 16</inkml:trace>
  <inkml:trace contextRef="#ctx0" brushRef="#br0" timeOffset="71598.86">11714 11793 1408 0,'0'0'172'16,"0"0"-115"-16,0 0 48 16,0 0-55-16,0 0-31 15,0 0-10-15,-8-17 2 16,8 17 0-16,0 0 2 15,0 0-3-15,0 0-2 16,0 0-2-16,0 0-4 16,18 0-1-16,6 0 3 15,7 0-1-15,-2 7-2 16,0-3 0-16,-2 2-1 0,-5-1 1 16,-3 6-1-16,-7-3 0 15,-5 4 0-15,-5 4 1 16,-2 2-1-1,0 6 1-15,-21 4 1 0,-18 6 2 16,-5 2-1-16,-4-2-2 16,9 2 1-16,1-4-2 15,11-4 1-15,7-6 0 16,9 1-1-16,7-5 0 16,4-2 0-16,2 4 0 15,27-6 0-15,17-2 0 16,14-6 0-16,12-6-7 0,10 0-15 15,7-8-25 1,1-10-88-16,-8 2-1510 0</inkml:trace>
  <inkml:trace contextRef="#ctx0" brushRef="#br0" timeOffset="71770.05">12456 12232 1656 0,'0'0'52'0,"0"0"-2"16,0 0 14-16,0 0-37 15,0 0-13-15,0 122-6 16,-13-84-4-16,-11 6-3 16,-10-1 0-16,-3-3-1 0,-3-4 0 15,-1-6-14-15,10-10-17 16,7-10-69-16</inkml:trace>
  <inkml:trace contextRef="#ctx0" brushRef="#br0" timeOffset="72439.25">13079 11586 1652 0,'0'0'33'16,"0"0"42"-16,0 0-11 15,0 0-40-15,0 0-11 16,0 0 1-16,-12-4-5 16,12 4-3-16,0 0-2 15,0 0-1-15,0 0-1 16,4 0-1-16,23 0-1 15,14 0 0-15,3 0 0 16,5 0-1-16,-5 4-2 16,-6 8-1-16,-9 4 1 15,-11 2 1-15,-7 3 2 16,-11 0-1-16,0 3 1 0,-6 4 1 16,-21-1 5-1,-9-1-1-15,-1 2-3 0,-1-6 0 16,6-4-1-16,6-6-1 15,10-4 0-15,5-4 0 16,9-2 0-16,2-2 0 16,0 0 0-16,0 4-6 15,0-2-1-15,17 2 6 16,10 2 0-16,4 2 1 16,7 4 0-16,5 4 0 15,1 2-1-15,-1 2-1 16,-5 0-2-16,-12 2-3 0,-6 1 6 15,-11-2 0-15,-6 1 1 16,-3 0 0-16,-3 0 2 16,-23 3 7-16,-10 1-2 15,-9-5-2-15,-3 2-3 16,-4-5-2-16,3-8 0 16,0 0-3-16,-2-8-13 15,-1-2-26-15,-1 0-160 16</inkml:trace>
  <inkml:trace contextRef="#ctx0" brushRef="#br0" timeOffset="76415.92">9223 7881 209 0,'0'0'412'16,"0"0"123"-16,0 0-293 15,0 0-95-15,0 0-64 16,0 0-29-16,0 0-20 16,0 0-7-16,6-18-11 15,-6 18-4-15,2 0-3 16,2 0-5-16,5 0-2 16,9 5 0-16,7 19 8 15,6 5-4-15,4 7 5 16,5 2-1-16,0 2-4 15,5 2-1-15,1-2-3 0,4-2 0 16,3 0 2-16,0-6-2 16,3 4 0-16,-2-1 0 15,-3-3 0-15,-4 0 0 16,-8-4-1-16,-2 2-1 16,-4-6 1-16,-2-2-1 15,3 0 0-15,-1-4 1 16,-2 2 0-16,0-4-1 15,-2 0 0-15,0-2 1 16,1 4-1-16,3 0 1 16,0 2-1-16,5 0 1 15,-1-2 0-15,1 0-1 16,1-1 0-16,-4-1 0 0,-6-2 1 16,-6 0-1-16,-6-2 0 15,-3-2 0-15,-1 1 0 16,-2 0 0-16,3 3 0 15,-1 4 0-15,3 0 0 16,5 4 0-16,6 4 0 16,4-2 0-16,10 4 0 15,3-4 1-15,1-4 0 16,-3-2-1-16,-4-7 0 16,-5-2 0-16,-6 0 1 15,-4-5-1-15,-6 2 0 16,-3-1 1-16,-3 2-2 15,0 3 1-15,0 1 0 16,2 4-1-16,1 0 0 0,-3 2 1 16,1-5-1-16,-2 2 1 15,-3-2-1-15,-1-4-6 16,-1 0-19-16,-5 0-41 16,0-8-114-16,-15 0-1079 15</inkml:trace>
  <inkml:trace contextRef="#ctx0" brushRef="#br0" timeOffset="76851.42">10980 8771 1633 0,'0'0'7'0,"0"0"33"15,0 0 30-15,0 0-52 16,0 0-17-16,0 0 6 15,64 14 7-15,-44 8 3 16,5 6-3-16,-1 2-3 16,5 6-1-16,2 2-6 15,1 2-2-15,-1 2-1 16,2 2-1-16,-4 1 1 16,0 3-1-16,-4-6 0 15,-6 0 0-15,-3-6-1 16,-3-4 1-16,1-2 0 15,-3-6 0-15,0 0 0 16,1-2 0-16,-6 0 0 0,1-4 0 16,-3 3-1-16,-4-6 0 15,0-4-1-15,0-1-2 16,-25 0 1-16,-8-2 3 16,-11 0 0-16,-8-2 1 15,4-4-1-15,-4-2 1 16,3 0-1-16,5 0 0 15,2 0 0-15,-1 0-8 16,-4 0-35-16,0 8-120 16</inkml:trace>
  <inkml:trace contextRef="#ctx0" brushRef="#br0" timeOffset="82365.33">6249 7574 364 0,'0'0'237'0,"0"0"30"16,0 0-18-16,0 0-91 15,0 0-60-15,0 0-22 16,85-82-6-16,-85 78-19 15,0 1-32-15,2 3-15 16,5 0-4-16,8 0-3 16,16 0 3-16,16 12 2 15,18-2 2-15,20 4-2 16,13-3 2-16,16-4 1 16,12-3 1-16,8-1-3 15,-3 4 3-15,-5 0 1 16,-18 5-4-16,-21-1-2 15,-24 8-1-15,-19-1-2 0,-15 4-8 16,-13 4-62-16,-9-2-161 16,-7-4-515-16</inkml:trace>
  <inkml:trace contextRef="#ctx0" brushRef="#br0" timeOffset="82695.22">7600 7445 1439 0,'0'0'10'0,"0"0"-6"0,0 0 8 16,0 0 9-16,0 0 12 16,0 0-17-16,135 32-5 15,-83-16 3-15,4 2-7 16,2 3-3-16,8-1-3 15,-1 2-1-15,-7 0 0 16,-12 2-2-16,-15 2-7 16,-12-4-11-16,-15 4 4 15,-4-2-1-15,0 4 16 16,-14 8 1-16,-14 2 0 16,-6 6 7-16,-4 6-2 15,-2 3-5-15,-2 6 0 16,-7 8-34-16,-1-15-673 15</inkml:trace>
  <inkml:trace contextRef="#ctx0" brushRef="#br0" timeOffset="86917.78">6077 9356 647 0,'0'0'193'0,"0"0"-58"0,0 0 99 16,0 0-57-16,0 0-96 16,0 0-41-16,0 0 18 15,-21 0-8-15,21 0-12 16,11 0-33-16,22 0-5 16,16 0-42-16,14 0-188 15</inkml:trace>
  <inkml:trace contextRef="#ctx0" brushRef="#br0" timeOffset="87121.67">8462 8474 1465 0,'0'0'0'0,"0"0"-9"16,0 0-136-16,0 0-196 15</inkml:trace>
  <inkml:trace contextRef="#ctx0" brushRef="#br0" timeOffset="88280.32">7421 11672 960 0,'0'0'243'0,"0"0"-42"16,0 0-74-16,0 0-39 16,0 0-45-16,0 0-9 15,-58-48-7-15,58 42-3 16,0 0-6-16,0-2-1 15,7-6-5-15,13 0-7 16,7 2-5-16,4-2 0 16,0 2 1-16,5 2 1 0,6 0-2 15,7 2 1-15,7 0 1 16,6 0-2-16,5 6 1 16,-2 2-1-1,-7 0 0-15,-16 0 0 0,-11 12-1 16,-15 6-1-1,-8-2 0-15,-5-2 0 0,-3 2 2 16,0-2 0-16,0-4 0 16,0 2-2-16,-3-6-5 15,-1-4-11-15,2-2-11 16,-2 0-23-16,-1 0-48 16,3-8-180-16</inkml:trace>
  <inkml:trace contextRef="#ctx0" brushRef="#br0" timeOffset="88642.79">8005 11337 1166 0,'0'0'189'0,"0"0"-22"16,0 0-69-16,0 0-70 15,0 0-17-15,0 0 0 16,49 6 3-16,-27 12 1 15,3-1 1-15,-1 3-3 16,3 0-1-16,-3-2-2 16,-4-2-2-16,-6-2-4 15,-5-2-3-15,-5 0 0 0,-4 2 1 16,0-2-2-16,0 4 0 16,-15 2 3-16,-17 0 1 15,-10 2 1-15,-2 2-1 16,-3-2-3-16,3-2 1 15,8-4-1-15,9-5-1 16,5-4 0-16,3 4 0 16,4-4-1-16,-1 3 0 15,8 5-25-15,1-2-74 16,5-4-265-16</inkml:trace>
  <inkml:trace contextRef="#ctx0" brushRef="#br0" timeOffset="93197.34">4997 11414 1255 0,'0'0'23'0,"0"0"3"16,0 0 102-16,0 0-50 15,0 0-35-15,0 0-17 16,0 0 9-16,22-86-3 16,-22 81-12-16,0 3-4 15,0-1 8-15,0 3-8 16,0 0-9-16,-16 0-4 15,-19 15-3-15,-16 20 0 16,-9 9 1-16,-5 8-1 16,5-2 3-16,4 6-2 15,3 0 3-15,1 3-1 0,6 3 1 16,4 0 0-16,3 2-3 16,-1 0 2-16,5-2 1 15,-1-6-2-15,7-7-1 16,9-9 0-16,5-11-1 15,10-2 1-15,5-3-1 16,0-4 1-16,0-6-1 16,11 2 0-16,14-2 1 15,4-4 0-15,9 2 0 16,8-8 0-16,3 0 0 16,3-4 0-16,-6 0-1 15,-8 0 0-15,-5 0-25 16,-10 0-73-16,-9-14-220 15</inkml:trace>
  <inkml:trace contextRef="#ctx0" brushRef="#br0" timeOffset="93649.78">4882 11969 1432 0,'0'0'7'0,"0"0"1"16,0 0 12-16,0 0 8 15,0 0-16-15,0 0 16 16,21 22 13-16,-5-14-6 15,2 4-22-15,0 0-2 16,4 0 0-16,0 2-3 16,1-3 0-16,-5 2-3 15,-3-3-4-15,-7 0-1 16,-8 1 3-16,0 0-2 16,0 7 7-16,-12 7 11 15,-17 4-2-15,-9 0-1 16,-2 1-10-16,-3-4-2 15,5-6-1-15,5-2-1 0,4-2 1 16,4-8-2 0,5-2 0-16,3 2-1 0,3-6-1 15,1 2-11-15,6 0-49 16,3 2-76-16,4 0-188 16</inkml:trace>
  <inkml:trace contextRef="#ctx0" brushRef="#br0" timeOffset="109836.59">5790 12611 1338 0,'0'0'109'15,"0"0"4"-15,0 0 5 16,0 0-80-16,0 0-13 16,0 0-2-16,0 0-5 0,0 0-1 15,83-10-2-15,-83 40 1 16,0 6-1-16,-16 12-3 15,-13 4-2-15,-7 0-5 16,1-2-2-16,6-7 0 16,6-9-3-16,10-10 0 15,9-4-1-15,4-8 0 16,0 2 0-16,0 0-1 16,17-6 2-16,14-4-3 15,10-4-1-15,6 0 1 16,2-2 0-16,2-16-1 15,-4 2-3-15,-7 0 3 16,-13 8 3-16,-7 8 1 16,-9 0 0-16,-7 0-3 0,-2 14 0 15,0 12 3-15,-2 8 1 16,0-2 1-16,0-2-1 16,0 2 0-16,-6-4-1 15,-9 5-1-15,-6-5-4 16,3 4-11-16,3-6-25 15,11-2-51-15,4-11-204 16</inkml:trace>
  <inkml:trace contextRef="#ctx0" brushRef="#br0" timeOffset="110026.27">6605 13276 1729 0,'0'0'41'0,"0"0"-38"15,0 0 44-15,0 0-23 16,0 0-17-16,0 0-6 16,-13 131 0-16,5-103-1 15,-2-2-1-15,1-6-19 16,1-6-42-16,6-12-124 16</inkml:trace>
  <inkml:trace contextRef="#ctx0" brushRef="#br0" timeOffset="110438.4">7214 12858 1770 0,'0'0'17'16,"0"0"24"-16,0 0-2 15,0 0-26-15,0 0-7 16,0 0 0-16,-22-44-5 15,-19 84 0-15,-7 11-1 16,1-2 1-16,13-5-1 16,12-6 0-16,9-6 0 15,11-6-1-15,2-4-1 0,0-2 2 16,19-2-1 0,15-1 1-16,11-12-1 0,10-5 1 15,3 0 0 1,3-4 0-16,-9-22 0 0,-4-10 0 15,-13-6 1-15,-8-6-1 16,-14-6 0-16,-6-3 0 16,-7 3 0-16,0 13-3 15,-13 14-3-15,-25 19 3 16,-14 8-7-16,-8 18-1 16,0 26 2-16,9 11-12 0,15 1-43 15,14-10-108 1,18-8-1420-16</inkml:trace>
  <inkml:trace contextRef="#ctx0" brushRef="#br0" timeOffset="110634.11">7698 13226 1808 0,'0'0'13'16,"0"0"2"-16,0 0 16 15,0 0-25-15,0 0-3 16,-27 127-2-16,4-89-1 16,-10 4 0-16,-5-4-10 0,-2-6-29 15,0-12-105-15</inkml:trace>
  <inkml:trace contextRef="#ctx0" brushRef="#br0" timeOffset="111089.67">8321 12928 1572 0,'0'0'44'0,"0"0"64"16,0 0-39-16,0 0-39 16,89-135-8-16,-68 103-4 15,-2 8-3-15,-3 2-4 16,-3 6-4-16,-1 6-1 15,-6 2-2-15,-1 4-2 16,-5 4-2-16,2 0 0 16,2 0-2-16,4 4 1 15,-2 22 0-15,-4 8 1 0,-2 12 0 16,0 4 0-16,0 0 0 16,-11-3 0-1,0-5-1-15,2-4-6 16,5-2-9-16,4-4-17 0,0 0-19 15,0-6-71-15,0-8-451 16</inkml:trace>
  <inkml:trace contextRef="#ctx0" brushRef="#br0" timeOffset="111347.24">9059 13120 1152 0,'0'0'671'0,"0"0"-669"16,0 0 22-16,0 0 4 16,0 0-26-16,0 0 0 15,-9 62 2-15,-3-33-1 16,-5-1-2-16,-10 5 0 16,-13 6-1-16,-5 1 0 15,-1-2 0-15,5-6-1 16,13-4-9-16,14-6-11 15,14-6-19-15,0-12-72 16,27-4-263-16</inkml:trace>
  <inkml:trace contextRef="#ctx0" brushRef="#br0" timeOffset="111817.53">9603 13022 1680 0,'0'0'26'15,"0"0"37"-15,0 0-9 16,0 0-38-16,0 0-12 16,0 0 6-16,0-4 2 15,0 4-4-15,0 0-3 16,0 0-3-16,-5 16 2 15,-4 2 0-15,2 0-2 0,3-8-2 16,0 4 0-16,1-6 0 16,3 2 0-16,0-4 0 15,0 2-2-15,20-4-5 16,29-2 5-16,12-2 1 16,10 0-1-1,-5 0-3-15,-14 0 2 0,-7 0 1 16,-16 0 1-16,-14 14 0 15,-6-2 1-15,-9 8 0 16,0 2 2-16,0 7 9 16,-24 0-4-16,-7 6-1 15,-10-5-2-15,-1 4-1 0,-3-2-2 16,-1-6 0 0,8-6-1-16,7-4-4 0,6-10-14 15,9-6-9-15,9 0-31 16,5-22-294-16</inkml:trace>
  <inkml:trace contextRef="#ctx0" brushRef="#br0" timeOffset="112021.07">9785 12850 1787 0,'0'0'19'16,"0"0"-9"-16,0 0 45 0,0 0-36 15,0 0-17 1,0 0-1-16,100-9 0 0,-37 22-1 16,3-2-1-16,9 3-9 15,-2 7-21-15,-9-2-58 16,-8-1-963-16</inkml:trace>
  <inkml:trace contextRef="#ctx0" brushRef="#br0" timeOffset="112219.43">10413 13377 1755 0,'0'0'35'0,"0"0"-24"0,0 0 49 16,0 0-35-16,0 0-16 16,-48 140-5-16,25-108-2 15,-8 1 0-15,-6-4-2 16,-6 0-3-16,3-5-20 15,9-6-36-15,8-13-190 16</inkml:trace>
  <inkml:trace contextRef="#ctx0" brushRef="#br0" timeOffset="112727.83">11184 12934 1585 0,'0'0'10'0,"0"0"74"15,0 0 12-15,0 0-61 16,0 0-15-16,0 0 2 15,2-33-3-15,-2 33-8 16,-4 0-6-16,-25 11-3 16,-19 17-1-16,-15 12-1 15,-4 6 1-15,2-4-1 0,9 0 2 16,16-6-1-16,11 0 0 16,12-2-1-16,10-2 0 15,4-1-1-15,3-1 1 16,5-2-1-16,29-4 1 15,15-2-1-15,13-8 1 16,7-10-4-16,-4-4-3 16,-12 0 1-16,-12-14 1 15,-15-6 4-15,-15-6 1 16,-11 8 0-16,0 4 0 16,-33 2 2-16,-18 8-1 15,-10 4-1-15,-1 0 0 16,8 0-1-16,17 18 0 15,19 4-15-15,18 2-31 16,5-2-89-16,34-4-818 0</inkml:trace>
  <inkml:trace contextRef="#ctx0" brushRef="#br0" timeOffset="112931.6">11681 13495 1829 0,'0'0'13'0,"0"0"3"16,0 0 19-16,0 0-28 15,0 0-6-15,0 0 0 16,-87 120-1-16,45-88 0 0,-4-2-2 16,5-3-22-16,8-4-32 15,13-12-161-15</inkml:trace>
  <inkml:trace contextRef="#ctx0" brushRef="#br0" timeOffset="113348.97">12171 12970 1830 0,'0'0'5'0,"0"0"33"0,0 0-6 16,0 0-23-16,0 0-8 16,0 0-1-16,38-56 0 15,-9 56 1-15,4 0-1 16,6 5 0-16,1 13 0 16,2 1 0-16,1-1-1 15,-1 0 1-15,-5 0 0 16,-8 0 0-16,-8-4-1 15,-13 0-1-15,-8 0 1 16,0 2-2-16,-35 4 3 16,-9 4 0-16,-8 0 3 15,5 2-3-15,9 1 1 16,7-4 0-16,12 0-1 16,9-1-1-16,10 1-1 0,0 0 1 15,20-3-9-15,22-2 0 16,16-4 2-16,11-8-8 15,7-6-18-15,2 0-51 16,0-6-198-16</inkml:trace>
  <inkml:trace contextRef="#ctx0" brushRef="#br0" timeOffset="113881.23">13203 12773 1766 0,'0'0'6'16,"0"0"49"-16,0 0-11 15,0 0-23-15,0 0-17 16,0 0 2-16,-4-28 3 16,23 28-2-16,15 0-3 15,11 0 1-15,8 6-3 16,0 8-1-16,1-1-1 15,-5 5 0-15,-9 1-1 16,-9 2 1-16,-8-2-1 16,-14-2 1-16,-9-2-1 0,0 6 0 15,0-3 1-15,-19 4 0 16,-10-2 2-16,0-6 0 16,3 0 1-16,6-2-2 15,6-6-1-15,8-2 0 16,4-2 0-16,2 0-2 15,0 4 0-15,0-2 1 16,11 4-1-16,11 2 1 16,5 0 0-16,0 4 1 15,2 0-3-15,-2 4-1 16,-3 2 0-16,-2 2 1 16,-8-4 2-16,-8-2 1 15,-6 2 0-15,0-4 0 16,0 2 0-16,-8 2 5 15,-15 0-2-15,-8-4 0 0,-9 4-3 16,-9-4-2 0,-9-3-15-16,-9 0-25 0,5-6-47 15,6-5-787-15</inkml:trace>
  <inkml:trace contextRef="#ctx0" brushRef="#br0" timeOffset="114076.97">12923 13435 1766 0,'0'0'17'0,"0"0"44"15,0 0-17-15,0 0-28 16,0 0 0-16,-25 129-6 0,19-104-5 16,-6 0-1-16,-8-3-4 15,-11-4 0-15,-10 0-9 16,-7-6-24-16,-4-12-53 15</inkml:trace>
  <inkml:trace contextRef="#ctx0" brushRef="#br0" timeOffset="117251.67">5779 12396 1338 0,'0'0'62'16,"0"0"-45"-16,0 0 57 16,0 0 17-16,0 0-46 15,123 57 18-15,-46-46-15 16,29-9-23-16,21-2-10 15,8 0-4-15,6-9-6 16,-10-2-4-16,-17 5-1 16,-18 5-14-16,-30 1-67 15,-28 0-179-15</inkml:trace>
  <inkml:trace contextRef="#ctx0" brushRef="#br0" timeOffset="117615.08">5777 13698 1318 0,'0'0'5'16,"0"0"3"-16,0 0 159 16,0 0-112-16,0 0-24 15,0 0 18-15,13 29 1 16,10-16-20-16,12-1-2 16,14-4-11-16,25 2-3 15,26-8-10-15,29-2 4 16,20 0-1-16,19-12-7 15,3-4 0-15,-5 2 0 16,-8 4-1-16,-16 4-22 16,-20 4-55-16,-26-1-228 15</inkml:trace>
  <inkml:trace contextRef="#ctx0" brushRef="#br0" timeOffset="121363.07">18517 8137 1525 0,'0'0'29'0,"0"0"1"16,0 0 40-16,0 0-43 15,0 0-27-15,0 0-23 16,0 0-9-16,-18 106-4 16,-24-48-185-16</inkml:trace>
  <inkml:trace contextRef="#ctx0" brushRef="#br0" timeOffset="121619.38">18132 10571 1629 0,'0'0'4'0,"0"0"-2"15,0 0 0-15,0 0 4 0,0 0-6 16,0 0-3-16,137-40-73 16,-108 24-135-16</inkml:trace>
  <inkml:trace contextRef="#ctx0" brushRef="#br0" timeOffset="122087.92">23860 10528 1697 0,'0'0'2'16,"0"0"-2"-16,0 0 20 15,0 0 11-15,0 0-25 16,0 0-6-16,-6-37-47 15,-10 37-227-15</inkml:trace>
  <inkml:trace contextRef="#ctx0" brushRef="#br0" timeOffset="122624.61">24305 10074 1753 0,'0'0'2'0,"0"0"-1"16,0 0-1-16,0 0-4 16,0 0-109-16,0 0-766 15</inkml:trace>
  <inkml:trace contextRef="#ctx0" brushRef="#br0" timeOffset="123158.33">18878 7620 1578 0,'0'0'6'16,"0"0"-6"-16,0 0 12 0,0 0-12 15,0 0-7-15,0 0-138 16,-25 56-49-16,-12-8-571 16</inkml:trace>
  <inkml:trace contextRef="#ctx0" brushRef="#br0" timeOffset="123456.19">18045 10307 1562 0,'0'0'113'0,"0"0"-107"15,0 0-5-15,0 0 1 16,0 0-2-16,0 0-24 0,10-86-217 15</inkml:trace>
  <inkml:trace contextRef="#ctx0" brushRef="#br0" timeOffset="123974.74">24348 9990 1726 0,'0'0'0'16,"0"0"-3"-16,0 0 3 15,0 0 0-15,0 0-102 16,0 0-529-16</inkml:trace>
  <inkml:trace contextRef="#ctx0" brushRef="#br0" timeOffset="126224.13">18758 6599 940 0,'0'0'130'16,"0"0"-130"-16,-140-88 146 16,95 74-12-16,5 8-84 15,-3 6-36-15,-6 0-14 16,-9 8-2-16,-18 28 2 15,-28 14 0-15,-30 18 2 16,-29 14 1-16,-14 8-3 16,-8 21 2-16,2 25 0 15,11 27-2-15,10 29 4 16,12 39 5-16,19 18 18 0,15 17-3 16,22 11-9-1,23 13 5-15,26 9-6 0,28 4-8 16,17-8 5-16,35-31 7 15,41-34-3-15,36-38 2 16,39-36 0-16,30-27 8 16,19-23 6-16,7-18-17 15,-13-18-7-15,-18-16 2 16,-27-26 2-16,-19-28 4 16,-17-10-6-16,-10-49-5 15,-8-26-2-15,-8-29-1 16,0-25 1-16,-3-29-2 15,1-36 2-15,5-27-2 0,-1-32 0 16,0-26-2-16,-2-13 2 16,-9-12-2-16,-14-2-2 15,-12-3-12-15,-19-4 7 16,-15 11 1-16,-18 19-12 16,0 26-1-16,-33 41 11 15,-14 39 5-15,-9 45 1 16,-7 33-2-16,-3 43-4 15,-10 28-15-15,-9 30-69 16,-6 8-111-16,0 20-509 16</inkml:trace>
  <inkml:trace contextRef="#ctx0" brushRef="#br0" timeOffset="127285.85">24247 8769 513 0,'0'0'467'0,"0"0"-203"16,0 0-160-16,-113-87-13 15,82 72-32-15,-5 2-35 16,-6 5-5-16,-10 7-6 15,-15 1-5-15,-8 18-5 16,-21 22 3-16,-15 15 4 16,-10 12 2-16,1 15-1 15,7 12 12-15,12 11 0 16,19 9-6-16,18-2-7 16,16 6 2-16,26 3-6 0,20-1 3 15,2-4 0-15,29-5-1 16,18-9 1-16,13-14-1 15,13-7-1-15,8-16-4 16,8-8 2-16,11-9-1 16,7-14-4-16,4-6 1 15,8-14 0-15,7-6 1 16,8-8-2-16,7 0 1 16,6-32 0-16,-1-18-1 15,-1-22 0-15,-9-23 1 16,-8-25 0-16,-22-28 1 15,-27-17-2-15,-37-9-1 16,-42 4-2-16,-32 1-7 0,-61 21 9 16,-44 19 1-16,-29 35-1 15,-26 38-2-15,-15 32-7 16,4 24-45-16,9 10-82 16,16 38-474-16</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09T17:41:44.318"/>
    </inkml:context>
    <inkml:brush xml:id="br0">
      <inkml:brushProperty name="width" value="0.05292" units="cm"/>
      <inkml:brushProperty name="height" value="0.05292" units="cm"/>
      <inkml:brushProperty name="color" value="#FF0000"/>
    </inkml:brush>
  </inkml:definitions>
  <inkml:trace contextRef="#ctx0" brushRef="#br0">19628 15173 1362 0,'0'0'11'15,"0"0"50"-15,0 0 27 16,0 0-59-16,0 0-11 0,0 0 16 16,0 0 8-1,-48-86-20-15,10 112-20 0,-18 15 0 16,-8 5-1-16,-6 6 1 15,1 2-2-15,3 6 2 16,-1 10 6-16,11-4 4 16,12 7-8-16,15-10 1 15,13 0-1-15,7-3-2 16,9 0-1-16,0-2 2 16,17-1 2-16,17-3 0 15,9-4 7-15,17-2-6 16,13-8 6-16,12-8 0 15,13-14-2-15,4-18-5 16,3 0-2-16,0-40 0 16,-2-18-1-16,-10-18 0 15,-11-19 0-15,-17-17-1 0,-14-22 1 16,-17-9-2-16,-10-3 0 16,-13-2-1-16,-11 15 0 15,0 21 0-15,-31 32-1 16,-18 31 0-16,-17 30-5 15,-15 19-9-15,-4 18-2 16,6 32-37-16,11 12-59 16,17 6-330-16</inkml:trace>
  <inkml:trace contextRef="#ctx0" brushRef="#br0" timeOffset="1361.09">24085 15356 444 0,'0'0'13'0,"0"0"50"15,-158 0 195-15,106 0-76 16,2 12-6-16,-4 16-109 15,-2 0-23-15,-2 10 18 16,2 12 23-16,8 13-18 16,7 3-18-16,15 16-5 15,10 6-20-15,14 1 9 16,2 5-23-16,20 0-10 16,26 4 0-16,15-8 2 15,10-10-2-15,9-9-2 16,9-17-7-16,11-14-14 0,8-12 14 15,1-12 0-15,2-16 0 16,-4 0 9-16,0-18 5 16,-2-22 4-16,-5-22 11 15,-11-18 10-15,-11-23-5 16,-13-17-23-16,-9-18-2 16,-17-9 3-16,-14 9-3 15,-25 7 0-15,-6 19 2 16,-50 14-1-16,-31 24 2 15,-29 24-3-15,-20 22-9 16,-9 24-63-16,3 4-123 16</inkml:trace>
  <inkml:trace contextRef="#ctx0" brushRef="#br0" timeOffset="5004.68">21458 16164 1125 0,'0'0'142'0,"0"0"-32"0,0 0 42 15,0 0-87-15,0 0-59 16,0 0-4-16,0 0 2 15,0-8-3-15,0 8-1 16,-6 0-4-16,-21 0-55 16,-20 0-306-16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09T17:10:10.924"/>
    </inkml:context>
    <inkml:brush xml:id="br0">
      <inkml:brushProperty name="width" value="0.05292" units="cm"/>
      <inkml:brushProperty name="height" value="0.05292" units="cm"/>
      <inkml:brushProperty name="color" value="#FF0000"/>
    </inkml:brush>
  </inkml:definitions>
  <inkml:trace contextRef="#ctx0" brushRef="#br0">5171 4407 239 0,'0'0'389'16,"0"0"-138"-16,0 0-105 15,0 0 84-15,0 0-108 16,0 0-95-16,0 0 15 15,0 0 4-15,58-88-11 16,-47 84-19-16,5 2 1 16,3 0-12-16,10 0-3 15,5 2 0-15,4 0-2 16,-4 0 0-16,-3 0 0 0,-2 0 0 16,-3 0 0-16,-2 0 0 15,1 0 0-15,-7 0 0 16,-5 0 0-16,-6 0 0 15,-7 0-5-15,0 2-19 16,-2 4-37-16,-32 4 52 16,-10 6 9-16,-14-2 7 15,-4 0-2-15,2-6 1 16,-1-2 1-16,8 0 8 16,1-4 0-16,10 3-7 15,4-4 4-15,12 3-8 16,7-2-2-16,11-2 2 0,8 2-3 15,0-2-1-15,0 0-3 16,4 0-16-16,37 0 19 16,23 0 7-16,26 0 11 15,12 0-15-15,4 0 4 16,-5 0-7-16,-7-2 2 16,-19 0-2-16,-17-3 0 15,-20 0 1-15,-18 3-1 16,-16 2-16-16,-4 0-57 15,-20 0-445-15</inkml:trace>
  <inkml:trace contextRef="#ctx0" brushRef="#br0" timeOffset="1960.31">6069 4480 150 0,'0'0'200'0,"0"0"-16"16,-119 19 66-16,100-12-183 15,9-7-3-15,6 0 24 16,4 0 3-16,0 0-23 16,0 0-17-16,0 0 59 15,21 0-10-15,10-3-91 0,8-8-7 16,9-1-1-16,2 3 8 15,4 4-7-15,2-5-1 16,-2 3-1-16,-8-3 2 16,-6 1 0-16,-7-2 3 15,-8 8 0-15,-7-2-3 16,-9 3 0-16,-7 2 0 16,-2 0-2-16,0 0-9 15,0 0-10-15,-9 0 19 16,-24 2 5-16,-19 14 4 15,-17 0-4-15,-7 0 2 16,-1-1-4-16,-2-4 3 16,10-3 0-16,3 2 8 15,10-6 3-15,12 3-2 16,15-5-6-16,13-1 2 0,11 2-4 16,5-3-7-16,0 0 0 15,0 0-13-15,25 0 13 16,17 0 42-16,16 0-25 15,14 0-13-15,3 0 0 16,8-9-4-16,-3 4 1 16,-2-5 2-16,-5 2-3 15,-17 0-1-15,-16 2 1 16,-15 2 0-16,-14 1 0 16,-8 3 1-16,-3 0-1 15,0 0 1-15,0 0-1 16,-27 0 9-16,-16 0-7 0,-20 0-2 15,-12 4-1 1,-1 9 1-16,5-5 0 0,11-1 0 16,13 4 1-16,9-5-1 15,9 3 0-15,7 0 0 16,4 0-2-16,7-2 1 16,7-3-2-16,1-2-8 15,3-1-9-15,0 6-18 16,0-5 31-16,24 0 7 15,15-2 8-15,14 0-3 16,11 0-1-16,13 0-3 16,2-8 0-16,0-2 0 15,-6-2-1-15,-11 2 1 0,-12-2-1 16,-15 6 0-16,-12-1 2 16,-13 3-1-16,-5 4-1 15,-5 0 0-15,0 0-1 16,0 0-7-16,0 0-3 15,-20 0 6-15,-23 4 5 16,-15 9 4-16,-17-1-2 16,-10-2-2-16,-2-2 2 15,5-4-1-15,8 0 1 16,21-2-2-16,17-2 0 16,17 0 3-16,10 0-3 15,9 0 0-15,0 0 0 0,0 0-5 16,15 0 5-1,23 0 30-15,15 0-24 0,14 0-2 16,11 0-3-16,12 1 0 16,-4 8-1-16,-3-7-1 15,-15 0 1-15,-18-2 0 16,-17 0 2-16,-15 0-1 16,-11 0-1-16,-5 0 2 15,-2 0-2-15,0 0 2 16,-4 0 0-16,-23 0-2 15,-11 0-5-15,-16 0-6 16,-4 0 6-16,2 0-8 16,3 0 4-16,4 0 2 15,2 0 4-15,7 0 0 16,7 0-20-16,6 0-3 0,12 0-8 16,3 4-57-16,12 2-230 15,0 0-660-15</inkml:trace>
  <inkml:trace contextRef="#ctx0" brushRef="#br0" timeOffset="7752.55">19570 3443 641 0,'0'0'0'0,"0"0"0"16,0 0 20-16,0 0 5 15,0 0 6-15,0 0 30 16,0 0 12-16,0 0-62 15,128-32-11-15,-115 46-27 16,-4 6-688-16</inkml:trace>
  <inkml:trace contextRef="#ctx0" brushRef="#br0" timeOffset="11116.65">20656 3369 990 0,'0'0'80'16,"0"0"-68"-16,0 0-4 0,0 0 64 15,-60-123 4 1,46 107 0-16,3 2-62 0,-5 6-7 16,1 0 6-16,-5 0 6 15,-7 6-19-15,-9 2 0 16,-8 0-5-16,-9 0 0 16,-6 0 3-16,-1 2-5 15,0 16-8-15,0 6 10 16,-3 4 5-16,-3 2 0 15,-1 5 3-15,-2-2-1 16,3-1-2-16,0 5 2 16,2-3-2-16,1-2 3 15,1 2-3-15,4 0 2 16,7-2 3-16,-2 8-5 0,-6 10 0 16,-3 7 0-16,-5 7 0 15,3-2 5-15,4-2-5 16,10-4 0-16,4-3 0 15,5-2 0-15,1 6 0 16,3 3 0-16,1 2 0 16,3 0 0-16,0 2 0 15,-1 0 0-15,-2 3 0 16,-2-11 0-16,5 2 0 16,2-4-2-16,4 0 2 15,7-2 0-15,2 2 0 16,5 1 0-16,4-5 0 15,0 4 0-15,2 2 5 16,-2 4-3-16,0-6-2 16,1 0 2-16,-3-4-2 0,1-6 0 15,4-5 0-15,-1-5-2 16,1 6 4-16,0 8 1 16,2 8-3-16,0 15 0 15,-7 11 5-15,-5 10-5 16,1-2 6-16,-1-4-6 15,3-15 0-15,4-12 0 16,4-8 0-16,1-9 0 16,1-2 0-16,3 0 0 15,0 2 0-15,0 5 0 0,0 4 2 16,0 10 4-16,0 11-6 16,0 10 0-16,-4 4 9 15,-4-4-9-15,-2-13-2 16,8-13-1-16,0-8 3 15,2-2 0-15,0-4 0 16,0 3 0-16,0-2 3 16,0 14-1-16,4 9 6 15,8 22 4-15,-2 16 1 16,7 4-7-16,-5 3-6 16,7-11 5-16,-4-18-5 15,-1-8 2-15,-3-7-2 16,-7-7 1-16,-2-6 1 15,-2-6-2-15,0-6 0 16,0 2 0-16,0 9 2 0,14 8-4 16,5 16 4-16,8 9 6 15,4 8 12-15,-2 3-19 16,-2-7-1-16,-4-8 0 16,-4-10-1-16,-5-14 1 15,-3-10 0-15,-2-12-2 16,-2-7 4-16,2 3-1 15,4 6-1-15,5 18 0 16,7 8 9-16,4 12-1 16,4 4-7-16,0-3 4 0,3-3-5 15,-1-8 0-15,1-12 0 16,-3-9 1-16,0-9-1 16,0-10 0-16,2 2 2 15,3-6 1-15,-1 0-2 16,3 0-1-16,3 4 2 15,-1 4-1-15,3 0-1 16,1 2 3-16,4-8-2 16,0-4 1-16,4-6 2 15,2-6 23-15,-2 0-14 16,-1-6-2-16,-4 2-6 16,-5-1-3-16,1 1-2 15,5 1 0-15,2-3 1 16,15 2-1-16,9 0 0 15,11-4 0-15,13 0 2 0,5 0 1 16,0 0 5-16,-5 0-7 16,-11-4-1-16,1-2 0 15,5-3 0-15,14-5 0 16,19-3-1-16,14-7 1 16,14-4 0-16,13-4 0 15,2 6 2-15,10 6 34 16,2 14-12-16,-7 6-11 15,-7 0-13-15,-11 24-1 16,-17 0-10-16,-8-6-24 16,2-6-31-16,-9-12 64 15,3 0 2-15,3-12 1 0,0-16-1 16,1-6 28 0,0 0-2-16,6 4 10 0,3 0-6 15,3 6-7-15,7 3-13 16,2 3-7-16,4 10 0 15,2 6 4-15,1 2 5 16,-10 0-9-16,-4 6-2 16,0 6 1-16,5-3-1 15,6-5 0-15,10-4-1 16,3 0 0-16,3-4 0 16,3-17 0-16,8 2 0 15,3 0 0-15,-10 3 0 16,-13 5 1-16,-15 0-1 15,-13 5 1-15,-6 5-1 16,-8-2 0-16,2 1 0 0,2 2-1 16,9 0 1-16,9 0 6 15,-1 0-6-15,-5 0 1 16,-14 0-1-16,-11 0 0 16,-8 0 0-16,-8-10 0 15,-2 0 1-15,-5-6-1 16,0 0 0-16,5-2 0 15,5-2 0-15,6 0 0 16,0-2-1-16,0 2 1 16,-10 4-1-16,-1-2 1 15,-7 4 0-15,-4-4-1 16,0-8-1-16,4 0-2 0,11-5 2 16,9-9-1-1,7-6-1-15,-2-6-18 0,-10-6 18 16,-6-4 3-16,-6 2 1 15,-5 3-1-15,-5 3 1 16,-8 4 0-16,-10-2 1 16,-2-4-1-16,-8-6 0 15,0-7-2-15,-6-7 0 16,-3-8 1-16,0-12-1 16,-2-16-2-16,1-9-16 15,-1-5 8-15,-6 2 9 16,-6 3 3-16,-8 5-3 15,-6 2 2-15,1 3 1 0,-5-1 0 16,6 2 1 0,-4-3 0-16,3-5 0 0,1-6-1 15,6-6 0-15,-2-3 0 16,-3 1-1-16,-5 4-2 16,-4 5-7-16,-1 7 5 15,-6 2 4-15,-2 5-1 16,-2 1 1-16,0-8-4 15,-11-5 5-15,-16 1 2 16,-6-4-2-16,0 6 2 16,4 3 4-16,2 3-3 15,6 8-1-15,1 3 1 0,5 11-2 16,-1 8 0 0,1 4 2-16,-4 5 7 0,-2 7-4 15,-10-2-5-15,-8 4-1 16,-7-6-3-16,-1-5 0 15,-2-2 2-15,4-4 0 16,3 3-2-16,0 2 2 16,-3 8 1-16,-7 5 0 15,-2 5-2-15,-11 4 1 16,-3 2-1-16,-5-2 1 16,0 2 1-16,-1 2-2 15,-8-3 1-15,-3 6 1 16,-13-4-2-16,-9 7 1 15,-13 0-2-15,-14 4 0 16,-2 0 0-16,0 2 2 0,9 0 0 16,7-2 1-1,6 0-1-15,5-3 1 0,9 5 1 16,1 6-1-16,2 8-1 16,-8 10 1-16,-11 6-3 15,-9 4 2-15,-6 4 1 16,-5 0 0-16,7 0 0 15,2 0 0-15,-2 0 0 16,2 0 0-16,-7 0 0 16,0 0 0-16,-1 0 1 15,-2 0-1-15,6 0 0 16,0-2-1-16,-3 0 0 16,-6 2 0-16,-3 0 2 15,7 0-1-15,9 0 0 0,5 0-1 16,-4 0 1-16,5 0 1 15,-2 4 0-15,3-2-1 16,3 0 2-16,4-2-2 16,2 0 0-16,-3 0-1 15,-2 0 2-15,-3 0-2 16,-3-4 0-16,-1-4 1 16,5 0 0-16,5 4 1 15,1-2-1-15,6-2 1 16,5 4-1-16,3 0 0 15,7 0 0-15,-3 4 0 0,-2-2 0 16,-4 2 0-16,3 0 0 16,1 0 0-16,4 0 0 15,1 0 0-15,-2 0 0 16,1 0-3-16,-1 0 3 16,-1 0 0-16,3-2-1 15,-5-4-1-15,-3 4-1 16,1 0-6-16,-4 2 3 15,-3 0 3-15,0 0-1 16,-6 0 4-16,-7 0-6 16,-2 4 3-16,4 2 1 15,0-2-2-15,5 0 3 0,-5 0 1 16,-4 0 0 0,-1 4 0-16,1 2 0 0,6 4 0 15,5 4-2-15,4 0 4 16,7 0-2-16,4 0 0 15,3-2 0-15,2 2 0 16,3-2 0-16,-3 0 1 16,6 2-1-16,4-5 0 15,10 2 0-15,5-1 0 16,2-3-1-16,-1 3 1 16,-3-4 0-16,1-5 0 15,-2-1 1-15,-5-1 0 16,-1-1-1-16,-5 3 0 15,3-1 1-15,6 3-1 16,8 3 0-16,6 0 0 0,1 2-1 16,-4 2 1-16,5 0 0 15,8-2-1-15,5-6 2 16,11 0-1-16,4-4 0 16,7 2 1-16,10-4-2 15,5 0 1-15,3 2-1 16,0 2-72-16,21 2-89 15,8-4-53-15</inkml:trace>
  <inkml:trace contextRef="#ctx0" brushRef="#br0" timeOffset="27597.65">18971 8005 52 0,'0'0'468'15,"0"0"-468"-15,0 0-63 16</inkml:trace>
  <inkml:trace contextRef="#ctx0" brushRef="#br0" timeOffset="30576.79">18733 7678 661 0,'0'0'117'0,"0"0"45"16,0 0-41-16,0 0-23 0,0 0-81 15,0 0 45-15,-7-42 16 16,7 42-19-16,0 0-17 16,0 0-13-16,0 0-7 15,0 6 36-15,0 24-24 16,-2 12-12-16,-11 8-6 15,-5 14 2-15,0 7-2 16,1 5-6-16,-2 4 0 16,4 2 1-16,1-4-2 15,3-4-6-15,5-2-1 16,6-5 1-16,0-1-2 16,0-2 1-16,0-4 1 0,0 0 4 15,0-3-5-15,0-7 3 16,0 2-1-16,6-8-2 15,3-6 0-15,1-2 0 16,-2-6-1-16,1 2 2 16,0-2 0-16,0 2-1 15,4 4 4-15,1 5 1 16,-1 5-3-16,2 0-2 16,-3-2 1-16,-1-4-2 15,-5-5 0-15,2-12 2 16,-2 0 1-16,5-5-1 15,5 1 5-15,3 2 2 16,4-6-3-16,6 4 1 0,2-5-2 16,5-2-3-16,-1 0-1 15,2-6 1-15,-2-6-1 16,1 0 3-16,-3 0-2 16,0 0-2-16,1-2 3 15,-3-8-1-15,2-1-2 16,-2 6-1-16,0-5 0 15,3 2 1-15,-3-5-1 16,2 2 0-16,4-7 0 16,-4 0 0-16,0-3 0 15,-1-1 1-15,-5 3-1 16,-4-2 0-16,-7 5 0 0,-3 2 0 16,1 2 0-16,-1 0 0 15,-1-4 1-15,3 2-1 16,1-10 0-16,3-2 1 15,4-2-1-15,2-4 1 16,-4 6-1-16,0 1 1 16,-5 7-1-16,-1 0 0 15,-3 3 1-15,-2-2-1 16,-1 2 1-16,0 0 0 16,2-3-1-16,2-6 1 15,3-4 0-15,2 0-1 16,2-2 0-16,3 2 0 15,-4 6 0-15,-1 4-1 16,-3 4 1-16,-3 4 0 16,-3 0 0-16,-3 2 1 15,2-4-1-15,-2 0 0 0,5-7 1 16,0 1-1-16,3-1 0 16,-1-2 0-16,1 3-1 15,-4 3 2-15,-1 1-2 16,1 3 1-16,-6 5 0 15,2-2 0-15,-1 2 0 16,-1-4 0-16,3 0 0 16,2-6 0-16,-2-4 1 15,3-6-1-15,2-6 1 16,-1-4-1-16,1 0 0 16,-2 0 0-16,1 0 0 0,-1 1 0 15,-2 2-1-15,-3-3 1 16,1-7 0-16,-4-3 0 15,5-4 1-15,-2-4-1 16,2-2 0-16,1 3 0 16,3-2 0-16,-1 2 0 15,0-1 0-15,-1-4-1 16,1-4 1-16,-2-6 1 16,1-3-1-16,-2-1-2 15,0 2 2-15,-5 0 0 16,-2 2 0-16,0 5-1 15,0 1 1-15,0 4 0 16,0 2 1-16,0 4-1 16,0 2 0-16,0-2 0 15,0-1 0-15,0-5 0 16,0-4 1-16,0-2-1 0,0 0 0 16,0 0 0-16,0 1 0 15,0 8 1-15,0 5-1 16,0 1-1-16,9 5 1 15,1 4-1-15,2-2 2 16,-5-2-2-16,1-7 2 16,-3 1-1-16,-2-8 0 15,-3 0 0-15,0 0 1 16,0-4 1-16,0 4-2 16,0 2 1-16,0 5 1 15,0 4-1-15,0 0 0 0,-3 3-1 16,-2 2 0-16,5-4 0 15,0 4 0-15,0-3 0 16,0-1 0-16,0-2 0 16,0 6 0-16,0 2-1 15,-4 2 1-15,-2 2 0 16,1 2-1-16,1 0 2 16,0 6-1-16,4-2 0 15,0-2 0-15,0-3-1 16,0-5 1-16,0 0 0 15,4-4 0-15,-2 0 0 16,0-4 0-16,-2 0 0 16,0 0-1-16,0 2 1 0,0 2 0 15,0 5-1-15,0 5 1 16,-4 2 0-16,0-2 0 16,-4-4 0-16,2 2 0 15,-3 4 0-15,-3-3 0 16,2 8-1-16,-1-1 1 15,-3 3-2-15,-1 1 0 16,-4 1 1-16,0-8 1 16,-4-5 0-16,-3-2-1 15,-1-4 1-15,-4 4-1 16,4 2 1-16,2 4 0 16,6 0 0-16,0 6 0 15,6-1 0-15,-3 5 0 0,6 2 0 16,-4 4 0-16,-1 0-2 15,2 2 1-15,-1 6-3 16,-1 0 1-16,-2 0-1 16,-3 4 1-16,1 0-2 15,0 0 0-15,2 0 4 16,3 4 0-16,-1 0 0 16,-5 0-1-16,-3 0-2 15,2 0-1-15,-2 0 2 16,3 0 2-16,5 0 1 15,1 0 0-15,1 0 0 16,1 0 0-16,1 0 0 0,-2 0-1 16,-1 0-3-1,-5 0 3-15,-10 14-1 0,0-2 0 16,0 2 2 0,0 2 0-16,4 0-1 0,0 6 0 15,1 2 1-15,0 7-1 16,-3 5 0-16,0 4 0 15,-4 6 0-15,-4 2 1 16,-6 0 0-16,-6-4 0 16,2-8 0-16,3-3 0 15,7-2 0-15,8 0 0 16,0 5-1-16,8 6 0 0,1 4 1 16,1 0-1-1,7 0 1-15,5-2-1 0,5 0 0 16,0 1-1-16,0-4 1 15,0 2 1-15,0-1 0 16,2 2 0-16,5 4 1 16,3-2 0-16,-4 0 1 15,-2 2-1-15,-1 1-1 16,-3 1 3-16,0-2-3 16,0 4 2-16,0 0-1 15,0 8 1-15,0 2-1 16,0-2 0-16,0-1 0 15,0-7 0-15,0 0 1 16,0 2 0-16,0 2 0 16,-3 0-1-16,-1-4-1 0,-2 3 1 15,0-3-1-15,-2 2 1 16,-1 0 0-16,-1 4-1 16,-3 6 0-16,1 8 0 15,0 3 0-15,1 3 1 16,-3-2-1-16,3-12 1 15,3-8-1-15,-1-5 0 16,-3-5 0-16,-3 2 1 16,-3 6-1-16,-7 4 1 15,0 2 0-15,2 1-1 16,0 1 0-16,5 0 0 16,-1 0 0-16,2 0 0 0,7-2 0 15,1-6-1-15,-1 3 1 16,4-10 0-16,-3 4 0 15,1 1 1-15,-2 2-1 16,-3 0 0-16,-1-2 0 16,3-2 0-16,1-3 0 15,-2-1 1-15,5-2-1 16,1-10 0-16,-1 0-1 16,0-2 2-16,3 2-1 15,-3 2 0-15,3 4 0 16,2 6 0-16,0 7 0 15,2-1 0-15,0-2 0 16,0-4 0-16,0-6 0 0,0-6 0 16,0-4 0-1,0-3 1-15,0-2-1 0,0-3 0 16,2-1 0-16,0-2 0 16,2-1 0-16,-2 3 0 15,3-3 0-15,-3 0 0 16,0-2 1-16,-2 0-1 15,0-4 0-15,0-2 1 16,0-4-1-16,0-2 0 16,0-2 1-16,0-2-1 15,0 0 0-15,0 2 0 16,7 2 0-16,4 4-30 0,16 0-70 16,6 0-118-1</inkml:trace>
  <inkml:trace contextRef="#ctx0" brushRef="#br0" timeOffset="44299.41">17775 9571 1238 0,'0'0'49'0,"0"0"60"16,0 0 20-16,0 0-68 15,0 0-43-15,0 0-5 16,0 0 38-16,0 0 0 16,-40 0-14-16,40 0-16 15,0 0-12-15,0 0-9 16,0 2-2-16,19 8 2 0,18-2 1 16,18-2 8-16,19-6 2 15,13 0-2-15,4-18-5 16,-1-4-3-16,-9-2-1 15,-6-1-1-15,-13 2-15 16,-4 1-7-16,-12-1-27 16,-6 0-21-16,-7-4-37 15,-10 0-97-15,-7-4-411 16</inkml:trace>
  <inkml:trace contextRef="#ctx0" brushRef="#br0" timeOffset="44627.83">18296 9148 1293 0,'0'0'126'0,"0"0"-37"16,0 0-19-16,0 0-52 16,0 0-18-16,0 0 4 15,23 14 20-15,-1 4 12 16,10 0-7-16,14 0 1 15,14-4-9-15,9 2 0 16,3-2-14-16,-10-2-5 16,-15 0-2-16,-18-4 0 15,-19 2-1-15,-8-2-1 0,-2 6-3 16,0 8 5-16,-25 10 1 16,-12 8 1-16,-9 3-1 15,-6 1 0-15,-4 0-1 16,1 4-2-16,-3 0-25 15,0 6-52-15,2-4-120 16,3-12-1261-16</inkml:trace>
  <inkml:trace contextRef="#ctx0" brushRef="#br0" timeOffset="45280.14">17189 9521 1273 0,'0'0'48'0,"0"0"33"0,0 0 34 15,0 0-54-15,0 0-33 16,0 0-8-16,0-20-15 16,0 30-5-16,0 18 0 15,0 12 0-15,2 2 19 16,8 4 1-16,-2-2 9 16,-1-2-26-16,-1 2 1 15,-4-8-2-15,1-4 0 0,-1-7 1 16,1-9-1-1,-1-10-1-15,0 0 0 0,-2-6 0 16,2 0 2-16,0 0 20 16,1 0 8-16,1-14-7 15,5-12-16-15,5-10 4 16,3-6-11-16,5-5 0 16,7 1 0-16,3-4-1 15,5-6 0-15,4-2 0 16,-3 4 0-16,-3 4 0 15,-8 1 0-15,-8 11-1 16,-5 10-1-16,-7 12-10 16,-7 14-9-16,0 2-55 15,-23 10-272-15</inkml:trace>
  <inkml:trace contextRef="#ctx0" brushRef="#br0" timeOffset="53982.45">22717 3517 306 0,'0'0'348'0,"0"0"-117"16,0 0-113-16,0 0-87 16,0 0 91-16,0 0-79 15,0 0-9-15,-103-74 49 0,76 66-68 16,-2 0-13 0,-8 2 5-16,-1-4 18 0,-2 2 18 15,-1-4-28-15,8 6-8 16,-5-5 0-16,-4 6-7 15,-3-1 2-15,-3 3-1 16,1 3 33-16,-2 0-34 16,-2 0 0-16,-5 4 0 15,0 9 0-15,1-1 1 16,-1-6-1-16,4-1 2 16,-1 0 9-16,4-1-11 15,0 4 0-15,-3 4 0 16,-1 2 0-16,-5-4 0 15,0 2 1-15,0-2-1 16,-2-2 0-16,9-2 0 0,6 0 3 16,8 2 40-16,6 2-43 15,-3 2 0-15,-4 0 0 16,-2 2 0-16,-2 2 3 16,-1 0-3-16,7-2-2 15,5 4 2-15,2 2 0 16,4 8-1-16,0 7-7 15,0 1 8-15,2 1-1 16,6-2 1-16,-1-7 0 16,-3 0 0-16,2-2 0 15,-3-2 1-15,3-2-1 16,4-2 0-16,3 2-1 0,4 0-2 16,-3-2 3-1,2 4 0-15,-2-7 0 0,4 1 0 16,1-7 2-16,-1 0-2 15,2-1 0-15,3-2-3 16,2 2 0-16,0-2 1 16,0 2 1-16,0 0 1 15,0 2 0-15,0 0 0 16,0 4 0-16,0 0 1 16,0 2-1-16,-2-2 0 15,-1-2 2-15,1 0-2 16,0 0 0-16,0-4 1 15,-5 0 1-15,1 0-1 0,-4 4-1 16,-3 0 3-16,2 0-3 16,-2 2 0-16,4 4 0 15,-1 1 0-15,4 0 0 16,2 1-3-16,2 3 3 16,-1-2 0-16,3 2 0 15,0-3 0-15,-4-1 0 16,2 0 2-16,0 1-2 15,0 4-2-15,2-2 1 16,0 0 2-16,0 2-2 16,0 2 2-16,0-2-1 15,0 2 0-15,0 0 0 0,0 0-1 16,6 2 1 0,-2 1 0-16,3 2 1 0,-1 4 1 15,-1-5-2-15,-2 4 1 16,-1 0 0-16,-2-2-1 15,0 0 0-15,0 2 0 16,0 4 2-16,0 4-1 16,0 6 0-16,0 3-1 15,0 7 0-15,0 4 0 16,-2 4 2-16,-6 0-1 16,-2-1 1-16,-1-7 1 15,-3-10-3-15,5-2 1 16,1-4 0-16,2 4-1 15,4 7 0-15,0 5 0 16,0 2 0-16,-5 4 2 16,1 2-1-16,-1-2 1 0,0 1 1 15,0 1-3-15,1 0 0 16,-3 4 2-16,2-4 1 16,0-2-1-16,3 0 0 15,-2-7-2-15,1-9 2 16,-4 0 0-16,0-8 3 15,-2 0-5-15,0 6 5 16,2 7-3-16,2 15 2 16,5 16-4-16,2 6 4 15,0 5 3-15,0-11-5 0,0-12 1 16,2-12-1 0,7-12 0-16,-2-10-2 15,0-9 4-15,-3 1-4 0,-2-2 2 16,1 6-1-16,1 7 1 15,5 12-2-15,2 7 1 16,0 2 1-16,0 4 1 16,-1-7-3-16,-4-15 1 15,-4-8 0-15,0-12 0 16,-2-6-1-16,0-4 1 16,0-2 0-16,0 0 1 15,0 10-1-15,0 4-1 16,0 8 0-16,9 4-1 15,1 4 1-15,0 0 0 0,1 5 0 16,-1-9 0-16,-2-8 0 16,-3 0 0-16,-3-6 0 15,-2 0 0-15,2 4 1 16,-2-2 0-16,4 4-1 16,2 2-1-16,-2 2 1 15,2 5 0-15,3-1 1 16,3-3-1-16,-4 4 0 15,8-1-1-15,-3-2 1 16,5-2 1-16,2-2-1 16,0-4 1-16,2 7-1 15,1-1 0-15,-3-4 1 0,-3 4-1 16,2 0 0-16,-1-2 1 16,1-8-1-16,4-4 0 15,6-8 2-15,11-6 10 16,11 2 2-16,5-2-9 15,4 4-4-15,-1-2-1 16,-1 4 3-16,1-4-3 16,-4 4 0-16,-3 0 0 15,-1-6 0-15,0 1 0 16,3-8 1-16,2-1 0 16,1 0 0-16,3 0-1 15,2 0 3-15,1 0-3 16,-3 0 0-16,-2 0 0 0,7 0 0 15,9-8 2 1,19-12-1-16,16-2-1 0,5 4 2 16,-2 4-1-1,-10 2-1-15,-9 0 0 0,-1-2 3 16,3-6 0-16,5 2-1 16,-1-4 3-16,-5 2 1 15,-8 2-2-15,1 0-2 16,0 0-2-16,2 1 3 15,-2 2 1-15,-7 5 0 16,-10-1-2-16,-12 7-2 16,-8 3 1-16,2-3-1 15,-2-6 0-15,2 3 0 16,4-7 1-16,2 3 1 0,7-10-1 16,6-1 0-16,5 0 0 15,-5 2 1-15,0 2 2 16,-4 2 0-16,-2 4-3 15,-5 2-1-15,-9 2 0 16,-14 2 0-16,-2 0 0 16,-6 2 0-16,4-4 0 15,5 0 0-15,15-6 0 16,10-2 0-16,1-4 1 16,1 2-1-16,-5 4 0 15,-4-2 1-15,1 4-1 16,-5 4 0-16,-5 1 0 15,-5 0 0-15,-5 0 0 0,4-2 0 16,12-1 1 0,7-4-1-16,9-3 0 0,5 8 0 15,1-4 0-15,2 5 0 16,0 2 0-16,-3-3-1 16,-7 2 1-16,-5 0 0 15,-4-2 0-15,-2-3 0 16,-1 2 0-16,13-6 0 15,9-2 0-15,8-2 0 16,0-2 0-16,-10 0 0 16,-6 2 0-16,-6 0 0 15,1 0 0-15,2-2 1 0,-4-2-2 16,3-4 2 0,1-1-1-16,3-4 1 0,6-8-1 15,4-5 0-15,-4 2 0 16,4-2 0-16,-6 0 0 15,-3 2-1-15,-4-2 1 16,-1-5 0-16,-7 1 0 16,-2-6-1-16,-6-4 1 15,4-4-1-15,0-8 0 16,2-2-1-16,4 1 0 16,-3 5-1-16,-1 8 1 15,-5 2 1-15,-9 5 0 16,-1-2-1-16,-5-3 2 15,-3-9 0-15,2-5-5 0,3-6 4 16,-2-3 0 0,4-1 1-16,2 2-4 15,-4 2-6-15,0 4 6 0,-4 4 4 16,-12 2-1-16,-4-3 1 16,-10 1-1-16,-3-8-1 15,-5-6 0-15,0-13-1 16,0-5 0-16,0-10 3 15,-5-5-1-15,3 3 1 16,0-2-6-16,-4-2 5 16,-10 4-1-16,-9 5-1 0,-13 9-17 15,-10 6 9 1,-10 7 4-16,-9 3 3 0,-5 0-1 16,1 4 5-16,4 5-1 15,7 1 3-15,9 2-2 16,11 6 0-16,6 2 0 15,8 5 0-15,3 7 0 16,0 9 0-16,2-2 0 16,-6 1 0-16,-8-6-1 15,-13-2 1-15,-10-5-2 16,-15-2 1-16,0-2 1 16,-6 1-1-16,9 2 1 15,9 0 1-15,3 4-1 16,7 3-1-16,2 8 1 15,-2 4 0-15,-1 7 0 16,-8 8-3-16,-9 2 3 0,-8 2 0 16,-6 0 0-16,-2-2 0 15,0-2-1-15,5-6 1 16,2 2 2-16,7-3-2 16,9 4 1-16,4-4-1 15,2 6 1-15,0 3-1 16,-4 1 0-16,-5 6-2 15,-2 0 0-15,-4 8 2 16,0 2 0-16,-7 1-1 0,1-2 1 16,2 4 0-1,4 2 0-15,5-2-3 0,-4-2 2 16,-1 0 2-16,-7-2-1 16,-11 2 0-16,-12 2 0 15,-5 2 0-15,-6 0-1 16,-1 0 1-16,1 0 1 15,0 0 1-15,4 2-2 16,0 8 0-16,6 0 0 16,9 2 0-16,-1-3 0 15,9-2 1-15,3 0-1 16,8-2-1-16,5 3 1 16,7-2 0-16,2 4-3 15,0 1 3-15,2-1 3 16,-3-1-3-16,1-3 0 15,0 5 0-15,0-7 0 16,-5 0 0-16,3-1 2 0,0 0-2 16,-1-3 0-16,3 0 1 15,-2 0-1-15,1 0 1 16,-1 0 0-16,2 0-1 16,0 0 0-16,-3 0-1 15,1 0 1-15,0 5 0 16,4 4 0-16,0 0 0 15,5-2 0-15,-1-1 0 16,-4 2 0-16,4-2 0 16,6-1 0-16,7-2-1 15,6 5 0-15,1-4 1 16,3 4 0-16,2 4 0 0,-2-2-5 16,2 8 4-16,-5 0-138 15,-3 2-14-15,-1-2-251 16,9-6-506-16</inkml:trace>
  <inkml:trace contextRef="#ctx0" brushRef="#br0" timeOffset="66274.47">7278 13976 1651 0,'0'0'42'15,"0"0"-39"-15,0 0 33 0,0 0-17 16,0 0-14-16,0 0 0 15,85-136 7-15,-69 110-3 16,-1 4 1-16,-1 4-2 16,-7 6-4-16,-3 8-1 15,-4 4-2-15,0 0-1 16,0 0 0-16,0 8-6 16,0 24 5-16,0 18 1 15,0 6 2-15,0 2-1 16,0-4-1-16,0-8 0 15,2-7-13-15,0-15-9 16,5-12-45-16,2-12-96 16,-4-6-1048-16</inkml:trace>
  <inkml:trace contextRef="#ctx0" brushRef="#br0" timeOffset="66838.7">7502 13559 1056 0,'0'0'22'16,"0"0"13"-16,0 0 178 15,0 0-168-15,-45-122 18 0,30 102 23 16,-4 4-24-16,-3 6-27 15,-7 2 14-15,-2 8-25 16,-9 0-12-16,-10 20-7 16,-5 24 3-16,-9 10 2 15,-2 14 5-15,4-4-6 16,7-1-2-16,8 1 3 16,5 0-1-16,9 0-3 15,8 6-1-15,9 6-1 16,14 5 2-16,2 3-3 15,6-8 3-15,28-1-2 16,8-11 1-16,8-16-2 0,5-6 0 16,3-8 2-16,2-10 1 15,5-12-1-15,4-12-1 16,9-8 0-16,11-32-1 16,9-14-1-16,4-23-1 15,-1-7-1-15,-10-10 0 16,-15-8 0-16,-18-5-2 15,-25-3-1-15,-17 4 1 16,-16 8-1-16,0 8 2 16,-25 15-2-16,-17 9-1 15,-11 22-4-15,-10 18 0 16,-6 20 4-16,-2 6-4 0,0 34-19 16,6 24-37-1,9 12-123-15,16-1-1033 0</inkml:trace>
  <inkml:trace contextRef="#ctx0" brushRef="#br0" timeOffset="68122.1">10777 13756 1597 0,'0'0'3'15,"0"0"50"-15,0 0 14 16,0 0-40-16,0 0-17 15,0 0-4-15,56-94-3 16,-21 76 0-16,7 1 0 16,5 1 1-16,0 6 0 15,2 6-1-15,-5 4 0 16,-3 0-1-16,-6 7-2 16,-10 21 1-16,-8 8-1 0,-8 10 0 15,-9 0 2 1,0 4 7-16,-19 0-4 15,-13-6-1-15,-5 0 2 0,-8 1 1 16,1-4 2-16,-4 4-1 16,13-3-2-16,8-2-2 15,12-2 4-15,15-12-6 16,0 0-2-16,24-6 0 16,29-8 2-16,21-4 5 15,10-8-1-15,8 0-5 16,1-6-1-16,-6-4-7 15,-16-4-22-15,-15-2-86 16</inkml:trace>
  <inkml:trace contextRef="#ctx0" brushRef="#br0" timeOffset="68623.37">11311 13171 1645 0,'0'0'20'0,"0"0"-16"15,0 0 27-15,-113-117-23 0,68 109-5 16,-11 8-3-16,-11 0 4 15,-10 32 11-15,-12 20 1 16,-5 14 2-16,-4 18 0 16,-3 17-2-16,1 9-6 15,5 8 4-15,12-1-6 16,18-1 2-16,26 0-6 16,23 3 2-16,16-5-3 15,29-8-1-15,39-12 0 16,31-9 0-16,24-19 5 15,21-10-3-15,15-18-1 16,8-18-2-16,5-18 0 16,5-2 0-16,4-44-1 15,-9-18 0-15,-16-18 0 16,-30-15-2-16,-28-17 2 0,-27-10 0 16,-28-6-2-16,-32 7-8 15,-11 21 1-15,-35 24-5 16,-34 34-21-16,-23 30-11 15,-13 12-84-15,-8 34-543 16</inkml:trace>
  <inkml:trace contextRef="#ctx0" brushRef="#br0" timeOffset="69536.55">10496 16369 1301 0,'0'0'218'0,"0"0"-175"15,0 0 85-15,0 0-72 16,0 0-40-16,0 0-1 16,25-67 1-16,-4 45-3 15,4 4 0-15,6 0-4 16,5 14-4-16,5 4-2 16,1 0-1-16,-1 4-2 15,0 14 0-15,-5 4 0 16,-9 5 0-16,-12-8 0 15,-7 12-1-15,-8-5-2 0,0 2 1 16,-4 6 2 0,-23 2 0-16,-4-4 0 0,0-2 2 15,5-6-1-15,6-10-1 16,6-2 0-16,9-8 0 16,5-4 0-16,0 0 0 15,0 6-1-15,19 2 1 16,14 0 1-16,14 6 3 15,6-4-3-15,5 6-1 16,0-2 0-16,-6 0 1 16,-15-1-1-16,-14 5-4 15,-15 0 3-15,-8 0-1 0,0 8 0 16,-29 2-3 0,-22 2 5-16,-16 2 1 15,-8 0-1-15,-4-10 4 0,11 0 0 16,10-8 0-16,13-14 1 15,14 0-4-15,13 0-1 16,9-24-11-16,9-16-49 16,0-12-129-16,7-6-1135 15</inkml:trace>
  <inkml:trace contextRef="#ctx0" brushRef="#br0" timeOffset="70041.66">10534 15749 1520 0,'0'0'0'16,"-143"-14"-1"-16,68 14 1 16,1 14 46-16,5 22-11 15,6 8 3-15,10 8-9 16,6 12-1-16,5 13-10 15,1 11-1-15,4 24 8 16,1 13-10-16,7 13-4 16,9 0 1-16,16-3-3 15,4-9-6-15,4-10 0 16,32-10-2-16,11-7-1 16,11-15 0-16,8-12 0 15,17-14 0-15,8-14 1 0,14-12-1 16,4-14 1-16,7-14-1 15,9-4 1-15,4-9 0 16,9-27-1-16,1-13 2 16,-4-13 0-16,-2-6 0 15,-12-12 0-15,-12-4 1 16,-17-15-2-16,-21-7-1 16,-20-20 0-16,-24-27 0 15,-25-11 0-15,-2-11-7 16,-45 11-2-16,-24 30-5 15,-22 31 4-15,-18 33 4 16,-9 32 4-16,-6 26 1 16,-1 12-2-16,0 18-17 0,0 26-47 15,9 6-217 1</inkml:trace>
  <inkml:trace contextRef="#ctx0" brushRef="#br0" timeOffset="72903.39">8286 13828 450 0,'0'0'267'0,"0"0"55"16,0 0-86-16,0 0-117 15,0 0-5-15,0 0-16 16,0 2-24-16,0-2-28 15,0 2-19-15,0-2-17 16,0 2-8-16,0 2-2 0,0 0-1 16,0 4 1-1,0-2 0-15,0-2 0 0,8 4 1 16,8-4 2-16,13 0 6 16,13 2 4-16,16-6-1 15,11 0-2-15,12 0-2 16,6 0-1-16,9-8-1 15,4-2-2-15,7 2 2 16,6 4-4-16,3 2 1 16,5 2-1-16,3 0 0 15,3 0-2-15,-4 0 0 16,-9 0 0-16,-17 0 0 16,-16 0-1-16,-14 0 1 15,-7-8-1-15,-5-2 2 0,-1-6-2 16,-7 6 1-1,-12 0-1-15,-8 4-4 0,-14 6-12 16,-9 0-25-16,-4 0-63 16,0 4-92-16,-2 14-418 15</inkml:trace>
  <inkml:trace contextRef="#ctx0" brushRef="#br0" timeOffset="73912.67">9819 13672 1377 0,'0'0'60'0,"0"0"88"15,0 0-49-15,0 0-62 16,0 0-19-16,0 0 17 16,60 0-6-16,-33 0-12 15,-3 4-8-15,5 7 0 16,0 2-2-16,4-1 1 16,10 3-3-16,3-2-1 15,12 3-1-15,5 0-2 16,-1 0 0-16,-6 2-1 15,-14 0 0-15,-11-2 0 16,-15 4-1-16,-9-4 1 16,-7 2 0-16,0 2 0 0,0-2 1 15,-11 2 0-15,-7-1 0 16,-7-1 1-16,-4-5-1 16,-7 6-1-16,-4-1 1 15,-4 0-1-15,-1-2 1 16,5 2-1-16,1 0 0 15,2 2 0-15,4 0 0 16,4 2-1-16,9 0-16 16,6 6-17-16,12 0-50 15,2-2-289-15</inkml:trace>
  <inkml:trace contextRef="#ctx0" brushRef="#br0" timeOffset="75585.42">10997 14743 1017 0,'0'0'39'0,"0"0"114"15,0 0 52-15,0 0-92 16,0 0-46-16,0 0-12 15,23-91-5-15,-23 91-7 16,0 0-16-16,0 0-12 16,0 0-6-16,0 24-5 15,4 22 9-15,0 21 4 0,-4 5-4 16,2 4-4 0,-2 2-5-16,0 0 0 15,3-8-2-15,-3-6 0 16,0-3-1-16,0-5 0 0,0-4 0 15,0-2 0-15,0-2-1 16,-3-4 1-16,-5-3-1 16,1-5 0-16,-2-10-1 15,2-4 1-15,3-6-7 16,-7 0-21-16,-1-12-31 16,0-4-75-16,-7 0-265 15</inkml:trace>
  <inkml:trace contextRef="#ctx0" brushRef="#br0" timeOffset="76071.81">10641 15448 1377 0,'0'0'182'0,"0"0"-159"16,0 0 58-16,0 0-21 0,0 0-50 16,0 0 14-16,73 32 1 15,-44-14-9-15,0 6 0 16,0 2-6-16,3 5-2 15,-3-3-1-15,0 2-1 16,2-2-1-16,0 2-1 16,5-8-2-16,-1-2 0 15,1-4 1-15,1-10-2 16,4-4 0-16,-1-2 1 16,4 0-1-16,1-18 0 15,-1-8 0-15,-1-6 1 16,-3-6-2-16,-5-7 0 15,-6 4 2-15,-4-12-2 16,-8 7 0-16,-7 2 0 16,-4 0 0-16,-6 8 0 0,0 6 0 15,0 10-5 1,0 8-7-16,0 8-8 0,0 4-48 16,-16 0-146-16</inkml:trace>
  <inkml:trace contextRef="#ctx0" brushRef="#br0" timeOffset="77107.98">10322 14512 1369 0,'0'0'10'16,"0"0"93"-16,0 0 13 15,-149-36-70-15,104 32-23 16,-4-2-6-16,-7 2 9 15,-3-3-6-15,-13 2-4 16,-10-1-2-16,-9 3-7 16,-12 3 2-16,-4 0-5 0,-7 0-1 15,0 0 0-15,-1 0 1 16,1 0 2-16,10 0 0 16,5-4 0-16,10 3-1 15,3-12-5-15,-3 4 0 16,-1-8 2-16,3 2-2 15,7-2 0-15,6 7 2 16,8-4-1-16,3 5 0 16,5 0 0-16,5 5 1 15,6 0-1-15,9 0 0 16,7 2 0-16,7-4 0 16,3 4 0-16,5 0 2 0,1 0 1 15,-3-2-2 1,-1 2-2-16,-6 0 0 0,2 2 0 15,-1 0 0-15,2 0 0 16,2 0 0-16,-3 0 0 16,10 0-1-16,2 0 1 15,4 0 1-15,5 0 0 16,0 0-1-16,2 0 0 16,0 0-2-16,0 0-5 15,-3 0-27-15,-5 2-53 16,1 6-123-16,-2 2-480 15</inkml:trace>
  <inkml:trace contextRef="#ctx0" brushRef="#br0" timeOffset="77297.17">7579 14275 766 0,'0'0'46'15,"0"0"16"-15,0 0 34 16,0 0 70-16,0 0-126 15,0 0-34-15,23-80 1 16,-19 78-7-16,0 0-3 16,3 0-4-16,0 2-32 15,0-4-156-15,-1 4-129 16,5-2-200-16</inkml:trace>
  <inkml:trace contextRef="#ctx0" brushRef="#br0" timeOffset="77732.19">7760 14119 796 0,'0'0'184'0,"0"0"2"15,0 0 19-15,0 0-59 16,0 0-79-16,0 0-16 16,13-22-3-16,-13 22-17 15,0 0-13-15,0 14-10 16,0 8 8-16,0 6-1 15,-9 2-6-15,-4-8 0 16,-1 0-4-16,1-4-2 0,-3-2 2 16,-3-2-1-16,1 0 1 15,-5 0-4-15,2-2 3 16,0 2-1-16,-1-6-2 16,6 2 1-16,3-6 0 15,6 1 0-15,5-4-1 16,2 3 0-16,0 0-1 15,0-4-1-15,0 4 1 16,0 10 0-16,0 9-1 16,0 4 1-16,0 4-1 15,22 1-1-15,10 0 2 16,5-4 0-16,13 0 1 16,0-6 0-16,4-4 1 0,-2-4-2 15,-6 2-6-15,-6 4-21 16,-18 0-68-16,-15-4-366 15</inkml:trace>
  <inkml:trace contextRef="#ctx0" brushRef="#br0" timeOffset="78514.39">7695 15923 1264 0,'0'0'23'0,"0"0"40"16,0 0 73-16,0 0-79 15,0 0-40-15,0 0 12 16,15-76 13-16,-15 66 0 16,0-8-6-16,-8 0 1 15,-15-4-19-15,0 4 0 16,-12 10-1-16,2 4 2 15,-3 4-14-15,-1 4-2 0,-1 32 4 16,-3 12-6-16,10 6 0 16,10 0 0-16,14-1-1 15,7-7-1-15,0-6 1 16,20 4 0-16,9-8 0 16,2 4 0-16,4-8 1 15,6-6 1-15,1-8-1 16,7-14 1-16,4-4-1 15,12-14 6-15,7-20-6 16,-1-16 0-16,-7-2 0 16,-12-6-1-16,-19-6-2 15,-13-3 0-15,-11 5 1 16,-9 8-1-16,0 10 1 16,-18 12 0-16,-13 6-2 0,-11 8 1 15,-12 12-9-15,-15 6-10 16,-5 6 0-16,-1 22-16 15,8 6-35-15,11-6-85 16,12-6-432-16</inkml:trace>
  <inkml:trace contextRef="#ctx0" brushRef="#br0" timeOffset="79012.35">7471 15334 1645 0,'0'0'1'16,"-133"4"-1"-16,83 14 9 15,7 4 6-15,7 8-9 16,3 16-3-16,-2 12 4 15,1 10 7-15,3 17 5 16,6 9-4-16,5 12 3 16,7 6-3-16,9 5 1 15,4-3-4-15,0-6-2 16,29-9-3-16,11-11 2 16,18-16 2-16,17-14-4 15,24-14 0-15,18-17-2 0,22-22-3 16,23-5-1-16,12-18-1 15,1-28 1-15,-7-24-1 16,-16-18 0-16,-21-12 1 16,-17-17-1-16,-27-7 0 15,-27-18 0-15,-34-15-6 16,-26-11 0-16,-33 5-7 16,-49 15-2-16,-41 34 9 15,-22 42 1-15,-17 45 3 16,-10 27 0-16,12 32 0 15,23 43-1-15,35 23-23 0,42 0-79 16,31-4-655 0</inkml:trace>
  <inkml:trace contextRef="#ctx0" brushRef="#br0" timeOffset="87592.29">14567 13367 1421 0,'0'0'19'0,"0"0"81"0,0 0-11 15,0 0-86-15,0 0-3 16,0 0 0-16,0 0 0 16,68 82 24-16,-54 12 13 15,-5 39-15-15,-5 35-5 16,-4 32-8-16,0 37-3 15,-6 24-3-15,-19 4-1 16,-6-7 1-16,0-37-1 16,0-39 2-16,10-31-2 15,8-33 3-15,9-18-2 0,2-18-3 16,2-15 0 0,0-9 0-16,0-14-3 0,0-16-18 15,0-16-41-15,0-12-109 16</inkml:trace>
  <inkml:trace contextRef="#ctx0" brushRef="#br0" timeOffset="88388.19">14702 13222 1156 0,'0'0'23'15,"0"0"91"-15,0 0-30 16,0 0-47-16,0 0 28 0,0 0-6 16,72-33-6-16,-34 26-17 15,15 3-1-15,25-6 0 16,22-2-11-16,16-2-7 15,7 0-11-15,1 2-4 16,-3 4-2-16,-3 6 0 16,-6 2 0-16,-14 0 0 15,-11 12-2-15,-10 6-1 16,-14 0-3-16,-14-1-3 16,-16-8-1-16,-15 0 7 15,-7-4 1-15,-4 1 0 16,-5 6-1-16,-2 6-1 15,0 9 4-15,0 13 4 16,-2 18 0-16,-16 14-1 16,-6 14-3-16,-5 10 2 0,-2 9 1 15,-3 1-3-15,1 10 1 16,2 9 4-16,0 9 3 16,2 21 1-16,4 21-2 15,7 24 2-15,5 23 0 16,6 10-4-16,7 3 0 15,0-7 0-15,-3-3-1 16,-3-15-1-16,-3-19-1 16,0-31 0-16,-2-37-2 15,2-20 2-15,0-15-1 0,0-13 0 16,2 0 2 0,5-2-1-16,2-2-2 0,0-5 0 15,0-17-1 1,0-10 1-16,7-22-9 0,0-8-19 15,-5-10-11-15,-2 0-70 16,-12-32-188-16</inkml:trace>
  <inkml:trace contextRef="#ctx0" brushRef="#br0" timeOffset="89077.35">14544 15801 1156 0,'0'0'111'16,"0"0"-52"-16,0 0 45 15,0 0-42-15,0 0-47 16,0 0-11-16,2-18 5 16,-2 52 6-16,0 24 30 15,0 26 2-15,0 15-29 16,2 7-10-16,6 10-1 15,-6 5 8-15,-2 3 1 16,0-8-5-16,0-8 0 16,0-9 2-16,-4-7-3 0,-4-6-6 15,6-1 0-15,2-9-3 16,0-10 1-16,10-12-2 16,11-14-4-16,4-12 2 15,6-12 2-15,5-6 2 16,7-10 14-16,7 0 0 15,6 0-10-15,4 0-4 16,5 0-2-16,1 0 1 16,9 8-1-16,4 2 0 15,6-6-3-15,11-4 3 0,9-4-10 16,8-32-32 0,7-18 17-16,-6-16-109 0,-16-10-640 15</inkml:trace>
  <inkml:trace contextRef="#ctx0" brushRef="#br0" timeOffset="89723.08">14874 13998 52 0,'0'0'1408'0,"0"0"-1346"0,0 0 21 16,0 0-9-16,0 0-56 15,0 0-16-15,-13 0 3 16,39 4 4-16,19-4 14 16,18 6-6-16,19-2-5 15,12 0-6-15,4 2-6 16,2 6 1-16,-5 2-1 16,-3 3-2-16,-9 2-15 15,-15 10-43-15,-18-1-83 16,-24 4-457-16</inkml:trace>
  <inkml:trace contextRef="#ctx0" brushRef="#br0" timeOffset="90091.26">14704 15039 1203 0,'0'0'111'0,"0"0"7"16,0 0 20-16,0 0-89 16,0 0-43-16,0 0-6 15,-4 22 1-15,4-8 1 16,0-2 1-16,10 2 6 15,19-10 7-15,17-4 18 16,16 0-10-16,19 0-10 0,17-10-5 16,6-2-6-16,3 4-1 15,-4 0-2-15,-5 6 0 16,-7 2 0-16,-4 0-4 16,-6 0-18-16,-10 0-33 15,-9 0-86-15,-18 0-345 16</inkml:trace>
  <inkml:trace contextRef="#ctx0" brushRef="#br0" timeOffset="90570.21">14803 16208 350 0,'0'0'457'0,"0"0"-98"16,0 0-185-16,0 0-26 16,125 10-48-16,-83-10-43 15,5 0-30-15,2 0-16 16,2 0-7-16,7 0 2 15,2 0 4-15,11 0-5 16,8 0-2-16,9 0-1 16,9-8 0-16,1 6-2 15,-3-2-1-15,-8 4 1 16,-9 0-13-16,-14 0-123 0,-21 0-74 16</inkml:trace>
  <inkml:trace contextRef="#ctx0" brushRef="#br0" timeOffset="91419.57">14662 13389 1250 0,'0'0'136'0,"0"0"-45"15,0 0-6-15,0 0-58 16,0 0-26-16,0 0 1 15,-106 84-2-15,88-60 2 0,-1-2-2 16,4 0 1 0,-3 6 1-16,-1-1-1 0,-4 10-1 15,-4 6 2-15,0 3 1 16,3 2-1-16,4-6 0 16,8-10-2-16,8-4 0 15,4-8-1-15,0-8-5 16,4-6 6-16,17-6 3 15,8 0 31-15,6-6 0 16,6-16-23-16,-3 0-7 16,-3-4-3-16,-4-2 1 15,-2-4-1-15,-2-4 0 16,-7-2 1-16,-4-3 0 16,-10 0-1-16,-6-2 0 0,0 3-1 15,-2 6-1-15,-20 6-4 16,-5 10 5-16,-7 10 0 15,1 8 0-15,-7 0-4 16,-2 32-6-16,1 16-10 16,6 7-7-16,8 7-57 15,6 3-144-15,2-6-1031 16</inkml:trace>
  <inkml:trace contextRef="#ctx0" brushRef="#br0" timeOffset="91968.32">14342 14558 1674 0,'0'0'10'0,"0"0"-8"15,0 0 11-15,91-121 13 16,-57 89-21-16,-1 4-1 16,-4-10 2-16,-4 2 2 15,-8 4 4-15,-3 2-5 16,-8 8-3-16,-1 4-1 15,-1 8-2-15,-4 4-1 0,0 6-1 16,0 0-4-16,0 0 3 16,0 24-2-16,-13 16 4 15,-10 8 0-15,-3-2 0 16,-1 6-1-16,-2 3-4 16,-2 1-25-16,-3 14-44 15,-1 8-62-15,-3 7-202 16</inkml:trace>
  <inkml:trace contextRef="#ctx0" brushRef="#br0" timeOffset="92577.52">14128 15625 1585 0,'0'0'4'0,"0"0"12"16,0 0 59-16,0 0-29 15,0 0-43-15,0 0-2 16,82-127 4-16,-58 109 3 16,-3 6 7-16,-6 6-9 15,1 6-5-15,1 0-1 16,4 0 0-16,3 0 0 15,1 2 1-15,-1 14-1 16,-8-2-1-16,-5 0-1 16,-9 12 2-16,-2-3 0 0,0 7 3 15,-15 6 1-15,-10 2-2 16,-6 0 0 0,2-2-1-16,2-4 0 0,3 0 0 15,6-2-1-15,2-2 0 16,7-2 0-16,7-4 0 15,2-9-1-15,0-4 0 16,4-5-3-16,19-4 4 16,6 0 1-16,6 0 3 15,3-8-4-15,3 0 0 16,-1 2-28-16,-5 6-37 16,1 0-63-16,-9 0-279 15</inkml:trace>
  <inkml:trace contextRef="#ctx0" brushRef="#br0" timeOffset="93373.29">14047 16920 1176 0,'0'0'33'16,"0"0"-19"-16,0 0 96 15,0 0-26-15,0 0-73 16,0 0 19-16,34-42 62 16,-20 34-3-16,-6-2-29 15,1 2-29-15,0 4-8 16,-2 0-11-16,2 4-6 16,-5-2-5-16,5-2 0 15,4 4-1-15,3-4 1 16,6 0-1-16,5 4 0 15,4 0 0-15,5 0 0 16,-3 4 0-16,-4 6 0 16,-11-2-1-16,-7 0 1 15,-9-2-2-15,-2 6 2 0,0 2 2 16,-2 4 7-16,-13 12-4 16,-5-10-2-16,1 2-2 15,2-6 0-15,5-6-1 16,4-6 1-16,5 0 1 15,3-4-2-15,0 0 2 16,0 0-2-16,0 0-1 16,0 0-1-16,0 0 2 0,7 0 1 15,13 0 1-15,12 0-1 16,7 0 0-16,4 0-1 16,1 6 0-16,-6 2 0 15,-9 0 0-15,-9 2-1 16,-7-6 1-16,-7 6-2 15,-6-2 2-15,0 6 0 16,-3 8 2-16,-23 5 0 16,-11 9-2-16,-5 0 2 15,-2-6-2-15,-1-2 1 16,5-10-1-16,7-6 1 16,8-12 1-16,7 0-1 15,9 0-1-15,5 0-2 16,4-18-10-16,0-8-18 15,4 0-139-15</inkml:trace>
  <inkml:trace contextRef="#ctx0" brushRef="#br0" timeOffset="96664.32">14924 13230 1226 0,'0'0'134'16,"0"0"-45"-16,0 0 26 15,0 0-28-15,0 0-47 16,0 0-5-16,0 0 6 16,-17-44-13-16,17 44-8 15,0 0-6-15,0 0-2 16,0 0-5-16,0 0-3 0,0 4-3 15,25 13 6-15,17 5 6 16,18 6 0-16,21 12-4 16,15 12 0-1,12 8-1-15,20 8-5 0,12-2-2 16,5-2 0-16,-7-9-1 16,-20-13 1-16,-22-6-1 15,-32-10 0-15,-23-12 0 16,-22-4-1-16,-11-6 1 15,-8-2-2-15,0 0-4 16,0 0-5-16,0 0-10 16,0 4-22-16,-16-2-50 15,-15 2-344-15</inkml:trace>
  <inkml:trace contextRef="#ctx0" brushRef="#br0" timeOffset="100216.64">10162 16062 735 0,'0'0'37'15,"0"0"111"-15,0 0 216 16,0 0-246-16,0 0-93 15,0 0-20-15,0 0 16 16,13-32 21-16,-4 28 11 16,6-6-10-16,4-2-23 15,0-2-7-15,8 0-7 16,2-3-4-16,6-2-1 16,6 2 0-16,1 3-1 0,0 5-1 15,-1 4 1-15,-1-3-1 16,-5 8 1-16,-1-6 0 15,-1 0 0-15,-2 0 1 16,-4-2-1-16,-2 6 0 16,-5 2-1-16,-5 0-3 15,1 0-10-15,-3 0-8 16,1 6-6-16,1 6-7 16,-1 6-20-16,-1-8-42 15,0 3-114-15,-1-4-562 16</inkml:trace>
  <inkml:trace contextRef="#ctx0" brushRef="#br0" timeOffset="100661.67">10870 15909 142 0,'0'0'75'0,"0"0"7"0,0 0 111 15,0 0-123-15,0 0-50 16,0 0-7-16,-91-62-7 16,64 58-6-16,-2 4-19 31,-6 0-279-15</inkml:trace>
  <inkml:trace contextRef="#ctx0" brushRef="#br0" timeOffset="-149013.54">8210 13794 513 0,'0'0'253'16,"0"0"-7"-16,0 0 56 16,0 0-177-16,0 0-42 15,0 0-8-15,0 0-17 16,0 0-12-16,-22 0-17 15,22 0-13-15,-2 0-6 16,2 0-8-16,-5 0-2 16,3 0 0-16,-3 2 0 15,3 2 0-15,2-2 0 16,-2-2 0-16,2 0-1 16,0 0 1-16,0 6-2 15,0-4-1-15,0 0 2 16,0 2-2-16,9-2-24 0,2 0-1 15,0 2 10 1,3-4 0-16,-1 8 3 0,3-2 10 16,-1 6 5-16,1-4 0 15,3-2 1-15,8 0 3 16,11-4 18-16,13-2 6 16,18 0-5-16,10-8 13 15,3-4-24-15,-4 4-12 16,-11 8 0-16,-18 0-59 15,-22 14-349-15</inkml:trace>
  <inkml:trace contextRef="#ctx0" brushRef="#br0" timeOffset="-145409.87">8308 14033 429 0,'0'0'28'0,"0"0"7"15,0 0 140-15,0 0-107 16,0 0-2-16,0 0 269 16,0 0-162-16,0 0-144 15,-16-21-29-15,16 11-142 16</inkml:trace>
  <inkml:trace contextRef="#ctx0" brushRef="#br0" timeOffset="-145008.22">8629 13922 262 0,'0'0'22'15,"0"0"29"-15,165 0 141 16,-90 6-45-16,10-4-116 0,-3 0-31 15</inkml:trace>
  <inkml:trace contextRef="#ctx0" brushRef="#br0" timeOffset="-143124.22">11244 14556 608 0,'0'0'869'0,"0"0"-864"16,0 0 5-16,0 0 57 15,0 0-62-15,0 0-5 16,11-66-5-16,-11 66-20 15,0 0-86-15,0 0-123 0</inkml:trace>
  <inkml:trace contextRef="#ctx0" brushRef="#br0" timeOffset="-142333.49">11198 15222 723 0,'0'0'869'16,"0"0"-869"-16,0 0-10 15,-47 180-107-15</inkml:trace>
  <inkml:trace contextRef="#ctx0" brushRef="#br0" timeOffset="-142153.97">10935 17008 1875 0,'0'0'0'0,"0"0"-31"15,0 0-61-15,0 0-1006 16</inkml:trace>
  <inkml:trace contextRef="#ctx0" brushRef="#br0" timeOffset="-140508.81">16676 15597 1094 0,'0'0'0'0,"0"0"23"15,0 0 113-15,-115 26-136 16,86-12-50-16,-9-6-703 15</inkml:trace>
  <inkml:trace contextRef="#ctx0" brushRef="#br0" timeOffset="-140138.93">15676 15659 1654 0,'0'0'57'15,"0"0"-22"-15,0 0 33 16,0 0-42-16,0 0-20 15,0 0 1-15,98-40 2 0,-65 40-2 16,15 0-2-16,16 0-1 16,17 0-3-1,12 0 1-15,12 0-1 0,3 0-1 16,-5 0 0-16,-5 0 0 16,-13 0-6-16,-14 0-16 15,-11 0-22-15,-16 0-101 16,-12-14-1348-16</inkml:trace>
  <inkml:trace contextRef="#ctx0" brushRef="#br0" timeOffset="-139812.45">16721 15418 1699 0,'0'0'12'16,"0"0"13"-16,0 0 56 0,0 0-52 15,0 0-28 1,0 0 0-16,-8-4 1 16,39 22 3-16,9-2 0 0,13 4 1 15,14-2-2-15,10-2-1 16,2 2-3-16,-12 0 0 16,-18 1-4-16,-18-1-8 15,-16-5 1-15,-8 6 4 16,-7-1 3-16,-7 2 0 15,-26 0 4-15,-7 0 3 16,-7 0 0-16,5-4-2 16,2 0-1-16,7-4 0 15,8 0-7-15,19-6-25 0,6 2-61 16,12-8-434-16</inkml:trace>
  <inkml:trace contextRef="#ctx0" brushRef="#br0" timeOffset="-138841.99">17557 15218 1470 0,'0'0'251'0,"0"0"-251"16,0 0 61-16,0 0-25 15,0 0-27-15,0 0-9 16,-36-64 0-16,49 64 1 16,1 5-1-16,-8 22 0 15,1 9 4-15,-7 14 5 0,0 6-1 16,0 12-2-16,-17-2-3 16,-10 1-2-16,0 1 1 15,0-10-2-15,7 0 0 16,0-8 1-16,8 2-1 15,4-8 0-15,8 2 0 16,0-1 0-16,8-1 0 16,26-8 0-16,15 0 1 15,11-14-1-15,14-8 1 16,8-10-1-16,8-4-1 0,3 0 1 16,9 0-1-16,4-4-2 15,-2-4-1-15,1-6 1 16,-3 4-1-16,-4 2-2 15,-6-6-7-15,-14 0-19 16,-21-2-48-16,-14-7-111 16,-20-4-1133-16</inkml:trace>
  <inkml:trace contextRef="#ctx0" brushRef="#br0" timeOffset="-135857.37">17637 15067 1365 0,'0'0'81'16,"0"0"-13"-16,0 0 39 15,0 0-96-15,0 0 32 16,0 0-5-16,89 20-5 15,-24-14-7-15,15-6-7 0,17 2-2 16,15 0-4 0,4 6-5-16,3 2 0 0,-1 2-1 15,1 2-3-15,-1-1-3 16,-12-4-1-16,-15-9 0 16,-28 0 1-16,-26 0-1 15,-14 0 0-15,-12 0 0 16,-7 0 0-16,-4 0-1 15,0 0 0-15,0 9-1 16,-23 19 1-16,-4 8 1 16,-4 12 1-16,5 0 0 15,2 6-1-15,-3 14 0 16,-2 4 2-16,-5 7 1 16,3 1-1-16,2-4-1 15,4-4-1-15,6-10 0 0,3-3 0 16,5-13 0-16,7-2-1 15,1-12-11-15,1-12-55 16,-9-14-158-16</inkml:trace>
  <inkml:trace contextRef="#ctx0" brushRef="#br0" timeOffset="-135498.05">18165 15324 1508 0,'0'0'70'0,"0"0"51"16,0 0-60-16,0 0-53 16,0 0-4-16,0 0 27 15,2 134-13-15,-22-63-6 16,0 1-4-16,4 0-4 16,6-6-2-16,-2-6-1 0,1-8 0 15,0-8-1-15,-3-16-1 16,-1-6 0-16,-5-4-21 15,-5-18-67-15,-4 0-573 16</inkml:trace>
  <inkml:trace contextRef="#ctx0" brushRef="#br0" timeOffset="-131998.53">10554 14592 1586 0,'0'0'2'0,"0"0"17"0,0 0 73 16,0 0-68-16,0 0-17 16,0 0 5-16,0 0 9 15,2-22-7-15,-2 22-5 16,0 0-8-16,0 0-1 15,-33 0-20-15,-27 0-169 16</inkml:trace>
  <inkml:trace contextRef="#ctx0" brushRef="#br0" timeOffset="-131762.58">7546 14668 1113 0,'0'0'0'0,"0"0"-734"16,0 0 609-16,0 0-129 15</inkml:trace>
  <inkml:trace contextRef="#ctx0" brushRef="#br0" timeOffset="-128552.27">17800 15641 22 0,'0'0'262'16,"0"0"-96"-16,0 0 207 15,0 0-188-15,0 0-27 16,93-125 26-16,-84 103-26 15,-5 4-66-15,-4 4-27 16,0 6-6-16,0 0-23 16,0 8-3-16,0 0-20 0,0 0-7 15,2 0-4 1,1 0-1-16,2 0 0 0,-3 0 4 16,0 0 7-16,0 8-2 15,-2 6-3-15,0 16 1 16,0 6-1-16,-14 13 2 15,-5 5-4-15,-2 0-3 16,8-6 0-16,4-8-1 16,7-4-1-16,2-14 0 15,0-4-1-15,0-4 1 16,0-8-1-16,0 0-16 16,2-6-33-16,10 0-105 15</inkml:trace>
  <inkml:trace contextRef="#ctx0" brushRef="#br0" timeOffset="-126565.4">18307 15923 1048 0,'0'0'202'16,"0"0"34"-16,0 0-152 15,0 0-41-15,0 0 2 16,0 0-8-16,95-98-9 15,-91 88-14-15,-4 2-4 16,0 2-4-16,0 6-5 16,0-2-1-16,0 2-25 15,0 0-27-15,0 0-63 0,0 0 27 16,0 0 46-16,0 0-4 16,4 0 46-16,5 0 33 15,2 0 48-15,0-6 13 16,5-4-21-16,0 2-27 15,3-4-5-15,-1 6-16 16,0-6-5-16,0 6 1 16,2 2-5-16,5-4-5 15,8 8-1-15,7 0 1 16,9 0-1-16,8 0-1 16,9 12-1-16,3 2-3 15,4-6-2-15,10 2-1 16,-3-6 0-16,-4-4-2 15,-14 0 1-15,-18 0-1 16,-17 0 0-16,-13 0-1 0,-5-12-7 16,-3-2-11-16,-4 2-15 15,-2-4-35-15,0-2-83 16,0-2-523-16</inkml:trace>
  <inkml:trace contextRef="#ctx0" brushRef="#br0" timeOffset="-126189.16">19214 15422 1538 0,'0'0'46'0,"0"0"-16"16,0 0 41-16,0 0-38 15,0 0 9-15,0 0-10 16,16 76-1-16,2-58-15 15,4 0-8-15,10-4-3 16,7 8 0-16,13-5 0 16,8 3-2-16,0 2-2 15,-3 0 0-15,-12-4-1 16,-11 0 0-16,-14-4 0 16,-13-2-1-16,-7-2 1 15,0 4-1-15,-14 2 0 0,-20 6 1 16,-5-4 1-1,-8 4-1-15,0-4 1 0,5 0-1 16,6-4-3-16,10-4-4 16,12-2-7-16,7-4-7 15,7 0-10-15,0-4-35 16,15 0-74-16,24-4-169 16</inkml:trace>
  <inkml:trace contextRef="#ctx0" brushRef="#br0" timeOffset="-125782.06">19921 15312 647 0,'0'0'920'0,"0"0"-854"16,0 0 15 0,0 0-58-16,0 0-19 0,0 0 22 15,44 106 1-15,-40-52-12 16,-2-1-5-16,-2 1-4 15,0-8-2-15,-2-2-3 16,-9-4 2-16,-1-4-2 16,0 0 0-16,3 0-1 15,1-2 0-15,0-4 0 16,4-2 0-16,4-1 0 16,0-5 0-16,0-4 0 0,0-4 0 15,12 0 0 1,14 4 1-16,14-6-1 0,9-2 1 15,11-2 0-15,7-4 0 16,9-4-1-16,7 0 1 16,6 0-1-16,4 0 0 15,-3 0 0-15,-9 0 0 16,-12 0 0-16,-13 0-7 16,-11-8-16-16,-12-22-27 15,-6-12-51-15,-3-15-185 16</inkml:trace>
  <inkml:trace contextRef="#ctx0" brushRef="#br0" timeOffset="-125307.39">20054 15182 1504 0,'0'0'30'15,"0"0"109"-15,0 0-83 16,0 0-42-16,0 0-2 16,0 0-1-16,116-27 4 15,-47 27-4-15,20 0 0 16,19 0 0-16,9 8-5 16,11 5-3-16,-1-2-1 15,-7 2-2-15,-5-9 2 16,-7-3-2-16,-15-1 0 15,-15 0 0-15,-16 0 0 0,-19 0 0 16,-16 0 1-16,-14 0-1 16,-4 0 0-16,-5 0 0 15,-1 17-2-15,-1 13 1 16,-2 12 1-16,0 8 1 16,0 2 0-16,-9 6-1 15,-4-8 0-15,2 7 1 16,-5-3-1-16,1-4 1 15,-4 6 0-15,3-2-1 16,3 4 0-16,7-4 0 0,6-4 0 16,0-7 0-1,0-15 0-15,-2-10-11 16,-17-14-28-16,-10-4-61 16,-8-22-959-16</inkml:trace>
  <inkml:trace contextRef="#ctx0" brushRef="#br0" timeOffset="-124958.3">20732 15240 1467 0,'0'0'19'0,"0"0"90"0,0 0-30 15,0 0-63 1,0 0-13-16,0 0 40 0,-3 62-14 16,3-32-9-16,0 2-3 15,0 8-5-15,0 14-1 16,-4 4 0-16,-5 10-3 16,2 7 0-16,5-3-4 15,2-6-1-15,0-8-2 16,0-8-1-16,0-10 1 15,0-13-1-15,0-13 0 16,-5-5 0-16,-5-4-2 16,-11-5-17-16,-10 0-30 0,2-2-146 15</inkml:trace>
  <inkml:trace contextRef="#ctx0" brushRef="#br0" timeOffset="-123970.39">20320 15368 686 0,'0'0'264'15,"0"0"47"-15,0 0-138 16,0 0-90-16,0 0-9 16,0 0-19-16,0-8-11 15,0 8-7-15,0-4-6 16,0 4-11-16,0 0-5 0,4-4-5 15,9-2-2 1,10 2-4-16,3 4-2 0,6 0 0 16,1 0 0-16,5 0 0 15,-7 0 0-15,-2 14 1 16,-9 4-1-16,-7-4-2 16,-3 2 0-16,-6 2 0 15,-4-4 0-15,0 4 2 16,-18 0 0-16,-16-2-1 15,-5 4 1-15,-4-6-1 16,5-2 0-16,7-6-1 16,11-3 0-16,9-2 1 0,6-1-1 15,5 0 0-15,0 0 0 16,0 0 1-16,0 0-1 16,7 0-1-16,7 0 0 15,3 0 0-15,1 0 0 16,9 0 1-16,6 4 0 15,5 18 0-15,4 1 0 16,1 3-1-16,-7-2 1 16,-5 2-1-16,-13 0 1 15,-12-8 0-15,-6 0-2 16,-6-4 2-16,-31 2 0 16,-11-2 3-16,-12-8 0 15,0-2 0-15,2-4 1 16,6 0-1-16,10 0-1 15,7 0-1-15,12 0-1 0,10 0 0 16,6 0 0-16,7-4-19 16,0 0-48-16,0-6-378 15</inkml:trace>
  <inkml:trace contextRef="#ctx0" brushRef="#br0" timeOffset="-121639.11">7321 13752 1176 0,'0'0'10'0,"0"0"0"15,0 0 0-15,0 0 88 16,0 0-74-16,0 0-17 16,0 0 35-16,0 0 4 15,58 4-42-15,-49-4-4 16,-5 4-118-16,-4-2-944 15</inkml:trace>
  <inkml:trace contextRef="#ctx0" brushRef="#br0" timeOffset="-120605.42">15888 14472 925 0,'0'0'153'15,"0"0"97"-15,0 0-81 16,0 0-99-16,0 0-16 15,0 0 2-15,-69-18-18 16,69 18-5-16,0 0-10 16,0 0-4-16,0 0-2 15,0 0-5-15,31 0-3 16,16 0 2-16,21 0-4 16,17 0-4-16,9 0-1 15,6 1-1-15,-3 20-1 0,-9 1 0 16,-18 4 0-16,-18 4-5 15,-13-6-24-15,-17-6-31 16,-11-14-112-16,-8-4-1043 16</inkml:trace>
  <inkml:trace contextRef="#ctx0" brushRef="#br0" timeOffset="-120241.6">16657 14213 1598 0,'0'0'26'0,"0"0"40"0,0 0 20 15,0 0-67-15,0 0-15 16,0 0-1-16,8 8 16 16,17 12-5-16,8 2-4 15,9 0-1-15,12 2-4 16,15-1-3-16,9 0 0 15,3 5-2-15,-8 3 0 16,-17-5 0-16,-21-2 0 16,-14-6-2-16,-19 2-3 15,-2 2-6-15,-20 6 1 16,-28-6 5-16,-7 4 5 16,-9-4-1-16,4-4 1 15,6-4 1-15,9-6-1 16,16 2-2-16,16-8-8 0,11 0-19 15,2 0-30-15,6-2-111 16,30 0-475-16</inkml:trace>
  <inkml:trace contextRef="#ctx0" brushRef="#br0" timeOffset="-119755.4">17731 14185 1489 0,'0'0'47'16,"0"0"86"-16,0 0-47 15,0 0-51-15,0 0-13 16,0 0-4-16,-18-26-7 15,26 20-4-15,19 4-4 16,8 2-2-16,11 0 0 16,-7 0-1-16,4 0 1 15,-5 8-1-15,-9 10 0 16,-14 0-1-16,-11 6-1 16,-4 6 0-16,-4 0 2 15,-21-4 0-15,-3 6 2 16,-1-5-1-16,0 0-1 15,0 0 1-15,-2 0 0 0,2 4-1 16,-2-3 1-16,0 2-1 16,6-4 1-16,7-2-1 15,9 2 0-15,9-2-2 16,0-4 2-16,4-2 0 16,23-8 0-16,11-2 0 15,11-6-1-15,0-2-15 16,-4 0-25-16,-7-18-87 15,-18-20-1488-15</inkml:trace>
  <inkml:trace contextRef="#ctx0" brushRef="#br0" timeOffset="-119289.68">17441 13962 1598 0,'0'0'9'16,"0"0"101"-16,0 0-50 16,0 0-31-16,0 0-17 15,0 0-9-15,-18-20-2 16,23 57-1-16,12 5 10 16,1-1-2-16,-5 6-3 15,-3-7-1-15,-10 0-3 16,0 0 0-16,-10 2-1 15,-18 2 1-15,-9 5 0 0,4 5-1 16,6 0 1-16,10 0-1 16,15-2-1-16,2-4 1 15,13-2 0-15,32-10 0 16,13-5 0-16,13-8 1 16,2-9 0-16,3-6 0 15,2-3-1-15,0-5 2 16,0 0-2-16,0 0 1 15,2 0-1-15,0 0 0 16,3-6 0-16,-1 2-2 16,1 0-2-16,-1-5-2 15,-2 5 0-15,1-4-3 16,-8-3-3-16,-9 0-6 0,-8-3-16 16,-15-6-17-16,-15-4-53 15,-16-16-674-15</inkml:trace>
  <inkml:trace contextRef="#ctx0" brushRef="#br0" timeOffset="-118814.96">17590 13659 1585 0,'0'0'9'0,"0"0"100"16,0 0-63-16,0 0-44 16,0 0 1-16,0 0 2 15,154 0 0-15,-67 17 2 16,11 5 0-16,11 0-2 16,9 2 0-16,0 4-2 15,2-6-2-15,-8 2-1 16,-10-6 0-16,-17 0 0 15,-27-4 0-15,-22-6 0 16,-18 4 0-16,-14-2-2 16,-2 6 0-16,-2 9 2 0,0 7 0 15,2 8 1 1,3 6-1-16,-1 6 0 0,3 0 0 16,-7 4 1-16,0-2-1 15,0-4 0-15,-26 2 0 16,-13 1 1-16,-7-2 7 15,-6 6-1-15,1-9-4 16,6 2-3-16,10-10 1 16,12 0-1-16,6-13-11 15,8-5-19-15,0-8-56 16,2-14-230-16</inkml:trace>
  <inkml:trace contextRef="#ctx0" brushRef="#br0" timeOffset="-118474.04">18180 13910 1545 0,'0'0'17'16,"0"0"95"-16,0 0-29 15,0 0-60-15,0 0-17 16,0 0-2-16,0 29 3 0,5 14 11 16,-2 12-4-16,-3 9-6 15,0-2-5-15,0 4 0 16,0-2-2-16,-16 0 0 16,-5-3 0-16,0-3 0 15,-4-12-1-15,0-6 0 16,3-8 0-16,2-8 0 15,6-4 0-15,4-6-14 16,3-2-20-16,7-8-63 16,0-4-209-16</inkml:trace>
  <inkml:trace contextRef="#ctx0" brushRef="#br0" timeOffset="-118192.45">18629 14069 1113 0,'0'0'422'0,"0"0"-406"15,0 0 126-15,0 0-78 16,0 0-39-16,0 0 1 16,31-47-7-16,-31 47-13 15,-16 22-4-15,-18 17 1 16,-8 13 3-16,0 6-3 15,-1 8-1-15,4 8-1 16,3 7 0-16,3-1 0 16,6-4-2-16,2 0 1 15,3 0-2-15,2-4-25 16,-5-9-65-16,-6-15-552 0</inkml:trace>
  <inkml:trace contextRef="#ctx0" brushRef="#br0" timeOffset="-112812.98">9150 13654 778 0,'0'0'172'16,"0"0"128"-16,0 0-160 15,0 0-55-15,0 0-49 16,0 0-13-16,0 0 17 15,11-27 9-15,-8 27-4 16,-3 5-16-16,0 27-4 16,-5 24 6-16,-21 20 7 15,-5 8-20-15,4 4-7 16,9-4-4-16,13-11-2 16,5-9-2-16,0-20-1 15,0-14 0-15,9-12-2 0,11-16 3 16,18-2 7-16,20-22 8 15,17-22-10-15,8-14-7 16,0 0 0-16,-4-6-1 16,-9 7 0-16,-7 7 0 15,-13 4-16-15,-17 12-23 16,-14 2-87-16</inkml:trace>
  <inkml:trace contextRef="#ctx0" brushRef="#br0" timeOffset="-112061">8408 14233 1172 0,'0'0'47'16,"0"0"45"-1,0 0 110-15,0 0-119 0,121-120-34 16,-97 98-7 0,-6 6-3-16,0 2-7 0,-5-3-7 15,-1 10-8 1,-6 0 0-16,-2 6-4 0,-4-3-2 15,0 4-5-15,0 0-6 16,0 26 1-16,0 16 4 16,0 8-3-16,0 6 2 15,5 2-3-15,6-4 1 16,4-4-1-16,2-6-1 16,0-4 1-16,-3-8 0 15,-1-7-1-15,-5-5 0 0,4-8 0 16,-1-2 0-1,5-2 0-15,6-8 0 0,11 0-3 16,14 0 1-16,13 0-8 16,18 0-7-16,15 0-14 15,15-6-28-15,3 4-71 16,3-4-382-16</inkml:trace>
  <inkml:trace contextRef="#ctx0" brushRef="#br0" timeOffset="-111256.6">11398 15105 1034 0,'0'0'118'0,"0"0"87"16,0 0-23-16,0 0-95 15,0 0-40-15,0 0 18 16,34-18-12-16,-66 24-39 16,-16 20-8-16,-12 9 3 15,-8-2 1-15,4 6-7 0,3-7 0 16,9-6-2-16,9-4 0 15,16-4-1-15,14 2 0 16,11 0 0-16,2 2-3 16,24-2 3-16,27-8 0 15,19-8 3-15,14-4 0 16,9 0-2-16,13-20-1 16,2 0 0-16,2-2-7 15,-6 0-4-15,-6 4-14 16,-9 4-20-16,-6 2-13 15,-10 2-255-15</inkml:trace>
  <inkml:trace contextRef="#ctx0" brushRef="#br0" timeOffset="-110712.65">20259 15334 1017 0,'0'0'13'15,"121"52"55"-15,-68-24-18 16,-8-10-46-16,-10-4-4 16,-6-2-62-16,-6-8-433 15</inkml:trace>
  <inkml:trace contextRef="#ctx0" brushRef="#br0" timeOffset="-110418.66">18971 13415 224 0,'0'0'140'16,"-164"-84"-140"-1,65 54-80-15</inkml:trace>
  <inkml:trace contextRef="#ctx0" brushRef="#br0" timeOffset="-110142.11">17773 16820 194 0,'212'90'401'0,"10"-18"-66"16,21-10-106-16,15-13-135 15,12-9-60-15,-2-8-17 16,-17-14-17-16,-21-18-40 15</inkml:trace>
  <inkml:trace contextRef="#ctx0" brushRef="#br0" timeOffset="-100432.02">27899 13327 1686 0,'0'0'2'0,"0"0"-1"16,0-124 29-16,0 101-15 0,0 14-5 15,0 4 6-15,0 5-8 16,-16 0-6-16,-17 6-2 16,-20 30-3-16,-14 18 3 15,-9 18 1-15,5 7-1 16,9 5 0-16,17-2 0 15,16-7 0-15,16-7-1 16,13-10 1-16,15-6 0 16,37-8 0-16,25-8 1 15,24-12-1-15,12-16 2 16,12-8-1-16,0-5 1 16,0-30-1-16,-10-13 1 0,-14-6-1 15,-21-10 6 1,-29-2-2-16,-28-9 1 0,-23-5 3 15,-27 2-1 1,-37 2-6-16,-19 14-2 0,-11 14 0 16,-4 13-1-16,9 20 0 15,2 15-2-15,12 4-12 16,9 32-19-16,14 18-66 16,4 8-237-16</inkml:trace>
  <inkml:trace contextRef="#ctx0" brushRef="#br0" timeOffset="-99823.58">27815 14177 1238 0,'0'0'43'16,"0"0"110"-16,0 0-51 15,0 0-30-15,0 0-34 16,0 0-3-16,84-100 7 15,-77 94 2-15,-5 6-10 16,-2 0-15-16,0 0-7 16,0 6-6-16,0 32-6 0,0 18 5 15,-2 12 1-15,-5 2-3 16,1 3-1-16,2 3-1 16,1 0-1-16,0 0 0 15,1-2 0-15,-6-4 0 16,-1-4 0-16,-5-3 0 15,1-5 0-15,-1-4 0 16,6-6 0-16,1-4-2 16,7-4-1-16,-2-4-8 15,2-12-12-15,0-6-27 16,-2-18-196-16</inkml:trace>
  <inkml:trace contextRef="#ctx0" brushRef="#br0" timeOffset="-98855.04">27860 15414 1523 0,'0'0'28'0,"0"0"56"15,0 0-8-15,0 0-54 16,-32-128-13-16,21 110 1 15,-2 4-3-15,-3 5 4 16,-11 9 4-16,-13 0-5 16,-20 39-6-16,-11 11-1 15,-8 16 5-15,6-2-2 16,11 6-1-16,10-6-2 16,17 1 1-16,12-1-2 15,17 2-1-15,6 2 0 0,16 2-1 16,28-1 0-16,16-7 0 15,15-10 1-15,15-12 1 16,11-16 1-16,5-16-2 16,8-8 0-16,-3-12 0 15,-4-30 2-15,-9-16 0 16,-13-16-1-16,-20-17 0 16,-19-7 0-16,-21-4-2 15,-19 4 1-15,-6 9-1 16,-26 21 1-16,-21 14-1 15,-13 14-1-15,-7 18-4 16,-2 8-12-16,-1 14-39 0,11 0-212 16</inkml:trace>
  <inkml:trace contextRef="#ctx0" brushRef="#br0" timeOffset="-98040.11">28051 13593 674 0,'0'0'387'16,"0"0"-170"-16,0 0-61 16,0 0-96-16,0 0-21 15,0 0 10-15,-25-4-10 0,25 4-12 16,0-2-4 0,-2 2-2-16,2 0-9 0,0 0-2 15,-4 0 1 1,-5 0 2-16,-11 0-5 0,-5 0-8 15,-4 9-1-15,0 10 1 16,4 3-1-16,8-1 1 16,3-3 0-16,8 0-1 15,4-4 0-15,2-4 0 16,0-1 1-16,0-2-2 16,8-3 2-16,15 0 0 15,6-4 0-15,8 0 2 16,6 0-1-16,-1-2 0 15,-2-8 0-15,-11 0 0 16,-11 2 0-16,-11 4 1 16,-5-2 1-16,-2 4 6 15,0-2-3-15,-2-2-6 0,-21 3-3 16,-6 0-12-16,-8 3-40 16,-1 0-77-16,0 3-355 15</inkml:trace>
  <inkml:trace contextRef="#ctx0" brushRef="#br0" timeOffset="-97262.97">27761 15552 1065 0,'0'0'310'0,"0"0"-72"15,0 0-128-15,0 0-84 16,0 0-15-16,0 0 1 0,0 27 13 16,0-8-10-1,0 2-2-15,7 1 3 0,-2-2-9 16,-3 0-5-16,-2-2-1 16,0 2 0-16,0 4-1 15,-16 4-6-15,-11 2-29 16,-7 2-79-16,-5-6-1098 15</inkml:trace>
  <inkml:trace contextRef="#ctx0" brushRef="#br0" timeOffset="-95431.77">29805 13569 994 0,'0'0'31'16,"52"-116"237"-1,-15 60-60-15,3 8-110 0,-5 11-40 16,-14 18 5-16,-11 13-9 16,-10 6-17-16,0 0-25 15,0 44-12-15,0 26 0 16,-17 26 2-16,-5 14 0 16,-1 3-2-16,-2 1 1 15,2 4-1-15,-4 1 1 16,-7 3-1-16,-2 2 0 15,0 3 0-15,5 3 0 16,6-12 0-16,10-9 0 0,15-19 0 16,0-18-1-16,5-24 1 15,15-16 0-15,-3-18-1 16,2-14-30-16,-4-10-52 16,-8-40-162-16</inkml:trace>
  <inkml:trace contextRef="#ctx0" brushRef="#br0" timeOffset="-94628.91">30087 13294 1030 0,'0'0'139'0,"0"0"-2"0,0 0 45 16,0 0-108-16,0 0-50 16,0 0-6-16,56-25-4 15,2 13 12-15,13 6 0 16,10 2-6-16,5 0-2 16,3 4 0-16,-6 0-6 15,-8 0-7-15,-19 10-2 16,-15 6-2-16,-19 6-1 15,-16 6-2-15,-6 12 1 16,0 10 1-16,-4 4 1 16,-14 6 1-16,0 4-2 15,3 3 1-15,-3 5 1 16,-3 4-2-16,2 10 2 16,-1 5 1-16,-3 9 2 15,4 6-2-15,0 0 0 16,4-2 0-16,1-4-3 15,6-9 1-15,-1-3-1 0,2-10 1 16,-4-15-1-16,2-5 0 16,-5-12 1-16,1-8-1 15,3-10-2-15,-2-10-4 16,1-6-14-16,-5-6-13 16,-3-2 5-16,-10-4-2 15,-7 0 5-15,-5 0 22 16,-3 0 3-16,-1-4 3 15,-1 4 1-15,3 0 5 16,3 0-3-16,7 0 0 0,2 0-2 16,1 0-3-1,-3 0 1-15,-2 0-2 0,-7 0-1 16,-10 0-12-16,-4 0-12 16,0 4 23-16,8 6 2 15,9-2 4-15,16-4 3 16,13-4-1-16,10 6-6 15,2-4-35-15,31-2-132 16</inkml:trace>
  <inkml:trace contextRef="#ctx0" brushRef="#br0" timeOffset="-94262.48">29949 14073 1553 0,'0'0'7'0,"0"0"40"15,0 0 54-15,0 0-68 16,0 0-17-16,0 0 13 16,0-12-5-16,12 12-8 0,0 0-4 15,9 0-6-15,6 0-2 16,13 0-2-16,13 0-1 16,23 4 0-16,17 6-1 15,21-1-1 1,9 8-14-16,-1-5-33 0,-12-6-111 15</inkml:trace>
  <inkml:trace contextRef="#ctx0" brushRef="#br0" timeOffset="-93778.38">30580 13738 1328 0,'0'0'64'15,"0"0"66"-15,0 0-2 16,0 0-92-16,0 0-24 15,0 0 3-15,0 0 2 16,-18-11-10-16,18 11-2 16,11 9 4-16,21 7 12 15,14-2-4-15,16-6-2 16,19-6-6-16,12-2-8 16,3 0 0-16,-5 0-1 15,-10 0-27-15,-16-8-72 0,-15-12-223 16</inkml:trace>
  <inkml:trace contextRef="#ctx0" brushRef="#br0" timeOffset="-93465.66">31190 13527 1551 0,'0'0'18'15,"0"0"60"-15,0 0-15 16,0 0-55-16,0 0-7 15,0 0 1-15,9 2 10 16,16 10 8-16,10 8-5 16,15 6-7-16,12-2-3 0,9 6-4 15,-2 2-1-15,-5 4 0 16,-14-1-3-16,-19-1-19 16,-14-6-5-16,-14-6 5 15,-3-2 14-15,-18 0 5 16,-19-4 1-16,-13 4 2 15,-4-8 2-15,10 4-2 16,7-6 0-16,5 0-4 16,12-8-124-16,0-2-796 15</inkml:trace>
  <inkml:trace contextRef="#ctx0" brushRef="#br0" timeOffset="-92732.19">29310 13411 1258 0,'0'0'92'0,"0"0"81"0,0 0-59 15,0 0-76-15,0 0-5 16,0 0 1-16,15 0-11 15,-15 0-2-15,0 0-7 16,0 0-14-16,-15 18-2 16,-5 8 2-16,-5 6 1 15,8-2-1-15,5 4 0 16,8-3-1-16,4 5 0 16,0 0 0-16,22-3 0 15,14 0 1-15,11-5 0 16,6-10 0-16,3-8 1 15,4-10-1-15,-2 0 0 16,4-14 2-16,-4-14-1 16,-2-10-1-16,-10-7 1 0,-12-2-1 15,-18-4 2-15,-16 1-1 16,0 2 1-16,-31 6-2 16,-14 6 0-16,-6 10 2 15,-5 9-1-15,2 16 0 16,3 1-1-16,7 6 0 15,4 28 0-15,9 8-9 16,8 6-34-16,14 4-61 16,7-6-262-16</inkml:trace>
  <inkml:trace contextRef="#ctx0" brushRef="#br0" timeOffset="-92213.78">29332 14526 1517 0,'0'0'26'16,"0"0"-10"-16,0 0 104 15,0 0-78-15,0 0-5 16,0 0-10-16,24-40-10 15,-5 13 1-15,0-2-7 16,1-4 0-16,3-3-8 16,2-4 0-16,2-2-3 15,-6 8 0-15,-5 10 1 16,-12 14-1-16,-4 10 0 16,0 0 1-16,-2 22-1 15,-20 20 0-15,-9 16 0 0,-3 4 0 16,3 1 1-16,4-3-1 15,5-4 0-15,2-6-2 16,4-2-6-16,10-8-5 16,6-8-24-16,0-10-57 15,39-16-459-15</inkml:trace>
  <inkml:trace contextRef="#ctx0" brushRef="#br0" timeOffset="-91468.22">32003 13481 1470 0,'0'0'80'16,"0"0"68"-16,0 0-72 16,0 0-61-16,0 0-15 15,0 0 1-15,-17 94 8 16,-1-36 0-16,0 0 2 15,-2 1-8-15,-2-7-2 16,-1 0 1-16,-4-2-2 16,-1-6 1-16,-1-8-1 15,2-4 1-15,7-9-1 16,11-5 0-16,9-4 0 16,0-5-1-16,13 8 0 0,28-1 1 15,18-4 2-15,15 4-1 16,9-8 1-16,5-4-2 15,-1-4 0-15,-2 0-4 16,-4 0-17-16,-8-4-22 16,-6-22-86-16,-7-8-383 15</inkml:trace>
  <inkml:trace contextRef="#ctx0" brushRef="#br0" timeOffset="-90994.21">32111 13337 1575 0,'0'0'7'0,"0"0"92"15,0 0-47-15,162-6-32 16,-91 6 8-16,10 6-8 15,10 8-4-15,7 2-7 16,6-2-4-16,6 4-4 16,2 0-1-16,-12-2 0 15,-13 0 0-15,-16-2-7 16,-13 0-4-16,-2-2-2 16,2-2-2-16,4 2-3 15,-9-2-8-15,-8 2 2 16,-20-4 14-16,-17 4 4 15,-8 4-2-15,0-2-6 0,-16 14 14 16,-17 5 19-16,-5 10-1 16,-6 6 1-16,-1 7-9 15,1 4-5-15,-6 2-2 16,4 3-1-16,1-1 2 16,3-6-1-16,-1 0-1 15,3-8-1-15,-6-6-1 16,1 0 0-16,5-8-2 15,5-5-12-15,6-4-59 16,10-13-185-16</inkml:trace>
  <inkml:trace contextRef="#ctx0" brushRef="#br0" timeOffset="-90671.8">32618 13547 692 0,'0'0'790'16,"0"0"-713"-16,0 0 50 16,0 0-72-16,0 0-42 0,0 0-8 15,-8-10-2-15,8 10-1 16,0 6-2-16,0 26 1 15,-16 12 4-15,-6 10 8 16,-9 3-3-16,-8-3-5 16,-3 0-1-16,5-2-4 15,-1-6 0-15,4-3 0 16,-2-1 0-16,-4-6-31 16,3-4-77-16,3-16-481 15</inkml:trace>
  <inkml:trace contextRef="#ctx0" brushRef="#br0" timeOffset="-90309.86">32128 13810 1671 0,'0'0'22'0,"0"0"53"16,0 0-28-16,0 0-30 16,0 0-4-16,0 0-7 15,49-60 1-15,-29 36-1 16,0-6 1-16,3 6-2 0,-4-7-3 16,4 9 0-1,-3 4-1-15,-7 6-1 0,-3 6 0 16,-10 6 0-16,0 0 0 15,2 0-2-15,-2 21-2 16,2 12 4-16,-2 7 0 16,0 10 0-16,-4-3 0 15,-15 3 0-15,-1 2-16 16,5 0-11-16,6-8-57 16,6-14-532-16</inkml:trace>
  <inkml:trace contextRef="#ctx0" brushRef="#br0" timeOffset="-87136.86">30484 14668 437 0,'0'0'538'16,"0"0"-307"-16,0 0 3 15,0 0-136-15,0 0-37 16,0 0 12-16,0 0-34 16,-56-12-6-16,54 10-11 15,2 2-10-15,0 0-4 16,0 0-2-16,0 0-3 15,0 0-1-15,0 0 1 0,0 0 0 16,0 0 1-16,0 0 1 16,0 0 2-16,15 0 1 15,16 0 2-15,14 0-1 16,16 8-5-16,10 2-3 16,5 0 0-16,1 0-2 15,-2 0 0-15,-11 2-8 16,-6 0-18-16,-14-2-30 15,-17-10-157-15</inkml:trace>
  <inkml:trace contextRef="#ctx0" brushRef="#br0" timeOffset="-86791.46">30927 14498 1640 0,'0'0'7'0,"0"0"42"16,0 0-2-16,0 0-43 15,0 0-4-15,0 0 18 16,52 48 9-16,-17-24-11 16,9-2-3-16,8 2-6 15,-1-2-3-15,-4-2-3 16,-18-4-1-16,-11-6 0 15,-12 4-1-15,-6 0-6 16,0 4-2-16,-10 6 4 16,-29 11 0-16,-14-5 3 0,-3 2 0 15,1-6-5 1,10-4 4-16,14-4-4 0,15-2-12 16,16-8-50-16,0-4-214 15</inkml:trace>
  <inkml:trace contextRef="#ctx0" brushRef="#br0" timeOffset="-86159.25">31805 14586 766 0,'0'0'320'15,"0"0"-122"-15,0 0-24 16,0 0-106-16,0 0-43 16,0 0 4-16,-2-6-2 15,-5 8 7-15,-4 16-1 16,-4 8 3-16,-5 8-4 15,-3 10-11-15,0 4-7 16,2-2 1-16,0 3-10 16,4-9-1-16,1-4-2 15,-2-2-1-15,5-6 0 16,2-6 0-16,4-4 0 16,5 4-1-16,2-4 0 0,11 8 0 15,33-4 0-15,23 2 8 16,18-2 0-16,11 1-7 15,4-5 0-15,-1 0-1 16,-2-4 1-16,-5-2-2 16,-3-2 1-16,-9-6 0 15,-4-4-2-15,-9 0 1 16,-5 0-3-16,-6 0-4 16,0-4-11-16,-6-14-23 15,2 0-50-15,-10-5-182 0</inkml:trace>
  <inkml:trace contextRef="#ctx0" brushRef="#br0" timeOffset="-85689.6">32034 14614 291 0,'0'0'1288'0,"0"0"-1283"16,0 0 115-16,0 0-82 15,0 0-25-15,0 0 11 16,-2-50-19-16,16 50 5 16,8 0-6-16,9 0-2 15,12 0 1-15,10 10 2 0,17 8 2 16,16-4-3-16,7 2-2 15,8-2-2-15,-5 0 1 16,-3-6-1 0,-8 2 0-16,-12-4 0 0,-23-2 0 15,-17-2 0-15,-22 2 0 16,-11-2-1-16,0 6-5 16,-4 6-1-16,-21 8 7 15,-4 9 0-15,0 9 0 16,2 6 1-16,1 2-1 15,4 2-1-15,-1 4 1 16,3-2 0-16,2-6 1 16,2-2-1-16,-1-3 0 15,-3-5-1-15,-12-9-30 0,-5-6-101 16,-3-21-1127-16</inkml:trace>
  <inkml:trace contextRef="#ctx0" brushRef="#br0" timeOffset="-84712.18">32066 14772 562 0,'0'0'574'15,"0"0"-335"-15,0 0-28 16,0 0-120-16,0 0-54 15,0 0 5-15,-9-56-19 16,7 56-5-16,-2 0-8 0,-10 0-7 16,-8 0-2-1,-9 10-1-15,-6 16 0 0,4-2 0 16,4 2 0 0,5 2 0-16,8 1-1 0,5-1 0 15,7-2 0-15,1-2 1 16,3-2-1-16,0-2 1 15,0-4 0-15,10-4 0 16,5-2-3-16,5-6 1 16,5-4 1-16,4 0 1 15,0 0 1-15,2-8-1 16,-5-14 1-16,-1-6-1 16,-3-4 1-16,-4-2-1 15,-9 6 2-15,-5 2-2 16,-4 13 1-16,0 3-1 0,-4 6 0 15,-23 4-5-15,-4 0-12 16,-4 0-5-16,8 9-24 16,6 7-41-16,17-2-116 15,4-8-656-15</inkml:trace>
  <inkml:trace contextRef="#ctx0" brushRef="#br0" timeOffset="-84447.34">32518 14739 1719 0,'0'0'24'16,"0"0"9"-16,0 0 25 16,0 0-50-16,0 0-7 15,0 0-1-15,-105 77 1 16,67-38-1-16,3 1 1 15,-1-2-1-15,3 2 0 16,8-2 0-16,10-6-3 16,6 2-5-16,9-6-16 15,0-8-29-15,0-8-91 16,9-8-734-16</inkml:trace>
  <inkml:trace contextRef="#ctx0" brushRef="#br0" timeOffset="-84098.66">32749 14748 1350 0,'0'0'67'16,"0"0"13"-16,0 0 79 0,0 0-115 15,0 0-25 1,0 0 9-16,3-4-3 0,-3 4-8 16,0 0-8-16,0 0-3 15,0 14 0-15,-11 8 0 16,-18 10 2-16,-11 7 0 16,-7-3 1-16,-6 0-2 15,4-6-2-15,9-6-4 16,1-2 0-16,11 0-1 15,8-8 0-15,1 2 0 16,7-6-3-16,1 4-16 16,-1-6-39-16,3-8-167 15</inkml:trace>
  <inkml:trace contextRef="#ctx0" brushRef="#br0" timeOffset="-83251.23">32583 13924 823 0,'0'0'216'16,"0"0"26"-16,0 0-131 15,0 0-61-15,0 0-27 16,0 0 19-16,-52 18 9 16,50-18 16-16,2 0-9 15,0 0-17-15,0 0-8 16,0 0-11-16,0 0-1 15,18 0 1-15,16-8-12 16,10-8-8-16,5 2 2 16,9 0-2-16,2-2 1 15,7-2 0-15,4-2-1 16,1 0-1-16,-5-2 0 16,-11-4-2-16,-14 0 1 15,-11 6-2-15,-11 2-16 16,-9 8-9-16,-2 3-7 0,-5 2-49 15,-2 5-59-15,-2 0-384 16</inkml:trace>
  <inkml:trace contextRef="#ctx0" brushRef="#br0" timeOffset="-78289.93">23742 16561 1613 0,'0'0'70'15,"0"0"-32"-15,0 0 12 16,0 0-19-16,0 0-27 16,0 0-2-16,0 0-2 0,0 0 3 15,-9 22-2-15,-7 18 2 16,1 10 1-16,5-1-3 15,10-9-1-15,0-8 1 16,0-6-1-16,0-12 0 16,14-10-1-16,6-4 1 15,9-16 2-15,9-20 0 16,2-6-1-16,-2-3-1 16,-7-3 1-16,-6 4-1 15,-5 8 1-15,-7 8-1 16,-6 12 1-16,-5 10 4 15,-2 6 4-15,0 0-1 16,0 0-5-16,0 4-3 0,0 28 0 16,0 8 1-16,-7 8-1 15,3-6 0-15,4-2 0 16,0 1-6-16,0-15-12 16,13-8-22-16,16-10-55 15,2-8-166-15</inkml:trace>
  <inkml:trace contextRef="#ctx0" brushRef="#br0" timeOffset="-77914.09">24249 16543 1719 0,'0'0'4'16,"0"0"4"-16,0 0 31 15,0 0-33-15,-15 144-1 16,22-109-2-16,-3-12 2 16,-4 0-3-16,0-11 2 15,0-8 1-15,0-4-4 16,2 0 0-16,6 0 0 16,7-8-1-16,5-19 0 15,7 0-1-15,2-4-1 16,-1 9 2-16,-7 12-1 15,-8 2 1-15,-8 8 0 16,-3 0-2-16,0 8 2 16,0 16 2-16,3 11 1 0,-1-8-2 15,2 8 0-15,6-7-1 16,-1 2-2-16,3-8-15 16,1-4-25-16,1-12-48 15,1-6-208-15</inkml:trace>
  <inkml:trace contextRef="#ctx0" brushRef="#br0" timeOffset="-77232.78">24927 16699 862 0,'0'0'878'0,"0"0"-854"0,0 0 39 15,0 0-43-15,0 0-18 16,0 0-1-16,0-30 1 15,0 26-1-15,0 4-1 16,-24 0 8-16,-17 12-6 16,-9 20-2-16,-6 17 0 15,8 1 0-15,17 2-1 16,18-6 1-16,13-6-2 16,0-6-3-16,13-14-3 15,23-8 1-15,9-12 0 16,9 0 6-16,8-26-1 15,-2-18-2-15,-5-6 0 16,-8-12-1-16,-5-6 3 16,-3-7 2-16,-11-5-1 0,-1 2-1 15,-11 8 2-15,-12 12 0 16,-4 8 12-16,0 19 8 16,0 5-4-16,-2 16-1 15,-4 2-4-15,-2 8-4 16,-3 0-7-16,-2 30 0 15,-9 25-1-15,-1 11 1 16,6 6-1-16,1-6 1 16,10-2 0-16,6-2 0 15,0-9 0-15,2-7 0 16,11-10-1-16,3-10-3 16,-3-8 2-16,1-6 0 15,1-6-1-15,3-6 1 0,9 0 0 16,2-6 2-16,4-16 0 15,-6-8-1-15,-10 8 1 16,-5 4 0-16,-10 8 0 16,-2 6 1-16,0 4 4 15,0 0 2-15,-2 8-6 16,-14 24-1-16,-4 12 0 16,4 14 0-16,8-4-2 15,8 0 2-15,0-6-1 16,24-3-5-16,16-17-2 0,4-10-7 15,4-10-3 1,-4-8-9-16,-1-8-57 16,-8-24-382-16</inkml:trace>
  <inkml:trace contextRef="#ctx0" brushRef="#br0" timeOffset="-77059.83">25614 16411 1796 0,'0'0'65'16,"0"0"-60"-16,0 0 29 15,0 0-34-15,0 0-10 16,0 0-12-16,0 0-40 16,52 48-365-16</inkml:trace>
  <inkml:trace contextRef="#ctx0" brushRef="#br0" timeOffset="-76574.61">25758 17084 232 0,'0'0'1585'15,"0"0"-1585"-15,0 0 24 16,0 0-7-16,0 0-17 15,145-26 0-15,-91-2 0 16,-12-4-1-16,-9-6 1 16,-10-8 1-16,-5-8 0 15,-10-4 5-15,-8-4 1 0,0-1-2 16,-14 13 0-16,-15 16 1 16,1 12 2-16,2 12-1 15,1 6-5-15,9 4 1 16,5 0-2-16,7 0-1 15,4 4-1-15,0 18 0 16,0 0 0-16,24 6-2 16,8 4-2-16,7 2-2 15,9-6-1-15,-2 3 2 16,1-9-6-16,-7 0 5 16,-9-2 0-16,-6 0 3 15,-6-2 2-15,-7 4 1 16,-10-2 0-16,-2 6 1 0,0 4 3 15,-6 2 6-15,-15 0 1 16,3 4-5-16,5-1-2 16,7 1-3-16,6-4 0 15,0-2-12-15,8-2-16 16,15-10-115-16</inkml:trace>
  <inkml:trace contextRef="#ctx0" brushRef="#br0" timeOffset="-76229.29">26799 16804 1856 0,'0'0'13'0,"0"0"29"0,0 0-14 16,0 0-25-16,0 0-3 15,0 0-5-15,-11-24-21 16,4 42-43-16,-11 6-198 16</inkml:trace>
  <inkml:trace contextRef="#ctx0" brushRef="#br0" timeOffset="-76091.72">26801 17191 1881 0,'0'0'17'16,"0"0"-12"-16,0 0 23 16,0 0-28-16,0 0-31 15,0 0-100-15</inkml:trace>
  <inkml:trace contextRef="#ctx0" brushRef="#br0" timeOffset="-74797.42">27770 16860 1735 0,'0'0'20'16,"0"0"7"-16,0 0 19 16,0 0-40-16,0 0-6 15,0 0 0-15,0 0 0 16,-9 80 1-16,5-48 1 0,-5 0 2 16,2-6-1-16,1-8-1 15,3-4-2-15,1-6 1 16,2-8-1-16,0 0 0 15,0 0-2-15,14-8-1 16,17-20 3-16,11-12-1 16,5-4-2-16,1 0-7 15,4 4 2-15,-3 8 3 16,-9 6 5-16,-6 16-1 16,-14 2 1-16,-9 8 1 15,-3 0 0-15,0 0 3 16,-2 18 3-16,1 4 1 15,-1 0-6-15,-4 4-1 16,-2 2 0-16,0-2 0 16,0 0-1-16,0 2 0 0,-13-2 0 15,-3 0-10-15,8-6-11 16,1 1-32-16,7-12-100 16,0 0-372-16</inkml:trace>
  <inkml:trace contextRef="#ctx0" brushRef="#br0" timeOffset="-74330.92">28643 16812 1706 0,'0'0'33'0,"0"0"-8"0,0 0 31 15,0 0-45-15,0 0-11 16,0 0 1-16,-68 0-1 15,36 26 1-15,-5 2 4 16,2-2 2-16,4 0-2 16,8-2-1-16,9-2-3 15,7-4-1-15,7 0 0 16,0-2-1-16,0-2 1 16,7-4-1-16,13-6-2 15,7-4 0-15,6 0-2 16,5-4 5-16,0-20 0 15,0-2-1-15,-4-10 1 16,-9-4-1-16,-4-4 0 0,-7 4-2 16,-10 4 2-16,-4 5 1 15,0 17 0-15,-16 5 0 16,-20 9 3-16,-8 0-3 16,-5 0 0-16,5 14 3 15,9 4 2-15,14 0-4 16,14 0-1-16,7 4 0 15,9-8-1-15,29-2-1 16,11-2-7-16,11-10 1 16,1 0-7-16,-1 0-29 15,-12 0-116-15</inkml:trace>
  <inkml:trace contextRef="#ctx0" brushRef="#br0" timeOffset="-73581.63">29111 16870 1764 0,'0'0'3'16,"0"0"39"-16,0 0-18 16,0 0-23-16,0 0 0 15,0 0 3-15,74-72 3 16,-74 64 7-16,0 8 2 15,-27 0-9-15,-13 0-7 0,-7 8 0 16,-2 20 0-16,3-2 0 16,6 4-1-16,9-6 1 15,12-2 0-15,9 0-1 16,10-8 1-16,0 2-2 16,0-6-3-16,26 0 0 15,10-6 0-15,8-4-2 16,6 0 3-16,-4 0-1 15,3-6-1-15,-5-20-2 16,-1 0 5-16,-7-10 0 16,-5-8 2-16,0-10 1 15,-8-9 0-15,-2-9-2 16,0-16-5-16,-6 2-6 0,-1 2-6 16,-10 21 19-16,-2 27 4 15,-2 22 27 1,0 14-12-16,-13 32-12 0,-14 21-5 15,-2 19 0-15,7 4 1 16,1-4 0-16,6 0 1 16,1-1-2-16,8-5-1 15,4-8 0-15,2-4-1 16,0-10 0-16,0-12-1 16,12-2 1-16,5-12 0 15,8-4-2-15,6-4-3 16,8-6-1-16,4-4 3 15,2 0 0-15,-6-14 3 16,-5-8-1-16,-7 0 1 16,-9-6 0-16,-7-2 0 15,-5 2 0-15,-6-2 2 16,0 12 2-16,0 8 8 0,-11 2-3 16,-11 8-5-16,-7 0-2 15,-2 22-1-15,3 10 0 16,1 8-1-16,13 0 0 15,14-4 0-15,0 4-1 16,27-9-3-16,24-8-16 16,7-10-2-16,9-8-24 15,0-5-77-15,1 0-805 16</inkml:trace>
  <inkml:trace contextRef="#ctx0" brushRef="#br0" timeOffset="-73164.91">30150 16882 1806 0,'0'0'22'0,"0"0"-13"16,0 0 35-16,0 0-37 16,0 0-7-16,0 0 0 15,-98-30-1-15,88 30 1 16,-1 8 0-16,3-2 0 15,1 6-1-15,2-2 1 0,5 2-2 16,0 2-2 0,0-4-2-16,8 6 0 0,11 2 1 15,4-4 0-15,-1 4 1 16,-5 0 3-16,2 0 1 16,-9 0 0-16,0 0 0 15,-8-1 0-15,-2 1 0 16,0 4 2-16,0-4-1 15,-14 6 4-15,-7-2 0 16,-14 0 0-16,0-4-2 16,-5 0-1-16,0-10-2 15,2 2 0-15,4-10 0 16,7 0-4-16,10 0-6 16,11 0-11-16,6-22-42 0,13-6-156 15</inkml:trace>
  <inkml:trace contextRef="#ctx0" brushRef="#br0" timeOffset="-72929.75">30591 16856 1837 0,'0'0'5'0,"0"0"18"16,0 0 2-16,0 0-25 0,0 0 1 16,0 0-1-16,151 10-1 15,-106 2-3-15,-7-6-9 16,-7 2-20 0,-6 2-60-16</inkml:trace>
  <inkml:trace contextRef="#ctx0" brushRef="#br0" timeOffset="-72763.81">30582 17056 1321 0,'0'0'498'0,"0"0"-497"16,0 0 31-16,0 0-22 0,0 0-10 15,133 0-5-15,-75 0-18 16,-4 0-98-16</inkml:trace>
  <inkml:trace contextRef="#ctx0" brushRef="#br0" timeOffset="-72263.84">31299 16663 1725 0,'0'0'22'15,"0"0"11"-15,0 0 37 16,0 0-44-16,0 0-17 15,0 0 1-15,0-34-3 16,27 32-5-16,16 2-2 0,10 0 0 16,5 0 0-1,-2 0-1-15,-5 14-2 0,-11 4-1 16,-13 6 1-16,-14 2-3 16,-13 9 0-16,0 1 4 15,-34 4 2-15,-7-8 1 16,-9 4 1-16,2-4 3 15,3-2 1-15,5 0 0 16,6-6-1-16,8-2-2 16,7-4 0-16,6 4-2 15,9-4 0-15,4-4-1 16,0 7 0-16,0-7 0 16,13 4 0-16,20 0-1 15,15-4-3-15,16 0-12 16,14-6-15-16,9-4-34 0,-2-4-347 15</inkml:trace>
  <inkml:trace contextRef="#ctx0" brushRef="#br0" timeOffset="-71924.02">32267 16804 1786 0,'0'0'2'15,"0"0"40"-15,0 0-11 16,0 0-30-16,0 0 0 16,0 0-1-16,-19-14 0 15,9 18 1-15,-13 18 6 16,-4 10 6-16,-2 8-5 0,0-4-3 16,4-2-3-16,4-6-2 15,1 2 1-15,2-2-1 16,6-2 0-16,4 1 0 15,8 0 0-15,0-4 0 16,0 3 0-16,22-2-1 16,16-2 1-16,8-6-1 15,10-6-2-15,2-2-8 16,-2-8-8-16,-2 0-11 16,-10 0-49-16,-6-16-329 15</inkml:trace>
  <inkml:trace contextRef="#ctx0" brushRef="#br0" timeOffset="-71716.42">32132 17012 1639 0,'0'0'108'0,"0"0"-88"16,0 0 50-16,0 0-51 15,0 0-17-15,0 0 0 16,85-48-2-16,-49 44 0 15,5 2 0-15,3 2 0 16,5 0 0-16,-3 0-13 0,-6 0-23 16,-11-8-89-1</inkml:trace>
  <inkml:trace contextRef="#ctx0" brushRef="#br0" timeOffset="-71514.78">32327 16758 1729 0,'0'0'13'0,"0"0"10"16,0 0 34-16,0 0-48 15,0 0-8-15,154-40 5 16,-108 40-3-16,3 0-2 16,2 0-1-16,0 0 0 15,-3 8-1-15,-6 10-31 16,-15-4-102-16</inkml:trace>
  <inkml:trace contextRef="#ctx0" brushRef="#br0" timeOffset="-68520.81">7898 17548 1125 0,'0'0'23'16,"0"0"-12"-16,0 0 53 15,0 0-43-15,0 0-7 16,0 0 44-16,0 0 45 16,3 10-14-16,5-24-15 15,1 0-22-15,-3 1-28 0,4 0-4 16,-4-1 6-16,-1-4-5 15,-5 5-5-15,0-5-11 16,0 8-1-16,0 6 6 16,-13 4 2-16,-10 0-11 15,-8 18-1-15,-7 18-2 16,0 14 2-16,2 7 1 16,7-3-1-16,10-10-1 15,9-8 1-15,8-8 0 16,2-10 0-16,0-2-1 15,16-16-1-15,6 0 1 16,5 0 1-16,2-22 4 0,2-10 3 16,0-6-4-16,0-4-2 15,0-10 0 1,-2-6 0-16,-2-9-1 0,-4-1 0 16,-8-8 0-16,-3 14 0 15,-8 8 2-15,-4 20-2 16,0 16 1-16,0 8 2 15,0 10 0-15,0 0 9 16,0 0-8-16,0 0-4 16,0 0-1-16,0 32 0 15,0 12 0-15,0 10 1 16,0 4 0-16,0-6 0 16,0-2 0-16,0-1 0 0,0-8 0 15,0 8 0 1,0-5 0-16,0 0 1 0,2-2-1 15,9-2-1-15,1-6 1 16,1-10 0-16,-3-12 0 16,-2-3-1-16,1-9 1 15,-1 0-1-15,8 0 0 16,2-13 1-16,4-13 0 16,3-10 0-16,2 0 0 15,-6-4-3-15,0 4-2 16,-5 6 1-16,-8 10 0 15,-6 12 4-15,-2 8-1 16,0 0 1-16,0 0 0 0,0 4 2 16,0 18-2-16,0 2 0 15,3 6 0-15,3-4 0 16,6-6 0-16,1-4-2 16,3-10-7-16,-1 2-20 15,1-8-15-15,3 0-25 16,4-8-72-16,-3-20-283 15</inkml:trace>
  <inkml:trace contextRef="#ctx0" brushRef="#br0" timeOffset="-68354.19">8450 17169 1640 0,'0'0'18'0,"0"0"-8"0,0 0 28 16,0 0-36-16,0 0-2 15,0 0-8-15,18 44-15 16,-18-22-94-16,0 2-1144 16</inkml:trace>
  <inkml:trace contextRef="#ctx0" brushRef="#br0" timeOffset="-67621.28">8600 17696 1714 0,'0'0'26'16,"0"0"-26"-16,0 0 3 15,0 0 11-15,0 0-14 16,0 0 3-16,29-14-1 16,-13 0-1-16,-1-8 1 15,-1-4-1-15,-3 0 0 16,-3-2 0-16,-6 6 1 15,0 0-1-15,-2 8 0 16,0 0 0-16,0 6 0 16,0 3 1-16,-6 1 0 15,0 0 9-15,-5 4-6 16,-1 0-3-16,3 0-2 16,3 0 0-16,4 8 0 0,2 10 0 15,0-4-1-15,6 3 0 16,21 1 1-16,6-8 0 15,5-2 0-15,0 6 0 16,2-6 0-16,-4 6 0 16,-3-4 0-16,-4 6 1 15,-4 2-1-15,-6 4 0 16,-2-4 0-16,-9 0 0 16,-4 0 0-16,-1 0 0 15,-3-4 0-15,0 4 0 16,0 0 2-16,0 0-1 15,0-2-1-15,0-2 0 16,0-4 0-16,11 3 0 16,18-8-1-16,7-5 1 0,8 0-2 15,8-14-1-15,-6-11 1 16,-1-4-2-16,-7-1-3 16,-7 2 0-16,-6-4 4 15,-8 2 0-15,-8 4-1 16,-6 4 0-16,-3 12 4 15,0 0 2-15,-5 10 3 16,-13 0 11-16,-5 0-13 16,2 18-1-16,0 10-2 15,3 2 0-15,10 2 0 16,3-6-1-16,5-2 1 16,0-4-1-16,19-6-2 15,6-4-10-15,4-2-7 0,-2 2-16 16,2-2-31-16,0 1-81 15,0-4-251-15</inkml:trace>
  <inkml:trace contextRef="#ctx0" brushRef="#br0" timeOffset="-67318">9898 17714 1805 0,'0'0'7'0,"0"0"5"0,0 0 13 16,0 0-25-16,0 0-6 16,0 0 6-16,-31-14 2 15,20 14 0-15,-9 0 10 16,-11 14-12-16,-5 20 0 16,-3 2-2-16,5-4 1 15,7-6-1-15,11-3 0 16,14-9 0-16,2 4-5 15,8-9-4-15,23 0 2 16,11-5-1-16,5-4 4 16,4 0-2-16,0 0-13 15,1-4-7-15,-4-10-42 16,-3-4-130-16</inkml:trace>
  <inkml:trace contextRef="#ctx0" brushRef="#br0" timeOffset="-67090.13">10233 17413 1777 0,'0'0'7'0,"0"0"27"16,0 0-15-16,0 0-18 16,0 0-1-16,-2 127 0 15,8-65 1-15,-1 6-1 16,-5 2 1-16,0-2-1 15,0-6-6-15,-16-3-14 0,-4-15-16 16,0-8-24 0,-2-14-55-16,4-10-76 0,3-12-173 15</inkml:trace>
  <inkml:trace contextRef="#ctx0" brushRef="#br0" timeOffset="-66743.77">10089 17915 868 0,'0'0'492'0,"0"0"-336"0,0 0-44 16,0 0-54-16,0 0-36 15,0 0-7-15,37-54 6 16,-8 54-5-16,5 13-11 16,-1 1-2-16,2-1-2 15,-1-3-1-15,-3-6 0 16,-2 0 0-16,2-4 1 16,3 0-1-16,3-8 0 15,2-15 0-15,-4 0-2 0,-1-8-3 16,-10 9-2-16,-9 4 7 15,-6 8 0-15,-6 6 1 16,-3 4 2-16,0 0 11 16,-16 10-2-16,-9 12-12 15,-4 8 0-15,6-2 0 16,2-6 0-16,10 1 0 16,6 3-1-16,5-4 0 15,0-4-2-15,27 4-2 16,9-2-16-16,11-8-24 15,4-2-69-15,0-10-659 16</inkml:trace>
  <inkml:trace contextRef="#ctx0" brushRef="#br0" timeOffset="-66310.51">11033 17829 1713 0,'0'0'30'15,"0"0"-4"-15,0 0 16 16,0 0-37-16,0 0-4 16,0 0-1-16,-29-35 1 15,9 35 13-15,-9 14-13 16,-4 16-1-16,-4 6-1 16,11 1 1-16,6-1-2 0,9-14-3 15,9-4-1-15,2-10-3 16,0-4-2-16,9-4-2 15,20 0 5-15,13-14 6 16,9-16 1-16,5-10 1 16,-3-1-8-16,-6-3-9 15,-7 4 4-15,-9-10 9 16,-6 0 4-16,-5-6 0 16,-11 14 0-16,-9 8 2 15,0 16 8-15,0 18 20 16,-11 0-4-16,-7 8-24 15,-5 24-2-15,6 12 1 0,3 14 3 16,12-4-2 0,2 0-1-16,7-2-1 0,29-6-2 15,12-9-40-15,15-15-106 16,11-6-1100-16</inkml:trace>
  <inkml:trace contextRef="#ctx0" brushRef="#br0" timeOffset="-65779.33">11830 18005 1461 0,'0'0'24'16,"0"0"-17"-16,0 0 87 16,0 0-63-16,0 0 14 15,0 0 21-15,77-54-21 16,-77 54-14-16,0 4-15 15,0 18-14-15,0 6-1 16,-6-2 0-16,0-4 0 0,4-4-1 16,2-4 0-16,0-6 0 15,0 0 0-15,0-6 0 16,0 2-4-16,8-4-5 16,21 0-7-16,12-14-2 15,10-12-7-15,7-6-68 16,2 2-116-16,-2-2-302 15,-8 6-279-15,-13 12 790 16,-14 6 349-16,-13 6 9 16,-5 2 11-16,-5 0-153 15,0 6-98-15,0 12-71 16,0 4-29-16,0 0-10 16,0 8-8-16,0-2-5 0,0-2-85 15,4 2-198-15</inkml:trace>
  <inkml:trace contextRef="#ctx0" brushRef="#br0" timeOffset="-65303.7">12755 17874 1744 0,'0'0'35'0,"0"0"-32"15,0 0 39-15,0 0-34 0,0 0-8 16,0 0 0-16,-69-32 0 16,42 56 0-16,-8 11 0 15,1 5 0-15,8 4 0 16,10-4 0-16,13-4-2 16,3-8 0-16,0-10-11 15,12-10-3-15,13-1-4 16,6-7 3-16,7-7 13 15,4-19 2-15,5-10 2 16,-3 4-1-16,-4-4 1 16,-7-2-1-16,-8 6 0 15,-9 4 1-15,-7 2 0 16,-9 7 2-16,0 7 10 16,-3 6 4-16,-21 6 5 15,-7 0-10-15,-3 0-7 0,3 14 1 16,6 9-2-16,4-1 0 15,7 0 0-15,7-2-3 16,7 2 0-16,0-4-1 16,13-2-1-16,18-6 1 15,12-6-7-15,4-4-1 16,2 0-8-16,-3 0-40 16,-3 0-246-16</inkml:trace>
  <inkml:trace contextRef="#ctx0" brushRef="#br0" timeOffset="-64525.06">13376 17973 812 0,'0'0'893'0,"0"0"-888"16,0 0 19-16,0 0 8 15,0 0-30-15,0 0-2 16,43-68 1-16,-36 51 0 16,-3-1 2-16,-4 9 2 15,0 0 4-15,0 4 3 16,-17 5 8-16,-22 0-11 0,-9 1-8 15,-6 21-1-15,0 9 1 16,12-3 1-16,13 2-1 16,11-2 1-16,14-6-2 15,4 0-1-15,0-4 1 16,16-10-6-16,13-4-3 16,9-4-1-16,6-8 5 15,9-14 2-15,3-10-3 16,2-4 2-16,-9-2-4 15,-6-4 5-15,-10-11 2 0,-10 3 1 16,-10-8 1-16,-9-4 3 16,-4 8 5-1,0 10-7-15,0 22 8 0,-7 13 14 16,-9 9-5-16,-3 9-15 16,-4 27-3-16,5 16-1 15,5 10 1-15,7-2-1 16,6 6 0-16,0-8 0 15,17-5-1-15,16-11-3 16,6-6 3-16,5-10-7 16,-4-14-3-16,3-10 5 15,-5-2-5-15,-3-6 4 16,3-12 3-16,-5-12-1 16,-4 4-1-16,-6-2 2 15,-7 6 4-15,-12-1 0 16,-4 10 2-16,0 0 5 15,-6 8 7-15,-15 5-1 0,-6 0-9 16,-4 0 0-16,-4 26 1 16,-1 6 2-16,7 4-1 15,11 12-3-15,16-6-3 16,2-2-1-16,16-2 0 16,21-10-12-16,8-6-5 15,8-12-11-15,1-10-23 16,-3 0-115-16</inkml:trace>
  <inkml:trace contextRef="#ctx0" brushRef="#br0" timeOffset="-64069.26">14457 17870 1808 0,'0'0'11'15,"0"0"17"-15,0 0-1 16,0 0-26-16,0 0-1 16,0 0 0-16,-91-18-1 15,80 18 0-15,2 9 1 16,1 0 0-16,0-5 0 0,6 9 0 16,0-8 0-1,2 4-3-15,0-4 0 16,0 8-1-16,0-3 2 0,8 2 0 15,6 2 2-15,1 4-2 16,8-4 1-16,4-2-10 16,6-2-1-16,5-10-14 15,-3 4 4-15,-8-4 0 16,-9 0 7-16,-13 4 14 16,-5 0 1-16,0 6 15 15,-27 8 6-15,-13 4-6 16,-9 10-1-16,-4-6-2 15,1 8-2-15,5-10-4 16,3-2-1-16,11 0 0 16,8-12-3-16,10-2-2 0,7-3-5 15,4-5-28-15,4 0-119 16</inkml:trace>
  <inkml:trace contextRef="#ctx0" brushRef="#br0" timeOffset="-63742.22">14974 17736 1655 0,'0'0'127'15,"0"0"-125"-15,0 0 5 16,0 0 17-16,0 0-22 16,0 0 2-16,127 18 0 15,-65-6-2-15,1-10-2 16,-7 2-2-16,-11 0-6 15,-14-4-14-15,-14 0-69 16,-17 4-258-16</inkml:trace>
  <inkml:trace contextRef="#ctx0" brushRef="#br0" timeOffset="-63573.49">14990 17945 1536 0,'0'0'145'16,"0"0"-109"-16,0 0 28 15,0 0-33-15,0 0-22 16,0 0-2-16,89-4 0 16,-36 0-5-16,12-4-2 15,5 4 0-15,3-6-30 16,-7 1-120-16</inkml:trace>
  <inkml:trace contextRef="#ctx0" brushRef="#br0" timeOffset="-63208.3">15952 17660 1739 0,'0'0'15'0,"0"0"25"0,0 0 5 16,0 0-38-16,0 0 4 16,0 0 4-16,23 102-10 15,-23-58-3-15,0-2 1 16,-14 2-3-16,-5 1 2 16,0-9-2-16,4 0 1 15,4 0-1-15,6-6-1 16,3-2 1-16,2-6 0 15,0-6 0-15,13-10 0 16,18-6-3-16,10 0-8 16,7 0 0-16,4-22-15 15,-3-2-50-15,-9-2-168 16</inkml:trace>
  <inkml:trace contextRef="#ctx0" brushRef="#br0" timeOffset="-62989.17">15846 17955 1683 0,'0'0'109'0,"0"0"-103"16,0 0 38-16,0 0-30 16,0 0-14-16,0 0 0 15,123-44 0-15,-66 30 0 16,-1 0 0-16,-5-3-8 15,-2 3-12-15,-11 4-17 16,-11-2-64-16,-12 2-328 0</inkml:trace>
  <inkml:trace contextRef="#ctx0" brushRef="#br0" timeOffset="-62757.32">16042 17656 1748 0,'0'0'19'16,"0"0"28"-16,0 0-10 16,0 0-27-16,0 0-6 15,0 0 1-15,-29-90 2 16,51 86-5-16,14 0-1 16,12 0-1-16,18 2 1 0,5-6-1 15,14-6-2 1,-2-3-13-16,-4-2-21 0,-19-2-79 15</inkml:trace>
  <inkml:trace contextRef="#ctx0" brushRef="#br0" timeOffset="-58744.54">11020 5799 1394 0,'0'0'8'15,"0"0"22"-15,0 0 71 16,0 0-31-16,0 0-27 16,0 0-21-16,0 0-17 15,-31-46-3-15,14 70-2 16,-14 16 0-16,-11 18 7 15,-9 10 3-15,0 5-9 16,4 3 1-16,7-4-1 16,13 0 0-16,9-6-1 15,14-8 0-15,4-4 0 16,2-7 0-16,27-11 0 0,6-12-1 16,13-14 1-16,10-10 3 15,6 0 0-15,11-34 7 16,4-14-7-16,-4-12-1 15,-5-13 0-15,-11-11 0 16,-14-6-2-16,-11-2 0 16,-14-5-3-16,-18 7 0 15,-2 18 1-15,-6 12 2 16,-21 20 2-16,-10 17 0 16,-7 22 0-16,-12 1-2 0,-6 22-3 15,0 18-1 1,6 4-8-16,10 2-24 0,10-2-39 15,7 4-44-15,4-7-182 16,7-14-868-16</inkml:trace>
  <inkml:trace contextRef="#ctx0" brushRef="#br0" timeOffset="-58491.79">10727 5903 1500 0,'0'0'22'0,"0"0"37"16,0 0 37-16,0 0-78 0,0 0-18 15,0 0 0-15,-15-10-5 16,35 18 5-16,18 12 0 16,18 8 3-16,24-2 3 15,18 1 1-15,11 0-1 16,5-2-4-16,1-4-1 15,1-3-1-15,-2-9-78 16,-12-9-209-16</inkml:trace>
  <inkml:trace contextRef="#ctx0" brushRef="#br0" timeOffset="-58143.37">12461 5412 1545 0,'0'0'0'0,"0"0"0"15,0 0 1-15,0 0 2 16,-118 102 1-16,77-34 17 0,6 7-9 16,4 5 1-16,4 6 7 15,3 8-12-15,2 6-3 16,1 5-4-16,4-3 0 16,-1-2-1-16,7-10-1 15,4-9-60-15,7-19-84 16,3-22-372-16</inkml:trace>
  <inkml:trace contextRef="#ctx0" brushRef="#br0" timeOffset="-57625.95">12610 5823 1604 0,'0'0'6'16,"0"0"-6"-16,0 0 0 0,0 0 9 16,49 138 12-16,-28-70-1 15,-6 3-7-15,-3 3-6 16,-6-8-4 0,-2-6 0-16,3-15-2 0,-5-13 0 15,2-14-1-15,-2-10 2 16,2-2-2-16,-4-5 1 15,4-1 1-15,5 0 7 16,11-7 45-16,6-24-44 16,12-11-7-16,4-12-2 15,0-6 0-15,1-6 0 16,1-5 0-16,-6 8-1 16,-4 0 0-16,-5 13 0 15,-7 14 0-15,-4 10-1 0,-7 12-18 16,-2 8-41-1,-2 6-111-15,-7 0-1179 0</inkml:trace>
  <inkml:trace contextRef="#ctx0" brushRef="#br0" timeOffset="-57343.58">13301 5913 1109 0,'0'0'555'16,"0"0"-548"-16,0 0 9 16,0 0 15-16,0 0-27 15,125 44 3-15,-56-30 2 16,0-6-4-16,-4 2-4 15,0-4 0-15,-5-6-1 16,-3 0-6-16,-6 0-47 16,-11-14-54-16,-13-18-283 15</inkml:trace>
  <inkml:trace contextRef="#ctx0" brushRef="#br0" timeOffset="-57119.79">13796 5654 1101 0,'0'0'12'0,"0"0"61"15,0 0 22-15,-63 137-43 16,45-91-20-16,-3 6-22 16,-4 0 1-16,0 0-3 15,0-2-4-15,4-3-4 16,0-9 4-16,3-4-4 15,10 0 0-15,5-8-93 16,3-6-542-16</inkml:trace>
  <inkml:trace contextRef="#ctx0" brushRef="#br0" timeOffset="-56512.96">14415 5709 1021 0,'0'0'178'0,"0"0"13"16,0 0-1-16,0 0-114 15,0 0-54-15,0 0-14 16,16 26 0-16,-16 12 19 16,0 6-15-16,-12 8-7 15,-5-2-2-15,-1 1-1 16,0-5-1-16,-2-6-1 15,2-4 2-15,5-8-2 16,-1 0 1-16,8-6-1 16,-1-2 0-16,3-2 0 15,4-2 0-15,0 2 0 16,0 0 0-16,15 2-1 16,24-4-1-16,7-2-18 0,12-10-14 15,4-4-24-15,-4 0-41 16,-11-18-103-16,-11-16-1129 15</inkml:trace>
  <inkml:trace contextRef="#ctx0" brushRef="#br0" timeOffset="-56262.6">14369 5959 1514 0,'0'0'29'0,"0"0"33"0,0 0 33 16,0 0-76 0,0 0-19-16,0 0 0 0,-21-10-2 15,28 10 2-15,22 0 2 16,13 4 5-16,16 0-3 16,12-4-2-16,-4 0-2 15,-10 0-9-15,-12 0-56 16,-17-4-105-16,-14-15-467 15</inkml:trace>
  <inkml:trace contextRef="#ctx0" brushRef="#br0" timeOffset="-56027.26">14351 5673 1439 0,'0'0'31'0,"0"0"-29"0,0 0 67 16,0 0-60-16,0 0-5 16,0 0 17-16,70 44 20 15,-31-40-14-15,1 2-22 16,2-2-3-16,3-2-1 16,6 4-1-16,7-2-14 15,6 0-70-15,6-4-158 16,-3 0-640-16</inkml:trace>
  <inkml:trace contextRef="#ctx0" brushRef="#br0" timeOffset="-55731.95">15097 5275 1540 0,'0'0'19'15,"0"0"-17"-15,0 0 72 16,109 141-29-16,-65-57-21 16,6 16-7-16,-4 13-2 0,-5 3-9 15,-8 4-3-15,-18 1-2 16,-15-1-1-16,0-8 0 15,-37-5-15-15,-28-15-64 16,-20-18-150-16</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0T17:55:26.302"/>
    </inkml:context>
    <inkml:brush xml:id="br0">
      <inkml:brushProperty name="width" value="0.05" units="cm"/>
      <inkml:brushProperty name="height" value="0.05" units="cm"/>
    </inkml:brush>
  </inkml:definitions>
  <inkml:trace contextRef="#ctx0" brushRef="#br0">1 0 1921,'0'0'0,"0"0"-240,0 0-977,0 0 753</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09T17:16:50.554"/>
    </inkml:context>
    <inkml:brush xml:id="br0">
      <inkml:brushProperty name="width" value="0.05292" units="cm"/>
      <inkml:brushProperty name="height" value="0.05292" units="cm"/>
      <inkml:brushProperty name="color" value="#FF0000"/>
    </inkml:brush>
  </inkml:definitions>
  <inkml:trace contextRef="#ctx0" brushRef="#br0">26337 2226 357 0,'0'0'415'16,"0"0"-202"-16,0 0-128 0,0 0 7 15,0 0-19 1,0 0-10-16,0 0 8 0,131 68-6 16,-108-62-1-16,-5-4 0 15,-7-2-42-15,-7 0-6 16,-4 0 13-16,0 0 19 16,0 0-4-16,0 0-13 15,0-2-18-15,0-12-7 16,0-1-1-16,0 6 4 15,0-4-3-15,0 8-4 16,0 0-2-16,-8 5-5 16,-10 0 5-16,-4 0 0 15,-1 5-2-15,3 11 1 16,9-5-2-16,3 2 2 16,5-8 0-16,3 0-1 15,0-5-1-15,0 0 3 0,0 0-1 16,0 0 0-16,11 0 2 15,23 0 0-15,17 0 4 16,9-5-3-16,-11-4-1 16,-18-4-1-16,-15 3 2 15,-16-1 3-15,0 3 0 16,0-4-1-16,-23 3-3 16,-6-1-1-16,-2 6 0 15,2 4-1-15,5 0 1 16,4 0-1-16,2 3-2 15,-5 17-23-15,2 7-57 16,0 6-175-16</inkml:trace>
  <inkml:trace contextRef="#ctx0" brushRef="#br0" timeOffset="1179.33">24341 3788 276 0,'0'0'74'0,"0"0"-53"15,0 0 203-15,0 0-218 16,0 0-6-16,0 0-19 16,-80 64 12-16,80-62 14 0,0 0 6 15,0-2 121-15,0 2 52 16,0 4-62-16,7-2-15 16,3 0-24-16,2 0-14 15,3 2 2-15,1-4 4 16,-1 2-21-16,-3-4 6 15,-1 0-16-15,-5 0-4 16,1 0 2-16,0-12-25 16,-2 0-8-16,-3 2 3 15,-2 2-4-15,0 4 2 16,0 0-1-16,0 0 11 16,-14 4-17-16,-8 0-5 0,-2 0 0 15,-1 0-1-15,7 0 1 16,5 0 0-16,8 0-1 15,5 0-1-15,-2 0 0 16,2 2 1-16,0 0-1 16,0 2-2-16,0-2 4 15,0 0 0-15,0 2-1 16,9-2-1-16,5 0 2 16,-1-2-1-16,-2 0 1 15,-2 0 2-15,-4 0 0 16,-3-6 0-16,-2 4 0 15,0 2-1-15,0 0 3 16,-21 0-4-16,-14 0-2 0,-7 8-2 16,1 8-1-1,8-2-2-15,18 0-11 0,15 10-44 16,13 4-91-16,36 6-306 16</inkml:trace>
  <inkml:trace contextRef="#ctx0" brushRef="#br0" timeOffset="2258.71">25172 6625 29 0,'0'0'262'0,"0"0"-12"0,0 0-80 16,0 0 9-16,0 0-21 15,0 0 10-15,29 24-3 16,-29-24-21-16,0 0-56 15,0 0-36-15,0 2-17 16,0-2-5-16,0 4-10 16,-11 6-6-16,-11 6-8 15,-7 5 0-15,7-3-4 16,6-4-1-16,12-6-1 16,4-5-2-16,0 4 2 0,0-6 0 15,15-1 2 1,9 0 0-16,5 0 0 0,5 0-2 15,-3 0 1-15,-2-10-1 16,-7 1-1-16,-9-1 1 16,-8 3 2-16,-5-1-1 15,0-2 8-15,-2 0 13 16,-14-2-6-16,0 0-7 16,-1 2-4-16,-3-2-3 15,3 2-2-15,-2 2 0 0,6 2 0 16,-3 4-2-1,3 2-13-15,-7 0-26 0,0 4-79 16,2 18-201 0</inkml:trace>
  <inkml:trace contextRef="#ctx0" brushRef="#br0" timeOffset="3135.89">28103 6599 1301 0,'0'0'122'0,"0"0"-32"15,0 0 32-15,0 0-77 16,-137-10-28-16,99 18-6 16,5 6 2-16,2-4-8 15,4 2-1-15,5-2 1 16,4 4-3-16,4-2 0 16,8-2 1-16,2 4-3 15,4-5 0-15,0 2 2 0,0-3 7 16,0 0-3-1,10-6-2-15,11 1 5 0,1-3-1 16,0 0-3 0,-4 0 1-16,-3 0-2 0,-5 0 0 15,-4-3 9-15,-4-7 5 16,-2 4-7-16,0 0 3 16,0-1-4-16,0 2-6 15,0 3-3-15,0 0-1 16,0-6-4-16,-13 0-10 15,-3 0-11-15,-2-2-31 16,3 4-62-16,9-6-625 16</inkml:trace>
  <inkml:trace contextRef="#ctx0" brushRef="#br0" timeOffset="4659.84">28760 3864 321 0,'0'0'934'0,"0"0"-883"16,0 0 106-16,0 0-48 16,0 0-95-16,0 0-10 15,17-12 3-15,-17 10 4 16,0 2-3-16,0-2 17 16,0 2 12-16,0-2-5 15,0 2-5-15,0 0-13 16,0-2-1-16,0 2-3 0,0-2-8 15,0 2-2-15,-2-4 0 16,-5 4 0-16,1-2 0 16,-1 2 0-16,-5 0 0 15,2 0-1-15,-6 0-2 16,-2 10 3-16,2 10-2 16,3 4-2-16,3 0 3 15,2-2-1-15,4-2 2 16,4-2 0-16,0-2 0 15,0 0-1-15,0-6 1 16,0 0-1-16,6-6 1 16,8-2-3-16,7-2 3 15,7 0 4-15,8 0-1 16,2-14-2-16,-5-2 0 16,-8-4-1-16,-10-4 2 0,-5 0 0 15,-10-2 0 1,0-4 0-16,0 2 14 0,-12 3-5 15,-3 4-7-15,-4 5-2 16,4 2 0-16,-1 6-2 16,3-1 0-16,-1 8 0 15,-5 1-2-15,-1 0 2 16,-5 0 0-16,4 0-1 16,6 1 1-16,1 9-2 15,8-2 0-15,-1 5 0 16,3 1 0-16,2-4-2 15,0 2 2-15,2-2 1 16,0 0 0-16,0-2-2 16,0 2 0-16,0-4-1 0,0-2-2 15,0 2-1-15,4-6-3 16,-2 0 10-16,5 0 0 16,1 0 6-16,2-10-3 15,-1-4-2-15,-5 6 1 16,-4 4-1-16,0 0 0 15,0 4-1-15,0-2 5 16,0 2-5-16,0 0-6 16,-13 0-12-16,-10 0-27 15,-10 22-52-15,0 8-273 16</inkml:trace>
  <inkml:trace contextRef="#ctx0" brushRef="#br0" timeOffset="23901.99">25163 6561 364 0,'0'0'359'15,"0"0"-8"-15,0 0-119 0,0 0-124 16,0 0-52-16,0 0-24 16,0 0-9-16,2-16 11 15,-2 16 7-15,3 0-16 16,-3 0-14-16,0 0-9 16,0 0 0-16,0 0-2 15,0 0 4-15,0 0 1 16,0 0-3-16,0 0 0 15,0 0 2-15,0 0 24 16,0-2 8-16,0-4-1 16,0-6-17-16,-3 2-16 0,-1 0 3 15,-2 6 3-15,-1 2 2 16,4 2 0-16,1 0-8 16,2 0-2-16,-2 0-1 15,2 0-1-15,-5 0 1 16,3 2-1-16,-2 14 1 15,0 2 0-15,1 2 0 16,3 2 0-16,-2 2 1 16,2-2-1-16,0 6 0 15,0-4-2-15,0-2-3 16,11-4-3-16,7 1-1 16,4-10 2-16,0 1 0 0,3-6 8 15,0-4 2 1,-1 0 0-16,-2 0 0 0,1 0-2 15,-3-14 1 1,-5 0 1-16,-1-6-1 0,-3-8 1 16,-5 2-2-16,-1-4 2 15,-5 4-2-15,0 2 2 16,0 4 0-16,0 4 3 16,-5 2-4-16,-8 6 1 15,-3 2-2-15,-4 4-4 16,-8 2-4-16,-6 0-3 15,-2 0-7-15,5 8-3 16,4 8-15-16,10 0-22 16,3 0-67-16,7-2-455 15</inkml:trace>
  <inkml:trace contextRef="#ctx0" brushRef="#br0" timeOffset="26426.99">28376 9647 686 0,'0'0'450'0,"0"0"-215"15,0 0-68-15,0 0-71 0,0 0-55 16,0 0 8-16,-49-40-16 15,49 34-14-15,0-6-7 16,0-4 1-16,3 0 0 16,21-8-8-16,10 2-4 15,8 0 5-15,-3 9-4 16,0 5-1-16,-12 8-1 16,-8 0 0-16,-5 11-3 15,-3 11 1-15,-5 2 0 16,-6 0 0-16,0-2-1 15,0-4-2-15,-8-4-2 16,-13 0 6-16,-5-8 1 16,-6-2 3-16,1-2-2 0,2-2 2 15,5 0-1-15,6 0 3 16,10-16 3-16,1 2 0 16,7-6-4-16,0-2-1 15,0-4 3-15,0 6-1 16,9 6-4-16,2 3-1 15,-3 11 1-15,4 0-1 16,-1 0-3-16,0 13 1 16,2 11 1-16,-4 2-2 15,-3 4 2-15,0-6 0 16,-6-6-2-16,0-2-4 16,0-8-3-16,0-6 2 15,-2-2 8-15,-12 0 0 16,1 0 8-16,-5-10-2 0,2-14 0 15,3 4-1-15,2 4-3 16,4 2 1-16,5 4-1 16,2 8-2-16,0 2 0 15,0 0-7-15,9 8-38 16,22 20-78-16,7 12-908 16</inkml:trace>
  <inkml:trace contextRef="#ctx0" brushRef="#br0" timeOffset="27160.75">30156 11498 1641 0,'0'0'12'16,"0"0"38"-16,0 0 20 15,0 0-52-15,0 0-8 16,0 0 4-16,-60-84-2 16,60 78-2-16,0 2-6 0,0-2-1 15,0 4-1 1,6 2-2-16,6 0 0 0,1 0-1 16,8 0 0-16,-1 12-1 15,-3 6 2-15,-3-2-2 16,-5-6-2-16,-7 2-4 15,-2-8-1-15,0 0 1 16,0-2 8-16,-20-2 1 16,-9 0 5-16,-5 0-1 15,7 0-1-15,8 0 5 16,5 0 0-16,8-8 1 16,6-8-4-16,0-6 1 15,0-2-2-15,6 2-3 0,8-2-1 16,-5 13 0-1,-3 6 0-15,-6 5-1 0,0 0 0 16,0 0-3-16,-4 26-25 16,-30 7-30-16,-15 2-299 15</inkml:trace>
  <inkml:trace contextRef="#ctx0" brushRef="#br0" timeOffset="27882.99">27590 11323 1250 0,'0'0'190'0,"0"0"-128"15,0 0 66-15,0 0-72 16,0 0-42-16,0 0-11 15,0 0 19-15,58-68 13 16,-37 54-12-16,2 2-3 16,2 6-5-16,-3 4-4 0,-2 2-5 15,-6 0-4-15,-6 14-2 16,-6 8 3-16,-2 8-1 16,0-3-1-16,-8-4 1 15,-17 1 1-15,-2-9 2 16,2-5-2-16,0-6 3 15,2-4 0-15,-2 0-1 16,-4-7 2-16,0-12-2 16,2-8-1-16,1 8 2 15,10 4-1-15,6 4 2 16,2 4-2-16,8 5-1 16,0 2-3-16,0 0-1 15,0 0-2-15,0 0-1 16,2 0-2-16,17 6-1 15,5 15-5-15,14 1-26 16,2 1-51-16,-2-2-1298 0</inkml:trace>
  <inkml:trace contextRef="#ctx0" brushRef="#br0" timeOffset="28775.49">29243 13172 790 0,'0'0'720'0,"0"0"-680"16,0 0 62-16,0 0-16 15,0 0-62-15,0 0-14 16,3-18 5-16,3 18-4 15,3-4-6-15,7-4-1 16,11 2 2-16,6-4-1 16,9 0-3-16,4 8 1 15,-1 2 2-15,-5 0-1 16,-9 6-2-16,-10 14-1 16,-8 2-1-16,-11-2 0 15,-2-2 0-15,0-6 2 16,-15-2 3-16,-14-3 1 15,-11-7 0-15,-5 0-4 0,1 0 1 16,1 0-1-16,7-15 1 16,7-1 3-16,8-4-2 15,11 0-3-15,6-6 3 16,4 4 1-16,0 2-1 16,0 2-2-16,10 6-1 15,4 4 0-15,-1 6 0 16,-1 2-1-16,-1 0-1 15,-3 0 0-15,-2 12 0 16,-6 8-14-16,0-2-16 0,0-4-32 16,-23-10-414-16</inkml:trace>
  <inkml:trace contextRef="#ctx0" brushRef="#br0" timeOffset="29325.76">27941 13116 471 0,'0'0'767'0,"0"0"-480"0,0 0-167 16,0 0-48-16,0 0-26 15,0 0-14-15,0-4-10 16,3-2-11-16,2-2-3 16,1 0 3-16,-3-2 1 15,1 0-1-15,-2-6-1 16,-2 2 5-16,0 2-8 15,0 2 0-15,0 8-1 16,0 2 0-16,0 0-2 16,0 0-4-16,0 0-1 0,0 0 0 15,0 10-1 1,0 12 1-16,0 2 0 0,0-2 1 16,0-6-2-16,0-6 0 15,0-2-2-15,0-8 2 16,0 0 1-16,-2 0 1 15,-21-14 2-15,-8-8-2 16,-4-8 1-16,1 8-1 16,10 4 1-16,8 10 2 15,14 6-3-15,2 2-2 16,22 0-14-16,34 2-10 16,20 12-5-16,8-4-88 15,-3 0-1020-15</inkml:trace>
  <inkml:trace contextRef="#ctx0" brushRef="#br0" timeOffset="30042.85">30264 11496 1398 0,'0'0'136'0,"0"0"-87"16,0 0 54-16,0 0-60 15,0 0-8-15,0 0 4 16,19-6-6-16,-19 6-15 16,-29 22-8-16,-13 30-5 0,-18 20 5 15,-9 22-2 1,-9 13-2-16,-4 7 2 0,1 4-2 16,6-7-2-1,7-7-2-15,10-14 0 0,10-11 0 16,3-13-1-16,5-12 0 15,2-12 0-15,7-16-1 16,4-6 0-16,5-6-1 16,0-4-10-16,-3-6-15 15,-4-4-27-15,-2 0-135 16</inkml:trace>
  <inkml:trace contextRef="#ctx0" brushRef="#br0" timeOffset="30980.56">28588 9641 1444 0,'0'0'63'16,"0"0"23"-16,0 0-25 0,0 0-43 15,0 0-12-15,0 0 21 16,-132 165 6-16,77-84-14 15,-8 14-2-15,-8 5-3 16,-7 7-2-16,2-2-4 16,5 2-5-16,13-9-1 15,9-11 0-15,13-11-2 16,7-14 0-16,7-18 1 16,5-10-2-16,5-12 1 15,1-10-13-15,0-4-15 16,2-8-27-16,0 0-43 15,5 0-310-15</inkml:trace>
  <inkml:trace contextRef="#ctx0" brushRef="#br0" timeOffset="31639.37">27663 11105 1500 0,'0'0'11'0,"0"0"38"0,0 0-10 15,0 0-39-15,0 0-45 16,0 0 22-16,-4 0 12 15,4 0 5-15,0 0-19 16,0 0-143-16,0 0-228 16</inkml:trace>
  <inkml:trace contextRef="#ctx0" brushRef="#br0" timeOffset="32585.06">27797 11278 1626 0,'0'0'41'0,"0"0"-9"16,0 0 16-16,0 0-43 15,0 0-5-15,0 0 28 16,2 188-6-16,-6-82-7 15,-5 26 1-15,0 11-4 16,5 3-5-16,4-7-6 0,0-15-1 16,0-12 1-1,6-16-1-15,3-19-1 0,-2-13 1 16,2-16 1-16,-1-10-1 16,-1-12-4-16,0-8-15 15,0-8-41-15,-1-10-140 16</inkml:trace>
  <inkml:trace contextRef="#ctx0" brushRef="#br0" timeOffset="34520.81">28284 10193 994 0,'0'0'182'0,"0"0"-129"15,0 0-29-15,0 0-19 16,0 0 68-16,0 0 28 16,0 33-22-16,-10-6 3 15,-17 11-24-15,-9 14-21 16,-10 10-12-16,-8 14-7 15,1 7-7-15,-1-3 3 0,5-2-4 16,11-8-8 0,2-8 4-16,7-2-3 15,5-10-2-15,2-7 0 16,4-9-1-16,0-8 1 0,-2-6 0 16,-3 2 0-16,2 0-1 15,-4 0 0-15,0 6-1 16,3-8 0-16,5 0-3 15,7-10-7-15,6-4-12 16,4 2-29-16,0-2-36 16,0-6-161-16,16 0-1060 15</inkml:trace>
  <inkml:trace contextRef="#ctx0" brushRef="#br0" timeOffset="68055.06">6719 4535 1166 0,'0'0'118'16,"0"0"-54"-16,0 0 0 15,0 0-23-15,118-76 8 16,-73 60-18-16,-5 4-4 16,-6 4-9-16,-7-2-1 0,-3 6-12 15,0 2-3 1,-1 2-1-16,1 0 0 0,3 0-1 16,0 0 0-16,4 0 0 15,0 6 0 1,-2 0 0-16,-9 0 1 0,-8 0-1 15,-8-3 0-15,-4 0-6 16,0 5-2-16,-23 4 0 16,-21 6 8-16,-14 3 6 15,-4-3-5-15,6-2 4 16,9-8-1-16,11-7 2 16,9-1 7-16,10 0 8 15,5 0-7-15,8 0 1 16,2 0-5-16,2 0-1 15,0 0-4-15,0 0-4 0,0 0-1 16,2 0 0-16,29 0-3 16,29-15 3-16,32-6 0 15,13 3 0-15,-1 8 0 16,-19 9-71-16,-32-2-563 16</inkml:trace>
  <inkml:trace contextRef="#ctx0" brushRef="#br0" timeOffset="69186.13">7555 4652 172 0,'0'0'185'15,"0"0"-57"-15,0 0 86 16,0 0-51-16,0 0-31 16,0 0-17-16,24 0 2 15,-3-12-62-15,8 0-13 0,13-6 23 16,18-2-34 0,18-4-13-16,16-4 3 15,8 0-9-15,-4 2-3 0,-5 1-6 16,-16 3-3-16,-17 8 0 15,-22 2 0-15,-19 6 0 16,-12 0 0-16,-7 5-3 16,-7 1-25-16,-29 0 24 15,-19 7 4-15,-12 13 0 16,-8 4-3-16,-8 1 3 16,3-3 2-16,0 2-2 15,11-5 0-15,9 2 0 16,14-3 0-16,15-2 0 15,12-4 0-15,7-6-9 16,6-2-9-16,6-2-13 0,0 0 5 16,0-2 12-16,0 0 14 15,20 0 0-15,13 0 5 16,14 0-5-16,11 0-69 16,11 0-1110-16</inkml:trace>
  <inkml:trace contextRef="#ctx0" brushRef="#br0" timeOffset="72239.81">9384 4470 1284 0,'0'0'51'15,"0"0"26"-15,0 0 64 0,0 0-55 16,0 0-72-16,0 0-14 16,-29-13-6-16,29 13 1 15,0 0 3-15,20 2 2 16,21 5 0-16,21-3 23 16,29-4 9-16,22 0-17 15,19 0-6-15,6 0-5 16,9 0-3-16,1 0 1 15,-17 0-2-15,-17-4 0 16,-39-3 1-16,-35 4-1 16,-26 0 0-16,-14 3-1 15,-7-1-2-15,-49 1-1 16,-37 0 2-16,-30 1-4 16,-17 12 6-16,-5-8 2 0,0 1-2 15,5-3 2-15,6-3-2 16,14 0 4-16,15 0 1 15,21 0 3-15,21 0 3 16,23-3-2-16,18 3-2 16,13 0 1-16,4 0 2 15,5 0-10-15,-2 0 0 16,2 0-1-16,0 7-1 16,0-2 0-16,20 2 1 15,26 0 1-15,26-3 0 16,31-4 1-16,26 0 1 15,20 0-1-15,11-14 0 16,1 1-1-16,-14-1 0 0,-27 0 0 16,-33 1 0-1,-33 5 0-15,-32 2 0 0,-17 4 1 16,-5-5 1-16,-10 0-1 16,-34-4-1-16,-25 0-2 15,-18 1 0-15,-11 4 2 16,-5 0 0-16,-8 6 1 15,-9 0-1-15,0 0 0 16,3 0 0-16,15 0-1 16,15 8 1-16,14 2 0 0,15 0 0 15,13 2 0 1,14-4 0-16,18-2 0 0,6 2 0 16,7-1-1-16,0 4-4 15,15 1-1-15,39 2 6 16,27 3 0-16,25-9 0 15,21-5 1-15,14-3 1 16,8 0-2-16,-5 0 0 16,-15 0 0-16,-21-1 0 15,-33-8 0-15,-25 5 0 16,-26-4 1-16,-19 6-1 16,-5-3 3-16,-40-2-3 15,-45-3-1-15,-42 6-6 16,-29 0-6-16,-5 2 6 15,13 2 3-15,18 0 3 0,25 0 0 16,20 0 2-16,23 0-2 16,22 6 2-16,18 1-1 15,13 0 0-15,7 0-1 16,2-2-4-16,0 5 2 16,0-3-2-16,0 7 2 15,15 4 2-15,26-4 1 16,19 4 1-16,22-6 1 15,27-8 1-15,20-4-1 16,19 0 1-16,3-4 1 16,1-14-1-16,-12 0 0 15,-16-3 0-15,-26 3-1 0,-38 9 0 16,-33 0-2 0,-20 5 2-16,-7 3 1 0,-9-6 2 15,-39 0 2-15,-31-1-7 16,-21 3 0-16,-12 1-1 15,4 4 1-15,5 0 0 16,5 0 2-16,2 0-2 16,11 0 0-16,10 0 0 15,17 0 0-15,20 4-1 16,16 2 1-16,11-3 0 16,9 1-2-16,2 3-2 15,0 5-2-15,6 5 2 16,23 2 3-16,17 0 1 15,21-3 1-15,20-6 1 16,16-2-1-16,10-6 0 0,6-2-1 16,3 0 0-16,-6 0 0 15,-7-10 0-15,-22 2 1 16,-27-1-2-16,-29 8-6 16,-20-2-46-16,-11 2-16 15,-19 1-11-15,-35 0-121 16,-21 0-86-16,-15 9 21 15,3 5-524-15</inkml:trace>
  <inkml:trace contextRef="#ctx0" brushRef="#br0" timeOffset="75217.64">6962 6623 534 0,'0'0'113'16,"0"0"-74"-16,0 0 149 16,0 0-63-16,0 0-81 15,0 0 18-15,0 0 94 16,40 2-57-16,-9 4-25 15,12 0-20-15,13 2-28 0,13 2-7 16,13 0-2 0,9-4-7-16,8-2-5 0,-1-2 4 15,4 0-7-15,0 3 3 16,5 2-4-16,0-1 0 16,-4 0 1-16,-9 2-2 15,-7-4-2-15,-3-2 2 16,-2-2 0-16,-1 0 0 15,-4 0 0-15,-10-6 0 16,-9-8 1-16,-13 2-1 16,-16 4 1-16,-11 4-1 15,-14 0-6-15,-4-2-18 0,0 0-6 16,-36 0 30 0,-20-2-18-16,-23 2 6 0,-17 2 12 15,-7-4 0-15,-3 4 2 16,-2 2-2-16,4 0 1 15,2 2-1-15,6 0 3 16,11 0-2-16,11 0 7 16,9 0-1-16,13 0 1 15,6 0-3-15,15 0 4 16,11 0 2-16,9 0 0 16,7 0-2-16,2 2-8 15,2 2-1-15,0 2-12 16,0 0 6-16,4 4 6 15,21 2 1-15,10-4 5 16,17 0 6-16,17-8 12 0,18 0 1 16,23 0-17-16,13 0-1 15,6-10-4-15,1 6-1 16,-5-2-2-16,-7 2-1 16,-9-2 1-16,-16 4-4 15,-24 2-26-15,-24 0-59 16,-22 0-256-16</inkml:trace>
  <inkml:trace contextRef="#ctx0" brushRef="#br0" timeOffset="84473.76">26968 2119 364 0,'0'0'290'16,"0"0"-9"-16,0 0-7 0,0 0-133 15,0 0-47 1,0 0-31-16,0-14-6 0,0 12-8 15,0 2-7-15,0 0-5 16,0 0-10-16,0 0-8 16,0 0-4-16,0 0-6 15,0 0-5-15,0 0-1 16,0 0 1-16,0 0 2 16,0 0 3-16,0 0 0 15,0 0-1-15,0 0-2 16,0 0 1-16,0 0-2 15,0 0-1-15,7 0 0 16,10 2-2-16,10 19 2 16,6 2 1-16,6 8 0 15,1-4-4-15,0 4 0 0,3-3 0 16,3 4 0-16,5-4 0 16,5 0 0-16,1 0 0 15,1 0 0-15,0 6-1 16,-4 0 1-16,-7 0-1 15,-7 0-1-15,-6-2 1 16,-1 0 0-16,2 3 0 16,5 1 0-16,3-2 1 15,6-2-1-15,4-4 2 16,1 0 0-16,-2-8-1 16,-6 0 1-16,-6-4 0 15,-9-4-2-15,-11 2 0 0,-9-5 0 16,-1 0 0-16,-2 1-1 15,-3 0 0-15,1 1 1 16,2 3 0-16,-2 0 0 16,0-5 0-16,-1 5 0 15,-1-3 1-15,0 0-1 16,2-2 0-16,-2 3 0 16,0-4 1-16,-1 4-1 15,-1 0 0-15,2-2 0 16,-2 0 0-16,0-2 0 15,0-4 1-15,-2 0-1 16,0 0 0-16,3-4 0 16,-3 0 0-16,0 0 0 0,3 0 0 15,-3 0-1-15,2 2 1 16,0 0-5-16,0 0-2 16,3 2-1-16,-3-4 0 15,-2 2-1-15,0-2-12 16,0 0-27-16,0 0-139 15</inkml:trace>
  <inkml:trace contextRef="#ctx0" brushRef="#br0" timeOffset="85045.21">28490 2763 1533 0,'0'0'75'0,"0"0"-8"15,0 0 25-15,0 0-62 16,0 0-23-16,0 0-2 15,0-4-3-15,0 24 0 16,0 4 9-16,0 8 4 0,0 2-5 16,0 4-2-16,0 0 1 15,2 2-3-15,7-1-1 16,4-3-3-16,0-6 2 16,3 4-2-16,2-2-1 15,2 2 0-15,3 0-1 16,-6-6 0-16,-1 0 0 15,-7-6 0-15,-1-4 0 16,-2-4-1-16,-4-3 0 16,-2-6-1-16,0 0 0 15,0-4-1-15,0-1-1 16,0 0-1-16,-21 0 2 16,-14 0 3-16,-12 0 1 0,-6 0-1 15,3-11 2-15,3-7-2 16,5-3 1-1,5 3 0-15,5 3 0 0,8 4-1 16,1 3 1-16,6 2-1 16,3 4 0-16,7 0-1 15,3 2-10-15,2 0-36 16,2 0-136-16</inkml:trace>
  <inkml:trace contextRef="#ctx0" brushRef="#br0" timeOffset="86693.78">28109 3730 1348 0,'0'0'40'16,"0"0"83"-16,0 0 24 15,0 0-100-15,0 0-16 16,0 0 2-16,0 0 0 16,-6 0-10-16,-6 0-7 15,-3 0-6-15,-6 0-7 16,-3 0-2-16,-1 0 0 15,-1 0 1-15,-1 0 2 16,0 0 1-16,-2-3 4 16,-4-15-3-16,-3-2-3 15,-4-6-2-15,-7-2 2 16,-2 0-1-16,-5-2-2 16,-6 4 3-16,1-2 2 15,1 2-5-15,6 0 4 0,8 2-1 16,5 0-1-16,4-3 0 15,4 4 2-15,6 0-1 16,1 1 0-16,4 4-1 16,-3-1 0-16,1 1-1 15,-2 1 2-15,2 3-2 16,-1 0 0-16,4 0-1 16,3 2 1-16,3-2 1 15,-1-4 0-15,3 2 1 16,2-4 0-16,-3 0 1 15,6 2-2-15,-3 2 0 16,2 0 0-16,0 2-1 0,1-4-1 16,0 2 1-16,-3-4-1 15,-3-1 0-15,3-1 0 16,1 0 1-16,-2 3-1 16,4 1 0-16,-3 3 0 15,0 3 0-15,0-2 0 16,0 2 1-16,1 0-2 15,0 2 1-15,2-2 0 16,-1 4 1-16,3-4-1 16,0 0 0-16,-4 2 0 15,6-2 0-15,0 6 0 0,0 0 0 16,2 0 1 0,0 0 0-16,-2 2-1 0,-1-2 0 15,1-4 0-15,2 2 0 16,-2 0 1-16,0 0-2 15,0 4 1-15,0 2 0 16,2-4 0-16,0 6 0 16,0-2 0-16,0 2 0 15,0 0-1-15,0 0 1 16,0 0 0-16,-3 0-1 16,3 0 1-16,-2 0-1 15,2 0-1-15,-2 0 1 16,2 0-1-16,-3 0-1 15,1 0-1-15,-5 14 0 16,-1 6 1-16,-3 4 3 16,1-2 0-16,4 0-1 0,2-4-1 15,1-2 1-15,1-8 0 16,0 2 0-16,0-2 0 16,-3 0 1-16,2-4-1 15,1-2-1-15,0 0 0 16,0-2 1-16,2 0-1 15,0 0 0-15,0 0 1 16,0 0 1-16,0 0 0 16,0 0 1-16,0 0-1 15,0 0 0-15,0-4 0 16,0-12-4-16,0-2 1 0,0 0 1 16,0 0 2-1,0 4 0-15,0-4 0 0,0 0 0 16,0 0 0-16,0 2 0 15,0 4 0-15,2 2 0 16,-2 5 0-16,0 5-1 16,0 0 1-16,2 0-1 15,-2 0-1-15,7 0 1 16,2 0-1-16,6 0 1 16,8 0 1-16,4 0-1 15,4 3 1-15,5 5 0 16,1 2-1-16,-1-2 1 15,-2 0 0-15,-3-4-1 16,-5 2 0-16,-1 2-3 16,-3-2 1-16,-3 2-3 0,-4 2-4 15,1 2-3-15,-1 2-5 16,-2 4-16-16,-4 2-46 16,-2-6-203-16</inkml:trace>
  <inkml:trace contextRef="#ctx0" brushRef="#br0" timeOffset="96653.57">6978 5454 772 0,'0'0'46'16,"0"0"81"-16,0 0 94 15,0 0-123-15,0 0-58 16,0 0 31-16,0 0 5 15,26-34-27-15,-26 34-27 16,3 0-21-16,4 0-1 16,8 0 0-16,7 8 0 15,10 4 0-15,7 0 2 16,15-8-1-16,6 0 2 16,7-4-1-16,-3 0 1 0,-3 0-3 15,-3 2 0-15,-2 2 0 16,-3-2 0-16,8 0 0 15,-1 0 0-15,2 4 0 16,5 2-9-16,-1 4-24 16,3 4-65-16,2-2-140 15,-1-1-481-15</inkml:trace>
  <inkml:trace contextRef="#ctx0" brushRef="#br0" timeOffset="100225.54">24257 3825 1136 0,'0'0'145'0,"0"0"-9"16,0 0-20-16,0 0-73 16,0 0-5-16,0 0-11 15,0 0 1-15,0 0-11 16,-16-87-3-16,16 79-3 16,0-1-5-16,2 0-6 15,18-5 0-15,7 1-1 0,4 1 0 16,-4 6 1-16,-7 2 1 15,-6 4-1-15,-6 0-6 16,-6 3 0-16,-2 15 3 16,0 1 1-16,0 3 1 15,0-4-1-15,-18-4 2 16,-6-1 5-16,-7-1 9 16,-12-5-3-16,-1 0-3 15,-1-5 0-15,10-2-4 16,8 0 1-16,9 0 1 15,7-9 2-15,4 2 4 16,7-9-3-16,0-2-5 0,0 0-2 16,0-3-2-1,12 5-1-15,3 7 0 0,5-2 1 16,2 9 0-16,5 2-2 16,2 0 0-16,2 0 1 15,-2 13 1-15,-4-4 0 16,-12 0-2-16,-6-5 2 15,-5-1-1-15,-2 1 1 16,0 8-1-16,0 1-1 16,0 5 2-16,-9 0 1 15,-2-3-1-15,0-2 2 16,4-9-1-16,0-3 3 16,3-1 4-16,0 0 13 0,-5 0 0 15,-3-15-12 1,-1-10-5-16,-1 0-3 0,6-1 0 15,3 5 0-15,5 10-1 16,0 0 0-16,0 11-1 16,0 0 1-16,0 0-4 15,11 0 1-15,7 11 2 16,5 12-1-16,-4 5 2 16,-2 4 0-16,-5 3-1 15,-2-7 1-15,-6-6-1 16,-1-10 1-16,-3-8-1 15,0-4 1-15,0 0 1 16,0 0 0-16,-14 0 3 16,-6-10-2-16,0 0-1 15,5-4 0-15,3 4-1 16,5 0 2-16,5 6-2 0,2 1 0 16,0 3-1-1,0 0-6-15,0 0-23 0,23 0-47 16,19 0-40-16,12 0-269 15</inkml:trace>
  <inkml:trace contextRef="#ctx0" brushRef="#br0" timeOffset="101051.13">25132 4132 829 0,'0'0'296'0,"0"0"-134"16,0 0-51-16,0 0-58 16,0 0-16-16,0 0 4 15,85-18-24-15,-74 18 2 16,3 0 4-16,7 0-13 16,4 10 3-16,13 11 1 15,7 1 0-15,11 2 5 16,15 0 5-16,20-4 8 15,25-4-8-15,24-2-5 16,22-10-8-16,15-2 0 16,-3-2 0-16,-21 2-6 15,-32 4-5-15,-30 4 0 16,-24 4 1-16,-7-4-1 0,-4 4 0 16,2-2 0-16,7-2 1 15,6-2-1-15,6-2 0 16,6-4 0-16,6-2 0 15,-2 0-1-15,-7 0 0 16,-8-8-4-16,-19-4-9 16,-11-2 6-16,-13-2-7 15,-9 8-29-15,-8-6-140 16,-12 0-1274-16</inkml:trace>
  <inkml:trace contextRef="#ctx0" brushRef="#br0" timeOffset="101481.83">27380 3974 1421 0,'0'0'79'0,"0"0"49"16,0 0-73-16,0 0-47 16,0 0-4-16,0 0-1 15,7 2 1-15,17 10 15 0,12 2 3 16,18 2-5-16,8 0 2 16,9-2-9-16,-1 2-8 15,-13-2-1-15,-8 3-1 16,-13 1 0-16,-9-4 0 15,-14-4-1-15,-6 2-1 16,-5-4-2-16,-2 2-2 16,0 0-1-16,-20 4 7 15,-20 2 2-15,-18 0-1 16,-15 4 0-16,-14-4-1 16,0 10-8-16,4-2-3 15,14-2-3-15,17 2-7 16,19-2-11-16,16-6-67 0,9-6-422 15</inkml:trace>
  <inkml:trace contextRef="#ctx0" brushRef="#br0" timeOffset="103516.97">25001 4550 1136 0,'0'0'20'0,"0"0"122"15,0 0-10 1,0 0-46-16,0 0-6 0,60 138-27 16,-33-98-14-16,4 2-8 15,0 4-9-15,3 5-7 16,-1 3-6-16,2 4-4 16,10 2-2-16,4 0 1 15,5 2 2-15,4-2-2 16,4 1 0-16,5-3-1 15,4 2 2-15,-2 0-2 0,-7 0-1 16,-4 1-2 0,-9-7 1-16,-4 0-1 0,-2-6 0 15,-6-4 0-15,5 2 0 16,1-4 0-16,3-4 0 16,10-4 0-16,4-1 0 15,3-10 1-15,6-3-1 16,5-2 1-16,3-6-1 15,6 1-1-15,-1-1 1 16,-10-2 0-16,-14 0 1 16,-18-2-1-16,-14 0-2 15,-15-4 2-15,-1 0-3 16,-4 0-9-16,-1 0-3 16,-1 4-5-16,0-4-1 0,3 4 6 15,-5 2 4-15,3-2 5 16,0 4 4-1,-1-6 1-15,0 4 1 0,3 0 0 16,2 0 1-16,4 0 0 16,5 2 0-16,0-4 3 15,2 4 1-15,-1-2 4 16,2-2 0-16,-5-2 0 16,-1-2 6-16,-4-2-5 15,-6 0-6-15,-1-2-3 16,1 4-1-16,-3-4 0 15,0 3 0-15,2-2-8 16,1 1-19-16,-3 2-32 16,3 0-150-16,-3-4-1009 15</inkml:trace>
  <inkml:trace contextRef="#ctx0" brushRef="#br0" timeOffset="103919.36">27204 6097 1540 0,'0'0'41'0,"0"0"69"15,0 0-54-15,0 0-48 16,0 0-7-16,0 0 3 16,0 0-1-16,0 15 7 15,0 3 10-15,7 2-7 16,4 0-4-16,4 4-1 0,6-2-3 15,-1 2-1-15,2-2 0 16,0 4-2-16,-1-2-1 16,-2 0-1-16,1-1 0 15,-1-1 0-15,-2-7 0 16,-5-1 1-16,-6-3-1 16,-2-1-1-16,-4-5 1 15,0 4-1-15,0 3 1 16,-10 3 0-16,-19 2 1 15,-10-1 1-15,-9 0-1 16,-4-2 0-16,1-6-1 16,0 0-1-16,4-4-11 0,7-4-26 15,4 0-97-15</inkml:trace>
  <inkml:trace contextRef="#ctx0" brushRef="#br0" timeOffset="104911.69">24492 6212 601 0,'0'0'555'15,"0"0"-346"-15,0 0-23 16,0 0-95-16,0 0-10 16,0 0-25-16,25-50-28 15,-25 50-8-15,0 0-6 16,0 0-7-16,0 0-6 16,0 0-1-16,4 0-2 15,8 8 0-15,3 14 2 16,10 6 4-16,6 0-1 15,-2-4 0-15,2-2 3 16,-6-2-1-16,-6-4-4 16,0-4 0-16,-4 0 0 0,-1-3 0 15,-3-2 0-15,0 0 0 16,-2-2 0-16,-5 2 0 16,3-7-1-16,-3 2 2 15,-2-2-1-15,6 0 4 16,2 0 7-16,9-19-2 15,7-12-7-15,5 0-2 16,0-3-1-16,-2 0 0 16,-4 2 1-16,-5 2-1 15,-5 0 0-15,-3 0 1 16,-3 2-1-16,-5-3 1 16,0-1-1-16,0 0 1 0,0 5-1 15,-2-2 1 1,-2 11-1-16,2 6 0 15,0 4 1-15,-2 6-1 0,0 2-2 16,0 0 0-16,0 0-9 16,0 0-14-16,4 15-26 15,3 10-23-15,1 8-119 16</inkml:trace>
  <inkml:trace contextRef="#ctx0" brushRef="#br0" timeOffset="108507.82">24856 8426 1602 0,'0'0'77'0,"0"0"-13"15,0 0 1-15,0 0-34 16,0 0-19-16,0 0-2 16,0 0-2-16,24-4-4 0,-3 26 4 15,3 10-2-15,5-2 0 16,2 4-4-16,2-4-1 16,0 0-1-16,2-2 0 15,-4-2 0-15,0-2-3 16,-3-3-5-16,1-5-12 15,-2-6-17-15,0-9-6 16,-2-1-84-16,-5-5-430 16</inkml:trace>
  <inkml:trace contextRef="#ctx0" brushRef="#br0" timeOffset="108743.62">25311 8370 1510 0,'0'0'119'0,"0"0"-73"15,0 0 32-15,0 0-48 16,0 0-24-16,0 0 0 16,-23-12 12-16,-6 19 5 15,-13 24-15-15,-16 7-3 16,-4 4 0-16,1 0-3 16,10-6-1-16,5-2-1 15,8-2-1-15,7-7-1 16,8-6-19-16,17-7-20 15,6-7-59-15,8-5-283 16</inkml:trace>
  <inkml:trace contextRef="#ctx0" brushRef="#br0" timeOffset="109238.19">25664 8524 555 0,'0'0'1149'16,"0"0"-1143"-16,0 0 28 0,0 0-2 15,0 0-25 1,0 0 4-16,70 18 3 0,-17-18-1 16,17 0-7-16,5 0-5 15,-2-2-1-15,-3-8-2 16,-10 0-30-16,-14-4-85 15,-10-2-474-15</inkml:trace>
  <inkml:trace contextRef="#ctx0" brushRef="#br0" timeOffset="109561.46">26181 8229 1687 0,'0'0'41'0,"0"0"-33"0,0 0 29 15,0 0-22-15,0 0-11 16,0 0-1-16,9 0 8 16,11 9 3-16,9 2-4 15,9 5-4-15,5 7-3 16,1 3-2-16,-6 2-1 16,-7 0 0-16,-6 2 0 15,-9-4-2-15,-8-6 1 16,-5-2-2-16,-3-4 1 15,0-6 0-15,0 4-5 16,-17-4 3-16,-11 6 3 0,-10 0 1 16,-2-2 0-1,5 0-5-15,6-4-10 0,12-4-34 16,13-4-63 0,4 0-127-16,14-2-972 0</inkml:trace>
  <inkml:trace contextRef="#ctx0" brushRef="#br0" timeOffset="109906.24">26765 8139 1635 0,'0'0'110'0,"0"0"-88"16,0 0 20-16,0 0-29 15,0 0-13-15,0 0 3 0,36 38 14 16,-20-8-2-16,1 8-2 15,6 0-6-15,-1 1-4 16,1-5-2-16,-2-4-1 16,0-6 0-16,-1-6 1 15,-3-4-1-15,-1-6 0 16,2-2 2-16,-2-6-1 16,1 0 1-16,1 0 1 15,3-22-1-15,-4-8 0 16,-1-4 0-16,-5 0-2 15,0-1 1-15,-2 8-1 16,-2-4 0-16,1 8 0 16,-3 2-8-16,-1 5-19 0,1 6-32 15,-3 2-185-15</inkml:trace>
  <inkml:trace contextRef="#ctx0" brushRef="#br0" timeOffset="110147.17">27411 8227 1760 0,'0'0'19'16,"0"0"-6"-16,0 0 29 0,0 0-34 15,0 0-6 1,0 0 0-16,71 16 0 0,-30-16-1 15,8 2-1-15,9-2-8 16,2 0-22-16,2 2-34 16,-8-2-132-16,-12 0-884 15</inkml:trace>
  <inkml:trace contextRef="#ctx0" brushRef="#br0" timeOffset="110459.9">27922 8256 1589 0,'0'0'75'16,"0"0"-48"-16,0 0 57 16,0 0-57-16,0 0-6 15,0 0 6-15,4 0-10 0,7-3-6 16,5-15-6-16,8-4-2 16,1-2-2-16,-3 2-1 15,-1 2 0-15,-11 10 1 16,-5 2-1-16,-3 6 0 15,-2 2 0-15,0 0-1 16,0 0 0-16,-4 22-4 16,-19 18 0-16,-4 9 5 15,1-4-1-15,6 0 0 16,9-5-9-16,6-7-5 0,5-4-13 16,0-11-31-1,18-10-104-15,9-8-854 0</inkml:trace>
  <inkml:trace contextRef="#ctx0" brushRef="#br0" timeOffset="110740.7">28452 7840 1618 0,'0'0'20'0,"0"0"5"16,0 0 65 0,0 0-63-16,140 99-8 0,-118-43 4 15,-8 8-10-15,-9 4-2 16,-5 4-6-16,0-4-3 16,-5-6 0-16,-26-3-2 15,-16-5-2-15,-20-2-9 16,-20-6-14-16,-15-6-48 15,-8-12-248-15</inkml:trace>
  <inkml:trace contextRef="#ctx0" brushRef="#br0" timeOffset="111236.65">26721 7640 335 0,'0'0'610'15,"0"0"-322"-15,0 0-87 16,0 0-108-16,0 0-29 15,0 0-10-15,-81 100-10 16,63-44-2-16,-1 15-10 16,3 16-4-16,7 8-13 15,7 9-5-15,2-10-4 16,2 1-1-16,23-13-2 16,6-6-1-16,5-6-2 15,1-5 0-15,6-10-2 0,-1-2-7 16,-4-9-27-16,-3-6-72 15,-8-14-544-15</inkml:trace>
  <inkml:trace contextRef="#ctx0" brushRef="#br0" timeOffset="121380.75">14733 5668 1444 0,'0'0'102'0,"0"0"-40"16,0 0 54-16,0 0-72 0,0 0-25 16,0 0-7-16,0 0 1 15,-6-51 0-15,6 48-6 16,0 3 1-16,0 0-1 15,0 0-5-15,0 0-2 16,0 0 0-16,14 0 0 16,17 0 0-16,15 6 3 15,17 5-2-15,3-3-1 16,-3 6-1-16,-3-7-1 16,-6 6-2-16,-17-7-1 15,-10-6 2-15,-13 2 2 16,-12-2 1-16,-2 0 0 15,0 0-2-15,0 0 2 16,0 0 2-16,-22 0 0 0,-20-2 1 16,-21-6-3-16,-13-4 0 15,-1 3 0-15,-2-2 1 16,4 0 0-16,9 1 0 16,11 2-1-16,12 0 3 15,14 6-2-15,16 1-1 16,7-2 0-16,6 3 0 15,0-4 1-15,0 4 0 16,0-1 0-16,19 1 4 16,24 0 1-16,18 0-3 15,5 0-1-15,5 0-1 0,-6 4-1 16,1 7 0 0,-8 0 0-16,-4-1 0 0,-12-5 0 15,-15-2-1-15,-9 1 1 16,-11-4 0-16,-7 0 0 15,0 0 0-15,0 0 0 16,0 0 0-16,-9 0-1 16,-26 0 1-16,-17 0 0 15,-10 0 0-15,-1 0 1 16,7 0-1-16,10-4 1 16,10-4-1-16,12-2 0 15,10 7 1-15,10-1-1 16,4 4 1-16,0 0-1 15,0 0 0-15,6 0-5 0,25 0 5 16,14 0 1-16,8 0 0 16,5 0-1-16,-2 8 0 15,-2-3 0-15,-10-5 0 16,-9 0-1-16,-2 0 0 16,-16 0 0-16,-6 0 1 15,-8 0 0-15,-3 0 0 16,0 0-1-16,0 0 1 15,-16-3 0-15,-11-3-1 16,-13-2 0-16,-3-2 1 16,3 6 0-16,5-2-1 15,4 2 1-15,-1 3 0 16,10-2 0-16,5 3-1 0,9-1 1 16,6 1 0-16,2-3 0 15,0 3-2-15,0 0-1 16,0 0-3-16,0 0-5 15,0 0-11-15,12 0-47 16,15 7-41-16,8 3-216 16</inkml:trace>
  <inkml:trace contextRef="#ctx0" brushRef="#br0" timeOffset="124854.26">15718 5559 157 0,'0'0'185'0,"0"0"233"15,0 0 8-15,0 0-233 16,0 0-62-16,0 0-24 16,0 0-30-16,-19 14-17 15,17-14-13-15,-3 0-15 16,2 0-16-16,3 0-3 0,0 0-3 15,0 0-4-15,0 0-5 16,31 0-1-16,27 0 4 16,25 0-3-16,19 0 0 15,6 0-1-15,-8 13 0 16,-7 1 0-16,-14 4-1 16,-15-4-5-16,-15-4 2 15,-18-2-1-15,-17-8 2 16,-12 0 0-16,-2 0 1 15,0 0 0-15,-40-4 2 16,-28-14-1-16,-27-4-1 16,-20-2 2-16,-6 8 1 15,1 2-1-15,6 8 0 0,12 6 0 16,15 0 2-16,20 0-1 16,22 0 1-16,23 2-1 15,15 0-1-15,7 2 0 16,0-2-2-16,0 4 0 15,27 6 2-15,18 0 12 16,22-2-4-16,12 0-6 16,13 1-1-16,3-5-1 15,2 2 1-15,1-4-2 16,-3-4 2-16,-1 0-2 16,-7 0 1-16,-14 0-3 15,-8 0-6-15,-16 0-13 16,-13 0-37-16,-12 0-147 15,-9 0-1348-15</inkml:trace>
  <inkml:trace contextRef="#ctx0" brushRef="#br0" timeOffset="129659.08">9433 5577 1572 0,'0'0'22'0,"0"0"98"16,0 0-55-16,0 0-42 16,0 0-10-16,0 0-6 15,0 0-2-15,132-15 0 16,-55 15-1-16,26 0 0 15,13 0 0-15,6 0-2 16,1 6-1-16,-1 0-1 16,1 2 1-16,-7-2-1 15,-9-2 0-15,-20-4 0 16,-21 0 0-16,-18 0 0 16,-19 0 0-16,-14 0 0 15,-11 0 0-15,-4 0 0 0,0 0 1 16,-11 0 0-1,-31 0-1-15,-22 0-1 0,-25 0 0 16,-19 0 1-16,-8 0-1 16,-1 0 1-16,-4 0 0 15,5 0 0-15,7-4 0 16,11-2 1-16,14 6-1 16,14 0 1-16,17 0-1 15,12 0 0-15,15 0 1 16,8 0 0-16,9 0 1 15,7 0 1-15,2 0 1 16,0 0 3-16,0 0-1 16,0 0-2-16,0 0 0 0,11 0 1 15,25 0-1-15,28-4-3 16,34-6 1 0,29-4 0-16,18 1-2 0,9 2 0 15,0 1 0-15,-5 4 0 16,-9 2-1-16,-15 2-4 15,-18 0-3-15,-20 2-3 16,-24 0-4-16,-22 0-14 16,-14 0-17-16,-11 0-52 15,-5 0-121-15,-2 2-636 16</inkml:trace>
  <inkml:trace contextRef="#ctx0" brushRef="#br0" timeOffset="131559.62">6877 6549 1340 0,'0'0'0'16,"0"0"3"-16,0 0 56 16,0 0 37-16,0 0-56 15,0 0-4-15,0 0 8 16,5 0-13-16,4 0-12 16,11 0-10-16,16 2 3 15,17 0 5-15,21 0-4 16,22-2 3-16,20 0-4 0,19 0-2 15,12-6-3-15,16-10-2 16,7 0-2-16,-4 4-2 16,-10 2 0-16,-20 4-1 15,-31 0-1-15,-27 2 0 16,-31 0 0-16,-22-3 1 16,-17 2-2-16,-8 1-2 15,0-1 2-15,0 1 1 16,-8-1 2-16,-26 3 0 15,-13 0-1-15,-18 2 1 16,-13 0-1-16,-18 0 0 0,-17 18-1 16,-11 6 0-1,-6 2 0-15,5-2-1 0,14-6 2 16,8-4 0-16,12-4 1 16,7-2-1-16,7-2 0 15,13 0 0-15,10 0 0 16,8 2 1-16,8 0-1 15,5-4 0-15,4 4 1 16,4-2-1-16,7-2 0 16,7 0 2-16,7-4 3 15,4 0-2-15,0 0-3 16,0 2-1-16,0 2 1 16,6 0 3-16,19 4 9 0,19 2-1 15,16 0-3 1,23 0-1-16,26-2-3 0,15-4-1 15,21-2-1-15,16-2-1 16,4 0 1-16,2 0-2 16,-9-6 0-16,-15-12 0 15,-21-2-1-15,-26 2 1 16,-31 4 0-16,-26 2 0 16,-18 6 0-16,-17-2-1 15,-2 6 1-15,-2-2-2 16,0 2-4-16,0 2 2 15,-29 0-5-15,-27 0 7 16,-23 10 0-16,-19 4 0 16,-10-4 2-16,0-4 1 15,-2 0-1-15,8-4 1 16,17 4-1-16,23-4 0 0,24-2 0 16,18 0 1-16,11 2-1 15,9-2 0-15,0 0-1 16,0 0-4-16,2 2 1 15,29 0 4-15,19 4 3 16,21 0 0-16,20-2-2 16,11-2-1-16,4 0 0 15,-4 0 1-15,-6 3-1 16,-14 4-16-16,-17 1-72 16,-23 0-284-16</inkml:trace>
  <inkml:trace contextRef="#ctx0" brushRef="#br0" timeOffset="138286.91">24348 3924 812 0,'0'0'88'16,"0"0"55"-16,0 0 95 15,0 0-96-15,0 0-68 16,121-112-7-16,-106 96 17 16,-2-2-36-16,-4 2-5 15,-4-4-19-15,-1 2-7 16,-4 0-3-16,0 0-8 15,0 1-1-15,-20 8 7 0,-6 0-4 16,-9 9-5-16,-7 0-3 16,-11 10 0-16,-8 18 1 15,-1 6-1-15,7-2 1 16,10 0-1-16,14 1 0 16,16-3-2-16,7 0 0 15,8 0 0-15,0 2 0 16,5-8-1-16,21 0 2 15,8-6 1-15,7-4-1 16,3-8 1-16,5-6 2 16,0 0-1-16,2-14 1 15,-1-12-1-15,-6-2 0 0,-11-6 2 16,-8-8-2 0,-14-2 3-16,-7-5-1 0,-4 9-1 15,0 8-1-15,-7 6 0 16,-14 15 8-16,-8 2-3 15,-10 9-4-15,-3 0-2 16,0 14 0-16,-1 13-1 16,8 0 1-16,8-3 0 15,8 2-1-15,5-1 0 16,9-1 0-16,5 0-2 16,0-2 1-16,0-2-1 15,19-2 3-15,6-6-1 16,4-4 1-16,8-6 0 15,1-2 1-15,-3 0 2 0,-4-12-1 16,-8-10-1-16,-8-4 3 16,-9-4 0-16,-6 0 3 15,0 6-3-15,-6 4-3 16,-19 3 2-16,-4 12 1 16,-4 5-2-16,-5 0-2 15,-2 8-1-15,5 14 0 16,6 0 0-16,11 2 0 15,9 0 0-15,9-4-3 16,0-4 1-16,0 0-2 16,15-2 2-16,8-6 1 15,6-8-1-15,6 0 2 16,1 0 1-16,4-12 2 0,-8-14-1 16,-9-4 0-1,-7-4 2-15,-9-2-1 0,-7 2-1 16,0 5-1-16,0 10 0 15,-11 10 0-15,-14 9 3 16,-6 0-2-16,-9 9-1 16,-3 18-2-16,10 4 2 15,11 1 0-15,13-8-2 16,9-2 0-16,0-4 0 16,0-10-3-16,2-2 4 15,8-4 1-15,0-2 0 16,6 0 3-16,4-4 0 15,0-14 0-15,0-4 0 0,-2-6-3 16,-3-2 0-16,-1-1-6 16,-3 3-11-16,-2 6-33 15,-2 3-157-15</inkml:trace>
  <inkml:trace contextRef="#ctx0" brushRef="#br0" timeOffset="139255.87">24802 3932 1340 0,'0'0'232'16,"0"0"-223"-16,0 0 34 15,0 0-30-15,168-28-12 16,-62 20 2-16,19 2 9 16,18 2 6-16,13 4-10 15,8 0-5-15,6 0-2 0,1 0-1 16,-5 8 0 0,-15 6 0-16,-9 2-2 0,-10-4-5 15,-19-2-2 1,-12-2 0-16,-15 0-17 0,-16 0-23 15,-19 4-40-15,-16-2-58 16,-19 2-168-16,-16-4-715 16</inkml:trace>
  <inkml:trace contextRef="#ctx0" brushRef="#br0" timeOffset="139637.41">24679 4405 1244 0,'0'0'116'0,"0"0"-116"15,0 0 0-15,0 0 15 16,150 115 29-16,-65-55 64 0,21 10-57 16,17 4-37-16,7-2 7 15,-1-1-13-15,-2-9-7 16,-15-2-1-16,-12-4-1 15,-21-6-24-15,-23-4-32 16,-13-2-48-16,-21-9-110 16,-11-10-1004-16</inkml:trace>
  <inkml:trace contextRef="#ctx0" brushRef="#br0" timeOffset="140020.34">24559 4754 135 0,'0'146'178'16,"27"-1"-76"-16,24-15-25 16,16-12-77-16,2-15-55 15,3-11 47-15,-8-10 8 0,-5-6 28 16,-9 1 28-16,-5 3 78 16,-9-8 87-16,-5-8-159 15,-6-14 33-15,-8-19-19 16,1-12 32-16,-9-11 1 15,-3-8-31-15,0 0-6 16,-4-8-5-16,-2-28-67 16,0-15-143-16</inkml:trace>
  <inkml:trace contextRef="#ctx0" brushRef="#br0" timeOffset="142284.6">24339 3495 1261 0,'0'0'94'16,"0"0"-3"-16,0 0 22 16,0 0-38-16,0 0-43 15,0 0-15-15,89-104-5 16,-51 82-3-16,7-1-4 15,8 0-4-15,10-4 0 16,3 4-1-16,8-4 0 16,4-5 0-16,-1 2-11 15,0-8-32-15,-15 0-151 16</inkml:trace>
  <inkml:trace contextRef="#ctx0" brushRef="#br0" timeOffset="143405.06">26578 2067 960 0,'0'0'229'16,"0"0"-63"-16,0 0-47 15,0 0-59-15,0 0 28 16,0 0-33-16,0-16-12 16,0 16-16-16,-8 0-15 15,-17 0-3-15,-13 12-3 0,-11 12-4 16,-3 10-2-16,6 2 2 16,8-5 0-16,11 1-1 15,9-6-1-15,9-5 0 16,9 4-1-16,0-3 0 15,0-2-1-15,21 0 2 16,10-4 0-16,9-2 0 16,6-8 3-16,-1-4 8 15,-7-2-3-15,-5 0 2 16,-8 0-1-16,-5-18 1 16,-2-10-3-16,-4-6 0 15,-6-8-3-15,-6 0 0 16,-2-1 0-16,0 9 1 15,-6 10 5-15,-21 8-2 0,-15 14-8 16,-16 2 0-16,-16 22 0 16,-4 20-1-16,6 9 1 15,15-1 0-15,17-4 0 16,15-12-1-16,12-2 0 16,6-10-1-16,7-4 2 15,0-2-3-15,29-8 0 16,22-6 2-16,19-2 1 15,7 0 0-15,2-22 0 16,-15-6 0-16,-15-6 1 16,-18-4 0-16,-15-3 0 15,-16 1 0-15,0 8 2 16,-25 0 4-16,-15 10-6 0,-9 4 0 16,-7 6-1-1,-1 9 0-15,3 3 0 0,5 0 0 16,7 0 0-16,-1 18-1 15,3 7 0-15,-2 15 0 16,1 13-7-16,4 5-22 16,8 0-67-16,16-14-621 15</inkml:trace>
  <inkml:trace contextRef="#ctx0" brushRef="#br0" timeOffset="144520.07">24212 3834 1235 0,'0'0'153'0,"0"0"-36"16,0 0 36-16,0 0-105 15,0 0-17-15,0 0-5 16,0-82-9-16,0 79-6 16,0 3 0-16,0-1-5 0,0 1-1 15,0-2-3 1,-5-1-1-16,-10 3 6 15,-7 0-7-15,-7 0-2 0,-7 14 2 16,3 7 0-16,6-1-1 16,11 0 1-16,7 0-2 15,7-4 2-15,2-2-5 16,0 0 1-16,0-6 3 16,17 0 1-16,8-2-1 15,6-6-3-15,10 0 4 16,10-6 3-16,9-18 0 15,2-4-2-15,-2-6 2 16,-10 0-1-16,-17-2 1 16,-18 0 1-16,-15-3 0 15,0 5 1-15,-31 8 1 0,-6 6 6 16,-5 8-10-16,1 6-2 16,5 6 1-16,3 0-2 15,8 0 1 1,6 8-1-16,3 12 0 0,7 10-1 15,3 6-11-15,3 7-13 16,3 4-25-16,0 6-53 16,0-5-209-16</inkml:trace>
  <inkml:trace contextRef="#ctx0" brushRef="#br0" timeOffset="144748.14">24245 3870 1140 0,'0'0'343'0,"0"0"-343"15,0 0 0-15,0 0-9 16,0 0-178-16</inkml:trace>
  <inkml:trace contextRef="#ctx0" brushRef="#br0" timeOffset="145841.7">26443 2224 1132 0,'0'0'138'16,"0"0"-8"-16,0 0-19 15,0 0-52-15,0 0-28 0,0 0-15 16,-25-71 10-1,23 69 6-15,-6 0-7 0,0-2-12 16,-7 3-7-16,-6-2 0 16,-6 3-3-16,-2 0 0 15,-4 0 1-15,0 0 2 16,1 8-4-16,3 9-2 16,7 5 0-16,7-1-2 15,4 4-1-15,6 1-1 16,3 0 2-16,2-2 1 15,0-2 0-15,0-4 0 16,18 0 0-16,9-6 0 16,10-6 0-16,11-6 1 15,4 0 2-15,4-2 2 0,-6-22-3 16,-13-10 5 0,-8-4 1-16,-18-2 18 0,-9 4-10 15,-2 8 3-15,0 10 1 16,-17 3-10-16,-10 9-7 15,-6 5-2-15,-10 1-1 16,-8 1 1-16,2 23 0 16,5 6 0-16,5 1-1 15,15-1 1-15,4-2 0 16,7-4-2-16,3-2 0 16,8-6 2-16,2-6-3 15,0-4 0-15,0-2 3 16,7-4-2-16,15 0 2 0,7 0 0 15,5-12 1-15,-5-20 0 16,-7-2 1-16,-13 2 0 16,-9 3 0-16,0 7 2 15,0 7-3-15,-11 5 3 16,-9 6-4-16,-7 4-1 16,-9 0-8-16,-6 11-9 15,-5 19-10-15,3 11-45 16,5-5-172-16</inkml:trace>
  <inkml:trace contextRef="#ctx0" brushRef="#br0" timeOffset="146568.84">26331 2312 692 0,'0'0'338'15,"0"0"-162"-15,0 0-56 16,0 0-84-16,0 0-21 16,0 0 22-16,0-2-21 15,0 2-16-15,0 0 0 0,-2 0 0 16,-7 4-3-16,4 0-22 16,0-4 4-1,5 0 21-15,-2 0 2 0,2-11-2 16,0-12 0-16,0-8 7 15,0 4 24-15,0 0 1 16,-2 1 7-16,0 12 22 16,-2 3-38-16,-1 2-5 15,-3 1-5-15,0 3 0 16,-3 0-12-16,-5 3-1 16,-3 2-2-16,-6 0-3 0,-6 4 1 15,-4 18 1 1,-1 0 3-16,3 9-1 15,4-3-1-15,8 3-3 16,8-2 1-16,10-3-3 0,3 0-23 16,0-6 1-16,10-8 22 15,11-2-1-15,14-8-23 16,0-2 18-16,5 0 10 16,-2 0-89-16,-11-8-262 15</inkml:trace>
  <inkml:trace contextRef="#ctx0" brushRef="#br0" timeOffset="146863.56">26237 2368 1421 0,'0'0'83'16,"0"0"-2"-16,0 0 29 15,0 0-75-15,0 0-26 0,0 0-9 16,-24-42-10-1,-10 42-49-15,-17 8-190 0</inkml:trace>
  <inkml:trace contextRef="#ctx0" brushRef="#br0" timeOffset="147179.14">23366 4209 1519 0,'0'0'21'15,"0"0"-18"-15,0 0 76 16,0 0-33-16,0 0-39 15,0 0-2-15,0 0 2 16,8-42-4-16,-6 39-3 16,3 3-1-16,3 0-19 15,6 0-41-15,3 0-115 16,-5 0-427-16</inkml:trace>
  <inkml:trace contextRef="#ctx0" brushRef="#br0" timeOffset="150472.7">15360 6517 37 0,'0'0'400'0,"0"0"-262"15,0 0 22-15,0 0-160 16,0 0-356-16</inkml:trace>
  <inkml:trace contextRef="#ctx0" brushRef="#br0" timeOffset="151933.94">15360 6517 674 0,'-154'-96'306'0,"152"93"-51"16,0 3-63-16,0-1-125 15,2 1-48-15,0 0-2 16,0 0 14-16,0 0 8 0,0 0 1 16,0 0-7-1,0 0-7-15,0 0 0 0,0 0-12 16,0 0-7-16,0 0-3 16,2 0-1-16,7 0 7 15,4 0 2-15,3 0-1 16,1 4 4-16,8 0 1 15,1 3-6-15,4-3 0 16,1 3-3-16,0 0-2 16,-4-3-3-16,0 3-2 15,-3-3 0-15,0 2 1 16,3-2-1-16,2 0 0 16,4-2 1-16,5 2 0 15,3-4 2-15,-6 4-1 0,-8-4-1 16,-2 0 0-16,-10 2 0 15,3 0-1-15,-1 2 1 16,2 0-1-16,3-2 0 16,0 4 0-16,0-4 0 15,3 0 2-15,0 0-2 16,-2 0 2-16,2-2 3 16,-4 0-2-16,-4 0 0 15,1 2-1-15,-5 0 0 16,1-2-1-16,-5 2 0 15,2 0-1-15,0 2 0 16,2 0 0-16,5 0 0 16,5 0 0-16,4 0 1 0,-1 2-1 15,5-4 1 1,-2-2-1-16,2 2 2 0,-2-2 0 16,-2 4-2-16,-7-2 0 15,0 0 0-15,-2 4 0 16,2-2 0-16,2 2 0 15,-2 0 0-15,3 2 0 16,-2-4 0-16,2 0 0 16,4-2 0-16,-3 4 1 15,-3-4-1-15,-4 2 0 16,1-2 0-16,0 2 0 16,0 0 0-16,2 2 0 0,2-2 0 15,-2-2 0-15,5 0 0 16,-1-2 0-16,-2 2 0 15,-4-2 0-15,-5 0 0 16,-6 0 0-16,-2 0 0 16,-1 2 0-16,3-2 0 15,2 2 0-15,5-2-1 16,1 0 1-16,1 0 1 16,3 0-1-16,1 0 0 15,3 0 0-15,-6 0 0 16,-3 0 0-16,-3 0 0 15,-5 0 0-15,4 0 0 16,-1 0 0-16,-1 0 0 0,1 0 0 16,1 0 0-1,-2 0 0-15,8 0 0 0,-3 0 0 16,2 0 1-16,-1-6-1 16,-3 0 0-16,-1 2 0 15,-2 0 0-15,-1 2 0 16,-1 0 0-16,2-2 0 15,0 0 0-15,1 0 0 16,2-2 0-16,0 2 0 16,2-2 0-16,4-2 0 15,-5 4 0-15,2-2 0 16,-3 2 0-16,-4 2 0 16,-5-2 0-16,2 4 0 15,-4 0 0-15,5-2 1 0,0 0-1 16,3 0 0-16,5 0-1 15,1-2 1-15,-1 2 0 16,-3-4 0-16,-2 2 0 16,-5 2 0-16,-1 0 1 15,-2 0-1-15,0 0 0 16,0 0 0-16,0 2 0 16,0-2 0-16,0 2 0 15,0 0 0-15,0 0 0 16,0 0 1-16,0 0-1 15,0 0 0-15,0 0 0 16,0 0 0-16,0 0 0 16,0 0 0-16,0 0 0 0,0 0 0 15,0 0-5-15,0 0-11 16,0 0-23-16,-9-4-43 16,-18 2-383-16</inkml:trace>
  <inkml:trace contextRef="#ctx0" brushRef="#br0" timeOffset="152484.31">15317 6523 1172 0,'0'0'195'15,"0"0"-102"-15,0 0 42 16,0 0-50-16,0 0-55 16,0 0-11-16,27-24-6 15,-9 18-9-15,-3 4-4 0,4 2-3 16,-2 0-80-16,8 4-234 15</inkml:trace>
  <inkml:trace contextRef="#ctx0" brushRef="#br0" timeOffset="152766.04">16559 6425 1470 0,'0'0'40'15,"0"0"-36"1,0 0 56-16,0 0 24 0,0 0-51 16,0 0-25-16,17-21 1 15,-15 17 2-15,0 3-6 16,4-2-5-16,-2 2 0 15,5 1-4-15,4 0-23 16,1 0-44-16,1 0-72 16,1 0-227-16</inkml:trace>
  <inkml:trace contextRef="#ctx0" brushRef="#br0" timeOffset="153990.73">18058 5552 224 0,'0'0'404'16,"0"0"-72"-16,0 0-103 16,0 0-104-16,0 0-33 15,-121 98-4-15,79-45-43 16,2 5 1-16,-5 4-4 15,3 8-18-15,-7 8 2 16,-6 8 1-16,-5 9 0 16,-2-3-10-16,-1-4-2 15,7-7 3-15,9-15-9 16,9-10-3-16,11-8-2 16,5-2 2-16,7-10-2 15,6-4 0-15,0-8-1 16,4-6-2-16,5-8 1 15,0-3-1-15,0-7-1 0,0 0 2 16,0 0-1-16,0 0 3 16,0 0 12-16,0-7 3 15,12-27-9-15,19-12-8 16,9-20-2-16,14-6 0 16,6-14-1-16,4-5 0 15,-1-1-2-15,-3 0 0 16,-5 0 1-16,-3 3 0 15,-7 7 1-15,-8 2 0 16,-3 4 1-16,-8 4-1 0,-4 10 0 16,-4 13 1-1,-5 13 1-15,-7 16-1 0,-4 10 0 16,-2 10-1-16,0 0-1 16,0 20-3-16,-14 32 0 15,-20 24 4-15,-10 17 1 16,-12 15 2-16,-6 12-2 15,-7 11 0-15,-5 5 1 16,-1-4 0-16,8-17 2 16,9-15 1-16,13-20-2 15,9-10 0-15,12-13 0 16,4-13 0-16,6-6 0 0,8-16-1 16,2-6-1-16,1-10 0 15,3-2-1-15,0-4 0 16,0 0-12-16,0 0-17 15,20-24-53-15,16-32-505 16</inkml:trace>
  <inkml:trace contextRef="#ctx0" brushRef="#br0" timeOffset="154895.87">17849 6180 22 0,'0'0'619'15,"0"0"-139"-15,0 0-197 16,0 0-142-16,0 0-64 16,0 0-22-16,-7-22-17 15,7 16-10-15,0-4-9 16,0 2-7-16,0-6-2 16,0-2-2-16,0 2-1 15,0-2-2-15,9-1-1 16,6 3-1-16,3 5 0 15,4-4 2-15,5 3-4 16,2 1-1-16,2 2 0 0,2 5 1 16,1 1-1-1,-3 1 0-15,-4 0 0 0,-2 7 1 16,-5 14-1-16,-3 1 0 16,-3 6 3-16,-1-5-2 15,-9 4 1 1,-1 3 1-16,-3 2 1 0,0 6 0 15,-13 2 0-15,-16 4 2 16,-9 1 0-16,-5-5 0 16,-3-8-1-16,-2-3 1 15,4-7-1-15,9-3-2 16,8-7 0-16,9-2 0 16,7-4 0-16,4-4-1 15,5 0-2-15,2-2 1 0,0 0-1 16,0 0 0-16,0 0 1 15,0 0-1-15,0 0 0 16,0 0 0-16,0 0-1 16,2 6 1-16,14-2 0 15,8 2 2-15,5 6 2 16,7-2 2-16,4 0-5 16,0 2 1-16,5-2-2 15,4-2 0-15,-1-4 0 16,2 2 1-16,-6-6-1 15,-3 0-1-15,-10 0-8 16,-4 0-15-16,-10-10-31 16,-15-8-215-16</inkml:trace>
  <inkml:trace contextRef="#ctx0" brushRef="#br0" timeOffset="163298.04">10369 6715 1599 0,'0'0'2'0,"0"0"16"15,0 0 58 1,0 0-21-16,0 0-32 0,0 0-14 15,0 0 0-15,11-38-6 16,7 24 1-16,2 8 3 16,-2 2-2-16,1 4-4 15,10 0-1-15,16 0 1 16,16 2-1-16,12 8 0 16,16 0 1-16,11 0 0 15,8-2-1-15,0-6 1 16,2 0-1-16,-2-2 1 15,0 0-1-15,-12 0 1 16,-16-6-1-16,-27 0 0 16,-24 5 0-16,-17-2 1 15,-12-3 2-15,-2-4 5 0,-37 0-4 16,-23 0-4-16,-18 6-1 16,-14 4 1-16,-7 0-2 15,1 12 2-15,-2 6 0 16,2 0 0-16,-3 2-1 15,5 0 1-15,7 0 1 16,6-4-1-16,12 1 0 16,10-6 0-16,16-2 0 15,12-5 0-15,11 0 2 16,10-3-2-16,8-1 1 16,3 0 2-16,3 0 3 15,0 0-2-15,0 0 0 0,0 0-4 16,0 0-1-1,13 0 1-15,28-5-1 0,30-17 1 16,31-6 4-16,23-11-1 16,14 3-1-16,-4 6 0 15,-12 4-2-15,-14 10 0 16,-15 2 0-16,-23 4 0 16,-17 8 0-16,-23 0 0 15,-16 2 0-15,-13 0-1 16,-2 0 0-16,0 0 0 15,-24 0-1-15,-34 4-2 16,-25 14-3-16,-17 4 3 0,-7 2 2 16,7-8 0-16,-2 0 1 15,10-4 1 1,12-3 0-16,17-2 0 0,19-3 1 16,17-4-1-16,14 0 0 15,8 0 0-15,5 0 0 16,0 0 0-16,0 0-1 15,0 0 0-15,9 0-2 16,20 0 2-16,16 0 0 16,15 0 1-16,11 0-14 15,14 0-35-15,9 4-70 16,6-4-211-16</inkml:trace>
  <inkml:trace contextRef="#ctx0" brushRef="#br0" timeOffset="164045.79">15231 6545 157 0,'0'0'0'16,"0"0"-45"-16</inkml:trace>
  <inkml:trace contextRef="#ctx0" brushRef="#br0" timeOffset="165068.81">19295 5988 1179 0,'0'0'0'0,"0"0"-209"15,0 0 209-15,-118-18 42 16,104 18 36-16,7 0-20 16,3 0 38-16,2 0-29 15,0 0-9-15,2 0-25 16,0 0 16-16,0 0-6 15,0 0-3-15,0 0-14 0,25 0 16 16,16 0 33-16,20 0-24 16,18 0-27-1,13 0-15-15,7 0-8 0,1 0-1 16,-7 7-34-16,-12 4-105 16,-26-6-739-16</inkml:trace>
  <inkml:trace contextRef="#ctx0" brushRef="#br0" timeOffset="165258.15">19410 6162 1331 0,'0'0'299'0,"0"0"-280"16,0 0 37-16,0 0-15 0,0 0-34 15,0 0-3-15,79-10-1 16,-19-2-3-16,4 4 0 15,5 0-32-15,2 4-69 16,1-2-256-16</inkml:trace>
  <inkml:trace contextRef="#ctx0" brushRef="#br0" timeOffset="165662.54">20366 5478 1679 0,'0'0'11'0,"0"0"28"0,0 0-2 16,0 0-33-16,0 0-4 16,0 0-4-16,25 34 3 15,-17 4 1-15,-2 4 0 16,-2 2 0-16,-2 1-1 15,-2-8 2-15,0 0-2 16,2-13 1-16,0-4-1 16,1-6 0-16,3-6-2 15,0-2 1-15,2-4-3 16,5-2-4-16,9-2 9 16,5-28 11-16,2-12-7 0,-3-10 5 15,-3-1 0-15,-5-6-3 16,-5 2-3-16,-1 13 0 15,-1 6-2-15,-3 12-1 16,4 10-1-16,1 4-2 16,3 10-24-16,3 2-75 15,4 0-168-15,2 0-996 16</inkml:trace>
  <inkml:trace contextRef="#ctx0" brushRef="#br0" timeOffset="166146.47">21135 4932 654 0,'0'0'854'16,"0"0"-833"-16,0 0 45 15,0 0 8-15,0 0-51 16,0 0-6-16,-15-23 7 16,15 23-6-16,0 0-12 15,0 0-6-15,0 0-1 16,6 0-3-16,25 0 2 0,11 4 2 16,5 8 2-1,0 2-1-15,-6 4-1 0,-12 0 0 16,-12 2-1-16,-5-2-1 15,-8 0-2-15,-4 0 1 16,0 0 2-16,-8-4 0 16,-15 2 1-16,-11 2 1 15,-6-2 1-15,-2 2-2 16,-2 2 3-16,7 0-3 16,8-2 1-16,12-4-1 15,8 0-2-15,4 0-1 16,5-2-3-16,0 6 5 15,14 1 1-15,26 1-1 16,11-2-2-16,14 0-27 0,-3-6-66 16,-2-10-620-16</inkml:trace>
  <inkml:trace contextRef="#ctx0" brushRef="#br0" timeOffset="166360.84">21577 5649 1638 0,'0'0'26'15,"0"0"48"-15,0 0-36 16,0 0-33-16,0 0-4 16,148-43 1-16,-88 29-2 0,0 0 0 15,5 9 0 1,-5 0 0-16,-4 5-16 0,-7 0-64 15,-15 0-210-15</inkml:trace>
  <inkml:trace contextRef="#ctx0" brushRef="#br0" timeOffset="166727.17">22194 5329 1611 0,'0'0'55'0,"0"0"-43"0,0 0-5 15,0 0-7-15,0 0 0 16,0 0 1-16,0 109 4 16,0-59 8-16,0-4 5 15,0-2-10-15,6-5-2 16,1-6-3-16,1-6 0 15,0-9-1-15,2-4 0 16,1-10 2-16,7-2 16 16,5-2-8-16,6 0 1 15,11-24 1-15,0-17-5 16,3-13-5-16,-4-8 0 0,-3-2-2 16,-5 4-2-16,-4 6 0 15,-12 16-1-15,-7 13-5 16,-8 20-37-16,0 5-157 15</inkml:trace>
  <inkml:trace contextRef="#ctx0" brushRef="#br0" timeOffset="167031.62">20582 6256 1511 0,'0'0'16'0,"0"0"0"0,0 0 85 16,0 0-60-16,0 0-15 16,0 0-15-16,116 4 3 15,-31-10 0-15,13-12-2 16,12-2-8-16,14-2-2 15,18 0-1-15,14-2 0 16,12 0-1-16,-6 8 0 16,-12 4 0-16,-21 4-42 15,-29-5-169-15</inkml:trace>
  <inkml:trace contextRef="#ctx0" brushRef="#br0" timeOffset="167477.23">21280 6418 1585 0,'0'0'59'0,"0"0"-47"15,0 0 78-15,0 0-40 16,0 0-35-16,0 0-6 15,44 3-3-15,-1-3-3 0,15-8 0 16,11 4-2-16,4 4-1 16,-3 0 0-16,-13 0 0 15,-16 12-1-15,-20 6-1 16,-11 4-3-16,-10 8 0 16,-10 2 0-16,-30 6 4 15,-11 4 1-15,-6 0 3 16,1 2-1-16,6-12-2 15,13 0 1-15,10-10 0 16,6-1-1-16,11-6 0 16,3-2 0-16,7 3 0 15,0 0-2-15,0 4 0 16,7 0 2-16,17 0 1 16,10 0 1-16,8-2-2 15,5-6 0-15,-1-2-25 0,-5-10-90 16,-14 0-1080-16</inkml:trace>
  <inkml:trace contextRef="#ctx0" brushRef="#br0" timeOffset="170028.27">20930 6354 202 0,'0'0'60'0,"-165"175"205"16,100-83-100-16,15 2-122 15,13-9-37-15,16-7 0 16,9-6 0-16,10-6 1 16,2-2-1-16,2 2 18 15,23 5 4-15,8-7 0 16,10 0-17-16,10-8-6 16,9-14 1-16,21-8 0 15,17-16-6-15,20-11-6 16,19-7 6-16,9 0 11 15,11-19 5-15,-3-9 29 16,-2-14 97-16,-2-10-38 0,-13-4-84 16,-16-9 58-16,-23 2-27 15,-26-12-38-15,-30-9-6 16,-19-14 11-16,-21-8-16 16,-4-13-2-16,-22 3-69 15,-20 5-81-15,-18 13-71 16,-18 20-113-16,-19 26-58 15,-16 26 250-15,-7 22 142 16,-9 4 22-16,-5 6 31 16,0 22-53-16,3 2-105 15</inkml:trace>
  <inkml:trace contextRef="#ctx0" brushRef="#br0" timeOffset="173045.1">21276 4873 1109 0,'0'0'43'15,"0"0"-43"-15,0 0 61 16,0 0-39-16,0 0-22 15,0 0 0-15,-137-18 3 16,97 13 0-16,-8 5 3 16,-12 0-6-16,-12 6 0 15,-8 23 0-15,-3 4 0 16,-2 6 0-16,-4 3-6 0,0 8 3 16,-5-2-9-1,3 10-18-15,5 8 3 0,-1 13 2 16,2 9 6-16,4 10 19 15,6 11-4-15,15 9 4 16,10 2-4-16,13-10 4 16,12-14-4-16,10-17-53 15,13-17-9-15,2-6-24 16,0-4-44-16,27-8 54 16,10-2 48-16,13-3 12 15,16-9 20-15,12-2 13 16,13-8 14-16,14-6-27 15,18-4-27-15,15-10-52 16,15 0-110-16,10-22 131 0,4-26 58 16,0-8 143-1,1-17 40-15,-8-5-34 0,-6-2-35 16,-21-6 19-16,-21-7-82 16,-21-7-24-16,-22-18-16 15,-25-11-11-15,-17 3-23 16,-15 6-47-16,-12 9-69 15,0 11-81-15,-8 12 187 16,-11 12 33-16,-4 18 14 16,1 15-1-16,-7 19-13 15,-9 15-13-15,-13 9-306 16</inkml:trace>
  <inkml:trace contextRef="#ctx0" brushRef="#br0" timeOffset="180351.71">10910 6489 1166 0,'0'0'160'16,"0"0"-80"-16,0 0 19 15,0 0-43-15,0 0-37 16,0 0 0-16,0 0 3 0,-9 2 8 16,12-2-18-16,-1 0-7 15,-2 0-5-15,0 8-23 16,0 4-230-16,0-8-689 15</inkml:trace>
  <inkml:trace contextRef="#ctx0" brushRef="#br0" timeOffset="180617.04">11189 5013 1453 0,'0'0'14'16,"0"0"-14"-16,0 0 10 16,0 0 24-16,0 0-11 15,0 0-18-15,-29-64-5 16,29 64-22-16,0 8-109 15,-3 22-199-15,-14 4-726 16</inkml:trace>
  <inkml:trace contextRef="#ctx0" brushRef="#br0" timeOffset="180844.31">11086 7153 1516 0,'0'0'29'16,"0"0"-29"-16,0 0 4 16,0 0 22-16,0 0-26 15,0 0-34-15,48-31-61 16,-38 1-145-16</inkml:trace>
  <inkml:trace contextRef="#ctx0" brushRef="#br0" timeOffset="189734.4">11804 10935 562 0,'0'0'161'0,"0"0"-143"16,0 0 109-1,0 0-55-15,0 0-62 0,0 0 52 16,0 0 85-16,-69-23-42 16,60 17-24-16,-9 4-28 15,-2 2-32-15,-6 0-21 16,-6 0-46-16,1 10-191 15,4 4-477-15</inkml:trace>
  <inkml:trace contextRef="#ctx0" brushRef="#br0" timeOffset="190290.5">11510 10989 471 0,'0'0'319'15,"0"0"-110"-15,0 0 142 0,0 0-166 16,0 0-79-16,0 0-52 15,73-9-26-15,-4-3-3 16,14 1-1-16,8 7-7 16,9 4-3-16,10 0-4 15,6 0-3-15,3 18-3 16,7 5-2-16,-1 0 1 16,2 1-1-16,-1-10-2 15,-3-2 1-15,-3-8 0 16,-1-4-1-16,-4 0 1 15,-3 0-1-15,-12-8 0 0,-11-4 0 16,-20 4-1-16,-16-2 1 16,-19 6 0-16,-16 0-1 15,-12 2-2-15,-6 2-7 16,0 0-9-16,-31 0 8 16,-23 0 8-16,-19 0 3 15,-12 0 1-15,-6 0 0 16,0 0-1-16,-1 0 1 15,5 0-1-15,3 0 0 16,2 0 0-16,5 0 1 16,8 6-1-16,7 0 2 15,14 3 1-15,7 0 3 16,10 1-3-16,9-2 0 16,10-2-1-16,8-2-2 0,4-2 0 15,0 0-2-15,11 6 2 16,25 2 8-16,27-2 0 15,21 4-3-15,17-8-4 16,14 0-1-16,7 0-4 16,10 2-12-16,0-2-16 15,-3 2-37-15,-20-6-197 16</inkml:trace>
  <inkml:trace contextRef="#ctx0" brushRef="#br0" timeOffset="191778.68">17729 10957 812 0,'0'0'313'0,"0"0"-151"0,0 0-26 16,0 0-59-1,0 0-36-15,0 0-11 0,120-11 9 16,-72 11 3-16,8 0-11 16,5 0-8-16,1 4-1 15,7 14-2-15,2 0-5 16,3 0-9-16,1-1-2 16,-1-5 3-16,2 2-3 15,0-8-2-15,-7 2 1 16,-11-6-2-16,-18 0 0 15,-20 0-1-15,-16-2 0 16,-4 2 0-16,-2-2-1 16,-39 2 1-16,-18 0 0 15,-19-2 2-15,-12 0-2 16,3 0 0-16,-2 0 1 0,-7 0-1 16,-6-8 1-16,2-2-1 15,5 2 0-15,12-4 0 16,14 3 1-16,17 0-1 15,17 3 1-15,10-1-1 16,14 6 1-16,7-1 0 16,4-2 0-16,0 4 1 15,0 0 2-15,0-3-1 16,7 3 0-16,26 0 0 16,17 0-1-16,20 0 2 0,14 3-2 15,13 7-1 1,9-2 0-16,6 0 0 0,3-2-1 15,4-2 0 1,-3 0 0-16,-2 6 0 0,-17-4-3 16,-19 4-27-16,-24-10-51 15,-23 0-582-15</inkml:trace>
  <inkml:trace contextRef="#ctx0" brushRef="#br0" timeOffset="194241.23">10966 12274 741 0,'0'0'25'0,"0"0"169"0,0 0 15 16,0 0-111-16,0 0-17 15,0 0 1-15,0 0-17 16,-75 6-15-16,75-6-14 15,0 0-21-15,0 0 4 16,8 0 6-16,26 0-13 16,22 0 5-16,19 0-3 15,21 0 3-15,17 0-4 16,14 0-5-16,5 0-4 16,-12-2-2-16,-17 0-2 15,-25 2 0-15,-27-2 0 0,-18 0 0 16,-17 0-1-1,-9 0 1-15,-7 0 3 0,0-6 2 16,0 0 0-16,-31-4-3 16,-21 0 0-16,-19 2 5 15,-22 6-6-15,-15 4 0 16,-3 0-1-16,6 0 0 16,16 0 1-16,18 0 0 15,17 0 0-15,14 0 1 16,16 0 0-16,9 0 5 15,3 0 2-15,8 0 0 16,1 0-1-16,3 0-1 16,0 0-4-16,0 0 0 0,0 0-3 15,0 0-3-15,0 0-4 16,25 2 7-16,19 4 2 16,26-2 3-16,18-4-1 15,26 0-1-15,17 0-1 16,8 0 0-16,1-4-2 15,-6-4 0-15,-16 2 0 16,-20-2 0-16,-25 1 0 16,-30 6 0-16,-23-2 1 15,-16 3 0-15,-4-1-1 16,-9 1 0-16,-42-6 4 16,-31 4-3-16,-25 2-1 0,-16 0 1 15,-2 0 0 1,3-2-1-16,4-1 1 0,11-1-1 15,18-1 0-15,20-1 1 16,22 2-1-16,18 4 2 16,14-3 2-16,10 3-1 15,5 0-3-15,0 0-1 16,0 0-6-16,20 0 7 16,15 0 0-16,21 3 1 15,18 1 1-15,20-4 2 16,12 2-1-16,2-2-1 15,-8 0-2-15,-23 0 1 16,-23 0-1-16,-25 0 0 0,-20 0 0 16,-9 0 0-16,0 0 0 15,-24 0 2-15,-23 0 0 16,-20-6-2-16,-14-1 0 16,-3 4 2-16,-3-1-2 15,13 1 1-15,14 3-1 16,20 0 0-16,23 0 2 15,7-1 0-15,10 1-2 16,0 0 0-16,0-3-1 16,0 2-1-16,0 1-3 15,16 0 5-15,20 0 1 16,18-3 1-16,21-3 1 0,12-3-1 16,4 0-2-1,-1 4 0-15,-11 5 0 0,-9 0-5 16,-17 0-24-1,-12 4-53-15,-18 6-129 0,-11-6-861 16</inkml:trace>
  <inkml:trace contextRef="#ctx0" brushRef="#br0" timeOffset="196452.57">15994 12128 778 0,'0'0'172'0,"0"0"-17"16,0 0 90-16,0 0-100 15,0 0-52-15,0 0-25 16,-48-39-18-16,48 33-7 16,15-2-24-16,12 1-14 15,8-4 0-15,13 7-2 16,10 2-2-16,8 2 1 16,12 0-1-16,7 0-1 15,0 4 0-15,2 6 1 16,-5-2-1-16,2-3 0 15,1 0 0-15,2-1 0 16,-5-2 0-16,-12 0 0 0,-22 0-3 16,-21-2-2-1,-18 0-5-15,-9 0-1 0,-6 0 1 16,-43 0 5-16,-32 3 5 16,-23-2 0-16,-10-1 1 15,0 0-1-15,10 0 3 16,10 0 7-16,14 3 1 15,22-3 2-15,22 0-2 16,19 0 0-16,14 0-2 16,3 0-8-16,0 0-1 15,10 4-1-15,27-3 1 16,15 2 3-16,12 0-2 16,3 4-1-16,-9 1-36 15,-12-8-85-15</inkml:trace>
  <inkml:trace contextRef="#ctx0" brushRef="#br0" timeOffset="198125.66">12915 12073 29 0,'0'0'262'0,"0"0"282"15,0 0-197-15,0 0-186 16,0 0-29-16,0 0-17 0,-8 2-45 16,8 1-12-16,0-3-19 15,0 0-20-15,0 0-9 16,0 1-6-16,0 3-2 16,4-4-2-16,29 0 6 15,25 0 9-15,25 0-3 16,28 0-4-16,23 0-4 15,11 0-2-15,9-4-2 16,-6 0 0-16,-13 2 0 16,-17 0 0-16,-27 2 0 15,-26-2 0-15,-21 2 0 16,-17 0-1-16,-16 0 1 16,-7-1-1-16,-4 1-1 0,0-3 0 15,-21 2-4-15,-35-6 2 16,-29 3 1-1,-22-2 0-15,-13-2 3 0,-5 0 0 16,3 0 0-16,3-2 1 16,5 7-1-16,16-2 1 15,14 3-1-15,17 2 0 16,21 0 0-16,14 0 1 16,16 0-1-16,10 0 1 15,6 0 0-15,0 0-1 16,0 0-2-16,0 0 0 15,22 4 2-15,20 6 6 16,21-2 2-16,26-2-2 16,17-4-3-16,13 0 0 0,5-2-2 15,3 0-1 1,0 0 0-16,-1 0 0 0,-15 0 0 16,-18 0 0-16,-26 4 0 15,-28 3-3-15,-22-4-5 16,-17-1-2-16,0-2 2 15,-17 2 5-15,-24-2 1 16,-10 0 1-16,-11 0 1 16,-8 0-1-16,-3 0 2 15,0 0-1-15,3 0 1 16,8 0-1-16,9-2 0 16,6 2 0-16,7 0 1 15,2 0-1-15,7 0-1 16,2 0 1-16,6 0 0 0,9 4 0 15,6-2 0-15,6 5-2 16,2-6-1-16,0 3-2 16,0 0-5-16,0 1 5 15,4 0 1-15,8-1-2 16,1-2 2-16,0 0 3 16,-2 0 0-16,0-2 1 15,-2 0-1-15,0 0 1 16,-2 0 1-16,-1 0-1 15,-1 4-1-15,-1-1 1 16,1 1 0-16,-3-3-1 16,3 2 0-16,-3-1 1 15,0-2-2-15,0 1 2 0,-2-1-1 16,0 0 1-16,0 0 0 16,0 0 0-16,0 0 0 15,0 0 0-15,0 0 0 16,0 0 0-16,2 3 1 15,0-3-1-15,-2 0-1 16,0 0 1-16,3 0 0 16,-3 0 0-16,0 0 0 15,0 0 0-15,0 0 1 16,0 0-1-16,0 0 1 16,0 0-1-16,0 0 0 15,0 0 0-15,0 0 1 0,0 0-1 16,0 0 0-16,0 0 0 15,2 0 0-15,-2 0 1 16,0 0-1-16,0 0 0 16,0 0 0-16,0 0 1 15,0 0-1-15,0 0 0 16,0 0 0-16,0 0-1 16,0 0 1-16,0 0-2 15,0 0-2-15,2 0-11 16,0 0-8-16,-2 0 1 15,3 0-11-15,-1 0-47 16,-2 1-63-16,0 2-343 16</inkml:trace>
  <inkml:trace contextRef="#ctx0" brushRef="#br0" timeOffset="210223.72">19850 12147 790 0,'0'0'253'16,"0"0"10"-16,0 0-106 15,0 0-100-15,0 0-19 16,0 0 9-16,0 0 2 16,-12-3-8-16,12-1 5 15,0 4-15-15,0 0-7 0,0 0-4 16,0 0-11-16,0 0-4 15,4 0-3-15,25-4 0 16,17-4 4-16,6-5-1 16,4-2-1-16,2-2-2 15,5-6-1-15,-3 2-1 16,4-1 0-16,-4 4 0 16,-1 2 0-16,-15 4 0 15,-13 0 0-15,-15 6 0 16,-12 2 0-16,-4 2-1 15,0 0-1-15,0 0 0 16,-27 2 2-16,-8 0 0 0,-14 0 0 16,-4 0-1-1,-3 0 0-15,-2 8 0 16,-2 6-1-16,-1 0 1 0,3 2 0 16,8-1 1-16,7-6 0 15,12 1 0-15,6-4 0 16,10-2 0-16,2 3 0 15,3-6 1-15,4 1-1 16,1 0 1-16,1 2 0 16,2-2 0-16,2 1 4 15,0 1-2-15,0-4-1 16,0 1-2-16,0-1 0 16,24 0 3-16,14 0 1 15,17 0-2-15,9-10-1 0,4-8 0 16,1 0-1-16,-2 2 0 15,-5 0 0-15,-10 0 0 16,-14 4 0-16,-16 4 0 16,-11 2 0-16,-9 0-2 15,-2 4 0-15,0-2 0 16,0 2-1-16,-4 0-5 16,-27 2 3-16,-14 0 4 15,-8 0 1-15,-3 0 0 16,0 4 0-16,5 8 0 15,2 0 0-15,5 2 1 16,5-2-1-16,6-4 1 16,6-2-1-16,7 4 0 15,7-6 0-15,8 2 0 0,3 0 0 16,2-4 0-16,0 2-3 16,4-4 1-16,32 0-5 15,22 0 4-15,16 0-5 16,12-16-32-16,11-4-107 15</inkml:trace>
  <inkml:trace contextRef="#ctx0" brushRef="#br0" timeOffset="213088.58">20881 11993 970 0,'0'0'462'0,"0"0"-298"16,0 0-28-16,0 0-78 15,0 0-27-15,0 0-10 16,0 0-6-16,-7 0-1 15,7 0-5-15,0 0-2 16,34-4-1-16,14-2-1 0,16-2-1 16,7 0-1-1,-3 0-1-15,6 2-2 0,0 2 0 16,-8-2 1-16,-8 0-2 16,-16 2 1-16,-17 4 0 15,-16 0 0-15,-9 0 0 16,0 0-1-16,0 0 1 15,0 0 0-15,-9 0 0 16,-20 0 0-16,-13 0 0 16,-14 0 0-16,-8 0 0 15,-3 0 0-15,-3 0 0 16,8 0 0-16,7 0 1 16,10 0-1-16,14 0 0 15,8 0 0-15,10 0 0 0,7 0 0 16,1 0 0-1,3 0 0-15,2 0 0 0,0 0 0 16,0 0 0-16,0 0-2 16,0 0 2-16,9 0-1 15,20 0 0-15,9 0 1 16,13 0 0-16,2-2-3 16,1 2-6-16,-3 0-12 15,-9 0-22-15,-11 0-36 16,-10 12-156-16</inkml:trace>
  <inkml:trace contextRef="#ctx0" brushRef="#br0" timeOffset="-213646.54">12978 10303 1229 0,'0'0'128'0,"0"0"54"15,0 0-35-15,0 0-78 16,0 0-38-16,0 0-3 15,0 0-8-15,-53-96-5 16,39 74-8-16,3-1 0 16,-3 5 0-16,-3 0-3 15,-8-4-3-15,-8 0-1 16,-11-2 0-16,-12-2-1 16,-16 8 0-16,-8 6 1 15,-7 2 0-15,-4 8 0 0,2 2 0 16,-1 0 0-16,-1 0 0 15,-5 2 0-15,3 10 0 16,-5 4 0-16,0-2 0 16,0 6 0-16,2 6 0 15,12-2 0-15,9 4-1 16,21 7 1-16,4 1-1 16,5 1 1-16,3 2-1 15,0-3 1-15,1 4 0 16,4 0 0-16,1 6 0 15,5 0 0-15,6 2 0 16,10 3 0-16,9-5-1 16,6 4 1-16,0-2 0 0,21 4 0 15,22 0 2-15,12 2 2 16,17 2 2-16,10 1-2 16,15-9 0-16,13-6-2 15,19-8 1-15,17-10 0 16,12-6-2-16,9-8 0 15,2-4 0-15,1-6-1 16,-8 0 0-16,-4 0 0 16,-10-2 0-16,-11-10 1 15,-10 4-1-15,-6-4 0 16,-3 4 1-16,-4 0-1 16,-6 0 0-16,0-2 0 0,-4-2 0 15,2-4 0-15,-2-2-1 16,-6 0 1-16,-11 0 0 15,-7-3 0-15,-13 2 0 16,-13 1 0-16,-14 0 1 16,-11 1-1-16,-10-9 1 15,1-2 0-15,-4-8-1 16,-5-4 0-16,-6-10 0 16,-5-6 0-16,0-6-1 15,-25-6-2-15,-15 1 0 16,-12-1 1-16,-2 4 2 15,-4 8 0-15,-1 2 1 16,6 1-1-16,-1 5 0 0,3-2 0 16,-2 4 0-16,-1 2-2 15,-6 4-3-15,-3 2-2 16,-12 10-5-16,-14 8-3 16,-13 8-3-16,-19 12-6 15,-3 0-11-15,3 15-19 16,12 18-67-16,19 1-310 15</inkml:trace>
  <inkml:trace contextRef="#ctx0" brushRef="#br0" timeOffset="-211975.52">22028 11121 194 0,'0'0'421'16,"0"0"16"-16,0 0-191 16,0 0-98-16,0 0-29 15,0 0-49-15,0 0-35 16,25-64-16-16,-25 64-7 15,0 0 0-15,0 0 5 16,0 6 0-16,-9 12-13 16,-13 12 1-16,-5 10 1 15,-4 2-1-15,-1 8 3 0,-1 0 1 16,0 7-2 0,-1 3-3-16,-1 2 3 0,2 8 1 15,-3 0-2-15,2 3-1 16,0-4 0-16,1 0-1 15,0-5 0-15,2-4-3 16,-1-12 1-16,3-4 0 16,3-4-2-16,-1-5 1 15,5-5 1-15,4-6 0 16,1-6-1-16,5-4-1 16,3-2 0-16,3-4 0 15,4 0 1-15,-1-6-2 16,3-2 1-16,0 0 0 0,0 0 1 15,0 0 1-15,0 0 10 16,7-6-1-16,18-28-4 16,8-12-6-16,5-11 0 15,4-11-1-15,1-4 0 16,-2-8 0-16,4 0-1 16,-5 1-1-16,-4 9 1 15,-7 14 1-15,-4 4 0 16,-6 10-1-16,1 6 1 15,-4 6 0-15,2 0 0 16,-2 6 0-16,-3-2 0 16,0 5 0-16,-4 7 0 15,-4 3-1-15,-3 8 1 0,-2 3-1 16,0 0-3-16,0 4-5 16,-5 27-12-16,-15 10 15 15,-7 13 6-15,-4-1 0 16,0 5 0-16,0-4-5 15,-1 0-9-15,6-2-10 16,-3 1-29-16,9-7-67 16,2-8-365-16</inkml:trace>
  <inkml:trace contextRef="#ctx0" brushRef="#br0" timeOffset="-211138.23">21968 11578 846 0,'0'0'240'15,"0"0"5"-15,0 0-136 16,0 0-52-16,0 0 20 15,0 0-13-15,0 0-20 16,-11-62-15-16,9 56-5 16,2 0-7-16,-2 0 2 15,0 2-9-15,0 2 4 16,2 2-2-16,0 0 0 16,0 0-4-16,0-2-1 15,0 2-1-15,0-2-1 0,0 2 0 16,0-4 0-16,0-4-3 15,2 6-2-15,6-2 1 16,5 2-1-16,3 2 0 16,7 0 0-16,4 0 0 15,8 0 0-15,5 6 0 16,0 6 0-16,-5-4 0 16,-10 4 0-16,-9-4-1 15,-7 6-1-15,-9 2-1 16,0 6 1-16,-5 2 2 15,-21 2 0-15,-3 4 3 16,-9-4-1-16,-2-2 0 16,-1-3 0-16,6-2 0 15,6-2-1-15,4-3 0 16,4-5 0-16,4 2 1 0,5-7 0 16,5-1-2-16,2 1 1 15,3 1-1-15,2-3 0 16,0 0 0-16,0 0-1 15,0 1 1-15,0 2 0 16,2 3 1-16,14-2 0 16,6 2 1-16,12 0 1 15,8-2 0-15,9-2-2 16,9-2 0-16,3 4-1 16,-3-4 1-16,-5 0-1 15,-10 0 0-15,-16-2-4 0,-10 4-8 16,-7 0-10-1,-12 4-32-15,0-2-166 0</inkml:trace>
  <inkml:trace contextRef="#ctx0" brushRef="#br0" timeOffset="-208554.76">8074 12850 1414 0,'0'0'3'0,"0"0"77"16,0 0 12-16,0 0-36 0,0 0-20 15,0 0-23-15,0 0-8 16,-60 0 2-16,60 0 17 15,14 0 16-15,28-4 1 16,20-14-15-16,18-3-9 16,18-1-9-16,7 2-5 15,2 10-2 1,4 6 0-16,-6 4-1 0,-7 0 0 16,-11 2 0-16,-18 10 0 15,-17-4 0-15,-19-2 0 16,-18 2 0-16,-9-8-1 15,-6 0 0-15,-2 0 1 16,-37 0 0-16,-26 2 0 16,-24 2 0-16,-16 4 0 15,-6 5 1-15,-3-6-1 0,9 4 0 16,12-6 1-16,17-1 1 16,19 5-2-16,11-1 0 15,13-1 1-15,6 1 1 16,10-3-1-16,9-4 2 15,6-1-1-15,2 3-2 16,0 5-1-16,27 2-2 16,31 4 3-16,38-10 1 15,33-4 0-15,23 0-1 16,11 0 0-16,-9 0-11 16,-15 0-50-16,-22 0-268 15</inkml:trace>
  <inkml:trace contextRef="#ctx0" brushRef="#br0" timeOffset="-208203.29">10587 13092 1583 0,'0'0'0'0,"0"0"0"15,0 0 14-15,0 0 18 16,0 0-18-16,0 0-11 16,88-24 9-16,-46 24 0 15,11-2-4-15,12 2 4 16,12-4-5-16,15 2-5 15,9-4-1-15,7 0-1 16,4-2 0-16,-3 4 0 16,-11 4-37-16,-16 0-66 15,-19 0-184-15,-16 0-76 16,-14 0-540-16</inkml:trace>
  <inkml:trace contextRef="#ctx0" brushRef="#br0" timeOffset="-208008.94">11664 13098 82 0,'0'0'598'16,"0"0"-157"-16,0 0-209 0,-129 10-103 16,113-8-41-16,9-2-35 15,5 0-16-15,2 0-21 16,0 0-8-16,2 0-4 16,34 0-2-16,22 4 13 15,17 2-3-15,14-4-12 16,17 4-28-16,2-6-111 15,6 0-1352-15</inkml:trace>
  <inkml:trace contextRef="#ctx0" brushRef="#br0" timeOffset="-206538.32">19642 13052 1348 0,'0'0'94'0,"0"0"26"16,0 0-8-16,0 0-65 15,0 0-34-15,0 0 6 16,0 0 1-16,152-50-4 15,-112 44 0-15,-3-2-5 0,6 0 0 16,4-2-4-16,6-4-1 16,5 4-1-16,-2-2-3 15,1 0-1-15,-3 4-1 16,-4-1 1-16,-9 0-1 16,-9 4 0-16,-10 0 0 15,-9 1 0-15,-9 4 1 16,0 0-1-16,-4 0 0 15,0 0 0-15,0 0-1 16,-23 0 1-16,-20 0 2 16,-19 0-2-16,-9 8 1 15,-2 2 0-15,-2 2-1 16,9 2 1-16,6-4-1 0,11 2 0 16,13-4 0-1,12-5 1-15,12 0 0 0,6 1 0 16,6-4-1-16,0 0 2 15,0 0 1-15,0 0 3 16,0 0-2-16,22 0-4 16,20-4 2-16,18-10-1 15,17-6 0-15,14 0-1 16,16-1 0-16,11 3 0 16,7 7-6-16,-14 3-14 15,-27 4-26-15,-34-5-164 16</inkml:trace>
  <inkml:trace contextRef="#ctx0" brushRef="#br0" timeOffset="-204410.92">21251 12865 807 0,'0'0'314'0,"0"0"-92"0,0 0-95 15,0 0-71 1,0 0-21-16,0 0 19 0,-38 0-8 16,38 0-15-16,0 0-4 15,0 0 4-15,4 0-9 16,21 0 6-16,11 11-10 16,8-1-6-16,12-5 2 15,8 0-2-15,5-1-6 16,7 4-1-16,2 2 2 15,0 2-4-15,-7-1-2 16,-6 4-1-16,-3-1 1 16,-4-2-1-16,0 2 1 15,2-4-1-15,5-2 0 0,5-4 1 16,-1 0-1-16,-5-4 0 16,-4 0 0-16,-13 0 1 15,-16 0-1-15,-13 0 0 16,-14 0 0-16,-4 0 0 15,0 0 0-15,0 0 1 16,0 0 0-16,0 0 1 16,-4-4 2-16,-19-8-4 15,-12-6 0-15,-17 0-1 16,-21 0 0-16,-18 3-1 16,-11 8-1-16,-2 3 0 15,9 4 2-15,11 0 0 0,10 0 1 16,9 0-1-1,9 0 1-15,8 0 0 0,3 0 0 16,7 0 0-16,5 0 1 16,4 0-1-16,8 0 0 15,8 0 0-15,5 0 0 16,5 0 0-16,3 0 0 16,0 0 0-16,0 0 0 15,0 0-1-15,0 0-2 16,11 0 2-16,23 0 1 15,20 0 3-15,12-7 0 16,7 2-2-16,1 0-1 16,0 1 0-16,-6-1 0 15,-5 2 0-15,-7 3-1 0,-17 0-9 16,-7 0-19 0,-16 0-47-16,-14 0-345 0</inkml:trace>
  <inkml:trace contextRef="#ctx0" brushRef="#br0" timeOffset="-204065.16">21170 12886 105 0,'0'0'266'0,"0"0"-237"0,159 0-29 16,-88 1-50-16,2 6-300 16</inkml:trace>
  <inkml:trace contextRef="#ctx0" brushRef="#br0" timeOffset="-203861.93">21926 12956 1453 0,'0'0'0'0,"0"0"-11"16,0 0 9-16,0 0-183 16</inkml:trace>
  <inkml:trace contextRef="#ctx0" brushRef="#br0" timeOffset="-202251.18">22813 12083 82 0,'0'0'268'0,"0"0"3"15,0 0-30-15,0 0-5 16,0 0-101-16,0 0-20 16,0 0-29-16,31-86 5 0,-31 84-11 15,0 0-19 1,0 2-25-16,0 0-15 0,0 0-15 15,0 0-6-15,0 0-3 16,0 18 0-16,0 18 3 16,-2 10 9-16,-10 12 11 15,-3 7-3-15,-3 3-2 16,-7-4-6-16,-1-2 1 16,-5-1-5-16,-3-6-1 15,3-2 0-15,-1 1-1 16,1-2-1-16,0-2-1 15,0 0 2-15,5-2-2 16,1-5 5-16,3-3-4 16,7-4 1-16,1-12-3 15,5-4 2-15,5-6-1 0,2-10 0 16,2 0 0 0,0-2-1-16,0-2 2 0,0 0 0 15,0 0 0 1,0 0 1-16,0 0 3 0,4-2 6 15,11-18-8-15,8-8-4 16,6-8 0-16,4-7 0 16,2-2 0-16,1-10-1 15,3-3 1-15,-4-2 0 16,1-6-2-16,-1-2 1 16,1 4-2-16,-7-5 0 15,-3 1 1-15,-1 2-4 16,-5 4 0-16,-4 10 3 15,-6 20 0-15,-5 14 2 0,-5 10 1 16,0 5-1-16,0 3-3 16,0 0-4-16,-9 26-10 15,-16 19 16-15,-6 7 2 16,-2 12 0-16,-3 0 1 16,3 0-1-16,4 3 0 15,2-2 0-15,2 0-3 16,6-1-26-16,1-4-34 15,9-12-101-15,9-11-965 16</inkml:trace>
  <inkml:trace contextRef="#ctx0" brushRef="#br0" timeOffset="-201813.89">23062 13014 1383 0,'0'0'51'16,"0"0"108"-16,0 0-70 16,0 0-59-16,0 0-22 15,0 0 0-15,0 0 1 16,0 0 0-16,0 0 0 15,0 0 0-15,0 0-2 16,0 0-2-16,0 0-2 16,0 0-1-16,0 0-2 15,0 0-2-15,0 0-2 0,0 0-32 16,11 0-23-16,1 0-95 16</inkml:trace>
  <inkml:trace contextRef="#ctx0" brushRef="#br0" timeOffset="-198538.55">21407 11191 699 0,'0'0'322'0,"0"0"-25"16,0 0-157-16,0 0-52 0,0 0-23 15,0 0-27-15,0 0-7 16,-2-86-11-16,-7 74-7 16,-7 2-3-16,-4 0-2 15,-9 4-4-15,-14 6-2 16,-7 0-2-16,-13 4 1 16,-4 20 0-16,-2 6 1 15,2 0 1-15,7 6 4 16,9 4-1-16,6 12 0 15,6 8-2-15,10 9-1 16,8 7 0-16,15 0 3 16,6-4-4-16,0 0 1 15,29-7 0-15,8-5 6 0,8-6 3 16,6-8-4 0,3-6-4-16,6-3-2 0,5-10 1 15,3-4-1-15,7-8 0 16,4-7 0-16,6-8 1 15,2 0 0-15,-1 0-1 16,-5-18 1-16,-5-12 0 16,-7-6 0-16,-9-4-1 15,-9-6 0-15,-8 0 0 16,-10-6 0-16,-6-1-1 16,-10-2 0-16,-7-8 0 15,-10-3 0-15,0-2 0 16,-12-5 2-16,-19 4-2 15,-7 2-1-15,-2 3 0 0,-5 12 0 16,3 10 0 0,0 10 0-16,-9 16-1 0,-7 16-2 15,-13 0-3-15,-8 16-8 16,0 16-2-16,7 10-10 16,16 2-16-16,20 2-56 15,23 0-159-15</inkml:trace>
  <inkml:trace contextRef="#ctx0" brushRef="#br0" timeOffset="-197117.13">22445 12258 840 0,'0'0'322'0,"0"0"-131"16,0 0-37-16,0 0-77 16,0 0-33-16,0 0-11 15,-8-58-16-15,8 49-9 16,0-2-5-16,0-1-2 16,0-5 2-16,0-5 0 15,-10-2 7-15,-5-3-4 16,-3 0 11-16,-3 1-5 15,2-2-6-15,-6 6 0 16,-2 0-1-16,-6 2 0 16,-5 2-4-16,-5 0 1 15,1 6-2-15,-4 2 1 16,-5 4 0-16,-3 2-1 0,-6 4 1 16,-3 0 0-1,1 0 0-15,0 4 0 0,1 6 0 16,1 2 1-16,2 2-1 15,0 6 0-15,1 2 0 16,-1 4-1-16,2 4 2 16,-2 0-1-16,2 6 0 15,0 0 1-15,1-1-1 16,4 3 0-16,9 0 1 16,7 2-2-16,10 4 1 15,6 2 0-15,4 0 0 16,8-2 0-16,2 5 2 0,5-4 0 15,0 2 0 1,0 7 1-16,9-4-1 0,14 4 1 16,6-2 0-16,6-6 1 15,8-3 1-15,3-5-1 16,2-4-3-16,2-6 1 16,2 2-2-16,4-4 1 15,4-2-2-15,9-4 2 16,4-2-1-16,10-4 0 15,4-6-1-15,0-2 1 16,-3-6-1-16,-6 0 0 16,-7 0 0-16,-3 0 0 15,-2 0 0-15,-3-10 0 0,1-8 0 16,-3-6 0-16,-1-8 0 16,-4-10 0-16,-4-13 0 15,0-7-1 1,0-8 1-16,-2-6 0 0,0-4 0 15,-6 0 0-15,-7-3-3 16,-14 1 1-16,-11-2-1 16,-12-2-5-16,-19 8 3 15,-28 7 5-15,-8 11-1 16,-7 8 1-16,-3 14 0 16,-4 10 0-16,-5 8 0 15,-4 8-1-15,-2 10-7 16,0 2-6-16,4 0-20 15,0 6-31-15,9 14-73 0,12 2-115 16,8-4-982-16</inkml:trace>
  <inkml:trace contextRef="#ctx0" brushRef="#br0" timeOffset="-192026.97">8571 13912 1375 0,'0'0'50'16,"0"0"-43"-16,0 0-7 16,0 0 40-16,0 0 39 15,155 12-26-15,-90-12-15 16,7-12-9-16,3-6-11 0,6-2-3 16,-6 6-6-16,-3 6-7 15,-7 0 0-15,-13 4-2 16,-11 2 1-16,-12 2-1 15,-16 0 0-15,-9 0 0 16,-4 0 1-16,0 0 6 16,0-4 20-16,-6 0 2 15,-23-2-29-15,-19 6 0 16,-18 0-2-16,-11 0 2 16,-4 10-1-16,1 4 1 15,6-4 0-15,8 2 0 16,5-2 1-16,8 4-1 15,9-4 1-15,8 4-1 0,11-2 0 16,12-6-1-16,8-3 1 16,5-3-2-16,0 0 0 15,0 0 0-15,8 0 2 16,21 0 1-16,17 0 6 16,14-3 3-16,11-5-3 15,3-2-3-15,-1 2-3 16,4-4 0-16,0 4-1 15,1-6 0-15,-4 2 1 16,-10-4-1-16,-17 2 0 16,-13 4 1-16,-17 4-1 0,-7 4 0 15,-10 0 2 1,0 2 1-16,-19 0 0 16,-23 0-3-16,-16 6 0 15,-18 18-1-15,-4 4 1 0,0-6 0 16,7-2 0-16,8-4 0 15,11-4 0-15,9-2 0 16,12-8 0-16,11 1 1 16,11-3-1-16,6 0 1 15,3 0 0-15,2 0 0 16,0 0 0-16,0 0 0 16,0 0 0-16,0 0-1 15,0 0-1-15,2 0 0 16,19 0 1-16,8 0 0 0,6-7 0 15,7-3 0 1,1 6 0-16,-1 0 0 0,-4 2 0 16,-7 2-1-16,-6 0 0 15,-5 0-7-15,-9 0 1 16,-5 0 0-16,-1 0 0 16,-5 0 0-16,0 0 3 15,0 0 2-15,0 0 1 16,0 2-1-16,0 2 1 15,-20 2 1-15,-11 4 0 16,-10 0 0-16,-5 3-4 16,2-6-4-16,3 1 1 15,6-5 2-15,8-2 1 16,12-1 2-16,5 0-3 16,6 0-3-16,4 0-1 0,0 0-28 15,0 0-70-15,0 3-157 16,0-2-406-16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09T17:21:26.995"/>
    </inkml:context>
    <inkml:brush xml:id="br0">
      <inkml:brushProperty name="width" value="0.05292" units="cm"/>
      <inkml:brushProperty name="height" value="0.05292" units="cm"/>
      <inkml:brushProperty name="color" value="#FF0000"/>
    </inkml:brush>
  </inkml:definitions>
  <inkml:trace contextRef="#ctx0" brushRef="#br0">13448 4694 760 0,'0'0'345'15,"0"0"-186"-15,0 0-27 16,0 0-82-16,0 0-45 16,0 0-5-16,0 0-2 15,0 0 2-15,0 0 2 0,0 0 0 16,0 0-1 0,0 0 1-16,0 0-4 0,0 4 2 15,3 4 0-15,1 2 0 16,2 6-1-16,1 0-3 15,0-4 4-15,-2-2-2 16,-1-4-1-16,0-2-11 16,3-4 9-16,-3 4 5 15,6-4 0-15,3 0 17 16,7 0-3-16,9 0-3 16,13 0 13-16,22 0 8 15,21-8-5-15,26-8 11 16,24 2-5-16,16-4-4 15,11 6 6-15,5 4-14 16,-6 4-3-16,-5 4-11 0,-14 0-3 16,-15 0-3-16,-11 0-1 15,-22 0 0-15,-28 0 0 16,-20 0-2-16,-24 0-17 16,-15 0-59-16,-7 0-129 15</inkml:trace>
  <inkml:trace contextRef="#ctx0" brushRef="#br0" timeOffset="1090.83">7951 5795 1052 0,'0'0'61'15,"0"0"81"-15,0 0-11 16,0 0-61-16,0 0-70 16,0 0-5-16,0 0 5 15,21-24 0-15,-15 30 2 16,10-2-1-16,6 2 25 15,11-2 53-15,8 0-13 16,7 2-36-16,2 4-27 16,1-2 1-16,6 2 0 15,4-4-3-15,6-2 1 16,4 0 3-16,5-4-2 0,2 0 0 16,7 0 1-16,1 0 0 15,8 0 5-15,-3 0-2 16,-4 0-5-16,-13 0-1 15,-9 0-1-15,-15 4 0 16,-9 2-1-16,-14-2 1 16,-8 0 0-16,-5 2 1 15,-7-4-1-15,-3-2-1 16,0 2 1-16,-4-2 0 16,0 0 0-16,2 0 1 15,-2 0-1-15,0 0 1 16,3 0-1-16,-3 0 2 0,0 0-1 15,0 0-1 1,0 0 0-16,0 0-1 16,2 4-27-16,5 8-98 0,0-4-77 15,-1 6-616-15</inkml:trace>
  <inkml:trace contextRef="#ctx0" brushRef="#br0" timeOffset="2125.59">9362 6770 1008 0,'0'0'86'16,"0"0"-18"-16,0 0 57 15,122-50-39-15,-75 39-36 16,2 4-34-16,3 2-2 15,6 5 10-15,-3 0 0 16,3 0-9-16,0 0-11 16,4 0-1-16,10 0 1 15,12 5-1-15,7 2 2 0,5-1 5 16,5 0-2 0,-1 2-6-16,-4-3 1 0,-1-1-1 15,-3-4 0-15,-3 0 0 16,-2 0 1-16,2 0-1 15,1 0-1-15,-2-3-1 16,5 2 0-16,6-2 2 16,-1 3 0-16,-7 0-2 15,-6 0-2-15,-9 12 0 16,-5 2-7-16,3 0-38 16,5-7-139-16,11-6-319 15</inkml:trace>
  <inkml:trace contextRef="#ctx0" brushRef="#br0" timeOffset="2727.28">13571 7044 1172 0,'0'0'47'16,"0"0"4"-16,0 0 71 15,0 0-9-15,0 0-43 16,0 0-44-16,2-18-17 16,20 14-5-16,14 2-2 15,13 0-1-15,19 2 1 16,22 0 0-16,21 0 4 15,21 0-2-15,17 0-3 0,16 0 2 16,7 0-1-16,2 12-2 16,-3 0 2-16,-11 0-1 15,-13-2-1-15,-10 0 0 16,-15-6 0-16,-11-2-1 16,-13 0 0-16,-7-2 1 15,-14 0-1-15,-6 0 1 16,-7 0-2-16,-12 0-4 15,-17 0-1-15,-10 0 1 16,-12 0 4-16,-7 0-7 16,0 0-13-16,-6 0-12 15,0 0-38-15,0 0-96 16,-23 0-394-16</inkml:trace>
  <inkml:trace contextRef="#ctx0" brushRef="#br0" timeOffset="8674.02">12952 8424 699 0,'0'0'18'16,"0"0"-18"-16,0 0-63 16,0 0-169-16,0 0 145 15,0 0 87-15,0 0 0 16,-3 10 351-16,3-10-208 15,0 0-62-15,-9 0-51 0,2 0-15 16,1 0-5 0,2 0 0-16,2 0 9 0,-2 0-19 15,4 0 5-15,0 0 30 16,0 0 181-16,0 0-38 16,0 0-58-16,0 0-45 15,0 0-39-15,0 0-24 16,0 0-10-16,0 2-2 15,0 0-2-15,0 2 2 16,12 0 0-16,8-2 4 16,6 0 19-16,10 2-5 15,7-4-4-15,5 2-2 0,6-2-4 16,6 4-6-16,5 2-1 16,4 2-1-1,7-2 1-15,-1 0 0 0,8-4-1 16,2-2 1-16,0 0-1 15,-1 0 0-15,-2 0 0 16,-8 0 0-16,-7 0 0 16,-10 2-1-16,-9 4-2 15,-13-2-2-15,-4 2 2 16,-8-2-1-16,-3 2 1 16,-7-2 1-16,-2-2-1 15,-7 0 0-15,-1 0 1 16,-3-2 1-16,0 0 1 0,-11 0 0 15,-21 0 2-15,-16-6-2 16,-20-4 0-16,-11 4 0 16,-10 0 0-16,-5 2 0 15,0-2 1-15,3 6-1 16,8 0 0-16,14 0 0 16,14 0 1-16,15 2-1 15,17 2 0-15,10-2 0 16,13-2 0-16,0 0-1 15,0 2-5-15,0 0-4 16,5 2 10-16,17 2 0 16,14 2 5-16,12-4 8 15,10 0-1-15,11-2-2 16,12-2-7-16,10 0-2 0,11 0 0 16,10 0-1-1,0 0 1-15,-4 2-1 0,0-2-1 16,-6 6-6-16,-2 0-34 15,0 0-43-15,3-4-301 16</inkml:trace>
  <inkml:trace contextRef="#ctx0" brushRef="#br0" timeOffset="9558.5">16799 8590 608 0,'0'0'302'0,"0"0"-3"16,0 0-170-16,0 0-65 16,0 0-49-16,0 0 0 15,136-52 23-15,-96 44 2 16,3 6-4-16,7 0-18 0,13 2 1 15,15 0 0 1,22-2-4-16,21 0-1 0,20 0 0 16,7 2-4-16,-3 0 0 15,-18 0-4-15,-22 6-4 16,-27 10-2-16,-20-4 0 16,-21-4-1-16,-12-4 2 15,-12-2-1-15,-8 0 0 16,-5-2 0-16,0 0 1 15,0 0 0-15,-33 0 24 16,-30 0-25-16,-31-2-5 16,-23-6 2-16,-17-6-2 15,-11-4 3-15,-2 4 2 16,9-6 1-16,11 4-1 0,20 2 0 16,20 6 1-16,14 0 0 15,17 4 0-15,13 4 1 16,16-2-1-16,12 2-1 15,11-2 3-15,4 0 1 16,0 0-1-16,0 0 6 16,25 2 0-16,25 0 7 15,29 0-6-15,21 0-5 16,26 0-5-16,20 2 2 16,20 10 0-16,15 4-1 15,2 2-1-15,-5 4 0 16,-7-2 0-16,-5 0 0 15,-6 0-8-15,-15-4-53 16,-18-14-192-16</inkml:trace>
  <inkml:trace contextRef="#ctx0" brushRef="#br0" timeOffset="10218.44">19626 8564 1417 0,'0'0'29'15,"0"0"-8"-15,0 0 104 16,0 0-62-16,0 0-32 16,0 0-13-16,-2-36 8 15,40 30-17-15,27 2-7 16,24 4 0-16,22 0-1 15,10 0 1-15,10 0-1 0,8 8 1 16,-2 6-2-16,0 2 0 16,-10-2 0-16,-11 0 0 15,-21-2 0-15,-19-6 0 16,-27-4 0-16,-25 0 1 16,-17-2-2-16,-7 0 0 15,0 0-1-15,-47 0 2 16,-26 0 0-16,-30 0-7 15,-20-4-4-15,-8-3 2 16,-5-4 7-16,0 1 2 16,7-2 0-16,11 0 0 15,15 4 0-15,21 0 2 16,22 2 1-16,22 2 1 0,23 2 1 16,9 2-1-16,6 0-4 15,0 0-10-15,33 0 7 16,33 0 3-16,28 4 14 15,21 6-9-15,11 0-4 16,7 6-1-16,12 2-1 16,4 0-47-16,4-10-101 15</inkml:trace>
  <inkml:trace contextRef="#ctx0" brushRef="#br0" timeOffset="10739.9">21648 8484 1156 0,'0'0'119'16,"0"0"6"-16,0 0 30 15,0 0-88-15,0 0-52 16,0 0 17-16,64-16-19 16,-4 16-2-16,7 0-1 15,14 0-1-15,14 6 2 16,19 4 1-16,13 2-8 15,9-2 5-15,-1 2-4 16,-9-4 0-16,-18 2-3 0,-14-4 0 16,-18 0-2-16,-21 0 0 15,-16-2 0-15,-20 2-10 16,-17-6-105-16,-2 0-682 16</inkml:trace>
  <inkml:trace contextRef="#ctx0" brushRef="#br0" timeOffset="11907.8">24658 8596 674 0,'0'0'104'16,"0"0"117"-16,0 0 47 16,0 0-187-16,0 0-37 15,0 0 18-15,-18-122-19 16,18 110 9-16,0 4 36 16,0 2-25-16,0 4-24 15,8 0-25-15,26 2-11 16,26 0 5-16,31 4 10 15,32 12 0-15,26 2-6 16,19 0-5-16,17-2-1 16,11-6-3-16,1 0-1 0,4-6-2 15,-3-2 0-15,-13-2 0 16,-15 0 0-16,-23 0 0 16,-24 0 0-16,-32 0 1 15,-26 0-2-15,-25 0 2 16,-20 0-1-16,-14 0 0 15,-6 0 0-15,0 0-1 16,-16 0 1-16,-46 0 3 16,-45-14-1-16,-46-6-2 15,-34-6-1-15,-12 0-1 16,-1-2 0-16,-3 4 1 0,16 6 2 16,6 10-1-16,19 8 0 15,21 0-1-15,21 0 1 16,29 0 0-16,33 4 0 15,27-3 1-15,19-1-2 16,10 0 0-16,2 0 0 16,2 0-5-16,41 3 6 15,37 5 2-15,40-2 11 16,32-2-7-16,26-2-3 16,13 2-1-16,13 4-1 15,16-4-1-15,9 4 0 16,12 0 0-16,0 0 0 15,-17 2 0-15,-20-2 1 16,-33 4-1-16,-33 0 0 16,-29 2 0-16,-29 0-1 0,-24-2 1 15,-20 0-1-15,-16-6 1 16,-11 2-2-16,-7-4 1 16,-2-2-5-16,0 0-5 15,-18 0-20-15,-47 2 0 16,-33-2-60-16,-18-2-240 15</inkml:trace>
  <inkml:trace contextRef="#ctx0" brushRef="#br0" timeOffset="13504.87">8410 9304 608 0,'0'0'0'0,"0"0"0"16,0 0 33-16,0 0 183 16,0 0-74-16,0 0 7 15,139 34-22-15,-95-26-74 16,12 6 21-16,13 2-18 15,14-6 3-15,17 0 0 0,14-6-30 16,8-4 0-16,1 0-9 16,-3 0-10-1,-7 0-6-15,-8-4-4 0,-5-2 0 16,-6 2 0-16,-9 0 0 16,-8 0 0-16,-10-4 0 15,-3 1-1-15,-3 0 1 16,-10-1-1-16,-9 4-1 15,-7 0-3-15,-12 0-10 16,-4 0 8-16,-4 0 5 16,-6 2 1-16,0-2-2 15,-5 2 2-15,-2 0-4 16,0 2-4-16,-2 0-25 0,3 0-81 16,2 0-204-16,1 0-316 15</inkml:trace>
  <inkml:trace contextRef="#ctx0" brushRef="#br0" timeOffset="14952.07">8455 10008 723 0,'0'0'128'16,"0"0"-69"-16,0 0 96 16,0 0-88-16,0 0-51 15,0 0-12-15,0 0 43 16,0 0 109-16,0 0-67 15,3 0-47-15,14 0-5 16,8 2-1-16,8 0 3 16,12 0-5-16,8-2-19 0,7 4-5 15,9-4-3 1,7 0-2-16,2 0-3 0,4 0 1 16,3 0 0-1,-2 0-2-15,-8 0 0 0,-6 2 0 16,-13 2-1-16,-7 0 0 15,-11 0 0-15,-9-2 0 16,-12 2 0-16,-7-2-1 16,-8-2 1-16,-2 0 1 15,0 0 3-15,0 0-3 16,-20 0 19-16,-18 0-15 16,-14 0-5-16,-10 0 0 15,-7 0 1-15,3 0-1 16,3 0 1-16,7 0 0 15,9 0 1-15,7 0 0 0,7 0-1 16,8 0 3 0,8 0-2-16,7 0 2 0,8 0 1 15,2 0 4-15,0 0 0 16,0 0-2-16,0 0-3 16,0 0-4-16,0 0 4 15,5 0-4-15,17 0 0 16,14 0 1-16,15 0 0 15,14 0-1-15,8 4 0 16,7 6 0-16,10 4-35 16,-1-2-37-16,-2-10-187 15</inkml:trace>
  <inkml:trace contextRef="#ctx0" brushRef="#br0" timeOffset="23081.3">8250 10030 1321 0,'0'0'5'16,"0"0"59"-16,0 0 51 15,0 0-59-15,0 0-43 0,0 0-11 16,0 0-2-16,71 0 2 16,-15 0 4-16,13 0 14 15,16 0 26-15,4 0-18 16,-2 0-13-16,-9 0-9 15,-6 0-6-15,-15 0 1 16,-8 0-1-16,-9 0 0 16,-9 0 0-16,-6 0 0 15,-11 0 1-15,-6 0 0 16,-6 0 0-16,-2-2 3 16,0-6 2-16,-24-2 5 15,-28 8-6-15,-25 2-4 16,-26 0-1-16,-8 16 0 15,-3 4 2-15,12-2-2 0,17-6 0 16,16 0 2-16,17-6-1 16,19-4 0-16,16 2-1 15,9-4 2-15,6 0 2 16,2 0-2-16,0 0-2 16,0 0 2-16,0 0-1 15,0 0 0-15,0 0 3 16,0 0 1-16,0 0-2 15,10 0-3-15,23 0 2 16,20 0 4-16,21-12 2 16,19-2-6-16,16 4-1 0,11-2 0 15,5 4-1-15,0 0 1 16,-13 6-1-16,-17 2 0 16,-20 0 0-16,-27 0 0 15,-19 0-2-15,-18 0-7 16,-8 0-4-16,-3 0 2 15,0 0 2-15,-10 0-4 16,-19 6-47-16,-2 2-70 16,2 0-114-16,10-2-1046 15</inkml:trace>
  <inkml:trace contextRef="#ctx0" brushRef="#br0" timeOffset="24713.29">10052 10092 900 0,'0'0'303'0,"0"0"-202"16,0 0 35-16,0 0-50 15,0 0-64-15,0 0-15 16,-6 2 9-16,6 4-3 16,18 0 6-16,13 2 19 15,13 2-5-15,12-2-10 16,11 4-12-16,13-6 1 15,7 4 2-15,9-6-6 16,8-1-3-16,8-3 1 16,1 0-1-16,1 0-2 15,-12 0-1-15,-19-7-1 16,-25 0 0-16,-27 3-1 0,-18 1 1 16,-10 3 0-16,-3 0 2 15,0-4-2-15,-11 0 7 16,-23-2-8-16,-22 5 0 15,-19 1 0-15,-23 0-1 16,-18 0 1-16,-11 0-3 16,-9 0 2-16,2 0 0 15,10 1 2-15,19 2-1 16,23 0 0-16,26-1 2 16,20 2-2-16,14-4-1 15,13 2 0-15,5 1 1 0,2-3-1 16,2 0 0-1,0 0 1-15,0 0-1 0,0 0-2 16,0 0 2-16,13 0 1 16,28 0 0-16,31 0 5 15,28-3 2-15,21-5-4 16,12-2-1-16,6 4-1 16,-4 2 0-16,-3 0-1 15,-23 4 0-15,-28 0 0 16,-28 0 0-16,-29 0 0 15,-17 0 0-15,-7 0 0 16,0 0 1-16,-29 0 0 0,-26 8 1 16,-26-2-2-1,-15 4 0-15,-8-2-1 0,-3-1 0 16,0 0 1-16,4-5 0 16,12 0 0-16,15-2 0 15,14 0 1-15,19 0-1 16,17 0 0-16,12 0 1 15,12 0-1-15,2 0 0 16,0 0-1-16,0-2-3 16,0 0 3-16,18 0 2 15,16-2-1-15,14 3 3 16,19-6 0-16,16 1-1 16,12-2 0-16,6 2 0 15,-1 0-1-15,-6 0 0 16,-21 6-1-16,-24 0 0 0,-24 0 0 15,-18 0 0-15,-7 0 0 16,0 0 2-16,0 0-2 16,0 0 4-16,0 0-1 15,0 0 0-15,0 0-2 16,0 0 0-16,0 0 0 16,-3 0 0-16,-1 0 0 15,-1 0-1-15,-2 0 1 16,5 0-1-16,0 0 2 15,2 0 1-15,0 0 0 0,-2 0 0 16,2 0-1-16,0 0 1 16,0 0-1-16,0 0-1 15,0 0 0 1,0 0-1-16,0 0 0 0,0 0 0 16,0 0 0-16,0 0 0 15,0 0 0-15,0 0 0 16,0 0-1-16,0 0 1 15,0 0 0-15,0 0 1 16,0 0-1-16,0 0 0 16,0 0 0-16,0 0 0 15,0 0 0-15,0 0 1 16,0 0-1-16,0 0 0 16,0 0 0-16,0 0 0 15,0 0-1-15,0 0 1 16,0 0 0-16,0 0-1 15,0 0 1-15,0 0-1 0,0 0-1 16,0 0-3-16,0 0-11 16,0 6-29-16,-13-2-126 15,-8-4-720-15</inkml:trace>
  <inkml:trace contextRef="#ctx0" brushRef="#br0" timeOffset="25710.04">28662 9368 1622 0,'0'0'0'16,"-63"189"0"-16,1-45 5 16,4 15 11-16,9 1-5 15,15-5-4-15,19-11-5 16,15-18-2-16,0-10 1 15,31-13 1-15,9-7-2 16,4-12-3-16,-1-7-25 0,-9-18-80 16,-10-27-358-1</inkml:trace>
  <inkml:trace contextRef="#ctx0" brushRef="#br0" timeOffset="25995.99">28581 9505 1677 0,'0'0'0'15,"0"-119"0"-15,29 75 13 16,31 6 3-16,34 12-14 16,22 6-2-16,19 8 2 15,21 12-2-15,8 0 0 0,5 2 1 16,13 20-1-16,8 4 0 15,11 0 0-15,13 2 0 16,-4 3 0-16,-6-6-3 16,-22-6-19-16,-21-1-48 15,-30-4-49-15,-26-4-11 16,-30 4-8-16,-27-5 45 16,-22 2-220-16</inkml:trace>
  <inkml:trace contextRef="#ctx0" brushRef="#br0" timeOffset="26293.2">31359 9669 1501 0,'0'0'13'16,"0"0"-8"-16,0 145 17 16,0-51 45-16,0 22-13 15,0 20-34-15,0 9 2 16,0 5-10-16,-2 0-8 16,-2-1-1-16,4 3-2 15,0-5-1-15,0-7 0 0,0-15-28 16,-11-29-134-16,-38-28-698 15</inkml:trace>
  <inkml:trace contextRef="#ctx0" brushRef="#br0" timeOffset="26614.96">28561 11189 1721 0,'0'0'0'0,"0"0"-32"16,0 0 29-16,0 0 2 15,0 0 1-15,0 0 3 16,128 121 8-16,-24-99 8 16,21-3-2-16,26 2-4 15,28-6 3-15,21 2 1 16,22-3-7-16,8-2-5 15,2-6-2-15,-2-5-3 16,-14-1 1-16,-9 0-1 16,-18-1 0-16,-26-12 0 15,-20 2-2-15,-30 3-10 16,-26-4-23-16,-36-7-67 16,-31-7-597-16</inkml:trace>
  <inkml:trace contextRef="#ctx0" brushRef="#br0" timeOffset="27207.45">27817 9649 1470 0,'0'0'0'0,"0"0"0"16,0 0 18-1,0 0 49-15,0 0 7 0,60 148-23 16,-27-103-14-16,1 0-17 15,2 6-5-15,0-7-7 16,-1-6-4-16,-2-8-2 16,-4-10 0-16,-2-6 2 15,0-10 4-15,2-4 10 16,5 0 2-16,7-20-5 16,7-20-8-16,-2-14 1 15,-2-10 1-15,-3-9-2 16,-8-1-4-16,-2 4-2 0,-8 10-1 15,-6 14 0 1,-1 16-1-16,-1 6-1 0,8 12-24 16,6 2-55-16,4 0-433 15</inkml:trace>
  <inkml:trace contextRef="#ctx0" brushRef="#br0" timeOffset="27674.4">30019 8635 1594 0,'0'0'39'0,"0"0"-12"16,0 0 38-16,0 0-43 15,0 0-19-15,0 0 9 16,68 19 0-16,-47 8-5 16,-6 9-2-16,-4 8 4 15,-6 2-6-15,-3 4-1 16,-2-6 0-16,0-8-1 15,0-12 0-15,0-8-1 16,0-10 0-16,2-4 0 16,0-2 1-16,3 0 2 0,8 0 12 15,11-8 11-15,17-18-11 16,14-8-13-16,10-12 0 16,2 0-1-16,2-3-1 15,-7 4 0-15,-8 4 0 16,-12 15-3-16,-19 12-17 15,-15 13-37-15,-8 1-186 16</inkml:trace>
  <inkml:trace contextRef="#ctx0" brushRef="#br0" timeOffset="29005.04">29842 9832 1551 0,'0'0'16'0,"0"0"51"15,0 0-4-15,0 0-48 16,0 0-1-16,0 0-8 16,-16-67 0-16,16 63-2 0,0 0 1 15,0 0 4-15,0 4-9 16,8 0-4-16,5 0 0 15,5 0 2-15,3 0 0 16,0 0 1-16,-5 0 0 16,-8 0 0-16,-5 0 1 15,-3 0 0-15,0 0 0 16,0 0-3-16,-13 0-24 16,-24 0-17-16,-9 0-362 15</inkml:trace>
  <inkml:trace contextRef="#ctx0" brushRef="#br0" timeOffset="29198.85">29842 9832 1306 0</inkml:trace>
  <inkml:trace contextRef="#ctx0" brushRef="#br0" timeOffset="29413.82">29842 9832 1306 0,'-60'50'122'0,"71"-64"-64"16,9 0 70-16,7 3-89 0,0 0-29 0,-2 4-1 15,-12 6 16-15,-9 1-3 0,-4 0-6 16,0 0-3-16,0 0 1 15,-11 22-10-15,-14 12 0 16,-1 4-1-16,-3 2-1 16,4-6-1-16,8 0 0 15,5-6-1-15,3-2 0 16,5-2 0-16,4-4 0 16,0 5 0-16,0-3 0 15,20-3 0-15,11-2-2 16,9-9-26-16,8-8-56 15,0-3-326-15</inkml:trace>
  <inkml:trace contextRef="#ctx0" brushRef="#br0" timeOffset="29583.04">30254 9579 615 0,'0'0'1062'15,"0"0"-1021"-15,0 0 35 16,0 0-52-16,0 0-23 15,0 0-1-15,-21-35-5 16,13 42-24-16,-1 19-30 16,-4 2-84-16,4-4-773 15</inkml:trace>
  <inkml:trace contextRef="#ctx0" brushRef="#br0" timeOffset="29969.49">30333 9942 1633 0,'0'0'0'16,"0"0"12"-16,0 0 44 15,-48 126-35-15,40-88-7 16,-3-4-8-16,4-6 0 16,0-10-4-16,5-4 0 15,0-7-1-15,2-6-1 16,0-1 2-16,0 0-2 15,0 0 2-15,2 0-1 16,25-5-1-16,15-23 0 16,9-1-16-16,5-3-4 0,-4 6-12 15,-10 6 18-15,-11 4 12 16,-13 8 2-16,-9 8 1 16,-9 0 8-16,0 0 3 15,0 2-9-15,0 18 6 16,0 8 7-16,0 2-9 15,-7-1-4-15,5-1-3 16,2-2 0-16,0 2-5 16,0-2-22-16,6 0-17 15,10-6-123-15,6-8-523 16</inkml:trace>
  <inkml:trace contextRef="#ctx0" brushRef="#br0" timeOffset="30188.42">31130 9707 1667 0,'0'0'27'0,"0"0"-8"16,0 0 10-16,0 0-29 16,0 0 0-16,-45 135 2 15,14-71 0-15,-9 4-1 16,-6 4-1-16,-6-6 0 0,5 0 0 15,5-9-35-15,9-9-100 16,8-18-283-16</inkml:trace>
  <inkml:trace contextRef="#ctx0" brushRef="#br0" timeOffset="30356.47">30780 10060 1474 0,'0'0'75'16,"0"0"40"-16,0 0-35 15,0 0-67-15,0 0-12 16,128-26 1-16,-82 42-1 16,6 6-1-16,-4 6-1 15,1 0-15-15,-9-2-106 16,-13 1-565-16</inkml:trace>
  <inkml:trace contextRef="#ctx0" brushRef="#br0" timeOffset="31170.5">29520 10513 1216 0,'0'0'93'16,"0"0"92"-16,0 0-86 0,0 0-62 16,0 0 8-16,0 0-14 15,35-18-9-15,-35 18-4 16,0 0-10-16,0 12-5 15,-4 9 4-15,-6-2 3 16,-3 3-6-16,-3 1 1 16,-5-1-2-16,-6 0 0 15,-2 4 0-15,-2-2-1 16,6-2-1-16,2-2-1 16,13-6 0-16,5-6-1 15,5 2-1-15,0-4 2 16,0-2-1-16,9 0 0 15,13-2-1-15,10 2 2 16,-1-2 0-16,0-2 2 0,-4 2-2 16,-10 0 0-16,1 2-1 15,-5 2 1-15,1 8 0 16,-1 2-3-16,1 4 3 16,-3-2 0-16,0 0-1 15,-7-8 1-15,-2-2 0 16,-2-5 0-16,0-3 0 15,0 1 4-15,-11 3 9 16,-22 2-9-16,-13 1-2 16,-8-3-2-16,2-4 2 15,10 0-1-15,11 0-1 16,9 0 1-16,11 0 0 16,3-15 1-16,4-3-2 0,4-6 0 15,0-2-8 1,0-4-13-16,14 4-10 0,8 0-49 15,4 2-158-15</inkml:trace>
  <inkml:trace contextRef="#ctx0" brushRef="#br0" timeOffset="31408.18">29855 10742 1646 0,'0'0'1'0,"0"0"7"16,0 0 21 0,0 0-8-16,0 0 2 0,0 0-14 15,0 124-4-15,0-105-1 16,0-8-3-16,0 3-1 16,-11 1-3-16,-9-4-35 15,-2 3-26-15,-2 0-59 16,3-2-123-16,13-3-535 15</inkml:trace>
  <inkml:trace contextRef="#ctx0" brushRef="#br0" timeOffset="31609.14">30143 10651 1627 0,'0'0'12'0,"0"0"66"16,0 0-19 0,0 0-54-16,0 0-5 0,0 0-2 15,-6-7-20-15,-8 7-76 16,1 0-505-16</inkml:trace>
  <inkml:trace contextRef="#ctx0" brushRef="#br0" timeOffset="31892.8">30468 10524 1483 0,'0'0'179'0,"0"0"-179"16,0 0 15-16,0 0-1 15,0 0-5-15,0 0 28 16,-6 148-11-16,-32-92-15 16,-4 2-7-16,-5 0-2 15,3 2-2-15,3-3 0 16,10-3 0-16,4-2 0 16,5-6-6-16,6-4-39 0,1-12-101 15,3-14-1087-15</inkml:trace>
  <inkml:trace contextRef="#ctx0" brushRef="#br0" timeOffset="32097.57">30148 10794 1737 0,'0'0'16'15,"0"0"40"-15,0 0-44 16,0 0-10-16,0 0-2 15,0 0 3-15,155 60-1 0,-88-34 0 16,-4-2-1-16,-8 0-1 16,-13 1-38-16,-8-6-81 15,-16-6-1070-15</inkml:trace>
  <inkml:trace contextRef="#ctx0" brushRef="#br0" timeOffset="42754.92">8491 10836 415 0,'0'0'252'16,"0"0"1"-16,0 0-152 15,0 0-61-15,0 0-7 16,0 0-18-16,0 0-15 16,0 0-8-16,-14-10 1 15,10 10 7-15,4 0-8 16,0 0-30-16,0 0-7 16,6 0-13-16,21 2-2 0,6-2 21 15,10 0 33-15,-1 0 6 16,2 0-22-16,4 0-110 15,-4 4 28-15,5 4 77 16,1-2-8-16,0 0 21 16,2-2 7-16,-6 2 14 15,-5-4-7-15,-12 0 0 16,-12 2 0-16,-13-2 0 16,-4 6-7-16,-2-3-253 15</inkml:trace>
  <inkml:trace contextRef="#ctx0" brushRef="#br0" timeOffset="43022.48">8553 10868 150 0,'0'0'458'0,"0"0"-121"0,0 0-150 15,0 0-41-15,0 0-45 16,0 0-20-16,-37-24-41 15,37 24-13-15,0 0-9 16,0 0-9-16,0 0-7 16,15-2-2-16,16 2 15 15,13 0 2-15,16 0-8 16,17 0-4-16,16 0 0 16,9 6-4-16,6 8-1 15,-6 4 0-15,-11 2-72 0,-12-6-200 16</inkml:trace>
  <inkml:trace contextRef="#ctx0" brushRef="#br0" timeOffset="46175.27">8620 10820 1105 0,'0'0'156'16,"0"0"-55"-16,0 0 4 0,0 0-74 15,0 0-27 1,0 0 8-16,0 0 20 0,56 16 14 15,-18-6-9-15,11-6-8 16,8-2-13-16,11-2-6 16,9 0 0-16,2 4-5 15,-2 4-1-15,-8 2-2 16,-11 2-2-16,-17-4 0 16,-18 2 0-16,-9-4 0 15,-11-2-1-15,-3-1 2 16,0-3-1-16,-17 0 10 15,-16 0-8-15,-13 0 0 0,-6 0-2 16,-2 0 1-16,4 0-1 16,7 5 0-16,10 1 1 15,11-4-1-15,10-2 0 16,12 0 0-16,0 2-5 16,2 6-12-16,36 2 16 15,24 8 1-15,28 3 1 16,17 1-1-16,11 4-19 15,18 6-79-15,11 0-186 16</inkml:trace>
  <inkml:trace contextRef="#ctx0" brushRef="#br0" timeOffset="47524.68">12209 10976 422 0,'0'0'153'0,"0"0"162"15,0 0-107-15,0 0-87 16,0 0-79-16,0 0-13 16,-98 0 16-16,94 0 3 15,-1 0-1-15,5 0-9 16,-2 0-6-16,0 0-6 15,2 0-6-15,0 0-1 16,0 0 12-16,0 0-5 16,0 0-9-16,0 0-3 0,0 0 2 15,0 4-1-15,17-1-11 16,18-3-2-16,15 3 2 16,17 4-2-16,14-3 0 15,10 6-2-15,7-2 1 16,4 2 0-16,-1-2 0 15,-5 3-1-15,-7-4 0 16,-14 3 1-16,-8-6-1 16,-11 2 0-16,-11-2 1 15,-10-2 0-15,-6 2-1 16,-11-4 0-16,-9 0 0 16,-4 0 1-16,-5 0-1 15,0 0 0-15,-19 0 1 0,-34 0 9 16,-34 0-10-1,-33-4-3-15,-23-4 0 0,-13-6 0 16,-4 2 3-16,11-2 0 16,12 0 1-16,24 2 0 15,22-1 0-15,24 6 2 16,24 0 1-16,16 3-1 16,16 3-2-16,5 1-1 15,6 0 0-15,0 0-1 16,0 0 0-16,0 0 0 15,0 0-2-15,0 0-1 0,0 0 4 16,2 0 2-16,27 0 8 16,17 0 2-16,26 5-4 15,22 4-4-15,12-1-3 16,13 2-1-16,3-2 0 16,-1 4 1-16,-5-2-1 15,-10 1 1-15,-12 2-1 16,-14-3 1-16,-11-2-1 15,-15 2 0-15,-12-4 0 16,-15-2-1-16,-12 2 1 16,-10-4 0-16,-5 0-3 15,-5 0-3-15,-48 4-23 16,-34-4 17-16,-38 0-9 16,-18-2-2-16,-4 0 14 15,12-4 9-15,16-8 0 0,26 0 1 16,22 4 0-16,31 0 1 15,20 4 2-15,20 4-4 16,0 0-12-16,44 0 12 16,28 0 7-16,21 2-3 15,18 10-2-15,14 2-1 16,5 4-1-16,1 0 1 16,-6 2-1-16,-17-2-8 15,-16-4-101-15,-25-10-532 16</inkml:trace>
  <inkml:trace contextRef="#ctx0" brushRef="#br0" timeOffset="53621.36">12192 11057 823 0,'0'0'102'16,"0"0"94"-16,0 0-39 16,0 0-95-16,0 0 2 15,0 0-5-15,0 0-33 16,0 0-13-16,26-14 1 16,-6 15 1-16,9 6 8 15,10 3 3-15,5-6-2 0,5-4-8 16,6 0-6-16,5 0-2 15,3 0 0-15,4-14-3 16,-2-2-2-16,-3 2 1 16,-9 0-3-16,-12 1 1 15,-14 8-2-15,-17 2 1 16,-8 3 0-16,-2-1 4 16,-2 1 19-16,-31 0 12 15,-21 0-36-15,-19 0-4 16,-14 8 4-16,-11 10 0 15,0-4-1-15,5-6-1 16,6-4 2-16,8-4 0 16,13 0 0-16,14 0 2 0,14 0-2 15,16 0 2 1,9-4-1-16,9-3 8 0,1 4 8 16,3 3-5-16,0-2-9 15,0 2-3-15,0 0 0 16,0 0-1-16,0 0 0 15,0 0 1-15,0 0 0 16,3-4 2-16,21 4 4 16,16 0-3-16,14 0-2 15,12 0 0-15,12 0 0 16,13 0-1-16,17 0 0 16,10 0 1-16,11 0 0 15,-4 0-1-15,-11-2 0 16,-28-5 0-16,-28 7-1 15,-29 0-7-15,-23 0-13 0,-6 0-4 16,-17 0 1-16,-34 4-1 16,-16 7-7-16,-14-5-1 15,2-6 18-15,0 0 15 16,4 0 1-16,3-4 0 16,5-4 1-16,9-1 4 15,12 5 4-15,15 1 8 16,10-4 5-16,13 6 7 15,8 1-5-15,0-3-10 16,0 3-15-16,29 0 0 0,24 0 4 16,29 0 2-16,28 13-4 15,15-4-2-15,12 4 0 16,2 6-1-16,-8 4-29 16,-15-1-109-16</inkml:trace>
  <inkml:trace contextRef="#ctx0" brushRef="#br0" timeOffset="57455.2">21882 11021 400 0,'0'0'468'16,"0"0"-371"-16,0 0 154 16,0 0-122-16,0 0-66 15,0 0-24-15,0 0 11 16,-23-20 3-16,23 20-11 0,0 0-12 16,0-4 0-16,2 0-4 15,23 0-17-15,13-2-7 16,8-1-1-16,12 6 1 15,5 1-1-15,11 0-1 16,-1 0 1-16,3 0-1 16,-5 0 0-16,-6 8 0 15,-7-1 0-15,0-3 0 16,-2-1 0-16,-4 1 0 16,4-4 0-16,-6 0 0 15,-8 0 0-15,-9 0 0 16,-13 0 0-16,-11 0 0 15,-7 0 0-15,-2 0-1 16,-13-11 1-16,-36 4-3 0,-27-5 0 16,-19 5 2-16,-19 5 1 15,-11-3 1-15,0 2 0 16,5 2 0-16,15-3 1 16,19 1 2-16,16 0 8 15,15 3-2-15,16-3-3 16,15 3-3-16,13 0-1 15,9 0-2-15,2 0 2 16,0 0-3-16,0 0-2 16,0 0 2-16,2 0 4 0,22 3 3 15,18 3 1-15,19 2-2 16,19 2-1-16,22-2-3 16,21 2-1-16,8-5 1 15,8-2-2-15,-2-3-1 16,0 0 1-16,-6 0 0 15,-8 0-1-15,-25 0 1 16,-27 0-1-16,-31 0-18 16,-31 0-62-16,-9 4-261 15</inkml:trace>
  <inkml:trace contextRef="#ctx0" brushRef="#br0" timeOffset="64328.45">8580 15053 1030 0,'0'0'162'0,"0"0"-93"0,0 0 97 16,0 0-82-16,0 0-72 16,0 0-9-16,0 0 7 15,94 4-2-15,-79 4-4 16,3 2-3-16,7-2 3 15,3-4 3-15,8-4-7 16,4 0 0-16,6 0 0 16,4 0-4-16,6 0 2 15,6 0 1-15,5 0-1 16,8 0 2-16,3 0 2 16,-2 4 3-16,-2-2 18 15,-3 6 27-15,-4-4-14 0,2 4-16 16,-2-2-3-16,-2 0-7 15,-1 2 2-15,3 0-5 16,2-4-3-16,3 5 1 16,5-4-1-16,-1-1-2 15,2-4-2-15,0 0 1 16,-2 2-1-16,-5-2 1 16,-4 3-1-16,-7 2 1 15,-9-1-1-15,-6 1 0 16,-7-1 0-16,-5-4 0 15,-2 1 0-15,-6 3 0 0,-8 0 0 16,-7-4 0 0,-6 0-1-16,-4 0-1 0,0 5-13 15,-27-1-22 1,-24-4 10-16,-16 0-15 0,-8 0-13 16,-8 0 33-16,2-10 22 15,4-7 0-15,1 3 10 16,7 2 15-16,9-2 9 15,9 4-4-15,8 6-11 16,8 0-4-16,6 4 1 16,6 0-6-16,12 0 2 15,3 0 1-15,8 0-9 16,0 0-3-16,8 0 4 16,32 0 8-16,20 0-1 0,21 0-5 15,12 0-4-15,7 0-1 16,3 0-1-16,-7 0 0 15,-7 0-1-15,-9 6 2 16,-9 6-2-16,-9-2 0 16,-1 2 0-16,-3-3 0 15,-2-4 0-15,2-1 1 16,-3-4-1-16,-1 5 0 16,-1-5 0-16,-1 0 0 15,-6 0 0-15,-5 0 0 16,-8 0-1-16,-11 4 0 15,-9-4-1-15,-8 1 0 16,-5-1 0-16,0 4 0 16,0-4 2-16,0 0 0 0,-11 0 2 15,-16 3 0-15,-18-2-2 16,-10 4 0-16,-7-5 0 16,-3 4 0-16,3-4 0 15,4 0 1-15,6 0 0 16,12 0-1-16,16 0 1 15,10 0 0-15,9 0 1 16,5 0-2-16,0 0 1 16,0 0-1-16,0 0 1 15,14 0 0-15,11 0 1 16,8 0-2-16,7 0 1 16,4 0-1-16,1 0 0 15,4 0-2-15,0 0-2 0,-1 0 1 16,0 0-6-1,-3 1-7-15,-1 2-6 0,-4-3-19 16,-7 0-76-16,-6 0-379 16</inkml:trace>
  <inkml:trace contextRef="#ctx0" brushRef="#br0" timeOffset="69051.14">8424 16182 1253 0,'0'0'45'0,"0"0"-34"16,0 0 23-16,0 0 50 0,0 0-74 15,0 0-3-15,100 12 14 16,-60-2 2-16,7 8-3 16,8-4-2-16,15-2-13 15,14-2-1-15,19-6-1 16,12-4-3-16,11 0-7 15,-7 0-38-15,-9 0-135 16</inkml:trace>
  <inkml:trace contextRef="#ctx0" brushRef="#br0" timeOffset="76024.72">20774 17906 1008 0,'0'0'256'0,"0"0"-158"15,0 0 53-15,0 0-82 16,0 0-21-16,0 0 5 16,32 21-19-16,10-19 2 15,13 2-7-15,12 4-6 16,4-2-11-16,10 2-4 15,2 6-1-15,7 4-4 16,13 0-1-16,4 8 1 16,6-4-1-16,6 0-1 0,3-4 0 15,3-8-1-15,2-2 0 16,-9-4 1-16,-14 4-1 16,-21-6 0-16,-31 2 0 15,-24 0-1-15,-16-4 1 16,-10 0 0-16,-2 0 0 15,0 0 0-15,-16 0 0 16,-33 0 0-16,-29 0-1 16,-27 0-1-16,-15 0 0 15,-11-4-4-15,-10-2 3 16,3-14 1-16,6 0 1 16,10-2 1-16,17 0 0 15,23 8 0-15,19 2 0 16,28 12 1-16,17-4-1 15,11 4 0-15,7 0 0 0,0 0-3 16,10 0-1 0,25 0 4-16,28 0 3 0,24 0-1 15,23 4-1-15,23 8 1 16,6-2-2-16,6 4 0 16,-7 4 0-16,-15-2-2 15,-14-2-31-15,-22 0-55 16,-24-3-186-16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14T17:11:57.656"/>
    </inkml:context>
    <inkml:brush xml:id="br0">
      <inkml:brushProperty name="width" value="0.05292" units="cm"/>
      <inkml:brushProperty name="height" value="0.05292" units="cm"/>
      <inkml:brushProperty name="color" value="#FF0000"/>
    </inkml:brush>
  </inkml:definitions>
  <inkml:trace contextRef="#ctx0" brushRef="#br0">9449 2294 112 0,'0'0'568'15,"0"0"-495"-15,0 0 20 16,0 0 117-16,0 0-77 0,0 0-93 16,0 0-14-16,0 0-11 15,71-48-12-15,-69 48-3 16,5 0-15-16,9 0 15 15,10 7 9-15,16 6 2 16,19-8 22-16,24-5 70 16,19 0-38-16,16 0-21 15,9 0 2-15,1 0-27 16,-10 3-17-16,-11 23-1 16,-4 2-1-16,-4 2 0 15,-1-2-1-15,2-2 1 16,3-8 0-16,4-6-1 15,13-10-3-15,3-2-9 16,-2 2-40-16,-16 6-64 16,-25 6-246-16</inkml:trace>
  <inkml:trace contextRef="#ctx0" brushRef="#br0" timeOffset="6587.73">15616 2422 112 0,'0'0'187'16,"0"0"122"-16,0 0-82 15,0 0-23-15,0 0-91 0,0 0-56 16,0 0 50-16,0-128-78 15,0 108-17-15,0 8-2 16,0 2 2-16,0 4 3 16,0 2-7-16,0 4 7 15,0 0 0-15,0 0 6 16,0 0 17-16,0 0-2 16,0 0-5-16,0 0-8 15,0 0-15-15,0 0-8 16,0 0-3-16,0 0-2 15,2 0 1-15,21 0 4 16,10 7 3-16,7 6-2 0,7-4 1 16,-3 6-1-1,1-7 0-15,-5 2-1 0,-11-4 0 16,-12-2 1-16,-7 2-1 16,-10-6 0-16,0 0 0 15,0 0 4-15,-10 0-3 16,-18 0 9-16,-19-6-8 15,-11-4 2-15,-6-5-1 16,-1 8-3-16,3-5 2 16,6 2-2-16,7-1 1 15,11 6-1-15,13 0 0 16,12 4 1-16,7 1-2 16,6 0-2-16,0 0-9 15,0 0-7-15,0 0 11 16,2 0 8-16,18 6 0 0,13-2 3 15,16-3-1 1,7 3 0-16,8 0-1 0,-1-1 0 16,-7-1 0-16,-5-2 0 15,-13 0 0-15,-14 0-1 16,-13 0 5-16,-11 0 7 16,0 0 12-16,0 0-9 15,0 0-7-15,0 0-8 16,-13 0-4-16,-25 5 3 15,-15 2 2-15,-7 3 1 0,-3-5-1 16,8 0 0 0,7 1-1-16,15-2 1 0,8-2-1 15,14-2 0-15,5 1-1 16,4 2-1-16,2 5-8 16,0-2-1-16,27 4 9 15,19 2 2-15,16 2 2 16,12-4-2-16,-3 2 1 15,-2-4 0-15,-15 0-1 16,-14-6 0-16,-20-2 1 16,-11 0 1-16,-9 0 6 15,0 0 16-15,0 0-3 16,-9 0-21-16,-16-10-2 16,-10 2-1-16,-12-2 1 15,-6 2 2-15,-3 2 1 0,4-2 0 16,11 2-1-16,12 4 0 15,10 0 0-15,13 2 0 16,6 0-3-16,0 0-3 16,0 0-4-16,0 0-2 15,11 0 7-15,13 0 5 16,7 0 1-16,1 0-1 16,-5 0-3-16,-11 2 1 15,-10 4-13-15,-6 6-62 16,-2-4-224-16,-25-4-936 15</inkml:trace>
  <inkml:trace contextRef="#ctx0" brushRef="#br0" timeOffset="10782.46">12348 2372 1287 0,'0'0'127'0,"0"0"-104"15,0 0-21-15,0 0-1 16,0 0-1-16,0 0 4 16,0 0 1-16,-94 138 11 15,76-110-14-15,-2 0 3 16,-4-2 12-16,-5 5 10 15,-3-5-9-15,6-2-12 16,3-4-1-16,10-6-5 16,7-10 0-16,3-2 0 15,3-2 3-15,0 0 31 16,0-14 49-16,18-22-52 16,15-13-27-16,10-2-3 15,3-2-1-15,4 1 0 16,-2 0-1-16,2 6-2 0,-4 10-2 15,-5 10 3 1,-8 10 0-16,0 12 1 0,1 4 0 16,-1 0-3-16,-2 0 2 15,-6 14 1-15,-5 4-3 16,-7 2 3-16,-6 0-3 16,-7 0 2-16,0 2-6 15,0-2 8-15,-23 2 7 16,-8-4-5-16,0-2 4 15,3-4-4-15,5-6-1 16,7-4 1-16,5-2 1 16,5 0 0-16,1 0 0 0,2 0 3 15,3 0-2-15,0 0-4 16,0 0-4-16,0-4 4 16,0 0 3-16,8-2-3 15,3 6-1-15,-1 0-1 16,4 0 1-16,4 0-1 15,-2 16 0-15,-1 4 0 16,-1 2 0-16,-6 5-1 16,-3-4 2-16,-5 1-2 15,0 1 2-15,-13-3 1 16,-16 0 2-16,-11 2 4 16,-5-10 0-16,1 2-4 15,1-10 0-15,7 0 0 16,3-4 0-16,4-2 0 0,6 0 0 15,6 0 0-15,3 0-2 16,8 0 2-16,3 0-2 16,3 0-11-16,0 0-61 15,21 0-444-15</inkml:trace>
  <inkml:trace contextRef="#ctx0" brushRef="#br0" timeOffset="11127.82">13092 2470 1233 0,'0'0'110'0,"0"0"24"16,0 0-5-16,0 0-80 15,0 0-49-15,0 0-2 16,0-8-7-16,0 16 2 16,-13 20 7-16,-6 6 37 15,-5 4-27-15,-5 5-3 16,0-3-4-16,0 0-2 16,1-2 1-16,-1-2-2 15,2-8 0-15,2-4 0 16,9-10 0-16,7-2-6 0,7-8-34 15,2-4-36-15,2 0-8 16,27-24 10-16,7-14-816 16</inkml:trace>
  <inkml:trace contextRef="#ctx0" brushRef="#br0" timeOffset="11387.48">13102 2388 1109 0,'0'0'144'0,"0"0"-3"16,0 0-6-16,0 0-102 16,0 0-15-16,0 0-8 15,97-46-8-15,-86 46-2 16,2 0-1-16,9 0 0 15,16 0 1-15,20 10-2 16,9 6-38-16,0 0-177 16,-10 0-757-16</inkml:trace>
  <inkml:trace contextRef="#ctx0" brushRef="#br0" timeOffset="11640.54">13143 2649 1270 0,'0'0'157'0,"0"0"-74"15,0 0 50-15,0 0-60 16,0 0-47-16,0 0-13 16,-6-4 9-16,8-2-12 15,13-2-7-15,3 0-1 16,6-1-2-16,8 4-1 15,1 1-15-15,9 2 3 16,0 2-22-16,1 0-31 0,-7 0-104 16,-5 0-871-16</inkml:trace>
  <inkml:trace contextRef="#ctx0" brushRef="#br0" timeOffset="12207.99">14081 2538 1461 0,'0'0'49'0,"0"0"25"16,0 0 29-16,0 0-54 16,0 0-41-16,0 0-1 15,6-86 8-15,-6 84-3 16,0 0-3-16,0 0-5 16,-15 2-4-16,-12 0 0 15,-6 0 0-15,-3 0 0 16,3 6 0-16,0 8 0 15,4 0-1-15,2 0 1 0,6 2-1 16,8 0 1 0,4 2-3-16,9 1 0 0,0-1-3 15,0 2-1 1,0 2 7-16,16 0 0 16,4 0 0-16,0 2 1 0,0 0 0 15,1 2-1-15,-2-4 0 16,1 0 0-16,-5-4 1 15,-3-6-1-15,-7 0 0 16,-3-10 0-16,-2 0-1 16,0-2 0-16,0 2 0 15,-29 0 1-15,-9-2-1 16,-11 4 0-16,4-4-16 16,8 0-10-16,12 0-9 15,11 0-27-15,14-14-37 0,0-2-164 16</inkml:trace>
  <inkml:trace contextRef="#ctx0" brushRef="#br0" timeOffset="12489.73">14326 2707 1477 0,'0'0'67'0,"0"0"-30"16,0 0 56-16,0 0-38 0,0 0-45 16,0 0-7-1,-7 0-3-15,7 0 0 0,0 0 1 16,0 0-1-16,0 0-1 16,7 0-8-16,11 0 3 15,18 0 5-15,15 0-8 16,18 2-15-16,8 4-18 15,0 4-20-15,-15-6-26 16,-24-4-423-16</inkml:trace>
  <inkml:trace contextRef="#ctx0" brushRef="#br0" timeOffset="12998.16">14881 2444 1511 0,'0'0'32'15,"0"0"70"-15,0 0-22 16,0 0-55-16,0 0-25 16,0 0-6-16,4 2 3 0,-2 32 3 15,0 6 1 1,-2 6 0-16,3 2-1 0,-3 2 0 16,0-5 0-16,0-7 1 15,0-4-1-15,0-6 0 16,0-8 0-16,3-4 0 15,1-6 0-15,-2-4-1 16,0-4-1-16,0-2 2 16,3 0 2-16,5 0 11 15,15-24 6-15,6-12-17 16,12-8-2-16,-1-4 1 16,2-4-1-16,-1-2 0 15,-5 1 0-15,-3 9 1 0,-6 6-2 16,-6 10 1-16,-8 6-1 15,1 8-10-15,-1 8-27 16,1 6-93-16,-5 0-526 16</inkml:trace>
  <inkml:trace contextRef="#ctx0" brushRef="#br0" timeOffset="13258.32">15325 2687 1034 0,'0'0'199'0,"0"0"-197"0,0 0-2 15,0 0 74-15,0 0 29 16,0 0-75-16,-25 122-3 16,11-102 26-16,-1-2 3 15,1-2-43-15,1 2-8 16,4-5-2-16,2 2-1 15,3-1 0-15,4 2-4 16,0-6-34-16,2 0-113 16,22-7-331-16</inkml:trace>
  <inkml:trace contextRef="#ctx0" brushRef="#br0" timeOffset="13434.32">15593 2552 1140 0,'0'0'503'0,"0"0"-479"15,0 0 15-15,0 0 1 16,0 0-39-16,0 0-1 16,-26-44-49-16,17 55-278 15</inkml:trace>
  <inkml:trace contextRef="#ctx0" brushRef="#br0" timeOffset="13940.07">15710 2769 1350 0,'0'0'0'15,"0"0"0"-15,0 0 75 16,0 0-37-16,0 0-21 16,0 0 23-16,-18-84 12 15,-2 81-17-15,-5 2-29 16,-6 1-6-16,2 0 1 16,2 0-1-16,2 14-1 15,8 0 0-15,1 4-4 16,5 2 0-16,5-2-2 0,-1 2 4 15,7-2-3-15,0-6-1 16,0 4 5-16,9-2-4 16,18-4-5-16,6 4 11 15,5-4 2-15,-3-2 0 16,-4 0-1-16,-8 0 3 16,-8-2-3-16,-7 4-1 15,-6-2-8-15,-2 4 4 16,0-2 4-16,0 0 2 15,-19-2 3-15,-3-1 14 16,-4-1-7-16,-5-5 0 0,-6 2-3 16,2-3-5-1,-1 0-1-15,5 0-1 0,9 0-2 16,9 1 0-16,13 6-41 16,0 0-90-16,29-7-600 15</inkml:trace>
  <inkml:trace contextRef="#ctx0" brushRef="#br0" timeOffset="14189.87">16169 2847 1516 0,'0'0'77'15,"0"0"-75"-15,0 0 32 0,0 0 12 16,0 0-46-16,0 0-10 15,-50-2 10-15,37 26 1 16,-9 6 2-16,-5 1-2 16,-4-2 0-16,-1 0-1 15,3-5-10-15,6-4-38 16,7-4-27-16,11-4-49 16,5-8-77-16,0-4-684 15</inkml:trace>
  <inkml:trace contextRef="#ctx0" brushRef="#br0" timeOffset="14344.01">16295 2512 1560 0,'0'0'20'0,"0"0"-19"0,0 0-2 16,0 0-34-16,0 0-550 15</inkml:trace>
  <inkml:trace contextRef="#ctx0" brushRef="#br0" timeOffset="14610.32">16674 2378 1567 0,'0'0'0'15,"0"0"-44"-15,0 0 44 16,-9 114 2-16,-18-47 0 16,-15 2 4-16,-11 6-1 15,-12-3 0-15,-6-2 1 16,-1-6-1-16,8-7-4 16,6-7-1-16,7-6-1 15,2-10-9-15,7-8-81 16,13-12-109-16,8-8 83 0,17-6-308 15,4 0-54 1</inkml:trace>
  <inkml:trace contextRef="#ctx0" brushRef="#br0" timeOffset="14760.11">16158 2923 284 0,'0'0'691'16,"0"0"-365"-16,0 0-110 16,0 0-120-16,91-114-38 15,-67 104-36-15,7 0-18 16,6 6-4-16,-2 4 0 15,3 0-2-15,-1 0 0 16,1 4-18-16,1 14-78 16,-6-4-216-16</inkml:trace>
  <inkml:trace contextRef="#ctx0" brushRef="#br0" timeOffset="15763.57">16929 2682 321 0,'0'0'594'0,"0"0"-457"16,0 0 95-16,0 0-185 16,0 0-43-16,-130 33 6 15,77-1 26-15,-3 6 15 16,2 2 11-16,8 2-30 16,3-2-12-16,10 1-10 15,6-1-7-15,5 0-3 16,6-2 0-16,8 0-1 15,-1 0-4-15,6-4 5 0,3-2-13 16,0-6-85 0,3-8-125-16,19-10-610 0</inkml:trace>
  <inkml:trace contextRef="#ctx0" brushRef="#br0" timeOffset="16322.24">16991 2952 1468 0,'0'0'26'15,"0"0"34"-15,0 0 31 16,0 0-43-16,0 0-42 16,0 0-5-16,-78-43-2 0,27 61 2 15,-1 7 0-15,3 7-1 16,5-2 0-16,3 4-1 15,3 2 1-15,7-4 0 16,7 2 0-16,8-2-1 16,6-4-2-16,4-4 0 15,6-6-5-15,0-1 5 16,0-4 3-16,6-7 0 16,13 0 6-16,6-4 1 15,6-2-3-15,4 0-4 16,-1 0 0-16,-5-9 0 15,-9-4 0-15,-5 5 1 16,-5-2-1-16,-6 4 2 0,-2 2 1 16,-2 0-2-1,0-2-1-15,0 2 0 0,0 0 7 16,-2 0 0-16,-6-4-7 16,-6 2 0-16,1 0 1 15,-1-2-1-15,1 6 0 16,1 0-2-16,6 2 2 15,-1 0-1-15,7 0-2 16,0 0-2-16,0 8-7 16,0 0 5-16,7 0 7 15,15 0 2-15,9-4 0 16,9 0 1-16,3-4-2 16,-7 2-1-16,-7 0-9 15,-14 2-83-15,-15-4-467 0</inkml:trace>
  <inkml:trace contextRef="#ctx0" brushRef="#br0" timeOffset="16594.93">16927 3487 1421 0,'0'0'101'0,"0"0"-94"15,0 0-2 1,0 0 25-16,0 0-17 0,0 0 14 16,-117 82-17-16,80-62-7 15,0-2-3-15,-3 0 0 16,-1 0-24-16,3-8-204 15</inkml:trace>
  <inkml:trace contextRef="#ctx0" brushRef="#br0" timeOffset="17153.52">17401 3176 1186 0,'0'0'159'0,"0"0"3"16,0 0-48-16,0 0-61 15,0 0-42-15,0 0-10 16,-65-10 0-16,34 10 1 0,-2 6-1 16,1 4 1-1,6-4-1-15,3 2-1 0,6 0 0 16,7-2 0-16,-1-2 0 16,5 4-1-16,-1-2-2 15,2 2 2-15,3 2-1 16,2-2-7-16,0 4-1 15,0-2 10-15,12 2-2 16,9 0 4-16,6-2 0 16,2 0 1-16,-6-2-1 15,-5 1-2-15,-7 0 0 16,-7 0 0-16,-2 3-2 0,-2-6-2 16,0 3 4-16,0-2 0 15,-2 0 0-15,-16 0 8 16,-6-3 0-16,-9 0-3 15,-10-2-4-15,-1-1-1 16,-1-1-3-16,7 0-10 16,11 0-16-16,12 0-46 15,15-1-109-15,0-12-1188 16</inkml:trace>
  <inkml:trace contextRef="#ctx0" brushRef="#br0" timeOffset="17403.84">17829 3080 1589 0,'0'0'15'16,"0"0"-15"-16,0 0-6 15,0 0 6-15,2 120 1 16,-15-60 3-16,-16 3 1 15,-10-4 3-15,-14 0-3 16,-16-11 0-16,-15-4 2 16,-8-8-7-16,1-2-12 15,6-8-75-15,12-12-369 16</inkml:trace>
  <inkml:trace contextRef="#ctx0" brushRef="#br0" timeOffset="38823.18">10675 10834 1326 0,'0'0'0'0,"0"0"0"0,0 0-3 16,0 0-184-16,0 0-680 15</inkml:trace>
  <inkml:trace contextRef="#ctx0" brushRef="#br0" timeOffset="39006.58">10675 10834 1494 0,'-94'78'0'0,"94"-78"3"0,0 0-6 16,0 0-8-16,4 0-132 16,-4 5-958-16</inkml:trace>
  <inkml:trace contextRef="#ctx0" brushRef="#br0" timeOffset="39166.82">10612 10968 1577 0,'0'0'0'16,"0"0"-121"-16,0 0-71 0</inkml:trace>
  <inkml:trace contextRef="#ctx0" brushRef="#br0" timeOffset="42571.68">8130 11301 686 0,'0'0'6'16,"0"0"-6"-16,0 0 80 15,0 0 88-15,27-116-118 16,-19 80 42-16,-1-2 29 16,2 0-28-16,0 0-44 15,-3 6-37-15,1-3 2 16,-2 3-10-16,-1 2-2 16,3-6 0-16,-3 0-4 15,-2-4 4-15,-2 0-2 0,0 0 0 16,0-2 2-16,-8 3-2 15,-13 6 2-15,-3 2 45 16,0 8-24-16,-3 1-20 16,0 3 9-16,5 5-6 15,-1 2 0-15,6 0-3 16,1 0-3-16,1 0 0 16,-4 0 0-16,2 4 0 15,-5-2 2-15,-7 8-2 16,-5 2-2-16,-3 0 1 15,-4 0 1-15,3 12 0 16,1-2 0-16,1 0 0 16,5-2 1-16,0 0 1 15,2-2-2-15,-3 0 1 0,3 2 2 16,3-2 0 0,-1 2-3-16,2 0 3 0,-4 1 3 15,0 2-6-15,0-3 1 16,-4 5-1-16,1-4 3 15,3 8 6-15,0 1 8 16,1 6-5-16,-3 10-1 16,0 4-3-16,-5 4 0 15,2 0-4-15,3-4-1 16,2 0 1-16,-2 0 0 0,2 4 6 16,-2 7-2-1,-1 9 3-15,1 6-5 0,-2 6 0 16,2 2-2-1,0 4 0-15,-1-1 1 16,-1-5 1-16,0 0 1 0,1-4-1 16,3 0-2-16,3 5 5 15,1-6-2-15,5 4-2 16,4-7-1-16,8-4-1 16,3-8-2-16,3 0 1 15,2-5-2-15,0-4 2 16,-2 0-1-16,0 1 2 15,-5 2-1-15,0 0 3 16,-2 4-1-16,3-4 0 16,4 0-2-16,2 5 1 15,0-5-3-15,4 0 1 16,11 0 1-16,6 0 0 0,-4 0-1 16,-1-2 3-16,-1 0-3 15,-1-3 1-15,-1 2 2 16,1 4-3-16,-1-3 1 15,7 4 2-15,5 0-2 16,6-8 3-16,7 2 0 16,4-8-2-16,1 2 1 15,-6-5 3-15,1 1-3 16,-7-5-1-16,0 2-1 16,3-1 0-16,-1-2 1 0,2 0 4 15,2-2-4 1,1 0 3-16,-3 0-4 0,1 2-1 15,1 4-1-15,-3 1 0 16,0 3 0-16,-3-5 0 16,-5 0 1-16,1-4-1 15,-2 0 0-15,1-1 1 16,6 0-1-16,3 4 1 16,5 0-1-16,5 2 2 15,3 2-1-15,6 2 1 16,4 0-2-16,0-4 1 15,7 1-1-15,-1-11 0 16,1-5 0-16,7-13 0 16,3 0 2-16,6 0 2 15,0-8-1-15,0-6-2 0,-8 5-1 16,-8 0 0 0,-5 9 0-16,-4 0 1 0,0 0-1 15,2 0 0-15,2 0 0 16,9-4 0-16,4-2 1 15,10-4-1-15,-1 2 0 16,-2-4 0-16,-2 2 0 16,-9-2 1-16,-2 0-2 15,-5 0 2-15,1 0-1 16,-3 2 0-16,2 0 0 16,1 4 0-16,2 2 0 15,-2 4 0-15,-6 0 0 16,1 0 0-16,-7 0 0 15,3 0-1-15,-1 0 1 0,3 0 1 16,2 0-1-16,2-2 0 16,6-12 0-16,1 2 0 15,5-2 0-15,1 0 0 16,1 4 0-16,0 2 0 16,-3 2 1-16,-9 6-2 15,-6 0 1-15,-9 0 0 16,-5 0 0-16,0 0 1 15,3 0-1-15,6 0 0 16,14-2 0-16,8 0 0 16,3 0 0-16,0 2 0 15,-7 0 0-15,-7 0 0 16,-2 0-1-16,-2 2 1 0,-4 6 0 16,-5 2-1-16,-4-4 1 15,1-2 0-15,5-2 0 16,12 0 0-16,8-2 0 15,3 0 1-15,1 2-1 16,-4 4 0-16,3 0 0 16,2 4 0-16,0-4 1 15,-5 0-1-15,-9-4 0 16,-4 2 0-16,3-4 0 16,-1 0 1-16,0 0 0 0,-2 0 2 15,-7 0-2 1,0 0 0-16,-1 0-1 0,7 0 0 15,6 0 0-15,4 0 0 16,4 0 0-16,2-8 0 16,3-8 0-16,-3 0 0 15,-1-2 0-15,-9-6-1 16,-9 2 1-16,0-4-1 16,-6-4 1-16,-4 2-1 15,-5-1 1-15,2-3 0 16,-1-2 0-16,2 0 0 15,1-10 0-15,-5 0 0 16,-7-6 0-16,-9-8 1 16,-7-2-1-16,-8-5 0 15,-7 1 0-15,0 8 2 0,-24 0 3 16,-12 5 4 0,-6 4-2-16,-8 3 1 0,-9 1-6 15,-11 3-2-15,-7 0-1 16,-2 4 1-16,4 2 0 15,6 0 1-15,7 8-1 16,0 4 0-16,-6 4 0 16,-14 8-1-16,-14 4 1 15,-13 6-1-15,-9 0 1 16,-9 0-1-16,-2 0 1 16,2 2 0-16,8 3 0 15,14 0 1-15,15-1-1 16,1 2 0-16,1 2 0 0,1 0 0 15,0 0 0-15,-4 2 0 16,-5 0 0-16,-10-4 0 16,-12-2 0-16,-5-4 1 15,0 0-1-15,3 0-1 16,4 0 1-16,5 0 0 16,4-4 0-16,2 0 0 15,4 4 0-15,6 0 0 16,5 0 0-16,11 0 0 15,5 0 1-15,9 0-1 16,3 0 0-16,9 0 0 16,-1 0 0-16,5 2 0 0,0 6 0 15,-4 2 0 1,-3 2-1-16,-4 4 1 0,-5-2 0 16,3-2 0-16,-3 2 0 15,3 0 0-15,-1-4 0 16,3 2 0-16,-2-6 0 15,-5 2 0-15,-3-6 0 16,-1-2-1-16,-4 0 1 16,-3 2 1-16,-2 0-1 15,-3-2 0-15,1 0 0 16,0 0 0-16,1 0 0 16,8 0 0-16,1-10 1 0,10-4-1 15,11-8 1 1,6-4-1-16,12-6-1 0,10-16 1 15,10-12 0-15,11-13-2 16,2-17 0-16,0-6 2 16,9-4 0-16,1 0 0 15,-2-3-1-15,-6-1 1 16,-2-2 0-16,0-7 0 16,0 3 0-16,0-2 0 15,0-3 0-15,-4 5-1 16,1 6 1-16,3 11 0 15,0 24 0-15,0 12 0 16,0 15 0-16,0 6-1 16,5 2 1-16,1 2 0 15,1-6-1-15,-1 0-2 16,1 0 0-16,0 3-1 0,0 10-10 16,-3 10-16-16,2 9-48 15,2 6-258-15</inkml:trace>
  <inkml:trace contextRef="#ctx0" brushRef="#br0" timeOffset="44162.46">13314 10347 920 0,'0'0'60'0,"0"0"-19"16,0 0 63-16,0 0 0 15,-131 0-35-15,113 0-41 16,0 0 34-16,-2 0-4 16,3-2 0-16,-4 0-23 15,-5 2-14-15,-6 0-5 0,-10 0-4 16,-5 0-3-16,-9 0 0 15,-4 6 5-15,1 10 9 16,1 2 8 0,4 4-7-16,5 2-8 0,9 8-1 15,4 0-7-15,5 6-4 16,6 2-2-16,1 3 1 16,4-2 0-16,4 0 2 15,1-3 4-15,3 0 0 16,8 0 2-16,4 2-2 15,0 4 0-15,16 2 0 16,22 3 1-16,12-1-2 16,16 2-1-16,7-8 3 15,10-4-2-15,-6-10-6 16,2-2 1-16,-11-10-1 0,-7 0-1 16,-3-2 1-16,-5-3-2 15,5-2 1-15,9 0 0 16,4-4-1-16,2-1 1 15,4 1-1-15,-9-4 0 16,-1 2 0-16,-7-2 0 16,-6 2 0-16,-2 2 0 15,-6-3 0-15,-4 1 0 16,3-2 0-16,-3-1 0 16,1 0 0-16,1 0 0 15,0 0 1-15,-3 0-1 16,-10 0 1-16,-6 0-1 0,-12 0 0 15,-5 0 1-15,0 0-1 16,0 0 0-16,-1 0 0 16,6 0 0-16,5 0 0 15,3 0 0-15,0 0 0 16,6 0 0-16,-2 0 0 16,2 0 0-16,-1 0 0 15,3 0 0-15,0 4 0 16,0 0 0-16,-5 5 0 15,-3-5-1-15,-7 0 0 16,-2-3 1-16,-1 5 0 16,-1-2 0-16,1 0 0 15,2 0 0-15,0 1 0 0,-2-1 0 16,-1-3 0 0,-4 2 0-16,-1-3 0 0,-3 0 0 15,0 0-2-15,0 0-7 16,-2 0 2-16,2 0 2 15,-2 1 0-15,2-1 2 16,-2 3 0-16,0-1 0 16,0 2-9-16,0 4-31 15,-12 2 0-15,-11 2-64 16,-4-6-417-16</inkml:trace>
  <inkml:trace contextRef="#ctx0" brushRef="#br0" timeOffset="45045.88">13600 10371 925 0,'0'0'15'0,"0"0"-15"16,0 0 59-16,0 0 59 16,0 0 29-16,0 0-11 15,-107-62-29-15,107 58-29 16,0-2-20-16,16-2-43 16,7 2-11-16,6 2 2 0,10 4-1 15,9 0 2-15,17 0 7 16,20 13 2-16,19 8-5 15,17 5 0 1,6-6-4-16,5-2-2 0,-1-4 1 16,-4-2 1-16,-7-4-3 15,-6-2-1-15,-1-2 0 16,1 0 0-16,2-2-2 16,-2 2-1-16,-5-2 0 15,-2 2 0-15,0-2 0 16,-5-2 0-16,-1 2 0 15,-10 0 0-15,-5 2 0 16,-7 2 1-16,-6 6-1 16,-9 2 0-16,-1 0 0 15,-3 6 0-15,0-2 0 16,5 2 1-16,0 1-1 16,-6-2 0-16,-5-1 0 0,-13 0 0 15,-10-3 0-15,-9 1 0 16,-2-2-1-16,-5 2 0 15,-1 2 1-15,3 0 5 16,2 0-1-16,3 0-2 16,5 2-2-16,-3-2 1 15,0 4-1-15,-1 4 1 16,-8 0 0-16,1 10 0 16,-7 3 12-16,3 2-10 15,-4 6-2-15,5 5 0 16,1 4 0-16,-1 10-1 15,-1 6 0-15,-4 6 0 0,-5 3 0 16,-3 1 0-16,0-2 0 16,-25-6 1-16,-19 1 0 15,-21-3-1-15,-20 2-5 16,-18 4-32-16,-24-4-136 16</inkml:trace>
  <inkml:trace contextRef="#ctx0" brushRef="#br0" timeOffset="48006.51">5768 12739 900 0,'0'0'65'16,"0"0"83"-16,0 0 72 15,0 0-170-15,0 0 37 16,0 0-18-16,0-40-8 15,0 40-15-15,0 0-10 16,0 0-18-16,0 0-14 16,-11 0-4-16,-16 12-4 15,-6 8-33-15,-3 0-15 16,1 2-18-16,-4-4 21 16,1 2-9-16,1-3-118 0,3-8-167 15,5-7-10 1,7-2 30-16,5 0 323 0,5-3 239 15,5-12 286-15,3 1-261 16,-2-4-71-16,-2 2-119 16,-1-2-32-16,-1 2 11 15,-6-2-16-15,-2 4-5 16,-4 0-4-16,-5-4-16 16,-4 2-3-16,-5 4 2 15,-6-2-3-15,-1 6-3 16,-3 2 6-16,-1 4-3 15,1 2-6-15,-2 0-2 16,6 0 2-16,2 0-1 16,2 2-1-16,2 12 0 15,-1 4 0-15,1 4 0 16,-7 2 0-16,-1 8 1 0,-5 0-1 16,-7 6 0-16,-3 4 0 15,-5 3 1-15,0 1-2 16,4-2 2-16,11-4-1 15,11-2 1-15,16-4-1 16,11 0 1-16,2 10-2 16,4 1 2-16,3 1-1 15,-2 4 0-15,-3-2 0 16,3 0 0-16,-4 4 1 16,0 2 0-16,6 1 0 15,2 4 0-15,0 5 1 0,10 1 1 16,24-3 0-16,13 0 2 15,15-4-2-15,9 1 0 16,8-8-1-16,-8 6-1 16,-4-13 0-16,-7 2 1 15,-2-4-1-15,-2 0 0 16,2 0 2-16,4-2-3 16,5-2 2-16,2-7 0 15,7-2-1-15,1-4 1 16,8-3 0-16,2-4 0 15,3-2 1-15,-3-6-2 16,-3-2 1-16,-2-6-1 16,3-2 0-16,-5 0 0 15,3 0-1-15,-1 0 0 16,-4 0 1-16,2 0-1 0,-4 0 0 16,2 0 0-16,0 2 0 15,4 0 0-15,5-2 0 16,5 0 0-16,-3 0 0 15,-5 0 0-15,-8 0 0 16,-11-4 0-16,-7 2 0 16,-10 2 0-16,2 0 0 15,1 0 0-15,7 0 0 16,11 0 0-16,9 0 1 16,11 0-1-16,7-2 0 15,9-16 0-15,-3 2 1 16,-4 2-1-16,-13 4 0 0,-12 0 0 15,-11 3-1-15,-8 2 1 16,4-5 0-16,0 2 0 16,11-6 0-16,7 6 0 15,2-2-1-15,0 3 0 16,0 6 1-16,-4-9 0 16,-3 6 0-16,-7-1 0 15,-4 1 0-15,-4 3 0 16,-9-3 0-16,0 4-1 15,-3 0 1-15,3 0 1 16,0 0-1-16,0 0 0 16,1 0 0-16,2 0 0 15,6 0 0-15,12 0 0 0,17 0 0 16,15 0 0 0,12-7 0-16,-3-3 0 0,-8 0 0 15,-13 1 0-15,-10 0 0 16,-15 7-1-16,-12 0 1 15,-9 2 0-15,-2 0 0 16,3 0 0-16,3 0 0 16,12 0 0-16,16 0 0 15,10 0 0-15,12 0 0 16,7 0 0-16,-7 4 0 16,-7 5 0-16,-16-4 0 15,-10 4 0-15,-12 0 1 0,-4 1-1 16,-4 2 0-16,1-6 0 15,7 2-1 1,7-2 1-16,11 1 0 0,11-7 1 16,9 1-2-16,14 2 1 15,10 3 0-15,19-2 0 16,8 1 0-16,7 8 0 16,-2-5 0-16,-13 6 0 15,-8-10 0-15,-10-4 0 16,-7 0 0-16,2 0 0 15,-4-4 0-15,0-13 0 16,-5-1-4-16,-4 0 3 16,-1 0 0-16,-1 3 1 15,2-2 0-15,4-1 0 16,3 0 0-16,-1-2 0 0,8 2 0 16,-2-2 0-16,11-2 0 15,-1-10 1-15,-2-4-1 16,1-4 1-16,-5-4-1 15,0 1 0-15,-10 3 0 16,-6 7 1-16,-9-2-1 16,-8 3 0-16,0-6-1 15,1 2 1-15,4-6 0 16,5-6 0-16,5-2 0 16,-5-3 0-16,-6 2 0 0,-6 6 0 15,-9 7 0-15,-6 8-1 16,-7 0 1-16,-5 6 0 15,-6 2 0-15,-5 0 0 16,-2 2 0-16,1-4 0 16,7-2 0-16,1 1 1 15,4-4-1-15,-2-1 0 16,1 3 0-16,-2 1 0 16,-2 2 0-16,-3 2 0 15,-9 2 0-15,1-2 0 16,-3-2 0-16,0-4 0 15,5-8 0-15,-2-6 0 16,3-4 0-16,-1 2 0 16,6-1 0-16,-1 5 0 15,-8-2 0-15,-2 4-1 0,-6-6 1 16,-8-4 1 0,-1-2-1-16,-7-10 0 0,-3-5 0 15,-1-7 1 1,0 4-1-16,-1-4 0 0,3 6 0 15,3 2 0-15,2-3 0 16,1 5-1-16,0 0 1 16,-1 4-1-16,-6-3 1 15,-6-3 0-15,0 1 0 16,-2-12-4-16,-25-3-1 16,-10-2 0-16,-11 0-5 15,-2 7-5-15,-2 3 4 0,1 14 7 16,7 10 2-16,4 18 2 15,3 8 1-15,-3 10-1 16,-13 10-1-16,-20 0-53 16,-23 4-369-1</inkml:trace>
  <inkml:trace contextRef="#ctx0" brushRef="#br0" timeOffset="50398.68">14243 11153 1039 0,'0'0'275'16,"0"0"-258"-16,0 0 82 15,163 32 22-15,-96-28-56 0,-2 4-35 16,-7 2-18-16,-12 4-6 16,-10 0-1-16,-7 6-3 15,-7 6 4-15,1-2 9 16,-1 8-1-16,5 7 0 15,4 3-3-15,9 6-5 16,8 2 1-16,10 4 0 16,5 4-5-16,4 3 2 15,-4 1-3-15,-3-1 0 16,-9-2 0-16,-6-1-1 16,-12-2 0-16,-8-4 1 15,-10 4 0-15,-7 2 1 0,-5-1 0 16,-3 1 1-1,0-6-1-15,0 0 1 0,0-4-3 16,0 0 1-16,0-3 1 16,0-3 1-16,-5 2-1 15,-3 4 0-15,-5 0 0 16,-3 4-2-16,1-1 2 16,1-1-2-16,5-5 0 15,3-2 1-15,2-3-2 16,2-2 0-16,2-2 1 15,0-4 0-15,0 2 1 16,-4-2 0-16,-7 0 0 16,-11 2-1-16,-1-3 3 15,-3 1 1-15,-3-4-2 16,-2 0 2-16,-6-2-1 0,0 4-1 16,-5-4 1-16,2 0-3 15,-3-2 1-15,1-4-1 16,2 0 0-16,-3-2 1 15,1 0 0-15,-1 0-1 16,4 0 0-16,-3 3 0 16,1-2 0-16,-1 2 1 15,-2-2-1-15,1-1 0 16,-1 3 1-16,1-6-1 16,-1 3 0-16,0-3 0 15,-6 1 0-15,-1 0 0 16,-7 2 1-16,3 2 0 0,-1-2-1 15,0 2 0-15,2-2 1 16,6-4 0-16,0 2 2 16,9-4-1-16,1-4 0 15,5-2-1-15,-4 4-1 16,-3-2 0-16,-2 4 0 16,-5-2 0-16,-1 5 0 15,-4-4 1-15,-4 1-1 16,2-6 0-16,0 1 0 15,-4-1 1-15,2-2-1 16,2 4 0-16,0-4 0 16,1 2 0-16,-2-5 1 15,-4 7-1-15,-5 1 0 0,-3-1-1 16,-7 0 1-16,1 4 0 16,0 0 1-1,-3-2-1-15,2 0 0 16,5 2 0-16,4-4 0 0,7-4 1 15,5 2-1-15,-3-6 0 16,-6 0 0-16,-5 0 0 16,-9 2 0-16,-4 0 0 15,-7 4 0-15,-4 4 0 16,-5-2 0-16,-2-2 0 16,2 0 0-16,8-4 0 15,7-2 0-15,0 0-1 0,2 2 1 16,-2 2 0-16,2-4 0 15,0 0-1-15,8 2 1 16,7 0 0-16,1 0 1 16,1 2-1-16,-1-2 0 15,-4-2 0-15,-4 0 0 16,-10 0-1-16,-7 0-3 16,-9-12-1-16,-7-2 2 15,-10 2 0-15,-3 2 3 16,-4 6 0-16,7 4 0 15,9 0 2-15,7 0 2 16,7 4-1-16,7 4-1 16,3 0-1-16,6-6-1 15,-3-2 1-15,-1 0-1 16,2 0 0-16,-4 0 0 0,2-4 0 16,-4-2 0-16,-2 4 0 15,1 2 1-15,1 0-1 16,3 0 1-16,0 10-1 15,1 6 1-15,2 0-1 16,1-6 1-16,3 0-1 16,-2-8 0-16,4-2 0 15,-2 0 0-15,-3 0 0 16,-4-4 0-16,0-6 0 16,-3 0 0-16,1 0 0 15,2 0 1-15,-1 2-2 16,4 4 2-16,-2-2-1 0,6-6 0 15,4 2 0-15,-1-8 1 16,4-4-1-16,6-8-1 16,1-5 1-16,9 3 0 15,0 0 0-15,0 6 0 16,-4 4 0-16,-6 6 0 16,0 4 0-16,0-2 1 15,10 6-1-15,8 2 1 16,13 0-1-16,4-4 1 15,4-2-1-15,-4-12 0 16,-2-4 1-16,0-10-1 16,3-4 0-16,-1-1 0 15,8 3 0-15,-2 3 0 16,4-2 1-16,-1 3-1 0,1 2 0 16,-3 2 1-16,-1-2-1 15,-4 2 0-15,0-2 1 16,1 0-1-16,2 0 1 15,2-2-1-15,1 3 0 16,1 4 0-16,-2-6 0 16,0 3 0-16,-2 0 1 15,1-2-1-15,-2 0 0 16,3 0 1-16,5-2-1 16,7 0 0-16,3 2 0 15,3 3-1-15,0-1 0 0,0 2 1 16,7 0 0-16,4-2 1 15,3 0-1-15,-4-4 0 16,1-4 0-16,3 0 1 16,-1-6-1-16,3 3 0 15,-5 3 0-15,-2 6 0 16,-2 12 0-16,-3 8 0 16,-4 8 0-16,0 2 1 15,0 0-1-15,0-2 0 16,0 4 0-16,0 0 0 15,0-2-1-15,0 4 1 16,0 0-3-16,-11 0-19 16,-13 26-35-16,-7 20-170 15,-8 1-1307-15</inkml:trace>
  <inkml:trace contextRef="#ctx0" brushRef="#br0" timeOffset="59452.99">7283 14967 965 0,'0'0'15'0,"0"0"-1"16,0 0-5-16,0 0 49 15,0 0-29-15,0 0-2 16,0 0 62-16,0 0 21 16,-9-14-18-16,7 14-42 15,2 0-22-15,-2 0 2 16,2 0-17-16,0 0-7 15,-5 0 7-15,-1 0 23 0,-6 0-19 16,-5 0-5-16,-4 0 11 16,-3 0-5-16,-3 0-1 15,3 0-8-15,-1 0-2 16,1 2 1-16,1-2 2 16,-1 0-2-16,2 0 2 15,1 0-3-15,-3 0-2 16,0 0-2-16,-3 0 2 15,-4 2-3-15,0 12 0 16,0 4 1-16,-1 0-3 0,6 6 1 16,1-8-1-1,2 2 0-15,4-4 0 0,1-2 1 16,-3-2-1-16,2 0 1 16,-2-2 0-16,1-4-1 15,-1 9 1-15,-4 2 0 16,0 10 0-16,-2 3-1 15,3 4 1-15,-2 0-1 16,1-2 1-16,7-2-1 16,0-2 1-16,4 0-1 15,6-2 0-15,4 0 0 16,4 8 0-16,0-2 1 16,0 8 1-16,0 1 8 15,0 3-6-15,10-4-3 16,-1 2 1-16,1-6-1 15,-2-4 0-15,3-4-1 16,5-2 0-16,3 2 0 0,14 4 10 16,6-2-4-16,12 2-1 15,9-2 0-15,3-1-2 16,-1-5-1-16,-2 0-1 16,-6-8 0-16,-5-4 0 15,-5-6 0-15,-1 0 0 16,2-4 1-16,-1 4 1 15,1-4-3-15,1 4 2 16,1-2-2-16,-3 0 1 16,4-2-1-16,-2 2 1 0,3-2-1 15,3 0 0-15,4-14 0 16,3-14 1-16,1-2 0 16,0-1 0-16,-1 3-1 15,-6 2 1-15,-1 4-1 16,-12 2 1-16,-7 8-1 15,-10 0 0-15,-8 2 0 16,-4 0-1-16,0-2 1 16,0-2 1-16,1-12-1 15,1-2 1-15,1-8-1 16,3-8 0-16,5 4 0 16,1-5 0-16,-6 4 0 15,-1 6 0-15,-5-1 0 0,-9 0 1 16,-2-4-1-1,0 0 1-15,-13-10-1 0,-16-6 0 16,-6-3 0-16,-4 5 1 16,4-2-1-16,1 14 1 15,3 6 1-15,4 2 0 16,-2 6-1-16,-4 2 0 16,-3 2 0-16,-8-1-1 15,-5 2 2-15,-3-8-2 16,-3 5 0-16,2-3 1 15,-3 2 0-15,0 3-1 16,0 0 0-16,-1 6 0 16,1 4 0-16,2 10 0 0,10 4 0 15,6 0-1-15,2 2 0 16,3 36-5-16,-1 20-9 16,3 19-27-16,11 11-79 15,7-8-440-15</inkml:trace>
  <inkml:trace contextRef="#ctx0" brushRef="#br0" timeOffset="63170.28">9674 14843 464 0,'0'0'35'0,"0"0"267"15,0 0 18-15,0 0-154 16,0 0-30-16,0 0-77 16,-73-77-22-16,73 77 15 15,-3 0-4-15,1 0-24 16,-5 0-8-16,-8 0-7 16,-10 24-6-16,-8 11-3 15,1 5 2-15,3 4 2 16,9 0 1-16,3 0-1 15,3 2 3-15,7 4-3 0,7-2-1 16,0 2 1-16,0-1 0 16,0-3 1-16,0 6 0 15,0-8 0-15,0 2 3 16,0 2 4-16,7-8-5 16,-3 1-1-16,1-5-1 15,0-4-2-15,-1 2 2 16,0 6-2-16,3-4 2 15,0 0 4-15,4 4-6 16,2 4-1-16,5-4-1 16,3 2-1-16,0 1 1 15,-3-1 0-15,0-8-1 16,-7-2 1-16,0 0 0 0,-6-6 0 16,-1-4-1-16,-1 0 2 15,-3-2 0 1,2 0-1-16,-2 0 0 0,0 0 0 15,0 8 1-15,0-1-1 16,-14-4 0-16,-8 12 1 16,-4-7-1-16,-3 6 0 15,2-2 1-15,0-2-1 16,2-6 0-16,3 2 1 16,7-4-2-16,1-4 0 15,3-4 1-15,-2 8-1 16,-3-4 1-16,-1 8-1 15,-8 1 0-15,-2 0 0 0,-2 4 0 16,0-7 0-16,4-2 0 16,3 0 0-16,0-10 1 15,4 2-1-15,1-4 1 16,-1 2-1-16,-1-2 0 16,2-2 0-16,-6 2 0 15,-1-6 1-15,-7 4-1 16,-9-8 0-16,-4 2 1 15,-8-2-1-15,-4 0 1 16,0 0-1-16,0 0 0 16,-1 0 0-16,4-2 1 15,-1-6-1-15,5 4 0 0,2-2 1 16,3-6-1-16,1 6 1 16,1-2-1-16,-3 4 1 15,-1-4 0-15,-8 2-1 16,0 2 0-16,2 4 0 15,-4-4 0-15,2 4 1 16,-2-4-1-16,10-2 0 16,3-2 1-16,12-2 4 15,2-6-4-15,5 6-1 16,4 0 0-16,1-2 0 16,4 2 0-16,1-3 0 15,1 8 0-15,3 1 0 16,-4-5 0-16,-4 0 1 0,-2-4-1 15,-3 8 0-15,-6-8 0 16,0 5 0-16,0 6 0 16,-2 2 0-16,0 0 0 15,3 0 0-15,1 0 0 16,4 0 0-16,3 0 0 16,3 0 0-16,-4 10 0 15,1 4 0-15,1 4 0 16,-4 4 0-16,1 13-1 15,0-3 0-15,-1 8 1 16,-1 0 1-16,-1 0-1 16,-2 0 0-16,1-4 0 15,2 0 0-15,1-1 0 0,5 1 0 16,3-4 0 0,4 8 1-16,3-8-1 0,6 2-1 15,0-2 1-15,2-2 0 16,0 2 1-16,0-6-1 15,0-2 0-15,0-2 0 16,0-10 0-16,0 6 0 16,-2-4 1-16,2 4-2 15,0 5 1-15,0-5 0 16,0 4 0-16,6 0 0 16,6-4-1-16,-3 4 1 15,4 0 0-15,-1-4 0 16,-2 0 0-16,4 0 0 0,-3 0 0 15,0-4 0-15,3 4 0 16,-1 0 0-16,7 0 0 16,3 2 0-16,5-2 0 15,12 0 1-15,11-4 0 16,11 0-1-16,15-1 1 16,3-12 0-16,-2 3-1 15,-2-4 2-15,-7 4-2 16,-9-4 0-16,-2 5-1 15,-9-1 1-15,-2 1 0 16,-7-1 0-16,-3 1-1 16,4-1 1-16,3 0 0 0,8-3 0 15,10-1 0-15,11 0 0 16,12 0 0-16,7 0 0 16,3 0 0-16,-6 0 0 15,-9 0 0-15,-10 0-1 16,-12 0 0-16,-12 0 0 15,-12 0 0-15,-12 0 0 16,-5 0 1-16,-1 0 0 16,7 0 0-16,6 0 0 15,9 5 0-15,15-5 1 16,16 0-1-16,11 0 0 16,9 0 0-16,-2 0 1 15,-8 0-1-15,-11 0 0 16,-14 0 0-16,-12 0-1 15,-6 8 0-15,-12-2 1 0,1-4 0 16,0 0 0 0,1-2-1-16,10 0 1 0,4 4 0 15,6-4-1-15,4 4 1 16,3 0 0-16,0 0 0 16,-1-2 0-16,1 2 0 15,-6-4 0-15,-4 4-1 16,1-4 1-16,1 0 0 15,-1 0 0-15,5 0 0 16,0-4-1-16,0-6 1 16,5-2 0-16,1-2 0 15,1 4 0-15,0-3 1 0,0 4-2 16,-5-8 2-16,0 3-1 16,-2-4 0-16,2 0-1 15,2-4-4-15,-3-4 4 16,-2-6 0-16,0-4-1 15,-4-4-3-15,5-8-1 16,1 2 4-16,-4 2 0 16,-4 3 2-16,-9 9 0 15,-4 2 0-15,-11-2 0 16,-5 6 0-16,1-6-1 16,-1-4 1-16,-3-8 0 15,-4-8 1-15,-1-8-2 16,-5-11 2-16,0 3-2 0,0-2 1 15,0 2 0 1,-7 10 0-16,-7-4 0 0,-3 3 0 16,-1-3 0-16,-5-4 0 15,-1-6 1-15,-2-4 0 16,-3-4-1-16,-3-5 1 16,3 1-1-16,2 4 0 15,3 12 0-15,4 10 0 16,0 8 1-16,4 9 3 15,-1 3-2-15,1 6-1 16,-2 0-1-16,0-4 0 16,1 0 0-16,-4-2 1 15,-1-2-1-15,5 8 0 16,1 0 0-16,5 5 0 0,4 9 1 16,-2 0-1-16,-2 2 1 15,-3 0-1-15,-3-4 0 16,-4 0 0-16,0-2 1 15,-4 0-1-15,-2 0 1 16,2 0-1-16,3-4 0 16,5 8 1-16,1-4-1 15,5 8 1-15,2 0-1 16,4 0 0-16,-2-3 1 16,-1 4-1-16,-1-6 0 15,-7 1 0-15,-4-2 0 0,-6 2 0 16,-8-2 0-16,-6 0 0 15,-5 4 1-15,0 0 0 16,3 6 1-16,5-4 0 16,1 2 0-16,5 4 0 15,4 2 0-15,-2-2-2 16,-2 2 0-16,-8 2 0 16,-5 4 0-16,-9 0 0 15,-2 0-2-15,-9 0 2 16,2 18 0-16,0 4 0 15,-3-2 0-15,5 6 0 16,7 0 0-16,2 10-1 0,13 8-2 16,7 15-10-1,10 3-20-15,11-4-98 0,3-12-1518 16</inkml:trace>
  <inkml:trace contextRef="#ctx0" brushRef="#br0" timeOffset="66464.53">5356 17293 364 0,'0'0'107'0,"0"0"-23"16,0 0 60-16,0 0 19 16,0 0-100-16,0 0-63 15,0 0-10-15,0 0 0 16,0 0-10-16,0 0 3 15,0 0 17-15,0-8 144 0,0-10-74 16,0 0 24-16,2-4 34 16,0-4-79-16,0 4 4 15,-2-2-25-15,0 2-2 16,0 0 8-16,0-1-15 16,-6 5 35-16,-12 0-19 15,0-4-2-15,-2 4-5 16,-3 4-12-16,6-2 2 15,-1 10-9-15,3 2 9 16,-3 4-1-16,-5 0-14 0,-6 0-3 16,-6 0 0-1,-3 18 1-15,-2-4 0 0,2-6-1 16,4 6 1-16,3-2-1 16,5-2 0-16,1 4 0 15,3 3 0-15,-1 1 0 16,2 5 0-16,-6 0 0 15,0 3 1-15,-4 0-1 16,0-2 2-16,2-2-1 16,6-4 1-16,6-2 2 15,5-2-3-15,3 0 0 16,3-2 0-16,2 2-1 16,1 4 0-16,0 4 0 15,1 10 0-15,-2 8 0 16,-1 5 1-16,-1 0 0 0,0 4 0 15,3-1-1-15,3-6 0 16,0 6-1-16,5 0 1 16,16-6-2-16,8-2 2 15,10 0-2-15,9 1 3 16,15-7-1-16,11-2 0 16,10 0-10-16,11-6 5 15,13-4-20-15,12-4-18 16,14-8-71-16,6-10-144 15</inkml:trace>
  <inkml:trace contextRef="#ctx0" brushRef="#br0" timeOffset="67739.73">12428 17231 807 0,'0'0'566'0,"0"0"-522"16,0 0-19-16,0 0 93 15,0 0-75-15,0 0-29 16,80-4 12-16,-47-4 0 15,5-2-8-15,5 2-1 16,3-6-6-16,6 4-3 16,1 2 1-16,-2 0-2 15,-2 8-2-15,5 0-1 16,6 0-1-16,7 0-1 16,6 0 0-16,10 0-2 15,0 0 1-15,-4 0-1 0,-5 0 0 16,-17 8-1-1,-14 10 1-15,-14 0-2 0,-9 8 2 16,-2 2 2-16,0 6 6 16,-1 2-5-16,8 0 0 15,2 8 0-15,2 2 0 16,2 7-2-16,-2 5 17 16,-4 4-17-16,-10-4 0 15,-8 4 1-15,-7-2-1 16,0-7 2-16,0 1-1 15,-20-4 0-15,-7-6 0 16,-8 8 0-16,-8-6-1 16,-15 2 0-16,-15 1 3 0,-19-8-3 15,-14-10 1-15,-12-9-1 16,-7-12 0-16,2-10-1 16,-1 0 0-16,3-14-3 15,3-13-10-15,4-9-13 16,10 0-32-16,8-4-66 15,11-4-183-15,16 4-924 16</inkml:trace>
  <inkml:trace contextRef="#ctx0" brushRef="#br0" timeOffset="68398.03">12530 17201 1203 0,'0'0'64'0,"0"0"-38"16,0 0 73-16,0 0-11 0,0 0-54 15,0 0-21 1,-124 36-2-16,95-14 10 0,-3 0 17 16,-3 8-2-16,-1 10-1 15,-2 0-18-15,0 2-2 16,5 6 9-16,4-3-6 15,0-1-12-15,4-2-1 16,-2 6 2-16,6-4-5 16,0 2 4-16,6-2 2 15,3 0-2-15,6 1-2 16,4-9 2-16,2 0-4 16,0-4 1-16,-2-10-2 15,-1-6 0-15,-3-6-1 0,-10-2 3 16,-13-2 4-16,-11-2-2 15,-9 6-2-15,0-8 3 16,0-2 0-16,-1 0-2 16,0 0-4-16,-4 0 2 15,-4 0-1-15,-2-2-1 16,-3-4 0-16,-1 2-1 16,1 4 1-16,3 0 1 15,7 0-1-15,8 0 0 16,12 0 1-16,11 0-1 15,11 0 1-15,4 0-1 16,7 0-3-16,0 10-46 16,0 2-94-16,15-8-1150 15</inkml:trace>
  <inkml:trace contextRef="#ctx0" brushRef="#br0" timeOffset="69321.42">14397 17888 1223 0,'0'0'112'0,"0"0"-20"16,0 0 57-16,0 0-60 16,0 0-43-16,0 0-16 15,-34-27-11-15,34 27-5 16,0 0-6-16,0 0-8 15,19 0 1-15,8 0 0 16,2 5 0-16,2 12-1 16,0 1 0-16,-4-4 0 15,-8 8 0-15,-7-4-1 0,-10 0 1 16,-2 4 0-16,-20 8 1 16,-24-2 19-16,-10 4-6 15,-2-2-3-15,10-2-2 16,7-6-1-16,10 0-4 15,12-7 0-15,8-4-1 16,4-1-2-16,5-2-1 16,0 10-2-16,0 0 2 15,16 0 1-15,13 5 3 16,13-9-2-16,12 2-2 16,12-2-7-16,13 0-18 15,-8-14-96-15</inkml:trace>
  <inkml:trace contextRef="#ctx0" brushRef="#br0" timeOffset="71047.23">14224 14991 1090 0,'0'0'139'0,"0"0"1"15,0 0-29-15,0 0-55 16,-69-114-41-16,51 94 14 16,-7 4-3-16,-11 5-15 15,-13 10-5-15,-13 1-1 16,-16 0-1-16,-5 0 2 15,2 5 1-15,0 8 6 16,6-1-3-16,3 4-4 16,-1-4 1-16,-2 6 1 15,0 4-4-15,-8 4-2 16,2 0-2-16,-6 2 0 0,-1 0 1 16,6 2-1-16,4 0 0 15,8-2 1-15,13 4 1 16,6-1-2-16,13 1 3 15,7-5 3-15,8 12-2 16,7-3 0-16,8 6 5 16,6 0-3-16,2 8 2 15,0-4 3-15,8 1 1 16,15 3-5-16,10-6 4 16,12 2 1-16,13 2-3 15,13-4 0-15,12 2 1 16,11-6-5-16,10 4-2 15,16-3 1-15,11 4-1 0,17-4 1 16,5-1 0-16,1-6-1 16,0 2 1-16,-2-8 0 15,-1-2-3-15,5-4 4 16,0 0-2-16,0-4-1 16,-5 0-2-16,-3-4 1 15,0-6-1-15,-1 1 0 16,-4 5 0-16,-3-9 0 15,1 8 0-15,0-9 0 16,-1 0 0-16,-2 1 0 16,-2-5 0-16,-12 0 0 15,-7 0 0-15,-13-22 0 0,-4-1 0 16,1 0 0-16,1-3-2 16,0 4 1-16,-3-8-1 15,-5 2 0-15,-5-4-1 16,-3-2 2-16,1-6-2 15,0-6 0-15,-4-3-2 16,-8-1 0-16,-4-2 0 16,-9 2-1-16,-6 10 1 15,-8 0 3-15,-9 4-2 16,-10 0 1-16,-6-4 2 16,-10-4 1-16,-9-9-1 15,-4-3 0-15,0-6-2 0,-27-4 2 16,-10-2 1-16,-7 2-2 15,-8-5 0-15,-4 7 1 16,3 4 0-16,0 8 0 16,-3 4 1-16,-7 8 0 15,-8 0 0-15,-18-5-1 16,-16 4 1-16,-20-8 0 16,-21-7-2-16,-15-4 0 15,-4 6 0-15,-5 6 1 16,14 9 1-16,10 14 0 15,-1 10 0-15,8 14-1 16,2 1 1-16,-2 1 0 16,8 28-3-16,2 17-19 15,4 8-27-15,7 12-25 0,2 2-40 16,11 6-67-16,7-1-321 16</inkml:trace>
  <inkml:trace contextRef="#ctx0" brushRef="#br0" timeOffset="72360.39">17810 14297 1278 0,'0'0'95'15,"0"0"49"-15,0 0-30 16,0 0-61-16,0 0-20 16,0 0-8-16,0 0-5 15,-37-72-3-15,37 68-4 0,0 0-7 16,2-2-1-16,20 0-3 15,10 4-2-15,3 2-1 16,7 0-1-16,5 0 2 16,-3 14-2-16,-5 4 1 15,-8 6-2 1,-11 0 1-16,-11 2 0 0,-7-3 2 16,-2 0-2-16,-2-5 2 15,-25-1 2-15,-11-2 0 16,-4-2 0-16,2-5-2 15,2 2 0-15,9-9 1 16,7 2 1-16,11-3-2 16,4 0 0-16,7 0 0 0,0 0 0 15,0 0-2-15,0 1-5 16,7 8 4-16,19 3 0 16,7 2 3-16,12 8 0 15,2 4 0-15,2 10 0 16,0 2 0-16,-9 2 0 15,-11-4-1-15,-18-2 0 16,-11 1-1-16,-2 1 2 16,-36-3 2-16,-15-4 2 15,-12-5 2-15,-4-6 1 16,0-6-4-16,2-8-2 16,6-4 1-16,13 0-1 15,8 0 0-15,13-4 0 0,13-10-1 16,10 2-1-1,4-2-15-15,9 2-51 0,18 2-284 16</inkml:trace>
  <inkml:trace contextRef="#ctx0" brushRef="#br0" timeOffset="83897.07">5478 10349 127 0,'0'0'778'0,"0"0"-743"15,0 0 19-15,0 0 50 16,0 0-62-16,0 0-34 15,0 0-8-15,0 0 34 16,-8 0 65-16,8 0-30 16,0 0 0-16,0 0-25 15,0 0-19-15,0 0-16 16,2 0-5-16,9 0-3 0,0 0 4 16,2 0-5-1,3 0 6-15,4 0-5 16,5 2 5-16,6-2 3 0,6 2 0 15,5-2-3-15,-3 2-5 16,-6 4 0-16,-8-6-1 16,-5 2 0-16,-12-2-1 15,0 0 1-15,-6 2 0 16,-2-2 1-16,0 0 1 16,0 0 1-16,0 0-3 15,0 0 0-15,-2 0 0 16,-12 0-11-16,-4 0 6 15,-6 0 0-15,-3-2 5 16,-4-8 0-16,-3 2 0 16,1-2 3-16,-2 4-2 15,3 2 1-15,5 2 2 16,3 2 5-16,6 0-5 0,7 0-2 16,2 0-2-16,5 0 4 15,4 0-1-15,0 0-3 16,0 0-2-16,0 0 2 15,8-2 0-15,19 0 23 16,9-2-10-16,8 4-10 16,7 0-3-16,1 0-18 15,-10 0-237-15</inkml:trace>
  <inkml:trace contextRef="#ctx0" brushRef="#br0" timeOffset="87052.17">7062 11021 1159 0,'0'0'0'16,"0"0"-564"-16</inkml:trace>
  <inkml:trace contextRef="#ctx0" brushRef="#br0" timeOffset="87278.76">7062 11021 1624 0,'-106'-32'0'0,"106"32"-85"16,0 0-29-16,0 0-421 15</inkml:trace>
  <inkml:trace contextRef="#ctx0" brushRef="#br0" timeOffset="111840.64">8587 10373 784 0,'0'0'28'0,"0"0"34"15,0 0 230-15,0 0-130 16,0 0-62-16,0 0-31 16,120 16-22-16,-98-16 1 15,0 0-14-15,-1 0-11 16,5 0-5-16,6 0-5 16,7 0 0-16,9 0-4 0,9 0 1 15,13 0 2-15,9-4-6 16,10-2 0-1,7 0-3-15,7 4 0 0,6 0-3 16,5 2 1-16,0 0 0 16,1 0-1-16,-8 0 0 15,-2 0-1-15,-5 0 1 16,-5 0 0-16,0 0 0 16,-11 0 0-16,-6 0 0 15,-11 0 0-15,-7 4 0 16,-8 6 0-16,-8-2 0 0,-4 2-1 15,-7-2 1-15,1-2-1 16,0 4 0-16,1-2-1 16,3 0 0-16,-3-4-4 15,-4 0-4-15,-8-2-1 16,-12 0-10-16,-7-2-9 16,-4 0 4-16,-8 0-26 15,-30 0-63-15,-16 0-134 16,-15-8-72-16,-7-6-210 15</inkml:trace>
  <inkml:trace contextRef="#ctx0" brushRef="#br0" timeOffset="-161930.42">13622 17347 1159 0,'0'0'164'16,"0"0"-164"-16,0 0-65 16,0 0-132-16</inkml:trace>
  <inkml:trace contextRef="#ctx0" brushRef="#br0" timeOffset="-160930.22">13725 15498 1350 0,'0'0'48'0,"0"0"-46"0,0 0 38 16,0 0-3-16,0 0-34 16,0 0 6-16,2 0 42 15,-2 0-7-15,0 0-22 16,0 0-16-16,2 0-6 16,-2 0-105-16,0 0-1208 15</inkml:trace>
  <inkml:trace contextRef="#ctx0" brushRef="#br0" timeOffset="-156913.71">1161 8667 1525 0,'0'0'8'0,"0"0"-5"16,0 0 30-16,0 0-7 15,0 0-21-15,58-117-3 16,-48 91-1-16,-5 4 7 16,-3 4 3-16,-2 8 14 15,0 2 2-15,0 8-14 16,0 0-7-16,-2 0-6 0,-21 22-5 16,-10 18 2-1,-3 10 1-15,1 0 1 0,8 3-1 16,7-9 0-1,7-2 1-15,8-4 1 0,5-6-2 16,0-4 0-16,0-6 1 16,9-4 0-16,5-4 1 15,-3-6 0-15,4-6-1 16,5-2 1-16,5 0 0 16,8-20 3-16,5-14 0 15,5-14-2-15,-3-10 0 16,-3-8 0-16,-3-13 0 15,-5-5-1-15,-7-8 1 16,-5-6-1-16,-3-3 0 16,-1 11-1-16,-3 12 1 15,-4 20 0-15,-1 20 0 16,-3 18 1-16,-2 12-1 0,0 8 2 16,0 0-2-16,0 0-4 15,0 8-4-15,0 28 4 16,0 20 3-16,0 16 1 15,-18 19 0-15,0 3 1 16,2-2 0-16,1-10-1 16,7-6 0-16,-2-12 2 15,4-7-2-15,3-13 1 16,3-6-1-16,0-6 0 16,0-8 0-16,0-4 0 15,0-2-2-15,11 0-39 16,7-10-189-16</inkml:trace>
  <inkml:trace contextRef="#ctx0" brushRef="#br0" timeOffset="-156158.59">1860 8660 555 0,'0'0'531'0,"0"0"-461"0,0 0 78 16,0 0 30-16,0 0-122 15,0 0-41-15,5-14-6 16,-5 14 3-16,0 4-12 16,0 22 0-16,-14 13 0 15,-6 7 2-15,2-4-2 16,6-6 0-16,6-10 0 16,6-6-1-16,0-6-25 15,0-8-32-15,0-6-29 16,12 0-192-16</inkml:trace>
  <inkml:trace contextRef="#ctx0" brushRef="#br0" timeOffset="-155994.16">2007 8163 1690 0,'0'0'0'0,"0"0"-19"15,0 0-2-15,0 0 15 16,0 0-191-16,0 0-893 16</inkml:trace>
  <inkml:trace contextRef="#ctx0" brushRef="#br0" timeOffset="-155489.36">2316 8590 1596 0,'0'0'0'16,"0"0"-4"-16,0 0 4 16,0 0 0-16,0 0-2 15,0 0 2-15,21-76 2 0,-21 72 0 16,0 4-2-16,-21 0-4 15,-3 6 2 1,-2 16 2-16,1 2 2 0,5 0-1 16,7-4-1-16,5-2-2 15,8-4 1-15,0-3-3 16,0 0 3-16,6-4-1 16,11 2 2-16,3-3 2 15,7 1-2-15,0 0 1 16,4-3-1-16,3 4 1 15,-5 1 0-15,-4 0-1 16,-4 4 0-16,-7-1 0 16,-6 4-1-16,-8 4-1 15,0 2 1-15,-2 6 1 16,-18-2 0-16,-5-2 2 16,1-2 2-16,-2-6 0 0,-1-4 1 15,-2-8-2-15,-3-4-3 16,-1 0 2-16,6 0-2 15,5-10-11-15,11-10-66 16,11-6-179-16</inkml:trace>
  <inkml:trace contextRef="#ctx0" brushRef="#br0" timeOffset="-155241.15">2943 7852 1550 0,'0'0'27'16,"0"0"-27"-16,0 0-36 15,0 0 36-15,-47 187 0 16,45-91 0-16,-5 4 2 16,1-2-2-16,-10-3 0 15,-7-5 0-15,-8-8 1 16,-4-7-1-16,1-14-5 15,3-12-8-15,4-11-16 16,2-12-40-16,6-12-86 16,1-14-193-16</inkml:trace>
  <inkml:trace contextRef="#ctx0" brushRef="#br0" timeOffset="-155079.42">2582 8490 1492 0,'0'0'61'15,"0"0"-18"-15,0 0-2 16,0 0-33-16,0 0-8 16,0 0 2-16,129 14-1 15,-77-2-1-15,0-2-18 16,6-6-159-16,-2-4-661 16</inkml:trace>
  <inkml:trace contextRef="#ctx0" brushRef="#br0" timeOffset="-154827.34">3164 8678 1658 0,'0'0'0'0,"0"0"-47"16,0 0 46-16,0 0-1 15,0 0 2-15,115 0-49 16,-95 0-50-16,-9 0-152 0</inkml:trace>
  <inkml:trace contextRef="#ctx0" brushRef="#br0" timeOffset="-154651.8">3164 8678 1458 0,'-125'129'21'0,"125"-129"-14"16,0 0 7-16,21 0 22 15,13-4-34-15,4-2-2 16,0 4-8-16,-2-2-73 0,-1 0-179 15</inkml:trace>
  <inkml:trace contextRef="#ctx0" brushRef="#br0" timeOffset="-154118.74">3644 8682 1192 0,'0'0'354'0,"0"0"-350"16,0 0 20-16,0 0 32 0,0 0-41 16,56-116-13-1,-47 104 0-15,-6 2 1 0,-3 4 16 16,0 4 3 0,0 2-16-16,-25 0-6 0,-8 6 0 15,-6 22 0-15,-1 6 0 16,7 4-2-16,6 2 2 15,10-4-3-15,7-5 3 16,8-1-1-16,2-10-2 16,0-8 2-16,18-6 0 15,7-6 1-15,9 0 2 16,5-28 0-16,3-10 0 16,3-9-1-16,-7-11-1 15,-2-8 1-15,-5-12-1 16,-4-14 0-16,-5-4-3 0,-5-13-22 15,-7 7-1-15,-6 7-6 16,-2 22 27-16,-2 20 5 16,0 23 5-16,0 18 26 15,0 12-7-15,0 9-24 16,0 41-7-16,-6 23 7 16,-14 22 0-16,-7 13 0 15,-4 2 0-15,-3 5 0 16,-1-9 0-16,-7 2 0 15,-6-5-5-15,-12-5-118 16,-17-10-999-16</inkml:trace>
  <inkml:trace contextRef="#ctx0" brushRef="#br0" timeOffset="-153240.75">1067 9603 980 0,'0'0'192'0,"0"0"-91"16,0 0-19-16,0 0-16 15,0 0-60-15,0 0-3 16,36 14 14-16,-36 28 52 16,0 4-47-16,0 9-11 15,0-4-7-15,-9-2-3 16,-5-8 0-16,3-10 0 16,2-11 1-16,4-6-1 15,3-10-1-15,2-4 3 0,0 0 6 16,0-28 0-1,0-20-9-15,12-14 0 0,7-5 0 16,6-1-1 0,0 0 1-16,2 6 0 0,-4 12-3 15,2 12 2-15,-2 8-2 16,1 9 1-16,3 11-1 16,4 2 0-16,1 8 1 15,3 0 0-15,-2 3 1 16,-1 20-4-16,-8 4 1 15,-6-4 0-15,-7 2-3 16,-9-5-3-16,-2-4 0 16,0 0-2-16,-26 0 12 15,-12-4 0-15,-5 2 6 0,1-8-3 16,2 0-3-16,4-6 9 16,5 0-3-1,9 0 1-15,8 0-4 0,10 0 16 16,4 0-8-16,0 0-11 15,0 0-70-15,18 2 1 16,7 8-79-16,-2 4-515 16</inkml:trace>
  <inkml:trace contextRef="#ctx0" brushRef="#br0" timeOffset="-152444.78">1488 9649 400 0,'0'0'347'0,"0"0"-310"15,0 0-37-15,0 0 224 16,0 0-40-16,0 0-75 15,91 2-6-15,-73-16-21 16,-5-4-25-16,3-2-33 0,-7-6-11 16,2 0-8-1,-6-8 2-15,-5 0-1 0,0-6 1 16,0-9-6-16,-16 7 0 16,-1 2-1-16,3 10 0 15,3 10 1-15,3 10 20 16,6 6-7-16,2 4-14 15,0 0 0-15,0 0-8 16,0 12 6-16,16 10 2 16,3 0 0-16,2 4 0 15,6-4 0-15,2 2 0 16,2-4 0-16,-2-2 0 16,-4 0 1-16,-6-3-1 15,-3 0 0-15,-3-2 1 0,-5 2-1 16,-4 0-1-16,-2 1 1 15,-2 4 0-15,0-4 0 16,0 8 0-16,0 0 1 16,0-2 1-16,0 2-2 15,-4-2 1-15,0-2-1 16,1-2 0-16,3-2 0 16,0-2-1-16,7-6 2 15,17-2-1-15,10-6 1 16,4 0 4-16,6 0-3 15,5-22-1-15,2-4 1 16,-2-10-1-16,-9-2 0 16,-7-4 1-16,-14-1-2 15,-11 4 2-15,-6 1-1 0,-2 7 1 16,0 5 0-16,-4 12 3 16,-11 4 10-16,1 6-10 15,-1 4-4-15,-3 0-1 16,0 8-1-16,0 20-1 15,0 3 2-15,1 5-3 16,3 2 3-16,7-2-2 16,7-4-5-16,0-2 7 15,0-4-9-15,23-4-17 16,4-2-15-16,2-6-91 16,2-8-292-16</inkml:trace>
  <inkml:trace contextRef="#ctx0" brushRef="#br0" timeOffset="-151931.66">2504 9587 1534 0,'0'0'4'0,"0"0"-1"16,0 0 42-16,0 0-20 15,0 0-18-15,0 0-5 16,18-88 7-16,-18 79 32 15,0 8-20-15,-7 1-4 16,-7 0-17-16,-7 1 0 16,-8 26 0-16,0 5 0 15,2 2 0-15,4 2 0 0,5-4-2 16,7 0 2 0,5-4 0-16,6 0-2 15,0-7-2-15,0-7 4 16,0-5-1-16,8-5 1 0,11-4 0 15,2 0 1-15,8-4 0 16,6-26 2-16,2-6-1 16,3-14-2-16,0-12 0 15,3-6 1-15,-6-12-1 16,-7-5 0-16,-10 9-2 16,-11 12-3-16,-3 20 5 15,-6 18 0-15,0 12 0 16,0 12 6-16,0 2-2 0,0 2-4 15,0 34-12-15,-2 20 10 16,-16 10 2-16,-2 9 0 16,2-10 0-16,3-3 1 15,5-5-2-15,6-13 0 16,4-4-1-16,0-8-38 16,12-8-72-16,9-10-351 15</inkml:trace>
  <inkml:trace contextRef="#ctx0" brushRef="#br0" timeOffset="-151704.41">3066 9541 1742 0,'0'0'0'15,"0"0"-7"-15,0 0 6 16,0 0 1-16,0 0 2 16,144-20-2-16,-103 20-6 15,-15 0-34-15,-6 0-54 16,-11 10-198-16</inkml:trace>
  <inkml:trace contextRef="#ctx0" brushRef="#br0" timeOffset="-151516.29">3070 9683 1554 0,'0'0'32'0,"0"0"-32"0,0 0 0 16,0 0 3-16,0 0 4 15,0 0 0-15,154 18-6 16,-108-18-1-16,-8 0-97 15,-9 0-609-15</inkml:trace>
  <inkml:trace contextRef="#ctx0" brushRef="#br0" timeOffset="-151025.28">3669 9513 1687 0,'0'0'0'16,"0"0"-20"-16,0 0 20 15,0 0 1-15,-19 158 0 16,7-98 0-16,-3-2-1 16,-4-4 1-16,-1-5-1 15,3-9 2-15,1-10-2 0,5-12 2 16,7-10 0-16,1-6-2 15,3-2 4-15,0 0 4 16,0-24 14 0,0-20-18-16,3-14-4 0,12-3 3 15,5 0-1-15,3 0-1 16,6 1-1-16,4 0 3 16,5 2-1-16,4 5 0 15,3 3 2-15,1 10-1 16,-5 8-2-16,-4 10-1 15,-5 14 0-15,-8 8 0 16,0 0-1-16,-4 2-2 16,-3 20 0-16,-11 6-2 15,-6 4-9-15,0-4 6 16,-12-2 3-16,-19-1 5 0,-13-7 0 16,-14 0 2-16,-7-8-2 15,-1-4 0-15,8-6-4 16,16 0-59-16,15 0-179 15</inkml:trace>
  <inkml:trace contextRef="#ctx0" brushRef="#br0" timeOffset="-147870.24">1441 10880 920 0,'0'0'97'16,"0"0"38"-16,0 0 103 15,0 0-127-15,0 0-32 16,0 0-2-16,0 0-22 16,-16 0-19-16,16 0-14 15,0 0-7-15,0 0-7 16,0 0-6-16,0 0-2 0,10 5-1 16,13-4 0-16,14 3 2 15,9-4-2-15,12 0 0 16,7 0-14-16,1 0-1 15,1 0-2-15,-2 0-21 16,-7 2-62-16,-13 0-267 16</inkml:trace>
  <inkml:trace contextRef="#ctx0" brushRef="#br0" timeOffset="-146853.09">1680 11703 1017 0,'0'0'333'16,"0"0"-323"-16,0 0 42 15,0 0 131-15,0 0-135 16,0 0-42-16,0 0-2 15,4-41 1-15,-4 27-2 16,0 2 0-16,0 4 0 16,0 2-1-16,-2 6 0 15,-8 0 11-15,-2 0 3 16,-9 22-15-16,0 16 0 0,-6 9 1 16,4 0-2-16,5 4 0 15,5-9 0-15,4-6 0 16,4-8 0-16,5-8-1 15,0-4-1-15,0-2-1 16,0-6 3-16,7-4-1 16,11 0 2-16,4-4 0 15,7 0 11-15,5-12-4 16,3-18-1-16,-1-4-5 16,-3-10-1-16,-4-2-1 15,-2-12-1-15,-2-6-3 16,-7-9 0-16,1-3 3 15,-5 0-1-15,-3 13 1 0,-7 13 0 16,-1 24 1 0,-3 12 0-16,0 13 0 0,0 1 2 15,0 0 0-15,0 14-2 16,-11 23 0-16,-10 16 1 16,4 9-1-16,1 4 0 15,5-2 0-15,7-6-1 16,2-8 0-16,2-7-6 15,0-10 4-15,0-6-3 16,0-3-28-16,2-8-43 16,7-4-53-16,-3-6-346 15</inkml:trace>
  <inkml:trace contextRef="#ctx0" brushRef="#br0" timeOffset="-146560.95">2495 11283 1648 0,'0'0'6'0,"0"0"-4"16,0 0-3-16,0 0 1 15,0 0-20-15,0 0 18 16,-29 133 2-16,0-61 2 15,-2 2-2-15,0-4 0 16,-1-6 2-16,5-3 0 0,3-9-2 16,-2-8-2-16,1-4 2 15,0-4 0-15,3-6-25 16,7-2-22 0,3-8 15-16,10-8-45 0,2-8-170 15</inkml:trace>
  <inkml:trace contextRef="#ctx0" brushRef="#br0" timeOffset="-145938.08">2667 11817 1281 0,'0'0'0'0,"0"0"0"15,0 0 50-15,0 0 56 16,0 0-63-16,44 122 46 15,-44-84-39-15,0 8-27 16,0-4 11-16,-4 1-20 16,-12-4-11-16,-4-8 3 0,2-9-1 15,3-6-3-15,3-8 2 16,8-8-1-16,2 0 6 16,2-6 12-16,0-25-9 15,0-16-11-15,0-7 0 16,14-9 0-16,9-1-1 15,6 2 0-15,5 8-1 16,4 4 0-16,4 8 1 16,5 5-1-16,0 8 1 15,7 0-1-15,6 5 0 16,0 4 1-16,-5 10 0 16,-10 4 0-16,-18 6-2 0,-12 0 1 15,-9 0-2-15,-6 2-1 16,0 10 2-16,0 0 2 15,-10 2 3-15,-24 4 2 16,-13 2-1-16,-6-1-2 16,-5-4 1-16,0-6-1 15,9-4-1-15,11-5 0 16,9 0-1-16,12 0-9 16,7 0-93-16,-1 0-948 15</inkml:trace>
  <inkml:trace contextRef="#ctx0" brushRef="#br0" timeOffset="-145284.78">2831 10221 960 0,'0'0'206'16,"0"0"18"-16,0 0-70 15,0 0-127-15,0 0-24 16,0 0-3-16,-18 100 9 15,5-48 0-15,-7 0-3 16,0 2-2-16,-4-2 5 16,-5-1-4-16,-2-1-1 15,-3-2-2-15,1-6-2 16,0 0 0-16,8-6 0 16,7-4-1-16,11-8-59 0,7-12-134 15,0-12-1173-15</inkml:trace>
  <inkml:trace contextRef="#ctx0" brushRef="#br0" timeOffset="-145014.58">2827 10866 1447 0,'0'0'25'16,"0"0"-8"-16,0 0 4 0,0 0 29 15,0 0-35-15,0 0-12 16,136 16 3-16,-87-4 20 16,11 2-3-16,16-5 0 15,4 0-11-15,-2-5-9 16,-9 1-3-16,-18 3-6 15,-18-5-124-15,-19-3-1012 16</inkml:trace>
  <inkml:trace contextRef="#ctx0" brushRef="#br0" timeOffset="-143168.81">1452 10894 1196 0,'0'0'42'16,"0"0"112"-16,0 0-16 15,0 0-86-15,0 0-42 16,0 0-2-16,49-20 20 16,-33 18-5-16,-5 0-4 15,0 2-1-15,2 0-6 16,5 0-5-16,7 0-4 16,8 0-2-16,14 0 1 15,8 0 0-15,6 0-2 0,5-4 1 16,4-8 0-16,-5 0-1 15,-5-2 0-15,-18 0 2 16,-15 8-2-16,-16 4-1 16,-11 2 1-16,0 0 3 15,-11 0 11-15,-25 0 7 16,-15 6-21-16,-10 14-2 16,-3-2 1-16,6-4 1 15,4-4 0-15,8-2 0 16,8-5 2-16,9 0-2 15,9-3 0-15,7 0 1 16,3 0-1-16,4 0 0 0,1 0 0 16,1 0 0-16,4 0 0 15,0 0 0-15,0 0-4 16,0 0-7-16,15 0-17 16,33 0-2-16,23-6 7 15,13-10-48-15,10-4-190 16</inkml:trace>
  <inkml:trace contextRef="#ctx0" brushRef="#br0" timeOffset="-142413.03">3010 10138 444 0,'0'0'111'0,"0"0"180"16,0 0 55-16,0 0-212 16,-92 115-43-16,68-74-23 15,1 4-28-15,-4-1-1 16,-2 0-18-16,-2 0-6 16,-6-2 1-16,-3-2-3 0,0-1-7 15,3-5 2-15,6-9-2 16,10-4-3-16,9-7-2 15,5-8-1-15,5-4 0 16,2-2 0-16,0 0 1 16,0 0 10-16,11-12 10 15,12-19-14-15,3-5-3 16,6-10-2-16,-3-2-1 16,0-4 0-16,-5-2 0 15,-4 8-1-15,-6 6 0 16,-6 10 0-16,-1 12 0 0,-7 6 3 15,0 10 0-15,0 2 13 16,0 0-12-16,0 4-4 16,-13 34 0-1,-18 18 2-15,-12 14-1 0,-1 10 0 16,-8-3-1-16,6-3 0 16,-1-10 0-16,5-4-13 15,6-6-61-15,3-13-188 16</inkml:trace>
  <inkml:trace contextRef="#ctx0" brushRef="#br0" timeOffset="-141954.62">1470 10932 1105 0,'0'0'51'0,"0"0"107"15,0 0 14-15,0 0-107 16,0 0-44-16,0 0 18 16,2-22 10-16,3 22-32 15,6 0-10-15,5 0 4 16,6 4-3-16,4 7 0 15,11-10-1-15,7-1-1 16,9 0 0-16,10-16-4 16,8-8-1-16,5-6-1 15,-3 6 0-15,-8 6-2 16,-14 8-41-16,-24 8-259 0</inkml:trace>
  <inkml:trace contextRef="#ctx0" brushRef="#br0" timeOffset="-141221.81">1668 10802 1255 0,'0'0'66'0,"0"0"-44"16,0 0 16-16,0 0 9 16,0 0-41-16,0 0-5 15,-33 10 3-15,33-10 10 16,0 0-4-16,0 0 7 16,6 2 32-16,15 0 3 15,3 2-30-15,5-4-11 16,7 4 4-16,4-4-7 15,0 2-7-15,2-2-1 16,-2 0 0-16,0 0-4 16,-1 0-70-16,-4 0-107 15,-1-14-685-15</inkml:trace>
  <inkml:trace contextRef="#ctx0" brushRef="#br0" timeOffset="-140810.08">3039 10181 1203 0,'0'0'41'0,"0"0"-38"15,0 0 5-15,0 0 12 16,0 0 28-16,-27 126-9 15,9-82-18-15,-7 0-4 16,-1 2 10-16,-1-6-7 16,3-6 0-16,1 1-10 15,6-10-7-15,-1 4-3 16,1-7 0-16,7 0-3 16,-1-4-76-16,-1-4-364 0</inkml:trace>
  <inkml:trace contextRef="#ctx0" brushRef="#br0" timeOffset="-140389.33">2981 10910 1311 0,'0'0'95'16,"0"0"-84"-16,0 0 2 16,0 0 62-16,0 0-66 15,0 0-9-15,21-2 20 16,-9 2 39-16,11 0-15 15,8 0-7-15,15 0-13 16,17 0-5-16,15-5-3 16,9-6-7-16,7 7-7 15,-1 2 1-15,-1-2-1 16,-11 2-1-16,-9-2-1 16,-17 2 0-16,-18 2-2 15,-16 0 0-15,-7 0-19 0,-10 0-30 16,-1 0-70-16,-3 8-139 15</inkml:trace>
  <inkml:trace contextRef="#ctx0" brushRef="#br0" timeOffset="-138044.24">1822 10379 1338 0,'0'0'15'0,"0"0"9"15,0 0 50-15,0 0-36 16,0 0-38-16,0 0-14 16,0 0-5-16,9-14-45 15,-4 14-84-15,-5 0-632 16</inkml:trace>
  <inkml:trace contextRef="#ctx0" brushRef="#br0" timeOffset="-137872.6">1822 10379 548 0,'-98'64'0'16</inkml:trace>
  <inkml:trace contextRef="#ctx0" brushRef="#br0" timeOffset="-137090.43">3633 10547 680 0,'0'0'553'0,"0"0"-551"16,0 0-2-16,0 0 0 15,0 0-9-15,0 0-338 16</inkml:trace>
  <inkml:trace contextRef="#ctx0" brushRef="#br0" timeOffset="-136927.39">3633 10547 450 0,'-106'22'580'0,"103"-22"-580"16,3 0-156-16,0 0-136 15,0 0-223-15</inkml:trace>
  <inkml:trace contextRef="#ctx0" brushRef="#br0" timeOffset="-132797.53">13388 15811 915 0,'0'0'175'0,"0"0"-171"15,0 0 15-15,0 0 126 16,0 0-94-16,0 0-7 16,0-22 17-16,0 18 8 15,0 2-23-15,0 0 2 16,0 0-28-16,0 2-12 16,0 0-8-16,0 0-36 15,-4 0-310-15</inkml:trace>
  <inkml:trace contextRef="#ctx0" brushRef="#br0" timeOffset="-132429.22">13468 17004 1350 0,'0'0'73'0,"0"0"-29"0,0 0 69 15,0 0-59-15,0 0-54 16,0 0-4-16,0-24-1 16,0 24-67-16,0 0-315 15</inkml:trace>
  <inkml:trace contextRef="#ctx0" brushRef="#br0" timeOffset="-130817.83">14482 15031 444 0,'0'0'357'0,"0"0"-168"0,0 0 102 15,0 0-180-15,0 0 1 16,0 0 0-16,20-36-23 16,-20 36-27-16,0 0-24 15,0 0-13-15,0 0-4 16,-4 8-7-16,-17 14-1 16,-8 10-7-16,-6 4-2 15,-5 4-2-15,-3 3-1 16,-1-1-1-16,1-2 0 15,5 0 0-15,5-6 0 16,6-4 0-16,8-8 0 16,5-4-1-16,7-2-2 15,5-12-6-15,0 0-7 16,2-2-14-16,0 2-34 0,0-4-121 16,0 0-1293-16</inkml:trace>
  <inkml:trace contextRef="#ctx0" brushRef="#br0" timeOffset="-130247.58">14756 15176 1456 0,'0'0'27'0,"0"0"-24"15,0 0 102 1,0 0-51-16,0 0-45 0,0 0 14 16,45-53 27-16,-45 53-8 15,0 0-16-15,-10 0-11 16,-5 0-12-16,-5 0 2 16,-3 13 0-16,-6 10 0 15,-4 0 3-15,0 7 0 16,-3 2-3-16,5-8-2 15,6 2 0-15,4 0-2 16,5-4-1-16,7-2 0 16,2 2 0-16,5 0 0 0,2-2 0 15,0 0 0-15,0-4 0 16,11 2 0-16,14 0 1 16,6-4-1-16,4-4 0 15,5 2 0-15,0-12 0 16,-6 0-1-16,-2 0 0 15,-11 0-1-15,0-14 2 16,-6-6-1-16,-6 2 1 16,-2 2 1-16,-7 8-1 15,0-4 0-15,-2 8 6 16,-23 2-2-16,-6 2-1 16,-7 0-3-16,-2 0 1 15,2 0-1-15,0 14 0 16,7 0-1-16,6 4 1 0,10 0-1 15,3 4-14-15,10 4-24 16,2-3-97-16</inkml:trace>
  <inkml:trace contextRef="#ctx0" brushRef="#br0" timeOffset="-128387.41">13800 15021 760 0,'0'0'361'0,"0"0"-107"15,0 0-90-15,0 0-83 0,0 0-37 16,0 0-8-16,-11-22 6 16,11 20-17-16,0 2-3 15,0 0-5-15,0 0-3 16,0 0-4-16,0 0-2 15,0 0-2-15,0-4-2 16,7-4-3-16,13 0-1 16,4 2 0-16,5 2 0 15,0 4 0-15,0 0-1 16,-2 0 1-16,-7 4-1 16,-7 14-1-16,-1 0 2 15,-6 0 0-15,-1 0 0 0,-5-4 0 16,0 2 0-16,0-2 0 15,-5 0 0-15,-17 0 1 16,-3-2 1-16,-2 2-1 16,4-4 0-16,-2-2-1 15,7-4 0-15,0-2 1 16,4 5-1-16,10-6 1 16,2-1-1-16,2 0 1 15,0 0-1-15,0 0-1 16,0 0 1-16,0 0 0 15,0 0-1-15,13 0 0 16,12 0 1-16,8 0 0 16,6 0 0-16,0 0 0 15,-1 0 0-15,-5 0 0 16,-8 3 0-16,-8 3 0 0,-7 3-1 16,-8 4 1-16,-2 5 3 15,0 8 3-15,-9 6-2 16,-15-4 1-16,-3 2-2 15,-2-6 0-15,-2-4-1 16,-1-2 0-16,3-4-1 16,5-6 0-16,-3-4 0 15,5-2 1-15,-5-2 0 16,3 0 0-16,1 0 0 16,6 0 2-16,5 0-2 0,4-6-1 15,3 2 0-15,3 4-1 16,2-4-3-16,0 4-16 15,0 0-31-15,0 0-272 16</inkml:trace>
  <inkml:trace contextRef="#ctx0" brushRef="#br0" timeOffset="-110807.31">11149 15352 1255 0,'0'0'175'16,"0"0"-75"-16,0 0 18 16,0 0-39-16,0 0-39 15,0 0-8-15,29-36-2 16,-25 28-5-16,5-2-8 16,5-8-7-16,8-4-2 15,12-10-3-15,7 1-2 16,7-1-1-16,0 1 0 15,-3 4 0-15,-7 1-2 16,-9 8 0-16,-12 8 0 16,-7 6 0-16,-10 4 0 0,0 0 2 15,0 0 4-15,0 4-5 16,-16 12-1-16,-1 8 0 16,0 0 0-16,1 2 0 15,-1-2 0-15,-5 15 0 16,-3 2 0-16,-1 6 0 15,-1-1 0-15,5-10 0 16,3-4 0-16,8-2-1 16,3-12-2-16,4-8-2 15,-2-2-2-15,6-4-3 16,0-4-4-16,0 0-9 16,0 0-21-16,0 0-61 15,2-12-195-15</inkml:trace>
  <inkml:trace contextRef="#ctx0" brushRef="#br0" timeOffset="-110386.31">11804 15105 1530 0,'0'0'31'16,"0"0"-9"-16,0 0 75 15,122-68-76-15,-104 58-16 16,-7 8 4-16,-7 2 15 16,-4 0-2-16,0 0 1 0,0 0-1 15,0 0-3-15,0 0-11 16,-8 8-3-16,-15 20-1 16,-4 4 2-16,-1 7 3 15,-1-6-3-15,2 6 0 16,-4 1-2-16,2 0 0 15,-2 0-2-15,-2-4 0 16,2 0-1-16,-1-6 1 16,6-2-1-16,3-2 0 15,5-8-1-15,5-4 0 16,2-1 0-16,1-4 0 16,6-3 0-16,0 1-1 15,-1-2-4-15,-1 4-9 16,0-8-13-16,-2 2-25 0,4-3-98 15,4 0-1108-15</inkml:trace>
  <inkml:trace contextRef="#ctx0" brushRef="#br0" timeOffset="-109356.5">11940 15324 22 0,'0'0'1064'0,"0"0"-880"16,0 0-7-16,0 0-41 15,0 0-74-15,0 0-17 16,0-4-4-16,0 0-11 15,0 4-10-15,0 0-1 16,0 0 0-16,-2 0-4 16,0 0-2-16,-6 0-2 15,-3 0-3-15,-5 4-6 16,-3 14-1-16,-1 0-1 16,4-6 0-16,5 4 1 0,2 0-1 15,3-2 0-15,-1 4 0 16,4 4 0-16,1 0 0 15,2 0-1-15,0 0 1 16,0-2 0 0,0 1 0-16,7-7 0 0,6-5 0 15,5 4 0-15,6-12 0 16,1-1 0-16,6 0 0 16,2 0 1-16,1 0 0 15,-3-11 0-15,-2-1 0 16,-6-6 0-16,-3-5 0 15,-5-3 0-15,-1-2-1 16,-3-6 1-16,-3 2-1 16,-2 0 1-16,-4 6-1 0,-2 4 1 15,0 8-1-15,0 0 1 16,0 10 0-16,-18 0 5 16,-11 4-6-16,-11 0 0 15,-5 0-1-15,-2 14-2 16,2-2-1-16,10 6-2 15,4 0-7-15,8 4-7 16,8-2-18-16,4 2-47 16,4-2-399-16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14T17:15:05.755"/>
    </inkml:context>
    <inkml:brush xml:id="br0">
      <inkml:brushProperty name="width" value="0.05292" units="cm"/>
      <inkml:brushProperty name="height" value="0.05292" units="cm"/>
      <inkml:brushProperty name="color" value="#FF0000"/>
    </inkml:brush>
  </inkml:definitions>
  <inkml:trace contextRef="#ctx0" brushRef="#br0">7566 6916 1530 0,'0'0'6'16,"0"0"16"-16,0 0 67 15,0 0-43-15,0 0-32 16,0 0-9-16,0 0 2 16,0 0 4-16,18-46 7 15,-16 46 6-15,0 0-8 16,-2 0-10-16,7 0-4 16,8 0-1-16,10-5-1 15,17 4 1-15,18-1-1 0,21 2 3 16,17 0-1-16,8 0 0 15,8 0-2-15,4 3 0 16,1 6 0-16,1-5 0 16,1 0 0-16,-6-2 0 15,-4 0 0-15,-3 2 0 16,-6-4 0-16,-8 0-1 16,-15 2-4-16,-13 0-10 15,-18 0-5-15,-15 2-15 16,-6 2-48-16,-6 0-96 15,-8-4-608-15</inkml:trace>
  <inkml:trace contextRef="#ctx0" brushRef="#br0" timeOffset="1073.81">10970 7077 661 0,'0'0'56'15,"0"0"73"-15,0 0 244 0,0 0-261 16,0 0-55-16,0 0-6 16,0-43 5-16,7 33 11 15,0 2-10-15,-2-2-20 16,-1 6-10-16,4-2-4 15,4 0-6-15,10 0-8 16,16 0-3-16,13 2 0 16,16 2 1-16,13 0 0 15,12 2-1-15,10 0-4 16,5 0-1-16,2 2-1 16,-4 8 0-16,-3 2 0 15,-4 0 0-15,-4 2 0 0,-7-2 0 16,-9 2 0-16,-9 0-1 15,-9 0 0-15,1 2-4 16,-6-2-8-16,-2 0-2 16,-1-1-5-16,-6-9-2 15,-3-4-12-15,-7 0-19 16,-1 0-43-16,-6 0-242 16</inkml:trace>
  <inkml:trace contextRef="#ctx0" brushRef="#br0" timeOffset="3405.24">4963 6946 1189 0,'0'0'27'0,"0"0"10"15,0 0 75-15,0 0 28 0,0 0-86 16,0 0-44-16,0 0-3 15,5-16 20-15,4 16 7 16,11 0-1-16,13 0-1 16,21 0-11-16,19 8-2 15,18 0-10-15,17 4-4 16,4 0-2-16,3-4-1 16,-6-2-1-16,-4 0-1 15,-10-6 1-15,-5 0-1 16,-8 0 0-16,-8 0 0 15,-14 0-5-15,-17 0-31 16,-14 0-33-16,-12 0-79 0,-13 2-271 16</inkml:trace>
  <inkml:trace contextRef="#ctx0" brushRef="#br0" timeOffset="8660.32">7236 9425 1425 0,'0'0'29'16,"0"0"2"-16,0 0 101 15,0 0-63-15,0 0-40 0,0 0 2 16,0 0-4-16,-22-22 2 16,20 22-6-16,-1 0-9 15,1 0-7-15,0 0-6 16,2 0-1-16,0 0 0 15,0 0 0-15,0 0-1 16,2 0-1-16,32 0 2 16,24 0 0-16,27 0 1 15,19 0 1-15,21 0 1 16,13-7 1-16,12-1-3 16,3 5-1-16,3 3 0 15,-12 0 0-15,-15 0 0 16,-15 0 0-16,-24 0-3 15,-22 3-11-15,-18 9-18 16,-12-4-18-16,-9-3-71 0,-11-5-444 16</inkml:trace>
  <inkml:trace contextRef="#ctx0" brushRef="#br0" timeOffset="9635.7">10083 9439 1504 0,'0'0'30'16,"0"0"-29"-16,0 0 41 15,0 0 15-15,0 0-36 16,0 0 21-16,119 11-6 15,-39-8-14-15,14-3-7 16,10 0-4-16,10 0-2 16,6 0-4-16,-1 5-3 15,-1 2 0-15,-5 4-1 16,-1-2 0-16,-2-1-1 16,4 2 1-16,2-5-1 0,1 0 0 15,-2-1-1-15,1-4-10 16,2 2-31-16,-2-2-87 15,-7 0-856-15</inkml:trace>
  <inkml:trace contextRef="#ctx0" brushRef="#br0" timeOffset="10548.03">18221 9653 422 0,'0'0'206'0,"0"0"66"0,0 0 34 15,0 0-133-15,0 0-70 16,0 0-45-16,-10-34-9 16,10 32-1-16,0-2-9 15,19 0-31-15,7 2-6 16,10 0 2-16,6 2-1 15,5 0-1-15,11 0 0 16,11 0 0-16,16 0-1 16,13 8-1-16,10 6 0 15,13-2 0-15,4-2 0 16,5 0 0-16,1-6 0 16,-4 0 0-16,-7 0 0 0,-11-2 0 15,-8 2 0-15,-12-2 1 16,-5 2-1-16,-3 0 1 15,-4 6-1-15,-1-2 0 16,0 4 0-16,2 2 0 16,3 0 0-16,-2 1 0 15,2-4 0-15,1-3-2 16,-4-4-11-16,3-4-1 16,-6 0 0-16,-6 0 7 15,-5 0 7-15,-6 0 0 16,-2-4 0-16,-2-4 0 15,0 2 0-15,-4 4 0 16,2 0-1-16,-6 2 0 16,-3 0-64-16,-5-1-128 0,-1-6-1132 15</inkml:trace>
  <inkml:trace contextRef="#ctx0" brushRef="#br0" timeOffset="13596.08">5196 9493 1235 0,'0'0'35'15,"0"0"-30"-15,0 0-5 16,0 0 58-16,0 0 36 16,0 0-81-16,0 0-7 15,-5-4 25-15,5 4 25 16,0 0-30-16,0 0-14 15,24 0 10-15,15 0 10 0,9 0-19 16,12 10-9-16,9-1-3 16,10 2 1-16,3-1-1 15,4 0-1-15,2-5 0 16,-4 4 0-16,-5-1-29 16,-6-2-45-16,-11-4-143 15</inkml:trace>
  <inkml:trace contextRef="#ctx0" brushRef="#br0" timeOffset="14606.55">5090 8458 379 0,'0'0'313'16,"0"0"-35"-16,0 0-49 15,0 0-93-15,0 0-57 16,0 0-23-16,-4-58-16 16,4 52-12-16,-2-5-15 15,-2 4 22-15,-5-4-2 16,-1 7 6-16,2-1-13 16,-1 3-5-16,-1-2-12 15,6 1 1-15,2 3-5 16,0 0-2-16,2 0 0 15,0 0-2-15,0 0 0 0,0 0 1 16,0-1 5-16,0 1 0 16,0 0-1-16,0 0-4 15,0 0-1-15,12 10-1 16,7 10 3-16,12 5 5 16,12 4 0-16,6 7 3 15,11 0-1-15,2 4-6 16,3 0 1-16,-1 0-2 15,-4 1-2-15,-2-1-1 16,-6 0 2-16,-6 0-1 16,-7-4 0-16,-6-6 1 15,-4 0-2-15,-5-4 2 16,1-2-2-16,-5 2 1 16,3-2 0-16,0 0 0 0,4 1 0 15,2-2-1-15,-2 4 0 16,-2-8 1-16,-8-6-1 15,-7-4 0-15,-6-2 0 16,-2-5 0-16,-2 0 0 16,0-2 2-16,0 0 0 15,0 0 0-15,0 0 4 16,0 0 1-16,0 0-6 16,0 0-1-16,0 0 0 15,0 0-7-15,0 0-37 16,0 0-220-16</inkml:trace>
  <inkml:trace contextRef="#ctx0" brushRef="#br0" timeOffset="16360.44">7644 11907 1477 0,'0'0'151'0,"0"0"-132"15,0 0-4-15,0 0 18 16,0 0-26-16,0 0-7 16,25 8 0-16,26 10 2 15,16-2-1-15,20 0 0 16,15-6-1-16,21 0 2 0,17-4-2 16,9 0-1-16,5 4-1 15,-7 2-50-15,-20-2-184 16</inkml:trace>
  <inkml:trace contextRef="#ctx0" brushRef="#br0" timeOffset="16977.05">11456 12069 990 0,'0'0'119'15,"0"0"-69"-15,0 0 72 16,0 0 5-16,0 0-67 16,0 0-51-16,-4-9-4 15,29 9 17-15,8 0 25 16,11 0 2-16,12 0-12 0,15 0-12 15,18 0-10-15,19 0-6 16,16 0-6-16,14 0-2 16,7 0 0-1,0 0 0-15,-1 0-1 0,-5 0 0 16,-8 0-4-16,-10 0-13 16,-12-3-34-16,-13-5-125 15</inkml:trace>
  <inkml:trace contextRef="#ctx0" brushRef="#br0" timeOffset="17842.57">17033 12069 753 0,'0'0'82'15,"0"0"63"-15,0 0 128 0,0 0-130 16,0 0-67 0,0 0-5-16,0 0 1 0,0 0-33 15,0 0-16-15,0 0-10 16,0 0-4-16,9 0-6 15,17 0 1-15,12 0 3 16,18 0-1-16,9 0 0 16,13 0 0-16,11 0 0 15,11 0-1-15,10 0-1 16,-1 0-1-16,-2 0-1 16,-3 0-2-16,-2 2 1 15,6 2 0-15,-4 4-1 0,6-5 0 16,8-2 1-1,11-1 0-15,2 0-1 0,3 0 0 16,-12 0 0 0,-8 0 0-16,-9-9 0 0,-7 0 0 15,-4 0 0-15,-5 0 0 16,-1 4 1-16,4-4-1 16,1 3 0-16,-1 0 1 15,-3-2 0-15,-8 4-1 16,-8 2 0-16,-7 2 0 15,-5 0 0-15,-1 0 0 16,0 0 0-16,0 0 0 16,-4 0 0-16,0 0 0 15,-2 0 1-15,-10 0-1 16,-7 0-1-16,-5-1-1 0,-14 1-23 16,-7 0-46-1,-7-7-159-15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5.68611" units="1/deg"/>
          <inkml:channelProperty channel="T" name="resolution" value="1" units="1/dev"/>
        </inkml:channelProperties>
      </inkml:inkSource>
      <inkml:timestamp xml:id="ts0" timeString="2023-11-14T17:15:33.501"/>
    </inkml:context>
    <inkml:brush xml:id="br0">
      <inkml:brushProperty name="width" value="0.05292" units="cm"/>
      <inkml:brushProperty name="height" value="0.05292" units="cm"/>
      <inkml:brushProperty name="color" value="#FF0000"/>
    </inkml:brush>
  </inkml:definitions>
  <inkml:trace contextRef="#ctx0" brushRef="#br0">8834 1758 801 0,'0'0'443'16,"0"0"-391"-16,0 0-34 15,0 0 45-15,116-46 9 16,-80 46-56-16,1 0-14 16,1 8-1-16,-1 2 1 15,4 4-2-15,6-2 4 16,8 1 4-16,12 1-2 16,9-6 8-16,14-1 4 15,10-4 27-15,10-3-28 16,9 0 14-16,1 1-11 15,-2 3-8-15,-6 6-4 16,-8-3-8-16,4 1 1 16,1 2-1-16,7-5 1 15,0 2-1-15,-1-1 1 16,3-2 0-16,0 0-1 0,-2 0 1 16,1 2-1-1,-7 2 0-15,-4-2 0 0,-6 4 0 16,-5-2 0-16,-5 0 0 15,-3-4 0-15,-1-2 0 16,3 0 0-16,8-2 0 16,7 0 0-16,0 0 0 15,2 0 1-15,-4 0-1 16,-2 0 1-16,-5 0-1 16,-10 0 2-16,-8 0-2 15,-13 0 0-15,-11 0 1 16,1 2-1-16,-5 0 0 0,4-2 1 15,3 0-1-15,6 0 0 16,6 0 0-16,5 0 0 16,4 0 0-16,4 0 0 15,4 0-1-15,4 0 1 16,0 0 0-16,5 0 0 16,-1 8 1-16,-3-2 2 15,-9-2-1-15,-4-2-1 16,0-2 0-16,-3 0-1 15,-1 0 2-15,1 0-1 16,-5 0-1-16,0 0 0 16,0 0 1-16,0 0-1 15,3 0 0-15,5 0 2 16,4 0-2-16,-1 0 0 16,4 2 1-16,-5 4-1 0,-4-6 1 15,6 2 0 1,1-2 0-16,5 0 0 0,2 0-1 15,4 0 0-15,-1 0 1 16,-5 0 0-16,-10 0-1 16,-3 0 0-16,-15 0 1 15,-11 0-1-15,-9 0 0 16,-4 4 0-16,7 2 0 16,5 2-1-16,8-2 2 15,11-2-2-15,7-4 2 0,7 2-1 16,2-2 0-1,-1 0 0-15,-8 0 0 0,-9 2 0 16,-5 0 0-16,-10-2 0 16,-9 0-1-16,-5 0 1 15,1 4-1-15,5-2 0 16,9 4-1-16,8 0-14 16,5 4-3-16,1-2-28 15,-2 2-13-15,1-2-44 16,-3 2-124-16,-2-8-350 15</inkml:trace>
  <inkml:trace contextRef="#ctx0" brushRef="#br0" timeOffset="29714.28">8232 6389 1008 0,'0'0'86'0,"0"0"43"0,0 0 34 15,0 0-60-15,0 0-38 16,0 0-36-16,0 0 19 15,0-12 1-15,0 12-19 16,0 0-15-16,0 0-6 16,0 0-5-16,2 0-4 15,21 0 0-15,12 4 3 16,15 4 3-16,18-2-1 16,17-5 0-16,17 2 5 15,8-3-2-15,-3 1-6 16,-12 2 0-16,-14 3-1 15,-14-2-1-15,-14 1 0 16,-9-1-2-16,-6 3-2 0,-9-5-6 16,-2-1-1-16,-9 2 3 15,-7-3 2-15,-5 0-2 16,-6 0 1-16,0 0 1 16,0 0-1-16,-23 0 2 15,-16-3 4-15,-14-15 1 16,-9 0 0-16,-6-1 1 15,-1-2 0-15,-4 3-1 16,4 8 1-16,0 2-2 16,0 6 2-16,9 2-1 15,6 0 0-15,16 0 1 16,14 0 0-16,8 0-1 16,10 0 0-16,2 0 0 0,4 0-1 15,0 0 0-15,0 0 1 16,0 0 0-16,0 0 0 15,0 0 7-15,0 0 4 16,2 0-8-16,13 0-3 16,14 0 1-16,11 0-1 15,11 2 0-15,7 0-12 16,9 4-12-16,2-2-31 16,7-2-71-16,-1-2-158 15</inkml:trace>
  <inkml:trace contextRef="#ctx0" brushRef="#br0" timeOffset="41032.98">8054 7740 1082 0,'0'0'31'16,"0"0"-31"-16,0 0 180 16,0 0-81-16,0 0-85 15,0 0 7-15,0 0 35 16,0 0-5-16,-11-2-4 15,11 2-3-15,0 0-23 16,0 0-9-16,0 0-4 16,0 0-6-16,16 0-1 15,13 0 2-15,11 6 1 16,8 2 0-16,10-6-1 16,12-2 4-16,3 0 2 0,2 0-4 15,-5 0-3 1,-12 0-2-16,-14 0 0 0,-13 0-6 15,-12 0-6-15,-11 0 1 16,-5 0-4-16,-1 0 8 16,0 0 5-16,-2 0-2 15,0 0-12-15,0 0 1 16,-17-6 5-16,-15 0-10 16,-6 0 9-16,-9-2-2 15,-2 4 7-15,-5 2 6 16,8 0 1-16,6 0 2 15,9 0 7-15,11-2 3 16,4 0 5-16,7 2-9 16,0 2 0-16,5 0 0 15,-2 0-2-15,2 0 2 0,2 0 2 16,0 0-3-16,2 0-5 16,0 0-3-16,0 0 0 15,0 0-4-15,25 0 4 16,15 0 0-16,13 6 0 15,10 0-8-15,9 0-52 16,-1 2-87-16,-5-4-591 16</inkml:trace>
  <inkml:trace contextRef="#ctx0" brushRef="#br0" timeOffset="121026.43">7974 5739 595 0,'0'0'262'15,"0"0"-41"-15,0 0-35 16,0 0-88-16,0 0-46 15,0 0-13-15,0 0 3 16,-2 0-12-16,2 0-16 0,0 2-14 16,0 6-3-16,8 0-3 15,21 6 6-15,11 2 0 16,14-4-1-16,6 2-2 16,13-4-6-16,14 0-3 15,14-4-13-15,14-4 5 16,14-2-5-16,10 0-4 15,-1 0-44-15,-4 0-108 16,-16 0-621-16</inkml:trace>
  <inkml:trace contextRef="#ctx0" brushRef="#br0" timeOffset="122633.9">8125 6463 415 0,'0'0'420'0,"0"0"-216"16,0 0-27-16,0 0-65 15,0 0-38-15,0 0-20 0,-14-6-10 16,14 6-21-16,0 0-12 16,0 0-11-16,0 0-1 15,0 0-6-15,3 0 0 16,19 2 7-16,12 7 3 16,15 0 1-16,13-3 6 15,14-4 2-15,11 4 1 16,2-6-4-16,-4 2-5 15,-10 2-3-15,-15 0-1 16,-10 0 0-16,-15 4-1 16,-12-2-2-16,-8-2-14 15,-5 2 4-15,-8-4-2 16,0-2 0-16,-2 0-1 16,0 0 15-16,-18 0 1 0,-29 0 0 15,-18 0 0-15,-15-8 1 16,-18 2 1-16,-3 2 1 15,-3 4-1-15,6 0 6 16,13 0 2-16,10 0-3 16,15 0 6-16,12 0-8 15,17 0 1-15,11 0 8 16,9 0 7-16,7-2 5 16,-1 0-9-16,1 2-3 15,0-4 5-15,-1 4 0 16,2 0-3-16,3 0-5 0,0 0-9 15,0 0-2 1,0 0-6-16,21 0 1 0,23 0 5 16,18 0 0-16,19 0 1 15,8 0 1-15,9 0-2 16,4 0 2-16,3 0-2 16,-9 0 0-16,-13 0 0 15,-23 0 0-15,-20 0-4 16,-15-2 1-16,-17 0 0 15,-3 0 3-15,-5 0 1 16,0 0 0-16,0 0-1 16,0-6-1-16,-11 4-6 15,-23 0-5-15,-11 2-7 16,-13 2-2-16,-8 0 8 16,-5 0 0-16,4 0 4 0,5 0 3 15,10 0-1-15,12 0-5 16,13 0-41-16,11 0-36 15,12 0-205-15</inkml:trace>
  <inkml:trace contextRef="#ctx0" brushRef="#br0" timeOffset="123139.67">8041 6477 729 0,'0'0'55'0,"0"0"18"16,0 0 100-16,0 0-59 15,0 0-66-15,0 0 21 16,-25-18 15-16,18 13-23 0,5 4-13 16,2 1 0-16,0 0-23 15,0 0-12-15,0 0-12 16,0 0 2-16,18 0-3 15,14 0 17-15,12 0 5 16,14 0-10-16,13 0-3 16,9 0 0-16,12-10-1 15,8 2-6-15,0-2 3 16,-1 2-4-16,-20 4-1 16,-16 1 0-16,-26 3 0 15,-14 0-7-15,-17 0-38 16,-6 0-19-16,-2 8-126 15,-36 9 29-15,-13-3-347 16</inkml:trace>
  <inkml:trace contextRef="#ctx0" brushRef="#br0" timeOffset="123839.49">7885 7096 157 0,'0'0'451'16,"0"0"-74"-16,0 0-203 16,0 0-92-16,0 0-33 15,0 0-11-15,73-10 13 0,-53 10 9 16,7 0-7-16,11 0-1 16,7 0-6-16,10 0-24 15,7 0-13-15,4-2-4 16,2 2-1-16,-5 0-3 15,-3 0-1-15,-9 11-2 16,-6-2 2-16,-10 4-1 16,-2-6-1-16,-1 4-2 15,-1-6-2-15,4 5-59 16,1-3 52-16,2-1-139 16,-6-5-652-16</inkml:trace>
  <inkml:trace contextRef="#ctx0" brushRef="#br0" timeOffset="124754.08">8780 6338 1109 0,'0'0'0'0,"0"0"0"15,0 0-23-15,0 0 23 16,0 0-25-16,0 0-592 15</inkml:trace>
  <inkml:trace contextRef="#ctx0" brushRef="#br0" timeOffset="125461.53">10498 6463 735 0,'0'0'61'0,"0"0"-17"0,0 0 181 15,0 0-124-15,0 0-75 16,0 0 17-16,71 0 12 15,-44 0-12-15,4 0-5 16,9 0-28-16,12 18 7 16,14 0-13-16,15 0 15 15,15-2-6-15,4-4-10 16,0 0-1-16,-1-4-1 16,-8-2-1-16,-5-2-1 15,-3-2 1-15,-12-2-4 16,-13 0-1-16,-20 0 0 0,-18 0 5 15,-14 0-2 1,-6 0 2-16,0 0-15 0,-6 0-26 16,-34 0 7-1,-18 0-21-15,-17 0-17 0,-10 2-122 16,-2 0-512-16</inkml:trace>
  <inkml:trace contextRef="#ctx0" brushRef="#br0" timeOffset="126593.87">9487 7032 44 0,'0'0'150'0,"0"0"120"0,0 0-67 16,0 0-24 0,0 0-31-16,0 0-17 0,-54 0 2 15,54 2-53-15,0-2-41 16,0 2-4-16,0 0-3 15,0-2-11-15,2 0 2 16,21 0-9-16,8 0-6 16,6 0-2-16,11 0-2 15,5 0 7-15,12 0-4 16,4 0-1-16,0 0-2 16,-5 0-3-16,-2 0-1 15,-6 0 1-15,2 0-2 16,0-2 1-16,5-2 0 15,-1-2 0-15,1 2 0 0,1-2 0 16,-6 2 0 0,-2 2 0-16,-8-2 0 0,-9 4 0 15,-11 0 0-15,-8 0-5 16,-8 0-41-16,-1 0-35 16,-7 0-123-16,-4 0-652 15</inkml:trace>
  <inkml:trace contextRef="#ctx0" brushRef="#br0" timeOffset="132298.04">8246 7638 82 0,'0'0'282'0,"0"0"155"15,0 0-148-15,0 0-124 16,0 0-127-16,0 0-38 16,0 0-32-16,-14 56-244 15</inkml:trace>
  <inkml:trace contextRef="#ctx0" brushRef="#br0" timeOffset="132556.49">8250 7808 1449 0,'0'0'0'0,"0"0"5"16,0 0 20-16,0 0 27 15,0 0-42-15,0 0-5 16,121 0 10-16,-79 0 7 15,3 6-13-15,1 8-5 16,3 4 0-16,7 10-4 16,9-2-2-16,8 1 2 0,10 0-34 15,1-6-144-15</inkml:trace>
  <inkml:trace contextRef="#ctx0" brushRef="#br0" timeOffset="133127.44">10164 7917 224 0,'0'0'118'0,"0"0"32"16,0 0 187-16,0 0-172 0,0 0-50 16,0 0-21-16,-54-29 7 15,52 29-45-15,2 0-26 16,-2 0 1-16,2 0 9 16,0 0 4-16,0 0-11 15,0 0 3-15,0 0 3 16,0-2-4-16,0 2-7 15,16-1-18-15,11-2-4 16,8 2-5-16,7 1-1 16,10 0 1-16,1 0 0 15,-2 0-1-15,-1 0 0 16,-4-3 0-16,-1 2 0 16,-3-4 0-16,0 0 0 0,1 1-8 15,-3-1-26-15,-7 5-21 16,-10 0-58-16,-15 0-718 15</inkml:trace>
  <inkml:trace contextRef="#ctx0" brushRef="#br0" timeOffset="134859.74">19969 7036 1375 0,'0'0'72'0,"0"0"61"16,0 0-49-1,0 0-48-15,0 0-25 0,0 0-3 16,-11-18 3-16,11 18 0 16,0 0 3-16,0 0 1 15,0 0-2-15,21 0-7 16,14 0-2-16,7 0-3 16,1 8-1-16,-1 6-30 15,-6-2-100-15,-1-8-1125 16</inkml:trace>
  <inkml:trace contextRef="#ctx0" brushRef="#br0" timeOffset="135226.04">20382 7102 1468 0,'0'0'67'0,"0"0"8"0,0 0 15 16,0 0-61-16,0 0-12 16,0 0 3-16,133-132-3 15,-106 100-3-15,0-2-1 16,-4 0-1-16,-2 2-7 16,-2 5-3-16,-9 9 1 15,0 7 0-15,-8 4 1 16,0 6-1-16,-2 1-3 0,0-3 0 15,0 3-2-15,0 0-2 16,0 0-4-16,0 13 1 16,-6 18 5-16,-10 6 2 15,-7 3 0-15,2 6-7 16,-4 6-7-16,2 4-17 16,1 12-8-16,4-1-113 15,5-8-842-15</inkml:trace>
  <inkml:trace contextRef="#ctx0" brushRef="#br0" timeOffset="173517.59">7629 8484 699 0,'0'0'42'16,"0"0"132"-16,0 0 100 16,0 0-137-16,0 0-80 15,0 0-38-15,0 0-9 0,0 0 13 16,48-8-11 0,-27 6-5-16,3 2-7 0,1 0 4 15,8 0-4-15,3 0 2 16,6 0-1-16,9 0-1 15,7 0 2-15,5 0-2 16,6 0 0 0,2 0 0-16,1-4 0 0,1-2 0 15,2-4 0-15,-1 0 0 16,-1 2 0-16,-4 0 2 16,-7 4-2-16,-6 2 0 15,-15 0 0-15,-8 2 0 16,-11 0-2-16,-8 0-14 15,-1 0-71-15,-3 2-141 16,-2 2-754-16</inkml:trace>
  <inkml:trace contextRef="#ctx0" brushRef="#br0" timeOffset="174611.06">8317 8398 601 0,'0'0'206'15,"0"0"-123"-15,0 0 92 16,0 0-88-16,0 0-70 15,0 0-4-15,143 6 24 16,-90-2 17-16,2 4-29 16,3-2 10-16,1 2-13 15,-6 2-4-15,-2-2-5 0,-8 4-11 16,-10-2-2 0,-8 0 0-16,-10-2 0 0,-1-2 0 15,-8-2 0 1,1 0 0-16,-3-2 0 0,-4-2 2 15,0 0 0-15,0 0 0 16,0 0-2-16,-4 0-13 16,-32 0-30-16,-20 0-14 15,-12 0 29-15,-15 0-12 16,-4 0 26-16,5 0 14 16,6-2 0-16,11 0 0 15,14-2 7-15,11 2 16 16,9 2 23-16,10-4-15 15,6 4 11-15,9 0-2 16,1 0-9-16,3 0 6 16,2-2 4-16,0 2-12 15,0 0-14-15,0 0-15 0,0 0-6 16,20 0 6-16,19 0 4 16,19 0 13-16,17 0 3 15,6 0 4-15,6 0-13 16,-2 0-9-16,-6 0 0 15,-13 0-1-15,-13 0-1 16,-14 0 0-16,-12 6 0 16,-10 0 0-16,-6 2-2 15,-2 2 0-15,-2-4 1 16,-5 0-3-16,0-2 3 16,-2-2-7-16,0 0-11 15,-29-2 5-15,-19 0 13 0,-20 0-25 16,-9 0-1-16,-4-4 23 15,1-12 4-15,6 2 1 16,14 4 1-16,9 0-1 16,18 4 2-16,13 2 5 15,9 0-3-15,8 4-5 16,3 0 0-16,0 0-14 16,22 12 14-16,30 12 3 15,25 8-3-15,27 6-112 16,18 0-697-16</inkml:trace>
  <inkml:trace contextRef="#ctx0" brushRef="#br0" timeOffset="175346">9959 8781 157 0,'0'0'30'0,"0"0"74"15,0 0 297-15,0 0-133 16,0 0-69-16,-125-30-108 16,114 28-23-16,5 0 31 15,3 0-21-15,3 2-37 16,0 0-10-16,0 0-7 15,0 0-13-15,0 0-11 16,0 0-1-16,0 0-8 0,13 0 9 16,23 2 2-16,18 8 10 15,6 2-1-15,11 2-7 16,7 0-3-16,4-2 0 16,3-2 0-16,-2-2-1 15,-10-4 0-15,-11 0 1 16,-6-2-1-16,-14 0 1 15,-10-2-1-15,-15 0 0 16,-10 0 0-16,-7 0 0 16,0 0-2-16,-9 0 1 15,-33 0-1-15,-25-2-19 16,-17-12 1-16,-10-2-7 16,5-4 15-16,11 0 12 15,13 0 0-15,17 2 0 0,7 6 3 16,16 2-2-16,12 6 2 15,7 1 0-15,6 3 0 16,0 0-3-16,0 0-3 16,8 0 0-16,24 0 1 15,9 4 2-15,11 14 0 16,15 5 0-16,7 7-11 16,8 0-70-16,-6 2-164 15,-12-6-829-15</inkml:trace>
  <inkml:trace contextRef="#ctx0" brushRef="#br0" timeOffset="186803.24">23405 17842 513 0,'0'0'247'0,"0"0"-92"15,0 0 116-15,0 0-187 16,0 0-76-16,0 0-8 16,0 0 0-16,-20 41-14 15,20-36-189-15</inkml:trace>
  <inkml:trace contextRef="#ctx0" brushRef="#br0" timeOffset="187543.14">23584 18023 1549 0,'0'0'71'0,"0"0"-49"16,0 0 66-16,0 0-28 16,0 0-33-16,0 0-12 15,-29-42-2-15,29 42-2 16,0 0-6-16,0 0-3 16,0 0 0-16,6 0 1 15,30 0-2-15,15 0 0 16,10 0-1-16,-3 0 0 15,0 0-1-15,-3 0-2 0,-10 0 2 16,-14 0-1-16,-16 0 0 16,-15 0 2-16,0 0 0 15,-11 0 3-15,-29 0 4 16,-13-8-6-16,-10 0-1 16,-3-6 1-16,-1 0 0 15,-3 2-1-15,3-2 2 16,7 4 1-16,14 1 0 15,17 9 1-15,15-4-3 16,10 4 0-16,4 0-1 16,0 0-1-16,8 0 0 15,29 0 0-15,18 0 1 16,12 0 0-16,0 0 0 0,0 0 0 16,-7 0 1-16,-6 9-1 15,-10-5 0-15,-15 0 0 16,-13-3 0-16,-12-1 0 15,-4 0 0-15,0 0 6 16,-18 5 4-16,-18-1-4 16,-11 0-6-16,-6 0 0 15,0-2 0-15,-1-2 1 16,8 0-1-16,1-2 0 16,11-10 1-16,15 2 0 0,7 6 1 15,12-1 0 1,0 1 2-16,0 4 0 0,27-5-4 15,13 1-3 1,16-1-2-16,2 5-7 0,-2 0-13 16,-8 5-24-16,-15 8-196 15</inkml:trace>
  <inkml:trace contextRef="#ctx0" brushRef="#br0" timeOffset="198734.47">419 1851 1425 0,'0'0'3'0,"0"0"-3"15,0 0-130-15,0 0 113 16,0 0 17-16,0 0-3 16,0 0 3-16,0 0 0 15,17 110 0-15,-19-90 3 16,-7-2-3-16,-7 2 6 0,-3 4 8 15,-6 2 8 1,-2 4 10-16,5-2-14 0,4-4-3 16,7-2-5-16,8-4-10 15,3-3 0-15,0-8 2 16,0 0-2-16,0-6 0 16,0-1 0-16,0 0 49 15,0-12 78-15,0-17-73 16,7-14-47-16,5-3-5 15,1 0 8-15,5 0 0 16,-1 0-9-16,4 4-1 16,1 4-1-16,7 6 1 15,9 1 0-15,6 5-1 16,3 4 1-16,-3 6 0 16,-1 8-1-16,-5 3-1 0,-5 5 2 15,1 0-3-15,-8 0 0 16,-5 7-1-16,-6 9 3 15,-1-2-3-15,-6 4 1 16,-1-1-1-16,-5-2 2 16,-2-4-6-16,0-1 8 15,0-2 0-15,-6 3 4 16,-7-2 3-16,-1-1-6 16,9-4 1-16,3-4-2 15,2 0 3-15,0 0-3 16,0 0-2-16,0 0 2 15,0 0 4-15,0 0 1 0,0 0 0 16,0 0-5-16,7 2-2 16,9 8-1-16,13 6 2 15,2 6 1-15,2 0-1 16,-4-2 1-16,-11 0 0 16,-10-6-2-16,-8 2-4 15,0 4 3-15,-26 2 3 16,-19 6 5-16,-11 0-3 15,-2 2 2-15,6-10-3 16,2-2 1-16,15-8 0 0,8-6 1 16,10 0-1-16,9-4 2 15,6 0 6 1,2 0-4-16,0 0-4 0,0-5-4 16,14-13-10-1,13-3-52-15,10-9-123 16</inkml:trace>
  <inkml:trace contextRef="#ctx0" brushRef="#br0" timeOffset="198982.45">1412 1756 1711 0,'0'0'0'0,"0"0"-71"16,0 0 43-16,0 0 28 0,0 0 2 15,0 0-2-15,-20 46 0 16,5-7 0-16,3 1-1 16,3 0 0-16,1 2 1 15,-4 0 1-15,-1 2-1 16,-5-2 1-16,-2-3-1 16,-2-7-4-16,-1-9-70 15,4-5-87-15,5-15-424 16</inkml:trace>
  <inkml:trace contextRef="#ctx0" brushRef="#br0" timeOffset="199260.45">1466 1686 1648 0,'0'0'0'16,"0"0"-1"-16,0 0-12 15,0 0 6-15,0 0 4 16,0 0 2-16,156-36 1 16,-114 36-5-16,-9 14-14 15,-2 2-22-15,1-4 17 16,-3 0 4-16,-3-6-26 16,-5 0 13-16,-13-6-42 15,-8 0 19-15,0 0 5 16,-4 0-307-16,-21 0-478 15</inkml:trace>
  <inkml:trace contextRef="#ctx0" brushRef="#br0" timeOffset="199614.93">1369 1842 29 0,'0'0'121'0,"0"0"35"15,0 0 159-15,0 0-6 16,0 0-165-16,0 0-105 0,6 7-12 15,-6-7-8-15,0 2-6 16,4 0 18-16,7 1 39 16,9 1 34-16,7 0-39 15,8 3-22-15,10 3-27 16,4-2-13-16,-1 4-3 16,6-4 0-16,-2 0-39 15,-2 0-55-15,-2-6-108 16,-4-2-625-16</inkml:trace>
  <inkml:trace contextRef="#ctx0" brushRef="#br0" timeOffset="200145.21">2283 1776 1284 0,'0'0'0'0,"0"0"0"16,0 0 0-16,0 0 59 16,0 0 86-16,0 0-88 15,9-110-44-15,-9 102-2 16,0 2-4-16,-5 2 3 16,-3 4-7-16,-3 0-3 0,-7 0-3 15,-3 14 3-15,2 4 0 16,3 0 0-16,7-4-2 15,5 2-1-15,0 0-2 16,4 0-2-16,0 0-1 16,0 0 2-16,0 2 6 15,0 0 1-15,10 0 1 16,11 0-1-16,6 1-1 16,4-3 2-16,0 4 1 15,-2-2 0-15,-3 4-3 16,-6 4 0-16,-7 2-2 15,-5 4-3-15,-8-4 3 0,0 2-1 16,0-3 3-16,-21-8 0 16,-1 1 5-16,0-9 2 15,0-7 1-15,3-4-2 16,2 0-1-16,-3 0-2 16,2-13 0-1,2-5-2-15,6-2-1 0,0-2-4 16,8 2-7-16,2 0-42 15,0 0-91-15,0 0-551 16</inkml:trace>
  <inkml:trace contextRef="#ctx0" brushRef="#br0" timeOffset="200611.14">2749 1744 1360 0,'0'0'0'0,"0"0"-3"15,0 0 3 1,0 0 18-16,0 0-14 0,0 0 0 16,2 36 17-16,5-6 15 15,0 2-9-15,1 3-2 16,1-5-15-16,3 0 4 16,-4-4-8-16,-3-6-6 15,-1-6 5-15,-2-6-3 16,-2-8-1-16,0 0 7 15,2 0 44-15,6 0 28 16,-2-4-26-16,7-18-31 16,3-10-22-16,4-2 0 15,7-1-1-15,4-5 0 16,2 3-7-16,-2 2-15 16,4 11-7-16,-7 8-14 0,1 10-40 15,-2 4-107-15,-7 2-306 16</inkml:trace>
  <inkml:trace contextRef="#ctx0" brushRef="#br0" timeOffset="200867.03">3257 1859 1048 0,'0'0'13'15,"0"0"-13"-15,0 0 0 16,0 0 4-16,0 0 9 15,0 0 85-15,-2 70 27 0,-10-48-45 16,-3 6-15 0,-7 4-25-16,-1 2-16 0,1 4-15 15,2-4-6-15,7-6-3 16,8-4-5-16,5-4 4 16,0-3-4-16,0-3-48 15,25-8-67-15,8-4-26 16,2-2-172-16</inkml:trace>
  <inkml:trace contextRef="#ctx0" brushRef="#br0" timeOffset="201029.64">3415 1756 1647 0,'0'0'0'0,"0"0"-41"16,0 0-10-16,0 0 44 15,0 0-10-15,0 0-308 16,-20-14-247-16</inkml:trace>
  <inkml:trace contextRef="#ctx0" brushRef="#br0" timeOffset="201522.87">3872 1860 1634 0,'0'0'0'16,"0"0"-32"-16,0 0 29 0,0 0 3 15,0 0 11-15,0 0 0 16,-29-73-11-16,25 69 0 16,0-3 0-16,-2 1 0 15,-2 6-1-15,-8 0-2 16,-6 0-3-16,-7 21 5 15,-4 1-1-15,4 3 2 16,4-3-1-16,4 1 1 16,8-3 0-16,5-4-2 15,4-6-7-15,4 0 3 0,0-2-1 16,0 4 3 0,0 0 2-16,6 4 2 0,9 2 0 15,8 0 0-15,1 4 0 16,8 0 0-16,-1-4 3 15,-2-2-1-15,-10-4-2 16,-3-2 0-16,-11-3 0 16,-3-6 0-16,-2 1-6 15,0 6-12-15,-27 0 4 16,-13 6 14-16,-12 0 4 16,4-6-2-16,5-4 1 15,12-2-3-15,14-2 5 16,3 0-2-16,7 0-3 15,7 0 0-15,0 0-7 0,11-14-120 16,23-18-626 0</inkml:trace>
  <inkml:trace contextRef="#ctx0" brushRef="#br0" timeOffset="201784.66">4367 1582 1571 0,'0'0'0'16,"0"0"-97"-16,0 0 55 15,0 0 42-15,0 0 2 16,-114 76 3-16,80-34 2 0,3 6-2 16,2 5-3-1,0-3 1-15,2 0-3 0,3-2 4 16,0 0-3-16,1 0-1 15,3-2-1-15,3 0-6 16,1-10-75-16,-2-7-329 16</inkml:trace>
  <inkml:trace contextRef="#ctx0" brushRef="#br0" timeOffset="201982.99">3916 1819 1627 0,'0'0'2'0,"0"0"-2"0,0 0-10 16,0 0-1-16,0 0-1 15,0 0 1-15,92 26-30 16,-45-11-1-16,3 3-39 16,2-3-90-16,2-3-200 15</inkml:trace>
  <inkml:trace contextRef="#ctx0" brushRef="#br0" timeOffset="202184.07">4454 1921 1535 0,'0'0'18'0,"0"0"-18"0,0 0-48 15,0 0 41-15,0 0 7 16,0 0 0-16,-83 96-3 15,74-66 0-15,2 0 3 16,0-2 0-16,3-6 0 16,4-4 0-16,0-1-3 15,0-12-124-15,25-5-395 16</inkml:trace>
  <inkml:trace contextRef="#ctx0" brushRef="#br0" timeOffset="202320.07">4631 1742 1550 0,'0'0'0'0,"0"0"-185"16,0 0-481-16</inkml:trace>
  <inkml:trace contextRef="#ctx0" brushRef="#br0" timeOffset="203188.63">4119 1722 1423 0,'0'0'7'0,"0"0"3"16,0 0 13-16,0 0 11 15,0 0 24-15,0 0-43 0,18-56-8 16,-14 54-6 0,-4 2-1-16,0 0 0 0,0 0-4 15,0 4 4-15,0 20 10 16,-2 10 8-16,-11 6-5 16,0 4-6-16,-1-1-3 15,3-5-1-15,2-2-3 16,2-2 0-16,5-4 1 15,-2 0 0-15,4-4-1 16,0-8-1-16,0 0 1 16,0-8 0-16,6-2-1 15,25-8-27-15,10-2-93 0</inkml:trace>
  <inkml:trace contextRef="#ctx0" brushRef="#br0" timeOffset="203415.54">4207 1423 1671 0,'0'0'0'0,"0"0"0"15,0 0 2-15,0 0 10 16,0 0 3-16,0 0-15 0,-35-36-3 15,35 36-17-15,0 0-49 16,0 21 1 0,0-2-156-16,0 2-980 0</inkml:trace>
  <inkml:trace contextRef="#ctx0" brushRef="#br0" timeOffset="203909.11">4647 1690 801 0,'0'0'0'0,"0"0"-372"16,0 0 336-16,0 0 36 16,0 0 430-16,0 0-167 15,32-72-190-15,-32 72 18 16,-11 0 4-16,-5 0-50 15,-7 4-27-15,-6 20 9 16,-2 10-8-16,-5 4 1 0,3 2-8 16,2-2-4-16,2 3-2 15,4 0 7-15,-2 6-6 16,8-1-1-16,-6 10-2 16,0 2-1-16,6 1-2 15,-1-4-1-15,9-6-1 16,6-9-7-16,5-14 8 15,0-6-8-15,0-10-46 16,0-10-95-16,11 0-215 16,0-18-489-16</inkml:trace>
  <inkml:trace contextRef="#ctx0" brushRef="#br0" timeOffset="204104.11">4331 1860 1428 0,'0'0'19'0,"0"0"-12"16,0 0 22-16,0 0-1 16,0 0-28-16,0 0-11 15,63 0 11-15,-13 13 0 16,8 3-17-16,-2-2-47 16,0 2 18-16,-8-6-83 15,-7 0-404-15</inkml:trace>
  <inkml:trace contextRef="#ctx0" brushRef="#br0" timeOffset="204402.11">5129 1578 1610 0,'0'0'0'16,"0"0"-21"-16,0 0 16 15,0 0 5-15,0 0 19 16,0 0 2-16,-41-57-21 16,12 88-7-16,-11 13 7 0,-9 8 3 15,3 8-3 1,1 5 1-16,7-1-2 0,9-5 1 16,4-2-2-16,6-5 1 15,3-6 1-15,7-6-5 16,5-4-2-16,4-6-33 15,0-7-51-15,15-12-262 16</inkml:trace>
  <inkml:trace contextRef="#ctx0" brushRef="#br0" timeOffset="205157.27">5277 1809 975 0,'0'0'231'15,"0"0"-228"-15,0 0 7 16,0 0 61-16,0 0 76 16,0 0-84-16,-129-58-58 15,100 67-2-15,-6 18-3 16,-7 6 2-16,1 7 2 16,3 1-2-16,1 1-1 15,8 2 4-15,4 2 2 16,8 2-5-16,7-3 2 0,8-8-1 15,2-1-2 1,0-7 1-16,0-8 1 0,23-4 4 16,6-5 25-16,8-6 8 15,8-6-28-15,2 0-6 16,0 0-4-16,-5-2-2 16,-9-14-6-16,-6-4-4 15,-12-5 4-15,-10-7 2 16,-5 0 2-16,0-4-9 15,-9 2 11-15,-11 4 4 16,-4 2-1-16,3 6 0 16,2 6 0-16,1 6 1 0,7 6 1 15,3 0-3 1,2 4-2-16,2 0-2 0,-1 0-3 16,1 12 3-1,4 4-3-15,0 0-8 0,0-2 9 16,25 4 3-16,12-2-34 15,14 0-21-15,7-4-53 16,4 2-257-16</inkml:trace>
  <inkml:trace contextRef="#ctx0" brushRef="#br0" timeOffset="205381.29">5552 2386 829 0,'0'0'17'16,"0"0"-12"-16,0 0 74 15,0 0 104-15,0 0-12 16,0 0-100-16,-123 96-51 16,83-88-16-16,-2 0-4 15,4-4-4-15,6-4-67 16,11 0-185-16,13-8-457 15</inkml:trace>
  <inkml:trace contextRef="#ctx0" brushRef="#br0" timeOffset="205866.21">6071 1864 1199 0,'0'0'0'16,"0"0"-10"-16,0 0 10 15,0 0 89-15,0 0-36 16,-133-1-44-16,97 23 11 16,-5 2-1-16,-1-1 23 15,5 4-7-15,1-3-24 16,7 2 4-16,9 6-9 0,7-2-6 15,3 8 1-15,8 1 1 16,2 1 1-16,0-2 0 16,0-4 0-1,9-6-1-15,5-6 3 0,1-6 4 16,1-8 6-16,1 0 4 16,6-6-11-16,8 0-8 15,4-2 0-15,6 0-5 16,-1 0-28-16,-7 0-7 15,-8-2-23-15,-12-10-1 16,-11-6 44-16,-2 2 20 16,-7-8 12-16,-22 3 22 15,-4 6 10-15,-2-2-25 16,-5 3 6-16,1 9-7 16,4 2-12-16,1 3-6 0,7 0 0 15,4 7-17-15,2 8-146 16,7 2-820-16</inkml:trace>
  <inkml:trace contextRef="#ctx0" brushRef="#br0" timeOffset="206210.21">6451 1652 1629 0,'0'0'0'0,"0"0"-54"15,0 0 50-15,0 0 4 16,77 167 0-16,-69-101-2 15,-5 8-5-15,-3 0 7 16,-5-2 0-16,-30-4-3 16,-23-3 2-16,-25-17-1 15,-21-8-13-15,-17-12-58 0,1-10-179 16,9-8-458 0</inkml:trace>
  <inkml:trace contextRef="#ctx0" brushRef="#br0" timeOffset="207976.76">7656 1919 1156 0,'0'0'79'0,"0"0"12"15,0 0-48-15,0 0 41 16,0 0-1-16,0 0-37 16,29-66 1-16,-29 55-34 15,0 2 2-15,0-1 8 16,0 0-19-16,-10-1-4 15,-13 1-1-15,-10 2-2 16,-5 4 2-16,1 4 1 16,1 0 0-16,9 0 1 15,7 0-1-15,7 0-1 16,7 0 0-16,0 4-2 16,-2 3 0-16,-3 7 2 0,-3 4 1 15,-3 1-3-15,1 6 2 16,3-1-1-16,2 4-1 15,6-4-1-15,5 0 1 16,0-2 2-16,0-2 2 16,0-2-1-16,2 0 0 15,3 0 0-15,-1 0 0 16,-1 4 0-16,-3-2 1 16,0 1-1-16,0-3 0 15,-3-3 2-15,-6-4-2 16,-6-1 3-16,-4-2-1 15,-10-2 0-15,-6-1 1 16,-5-2-2-16,-2-3 0 0,1 0 0 16,6 0-1-16,6-11 1 15,4-7 1-15,12 4-2 16,7-6-1-16,6 0-16 16,0 2-44-16,10 2-88 15,15 4-223-15</inkml:trace>
  <inkml:trace contextRef="#ctx0" brushRef="#br0" timeOffset="208281.59">7742 2019 1514 0,'0'0'11'0,"0"0"-11"16,0 0 1-16,0 0 35 15,0 0-18-15,0 0-17 16,80 4-1-16,-53 2-3 15,4 2-39-15,0 0-6 0,3 0-8 16,-5 2-95-16,-2-2-389 16</inkml:trace>
  <inkml:trace contextRef="#ctx0" brushRef="#br0" timeOffset="208489.97">7666 2185 925 0,'0'0'0'15,"0"0"-412"-15,0 0 412 0,0 0 234 16,0 0-86 0,0 0-58-16,107 36-5 0,-69-27-50 15,2-1-35-15,0 0-11 16,3-2-455-16</inkml:trace>
  <inkml:trace contextRef="#ctx0" brushRef="#br0" timeOffset="209017.42">8537 1971 1306 0,'0'0'8'0,"0"0"-6"16,0 0 5-16,0 0 13 16,0 0 33-16,0 0-35 15,-31-30-18-15,8 30 0 16,-5 0 3-16,-8 0 7 15,-2 2 10-15,1 8 13 16,3 8-18-16,3 8 1 16,0 0-10-16,4 4-1 0,2 6-5 15,3 2 1 1,9 1-1-16,4-3 0 0,7-4-1 16,2 0 1-1,0-4 0-15,2-2 0 0,13-6 1 16,4-10 2-16,0-2-2 15,6-6 10-15,2-2-3 16,6 0-5-16,2 0-1 16,-1 0-2-16,-5-6-1 15,-9-4-10-15,-7 4 10 16,-5-4 1-16,-8 2 2 16,0-5 1-16,-5 4 21 15,-29-3-24-15,-14 6 0 16,-17 0-2-16,-9 6-24 15,-1 0-48-15,8 0-98 0,13 12-236 16</inkml:trace>
  <inkml:trace contextRef="#ctx0" brushRef="#br0" timeOffset="211721.1">8250 8173 14 0,'0'0'0'0,"0"0"0"15,0 0-14-15</inkml:trace>
  <inkml:trace contextRef="#ctx0" brushRef="#br0" timeOffset="212080.61">8194 8494 1213 0,'0'0'16'0,"0"0"-12"16,0 0 18-16,0 0 7 16,0 0-29-16,0 0-34 15,21-10-17-15,-6 10 28 16,7 6-263-16</inkml:trace>
  <inkml:trace contextRef="#ctx0" brushRef="#br0" timeOffset="212356.87">9038 8550 905 0,'0'0'85'16,"0"0"57"-16,0 0 19 0,0 0-42 15,0 0-73-15,0 0-44 16,-2-16-2-16,-17 16-35 16,-10 0-167-16,-2-6-599 15</inkml:trace>
  <inkml:trace contextRef="#ctx0" brushRef="#br0" timeOffset="212810.04">8232 8482 747 0,'0'0'71'0,"0"0"91"0,0 0 71 15,0 0-93-15,0 0-70 16,0 0-26-16,10-16-17 15,-10 14-7-15,4 2-8 16,2 0-11-16,7 0-1 16,10 0-10-16,4 0-68 15,-3 0-252-15</inkml:trace>
  <inkml:trace contextRef="#ctx0" brushRef="#br0" timeOffset="212996.09">8637 8490 1408 0,'0'0'0'0,"0"0"-8"15,0 0-32-15,0 0 40 16,0 0-147-16,0 0-857 15</inkml:trace>
  <inkml:trace contextRef="#ctx0" brushRef="#br0" timeOffset="213200.57">8637 8490 1392 0,'-142'8'12'0,"142"-18"5"16,0 2 20-16,0 4-27 15,0 2-10-15,5 2-68 16,-1 0-188-16,-2 0-582 16</inkml:trace>
  <inkml:trace contextRef="#ctx0" brushRef="#br0" timeOffset="213361.97">8660 8458 1549 0,'0'0'0'16,"0"0"0"-16,0 0 4 15,0 0-4-15,0 0-8 16,0 0-481-16</inkml:trace>
  <inkml:trace contextRef="#ctx0" brushRef="#br0" timeOffset="213530.18">8660 8458 1495 0,'-89'82'0'16,"89"-88"-234"-16,0 0-535 16</inkml:trace>
  <inkml:trace contextRef="#ctx0" brushRef="#br0" timeOffset="-214415.2">10133 8963 575 0,'0'0'33'16,"0"0"0"-16,0 0 122 16,0 0 92-16,0 0-142 15,0 0-67-15,31-38-1 16,-31 38-37-16,-7 0-411 16</inkml:trace>
  <inkml:trace contextRef="#ctx0" brushRef="#br0" timeOffset="-212322.72">24043 16802 874 0,'0'0'143'0,"0"0"29"0,0 0 8 15,0 0-95-15,0 0-41 16,0 0 11-16,0 0 10 16,48-62-13-16,-48 62-3 15,0 0-16-15,0 0-13 16,0 0-2-16,0 0-3 16,0 0 0-16,-6 0-10 15,-23 22 4-15,-17 18-6 16,-22 18-2-16,-14 6 1 15,-3 2 0-15,-4 0 1 16,-2-2-2-16,1 3 1 0,1-9 0 16,3 4-1-1,-1-4 1-15,4-4-1 0,10-6 0 16,11-3-1-16,10-9 0 16,10-12 0-16,4 2 1 15,11-12-1-15,7-2 0 16,12-6 0-16,2-2 0 15,4-4-2-15,2 0-3 16,0 0-7-16,0 0-11 16,0 0-28-16,23 0-67 15,4 0-152-15</inkml:trace>
  <inkml:trace contextRef="#ctx0" brushRef="#br0" timeOffset="-206211.32">7274 9453 7 0,'0'0'555'16,"0"0"-238"-16,0 0-91 15,0 0-61-15,0 0-70 16,0 0-66-16,0 0-9 16,29 0-9-16,-15 0 1 15,5 0 0-15,6 0-3 16,8 0 3-16,5 0 7 0,9 5-8 16,5 0-4-16,5-1-3 15,7 0-2-15,2 1 2 16,1-2-1-16,1 1-1 15,-3-2-1-15,2-2-1 16,-3 0 0-16,1 0 0 16,-3 0 0-16,-4 0 2 15,0 0-2-15,-2-2 1 16,-4-5-2-16,-6-2 1 16,-5 3 0-16,-15 2-2 15,-6 0 2-15,-9 1-4 16,-6 3-21-16,-5 0-46 15,0 0-19-15,-2 0-14 16,-16 8-433-16</inkml:trace>
  <inkml:trace contextRef="#ctx0" brushRef="#br0" timeOffset="-205769.58">9366 9443 541 0,'0'0'164'0,"0"0"-79"15,0 0 110-15,0 0-102 0,0 0 11 16,0 0 47 0,7-35-56-16,-7 35-43 0,0 0-30 15,2 0-11 1,12 0-11-16,8 0 0 0,16 0 0 16,10 0 0-16,10 2-92 15,0 6-326-15</inkml:trace>
  <inkml:trace contextRef="#ctx0" brushRef="#br0" timeOffset="-204898.15">11273 9021 1086 0,'0'0'27'16,"0"0"115"-16,0 0-59 16,0 0 9-16,0 0-28 15,0 0-36-15,-51-102-5 16,47 100 2-16,-5 2-11 15,-7 0-8-15,-6 0-5 16,-9 14 0-16,-2 6 1 16,-1 4 4-16,8-4 0 15,1 2 1-15,7-1-3 16,5-3-3-16,4 1-1 16,4-2-1-16,5 2 1 15,0 2-1-15,0-5 1 0,14 0 1 16,10-4 2-16,3-8 0 15,4-2 1-15,-3-2 0 16,5 0 1-16,-5-6-4 16,-1-12 1-16,-3-2 0 15,-1-8 0-15,-6-3 2 16,-1-2 0-16,-1-6 6 16,1-1 2-16,-5 0-4 15,3-2-2-15,-3-2-3 16,-3 0 1-16,2-4-4 15,-1-1 0-15,-1 6 0 16,-1 4 0-16,2 9 0 16,-6 16 1-16,-3 4-1 0,2 6 0 15,-2 2-1-15,0 2-1 16,0 0-4-16,0 0-5 16,0 10 10-16,-16 17 1 15,3 4 0-15,-3 3 0 16,3 5 0-16,4-2 1 15,-3 2 0-15,6 1-2 16,6-4 3-16,0 4-3 16,0 0 1-16,0-4-1 15,14-2-1-15,3-6-6 16,1-1-17-16,-1-8-25 16,0-6-38-16,-5-4-71 0,5-9-400 15</inkml:trace>
  <inkml:trace contextRef="#ctx0" brushRef="#br0" timeOffset="-204362.84">11720 8921 1121 0,'0'0'246'0,"0"0"-100"0,0 0-46 15,0 0-52-15,0 0-36 16,0 0-11-16,0-4-1 15,0 4-3-15,0 0 3 16,0 20-1-16,0 4-1 16,-14 3 2-16,-4 0 1 15,4-4 1-15,2-10-2 16,4 1 0-16,4-8 0 16,4 2-6-16,0-4-21 15,0 3 4-15,14-1-21 16,10-6-38-16,2 0-188 15,1 0-897-15</inkml:trace>
  <inkml:trace contextRef="#ctx0" brushRef="#br0" timeOffset="-204225.79">11849 8731 729 0,'0'0'541'0,"0"0"-392"16,0 0-66-16,0 0-81 15,0 0-2-15,0 0-332 16</inkml:trace>
  <inkml:trace contextRef="#ctx0" brushRef="#br0" timeOffset="-203736.67">12312 8861 1398 0,'0'0'34'0,"0"0"44"16,0 0-43-16,0 0 27 15,0 0-32-15,0 0-22 16,51-103 9-16,-51 94-8 16,-24 0-8-16,-7 4-1 15,-10-1 0-15,3 6 0 16,-2 0 3-16,9 0 1 15,4 0-3-15,5 2-1 16,7 10 0-16,5 0 0 0,4 0 0 16,4 2 0-1,2 2 0-15,0-2-2 0,0 4 2 16,0 2 0-16,10-2 1 16,13 0-1-16,4 0 1 15,4 0-1-15,4-2 1 16,1-2 0-16,-3 4 0 15,-4-4 0-15,-8 2-1 16,-11-5 0-16,-4-2-1 16,-6 0 0-16,0-2-3 15,0 1 4-15,-19 0 1 16,-10 2 0-16,-6-3 1 16,-5-4-1-16,-5 1-1 15,1-4 0-15,-1 0-5 0,5 0-12 16,13 0-31-16,14-4-67 15,13-7-164-15</inkml:trace>
  <inkml:trace contextRef="#ctx0" brushRef="#br0" timeOffset="-203454.07">12992 8482 1223 0,'0'0'249'16,"0"0"-167"-16,0 0-72 0,0 0-10 15,0 0 1-15,0 0 3 16,-17 106 1-16,-12-56-1 16,-8-2 7-16,-5 5-8 15,-3-5 0-15,1 0-2 16,6-4-1-16,5-4-3 15,6-12-16-15,4-4-28 16,5-6-55-16,5-4-114 16,4-11-494-16</inkml:trace>
  <inkml:trace contextRef="#ctx0" brushRef="#br0" timeOffset="-203290.96">12668 8795 371 0,'0'0'938'0,"0"0"-725"0,0 0-118 15,0 0-36-15,0 0-34 16,0 0-25-16,27-30-4 16,0 30 2-16,12 14 2 15,11 4-12-15,-1 0-58 16,2-4-99-16,-2-4-380 16</inkml:trace>
  <inkml:trace contextRef="#ctx0" brushRef="#br0" timeOffset="-203002.96">13332 8717 1132 0,'0'0'211'16,"0"0"-79"-16,0 0-36 16,0 0-49-16,0 0-47 0,0 0-2 15,5-10-8-15,-14 28 10 16,-7 2 2-16,-1 4 1 15,1 6-2-15,1 0-1 16,-2 2 1-16,7 2-1 16,-2-4 1-16,5 2-1 15,7-8 0-15,0-4-1 16,0-4 1-16,3-4-1 0,10-2 1 16,5-6-5-1,6-4-12-15,10 0-46 0,1 0-153 16,-1-18-945-16</inkml:trace>
  <inkml:trace contextRef="#ctx0" brushRef="#br0" timeOffset="-202805.93">13270 8671 1348 0,'0'0'80'0,"0"0"-1"15,0 0-35-15,0 0-12 16,0 0-27-16,0 0-5 16,120-22 0-16,-64 22-3 0,4 0-32 15,1 9-121-15,-2 0-521 16</inkml:trace>
  <inkml:trace contextRef="#ctx0" brushRef="#br0" timeOffset="-202310.29">13836 8686 735 0,'0'0'405'0,"0"0"-188"16,0 0-83-16,0 0-70 0,0 0-38 15,0 0-18-15,-34 17 0 16,7-2 6-16,-2 3-5 16,2 3-6-16,6 1 3 15,0 0-5-15,4 4 1 16,3 2-2-16,4 0 2 16,3 0-2-16,2 0 0 15,5-2 0-15,0-2 2 16,0-2-1-16,0-4-1 15,12-4 1-15,-4-7 0 16,3-7 3-16,5 0 3 16,-1 0 5-16,6-8-1 0,1-10-6 15,-7-3 3-15,1 6-5 16,-9 2 1-16,-3 1 3 16,-2 0 3-16,-2 4 3 15,0 0-7-15,-2-4-5 16,-15 4-1-16,-6-2-1 15,-4 6 1-15,0 2-5 16,-2 2 0-16,3 0-24 16,-1 6-28-16,3 10-49 15,10 0-100-15,10-4-651 16</inkml:trace>
  <inkml:trace contextRef="#ctx0" brushRef="#br0" timeOffset="-201751.68">14061 8650 851 0,'0'0'84'0,"0"0"94"16,0 0-65-16,0 0 23 15,0 0-64-15,0 0-46 16,0-40-6-16,2 40-18 16,11 10 24-16,6 5 15 0,2-1-12 15,6 0-8-15,4-6 9 16,5-1 3-16,-3-4-16 16,-4-2 0-16,-2-1-3 15,0 0-7-15,-5 0 0 16,-7 0-5-16,-3 0 0 15,-7 0-1-15,-5 0 2 16,0 0 2-16,0 0 5 16,0 0-1-16,0 0-9 15,0 0 0-15,0 0-3 16,0 7 2-16,0 12 0 16,0 4 1-16,-5 3 0 15,-1 0 1-15,-6-2-1 16,1 6 0-16,-5-4 1 15,1 2-1-15,-1-2 0 0,1-4 0 16,-1-6 0-16,3-6 1 16,-3 2 0-16,-2-6-1 15,0-1 1-15,-1-1-1 16,1-1 0-16,5-3-1 16,1 0-4-16,5 0-7 15,3 0-11-15,4 0-19 16,0 0-64-16,11 0-317 15</inkml:trace>
  <inkml:trace contextRef="#ctx0" brushRef="#br0" timeOffset="-201493.81">14762 8797 1355 0,'0'0'142'0,"0"0"-39"16,0 0-47-16,0 0-15 16,0 0-22-16,0 0-18 15,-4-18-1-15,4 18-1 16,18 0 1-16,9 0 0 16,6 0-1-16,3 6-3 15,-3 8-26-15,-8 2-65 0,-10-4-89 16,-15 4-411-16</inkml:trace>
  <inkml:trace contextRef="#ctx0" brushRef="#br0" timeOffset="-201310.3">14762 8797 905 0,'-93'144'336'0,"93"-144"-179"15,0 0-29-15,0 0-70 16,0 0-40-16,0 2-15 15,0 4-3-15,4 8 0 16,16 4 2-16,7 2 2 16,7-2-3-16,1 1-1 0,3-6-34 15,-2 0-146-15,-2-8-603 16</inkml:trace>
  <inkml:trace contextRef="#ctx0" brushRef="#br0" timeOffset="-200889.25">15460 8827 1219 0,'0'0'209'0,"0"0"-130"16,0 0-1-16,0 0-16 15,0 0-36-15,0 0-11 16,-13-42-1-16,10 42-1 16,-6 0-9-16,-10 0-4 15,-6 10-2-15,-8 12 2 16,4 2 0-16,4 4 0 16,7 4 0-16,3-2 0 15,8 2-1-15,5 0-1 16,2-3 1-16,0-6-1 0,5-5 2 15,14-4-2 1,8-5 2-16,8-9 3 0,6 0 0 16,-1 0-2-1,-5-24-1-15,-3-8-1 0,-10-5-3 16,-9-7-13 0,-13 2-10-16,-2 4-13 0,-47 12-36 15,-23 6-135-15,-9 12-357 16</inkml:trace>
  <inkml:trace contextRef="#ctx0" brushRef="#br0" timeOffset="-198924.58">11176 9737 157 0,'0'0'156'15,"0"0"37"-15,0 0-7 0,0 0-71 16,0 0-37-16,0 0-23 15,-38 12-40-15,38-10-15 16,-2 4 5-16,0 0-5 16,-6 5 39-16,0 4 151 15,-1 6-68-15,-3 2-10 16,-1 4-46-16,2 0-24 16,0 4-11-16,-2-1-7 15,1-4-11-15,3-2-10 16,1-8 0-16,-1-4-2 15,4-8 0-15,0-2 3 16,1-2 1-16,0 0 22 16,2-6 9-16,2-20-22 0,0-12-7 15,10-5-5-15,22-11 0 16,11-1-2-16,5-4 0 16,6 5 1-16,4 4-1 15,-2 10-1-15,-8 12 1 16,-5 10 0-16,-10 10 0 15,-6 8-2-15,-5 0 1 16,-8 0-3-16,-1 10 0 16,-9 6-2-16,-2-2 2 15,0 0 2-15,-2-2 2 16,0 0-1-16,-8 0 0 16,-15-4 1-16,-3 0 1 15,-1-4-1-15,3-4 2 16,3 0-2-16,4 0 1 0,3 0 1 15,6-14-1-15,1-4 2 16,3 4-2-16,4 0-1 16,-2 8 3-16,2 2-3 15,0 4 2-15,0 0-2 16,0 0-2-16,0 0-5 16,0 18 7-16,10 2 0 15,5 2 0-15,10-2 0 16,6-2-2-16,5-6 2 15,13-6 0-15,5-6 1 16,1 0 3-16,-4 0-3 16,-11-6-1-16,-9-12 1 15,-8-8 1-15,-7-4-1 0,-7-2 1 16,-9-4 1 0,0 0-3-16,0 0 0 0,-7 0 0 15,-11 8 1-15,3 3-1 16,3 11 0-16,4 9 2 15,5 0 1-15,1 5-3 16,2 0 0-16,0 0-4 16,0 0 0-16,0 6 2 15,13 15 1-15,8-2 1 16,1-1 0-16,5 3 0 16,-5-6 1-16,2-1-1 15,-3 1 0-15,-2-1 0 0,-5-4 0 16,-5 2 0-16,-3 0 0 15,-6 4 0-15,0 0 2 16,0 0-1-16,0 0-1 16,0-4 0-16,0 4 0 15,-2-2 1-15,0-2 0 16,-3-2-1-16,5 0 0 16,0-2 0-16,0 0 0 15,5 2 0-15,24-8 0 16,11-2 2-16,9 0-1 15,7 0 0-15,2-14 0 16,-7-8-1-16,-6-2 1 16,-12-4-1-16,-8-4 1 15,-15 0 1-15,-7 4 0 16,-3 0-2-16,0 7 0 0,-5 10 0 16,-11 0 0-16,1 11-1 15,-5 0-3-15,0 0 2 16,-4 15 0-16,-1 7 2 15,-2 4 0-15,2 2-1 16,4 0 0-16,5-6 1 16,11 2-4-16,5-4-9 15,0 0-11-15,29-2-23 0,19-4-86 16,9-8-356 0</inkml:trace>
  <inkml:trace contextRef="#ctx0" brushRef="#br0" timeOffset="-198392.48">12860 9607 1522 0,'0'0'7'15,"0"0"58"-15,0 0 1 16,0 0-20-16,0 0-19 16,0 0-14-16,-74-88-6 15,66 88-1-15,-15 0-6 16,-8 0 0-16,-13 20-1 15,-6 4 1-15,6 2 0 16,-1 4 0-16,12-2-1 16,6 2 1-16,12-4-1 0,8-2-1 15,7-4 0-15,0-2 1 16,0-4-1-16,9-6 0 16,13-2 2-16,8-6 0 15,7 0 2-15,5 0 0 16,8 0-1-16,-2-14 0 15,1-8 0 1,-2-8-1-16,-9-6 1 0,-9-6-2 16,-7-6 1-16,-6-9-1 15,-3-1 1-15,-3 0-2 16,0 11-4-16,-3 8 3 16,-1 17 2-16,-4 10 1 0,1 12 0 15,-3 0 0-15,0 18-9 16,0 20 5-16,-3 8 3 15,-7 5 1-15,-5-1-1 16,-2 2 1-16,1-6 0 16,1 2 1-16,2-6-1 15,4-8 0-15,7 0 0 16,2 0 0-16,0-7 0 16,4-1-17-16,21-2-64 15,6-15-116-15,4-6-524 16</inkml:trace>
  <inkml:trace contextRef="#ctx0" brushRef="#br0" timeOffset="-198100.49">13417 9581 1526 0,'0'0'107'15,"0"0"-76"-15,0 0 8 16,0 0-13-16,0 0-22 15,0 0-4-15,-7 10 0 16,-15 20 0-16,-9 2 4 16,-2 6 0-16,4 0-1 15,4-2-3-15,7-1 1 16,9-10-1-16,9 1-1 16,0-5 0-16,0-6 1 0,13-2-1 15,12-5 1 1,6-6-1-16,7-2 1 0,5 0-15 15,-4 0-40-15,-1-23-93 16,-7-6-760-16</inkml:trace>
  <inkml:trace contextRef="#ctx0" brushRef="#br0" timeOffset="-197885.47">13472 9501 1309 0,'0'0'170'0,"0"0"-67"15,0 0-35-15,0 0-30 16,0 0-22-16,0 0-11 0,-6-61-4 16,28 61-1-16,7 0-1 15,7 0 0-15,4 0-1 16,0 13-27-16,4-1-68 16,2-5-116-16,-7-3-507 15</inkml:trace>
  <inkml:trace contextRef="#ctx0" brushRef="#br0" timeOffset="-197445.23">13976 9497 1176 0,'0'0'222'0,"0"0"-70"15,0 0-47-15,0 0-51 16,0 0-36-16,0 0-13 16,0-14-5-16,0 14-2 15,-18 10 2-15,-11 14 0 16,-6 3 1-16,-7 6-1 16,-6 1 1-16,4 4 0 15,3 2-1-15,6-2 0 16,13 0 0-16,8-2-1 15,12-5-1-15,2-3 2 16,0-6-1-16,11-4-1 16,14-6 2-16,4-5 1 15,8-4 0-15,6-3 0 16,2 0 1-16,-2 0-2 0,-10-14 1 16,-8 4 1-16,-13-2-2 15,-7 4 2-15,-5-5 0 16,0 2 2-16,0 0-4 15,-23 1-2-15,-6 6 0 16,-6 3-2-16,1 1-2 16,-1 0-34-16,6 0-60 15,6 0-202-15</inkml:trace>
  <inkml:trace contextRef="#ctx0" brushRef="#br0" timeOffset="-196905.05">14074 9403 1495 0,'0'0'31'0,"0"0"-23"15,0 0 23-15,0 0-8 16,118-7-18-16,-80 17-1 15,2 9 1-15,5 2 10 16,3 1 0-16,2-1-5 0,6-3-5 16,-6-4-2-16,-5-6-1 15,-5 0 0-15,-13-6-2 16,-13 0 1-16,-12-2 1 16,-2 0 3-16,-2 0 14 15,-27 0-1-15,-4 0-17 16,-4 0 5-16,6 0 1 15,4 3-6-15,6 12 0 16,2 3-1-16,4 4-1 16,6 4 1-16,4 8 0 15,5 0 0-15,0 6 1 16,0-4-1-16,0 2 1 0,2-3 0 16,3 1-1-1,0-6 0-15,-3 0 0 0,-2-4 0 16,0-6 0-16,-2-2 1 15,-20-2 0-15,-7-6-1 16,-7 0 1-16,-5-6 0 16,4-2-1-16,3-2 2 15,10 0-2-15,6 0 0 16,14-4-2-16,4-10-13 16,19-6-49-16,24-4-247 15</inkml:trace>
  <inkml:trace contextRef="#ctx0" brushRef="#br0" timeOffset="-196660.84">14852 9643 1482 0,'0'0'83'0,"0"0"14"16,0 0-33-16,0 0-27 15,0 0-25-15,0 0-12 16,0-10 0-16,29 10 0 16,14 0 0-16,7 14 0 15,8 4 0-15,0 0-12 0,-4 0-52 16,-14-6-71 0,-11-2-285-16</inkml:trace>
  <inkml:trace contextRef="#ctx0" brushRef="#br0" timeOffset="-196470.33">14841 9783 784 0,'0'0'310'0,"0"0"-83"16,0 0-80-16,0 0-108 16,0 0-29-16,0 0 0 15,17 10 12-15,8-3-2 16,10-1-13-16,6-1-7 15,5 5 0-15,10-3-74 16,4-6-711-16</inkml:trace>
  <inkml:trace contextRef="#ctx0" brushRef="#br0" timeOffset="-196261.22">15487 9731 840 0,'0'0'607'16,"0"0"-465"-16,0 0-81 15,0 0-14-15,0 0-41 16,0 0-6-16,-4 0-3 16,19 0 3-16,9 2 0 15,10 10-26-15,1-6-73 0,6 0-310 16</inkml:trace>
  <inkml:trace contextRef="#ctx0" brushRef="#br0" timeOffset="-195848.64">15917 9677 1408 0,'0'0'112'0,"0"0"-13"15,0 0-20-15,0 0-42 16,0 0-6-16,109-114-4 16,-91 90-18-16,0-2 0 0,-3 3-4 15,-4 4-3 1,-1 6-2-16,-6 5 0 0,-2 7 0 16,-2 1-3-16,0 0-13 15,0 0-4-15,0 8 5 16,-14 6 11-16,-1 0 4 15,2 2 1-15,1-6-1 16,2 0 0-16,1-2 0 16,1-6 0-16,2 4 1 15,2-6 0-15,2 0 0 16,2 0-1-16,0 0 1 16,0 0 0-16,0 0 1 0,-3 0 0 15,1 0-1 1,0 0-1-16,-2 0 0 0,-4 0-3 15,0 0-24-15,-11 2-68 16,2 0-112-16</inkml:trace>
  <inkml:trace contextRef="#ctx0" brushRef="#br0" timeOffset="-194818.98">16127 9567 22 0,'0'0'456'0,"0"0"-174"16,0 0-122-16,0 0-46 15,0 0-58-15,0 0-56 16,-6-34 0-16,6 32-4 0,0 0 4 16,0-1 46-16,0 2 69 15,0 1 34-15,0 0-26 16,0 0-48-16,0 0-34 16,0 0-24-16,-6 0-17 15,-1 4-1-15,1 14 1 16,-3 2-1-16,-2 2 1 15,0 6 0-15,-5 2 1 16,-2 4-1-16,-4 2-1 16,-5 4-28-16,-6 0-91 15,-1-5-205-15</inkml:trace>
  <inkml:trace contextRef="#ctx0" brushRef="#br0" timeOffset="-189636.2">24669 17536 1594 0,'0'0'99'0,"0"0"-81"15,0 0 24 1,0 0-27-16,0 0-11 0,0 0-2 15,0 0 0 1,0 0 0-16,2-6 4 0,-2 6 5 16,0 0 2-16,0 1 2 15,0 20-5-15,-11 3-6 16,-3 6-3-16,3-2 0 16,3-2-1-16,0 0 0 15,6 2 0-15,0 2 0 16,2-6 0-1,0 2 0-15,0 0-2 0,20-8 0 16,9-4-8-16,9-5-1 16,11-5 1-16,0-4 6 15,0 0 1-15,-7-23 0 16,-8-7 1-16,-5-10 2 0,-7-2 0 16,-7-6 0-16,-5 0 1 15,-8 2 2-15,-2 2 4 16,0 8-1-16,0 1-2 15,-9 7 4-15,-7 6-1 16,1 4-2-16,-1 4-3 16,1 6-1-16,-5 4-1 15,-5 0-1-15,-4 4-1 16,-4 0-5-16,-1 8-5 16,1 10-7-16,10 4-20 15,13 0-61-15,10 0-228 0</inkml:trace>
  <inkml:trace contextRef="#ctx0" brushRef="#br0" timeOffset="-189170.97">25760 17245 1628 0,'0'0'93'0,"0"0"-75"16,0 0 31-16,0 0-28 16,0 0-15-16,0 0-3 0,-138 84 2 15,105-44 4-15,4 4-2 16,-4 2 0-16,1-1-3 15,-3 3-2-15,-4-2-1 16,2 2-1-16,-1-4 0 16,3-2-4-16,5-2-15 15,8-4-17-15,9-6-50 16,7-7-203-16</inkml:trace>
  <inkml:trace contextRef="#ctx0" brushRef="#br0" timeOffset="-188752.27">25672 17656 1621 0,'0'0'112'0,"0"0"-102"16,0 0 32-16,0 0-13 15,0 0-23-15,0 0-6 16,4 0-1-16,11 0 1 16,8 0-1-16,8 0-7 15,11 0-14-15,7 0-34 16,-7-4-136-16</inkml:trace>
  <inkml:trace contextRef="#ctx0" brushRef="#br0" timeOffset="-188337.19">26229 17624 1725 0,'0'0'16'16,"0"0"13"-16,0 0 13 0,0 0-30 15,0 0-11-15,60-134 0 16,-39 107 0-16,-2 5-1 15,-4 8 0-15,-6 2 0 16,-4 6 1-16,-5 6-1 16,0 0 2-16,0 0 2 15,0 0 0-15,0 0-4 16,0 0 0-16,-2 14 0 16,-15 12 0-16,2 6 0 15,-3 0 1-15,1 3-1 16,-1 1 0-16,-3 8-3 15,0-2-20-15,-2 2-35 0,1 4-130 16</inkml:trace>
  <inkml:trace contextRef="#ctx0" brushRef="#br0" timeOffset="-179363.79">8161 11855 444 0,'0'0'48'15,"0"0"61"-15,0 0 56 16,0 0-46-16,0 0-44 16,0 0-45-16,0 0-8 15,0 0 79-15,-114-68 27 16,105 64 0-16,5-3-37 0,2 6-21 15,0 1-11 1,2-2-3-16,0 2-14 0,0-2-10 16,0 2-12-16,0 0-8 15,0 0-10-15,0 0-2 16,15 0-1-16,16 0 1 16,16 0 3-16,9 0-1 15,9 0 2-15,6-13-2 16,-3 2-2-16,-7-3 1 15,-18 7-1-15,-20-1 0 16,-11 7 1-16,-12 1-1 16,0 0 2-16,0-3 2 15,-2 3 8-15,-29-2-4 0,-14 2-7 16,-11 0-1 0,-9 0 0-16,-4 0 1 0,-2 0 0 15,-5 2-1-15,3 9 0 16,9-6 1-1,10 1 1-15,14-3 1 0,17 1 0 16,13-4 0-16,7 0 2 16,3 0 0-16,0 0-2 15,0 0-1-15,0 0 0 16,0 0 0-16,0 0-1 16,0 0 0-16,18 0-1 15,17 0 2-15,15 0-2 0,8 0 1 16,0 0-1-16,-3 0 0 15,-4-7 0-15,-8 6 0 16,-7-4 0-16,-5 4-2 16,-7-6 0-16,-8 3 1 15,-8 0 0-15,-6 4 1 16,-2 0-1-16,0 0 1 16,0 0-1-16,-31 0 1 15,-13 0 0-15,-12 12 0 16,-2-2 1-16,8 2-1 15,9-7 1-15,10-4-1 16,11 2 0-16,11-3 1 16,6 0-1-16,3 0 0 15,0 0 0-15,0 0-1 16,0 0 0-16,17 0 1 0,2-6 1 16,6 2-1-16,4 4-1 15,4 0-1-15,10 0-15 16,8 0-34-16,7 0-81 15,2 0-772-15</inkml:trace>
  <inkml:trace contextRef="#ctx0" brushRef="#br0" timeOffset="-178182.67">16233 11193 568 0,'0'0'518'0,"0"0"-278"16,0 0-66-16,0 0-80 15,0 0-45-15,0 0-2 16,-6-42-18-16,6 42-9 16,0 0-7-16,0 0-7 15,-3 10-3-15,-3 12 1 16,-4 4 12-16,-5 2-5 16,-3 2-4-16,-1-1-3 0,-6 0-1 15,-2 0-1-15,-2 3-2 16,2-2 0-16,2-2 0 15,6-4 0-15,3 0 0 16,5-4-8-16,5-4-18 16,4-6-36-16,2-6-61 15,0-4-274-15</inkml:trace>
  <inkml:trace contextRef="#ctx0" brushRef="#br0" timeOffset="-177947.65">16148 11145 1199 0,'0'0'117'16,"0"0"-39"-16,0 0 71 15,0 0-92-15,0 0-25 16,0 0-18-16,141-108-6 16,-108 94 4-16,-4-2 1 15,-4 6 1-15,-6 2-10 16,2 5-4-16,-3 3 0 15,2 0-2-15,0 3-10 16,-3 12-36-16,-1 7-54 16,-7 1-52-16,-9-5-363 0</inkml:trace>
  <inkml:trace contextRef="#ctx0" brushRef="#br0" timeOffset="-177730.49">16037 11273 686 0,'0'0'132'0,"0"0"44"16,0 0 83-16,0 0-124 15,0 0-46-15,0 0-40 16,-6 2-24-16,6-2 9 16,15 3-6-16,8 2-4 0,8-3-8 15,9 2-10 1,2-1-6-16,5-3-11 0,2 0-73 15,0 1-99 1,2-1-481-16</inkml:trace>
  <inkml:trace contextRef="#ctx0" brushRef="#br0" timeOffset="-177457.48">16859 11189 1345 0,'0'0'82'16,"0"0"4"-16,0 0 29 16,0 0-50-16,0 0-34 15,0 0-17-15,18-32-4 0,-18 32-2 16,0 0-8-16,-6 4 0 16,-19 20 5-16,-8 2 0 15,-1 6-1-15,1-4-3 16,4-3 0-16,6 0-1 15,8-3-2-15,6-4-11 16,2-1-34-16,7 1-51 16,0-6-145-16</inkml:trace>
  <inkml:trace contextRef="#ctx0" brushRef="#br0" timeOffset="-177163.42">17243 11091 1505 0,'0'0'49'15,"0"0"31"-15,0 0 7 16,0 0-45-16,0 0-40 16,0 0-2-16,2 6 0 15,-23 30 5-15,-5 4-2 16,2 0-1-16,-3 0-1 15,0-4 0-15,-2-2-1 16,-2-6 0-16,-2 3-1 16,-1-8-10-16,5 0 0 0,7-5-14 15,9-6-33 1,13-6-35-16,0-6-142 0,21 0-751 16</inkml:trace>
  <inkml:trace contextRef="#ctx0" brushRef="#br0" timeOffset="-176953.25">17176 11147 1367 0,'0'0'72'0,"0"0"14"16,0 0 26-16,0 0-52 16,0 0-33-16,0 0-20 15,6-22-3-15,17 22 3 16,10 0-5-16,11 0-2 0,12 0 0 15,0 0-6-15,0 0-22 16,-14 4-41-16,-13 0-128 16,-18-4-1000-16</inkml:trace>
  <inkml:trace contextRef="#ctx0" brushRef="#br0" timeOffset="-176741.59">17111 11217 1074 0,'0'0'58'16,"0"0"-58"-16,0 0 172 15,0 0-46-15,0 0-84 16,0 0-3-16,51 30-5 16,-24-26-21-16,2 0-1 0,6-2-12 15,6 4 0-15,5-4-50 16,2 0-122-16,0-2-691 15</inkml:trace>
  <inkml:trace contextRef="#ctx0" brushRef="#br0" timeOffset="-176179.82">18022 11223 945 0,'0'0'156'16,"0"0"30"-16,0 0-24 15,0 0-65-15,0 0-13 16,0 0-35-16,7-62-7 15,-7 54-10-15,0 2-11 16,0 0-2-16,0 0-8 16,0 0-4-16,-13 2 0 15,-6 4-1-15,-4 0-6 16,-8 0 0-16,-6 0 0 16,4 10 0-16,-1 10-1 0,5 2 1 15,2 4 0-15,4 0-1 16,7 0 1-16,5 2-2 15,7-1 1-15,1-4 0 16,3-1 1-16,0-1 0 16,0-3 0-16,3 0 0 15,12-4-1-15,7-3 1 16,3 0 0-16,8-7 1 16,7-4-1-16,7 0 2 0,6-2-2 15,-1-20 0-15,-3-10 0 16,-7-6-1-16,-11-9-1 15,-10 1-3-15,-15-2 1 16,-6 6-2-16,-14 4-6 16,-30 14-10-1,-14 14-11-15,-11 10-21 0,-3 0-139 16,6 10-873-16</inkml:trace>
  <inkml:trace contextRef="#ctx0" brushRef="#br0" timeOffset="-172546.15">9073 13389 857 0,'0'0'217'16,"0"0"40"-16,0 0-93 15,0 0-44-15,0 0-62 16,0 0-27-16,0 0-2 16,-4-20 0-16,4 18-7 15,0 2-3-15,-2 0-1 16,2 0-3-16,0 0-4 16,0 0-5-16,0 0-4 15,0 0 0-15,2 0-1 16,25 0 2-16,16 0-2 15,15 0 0-15,3 0-1 0,-4 0 0 16,-6 2 0-16,-9 0 0 16,-8 0 0-16,-12-2 0 15,-8 2 0-15,-8-2 0 16,-3 0 0-16,-3 0 0 16,0 0 0-16,0 0 0 15,-11 0 2-15,-23 0 2 16,-24-6-4-16,-11-10 0 15,-13 0 0-15,-1 6 0 16,6 2 0-16,5 4 0 16,7 4 0-16,17 0 0 15,17 0 1-15,10 0-1 0,17 0 0 16,4 0-1-16,0 0-1 16,0 0 2-16,17 0 2 15,20 0 1-15,9-6-2 16,8-2 1-16,1 1-2 15,-2 4 0-15,-1 1 0 16,-3 0 1-16,-5-2-1 16,-4 4-1-16,-4 0 1 15,-5 0-12-15,-4 6-21 16,-5 6-59-16,-1-2-365 16</inkml:trace>
  <inkml:trace contextRef="#ctx0" brushRef="#br0" timeOffset="-169123.58">721 2988 582 0,'0'0'0'16,"0"0"-14"-16,0 0 14 0,0 0 112 16,0 0 26-16,0 0-36 15,0 0 3-15,-77 0-25 16,77 0-68-16,-9 0-8 16,-9 8 15-16,-9 8 23 15,-7 2-18-15,5 0-11 16,9-2-6-16,3 0 0 15,1 0-7-15,-6 4 5 16,-7 8 30-16,0 0 8 16,-2 4-14-16,6-2-1 15,5 2-13-15,7-2-9 16,13 2-2-16,0-8-4 16,0 5 0-16,20-7 4 0,6 0-2 15,3-2 6 1,10-2 8-16,1 0 5 0,-1-4-9 15,-1 0-5-15,-1-6-5 16,-4-4 3-16,0-4 2 16,5 0 11-16,-5-12 40 15,9-14-19-15,3-10-25 16,4-8-3-16,2-9-5 16,-1-1-5-16,-11 2 0 15,-5 2-1-15,-5 8 0 16,-9 4 0-16,-7 8 1 15,-6 6 1-15,-7-2-1 0,0 4 1 16,0-1-2-16,-13 4-4 16,-12 1 3-16,-8 5 0 15,-5 4-3-15,-9 4-4 16,-11 5 3-16,-7 0-2 16,-8 16-1-16,-3 13 1 15,5 7-5-15,11 10-41 16,18 4-96-16,15-8-444 15</inkml:trace>
  <inkml:trace contextRef="#ctx0" brushRef="#br0" timeOffset="-168642.13">479 3396 1408 0,'0'0'13'0,"0"0"3"15,0 0 14-15,0 0-6 16,0 0-14-16,0 0-6 0,135 0-1 15,-72 0 0 1,-3 11-3-16,-4 3 0 0,-10-3 0 16,-10 6 0-16,-12-1-1 15,-7 2-1-15,-9-4 1 16,-8 4-8-16,0-2 9 16,0 2 2-16,-13 0-1 15,-7 2 3-15,2 0-1 16,0 2-1-16,2 0-1 15,5-4-1-15,5 1 0 16,4-5 0-16,2-4 0 16,0 2 0-16,0-1 0 15,0 2 0-15,0-4 0 16,0 4 2-16,6-1-2 16,7-5-2-16,8 2-1 15,12-5-37-15,11-4-112 0</inkml:trace>
  <inkml:trace contextRef="#ctx0" brushRef="#br0" timeOffset="-168126.63">1450 3545 1648 0,'0'0'5'15,"0"0"-5"-15,0 0 2 16,0 0 26-16,0 0-9 16,0 0-15-16,-4-10-4 15,4 10-29-15,0 0-137 16,0 0-209-16</inkml:trace>
  <inkml:trace contextRef="#ctx0" brushRef="#br0" timeOffset="-160500.08">1589 3064 1430 0,'0'0'2'16,"0"0"-2"-16,0 0 10 16,0 0 59-16,0 0-15 15,0 0-28-15,0 0-16 0,0 0-3 16,0 0-1-1,0 0-4-15,-68-54-2 0,68 54 0 16,0 0 0-16,0 0 0 16,0 0 0-16,0 0 1 15,-2 0-1-15,2 0 0 16,-2 0-1-16,-3 0-2 16,-3 0 2-16,-4 4-3 15,-5 18-21-15,-6 4-104 16,-2-2-308-16</inkml:trace>
  <inkml:trace contextRef="#ctx0" brushRef="#br0" timeOffset="-160201.84">1372 3577 1588 0,'0'0'1'0,"0"0"-1"16,0 0 7-16,-49-114 39 16,45 86-11-16,4 7-15 15,0 12-18-15,0 0 0 16,0 8-2-16,0 1 0 16,0 0-1-16,0 0-4 15,0 0 1-15,0 0 1 16,0 8 2-16,2-2-6 0,4 2-9 15,-1 2-13-15,1-2-7 16,4 2-63-16,-2-6-232 16</inkml:trace>
  <inkml:trace contextRef="#ctx0" brushRef="#br0" timeOffset="-159553.95">2927 3070 1396 0,'0'0'4'16,"0"0"-2"-16,0 0 50 0,0 0 48 16,0 0-37-1,0 0-43-15,-29-31-12 0,16 31-3 16,-9 0-1-1,-3 3-4-15,-8 17 0 0,-1 4 1 16,-1 2-1-16,-1 6 0 16,3 0 1-16,2 4-1 15,2 2 0-15,2 4 0 16,4 0 1-16,5-2-1 16,7-1 0-16,9-5 0 15,2-6 0-15,0-2 0 16,4-10 1-16,15-2-1 15,-2-2 0-15,10-6 0 16,2-2 4-16,4-2-2 16,5-2 0-16,-4 0 0 15,-3 0-2-15,-7 0 3 0,-4-4-2 16,-5-6 1-16,-3-2-1 16,-5-2 2-16,-3 0-1 15,-4-2 0-15,0-2-1 16,-4 2-1-16,-21 2-6 15,-10 4 3-15,-7 4-3 16,-8 2-4-16,0 4-4 16,-4 0-5-16,-2 12-11 15,7 10-46-15,9 0-43 16,19-4-336-16</inkml:trace>
  <inkml:trace contextRef="#ctx0" brushRef="#br0" timeOffset="-158746.04">2865 2729 628 0,'0'0'13'0,"0"0"142"15,0 0 131-15,0 0-113 16,-114-34-59-16,97 32-89 16,0 2 8-16,-7 0 12 15,-4 0-23-15,-15 0-19 16,-6 12 10-16,-9 14 4 15,0 10 7-15,-4 6 3 0,2 2-19 16,2 6-4-16,4 3 1 16,5 3-4-16,4 4 1 15,6-2 2-15,5 2-1 16,5 2-1-16,7-1 3 16,7 3 1-16,7 2-3 15,8-4 0-15,0 0-2 16,16-4 0-16,15-2 0 15,9-3 2-15,12-1-2 16,4-4 1-16,8-4 0 16,5-6 0-16,9-10 2 15,14-14-2-15,12-10 8 16,14-4-1-16,5-10 0 16,-8-20-1-16,-5-10-2 0,-12-8-3 15,-9-8-3-15,-9-13 3 16,-15-7-3-16,-9-12-1 15,-12-4-4-15,-17 2-3 16,-12 1-4-16,-15 17 10 16,0 2 1-16,-28 6 0 15,-19 3-8-15,-14 2-12 16,-12 2 7-16,-10 9 7 16,-1 4-11-16,2 6-2 15,3 10-6-15,8 16-19 0,5 6-50 16,0 6-175-1,16 0-612-15</inkml:trace>
  <inkml:trace contextRef="#ctx0" brushRef="#br0" timeOffset="-158384.75">3716 3996 1667 0,'0'0'0'16,"0"0"-3"-16,0 0 1 16,0 0-2-16,0 0 4 15,-143 139 5-15,66-106 0 16,1-4-5-16,13-9 0 16,14-6-11-16,18-6-30 15,20-8-138-15</inkml:trace>
  <inkml:trace contextRef="#ctx0" brushRef="#br0" timeOffset="-118725.95">9092 12479 548 0,'0'0'357'16,"0"0"-93"-16,0 0-115 15,0 0-75-15,0 0-20 16,0 0-28-16,0 0-13 16,0 0 0-16,18-47 9 15,-18 47-7-15,0 0-14 16,0 0-1-16,0 0-5 0,0 7-31 15,0 11-99-15,7-4-691 16</inkml:trace>
  <inkml:trace contextRef="#ctx0" brushRef="#br0" timeOffset="-118499.38">10039 12533 1523 0,'0'0'0'16,"0"0"-1"0,0 0 1-16,0 0 3 0,121-67-2 15,-77 65-1-15,3 2-7 16,-3 0-181-16</inkml:trace>
  <inkml:trace contextRef="#ctx0" brushRef="#br0" timeOffset="-117115.58">8111 13291 1304 0,'0'0'102'0,"0"0"22"16,0 0-13-16,0 0-64 15,0 0-27-15,0 0-12 16,0 0-5-16,10 0-2 16,12 0 0-16,11 0 4 15,14 2 4-15,18-1-1 16,20-1 0-16,17 0-4 16,18 0-1-16,7 0 3 15,0-5-1-15,-2-1-4 16,-9 2 0-16,-9 0-1 15,-13 1 1-15,-17 3-1 0,-16 0 0 16,-14 0 0-16,-12 0-1 16,-8 3-1-16,-10 2-4 15,-3 2 0-15,-7-5-2 16,-5-2-4-16,-2 0-10 16,0 0 4-16,-7 0 7 15,-26 0-1-15,-18 0-24 16,-14 0 16-16,-16-9 17 15,-12 1 0-15,-9 5 3 16,-12 0 2-16,1 3-1 16,-1 0 6-16,4 0 0 15,8 0 5-15,11 0-4 16,13 0-1-16,18 3 3 0,17-3 4 16,18 0 0-16,12 0-9 15,7 0 1-15,4 0 5 16,2 0-3-16,0 0 4 15,0 0 1-15,0 0-5 16,0 2-4-16,0-1-4 16,2 6 0-16,31 3 1 15,23-2 4-15,28 2 8 16,30-8-4-16,23-2-1 16,11 0-3-16,4 0-3 15,-5 0-2-15,-8 0 0 16,-10 0 0-16,-9-6 1 0,-11 0-1 15,-9 2 0-15,-11-2 0 16,-15-1-1-16,-21 6 0 16,-15 1 0-16,-16-3-1 15,-10 3-8-15,-8 0 9 16,-4 0-2-16,0 0-1 16,0 0-1-16,0 0-2 15,-2 0-3-15,-23 11-3 16,-12 3-29-16,-13 0-112 15,-8-6-933-15</inkml:trace>
  <inkml:trace contextRef="#ctx0" brushRef="#br0" timeOffset="-114466.39">3330 2721 364 0,'0'0'100'0,"0"0"-9"15,0 0 216-15,0 0-29 16,0 0-183-16,0 0-66 16,0 0 90-16,0 0-20 15,90-80-74-15,-90 80-25 16,0 4-5-16,-27 24 5 15,-24 20 23-15,-25 12 5 16,-20 10 29-16,-6 6-34 16,-8 7-4-16,2 1-1 15,-4 6-5-15,0-1-1 16,10 1-8-16,15-10-4 16,18-12 0-16,17-10 0 0,13-16 0 15,10-10 0-15,6-9 0 16,8-5 0-16,3-7 0 15,1 3-2-15,-7 4-18 16,-6 3-41-16,-9-7-169 16</inkml:trace>
  <inkml:trace contextRef="#ctx0" brushRef="#br0" timeOffset="-109227.89">855 4736 165 0,'0'0'390'15,"0"0"-149"-15,0 0 19 16,0 0-69-16,0 0-95 15,0 0-31-15,0 0-10 16,2-10-13-16,-2 10 3 16,0 0 0-16,0 0-8 15,0 0-13-15,0 0-9 16,0 0-15-16,0 0-1 16,0 0-3-16,0 10 4 0,0 8 1 15,0 2 0-15,0 2-2 16,-2 2 1-16,0 5 0 15,2-4 0-15,0 0 0 16,0-3 0 0,0-4 0-16,0-4 0 0,7-6 0 15,-1 0 1-15,-2-6-1 16,3 0 0-16,0-2 1 16,2 0 1-16,6 0 0 15,3 0 1-15,5-16-2 16,-1-5 0-16,-2-2 0 15,0-5 0-15,0-8-1 16,0-1 1-16,-2-1 0 16,-3 2-1-16,-1 8 1 0,-5 6 0 15,-5 6 1-15,-2 0 0 16,1 6 1-16,-3 2 3 16,0 4 0-16,0 2 2 15,0 2-3-15,0 0-5 16,0 0-2-16,0 0-3 15,0 24-2-15,0 12 7 16,0 8 0-16,-5 4 0 16,5-1 1-16,0-5-1 15,0-6 0-15,0-6 0 16,0-2 0-16,7-8 0 16,2-8 0-16,0 0 0 15,-3-8 0-15,1-2 0 0,0-2 0 16,4 0-3-16,6 0-27 15,4-18-124-15</inkml:trace>
  <inkml:trace contextRef="#ctx0" brushRef="#br0" timeOffset="-108941.9">1452 4754 1498 0,'0'0'21'16,"0"0"36"-16,0 0 4 16,0 0-25-16,0 0-33 15,0 0-2-15,76-14-1 16,-42 14 0-16,8 0 1 15,3 0 0-15,3 0-1 16,-3 0-3-16,-9 0-36 16,-7 4-67-16,-16 4-155 15,-11 0-1009-15</inkml:trace>
  <inkml:trace contextRef="#ctx0" brushRef="#br0" timeOffset="-108737.91">1564 4909 1148 0,'0'0'51'0,"0"0"-24"0,0 0 104 16,0 0-28-16,0 0-65 16,0 0-26-16,37 0 1 15,-3 0-10-15,3-4-3 16,9-2-4-16,-2 3-79 15,-1-1-75-15,-6 4-203 16</inkml:trace>
  <inkml:trace contextRef="#ctx0" brushRef="#br0" timeOffset="-108168.92">2364 4620 1250 0,'0'0'3'0,"0"0"22"15,0 0 74-15,0 0 6 0,0 0-56 16,0 0-10-16,0-34-17 15,0 34-1-15,0 0-8 16,-10 0-10-16,-11 10-2 16,-4 12 1-16,-2 4-2 15,4 0 2-15,4 2 2 16,1 6-2-16,3 2-1 16,3 2 1-16,5 1 0 15,5-6-1-15,2 3-1 16,0-3 0-16,5-7 0 15,17-4 2-15,5-4-1 16,4-6 3-16,5-8 1 16,-3-4 0-16,0 0 3 0,3-8-5 15,-7-12 1 1,-2-2-2-16,-7-2-2 0,-7 1 1 16,-9 1 2-16,-4 1-2 15,0 0 2-15,-10 2 3 16,-15-2 0-16,-4 5 0 15,-4 4-4-15,6 6 1 16,2 4-1-16,1 2-2 16,6 0-2-16,3 18 0 15,-1 10-1-15,5 12-7 0,4 7-37 16,2-1-69 0,5-4-261-16</inkml:trace>
  <inkml:trace contextRef="#ctx0" brushRef="#br0" timeOffset="-105800.35">10060 13984 1196 0,'0'0'0'0,"0"0"3"0,0 0-3 15,160-8 0-15,-102 4-7 16,0 3-275-16</inkml:trace>
  <inkml:trace contextRef="#ctx0" brushRef="#br0" timeOffset="-104034.85">16561 13994 840 0,'0'0'177'15,"0"0"-15"-15,0 0-45 16,0 0-58-16,0 0-28 15,0 0 0-15,2-14-9 16,-2 13-7-16,0 1 3 0,0-3-18 16,0 2-2-16,-2-2-1 15,2 3-68-15,-2-1-27 16,2-2 19-16,0-1 36 16,0 2 43-16,0 2 30 15,0-5 34-15,0 0 21 16,0 1 35-16,0 0-25 15,0 2-20-15,0 0-17 16,0 2-18-16,0 0-16 16,0 0-12-16,0 0-3 15,0 0-4-15,0 0-2 16,0 0-1-16,0 0 2 0,0 0 1 16,0 0-2-16,0 0-1 15,0 0 0-15,0 0-2 16,0 0 0-16,0 0 0 15,0 0-1-15,0 0 1 16,0 0 0-16,0 0-1 16,0 0 1-16,0 0 0 15,0 0 0-15,0 0 0 16,0 0-3-16,0 4-69 16,-2-4-960-16</inkml:trace>
  <inkml:trace contextRef="#ctx0" brushRef="#br0" timeOffset="-101940.68">16594 14016 1226 0,'0'0'35'0,"0"0"110"16,0 0-6-1,0 0-86-15,0 0-14 0,0 0 5 16,34-116 3-16,-34 110-13 16,0 2-8-16,0 2-10 15,-5 2-4-15,-9 0-3 16,-5 0-6-16,-8 0-3 15,-2 12 1-15,-4 10 0 16,2-4-1-16,-3 4 2 16,1 5-1-16,6-1 0 15,0 2-1-15,5-2 0 16,1 6 0-16,4 0 0 16,3-2 0-16,5 6 0 15,5-10 0-15,4 2-1 16,0-6 1-16,0-6 0 0,21-4-1 15,5-4-1-15,8-4 1 16,1-4-1-16,-1 0 2 16,-5 0 0-1,-10-18-1-15,-5 0 0 0,-8 0 1 16,-6 6 0-16,0-2 0 16,0 4-1-16,-10 6 0 15,-22 4 1-15,-8 0 0 16,-4 0 0-16,2 0 0 15,3 12 0-15,13-4 0 16,8 2 0-16,16-2-4 16,2 2-31-16,29-4-56 15,27-2-127-15,6-4-1257 16</inkml:trace>
  <inkml:trace contextRef="#ctx0" brushRef="#br0" timeOffset="-101676.45">16755 14173 1558 0,'0'0'20'15,"0"0"33"-15,0 0 34 0,0 0-47 16,0 0-27-16,0 0-12 15,24-12 0-15,7 12-1 16,7 0 0-16,9 0 0 16,6 0 0-16,3 0-12 15,-4 0-45-15,-13 0-93 16,-10 0-863-16</inkml:trace>
  <inkml:trace contextRef="#ctx0" brushRef="#br0" timeOffset="-101318.9">17060 13980 1564 0,'0'0'34'0,"0"0"42"16,0 0-25-16,0 0-43 15,0 0-7-15,0 0 21 16,35 14-2-16,-3-4-4 15,-3 2-8-15,-3 1-5 16,-5-3-3-16,-8 3 0 16,-2 4 0-16,-6-3-1 15,-1 4 1-15,-2 0 0 16,-2-4-3-16,2-2-2 16,-2 2-2-16,0-4 2 15,0 0 2-15,0 0-1 16,-22 0 4-16,-7 4 1 15,-4-2 0-15,-5 2 0 16,7 0-1-16,4 2 0 0,16-4-9 16,11-2-84-1,0-10-648-15</inkml:trace>
  <inkml:trace contextRef="#ctx0" brushRef="#br0" timeOffset="-98582.95">10797 14526 548 0,'0'0'270'0,"0"0"-113"15,0 0 20-15,0 0-68 16,0 0-30-16,0 0-29 16,-14-32-21-16,14 32 15 15,0 0-5-15,0 0-16 16,0 0-8-16,0 0 4 0,0 0-1 16,0 0-12-16,0 0-5 15,0 0 1-15,2 0 4 16,17 0 9-16,7 1-1 15,12 4-3-15,6-1-3 16,8 4-6-16,-1-4 0 16,-4-4-2-16,-8 0-3 15,-12 0-1-15,-13 0-3 16,-7 2 7-16,-7-2-2 16,0 0 2-16,-7 2 3 15,-22 2 11-15,-8 2-12 16,-6 0-2-16,-1-2 0 15,4-4 0-15,-1 4 2 16,3-4 1-16,7 2-1 16,9 4 12-16,9-6-5 0,8 0-3 15,3 2-4-15,2-2 1 16,0 0 0-16,0 0 3 16,0 0 3-16,0 0 17 15,0 0-12-15,0 0-8 16,0 0-2-16,9 0-3 15,13 0-1-15,9 0-1 16,14 0-32-16,11 4-79 16,4 12-703-16</inkml:trace>
  <inkml:trace contextRef="#ctx0" brushRef="#br0" timeOffset="-97700.21">12902 14455 1373 0,'0'0'31'0,"0"0"-10"16,0 0-21-16,0 0-21 15</inkml:trace>
  <inkml:trace contextRef="#ctx0" brushRef="#br0" timeOffset="-71743.3">20685 14472 89 0,'0'0'261'0,"0"0"229"0,0 0-225 16,0 0-100-16,0 0-23 16,0 0-53-16,0 0-9 15,0 0-18-15,73-54-12 16,-73 54-4-16,0 0-12 15,0 0-12-15,0 0-9 16,-6 18-3-16,-14 10-2 16,-10 12 1-16,-1 8-4 15,-4 10 0-15,-11 16-1 16,-13 18 2-16,-5 15 1 16,-4 3-1-16,8-6-1 0,12-7-3 15,10-15-1 1,9-14-1-16,6-12 1 0,5-12 0 15,7-8-1-15,1-9 0 16,0-9 1-16,1-5-1 16,-1-7 0-16,-2 2 0 15,3-3 1-15,1-1 0 16,-2-3-1-16,6 2 0 16,-1-2 0-16,5 3-3 15,0-4-3-15,0 5-10 16,0 0-19-16,5-1-35 15,11-1-123-15</inkml:trace>
  <inkml:trace contextRef="#ctx0" brushRef="#br0" timeOffset="-69258.09">14523 15368 1526 0,'0'0'5'0,"0"0"-3"16,0 0 30-16,0 0-16 15,0 0 1-15,0 0-7 16,0 0 3-16,-21-8 8 16,17 8-2-16,-3 0-9 15,-4 0-8-15,-2 14-1 16,-3 4 0-16,3-2 1 15,-1 4-2-15,1 6 3 16,2-4-3-16,3 0 0 16,6 0 0-16,2 1 0 15,0-4 0-15,0-2 0 16,16-12 0-16,-1-2 1 0,2-3-1 16,-2 0 3-16,1-12 6 15,-3-20 5-15,-2-4-8 16,-2-5 4-16,-2-3-4 15,1-10-5-15,0 2-1 16,0-12 1-16,1-2 0 16,0-1-1-16,0 1 0 15,-5 8-1-15,1 14 2 16,-5 12-1-16,0 14 1 16,0 14 2-16,0 4 8 15,0 0-2-15,0 0-5 0,0 14-4 16,-13 26 1-1,-3 12-1-15,3 10 1 0,1 0-1 16,6-2 1-16,1-3 0 16,5-3 0-16,0-10-1 15,0-8 0-15,0-6 0 16,0-6 0-16,2-10-2 16,7-2-18-16,1-4-28 15,7-2-42-15,1-6-158 16,5 0-1042-16</inkml:trace>
  <inkml:trace contextRef="#ctx0" brushRef="#br0" timeOffset="-68934.13">14774 15304 1574 0,'0'0'49'0,"0"0"-41"16,0 0 44-16,0 0-35 15,0 0-11-15,0 0 2 16,0 30-1-16,0-12 1 16,0 4 4-16,0 4-6 15,0 0-3-15,-2 2 0 16,-8-6-2-16,4 0 0 16,-1 0-1-16,3-4 0 15,2 1 0-15,0-10 0 16,2 5 1-16,0-1-1 15,0-5 0-15,0 2 0 0,0-2 0 16,0-8-2-16,8 0-2 16,11 0-14-16,7 0-32 15,-2-14-68-15,3-12-407 16</inkml:trace>
  <inkml:trace contextRef="#ctx0" brushRef="#br0" timeOffset="-68722.13">14810 15234 1427 0,'0'0'31'16,"0"0"66"-16,0 0-2 0,0 0-68 16,0 0-19-16,0 0-4 15,10-22 3-15,9 18-4 16,3 4-3-16,4-4 0 15,7 0-2-15,4-1-42 16,-4 1-98-16,-4 0-414 16</inkml:trace>
  <inkml:trace contextRef="#ctx0" brushRef="#br0" timeOffset="-68333.09">15032 15462 1402 0,'0'0'93'0,"0"0"-5"15,0 0 1-15,0 0-59 16,0 0-12-16,0 0-3 15,81-106-3-15,-64 88-3 16,3 4-4-16,-7 6-2 0,-5 4-2 16,-6 0 0-16,-2 4-1 15,0 0 3-15,0 0 0 16,0 16-1-16,-12 8 0 16,1 10-1-16,-3-8 0 15,8 6-1-15,0-10 1 16,1-4-1-16,3-4 0 15,2-4-1-15,0 2-6 16,0-3-36-16,0 0-55 16,0-9-231-16</inkml:trace>
  <inkml:trace contextRef="#ctx0" brushRef="#br0" timeOffset="-67824.79">15398 15073 1650 0,'0'0'8'0,"0"0"-2"16,0 0 23-16,0 0 4 16,0 0-23-16,0 0 0 15,33-2-2-15,-15 2 0 16,4 6-2-16,0 0-2 15,-1 4-3-15,-4-2-1 16,-1-4 1-16,-5 4-1 0,-5-6 0 16,-3 2 0-1,-3-4 1-15,0 0-1 16,0 4 0-16,0-2-1 0,0 10 0 16,0 10-1-16,-9 5 2 15,-4 13 0-15,-5 0 0 16,0 2 1-16,2 2-1 15,8-4 0-15,3-4 0 16,5-2 0-16,0-8 0 16,0-2 0-16,0-11-1 15,0-4 1-15,3-5 0 16,-3-2 0-16,0 1-1 16,0 1 1-16,0 6 0 15,-5-2 0-15,-13 6 0 0,-2-5-1 16,2 4 1-16,2-3 0 15,6-6-2-15,1 0-3 16,7-4-13-16,2 0-14 16,0-12-67-16,19-16-779 15</inkml:trace>
  <inkml:trace contextRef="#ctx0" brushRef="#br0" timeOffset="-67589.84">15757 15324 1611 0,'0'0'19'0,"0"0"-3"16,0 0 14-16,0 0 4 15,0 0-29-15,0 0-4 16,44 0 0-16,-19 0-1 15,1 0 0-15,3 2-9 16,-5 4-62-16,-6 0-260 16</inkml:trace>
  <inkml:trace contextRef="#ctx0" brushRef="#br0" timeOffset="-67401.81">15757 15488 1379 0,'0'0'116'0,"0"0"-73"0,0 0 53 16,0 0-55-16,0 0-24 15,0 0-14-15,91-6-1 16,-65 6-2-16,-1 0-1 16,2 0-33-16,-7 0-161 15,-1 0-1272-15</inkml:trace>
  <inkml:trace contextRef="#ctx0" brushRef="#br0" timeOffset="-66835.75">16195 15320 1306 0,'0'0'299'0,"0"0"-256"15,0 0 33-15,0 0-27 16,0 0-31-16,0 0-10 15,67-76 0-15,-67 72 5 16,0 4 1-16,0 0-7 16,0 0-3-16,-15 0-2 15,-8 8-2-15,-3 16 0 16,1 2 0-16,8-4 0 16,5 2 0-16,3-2-1 15,5-2 1-15,4-2-1 16,0 0 1-16,0-4-1 15,0-4 1-15,4-2-1 16,5-4 1-16,-1-4-1 16,2 0 1-16,1 0 0 0,1 0 0 15,1-26 1-15,0-4-1 16,0-8 1-16,0-6-1 16,4-10 0-16,-2-7 0 15,5-3-1-15,0-12-2 16,-2 2-2-16,-4 10-4 15,-4 16 6-15,-5 21 3 16,-3 16 0-16,0 9 1 16,-2 2 0-16,0 0 1 15,0 30-2-15,0 14 0 0,-13 10 0 16,-3 10 0-16,1-2 1 16,1 0 0-16,3-4 0 15,5-5-1-15,1-7 0 16,3-12 0-16,2-2 0 15,0-14-1-15,0-6-12 16,9-2-33-16,8-10-70 16,8 0-315-16</inkml:trace>
  <inkml:trace contextRef="#ctx0" brushRef="#br0" timeOffset="-66554.68">16547 15272 1603 0,'0'0'70'0,"0"0"-22"0,0 0 5 16,0 0-21-16,0 0-25 15,0 0-5-15,-4 22 4 16,-3 0 0-16,-1 4-1 16,-6 6 1-16,1-4-1 15,1 2-3-15,1-4-1 16,7-4 0-16,4-4-1 15,0 0 0-15,0-9-1 0,6-5 0 16,17-4-3 0,8 0-1-16,2-7-11 0,3-13-24 15,-3-6-57-15,-8-10-316 16</inkml:trace>
  <inkml:trace contextRef="#ctx0" brushRef="#br0" timeOffset="-66351.68">16547 15272 1504 0,'23'-104'81'15,"-26"99"-2"-15,3 1-4 16,0-1-32-16,0-4-21 16,0 5-16-16,7-4-1 15,9-2 2-15,3 6-5 16,10-2-2-16,5 4 0 15,2 2-8-15,-2 0-46 0,-11 0-123 16</inkml:trace>
  <inkml:trace contextRef="#ctx0" brushRef="#br0" timeOffset="-65835.63">16866 15244 1494 0,'0'0'76'15,"0"0"3"-15,0 0 10 16,0 0-52-16,0 0-15 15,0 0-4-15,2-53-6 16,-20 53-6-16,-4 13-3 16,0 9 1-16,0 4 1 15,-3 6-1-15,2 4-1 16,4-4-1-16,3-2-1 16,5 2 0-16,7-6-1 15,4-4 0-15,0-4 0 16,0-4 0-16,0-4 0 0,13-2 0 15,7-8 0-15,3 0 0 16,0 0 2-16,2 0-2 16,0-14 1-16,-3-8-1 15,-4 4 0-15,-5 0 0 16,-8 4 0-16,-5 6 0 16,0 4 0-16,0-2 0 15,0 4 0-15,-9 2-2 16,-11 0-1-16,-3 0-3 15,1 0-5-15,4 12-9 16,8-4-20-16,4 2-64 16,6-10-390-16</inkml:trace>
  <inkml:trace contextRef="#ctx0" brushRef="#br0" timeOffset="-65350.41">16942 15083 1592 0,'0'0'58'0,"0"0"-45"16,0 0 21-16,0 0-1 15,0 0-18-15,0 0-8 16,58 0-1-16,-38 0-1 0,-3 0-1 15,2 0-3 1,-2 0-1-16,-1 0 0 0,-1 0 1 16,-3 0-1-16,-6-6 1 15,-1 6-1-15,-5 0 1 16,0 0 1-16,0 0 1 16,-21 16 7-16,-3 14-2 15,0 2 6-15,3 4-7 16,6 0-2-16,6 3-3 15,4 1-1-15,5-2-1 16,0 2 0-16,0-2 0 0,0 2 0 16,8-4 0-1,5 0 0-15,0-8 0 0,-2 3-3 16,-6-9-6 0,-5 0 0-16,0-8-1 0,0-4 4 15,-5-2 1-15,-15 0-2 16,-5-8-2-16,-2 0-5 15,-2 0-24-15,1 0-127 16,-6 0-1151-16</inkml:trace>
  <inkml:trace contextRef="#ctx0" brushRef="#br0" timeOffset="-64978.4">16289 15919 1536 0,'0'0'80'0,"0"0"-40"0,0 0 29 15,0 0-47 1,0 0-9-16,0 0-1 0,67-44 8 16,-59 38-9-16,2 2-6 15,1 4-5-15,5 0 0 16,-3-4 0-16,5 4-22 15,-5 0-62-15,-7-4-224 16</inkml:trace>
  <inkml:trace contextRef="#ctx0" brushRef="#br0" timeOffset="-64772.88">16351 15753 1633 0,'0'0'55'0,"0"0"-43"16,0 0 32-16,0 0-34 16,0 0-8-16,0 0 0 15,0 72-1-15,0-50 0 16,0 0-1-16,0-4-8 16,0 0-34-16,0 0-110 15,0-4-739-15</inkml:trace>
  <inkml:trace contextRef="#ctx0" brushRef="#br0" timeOffset="-64458.36">16583 15945 1639 0,'0'0'70'0,"0"0"-31"15,0 0 17-15,0 0-36 16,0 0-12-16,0 0-1 16,98-108 1-16,-78 88-2 15,-4 0-4-15,-7 4 0 16,-5 10-2-16,-2-2 0 16,-2 8 0-16,0 0 0 15,0 0 0-15,0 8-2 16,-4 16 2-16,-14 12 0 0,0 4-1 15,5-2 1-15,-1 3-4 16,4-5-26-16,-2-4-98 16</inkml:trace>
  <inkml:trace contextRef="#ctx0" brushRef="#br0" timeOffset="-62357.56">21355 15039 641 0,'0'0'585'16,"0"0"-405"-16,0 0-66 15,0 0-22-15,0 0-46 0,0 0-16 16,0 0-5-16,0 0 3 15,29 0-7-15,-8-8-4 16,1-8-4-16,3-4-7 16,-1-8-1-16,2 0-1 15,-5-2-2-15,-4 2 0 16,-7 4 0-16,-6 6 0 16,-2 8-1-16,-2 1 3 15,0 8-1-15,0 1 0 16,0 0-2-16,0 0-1 15,0 6-2-15,-2 16 1 16,-12 10 1-16,-1 8-1 0,-3 0 1 16,3 4 0-1,-4 0 1-15,4 0-2 0,1 1 1 16,4-4 0-16,1 0-1 16,1-5-3-16,2-6-4 15,0-2-6-15,3-12-10 16,1-2-15-16,2 0-57 15,0-14-127-15,0 0-944 16</inkml:trace>
  <inkml:trace contextRef="#ctx0" brushRef="#br0" timeOffset="-61921.16">22091 14744 1309 0,'0'0'125'16,"0"0"-64"-16,0 0 49 16,0 0-67-16,0 0-31 0,0 0-1 15,-38 67 11-15,5-17 5 16,-3 6-5-16,3-2-12 16,4-4 0-16,2 2-5 15,2 0 1-15,-2 5-3 16,-2 1-1-16,-2 0 0 15,0-8-1-15,2 2 0 16,5-6-1-16,4-6 0 16,1-4 0-16,9-1-3 15,1-12-21-15,5-2-42 0,1-3-106 16,-4-14-704 0</inkml:trace>
  <inkml:trace contextRef="#ctx0" brushRef="#br0" timeOffset="-60742.82">10841 16547 269 0,'0'0'22'0,"0"0"-14"16,0 0 308-16,0 0-16 0,0 0 8 16,0 0-176-16,0 0-52 15,-35-66-21-15,35 66-24 16,0 0-14-16,0 0-9 16,0 0-5-16,0 0-7 15,0 0 0-15,17-4 0 16,8 0-20-16,4-2-123 15,0-2-479-15</inkml:trace>
  <inkml:trace contextRef="#ctx0" brushRef="#br0" timeOffset="-60495.77">11782 16409 1270 0,'0'0'51'16,"0"0"-39"-16,0 0 32 15,0 0 2-15,0 0-46 0,0 0-27 16,-5-12-71-1,14 12-161-15</inkml:trace>
  <inkml:trace contextRef="#ctx0" brushRef="#br0" timeOffset="-60132.36">12506 16361 823 0,'0'0'176'16,"0"0"-89"-16,0 0 97 15,0 0-116-15,0 0-63 16,0 0 0-16,-11-5-5 16,11 0 5-16,6 2-5 15,1 3 0-15,-3 0-147 16,-2 0-1007-16</inkml:trace>
  <inkml:trace contextRef="#ctx0" brushRef="#br0" timeOffset="-59193.29">12610 16423 247 0,'0'0'458'0,"0"0"-306"15,0 0-109-15,0 0 47 16,0 0 14-16,0 0-54 16,7-4-15-16,-2 4 19 15,-1-8 41-15,2 6-6 16,1-6-36-16,9-2-35 16,4 6-11-16,6-4-5 15,5-2-2-15,1 6 1 16,-3 4-1-16,-2-4 0 0,-9 4-9 15,-7 0-15 1,-5 0-4-16,-4 0 14 0,-2 0 14 16,0 0 24-16,-4 0-1 15,-20 0-11-15,-5 0 16 16,-2 0-13-16,0 0 3 16,0 0-5-16,2 0 13 15,2 0-14-15,4 0-7 16,3 4-1-16,5 0-3 15,4-4-1-15,3 1-1 16,8 8-8-16,0-5-40 16,0 4-26-16,12 2-7 15,17-6-181-15</inkml:trace>
  <inkml:trace contextRef="#ctx0" brushRef="#br0" timeOffset="-56295.43">22198 15154 874 0,'0'0'196'0,"0"0"40"16,0 0-75-16,0 0-90 15,0 0-19-15,0 0-13 16,0 0-18-16,0-22-4 16,0 22 4-16,0 0 4 15,0 0 6-15,0 0-6 16,0 0-4-16,0 0-4 15,-4 0-3-15,-10 0-5 16,-11 0-9-16,-6 0 0 16,-7 9-1-16,3 13 1 15,4 1-1-15,6 3 1 0,8 2-1 16,3-5 1 0,5 6 0-16,5-1 0 0,2-6 0 15,2 0 0-15,0-2-1 16,0-2 1-16,0-2 0 15,0-6-1-15,2 2 1 16,8-6-4-16,4 2 1 16,1-4-4-16,4-4 1 15,2 0 4-15,0 0 0 16,-1 0 0-16,0-4 1 16,-7-8 0-16,-4-2-1 15,-7 4 2-15,-2-4 0 16,0 6 0-16,0-6 4 15,-13 6 0-15,-3-2 4 0,-1 6-8 16,-3 4-1-16,-7 0-1 16,0 0 1-16,2 18-1 15,6 0-6-15,5 4-40 16,7 0-136-16</inkml:trace>
  <inkml:trace contextRef="#ctx0" brushRef="#br0" timeOffset="-33705.9">10812 16780 239 0,'0'0'0'16,"0"0"-239"-16,0 0 239 0,0 0 7 15,0 0 0-15,0 0 1 16,0 0-8-16,0 0 0 16,-6 42 0-16</inkml:trace>
  <inkml:trace contextRef="#ctx0" brushRef="#br0" timeOffset="-33367.32">10812 16780 940 0,'152'112'523'0,"-152"-112"-500"16,0 0-18-16,0 0 54 15,0 0-51-15,0 0-8 16,13 0-4-16,9 0 3 16,7 0 1-16,0 0-3 15,0 0-4-15,5 0-29 0,1 0-65 16,-1 4-133-1,1 2-751-15</inkml:trace>
  <inkml:trace contextRef="#ctx0" brushRef="#br0" timeOffset="-25611.17">4043 3561 1144 0,'0'0'28'0,"0"0"9"16,0 0 114-16,0 0-19 15,0 0-94-15,0 0-22 16,0 0 10-16,18-100 9 15,-11 80-14-15,7 0-16 16,3-5-1-16,8 0-4 16,2 0 2-16,2-5-2 15,2 1 1-15,0-4 0 0,-2 3-1 16,-2 0 1-16,-10 8-1 16,-3 10 3-16,-10 4 2 15,-1 6 3-15,-3 2 8 16,0 0-16-16,0 0-3 15,0 0-5-15,0 18 5 16,-5 8 2-16,-7 6 1 16,-3 6 0-16,-5 4 1 15,3 2-1-15,-4 2 2 16,7 1-2-16,1-3 0 16,7-6 0-16,2 0 0 15,2-4 0-15,-2 2-10 0,4-2-39 16,0-8-105-16,0-10-247 15</inkml:trace>
  <inkml:trace contextRef="#ctx0" brushRef="#br0" timeOffset="-25334.49">4487 3684 1159 0,'0'0'0'0,"0"0"0"0,0 0 50 15,9 123 11 1,-7-88 9-16,-2-9-37 0,0-6-4 16,0-2 49-16,-13 0-20 15,-10 0-24-15,-6-6-16 16,0 2-15-16,-2-4-1 15,4 2-2-15,5 2-2 16,5 0-10-16,3 5-84 16,-2-1-217-16</inkml:trace>
  <inkml:trace contextRef="#ctx0" brushRef="#br0" timeOffset="-17129.17">26516 14899 965 0,'0'0'148'0,"0"0"89"0,0 0-83 16,0 0-89-16,89-138-19 16,-62 111-6-16,-2 5-3 15,-2 0-9-15,0 4-5 16,-3 2-4-16,-5 2-6 16,-5 6 1-16,-6 0-4 15,-4 4 1-15,0 4 2 16,0-4-2-16,0 4 0 15,0 0-4-15,0 0-4 16,-2 4 1-16,-32 32-3 16,-19 18-1-16,-11 6 4 15,-8 11 2-15,-2-3 0 16,3-2-1-16,2 4-1 0,2-2 0 16,5 3-1-16,4-3-1 15,3-2 2-15,-1-8-3 16,4 0 0-16,6-10 0 15,3-3-1-15,5-9 0 16,7-8 1-16,6-10-1 16,10-9 0-16,8-4 0 15,3-5 0-15,4 0 0 16,0 0-1-16,0 0 0 16,0 0-8-16,0 0-13 15,0 0-17-15,2-2-28 0,7-14-261 16</inkml:trace>
  <inkml:trace contextRef="#ctx0" brushRef="#br0" timeOffset="-13138.35">22917 16990 990 0,'0'0'404'0,"0"0"-278"15,0 0 1-15,0 0-44 16,0 0-45-16,0 0-11 16,-42-88-9-16,31 78-7 15,0 0 0-15,-2-2-3 16,-5-2 1-16,-9-4 1 15,-7 0-5-15,-10 0 1 16,-7 0 1-16,-5-4-3 16,-4 0 1-16,2 0-2 0,-1-1 1 15,5 1 1-15,8 0 0 16,9-6-2-16,3 6-1 16,10-4 2-16,1-2-3 15,4 2 0-15,-2-8 0 16,3 2-1-16,-3 0 0 15,0 6 1-15,-6-6-1 16,0-3 1-16,-4 7 0 16,0 2 1-16,0-2 0 15,0 6 0-15,4 0 1 16,3 0-1-16,4 4 2 16,-3-4-2-16,-1 4 0 15,2 4-2-15,-5 2 1 16,0 2-1-16,-4 0 1 0,-2 2-1 15,-1 4 0-15,1 0 1 16,2-6-1-16,0 2 0 16,4-10 0-16,0 4 0 15,0-8 0-15,0 0 1 16,0-6-1-16,4-3 0 16,-4 3 0-16,2-2 0 15,2-2 0-15,-1-2 1 16,2 6-1-16,-3-2 0 15,3 2 0-15,-3 2 0 16,-2 0 0-16,4 8 0 0,2 4 0 16,1 1 1-16,5 8-1 15,1-4 0-15,1 5 0 16,-2 3 0-16,-1 1 0 16,1-4 0-16,-1 4 0 15,-1-4 0-15,4 4 0 16,5-5 0-16,1 5 0 15,2 0 0-15,3-4 0 16,0 4 0-16,0-1 0 16,-5-2 0-16,-4-2 0 15,-3-5 0-15,-5 1 0 16,3 0 0-16,1 2 0 16,5 5 0-16,4-2 0 15,4 4 0-15,-1 0 0 16,3 0-1-16,0 0 0 0,0 18-2 15,0 9 3-15,0 9 0 16,0-6 0-16,9 6 0 16,-2 0 0-16,0 2 0 15,-3 0 0-15,1 2 0 16,-5-4 0-16,0 0 0 16,0-8 0-16,0-3 0 15,0-7 0-15,0-8 0 16,0-5 0-16,0-2 0 15,0-3 0-15,0 0 0 16,0 0 0-16,0 0 0 16,0 0 0-16,0 0 0 0,0 0 0 15,0 0 0-15,0 0 0 16,0 0 1-16,0 0-1 16,0-4 1-16,0-18-1 15,2-5 0-15,2-5 0 16,3-4-1-16,0-8 1 15,2 0-1-15,1-6 0 16,-1-2 1-16,-1 7 0 16,-4 8-1-16,0 11 1 15,0 9 0-15,-1 11 0 16,1-6-1-16,3 6 0 16,2-2 1-16,6-2-1 15,3 0 1-15,-3 4-1 16,-1 4 1-16,-5 2 0 15,5 0-1-15,5 0 0 0,8 18 1 16,7 6-1-16,5 11 1 16,2-8 0-16,-1 4 0 15,-2-8 0-15,-5-2 0 16,-4-3-1-16,-6-12 2 16,-3 2-1-16,-7-4 0 15,1-4 0-15,1 0 0 16,3 0 0-16,6 0 0 15,1 0 0-15,-3 0 0 16,-7 0-2-16,-5 0-1 16,-8 0-2-16,-2 0 0 0,0 0-2 15,0 0 1-15,0 0-2 16,0 8-4-16,0 10 0 16,-6 4-23-16,0 10-44 15,4-4-145-15,2 8-975 16</inkml:trace>
  <inkml:trace contextRef="#ctx0" brushRef="#br0" timeOffset="-11945.69">24642 17161 555 0,'0'0'60'0,"0"0"-28"0,0 0 38 15,0 0 133-15,0 0-133 16,0 0 84-16,0 0 8 16,-118 0-62-16,111-5-26 15,3 0-9-15,2 5-16 16,2 0-9-16,0 0-15 15,0 0-7-15,0 0-4 16,0-4 3-16,22-10-3 16,18-8 5-16,12-5 0 15,10-5-7-15,11-8-2 16,8 0 7-16,7 0-6 16,3-4 3-16,-1 4-5 15,-3 0-4-15,-5 4-2 16,-11 4 1-16,-2 1 0 0,-9-1 0 15,-2 0 1-15,0-2-1 16,1 2 0-16,5-12-1 16,1-4 0-16,1-2-2 15,-3-4 0-15,-10 14-1 16,-11 8 0-16,-11 9 0 16,-8 11 1-16,-7-2 0 15,-1 6-1-15,-1 2 1 16,3-2-1-16,4-2 0 15,-1 2 0-15,2 0 0 16,0-2 0-16,3 0 0 16,0-2 0-16,-4 6 0 0,-2-2 0 15,-9 8 1-15,0-4-2 16,-4 0 1-16,3 0 0 16,2-2 0-16,7 2 0 15,7 0 0-15,6-6 0 16,2 2 0-16,-4-2 0 15,-2-2-1-15,-12 4 0 16,-6 2-5-16,-9-4-5 16,0 6-9-16,-11-4-57 15,-18 0-244-15</inkml:trace>
  <inkml:trace contextRef="#ctx0" brushRef="#br0" timeOffset="-11388.75">26295 15789 1550 0,'0'0'40'0,"0"0"-10"16,0 0 78-16,0 0-72 15,0 0-25-15,0 0-9 16,-27-14 2-16,27 14-1 16,0 2 5-16,0 10 2 15,7 0 2-15,7 2 3 16,5-4-1-16,6 2-4 15,2 2-2-15,6-4-1 16,3 2-2-16,7-4-4 16,1-2 1-16,0 2-1 15,-5-8-1-15,-10 0 1 16,-12 0-1-16,-11 0 0 16,-4 0 1-16,-2 5-2 15,0 4 1-15,0 9 0 16,-8 10 1-16,-7 3 1 0,-4 1 0 15,4-2-2 1,1 0 1-16,2-2-1 0,-2 4 0 16,3 2 0-16,-3-2 0 15,3 0 0-15,0-2 0 16,-3 2 0-16,4-5 0 16,1-1-6-16,-5 2-24 15,1-10-39-15,-1-6-270 16</inkml:trace>
  <inkml:trace contextRef="#ctx0" brushRef="#br0" timeOffset="-5615.3">26188 16004 1086 0,'0'0'204'16,"0"0"-86"-16,0 0 0 16,0 0-54-16,0 0-32 15,0 0-17-15,0 0 3 16,-40 0 2-16,40 0 5 16,0 0 6-16,0 0-1 15,0 0-5-15,0 0-3 16,0 0-6-16,0 0-5 0,0 0-6 15,7 0-3-15,19 0 3 16,12 0 5-16,11 4-7 16,12-4 0-16,3 0-1 15,-4 0-1-15,-2 0 0 16,-13-4-1-16,-12-5 0 16,-11 4 1-16,-8 5-1 15,-9 0 0-15,-5 0 0 16,0 0-1-16,0 0 1 15,0 0 0-15,0 0 0 16,0 0 0-16,0 0 1 16,-5 0 0-16,-17 0-1 15,-11 0 0-15,-6 5 0 16,-5 12 0-16,-8 1-1 0,2 0 2 16,2-4-1-16,9 2 0 15,7-6 0-15,10-2 0 16,9-6 0-16,3 2 1 15,4-4-1-15,-5 0 1 16,-1 0 0-16,-1 0-1 16,0-10 0-16,-1 2 0 15,6 4 1-15,-1 0-1 16,7 2 0-16,2 2 0 16,0-4-1-16,0 0-2 15,28-4-3-15,17-6 4 0,13-4 1 16,9 0 1-16,4-4-4 15,-5 4 1-15,-3 4 2 16,-16 5-2-16,-16 1 2 16,-15 7 0-16,-11 1-1 15,-3 0 0-15,-2 0 2 16,0 0-1-16,0 0 0 16,0 0 0-16,0 0 0 15,0 0 0-15,2 0-1 16,-2 0 2-16,0 4-2 15,0 14 1-15,-4 1 1 16,-10 4 1-16,-3-1 0 16,0 0-1-16,2-4 2 15,-3 4 0-15,-2 4 0 16,0 6 0-16,0 4 0 0,5-4-2 16,5 2 0-16,6-2 0 15,4-6-1-15,0-3-2 16,4-14-32-16,10-9-97 15,-7 0-1280-15</inkml:trace>
  <inkml:trace contextRef="#ctx0" brushRef="#br0" timeOffset="46.12">24357 18027 945 0,'0'0'116'16,"0"0"42"-16,0 0 15 0,0 0-118 15,0 0-11 1,0 0 29-16,0 0-15 0,0 0-18 16,0 0-9-1,8 4-12-15,9 0 11 16,6 4-6-16,14-6-8 0,3-2-5 16,6 0-5-16,1 0-5 15,3 0 0-15,-6 0 0 16,-5 0-1-16,-3 0 0 15,-5 0 0-15,-8 0 0 16,-7 0 0-16,-5 0 0 16,-9 0-1-16,-2 0 1 15,0 0 1-15,0 0 1 16,0 0 1-16,-18 0 10 0,-13 0-13 16,-7 0 0-16,-4 0 0 15,2 0 0 1,1 0 1-16,4 0 4 0,6 0 1 15,2 0-3 1,5 0 0-16,4 0-2 0,7 0 1 16,7 4 1-16,2-4 1 15,2 0-2-15,0 0 0 16,0 0 0-16,0 0-2 16,0 0 1-16,6 0-1 15,17 0 1-15,10 4 2 16,9-4 0-16,8 0-1 15,-2 0-1-15,1 0-1 16,-7 0 0-16,-2 0-3 16,-1 0 0-16,-8-4 0 0,-9 4 0 15,-9-4 0 1,-8 4 3-16,-5 0 0 0,0 0 0 16,0 0 1-16,-11 0 2 15,-16-2-3-15,-2-2-2 16,0 4 1-16,2 0 0 15,7 0-3-15,11 0-3 16,9 0-13-16,0 0-43 16,34-12-166-16,17-10-538 15</inkml:trace>
  <inkml:trace contextRef="#ctx0" brushRef="#br0" timeOffset="1129.73">27519 15424 1408 0,'0'0'112'0,"0"0"3"0,0 0-42 16,0 0-40-16,0 0-11 15,0 0-13-15,67-104 5 16,-44 70-2-16,2 6-2 16,0-3 3-16,-7 9-5 15,-5 8-2-15,-7 5-1 16,-4 0 0-16,-2 8-1 16,0-3-3-16,0 1 0 15,3 3-1-15,-3 0 0 16,0 0 0-16,0 0-2 15,0 0 2-15,0 0-1 16,0 21 1-16,-11 6 0 0,-10 12 1 16,0 3 0-1,3-8-1-15,3 0 0 0,3 0-1 16,3-8 1-16,1-2-1 16,3-2-4-16,5-4-10 15,0-2-19-15,0-2-39 16,0-10-105-16,13-4-530 15</inkml:trace>
  <inkml:trace contextRef="#ctx0" brushRef="#br0" timeOffset="1544.11">28149 14967 1253 0,'0'0'48'16,"0"0"-23"-16,0 0 188 15,0 0-132-15,0 0-66 16,0 0 1-16,31-22 17 16,-31 22-6-16,0 0 5 15,0 12-9-15,-4 12-7 16,-10 12-1-16,-3 4-1 15,-6 4 0-15,-6 0-2 0,0 2-4 16,-2 3-1 0,0-5-2-16,-3 0 0 0,1 2-1 15,2-2-1-15,4-8-1 16,4-4-1-16,8-6 0 16,2-4-1-16,2 1 0 15,2-5 0-15,0-5 0 16,2 4 0-16,3-3 0 15,-1 0-1-15,1-2-5 16,-3 2-12-16,5 4-15 16,0-12-59-16,2-4-390 15</inkml:trace>
  <inkml:trace contextRef="#ctx0" brushRef="#br0" timeOffset="2430.64">23229 17816 1233 0,'0'0'0'16,"0"0"0"-16,0 0 93 15,0 0-42-15,0 0-36 16,0 0 72-16,25-4-30 0,-21 0-9 15,-2 2-14-15,-2-2-21 16,0-4-13-16,0 4-21 16,0 2-119-16,0-6-873 15</inkml:trace>
  <inkml:trace contextRef="#ctx0" brushRef="#br0" timeOffset="2633.41">23497 17816 1693 0,'0'0'0'0,"0"0"-87"0,0 0 87 16,0 0 0-16,0 0-200 15,0 0-489-15</inkml:trace>
  <inkml:trace contextRef="#ctx0" brushRef="#br0" timeOffset="2821.94">23586 17784 1721 0,'0'0'0'0,"0"0"-69"15,0 0 1-15,0 0-11 16,0 0-906-16</inkml:trace>
  <inkml:trace contextRef="#ctx0" brushRef="#br0" timeOffset="3978.42">28490 15226 965 0,'0'0'109'16,"0"0"-101"-16,0 0 208 15,0 0-145-15,0 0-44 16,0 0 33-16,0 0-11 16,-119 94-6-16,90-70 2 0,6 0-4 15,-2 8-13 1,5-6-15-16,5 6-1 0,3-6-4 16,5 2-3-16,3-2-3 15,2-3 1-15,2 3 0 16,0 2 2-16,0-5 1 15,0 4-2-15,11 3-1 16,9-8 3-16,3-4 2 16,2-8 4-16,2 2-1 15,-2-10 3-15,-2-2-6 16,-6 0-4-16,-5 0-1 16,-2 0-1-16,-3-10-1 0,-5 2 1 15,-2 2 0-15,0-8 1 16,0 6-1-1,0-4 1-15,-9 2-2 0,-6 0 1 16,-3 6-2-16,-9-4-3 16,-6 8 1-16,-5 0 1 15,-5 0-1-15,8 0 2 16,4 12-1-16,6 6-5 16,8 0-26-16,8 2-48 15,9-4-272-15</inkml:trace>
  <inkml:trace contextRef="#ctx0" brushRef="#br0" timeOffset="8620.04">26422 15771 29 0,'0'0'477'0,"0"0"-242"0,0 0-147 16,0 0-17-16,0 0-26 16,0 0-30-16,56 36-10 15,-56-26-5-15,0-8-164 16</inkml:trace>
  <inkml:trace contextRef="#ctx0" brushRef="#br0" timeOffset="8814.11">26493 15819 1516 0,'0'0'38'0,"0"0"-38"0,0 0-13 16,0 0 8-16,0 0-26 15,0 0-143-15,52 0-665 16</inkml:trace>
  <inkml:trace contextRef="#ctx0" brushRef="#br0" timeOffset="8986.04">26587 15843 1074 0,'0'0'423'0,"0"0"-423"16,0 0-20-16,0 0 20 15,0 0-391-15</inkml:trace>
  <inkml:trace contextRef="#ctx0" brushRef="#br0" timeOffset="11548.77">4725 3391 621 0,'0'0'20'0,"0"0"0"16,0 0 66-16,0 0 87 15,0 0-45-15,0 0-40 16,0 0-55-16,0-75 24 15,0 72 21-15,0-1-11 16,0 0-19-16,3-1-11 16,3-3-13-16,-1 3 9 15,3 0-19-15,4-3-11 16,-1 4-2-16,6 0-1 16,4 2-1-16,5 0 1 15,8 0 0-15,1 2 0 16,3 0 0-16,-4 0 0 0,-3 0 0 15,-7 0-1 1,-1 2-1-16,-7 12-3 0,-5 6-3 16,-5 4 4-16,-4 5 4 15,-2-1 0-15,0 2 0 16,0 0 3-16,-15 2-2 16,-12 0 1-16,-8 2 5 15,-8 0 5-15,-4-2-6 16,5-4 1-16,8-6-4 15,7-4-1-15,12-3-1 16,9-10 0-16,1-1-2 16,3-4 1-16,2 0 0 15,0 0-1-15,0 0 1 0,0 0 0 16,0 5-3 0,0 0 3-16,0 1 0 0,7 1 0 15,10 2 1-15,8 0-1 16,8 0 0-16,12-3 4 15,8-2-1-15,5 5-2 16,0-4-2-16,0 3 1 16,-4 5-44-16,-12-13-288 15</inkml:trace>
  <inkml:trace contextRef="#ctx0" brushRef="#br0" timeOffset="11870.19">5663 3818 1531 0,'0'0'9'0,"0"0"-9"15,0 0-18-15,0 0 18 16,0 0-2-16,0 0 1 16,0 32-2-16,0-12 3 15,0 2 1-15,-2 2 2 0,-6 2-1 16,-6-2-2-16,-4 4 1 16,-4 8-1-16,-5 2-1 15,-9 4-16-15,-1-6-187 16</inkml:trace>
  <inkml:trace contextRef="#ctx0" brushRef="#br0" timeOffset="17147.91">23759 16054 985 0,'0'0'244'16,"0"0"-94"-1,0 0 12-15,0 0-74 0,0 0-47 16,0 0-16-16,0 0-4 15,0 0 1-15,14-10 1 16,-12 10 0-16,-2 0-4 16,0 0 3-16,0 4-8 15,0 32-10-15,-11 12 7 16,-7 20 2-16,-2 2-5 16,5 8-1-16,1 11-3 15,5 3-1-15,5 2 1 16,2-8-2-16,2-5 1 15,0-19-1-15,0-8-2 16,0-10 1-16,0-14-1 0,0-12 0 16,0-12 1-1,0-2-1-15,0-4 0 0,0 0 1 16,0 0-1-16,0 0 0 16,-7-22-6-16,-7-6-12 15,-1-6-9-15,7-2-21 16,-2-4-46-16,3 0-156 15</inkml:trace>
  <inkml:trace contextRef="#ctx0" brushRef="#br0" timeOffset="17789.1">23724 16194 1061 0,'0'0'121'0,"0"0"-100"16,0 0 129-16,0 0-33 15,0 0-99-15,0 0 2 16,72-84 33-16,-64 76-6 16,-1 4-7-16,-5 0 3 15,-2 2-4-15,0-2-10 16,0 4-7-16,0 0 1 0,0 0-6 15,0 0-10-15,-4 0-3 16,-23 8-2-16,-4 20-1 16,-5 4-1-16,1 2 2 15,3-2-1-15,1-6 1 16,2-4-1 0,2-4 0-16,3-4 1 15,6-5-1-15,7-4-1 0,6-5 0 16,5 4 0-16,0-4 0 15,0 0 0-15,0 0 0 16,25-9 0-16,6-18 0 16,11-3 0-16,1-6 0 15,-1-6 1-15,0 0-1 16,-1 0 0-16,-4 2 0 0,-1 1 0 16,-7 7 0-16,-4 9 0 15,-8 6 1-15,-7 12-1 16,-2 5 1-1,-6 0 2-15,-2 0 0 0,2 0-1 16,3 0 0-16,2 4-1 16,4 19 4-16,4 0-2 15,1 3-1-15,2-2 0 16,0 2 0-16,-2-4 0 16,-1-4-2-16,-1 0 1 15,-6-2-1-15,3-2 1 0,-4 0-1 16,4-2 0-1,0 2 0-15,0 0 0 0,7 0-1 16,3 4-32-16,-2-6-108 16</inkml:trace>
  <inkml:trace contextRef="#ctx0" brushRef="#br0" timeOffset="21918.91">23702 14784 1309 0,'0'0'137'16,"0"0"-123"-16,0 0 100 15,0 0-69-15,0 0-2 16,0 0-5-16,0 0-4 16,0 0-4-16,9 9-7 15,-9-8-5-15,0 6-6 16,0 11-5-16,-25 10-1 15,-17 16 2-15,-18 16-1 0,-12 10-1 16,-3 10 1 0,-6 10-1-16,10 3-1 0,6-3 0 15,10-16-4-15,10-2 1 16,5-13 0-16,8-13-2 16,7-10 0-16,4-10 0 15,5-8 0-15,5-6 0 16,5-6 1-16,2-2-1 15,4-4-1-15,0 0-5 16,0 0-10-16,0 0-12 16,0 0-36-16,10 0-165 15</inkml:trace>
  <inkml:trace contextRef="#ctx0" brushRef="#br0" timeOffset="24763.72">24243 14744 1353 0,'0'0'100'15,"0"0"2"-15,0 0-12 16,0 0-55-16,0 0-11 15,0 0 7-15,0 0-8 16,76-54-4-16,-67 38-4 16,2-6-5-16,3-4-4 15,1-2-1-15,1 4-3 16,-5 2-2-16,-3 8 2 0,-3 2-1 16,0 8-1-16,-5 4 1 15,0 0-1-15,0 0-1 16,0 0 0-16,0 0 1 15,0 14 0-15,-5 12 0 16,-6 8 0-16,0 4 1 16,2 0-1-16,0 2 0 15,2-4 0-15,1-1 0 16,-1 1 1-16,0-4-1 16,2-2-1-16,-1 0-2 15,0-4-10-15,-3 0-4 16,-1-4-11-16,4 0-19 15,4-8-49-15,2-8-190 0</inkml:trace>
  <inkml:trace contextRef="#ctx0" brushRef="#br0" timeOffset="25251.12">24856 14359 1048 0,'0'0'84'16,"0"0"-24"-16,0 0 131 16,0 0-153-16,0 0-13 15,0 0 36-15,-40 78-22 16,30-39 14-16,0-3-28 16,-3 4-7-16,-6 0 0 15,2-8-10-15,-3 4-3 16,-3 0-1-16,1 0 2 0,2 2-2 15,0-6 2 1,3 0-5-16,0-5 0 0,5-1-1 16,-2-2 0-1,-4 4 0-15,-2 0 0 0,-3 4 0 16,4 0-1-16,1-8-6 16,7-4-3-16,4-8-16 15,7-4-21-15,0-2-44 16,0-6-82-16,5 0-487 15</inkml:trace>
  <inkml:trace contextRef="#ctx0" brushRef="#br0" timeOffset="25947.48">25148 14672 1223 0,'0'0'100'15,"0"0"-29"-15,0 0 79 16,0 0-92-16,0 0-36 15,0 0-6-15,4-4 3 0,-4 4-4 16,0 0 4-16,0 0 4 16,0 0 2-16,0 0-4 15,0 0-13-15,0 0-6 16,0 0-1-16,-2 0-1 16,-14 8 1-16,-4 12 0 15,-4 4 0-15,-3 8-1 16,3-8 0-16,-1 2 0 15,5 1 0-15,4-5 0 16,3 0 0-16,2 0-2 16,2 0 2-16,0 0 0 15,2 2 0-15,3-6 0 0,1 4 0 16,3 0 0-16,0 0-1 16,0 2 1-16,14-8-1 15,8 2 0-15,5-4 0 16,2 0-2-16,6-6-3 15,-1-4 3-15,-3-4-3 16,-2 0 3-16,-7 0-4 16,-3-4 6-16,-6-18 1 15,-7 4 0-15,-1-4 1 16,-2 4-1-16,-3-4 0 16,0 8 1-16,0 0 0 15,0 2 3-15,-8 8 6 16,-7 0-3-16,-8 4-7 15,-3 0-1-15,-6 0 0 16,1 4 1-16,2 8-2 0,4 2-12 16,8 0-2-16,3 4-9 15,6 2-53-15,5-6-236 16</inkml:trace>
  <inkml:trace contextRef="#ctx0" brushRef="#br0" timeOffset="38547.21">28637 14819 1328 0,'0'0'91'15,"0"0"7"-15,0 0 2 16,0 0-62-16,0 0-8 0,0 0 2 16,0 0-7-1,0 0-11-15,102-53-2 0,-71 41 0 16,9-10-6 0,3-2-2-16,9-6-2 0,-2 2-2 15,2 0 0-15,-6 8 0 16,-1 10 0-16,-7-4 0 15,-7 10-10-15,-4-4-15 16,-7 8-22-16,-7 0-21 16,-4 8-63-16,-5 4-184 15</inkml:trace>
  <inkml:trace contextRef="#ctx0" brushRef="#br0" timeOffset="38897.18">29348 14379 1514 0,'0'0'41'0,"0"0"78"16,0 0-72-16,0 0-47 15,0 0 1-15,0 0 6 16,118 25 3-16,-58-10-6 15,7 3 1-15,-1 3-3 16,-3-3-1-16,-14 0-1 16,-15 0 0-16,-15-10 1 0,-12 2-1 15,-7 0 0-15,0 4 0 16,-18 6 3-16,-11-2 3 16,-2-4-4-16,2 6-2 15,2-2 0-15,8 0 0 16,0 2-8-16,7 6-14 15,4-2-23-15,2 1-76 16,6-7-290-16</inkml:trace>
  <inkml:trace contextRef="#ctx0" brushRef="#br0" timeOffset="39772.78">30428 14253 1314 0,'0'0'51'0,"0"0"100"16,0 0-38-16,0 0-82 16,0 0-19-16,0 0 9 15,0-10 5-15,0 10-1 16,0 0-3-16,0 0-6 15,-11 10-6-15,-13 18-5 16,-10 12 5-16,-1 4-2 16,-2 5-6-16,6-4 1 15,8 0-3-15,4-3 0 16,8-8 0-16,4-8 0 16,7-10 0-16,0-4-1 15,0-10 0-15,0-2 0 0,10 0 1 16,7 0 1-16,1 0 0 15,-3 0 0-15,-1 0-1 16,-5 0 0-16,3 0 0 16,-6 0 0-16,0 4 0 15,1 2 0-15,-3 2 0 16,-2 0 0-16,1-2 0 16,0-2 0-16,-3 0 1 15,2-4-1-15,-2 0 0 16,4 2 0-16,3 2 0 15,1 0 0-15,6 4 0 16,1-4 0-16,-1-2 0 0,1 0 0 16,1-2 0-16,0 0 1 15,2 0-1-15,-3-2 1 16,3-16-1-16,-3-2 0 16,-1-6 2-16,-3-4-2 15,-5 2 1-15,-3 2 0 16,-3 0-1-16,0 12 1 15,0-3-1-15,-3 12 4 16,-12-1-1-16,-7 6-3 16,-1 0 0-16,-3 0-1 15,4 0 1-15,4 0 0 16,0 0 0-16,2 0 0 16,3 10 0-16,-3-2-1 15,-1 6 0-15,-1 0-3 0,-1 2-5 16,9 4-10-16,10 0-26 15,0-6-128 1,20-8-1023-16</inkml:trace>
  <inkml:trace contextRef="#ctx0" brushRef="#br0" timeOffset="40062.37">30829 14526 1326 0,'0'0'302'0,"0"0"-275"0,0 0 54 15,0 0-52-15,0 0-28 16,0 0 0-16,36 0 4 15,-7 0-1-15,4 0 0 16,-2 0-3-16,5 0-1 16,-5 0 0-16,-2 0-5 15,2 0-53-15,-6-2-135 16</inkml:trace>
  <inkml:trace contextRef="#ctx0" brushRef="#br0" timeOffset="40453.38">31074 14239 1318 0,'0'0'110'0,"0"0"-55"15,0 0 76-15,0 0-107 16,0 0 23-16,0 0-20 15,9 90-8-15,14-64-6 16,10-8-2-16,9 0-4 16,7 0-5-16,1-4 0 15,-4 0-2-15,-3-1 0 16,-10-5 0-16,-11 0 0 0,-8 2 0 16,-8-9 1-16,-4 4-2 15,-2 3 1-15,0 2 0 16,0 6 0-16,0 2 1 15,-10-6 0-15,-4 12 0 16,-1-8 0-16,-6 8-1 16,-4-2 1-16,-4-2-1 15,-2 2 0-15,0 0-17 16,12-4-89-16,11-10-557 16</inkml:trace>
  <inkml:trace contextRef="#ctx0" brushRef="#br0" timeOffset="40934.38">31903 14404 846 0,'0'0'786'15,"0"0"-758"-15,0 0 37 16,0 0-22-16,0 0-28 16,0 0-3-16,-2-39 4 0,2 39-6 15,13 0-8-15,7 0-1 16,12 0 0-16,3 0 0 16,3 4-1-16,-3 6 0 15,-4 6 0-15,-8-2 0 16,-5 0 0-16,-9 4 0 15,-9-1 0-15,0 1 0 16,0 0 1-16,-23-6 2 16,-6 8 2-16,-8 0 1 15,-5 4-3-15,2 0 1 16,-1-2-2-16,8 0 0 16,4-2-1-16,6-2 0 15,10-4-1-15,9 0 0 0,2 0 0 16,2 2 0-1,0 2-1-15,6-4 0 0,21 3 1 16,6-3 1 0,7 0-1-16,-1-9-12 0,-11-5-34 15,-12 0-195-15</inkml:trace>
  <inkml:trace contextRef="#ctx0" brushRef="#br0" timeOffset="41518.75">30486 14211 1094 0,'0'0'173'0,"0"0"58"0,0 0-122 15,0 0-63-15,0 0 3 16,0 0-22-16,52-40-15 16,-33 38-5-16,2 2-4 15,-4 0-3-15,-1 0 0 16,2 0-12-16,-3 12-46 15,-2 18-65-15,-3 4-326 16</inkml:trace>
  <inkml:trace contextRef="#ctx0" brushRef="#br0" timeOffset="61024.97">22957 17522 1136 0,'0'0'266'15,"0"0"-163"-15,0 0 41 16,0 0-73-16,0 0-39 16,0 0-9-16,0 0 1 15,0 0-4-15,0 0-6 16,0 0 0-16,0 0-7 15,-6 0-2-15,-7 0-2 0,-10 0 0 16,-10-9-1-16,-17 0 5 16,-10-5-3-16,-13-3-3 15,-8 7 0-15,-5 1 1 16,-7 0 0-16,-6 5 0 16,1 4 1-16,13 0-2 15,14 0 0-15,15 0 2 16,10-4-2-16,3 0 0 15,5 2-1-15,3-6 1 16,-1 4-1-16,5-6 0 16,0 6 0-16,2-4 0 15,-2 2-1-15,-2 2 1 16,-1 0-1-16,3 0-2 0,6-2 2 16,7 2 0-16,12 4-2 15,3 0 0-15,3 0-8 16,0 0-11-16,5 0-18 15,15 0-18-15,3 0-106 16,-4-4-1320-16</inkml:trace>
  <inkml:trace contextRef="#ctx0" brushRef="#br0" timeOffset="61775.2">21739 17173 1034 0,'0'0'311'0,"0"0"-248"16,0 0 56-16,0 0-21 16,0 0-67-16,0 0-9 15,6-8 10-15,-6 8 4 16,0 0-12-16,0 0 2 16,0 0-6-16,0 0-4 15,0 0 0-15,-2 0-3 16,-16 0-5-16,-8 4-4 15,-13 10-3-15,-7 4 0 0,1-6 2 16,-1 10-1-16,1-4 0 16,9 0 2-16,7-4-2 15,10 0-1-15,7-10 0 16,3 4-1-16,5-4 0 16,2 2 0-16,0-2-1 15,0 0 1-15,-1 0 0 16,0 2 1-16,1-2-1 15,0 0-1-15,2-4 1 16,0 4 0-16,0 0 0 16,0 2 0-16,0 2-1 15,0 6 1-15,14 4 1 16,5 8 0-16,10 2-1 16,5 7 0-16,4-3 1 15,2-2-1-15,4-2 0 0,1-6-1 16,2 0-4-16,-2-16-13 15,1-2-34-15,-7-4-148 16</inkml:trace>
  <inkml:trace contextRef="#ctx0" brushRef="#br0" timeOffset="65481.52">21284 17874 1301 0,'0'0'176'16,"0"0"-158"-16,0 0 77 16,0 0-7-16,0 0-64 15,0 0-7-15,-2 9 19 16,2-9-9-16,0 0-10 16,0 0-2-16,0 0-2 15,0 0-2-15,0 0-1 16,0 0-1-16,13 0-3 0,5-13-3 15,7 8-3 1,-6-8 1-16,2 8-1 16,-7 0 0-16,-4 1 0 0,-5 0 0 15,-5 4 0-15,0 0 0 16,0 0 0-16,0 0 1 16,-7 14 1-16,-9 8 3 15,-1 5-3-15,-1-1 0 16,0-2-2-16,2-4 1 15,3 0-1-15,-1 2 0 16,-3 0 0-16,1 0 1 16,1-4-1-16,-1 0 0 15,7 0 0-15,3-10-1 16,4 2-2-16,2-6-7 0,0-4-9 16,0 0-13-1,19 0-31-15,4-4-118 0</inkml:trace>
  <inkml:trace contextRef="#ctx0" brushRef="#br0" timeOffset="65921.14">21888 17834 1156 0,'0'0'240'16,"0"0"-199"-16,0 0 86 15,0 0-5-15,0 0-79 16,0 0-30-16,-31 8 7 15,4 11 8-15,0 3-10 16,1 1-5-16,-3 4-1 16,2-1-2-16,-5 2-3 15,1 2 1-15,0 2-1 0,-2-2-2 16,4 2-2 0,0 0 0-16,7-10-1 0,2 0-2 15,9-5 0-15,1-12 0 16,8-1-4-16,2 0-16 15,0-4-11-15,0 0-32 16,0 0-118-16,9 0-1122 16</inkml:trace>
  <inkml:trace contextRef="#ctx0" brushRef="#br0" timeOffset="66518.23">22211 17947 1369 0,'0'0'125'15,"0"0"-69"-15,0 0 49 16,0 0-62-16,0 0-27 16,0 0 17-16,0-2 0 15,-9 2-15-15,-11 0-12 16,-5 0 5-16,-3 10 2 16,-3 8 1-16,0 0-6 15,0 4-2-15,-2 0 0 0,8 6 3 16,-2-2-6-16,4 7 1 15,8-8-2-15,1 1 0 16,10-4-1-16,4 5-1 16,0-8 0-16,0 3 0 15,0-4 1-15,13-5-1 16,3 1-1-16,1-6 0 16,1 2-1-16,3-6 0 15,-4-4-3-15,6 0-1 16,1 0 1-16,-1 0 2 15,-4 0 0-15,-1-8-2 16,-2-6 3-16,-7 0 2 0,-5-4 0 16,-1 4 0-16,-3-7 1 15,0 7 1-15,0 9 5 16,0-8-1-16,-14 9-1 16,-8 3-3-16,-7 1-2 15,-10 0-2-15,-7 0 1 16,1 5-5-16,5 13-17 15,9 4-40-15,11 1-256 16</inkml:trace>
  <inkml:trace contextRef="#ctx0" brushRef="#br0" timeOffset="69124.5">6922 3796 1529 0,'0'0'0'0,"0"0"-47"16,0 0 47-1,0 0 95-15,0 0-66 0,0 0-23 16,0 0-6-16,9 11 0 15,-9 6-5-15,-4 9 5 16,-19 10 6-16,-4 8-2 16,-6 4-1-16,-3 2-1 15,-6-1 1-15,-3-8-2 16,6-2-1-16,5-14-5 16,14-8-44-16,15-9-38 15,5-8-43-15,25-8-677 16</inkml:trace>
  <inkml:trace contextRef="#ctx0" brushRef="#br0" timeOffset="69670.19">7479 3435 1383 0,'0'0'0'16,"0"0"0"0,0 0 3-16,0 0 25 0,0 0 9 15,0 0-23-15,-89 60-7 16,73-50-4-16,1-4-1 15,4 4 1-15,1-6-3 16,4 0-1-16,2-2-3 16,4 0 4-16,0-2-1 15,0 0 1-15,0 0-2 16,0 0-5-16,13 0-31 16,13 0 38-16,10 8-2 15,-3 0 2-15,2 10-2 16,-6 2 2-16,-3 6 0 15,-4 6 0-15,-2-4 4 16,-4 1 16-16,-2-6-9 16,-6 0 11-16,1-5-16 0,-7-2 5 15,-2-2-1-15,0 4 2 16,-13 2 10-16,-20 4 2 16,-5 2-7-16,-3-4-3 15,4-4-4-15,8-6-2 16,8-4-6-16,6-6 0 15,-5 0-2-15,-4-2 0 16,-5 0-38-16,-2-2-77 16,2-20-92-16,6-8-483 15</inkml:trace>
  <inkml:trace contextRef="#ctx0" brushRef="#br0" timeOffset="69905.7">7459 3373 1182 0,'0'0'73'16,"0"0"27"-16,0 0 22 15,0 0-40-15,0 0-45 16,0 0-18-16,31-59-14 16,-8 54-4-16,3-2-1 15,8 5 0-15,3 2 0 16,5 0 0-16,6 0-1 15,1 0 0-15,-7 6-23 16,-6 8-115-16,-16-6-402 16</inkml:trace>
  <inkml:trace contextRef="#ctx0" brushRef="#br0" timeOffset="71978.33">8183 2996 1159 0,'0'0'23'0,"0"0"53"16,0 0-11-16,0 0 12 15,0 0 0-15,0 0-38 16,-89-89-22-16,58 76 22 16,-12-2-7-16,-7-1-16 15,-11-2-15-15,-1 2 4 16,4 2-1-16,0 6-1 15,6 0-1-15,12 2 3 16,5 4 0-16,8 0-2 0,0 0 2 16,-2 0-4-16,-2-2 0 15,-4-4 1-15,-10 0 0 16,-4-2-2-16,-5 2 1 16,2 2 0-16,2 0 0 15,6 4-1-15,3 2 1 16,6 0-1-16,1 0 1 15,3 0 0-15,-2-2 2 16,0 0 2-16,-3 0 0 16,-3-2 5-16,4 2-9 15,2-4 0-15,-1 4 1 16,7 2-1-16,5-2-1 16,0 2 1-16,-2 0-1 0,-3 0 1 15,-11 0 0-15,-9-2 0 16,-8 0 0-16,-13-2 2 15,-7 0-2-15,-1 0-1 16,0 2 2-16,5-2 1 16,5 2 3-16,8 0-2 15,10 2 0-15,13 0-1 16,4 0-1-16,-1 0-2 16,1 0 0-16,-6 0 0 15,-11 2 0-15,-3 2 0 16,-4 0 1-16,-1 2 0 15,2-4 0-15,3 2-1 16,4 0 0-16,0 4 0 16,-3-4 1-16,-6 2-1 0,-5 4 0 15,-3-4 0-15,2 2 1 16,-1 4 0-16,3-6-1 16,2 2 1-16,6-4-1 15,4 2 1-15,3-2 1 16,1 2-1-16,4 0 0 15,1 0-1-15,-1 4 0 16,1 0-1-16,-6 8 1 16,-2 2 0-16,-2 2 0 15,3 0 0-15,0 4 0 16,2-6 0-16,7 2 0 16,0-1 1-16,2-2-1 0,1-1 1 15,5-3-1-15,2 1 0 16,6-2 0-16,1-2 0 15,-1 2 1-15,0 2-1 16,-2 2-1 0,-4-2 1-16,0 0 1 0,0 0 0 15,3 2-1-15,4 2 0 16,2 2-2-16,5 2 2 16,5 5-1-16,0-2 1 15,6 4 1-15,0-5-1 16,2-2 1-16,0 0 0 15,0 2-1-15,0 0-1 16,8-2 1-16,13 6 0 0,6-4 2 16,2 6-1-16,2-2 4 15,4 2-2-15,3-2 2 16,-3 2-1-16,2-1-2 16,-2 1-1-16,7-4 1 15,4 2-1-15,0-2 0 16,10 2 2-16,2-2-2 15,8-2 3-15,8-2-1 16,4-4-1-16,7-4 6 16,6 0 2-16,5-2-7 15,-5 2-1-15,-5 2-2 16,-7 2 1-16,-8-4-1 16,-9 5 1-16,-4-3-1 15,-6-4 0-15,-4 0 0 0,6-4 0 16,2-2 0-16,8-2 1 15,11-4-1-15,4-2 0 16,6 0 0-16,0 0 2 16,-8 0 0-16,-8 8-1 15,-9 2 0-15,-10 0-1 16,-12-2 0-16,-5-4 0 16,-4-2 0-16,2-2 0 15,12 0 0-15,5 0 0 16,13 0 1-16,5 0-1 15,11 0 0-15,2 0 0 0,0 0 1 16,-4 0-1-16,-7 0 0 16,-9 0 0-1,-3 0 0-15,-5 0 0 16,-4 0 1-16,-2 0 0 0,-3 0 1 16,-1 0-1-16,-2 0 0 15,5-4 0-15,2-2 0 16,7-6 0-16,0-2 0 15,-1 2 0-15,-3-2 0 16,-7 2-1-16,-9 1 0 16,-6 2 0-16,-6 0 1 15,-11 4-1-15,3-3 0 16,3 3 0-16,4 0 0 16,2-5 0-16,10-1 0 0,5-3 0 15,10-1 0-15,7-3 0 16,1-3 0-16,1 1 0 15,-9 0 0-15,-7 4 0 16,-9 0 0-16,-6 0 0 16,-5 4 1-16,0 0-1 15,0-4 2-15,1-2-2 16,-2-2 0-16,-5-2 2 16,1-3-1-16,-4-7 1 15,3-5 0-15,-1-6-1 16,-4-3 0-16,0 4-1 15,-5-2 1-15,-4 6 0 16,0 0 0-16,0 0-1 16,0 3 0-16,-8-1-1 15,-13 0 0-15,-8-8 1 0,-2 2 0 16,-5 2 1-16,1 0-1 16,6 6 1-16,0 2-1 15,2 6 0-15,0 0-1 16,-2 6 0-16,-6 3 0 15,-7 6 0-15,-10 4 0 16,-8 2-3-16,-11 5-5 16,4 0 3-16,3 0-1 15,10 0 4-15,14 4-1 16,4 12-10-16,10 8-12 16,5 2-28-16,11 8-34 15,7-6-140-15,3-4-780 16</inkml:trace>
  <inkml:trace contextRef="#ctx0" brushRef="#br0" timeOffset="72681.02">9073 3802 357 0,'0'0'603'0,"0"0"-391"16,0 0-15-16,0 0-52 0,0 0-53 15,0 0-39-15,-8 0-35 16,8 0-15-16,0 0-3 16,0 5-6-16,-4 16 6 15,-5 3 2-15,-5 6 0 16,-3-4 0-16,-12 0 1 15,-11 6 0-15,-11-4-2 16,-7 1 2-16,-5-10-3 16,7-9-28-16,8-3-46 15,7-7-157-15</inkml:trace>
  <inkml:trace contextRef="#ctx0" brushRef="#br0" timeOffset="119263.74">8181 13870 82 0,'0'0'150'0,"0"0"246"15,0 0 195-15,0 0-352 16,0 0-144-16,0 0-20 16,0 0-20-16,0 0-25 15,0 0-14-15,0 0-8 16,0 0-6-16,9 0-2 15,18 0 5-15,17 0 7 16,16 0 0-16,19 0 1 16,14 0-1-16,9 0-6 15,8 0-3-15,1-6-1 0,-4 0 0 16,-9 4-2-16,-11 2 0 16,-12 0 0-16,-12 0 0 15,-7 0 1-15,-5 0-1 16,-7 8 0-16,8-2-1 15,6 2 1-15,9-4 0 16,8 2 1-16,8-6-1 16,2 0 0-16,-4 0-1 15,-4-10 1-15,-13 2 0 16,-12 2 0-16,-12-2 0 0,-9 4 0 16,-9 0 0-1,-2 0 0-15,-6 4 0 0,1 0 0 16,1 0 0-16,5 0 0 15,4 0 0-15,6 0 0 16,3 0 1-16,-1 4-1 16,3-2 0-16,0 0 0 15,2 2 0-15,-3 0 0 16,1 0 0-16,2 2 0 16,-7-6 0-16,1 2 1 15,-9-2-1-15,-4 0 0 16,-4 0 0-16,-1 0 0 15,-2 2 0-15,5 0 0 16,0 0 0-16,5 0 0 16,10 0 0-16,3 0 0 0,6-2 0 15,-1 4 3-15,-3-2-3 16,-3 2 1-16,-7 0-1 16,-7 2 0-16,-5 0 0 15,-3-2 1-15,3-2-1 16,3 4 0-16,7-4 0 15,1 4 0-15,7 0 0 16,4 0 0-16,2 2 0 16,1-4 0-16,7 0 0 15,4 0 0-15,9-4 0 16,3 0 0-16,1 0 0 16,-1 0-1-16,-6 0 1 15,-3-5 0-15,-7-2 0 0,-2 1 0 16,-3 2 0-16,1 0 0 15,3 2 0-15,10-4 0 16,13 0 0-16,7-4 0 16,7 2-1-16,-4 0 1 15,-3 4-12-15,-7 0 8 16,-9 0-11-16,-13 2 8 16,-14 2 5-16,-15-2-6 15,-9 2-2-15,-9 0-10 16,0 0-42-16,-6 0-105 15,-21 10-547-15</inkml:trace>
  <inkml:trace contextRef="#ctx0" brushRef="#br0" timeOffset="123501.02">8215 17700 1101 0,'0'0'65'0,"0"0"-42"15,0 0 148-15,0 0-59 16,0 0-73-16,0 0-15 16,-32-10 29-16,32 10 5 15,0 0-23-15,0 0-10 16,0 0-8-16,0 0-7 15,0 0-5-15,0 0-1 16,7 0 0-16,24-8 14 16,13 0-1-16,14-2-7 0,5 2-2 15,1 8 0 1,2 0-6-16,-7 0 0 0,-5 4 0 16,-3 6-2-16,-2 2 1 15,-4-8-1-15,1-4 1 16,1 0-1-16,5 0 0 15,8 0 0-15,9 0 1 16,10-4-1-16,6 4 2 16,0 0 3-16,-2 0 0 15,-12 0-2-15,-9 4-2 16,-8 6-1-16,-12-6 0 16,-4 0 0-16,-3-4 1 15,2 0-1-15,3 0 0 16,2 0 0-16,5 0 0 0,1 0 0 15,4 0 0-15,-1 0 0 16,-2 0-1-16,-4 0 1 16,-10 0 0-16,-8 4 0 15,-9 2 0-15,-2-2 0 16,-3 0 0-16,-2 0 0 16,2-4 1-16,3 0-1 15,4 0 0-15,4 0 0 16,3 0 0-16,2 0 0 15,3 0 0-15,-6 0 0 16,1 0 0-16,1 0 0 16,1 0 0-16,0 0 0 15,0 0 0-15,-2 0 0 0,-2 0 0 16,0 0 1-16,-3 0-1 16,0 0 0-16,0 4 0 15,1-4 0-15,-2 2 0 16,0-2 1-16,1 4-1 15,1 0 0-15,-1-4 0 16,4 0 1-16,6 0 0 16,5 0-1-16,4-8 1 15,-1-10 0-15,0 4-1 16,-7-4 0-16,-4 6 0 16,-6 6 1-16,-7 2-1 15,-6 4 0-15,-1 0-1 0,0 0 1 16,0 0 0-16,-2 0 0 15,-1 0 0-15,3 0 0 16,-2 0 0-16,2 0 0 16,0 0 1-16,0 0 0 15,0 0-1-15,-1 0 1 16,1 0 0-16,-1 0 0 16,-2 0-1-16,-2 0 0 15,3 0 1-15,-1 0-1 16,2 0 0-16,-2 0 1 15,5 0-1-15,1 0 1 0,-1 0 0 16,-3 0 0 0,-1 0-1-16,-2 0 1 0,-1 0-1 15,1 0 0-15,-1 0 0 16,-2 0 0-16,-2 0 0 16,2 0 0-16,0 0-1 15,3 0-16-15,-3 0-41 16,-2 0-144-16</inkml:trace>
  <inkml:trace contextRef="#ctx0" brushRef="#br0" timeOffset="125430.95">23069 16411 1338 0,'0'0'242'15,"0"0"-198"-15,0 0-12 16,0 0 51-16,0 0-54 0,0 0-20 16,0 0 3-16,93-28-2 15,-86 28-1-15,-3 26 3 16,4 10 0-16,-4 18-3 16,0 12 0-16,1 16 2 15,-1 20-4-15,0 15 1 16,2 7-3-16,-2 10 1 15,2-5-1-15,1-3-1 16,5-6 0-16,0 1 1 16,7-1 0-16,0 6-1 15,6-1-2-15,8-9-1 16,9-1 0-16,5-25-1 0,3-14 0 16,-10-18 0-1,-9-18 0-15,-12-11-1 0,-7-14 1 16,-8-7-1-16,-2-6-2 15,1-2-3-15,-3 0-4 16,0 0-4-16,2 0-14 16,0-3-28-16,-2-16-162 15</inkml:trace>
  <inkml:trace contextRef="#ctx0" brushRef="#br0" timeOffset="-171564.58">3966 4123 127 0,'0'0'112'0,"0"0"-75"16,0 0 151-16,0 0-90 0,0 0-78 15,0 0 19 1,0 0 39-16,0 0-60 0,-7 4-18 16,4 1-162-16,3 2-199 15</inkml:trace>
  <inkml:trace contextRef="#ctx0" brushRef="#br0" timeOffset="-171217.7">3966 4123 120 0</inkml:trace>
  <inkml:trace contextRef="#ctx0" brushRef="#br0" timeOffset="-170540.9">3966 4123 120 0,'-108'110'119'0,"108"-110"-52"0,0 0 27 0,0 0 54 0,0 0 27 0,0 0 7 16,0 0-102-16,0 0-40 15,0 0-13-15,0 0 3 16,0 0-22-16,0 0-8 15,5 0 0-15,8 0 62 16,5-2 12-16,4 0-39 0,5 2-9 16,0-2-20-1,4 0-1-15,3 0 1 0,1-4-1 16,3 2 9-16,-5 2 8 16,-8 2-14-16,-9 0-8 15,-8 0-3-15,-8 0-16 16,0 8-140-16,0 4 21 15,-15 0 134-15,-7-4 4 16,-7-2 0-16,4-4 0 16,-2-2 0-16,0 0 13 15,-2 0 80-15,3 0-60 16,0 0 11-16,1-2 4 16,0-4 12-16,5 2-33 15,2 2 8-15,0 0 9 16,7 2-13-16,3-4-4 15,4 4-15-15,0 0-5 16,4 0 3-16,0 0-8 0,0 0 1 16,0 0-2-16,0 0-1 15,0 0-1-15,0 0 1 16,21 0 11-16,10-2 2 16,7-2 2-16,7 2-12 15,-3 0-2-15,1 2 1 16,-6 0-1-16,-3 0-1 15,-8 0 0-15,-8 0 0 16,-7 0 0-16,-4 0 0 16,-7 0 0-16,0 0 2 15,0 0 2-15,0 0-3 16,-18 0 8-16,-13 0-9 0,-11 0-2 16,-4 0-1-16,0 0 3 15,6 2 2-15,9 2-2 16,9-2 2-16,11-2 1 15,6 0-2-15,5 0 0 16,0 0-1-16,0 0-10 16,0 0 4-16,0 6 2 15,13 0 3-15,12 8 1 16,4 6-60-16,5 2-166 16</inkml:trace>
  <inkml:trace contextRef="#ctx0" brushRef="#br0" timeOffset="-163312.32">2883 4630 1233 0,'0'0'22'0,"0"0"-4"0,0 0 54 15,0 0 32-15,0 0-48 16,0 0-32-16,0 0-5 15,0-92 35-15,-2 92-6 16,-14 0-24-16,-15 16-16 16,-19 22-7-16,-12 6 12 15,-5 4-3-15,5 0-3 16,-1 0-1-16,3 3 3 16,2-4-2-16,-2 2-4 15,7-5 2-15,6-6-4 16,5-2 1-16,4-4-2 15,0 2 0-15,-2-4 0 0,-2 2 0 16,3 1-3 0,6-5-12-16,14-1-39 0,7 1-49 15,7-11-224-15</inkml:trace>
  <inkml:trace contextRef="#ctx0" brushRef="#br0" timeOffset="-162684.92">2112 5853 1199 0,'0'0'74'16,"0"0"30"-16,0 0 67 15,0 0-80-15,0 0-56 16,0 0-9-16,26-22-3 0,-12 2-1 16,6-10-5-1,2-4-4-15,3-4-3 0,1-4-5 16,3-2-1-16,-2 3-3 16,0 5 1-16,-3 6-1 15,-8 6-1-15,-5 10 1 16,-5 8-1-16,-3 4 1 15,-3 2 0-15,0 0 2 16,0 0-1-16,0 0 0 16,0 0-2-16,0 0 0 15,0 0-3-15,0 18 0 16,-5 10 3-16,-6 8 0 0,-4 4 1 16,1 3-1-1,4-1 1-15,-4 2-1 0,3 4 0 16,4-2 0-16,-2 2 0 15,4-10 0-15,3-4 1 16,-2-8-2-16,4-3 1 16,-2-4-1-16,2-1-39 15,-2-7-107-15</inkml:trace>
  <inkml:trace contextRef="#ctx0" brushRef="#br0" timeOffset="-147754.72">17858 14949 520 0,'0'0'601'0,"0"0"-509"16,0 0-1-16,0 0 32 16,93-138-65-16,-68 107-23 15,2 5 37-15,-4-2-15 0,0 6-7 16,-5 4-8-1,-9 4-6-15,-3 0-8 0,-3 0-8 16,-3 2-7-16,0 0-2 16,0 6 1-16,0 2-5 15,0 0 0-15,0 4 0 16,-5 0-4-16,-20 26-2 16,-12 26 0-16,-9 22 0 15,-8 15 1-15,0 5 1 16,-2 2 1-16,-6 8 2 15,-11 0-1-15,-6 7-2 16,0-9 0-16,0-3-1 16,8-19 0-16,13-8-1 15,9-14 1-15,11-8-1 16,11-10 0-16,8-6-1 0,3-10 0 16,5-3 0-1,-1-7 0-15,6-6 0 0,1-3 0 16,1 0-1-16,2-5 0 15,0 0-1-15,2 0 1 16,0 0-1-16,0 0-2 16,0 0 0-16,0 0-2 15,0 0-4-15,0 0 2 16,0 0 1-16,0 0-2 16,0 0-4-16,0 0-10 0,4 0-40 15,9-9-177 1</inkml:trace>
  <inkml:trace contextRef="#ctx0" brushRef="#br0" timeOffset="-139164.57">18439 14257 1430 0,'0'0'70'16,"0"0"54"-16,0 0-47 15,0 0-37-15,0 0-18 16,0 0 6-16,0 0 0 16,0 0-4-16,-12-22-8 15,10 18-4-15,-2-2-3 16,2 2-2-16,0 0-3 16,2 0 0-16,-2 0-3 0,2-2 1 15,0 2-2 1,0 0 0-16,0 2 0 0,15-6-1 15,12 2 1 1,4 4 0-16,2 2 0 0,-4 0 0 16,-4 0 0-16,-9 0-1 15,-10 2 0-15,-4 14 0 16,-2 6 0-16,0 0 1 16,-8 0 0-16,-10 0 0 15,-9 6 0-15,0-2 1 16,-6-4-1-16,-5 2 0 15,5 2 0-15,-1-3 0 16,5-5 0-16,11-4 0 16,5-2 0-16,9-12 0 15,4 0 0-15,0 0 0 0,0 0-1 16,0 1 1 0,2-1-1-16,9 5 1 0,3-3 0 15,-4 4 0-15,1-1 0 16,1 0 0-16,1 1 0 15,3 0 0-15,1-2 1 16,4-4-1-16,3 0-2 16,3 0-4-16,4 0-5 15,1 0-3-15,1 0-5 16,0 0-12-16,-2 0-60 16,-13 0-228-16</inkml:trace>
  <inkml:trace contextRef="#ctx0" brushRef="#br0" timeOffset="-138649.62">19045 13958 1323 0,'0'0'154'0,"0"0"-73"15,0 0 31-15,0 0-74 16,0 0-20-16,0 0 6 16,2 24 10-16,-2 9 0 15,-17 4-12-15,-6 6-7 16,-6 5-4-16,-9 10-2 16,-6 2-1-16,-7 4-1 15,-1 1-3-15,1-11-1 0,4-3-1 16,7-6-2-16,9-3 1 15,6-6-1 1,9-2 0-16,6-8-1 0,1-2 1 16,3 0-3-16,0-10-5 15,2 3-8-15,2-4-7 16,0-3-15-16,2-1-73 16,0-5-604-16</inkml:trace>
  <inkml:trace contextRef="#ctx0" brushRef="#br0" timeOffset="-134160.16">19001 14409 328 0,'0'0'287'0,"0"0"101"15,0 0-165-15,0 0-123 16,0 0-28-16,0 0 13 15,0 0-8-15,18-4-10 16,-14 3-24-16,-2-2-5 16,-2 2-4-16,0 1-10 15,0 0-5-15,0-5-3 16,0 1-5-16,5-8-4 0,5-2-3 16,11-6-2-16,10-4-2 15,4-6 2-15,3 0 0 16,-2 2 1-16,-7 6 2 15,-7 4 2-15,-8 6-2 16,-5 4 0-16,-5 4-2 16,-4-2 0-16,0 6-2 15,0-2 0-15,0 2-1 16,0 0 0-16,0 0-1 16,0 16 1-16,0 10 1 15,0 10-1-15,-6 4 1 16,-13 0 1-16,2 5-1 15,-3 0-1-15,4 0 1 0,3-5-1 16,2 0 0 0,3-8 0-16,2-2 0 0,4-6-1 15,2 0-5-15,0 0-13 16,0-8-54-16,0-8-590 16</inkml:trace>
  <inkml:trace contextRef="#ctx0" brushRef="#br0" timeOffset="-126288.16">9988 3294 747 0,'0'0'218'16,"0"0"-97"-16,0 0 89 15,0 0-67-15,0 0-102 16,0 0-36-16,-3-12 5 16,3 12 18-16,0 0-12 0,-2 0-9 15,0 0-5-15,-6 0 0 16,-6 20-2-16,-4 6 9 16,-2 6-7-1,-3 0 1-15,4 5-2 0,1-1 1 16,3 2 0-16,3-4-1 15,5 0-1-15,1-4 2 16,6-6 0-16,0-6-1 16,0-4-2-16,11-2 2 15,7 0-1-15,5-4 1 16,2-2 0-16,7-6 2 16,2 0 1-16,1 0 2 0,1-6 4 15,-1-12 3 1,1-5-5-16,-1-10-3 0,-1-1 6 15,-1-4-3-15,-2-8 0 16,0 2-4-16,-4 4-1 16,-4 4 1-16,-9 8 0 15,-10 3 7-15,-4 3 8 16,0 2-15-16,-14 2 0 16,-13 2 1-16,-8 4-5 15,-5 8 0-15,-5 2-1 16,3 2-2-16,0 0 2 15,1 0-1-15,3 14 1 16,1 6-8-16,-3 3-6 16,-3 3-1-16,-3 2-17 0,-1 0-4 15,2-5-16-15,10 2-20 16,15-5-19-16,13-8-193 16</inkml:trace>
  <inkml:trace contextRef="#ctx0" brushRef="#br0" timeOffset="-125430.04">10376 2980 1321 0,'0'0'14'0,"0"0"-14"0,0 0 20 15,0 0 102 1,-134-24-79-16,114 24-41 0,0 0-2 16,-2 0 4-16,-1 0 3 15,-6 0 10-15,-6 0-17 16,-10 6 8-16,-6 7-6 15,-5 6 8-15,-2 1-4 16,-2 2-1-16,2 4-3 16,0-2 3-16,4 2 5 15,8 6 0-15,4 0-2 16,3 4-2-16,4 4 2 16,-1 2-3-16,5 5 0 15,4-3 1-15,3-2-2 0,0-2 0 16,4 0 0-16,1-4 1 15,4-4-2-15,1 2 3 16,-1-2-4-16,3-2 3 16,-1-3-4-16,5 2 1 15,1 0 2-15,-2 3 3 16,4-4-3-16,1 4-2 16,2-4 1-16,2 0-3 15,0-2 3-15,0 0-3 16,0 4 0-16,23-4 1 15,6 0 0-15,8 0 2 16,12-6 0-16,2-5 4 16,3-8 1-16,-3-3-3 15,-4-4-1-15,0 0-2 16,-1 0 0-16,2 0-1 0,4 0 0 16,2 0 0-16,6 0-1 15,3 0 0-15,1 0 0 16,-4 0 1-16,-6 0-1 15,-8 0 0-15,-7 0 0 16,-4 0 0-16,-8 0-2 16,-1 0-10-16,1 0-17 15,0 0-31-15,-2 0-143 16,-5-4-952-16</inkml:trace>
  <inkml:trace contextRef="#ctx0" brushRef="#br0" timeOffset="-124866.03">11022 3830 1674 0,'0'0'1'15,"0"0"1"-15,0 0-2 16,0 0 18-16,0 0-17 16,0 0 0-16,98 64-1 15,-98-24 1-15,0-2-2 16,0 0 0-16,-25-2 1 16,-15 5 0-16,-20 0-3 15,-21 8-7-15,-14-7-102 16,-1-10-398-16</inkml:trace>
  <inkml:trace contextRef="#ctx0" brushRef="#br0" timeOffset="-113088.75">17635 16924 1048 0,'0'0'148'16,"0"0"-16"-16,0 0 50 16,0 0-82-16,0 0-48 0,0 0-12 15,0 0 2 1,0 0-8-16,65-46-7 0,-63 46-6 16,-2-4-7-16,0 4-3 15,0 0-5-15,0 0-3 16,0 0 0-16,0 0 2 15,0 0 1-15,0 0-3 16,-10 18-1-16,-16 14 0 16,-10 8 1-16,-11 8 0 15,-6 6 1-15,-5 9 1 16,-7-1 1-16,-2 6-3 16,1 2 0-16,1-6 0 15,5 6-1-15,6-11 0 16,3-5-1-16,9-6 1 15,6-8-2-15,7-12 0 0,5-6 0 16,4 4 0-16,0-12 0 16,2 0 0-16,0 6 0 15,2-6 0-15,1 4 0 16,-3-8 0-16,7 2 0 16,1-6 0-16,8-6-2 15,2 0-3-15,0 0-2 16,0 0-8-16,0 0-14 15,0 0-29-15,10 0-134 16</inkml:trace>
  <inkml:trace contextRef="#ctx0" brushRef="#br0" timeOffset="-108556.89">18365 17714 1008 0,'0'0'318'0,"0"0"-221"15,0 0 3-15,0 0-6 16,0 0-57-16,0 0-20 15,0 0-1-15,-15 0-2 16,15 0 0-16,0 0-1 16,0 0-1-16,0 0 6 0,0 0-1 15,0 0 0 1,0 0-5-16,0 0-2 0,0 0-4 16,0 0-5-16,0 0 1 15,0 0-2-15,11 0 0 16,1 0 0-16,1-4 0 15,-1 4 0-15,2 0 0 16,1 0 0-16,-3 4 0 16,1 12-1-16,-4-2 1 15,-2 10 0-15,-2-2 3 16,-5 0 0-16,0 4-2 16,-7 1 2-16,-18-4-1 15,-1 0-1-15,-6 3 2 16,3-8-1-16,0 0 1 15,9-4-1-15,1-6 1 0,5 2 1 16,5-6-3-16,2 0-1 16,5 0 0-16,2-4 0 15,0 4 1-15,0-4-2 16,0 0 1-16,0 0 0 16,0 2-1-16,0 2 1 15,7 4-1-15,8 0 2 16,5-6-1-16,7 2 0 15,4-4 0-15,3 0-2 16,-1 0-1-16,0 0-9 16,-1 0-12-16,1-4-27 15,-6 2-73-15,2-6-262 0</inkml:trace>
  <inkml:trace contextRef="#ctx0" brushRef="#br0" timeOffset="-108039.75">19001 17624 1340 0,'0'0'125'15,"0"0"-96"-15,0 0 98 16,0 0-74-16,0 0-36 15,0 0-3-15,0-4 14 16,0 4-1-16,0 0-1 16,0 0-3-16,0 14-14 0,-13 20-1 15,-10 6 2-15,-2 6-4 16,-6 2-2-16,2-2 1 16,-2 3-3-16,0-5 2 15,2-4 0-15,0-4-3 16,2 0-1-16,2 0 1 15,4-2 0-15,2-6-1 16,4-10 0-16,6 0 0 16,6-10-1-16,-1 1 1 15,4-8-8-15,0-1-15 16,0 0-33-16,0 0-70 16,2-3-426-16</inkml:trace>
  <inkml:trace contextRef="#ctx0" brushRef="#br0" timeOffset="-105950.13">19803 15356 284 0,'0'0'243'16,"0"0"180"-16,0 0-264 16,0 0-72-16,0 0-60 0,0 0-21 15,8-30 0-15,-8 28-3 16,0 2 12-16,0 0 46 16,0 0 69-16,0-4-3 15,0 4-45-15,0-8-32 16,0 2-21-16,0-2-7 15,0 2-3-15,0-2-6 16,0 4 0-16,-4 0-1 16,-19-4-7-16,-12 3-3 15,-11 4-1-15,-15 1 4 16,-7 0 4-16,-9 0 1 16,0 0-2-16,0 0 1 15,4 0-2-15,7 0-2 16,10 4-1-16,11-2-1 0,9 2-1 15,3 0-1 1,4-4-1-16,0 4 1 0,0 0-1 16,0 4 0-16,-2-2 0 15,-3 0 0-15,5 2 0 16,2-4 0-16,8 0 0 16,5-4 0-16,10 0 0 15,2 0-1-15,2 0 0 16,0 0-3-16,0 0-1 15,0 0-5-15,0 0-1 16,0 0-5-16,0 0-28 16,0 0-51-16,0 0-119 15</inkml:trace>
  <inkml:trace contextRef="#ctx0" brushRef="#br0" timeOffset="-105476.96">19019 15007 741 0,'0'0'110'16,"0"0"258"-16,0 0-79 15,0 0-213-15,0 0-43 0,-132-10 17 16,83 26 6-16,-2-2-18 16,-1 2-14-16,4-2-5 15,2-4-1-15,7 2-7 16,3 0-4-16,3 2-1 16,-3 0-3-16,0 4-1 15,2 4 0-15,3-4-1 16,10 5-1-16,3-5 1 15,7-4-1-15,6-1 0 16,2 4-1-16,3-3 1 16,0-2-1-16,8 4 1 15,13 0 0-15,14-4 0 0,9-2 0 16,7-8 0 0,12 0 0-16,3-2-3 0,10 0 0 15,2 0-4-15,4 0-3 16,3 0-7-16,0 10-18 15,-5-4-71-15,-9 0-743 16</inkml:trace>
  <inkml:trace contextRef="#ctx0" brushRef="#br0" timeOffset="-104508.39">20246 15601 1117 0,'0'0'164'0,"0"0"-97"16,0 0 121-16,0 0-96 16,0 0-62-16,0 0 4 15,7-8-2-15,-17 8-17 16,-13 12-3-16,-14 10 6 16,-5 6 6-16,-5-2-6 15,-6 2-2-15,-9 4-4 16,-8 6-2-16,-3 2-2 15,-10 6-4-15,-3 7 2 16,-7 6-2-16,-4 8 1 16,3-5-1-16,3 4-2 15,11-8 0-15,14-4 0 0,5-4-1 16,12-5 0-16,3-5 1 16,-2-4-2-16,-1-4 0 15,-2-2 1-15,-4-8-1 16,-8 0 1-16,5 0-1 15,4-4-1-15,10 0 1 16,7-10 0-16,5 6 0 16,3 0 0-16,3 0 0 15,1 3-2-15,-4 1-1 16,0 1-1-16,-5 3 2 16,1 1 0-16,2-1 0 15,6-10 1-15,10-2 0 0,8-2-1 16,5-8-2-1,2 0-2-15,0 0-3 0,0 0 1 16,0 0-1-16,0 0 2 16,0 0 5-16,0 6 1 15,0 2 1-15,0 2 0 16,0 2 0-16,0-2-11 16,0 2-42-16,0-12-139 15</inkml:trace>
  <inkml:trace contextRef="#ctx0" brushRef="#br0" timeOffset="-104015.09">18373 16397 1396 0,'0'0'92'0,"0"0"-85"16,0 0 117-16,0 0-40 15,0 0-61-15,0 0-6 16,2-10 9-16,-2 10-1 16,0 0-10-16,-2 14-8 0,-14 14 0 15,-3 6 0 1,0 6-2-16,-6 4-1 0,-4 6 2 15,-2 8 0 1,0 0 0-16,6-3 1 0,3-7-3 16,6-4 0-16,6-12-2 15,2-4 0-15,4-8 0 16,0-10-1-16,1-2 0 16,3-6 0-16,0 2 0 15,0-4-1-15,0 0 0 16,0 0 0-16,5 0 0 15,19 0 0-15,12 0 0 16,9 0 0-16,8-14 0 16,7 0-1-16,8-2 0 15,7 2 0-15,6-4-3 16,-2 8 1-16,-8 2-7 16,-15 8-17-16,-15 0-61 0,-24 0-392 15</inkml:trace>
  <inkml:trace contextRef="#ctx0" brushRef="#br0" timeOffset="-103209.32">19185 17879 1508 0,'0'0'99'16,"0"0"-82"-16,0 0 43 15,0 0 0-15,0 0-43 16,0 0-16-16,19-67 0 16,-4 45 2-16,3 0 2 15,-3-6 0-15,1 6 0 16,-3 4 0-16,1 4-2 15,-1 2 0-15,-4 6 0 16,-5 2 0-16,-4 4 1 16,0 0 6-16,0 0 1 15,0 6-5-15,0 20 1 16,0 4 2-16,-2 2-2 0,-5 4-4 16,1 0 1-16,-1 0-1 15,0-1-2-15,-2-3 1 16,1-2-1-16,1-8-1 15,2-8 0-15,3 0-2 16,0 0-16-16,2-2-33 16,-3-6-168-16</inkml:trace>
  <inkml:trace contextRef="#ctx0" brushRef="#br0" timeOffset="-98153.19">17635 17905 1121 0,'0'0'132'16,"0"0"-130"-16,0 0-2 0,0 0 95 15,0 0-37-15,0 0-29 16,0 0 14-16,91 0-19 16,-59-4 11-16,-1-5-21 15,0 5-9-15,0 3-2 16,-5-3 0-16,-8 4-2 16,-7 0 1-16,-6 0-2 15,-5 0 0-15,0 0 17 16,0 0-2-16,0 0-1 15,-5 0 0-15,-14 0-7 16,-4 0 2-16,-8 0-5 16,-2 0 2-16,-3 0 3 0,3 0 4 15,-1 0 0 1,3 5-1-16,4-1-4 0,0 5-1 16,7-4 1-16,3 0-2 15,5-5-3-15,3 4 3 16,5-4 6-16,0 0-9 15,4 0 0-15,0 0 1 16,0 0-2-16,0 0-2 16,0 0 0-16,0 0-1 15,0 4 0-15,15 2 1 16,5-2 0-16,7 0 1 16,7-4 0-16,3 0-1 15,3 0-1-15,1 0 0 16,-10 0-2-16,-12-4-2 15,-5 2-5-15,-12 0-4 0,-2-4 9 16,0 2 5 0,0 0 0-16,-11-2-6 0,-7 2-1 15,-2 4 6-15,3 0 0 16,-6 0-12-16,-1 0-47 16,3 10-259-16</inkml:trace>
  <inkml:trace contextRef="#ctx0" brushRef="#br0" timeOffset="-96159.53">11463 3270 527 0,'0'0'41'16,"0"0"126"-16,0 0 115 16,0 0-186-16,0 0-84 15,0 0-5-15,0 0 13 16,33-34 63-16,-33 32 3 16,0 2-1-16,0 0-23 0,0 0-13 15,0 0-7-15,0 0-25 16,0 0-17-16,0 0-6 15,0 12 6-15,0 8 2 16,-6 2-2-16,-1 0 0 16,-2 2 0-16,0 2 2 15,2-4-1-15,-1-1-1 16,-2-3 0-16,2-2 0 16,3 4 0-16,1-4 0 15,2 0 0-15,2-4-3 16,0-4 1-16,0 4-3 15,0-6 4-15,11 2-2 16,2 0 1-16,3-4 1 16,4 0-4-16,-1-2 1 0,8-2-6 15,2 0 2-15,2 0 2 16,5 0 0-16,-9-4-6 16,0-4 2-16,-5 0-15 15,-5 0 11-15,-5 4 3 16,-3-4 8-16,-5 6 3 15,-2-2 3-15,0 4 18 16,1-2 3-16,-3 2-3 16,0 0-8-16,0 0-13 15,0 0 0-15,0 0-1 16,5 12 1-16,-5 4 2 0,0 4-2 16,0 2 4-1,0 0 1-15,0-2-2 0,0-2-2 16,-8-2 0-16,2-4 1 15,0-4-2-15,-1 5 1 16,-5-2-2-16,2 3-2 16,-6 4-12-16,2 3-25 15,4-3-22-15,2 0-83 16,6 0-148-16,2-4-350 16</inkml:trace>
  <inkml:trace contextRef="#ctx0" brushRef="#br0" timeOffset="-95854.52">12007 3784 1379 0,'0'0'0'15,"0"0"-10"-15,0 0 10 16,0 0 23-16,0 0 12 16,15 118-11-16,-35-76 2 15,-6 0 2-15,1-5-2 0,0-5-11 16,-2 0-11 0,1-5 0-16,-8 4-4 0,-1-3-1 15,1-2-29-15,5-6-131 16,4-10-880-16</inkml:trace>
  <inkml:trace contextRef="#ctx0" brushRef="#br0" timeOffset="-88937.73">20779 16856 276 0,'0'0'81'0,"0"0"82"16,0 0 58-16,0 0-57 0,0 0-144 15,0 0 0-15,0 0 5 16,0 0 13-1,-92 68-12-15,86-64-12 16,-2-4-14-16,2 4-18 0,2 0-52 16,2 0-55-16,-1-4-63 15,3 0-227-15</inkml:trace>
  <inkml:trace contextRef="#ctx0" brushRef="#br0" timeOffset="-88510.29">20943 16772 306 0,'0'0'393'0,"0"0"-363"16,0 0 244-16,0 0-7 15,0 0-211-15,0 0-37 16,-42 22 24-16,13 0 3 16,-4 4-12-16,-8 6 0 15,-7 14 0-15,-15 16 5 16,-11 18 2-16,-1 5-9 16,-8 5-6-16,10-6-12 15,9-12-6-15,10-6-4 0,14-13 2 16,7-11 1-16,6-8-3 15,6-6-3-15,3-10 0 16,5-2-1-16,5-6 0 16,1-6 0-16,2 0 0 15,3-4-4-15,2 0-7 16,0 0-7-16,0 0-16 16,0 0-38-16,0 0-52 15,7 0-94-15,8-12-419 16</inkml:trace>
  <inkml:trace contextRef="#ctx0" brushRef="#br0" timeOffset="-79630.43">22376 17594 1148 0,'0'0'139'15,"0"0"-122"-15,0 0 159 16,0 0-72-16,0 0-68 16,0 0-14-16,0 0 10 15,-9 0-5-15,4 0-7 16,1 0-5-16,-4 0-9 15,-4 0 2-15,-5 0 3 16,-8-2-8-16,-11-2 0 0,-9 4 1 16,-5 0-1-1,-4 0 3-15,2 0 5 16,4 0 0-16,5 0 0 16,7 0-3-16,3 0-2 0,-2 0-5 15,-3 0 0-15,-5 0 0 16,-5 0-2-16,-4 0 1 15,-2 4 0-15,6-2 0 16,1 6 0-16,11-4 0 16,11-4 1-16,10 0-1 15,11 0 0-15,4 0 0 16,0 0 0-16,0 0-3 16,0 0-5-16,0 0-4 15,0-12-13-15,0 2-64 16,-20-2-422-16</inkml:trace>
  <inkml:trace contextRef="#ctx0" brushRef="#br0" timeOffset="-79019.36">21772 17129 890 0,'0'0'276'0,"0"0"-28"16,0 0-104-16,0 0-71 15,0 0-48-15,0 0 0 16,-29 0 4-16,11 0-5 16,-4 4-4-16,-9 14-2 15,-7 0-1-15,-4 0-3 16,-8 4-2-16,4 0-3 16,-4 6-1-16,6-6-1 15,2 0-3-15,8-4 1 16,6-6-2-16,3 6 0 0,3-4-2 15,-3 0-1-15,0 4 0 16,-4 8 0-16,1-4 1 16,-1 5-1-16,2-5 0 15,9-8 0-15,10 0 0 16,3-6 0-16,5 2-1 16,0-2-2-16,25 6 1 15,10 4 2-15,12-6-1 16,4 2 2-16,5 0-1 15,2 0 0-15,-3 4 0 16,-5 4 0-16,-1-4 0 16,-7 0 0-16,-2 2 0 15,-5-6 0-15,-4-4 0 0,-6 2 1 16,0-10-2-16,2-2-9 16,2 0-38-16,-2-6-129 15</inkml:trace>
  <inkml:trace contextRef="#ctx0" brushRef="#br0" timeOffset="-78528.73">21870 17161 1434 0,'0'0'114'15,"0"0"-106"-15,0 0 79 16,0 0-30-16,0 0-41 16,0 0-12-16,-142 34 6 0,99-10 6 15,-1 2 0-15,-3 0 2 16,3 2-4-16,5-6-2 16,4 4-3-16,8 0-5 15,7-8-2-15,4 0-1 16,1 0 0-16,1 0-1 15,-1-4 0-15,-3 0 1 16,1 3-1-16,-2 1 1 16,9-9-1-16,3 0 0 15,7-5-2-15,0 2-37 16,24-2-67-16,9-4-251 16</inkml:trace>
  <inkml:trace contextRef="#ctx0" brushRef="#br0" timeOffset="-78144.39">21496 17490 1583 0,'0'0'62'0,"0"0"-58"16,0 0 41-16,0 0-11 15,0 0-29-15,0 0-2 16,118-4 2-16,-78 4-2 16,0 0 2-16,-2 0 3 15,4 13 2-15,3 1-4 0,10 3 0 16,12-3 4 0,16 0 1-16,19-6-6 0,12-8-3 15,4 0 1-15,-4 0-3 16,-14 0 0-16,-13 0 0 15,-20-4 0-15,-16 0 0 16,-17 0 0-16,-17 2 0 16,-7-2-1-16,-10 4-1 15,0 0-3-15,0 0-7 16,0 0-12-16,0 0-21 16,-3 0-41-16,-15 0-155 15</inkml:trace>
  <inkml:trace contextRef="#ctx0" brushRef="#br0" timeOffset="-58493.42">19923 14472 1392 0,'0'0'105'0,"0"0"-79"15,0 0 61-15,0 0-23 16,0 0-36-16,0 0-18 16,0 0 6-16,40-18 2 15,-38 18 7-15,-2 0 3 16,0 0-2-16,0 0-3 16,0 0-8-16,0 0-5 15,0 0-7-15,0 8-1 16,2 20-1-16,12 6 4 15,5 12-1-15,8 6 0 16,4 12 0-16,3 8 3 0,4 9-1 16,-2 3-2-1,-3-4-2-15,-4 8 1 0,-2-2 0 16,2 0-2-16,5 3 0 16,5 1-1-16,13 2 1 15,-1-3-1-15,-2-3-1 16,-9-6 1-16,-7-12 0 15,-8-7 0-15,-7-11 0 16,-5-5 0-16,-4-6 0 16,-2-7 0-16,2 0 0 15,-1-2 0-15,6-4 0 16,3 2 0-16,8-2 0 16,6-2 0-16,5-4 0 0,-1-2-1 15,-3-4 1 1,-6-10 0-16,-10 1-1 0,-7-5 0 15,-5 0 1-15,-4 0 0 16,3 0 0-16,-3 0 0 16,2 0 0-16,0 0 0 15,-2 0-2-15,2 0-1 16,1 0-4-16,-3 0 0 16,0 0-5-16,0 0-12 15,5 0-21-15,1 5-81 16,0-5-490-16</inkml:trace>
  <inkml:trace contextRef="#ctx0" brushRef="#br0" timeOffset="-51203.96">5445 2693 313 0,'0'0'416'15,"0"0"-215"-15,0 0-10 16,-76 160-93-16,47-108-11 16,-9-1-7-16,-2-1-19 15,1-2-14-15,-4 6-30 16,-4 4 5-16,-4 10-2 15,-3 8 3-15,-2 6-4 16,3 7-6-16,6-3-7 0,7-5-2 16,5-8-1-1,4-6 0-15,2-7 0 16,4-6-1-16,4-4 2 0,4-6 3 16,8-12-2-16,2-8 1 15,7-10-3-15,0-10-2 16,0-1 0-16,0-3 1 15,0 0 2-15,0 0-1 16,0 0 0-16,0 0 0 16,0 0 0-16,0 0-2 15,0 0 0-15,0 0-2 16,0 0 1-16,0 0 0 16,0 0 1-16,0 0 0 15,0 0-1-15,0 0 2 16,0 0-1-16,0 0-1 0,0 0-1 15,0 5-1-15,0 5-3 16,0 8 4-16,0 4-21 16,0-4-187-16</inkml:trace>
  <inkml:trace contextRef="#ctx0" brushRef="#br0" timeOffset="-50050.28">2121 6417 1293 0,'0'0'0'0,"0"0"0"0,0 0 0 16,0 0 30-16,0 0 14 16,0 0 1-16,0 0-29 15,-40 0-7-15,40 0 15 16,0 0 17-16,0 0-3 16,0-7 0-16,6-7-23 15,10-1-14-15,6-2-1 16,3 5 0-16,2 2 0 15,-4 9 1-15,0 1-1 0,2 0 0 16,-5 0-1 0,-3 4 0-16,-1 10 0 0,-7 1-5 15,0 6 2 1,-9 2 4-16,0 8 20 0,0 5 5 16,-11 8-9-16,-16-2-1 15,-2 0-7-15,2-4 5 16,2-10-4-16,6-4-2 15,3-7 0-15,5-6 2 16,2-3 3-16,0-2-5 16,2 2-1-16,3-4-3 15,0 3 0-15,-1-1-2 16,3-2-1-16,2 0-1 16,0-3 0-16,0 2 1 15,0-1 0-15,0-1-1 0,0 6 1 16,20-2 2-16,9 1 2 15,6 5 5-15,6-5-4 16,3 6-4 0,3-4 0-16,4 4-1 0,3-4 0 15,-3 2-21-15,-7-4-45 16,-12-6-293-16</inkml:trace>
  <inkml:trace contextRef="#ctx0" brushRef="#br0" timeOffset="-37058.52">9721 17848 1206 0,'0'0'75'0,"0"0"-18"15,0 0 70-15,0 0-9 16,0 0-44-16,0 0-51 16,0 0-18-16,-72-21-4 15,72 18 3-15,0 3 2 16,18 0-5-16,20 0 1 15,13 0-1-15,16-4-1 16,12 0 0-16,7-4-14 16,17-6-33-16,5 4-76 15,11-6-158-15,-3-2-887 0</inkml:trace>
  <inkml:trace contextRef="#ctx0" brushRef="#br0" timeOffset="-35501.27">26152 14779 1144 0,'0'0'103'0,"0"0"-80"0,0 0 86 16,0 0 38-16,0 0-60 15,0 0-44-15,0 0 4 16,0-59-7-16,0 57-7 16,0 2-7-16,0 0-6 15,0 0-7-15,0 0-1 16,0 0-3-16,0 0 0 16,0 2-3-16,-2 30-1 15,-2 9 3-15,0 18 4 16,1 8-4-16,3 7-2 15,0 8-1-15,9 8-1 16,20 13 1-16,11 11-1 16,7-2-1-16,4-5 0 15,2 1-2-15,1-2-1 0,-4-16 0 16,-8-5 1-16,-9-13-1 16,-10-14 1-16,-8-14-1 15,-6-8 0-15,-2-6 0 16,-3-12 0-16,2-8 0 15,-3-2 1-15,-1-4-1 16,2-4-1-16,-2 0 1 16,4 0-2-16,-2 0 0 15,-2 0-3-15,0 0-2 16,0 0 0-16,-2 0-2 16,0 0-4-16,0 0-8 0,0-16-20 15,0-4-68 1,-6 0-269-16</inkml:trace>
  <inkml:trace contextRef="#ctx0" brushRef="#br0" timeOffset="-33978.56">2595 5641 232 0,'0'0'161'0,"0"0"80"16,0 0 45-16,0 0-120 16,0 0-96-16,0 0-30 15,0 0 31-15,-7-91 2 16,7 87-17-16,0 4-5 15,0 0-21-15,-15 0-25 16,-12 14-4-16,-4 17-1 16,-4 5 2-16,-2 0-1 15,6 0 2-15,-4 2-1 16,-7 2 4-16,-8 2-2 16,-8 2-1-16,-8 6-3 15,-3-4 0-15,6-2 0 0,10-4-3 16,15-4-9-16,15-1-28 15,23-11-119-15,0-10-291 16</inkml:trace>
  <inkml:trace contextRef="#ctx0" brushRef="#br0" timeOffset="-33551.16">2854 6212 1298 0,'0'0'0'0,"0"0"0"16,0 0 6-16,-139 38 30 16,95-20 16-16,-3 5 3 15,5 2-37-15,-5 8-3 16,3-4-4-16,-2 7 0 16,-4-1-6-16,-2 1-4 0,-6 8-1 15,-6 2 2-15,-3 0-1 16,7-2 2-16,6-4-3 15,14-3 0-15,13-8 0 16,12-3-1-16,8-3-30 16,5-3-72-16,2-6-190 15</inkml:trace>
  <inkml:trace contextRef="#ctx0" brushRef="#br0" timeOffset="-28548.34">2143 7195 895 0,'0'0'153'16,"0"0"-69"-16,0 0 59 16,0 0-6-16,0 0-41 15,0 0-50-15,-5 0-20 16,5 0-11-16,0 0-3 16,0-2-2-16,0-5 3 15,0 3-3-15,0-1-7 0,0-1-2 16,0-11-1-16,18-1 0 15,3-1-1-15,2 2 1 16,0 9 0-16,-3 0 0 16,-2 8-2-16,4 0 1 15,-1 0 0-15,-4 0-1 16,-3 16 1-16,-4 4 0 16,-7 5 0-16,-3 1 1 15,0 0-2-15,0 4 2 16,-20 1 1-16,-2 4 5 15,-5-5-1-15,2 0-1 16,6-10 1-16,5-6-2 0,7-4 3 16,3-8-5-16,4-2 0 15,0 0 0-15,0 0 1 16,0 0-2-16,0 0 0 16,0 0-1-16,4 0 0 15,17 0 1-15,0 0 1 16,8 0-1-16,2 12 0 15,3-2 0-15,4 6 1 16,-2 2-1-16,-5 2 0 16,-6 4 0-16,-8 2-1 15,-13 5 0-15,-4 1 0 16,0 6 1-16,-29 0 4 16,-6-2 2-16,-3-4 7 15,-2-10-1-15,2-8 6 0,0-2-2 16,7-10 2-16,2-2-6 15,4 0-8-15,6 0-1 16,5-10-1-16,5 0 0 16,5 4-2-16,4 2-4 15,0 0-19-15,0 4-71 16,6 0-393-16</inkml:trace>
  <inkml:trace contextRef="#ctx0" brushRef="#br0" timeOffset="-16857.69">22944 14616 1551 0,'0'0'23'16,"0"0"-13"-16,0 0 85 16,0 0-42-16,0 0-34 15,0 0-15-15,0 0 3 16,18 22 12-16,2 22 3 16,2 10-2-16,-1 4-9 15,2 9 4-15,6 7-6 0,10 8 4 16,7 8-5-16,6 8-3 15,8 1 1-15,7-1-3 16,2-2 0-16,2-7-1 16,3-3-2-16,-3-10 1 15,-2 0-1-15,-7-14 0 16,-10-4 0-16,-17-13 0 16,-8-9 0-16,-13-8-1 15,-8-12-1-15,-4-2-4 16,1-14-14-16,-3 0-20 15,0 0-67-15,0-14-503 16</inkml:trace>
  <inkml:trace contextRef="#ctx0" brushRef="#br0" timeOffset="-10540.01">7916 3074 568 0,'0'0'377'0,"0"0"-319"0,0 0-53 16,0 0 8-16,0 0 9 15,0 0 25-15,60-125-5 16,-51 120 5-16,-7 0 58 15,-2 5 7-15,0 0-81 16,0 0-31-16,0 23 0 16,-22 9 5-16,-5 16 2 15,-6 4 5-15,-6 14-2 16,-5 10 14-16,-9 22-7 16,-10 17 14-16,-4 11-13 15,-6 12-9-15,7 1 10 16,10-9-10-16,13-16-4 15,12-21-5-15,7-27-1 16,8-14 1-16,3-20 0 16,3-14 1-16,6-6-2 0,2-10 1 15,2-2-3-15,-2 0-8 16,-1 0-27-16,-1 0-206 16</inkml:trace>
  <inkml:trace contextRef="#ctx0" brushRef="#br0" timeOffset="-9071.92">2281 8163 1284 0,'0'0'20'0,"0"0"-1"15,0 0 20-15,0 0 26 16,0 0-29-16,0 0-29 16,-9 0-7-16,9 0 0 15,-2 10-2-15,-5 10 2 16,-4 12 24-16,-6 8 13 15,-6 2-17-15,3-2-11 16,2-5-8-16,2-9 0 16,6-8 0-16,3-6-1 15,4-6 0-15,3-6 0 16,0 0-1-16,0 0-5 16,5 0 6-16,19 0 0 0,7-8 4 15,8-4-2 1,1 4-1-16,2 8 0 0,3 0-1 15,-1 0 0 1,1 8 0-16,-3 10 2 0,-7 0-2 16,-6 2 0-16,-4 2-2 15,-12 2 2-15,-11 6 0 16,-2 4 0-16,-2 7 2 16,-25-4 8-16,-6 2 6 15,-3-6-1-15,-1-4 2 16,1 1-4-16,-1-6-10 15,-2-4-3-15,3-4 0 16,5-6-1-16,2-8-21 0,8-2-45 16,2 0-69-16,9-16-171 15</inkml:trace>
  <inkml:trace contextRef="#ctx0" brushRef="#br0" timeOffset="-8807.36">2319 8081 1661 0,'0'0'1'0,"0"0"-1"16,0 0-3-16,0 0 3 15,0 0 0-15,0 0-1 0,35-46 1 16,-8 34 0-16,0 4 0 15,4 1 0-15,7 6 0 16,5-3-3-16,5 2 0 16,-1 0-45-16,0-2-73 15,-4-2-139-15,-10-4-761 16</inkml:trace>
  <inkml:trace contextRef="#ctx0" brushRef="#br0" timeOffset="-8381.52">1927 7939 1369 0,'0'0'4'15,"0"0"-4"1,0 0 4-16,0 0 38 0,0 0 7 15,0 0-37-15,0-44-9 16,22 21 9-16,2 3 1 16,5 4 20-16,5 0-13 15,13-4-2-15,8-4-6 16,15-6-7-16,14-12-3 16,21-8-2-16,15-7 0 15,7-2-3-15,-2 2-79 16,-16 3-215-16</inkml:trace>
  <inkml:trace contextRef="#ctx0" brushRef="#br0" timeOffset="-2616.46">20162 17271 608 0,'0'0'84'16,"0"0"-77"-16,0 0 47 15,0 0 158-15,0 0-125 16,0 0-78-16,0 0 28 16,0 0 44-16,35-98-19 15,-31 81-5-15,-4-1-57 16,0-1-132-16</inkml:trace>
  <inkml:trace contextRef="#ctx0" brushRef="#br0" timeOffset="-2110.56">20235 16794 1121 0,'0'0'134'15,"0"0"-41"-15,0 0 82 0,0 0-52 16,0 0-69-16,0 0-31 15,22-10 0-15,-9 34 20 16,1 16-11-16,-3 12-14 16,-5 12-3-16,-3 16-4 15,-3 5-2-15,0 9-2 16,0-2 0-16,-7-2-4 16,3 4 4-16,2-5-3 15,0 1-2-15,2-6-1 16,0-8 1-16,0-8-1 0,0-5-1 15,0-5 0 1,0-10 1-16,2 0-1 0,0-6 0 16,-2-2 0-1,0-10 0-15,0-2 0 0,0-15 0 16,0-8-1-16,0-1 1 16,0-4-3-16,0 0-3 15,2 0-4-15,0 0-2 16,0 0-13-16,3-4-32 15,-3-14-114-15</inkml:trace>
  <inkml:trace contextRef="#ctx0" brushRef="#br0" timeOffset="-593.25">2894 8061 711 0,'0'0'24'0,"0"0"31"16,0 0 180-16,0 0-57 15,0 0-60-15,0 0-70 16,0 0 0-16,-145 94 12 15,78-36-18-15,-4 4 1 0,2 1-8 16,2 0-19-16,0 0-6 16,4 1-4-16,-1-4-1 15,2-2-4-15,1-5 1 16,3-5-2-16,0 0 0 16,0-4 0-16,-4 2 0 15,0 0-1-15,3 0-4 16,7-2-3-16,11-4-9 15,19-5-35-15,18-12-62 16,4-16-305-16</inkml:trace>
  <inkml:trace contextRef="#ctx0" brushRef="#br0" timeOffset="6187.99">2406 9771 910 0,'0'0'65'16,"0"0"116"-16,0 0-62 15,0 0-25-15,-9-138-2 16,9 116-24-16,0 2-22 16,0 2 5-16,0 4-24 15,0-4-7-15,-14 0 5 16,-1 0-10-16,-10 6-8 0,-6 9 2 15,-7 3-4 1,-13 17-2-16,-7 25-3 16,-4 16 2-16,1 12 1 15,11 0 0-15,9 1-3 16,17-11 0-16,15-10 0 0,9-4 0 16,0-2-1-16,16-4 1 15,13-4 0-15,8 1 0 16,10-4 0-16,4-4 2 15,9-10-2-15,5-9 0 16,-1-10 2-16,6 0-2 16,-5-22 2-16,-1-14 0 15,-6-6-2-15,-9-10 2 16,-12-6-1-16,-8-8 0 16,-10-11-1-16,-9 5 1 0,-10 8-1 15,0 16 0-15,-23 12 1 16,-27 18-1-16,-12 16-1 15,-16 2-7-15,-4 28-2 16,-3 18-8-16,6 8-24 16,13 0-62-16,8 0-106 15,14-9-1043-15</inkml:trace>
  <inkml:trace contextRef="#ctx0" brushRef="#br0" timeOffset="9366.56">17270 14506 1748 0,'0'0'0'15,"0"0"3"-15,0 0 9 16,0 0 0-16,0 0-10 15,0 0-2-15,0 0 0 0,-32 36 4 16,52-4 7-16,4 8 2 16,3 8 3-16,2 20-7 15,-2 14-3-15,-2 17 0 16,-4 3 0-16,0 8-3 16,4 7 0-16,4-5-1 15,10 0-1-15,9-1 0 16,9-13 0-16,5-4-1 15,4-14 0-15,-6-8 1 16,-5-11-1-16,-8-11 1 16,-12-10-1-16,-8-12 0 0,-12-12 0 15,-5-6-1-15,-6-10-10 16,-4 0-5-16,0 0-3 16,0-14-14-16,0-18-63 15,0-12-410-15</inkml:trace>
  <inkml:trace contextRef="#ctx0" brushRef="#br0" timeOffset="13913.48">10338 2949 1316 0,'0'0'2'0,"0"0"40"0,0 0-29 15,0 0-11-15,0 0 31 16,0 0 15-16,0 0-24 15,-7-18-16-15,7 18 1 16,0 0 21-16,-24 31-21 16,-19 14 1-16,-15 20 27 15,-9 9-23-15,3 0-10 16,8-3-3-16,5-6 0 16,4 2-1-16,7-5 0 15,-3 2 0-15,3-2 0 16,1-6-1-16,5 1-2 15,10-10 2-15,11 4-14 16,5-5-27-16,8 0-74 0,0-12-270 16</inkml:trace>
  <inkml:trace contextRef="#ctx0" brushRef="#br0" timeOffset="14494.05">11986 3060 1056 0,'0'0'22'15,"0"0"-22"-15,0 0 0 16,0 0 4-16,0 0 86 16,-133 130 34-16,86-86-53 15,-11 9-17-15,-7 2-7 16,-6-2-11-16,0 5-9 15,-3 0-4-15,-1 2-15 16,-2 4 4-16,6-1-8 16,7-4-1-16,12-2-3 15,19-1 0-15,11-4-1 16,13-4-1-16,9 0-7 16,0-2-38-16,16-15-50 0,5-17-413 15</inkml:trace>
  <inkml:trace contextRef="#ctx0" brushRef="#br0" timeOffset="15577.61">2867 9467 634 0,'0'0'201'0,"0"0"-81"15,0 0 34-15,0 0-5 0,-4-117-28 16,4 109-6-16,0 8-32 16,0 0-26-16,-3 0-30 15,-5 0-19-15,-15 21-7 16,-10 22 3-16,-19 16-3 16,-16 13 0-16,-7 2 0 15,-6 2 1-15,-2 2-2 16,8-1 0-16,8-1 0 15,11-4 0-15,9-2 1 16,9-8-1-16,5-6 0 16,8-8-3-16,2-7-3 15,8-5-35-15,1-4-63 16,-1-4-132-16,-5-8-792 16</inkml:trace>
  <inkml:trace contextRef="#ctx0" brushRef="#br0" timeOffset="16304.16">2333 10876 753 0,'0'0'59'16,"0"0"-20"-16,0 0 188 15,0 0-89-15,0 0-84 16,0 0-8-16,2-6-7 15,-2 6 12-15,0 0 3 16,0 18-4-16,-9 8 7 16,-7 13-32-16,1 11-12 15,-3 4-4-15,-3 6-1 16,6-4-5-16,1-2 3 0,6-12-2 16,5-10-4-16,3-12 0 15,0-12-10-15,3-5 7 16,15-3 3-16,3 0 1 15,6-9-1-15,7-11 1 16,-1-10 0-16,-2 4-1 16,0 0-2-16,-2-4-3 15,3 6-1-15,-1 2-14 16,-2-2 16-16,0 4 4 16,-5 0 0-16,-1 2 0 15,-4-1 0-15,0 4-2 16,-6 3 4-16,-6 7-2 0,-5 5 0 15,-2 0-2 1,0 0-6-16,0 23 8 0,0 13 18 16,0 16 18-1,0 2-15-15,-2 6-12 0,-2 0-3 16,-4 1-2-16,2 3-1 16,-1-8 0-16,3 2 0 15,0-4-1-15,4-9-2 16,0-8 0-16,0-2 0 15,0-7-5-15,4-5 1 16,11 8-22-16,-1-8-58 16,-1-4-182-16</inkml:trace>
  <inkml:trace contextRef="#ctx0" brushRef="#br0" timeOffset="21499.85">17156 16763 1078 0,'0'0'160'16,"0"0"-45"-16,0 0 12 16,0 0-46-16,26-118-21 0,-23 118-8 15,-3 0 1 1,0 0-17-16,0 0-13 0,0 0-6 16,0 0-3-16,0 0-3 15,0 0-3-15,6 0-4 16,10 28-3-16,9 21 10 15,8 19 3-15,5 12-6 16,2 14-2-16,-3 0 0 16,6 13 1-16,-3-1-2 15,0 10-3-15,3 1 3 16,1-9-2-16,-1-6-2 16,1-8 0-16,0-1-1 0,3-13 1 15,3-4-1 1,3-4 0-16,-2-10 0 0,-7-8 1 15,-7-14-1-15,-16-13 0 16,-7-5 0-16,-7-12 0 16,-5-6-1-16,-2 0-1 15,0-4-2-15,0 0-1 16,0 0-2-16,-9 0-3 16,-5-8-5-16,-1-6-3 15,3 0-23-15,0 2-68 16,-5-7-477-16</inkml:trace>
  <inkml:trace contextRef="#ctx0" brushRef="#br0" timeOffset="24960.64">2945 11083 180 0,'0'0'96'0,"0"0"-8"0,0 0-88 16</inkml:trace>
  <inkml:trace contextRef="#ctx0" brushRef="#br0" timeOffset="46098.62">23138 6431 699 0,'0'0'48'16,"0"0"-35"-16,0 0 132 15,0 0 94-15,0 0-128 0,0 0-57 16,0 0-10-16,0 0-22 16,-51-95-1-16,51 83 81 15,0 4-44-15,0 2-7 16,0 0-10-16,-2 2-27 16,2 0 3-16,0 2-3 15,0 0-3-15,0 1-4 16,0 1-3-16,0 0-4 15,0 0 0-15,0 0-2 16,0 0 0-16,9 0-1 16,24 3 3-16,16 7 0 15,18-2 0-15,20-6 3 16,15-2 6-16,7 0 2 0,5-2-5 16,-2-12-3-16,-6 0-1 15,-4 4-1-15,-17 0 0 16,-20 6-1-16,-27 4 0 15,-23 0-1-15,-10 0 0 16,-5 0-5-16,0 0 0 16,-5 0 0-16,-34 0 6 15,-28 0 2-15,-20 0-2 16,-11 0-4-16,-3 0 3 16,3 0 1-16,2 0-1 15,3 0 0-15,8 0 2 0,16 0 2 16,11-12-2-16,12 0 1 15,13 4-1-15,8-2 1 16,13 4 0-16,6 4 1 16,6-4 1-16,0 6-4 15,0 0 0-15,0 0-2 16,0 0-4-16,18 0 3 16,17 8 2-1,12 10 1-15,15-4 0 0,16 4 1 16,14-2 0-16,10-3 3 15,12-8-2-15,6-5 2 16,9 0-4-16,-2 0 3 16,-13 0-2-16,-20-5-1 15,-36-6 0-15,-29 7-4 0,-27-2-28 16,-9 6-18-16,-51 0-77 16,-31 0-281-16,-18 0-407 15</inkml:trace>
  <inkml:trace contextRef="#ctx0" brushRef="#br0" timeOffset="48478.48">25547 6385 1474 0,'0'0'11'0,"0"0"8"16,0 0 98-16,0 0-69 15,0 0-38-15,0 0-7 16,73 0 4-16,-23 0 2 16,16 0-2-16,18 0-3 15,13 4-2-15,7-1-2 16,5 4 1-16,3-3-1 16,-3 2 0-16,-9-2-1 15,-17-3 1-15,-18-1 0 16,-28 3-4-16,-16-3-3 15,-17 0-7-15,-4 0-15 16,-8 0-15-16,-29 0 17 16,-21-13 6-16,-22 1-10 15,-9-6-2-15,-5-2 20 16,1-2 10-16,4 0 3 0,2 4 17 16,4 0 11-16,5 2 3 15,12 6 24-15,14 0-33 16,14 4-9-16,16 2-5 15,11 0-3-15,5 2 0 16,6 2 3-16,0 0-5 16,0 0-3-16,0 0 0 15,0 0-1-15,0 0-5 16,31 12-6-16,24 12-20 16,21 0-68-16,22-2-509 15</inkml:trace>
  <inkml:trace contextRef="#ctx0" brushRef="#br0" timeOffset="49425.71">27638 6140 437 0,'0'0'818'16,"0"0"-812"-16,0 0 68 16,0 0 80-16,0 0-107 15,0 0-33-15,-15 0 11 16,15 0 7-16,0 0-8 15,0 0-10-15,0 4-9 16,0 6-4-16,15 0-1 16,16 6 11-16,10 4 10 15,17 0-6-15,11 0-3 0,11 2-6 16,9-6-3 0,0 0-3-16,0-1 1 0,-2-6 0 15,-6 3-1-15,-8-1 0 16,-13-2 0-16,-8 1-2 15,-12 0 0-15,-11-2 0 16,-2 3 1-16,-10-8-1 16,-5 4 1-16,-6-6 0 15,-6 2-1-15,0-3 1 16,-8 0-2-16,-35 0-1 16,-22 0 4-16,-20-11 0 15,-11-3 0-15,-4-1 1 16,-2-3 0-16,3 3 1 0,11-1 4 15,8 0 3-15,17 2 2 16,19 4-2-16,15 0 0 16,15 6-4-16,6 2-3 15,8 0-2-15,0 0 0 16,0 2 0-16,0-2-2 16,0 2 0-16,22 0-1 15,18 0 3-15,18 2 0 16,13 12 0-16,10 2-2 15,2 2-11-15,5 2-23 16,-4 0-49-16,-10-2-104 16,-10-1-756-16</inkml:trace>
  <inkml:trace contextRef="#ctx0" brushRef="#br0" timeOffset="52897.09">8034 2348 342 0,'0'0'273'16,"0"0"-104"-16,0 0-91 15,0 0-66-15,0 0-12 16,0 0 36-16,0 0-36 15,-12-34-224-15</inkml:trace>
  <inkml:trace contextRef="#ctx0" brushRef="#br0" timeOffset="53098.75">8230 2490 925 0,'0'0'0'0,"0"0"-925"15</inkml:trace>
  <inkml:trace contextRef="#ctx0" brushRef="#br0" timeOffset="54606.34">23428 6802 1482 0,'0'0'10'0,"0"0"87"16,0 0 11-16,0 0-72 15,0 0-11-15,0 0-10 16,0 0 3-16,-2 0-5 15,2 0-2-15,0 0-5 16,15 0-4-16,12 0 0 16,8 0-2-16,8 0 0 15,3 0 0-15,0 0 0 16,-2 0-7-16,-5 0-31 0,-5 4-45 16,-7 4-122-16,-13 0-1130 15</inkml:trace>
  <inkml:trace contextRef="#ctx0" brushRef="#br0" timeOffset="54820.44">23305 7056 1098 0,'0'0'228'0,"0"0"-110"16,0 0-9-16,0 0-77 15,0 0-28-15,0 0 0 16,115 0 0-16,-78 0 0 16,3 0-4-16,4 0-1 15,-1 0-119-15</inkml:trace>
  <inkml:trace contextRef="#ctx0" brushRef="#br0" timeOffset="55444.61">24397 6613 291 0,'0'0'363'16,"0"0"-27"-16,0 0-71 15,0 0-118-15,-119 44-51 16,90-26-39-16,4 2 2 15,-2 2-20-15,-5 3-13 16,1 4-10-16,-2 6 8 16,-6 2-1-16,8 2-9 0,2-1-6 15,8-2-1-15,4-8-5 16,5 2-1-16,7-6-1 16,0 2 1-16,5 2-1 15,0-2 0-15,0 1 1 16,18-5 0-16,3-4-1 15,0-4-1-15,2-10-1 16,-1-4-1-16,5 0 3 16,2 0 0-16,2-10 0 15,-2-12 0-15,0-4 0 16,-7 1 0-16,-6 4-1 16,-7 2-1-16,-7 5 1 0,-2 4 0 15,0 0 1 1,-11 0 2-16,-18 4-2 0,-7-2-1 15,-11 4 0-15,-13 4-1 16,-7 0-6-16,3 0-5 16,6 2-6-16,14 12-11 15,15 4-48-15,13-4-203 16</inkml:trace>
  <inkml:trace contextRef="#ctx0" brushRef="#br0" timeOffset="60057.81">25413 6846 1538 0,'0'0'62'15,"0"0"-1"-15,0 0 15 16,0 0-45-16,0 0-17 16,0 0 1-16,0 0 3 15,0 6-1-15,0-6-4 16,0 0-4-16,0 0-4 16,0 2-3-16,4 2-2 15,19-2 1-15,6 2 1 16,8-3-1-16,8 4-1 15,8-5 0-15,9 0-2 16,10 0-9-16,8 0-11 0,-4-5-7 16,-11-2-48-16,-25-5-354 15</inkml:trace>
  <inkml:trace contextRef="#ctx0" brushRef="#br0" timeOffset="64757.83">28292 6711 1369 0,'0'0'91'0,"0"0"10"16,0 0 18-16,0 0-72 15,0 0-22-15,0 0 2 16,0 0-5-16,4 0-10 15,-4 0-3-15,0 0 1 16,0 0-2-16,0 0 0 16,0 0-2-16,-6 0-2 15,-15 0-4-15,-3 0-1 16,-3 0 0-16,5 0 1 0,2 9-1 16,-1 5 1-16,2 4-1 15,-8 8 0-15,-2 6 1 16,2 4 0-16,5 4-1 15,9 0 0-15,6-2 0 16,7-4 0-16,0-6 0 16,5 0 0-16,14-8 1 15,6-4-1-15,2-6 0 16,6-4 0-16,0-6-1 16,1 0 0-16,1 0 1 15,-2-16 1-15,4-14 0 16,-2-4 1-16,-6 0-1 15,-4-6 1-15,-8 0-1 16,-6-7 1-16,-6 6-1 0,-2 1 0 16,-3 8 0-16,0 0 0 15,-10 7 4-15,-7 1-4 16,-6 4-1-16,-6 4-2 16,-4 10-3-16,-11 6-7 15,-14 2-22-15,-11 36-25 16,-3 8-74-16,9 4-435 15</inkml:trace>
  <inkml:trace contextRef="#ctx0" brushRef="#br0" timeOffset="75506.06">23352 6395 422 0,'0'0'193'15,"0"0"54"-15,0 0 43 16,0 0-184-16,0 0-53 16,0 0-9-16,0 0-11 0,0 0-13 15,0-3-20-15,0 3-12 16,0 0-310-16</inkml:trace>
  <inkml:trace contextRef="#ctx0" brushRef="#br0" timeOffset="85232.64">3937 3449 807 0,'0'0'0'0,"0"0"-392"0</inkml:trace>
  <inkml:trace contextRef="#ctx0" brushRef="#br0" timeOffset="86395.05">4908 2488 520 0,'0'0'35'16,"0"0"38"-16,0 0 52 0,0 0-16 16,-136 58-6-16,114-26-29 15,0 3-27-15,-5 11 3 16,-4 8 3-16,-10 16 56 16,-9 10-47-16,-11 5-26 15,-3-3-4-15,-6-2-13 16,3-6-13-16,5-8-1 15,4-3 4-15,5-5-4 16,2 0 3-16,1-2-5 16,4 2 2-16,1 0-5 15,5 4 1-15,2 2 2 16,7 1-1-16,9-9 1 0,9-16-3 16,5-10 0-16,6-12 0 15,2-8-2-15,0-6-13 16,0-2-35-16,0-2-52 15,2 0-125-15,10 0-517 16</inkml:trace>
  <inkml:trace contextRef="#ctx0" brushRef="#br0" timeOffset="90317.74">4059 3210 699 0,'0'0'12'15,"0"0"-12"-15,0 0-70 16,0 0 70-16,0 0 94 16,0 0-28-16,0 0-21 15,20 0 84-15,-20 0 105 16,0 0-108-16,0 0-71 0,0-2-24 15,0 0-8-15,0 2-9 16,0 0-9-16,0 0-3 16,0 0-2-16,0 0 3 15,0 0 1-15,0 0 3 16,0 0-6-16,0 0 1 16,0 0-2-16,0 0 0 15,0 0 1-15,0 0 2 16,5 0 6-16,1 0 6 15,9-2 1-15,6-2-9 16,8-6-4-16,2 0-1 16,7-6 1-16,2 0-3 15,0-4 2-15,0-2-1 16,-7 2 0-16,-8 4 0 16,-12 8 3-16,-8 6 1 0,-5 2 36 15,0 0 0-15,0 0-15 16,0 0-18-16,0 0-8 15,0 0-1-15,-3 0-1 16,-1 0 1-16,-5 2-4 16,-1 20 5-16,-7 8 0 15,2 10 0-15,-1 8 0 16,3-2-1-16,2 0-1 16,4-3 2-16,3-6-1 15,0 2 1-15,4-7 0 16,0-8 0-16,0-6 0 15,0-4 0-15,0-6 0 0,0-4-1 16,0 6-4 0,0 0-31-16,0 4-39 0,0 4-68 15,0-6-300-15</inkml:trace>
  <inkml:trace contextRef="#ctx0" brushRef="#br0" timeOffset="92519.9">23555 7798 1412 0,'0'0'70'16,"0"0"17"-16,0 0 21 15,0 0-52-15,0 0-23 16,0 0-9-16,0 0-9 0,19-46-9 15,-3 28 1 1,-1-2 0-16,-1 0 0 0,1-2-4 16,-1-2-2-16,-1 2 0 15,3 0-1-15,-5 1 0 16,-2 6 1-16,-2 7-1 16,-7 4 0-16,0 4 0 15,0 0 0-15,0 0 0 16,0 0 0-16,0 0 0 15,0 0-1-15,0 16-1 16,-4 5 2-16,-6 8 0 16,0 7 0-16,-4 0 1 15,1-2 0-15,0-2-1 16,3 0 0-16,4-4 0 16,-1-2-1-16,5 0-6 0,-2-3-1 15,-2-1-3-15,2 1-14 16,-2 5-34-16,-3 3-89 15,-3-9-556-15</inkml:trace>
  <inkml:trace contextRef="#ctx0" brushRef="#br0" timeOffset="110623.85">25484 7552 1159 0,'0'0'147'16,"0"0"-115"-16,0 0 76 15,0 0-25-15,0 0-56 16,0 0-5-16,0 0 12 16,-13-19-7-16,-2 19-11 15,-8 19-7-15,-4 8 7 16,-4 9 3-16,-2 5-7 15,-1 5-3-15,1 4-3 0,4 0-3 16,6-3-2 0,5-1 0-16,7-9 0 15,7-4-1-15,4 1 0 16,0-7 0-16,2 0 1 0,21-11-1 16,4-2 1-16,8-10 1 15,3-4 1-15,-3 0-3 16,-1 0-2-16,-10-14 2 15,-1-12-3-15,-10 0-4 16,-5 2 7-16,-8 2 0 16,0 5 2-16,0 6-1 15,-19 4-1-15,-6 6-2 16,-8 1-1-16,-2 0 1 16,-1 0-1-16,3 0-4 15,4 8-6-15,6 8-34 0,3 4-86 16,5 2-239-16</inkml:trace>
  <inkml:trace contextRef="#ctx0" brushRef="#br0" timeOffset="110906.38">25758 8125 1621 0,'0'0'30'0,"0"0"-27"16,0 0 9-1,0 0-1-15,0 0-10 0,0 0 1 16,-15 102 1 0,4-86-1-16,-5 2 0 0,-5 3-1 15,-2-2 0-15,-8 5-1 16,-4 1-3-16,4-1-22 15,9-8-46-15,13-2-80 16,9-12-442-16</inkml:trace>
  <inkml:trace contextRef="#ctx0" brushRef="#br0" timeOffset="111301.25">26206 7804 1559 0,'0'0'58'0,"0"0"-39"16,0 0 51-16,0 0-40 15,121-126-24-15,-97 100 7 16,-2-2 9-16,-4 4-14 15,-5-1-2-15,1 6 4 16,-5-2-6-16,-1 7-3 16,0 6-1-16,-8 6 0 0,0 2-1 15,0 0 1-15,0 14-1 16,-6 21-1-16,-9 9 2 16,-1 4 1-16,1-2 0 15,-1-6-1-15,1 2 1 16,-1-4-1-16,-1 4 0 15,-2 2 0-15,-2 6-3 16,0 1-28-16,5 3-43 16,10-6-135-16</inkml:trace>
  <inkml:trace contextRef="#ctx0" brushRef="#br0" timeOffset="118990.85">27941 8035 1465 0,'0'0'33'15,"0"0"-24"-15,0 0 109 16,0 0-63-16,0 0-9 16,0 0-3-16,0 0-5 15,17 0-13-15,-2-10-9 16,7-12-7-16,5-4 0 15,4-6-5-15,0 1-2 16,-4 2 0-16,-4 0-1 16,-8 7 0-16,-2 4-1 15,-4 6 0-15,-2 6 1 0,-5 4-1 16,0 0 0-16,-2 2-1 16,0 0-2-16,0 0-1 15,0 0 1-15,0 14-1 16,-8 14 3-16,-6 8 1 15,-6 6 2-15,-9 5 0 16,0 7-1-16,-4 0 0 16,0 2 0-16,4-4-1 15,6-6 0-15,5-6 0 16,7-6-5-16,7-7-6 16,4-8-17-16,0-6-28 15,20-11-65-15,4-2-456 0</inkml:trace>
  <inkml:trace contextRef="#ctx0" brushRef="#br0" timeOffset="123976.4">4944 3684 22 0,'0'0'83'0,"0"0"-1"16,0 0-37-16,0 0 14 15,0 0-37-15,0 0 7 16,-12 112-29-16,4-84-80 16</inkml:trace>
  <inkml:trace contextRef="#ctx0" brushRef="#br0" timeOffset="124718.25">4992 4082 1223 0,'0'0'44'0,"0"0"5"0,0 0-5 16,0 0-12-16,0 0-24 15,0 0 4-15,110-30-10 16,-57 30 3-16,9 0-1 16,6 0 7-16,-1 0-6 15,-3 4-4-15,-4 2 1 16,-11-2 0-16,-11-4-2 16,-18 0 2-16,-8 0-1 15,-12-2 17-15,0-14 62 16,-10-4-55-16,-28-2 28 15,-18 8-44-15,-19 6-8 16,-14 8-1-16,-9 0-1 0,-2 0 1 16,3 6-1-16,13 8 0 15,15-4 1-15,14 4 2 16,16-4-2-16,17 0-1 16,11-6 0-16,9 0-3 15,2-4-3-15,0 0 3 16,0 0 3-16,22 0 1 15,14 0 3-15,9-12 0 16,5-2 0-16,8-2 0 16,0 4-2-16,11 0-1 15,3 6 0-15,1-2 0 16,-4 8 1-16,-7 0-1 0,-12 0 0 16,-19 0 0-16,-12 0-1 15,-13 0 1-15,-6 0 0 16,0 0 5-16,-27 0 10 15,-18 0-14-15,-13 0 0 16,-5 0 1-16,3 0-1 16,0 0 0-16,12 8-1 15,8 0 0-15,9 6-1 16,10 4-22-16,13 6-77 16,8 2-91-16,10-9-697 15</inkml:trace>
  <inkml:trace contextRef="#ctx0" brushRef="#br0" timeOffset="130844.4">21993 8867 868 0,'133'16'131'0,"3"0"-87"16,2-6-44-16,-4-4-283 16,-2-6-403-16</inkml:trace>
  <inkml:trace contextRef="#ctx0" brushRef="#br0" timeOffset="131725.56">23443 8751 415 0,'0'0'1022'15,"0"0"-979"1,0 0 39-16,0 0 18 0,0 0-52 15,0 0-17-15,-9-36-11 16,9 29 0-16,0-1-6 16,3 3-3-16,7-1-8 15,6 2-3-15,5 4 1 16,0 0 0-16,2 1-1 16,2 17-1-16,-6 4 1 15,1 3 0-15,-7 0 0 16,-1 0 0-16,-5-1 0 15,-7 0 0-15,0 2 1 16,-9-2 8-16,-18-2-2 0,-6 2-4 16,-5-2-1-1,-3-1 3-15,4 1-3 0,6-4 1 16,4-3-1-16,4 2 0 16,8-9-1-16,4 2 0 15,6-5 0-15,3 0-1 16,0-3 0-16,2 0 0 15,0 6 0-15,0 0-1 16,4 8 1-16,18 0 0 16,12 2 0-16,13-4 1 15,9 2-1-15,4-2-3 16,3-4-11-16,-11-4-42 0,-7-6-165 16</inkml:trace>
  <inkml:trace contextRef="#ctx0" brushRef="#br0" timeOffset="137434.31">25537 8708 1298 0,'0'0'104'0,"0"0"5"16,0 0 15-16,0 0-60 15,0 0-35-15,0 0 9 16,0 0 2-16,7-62-20 15,-7 62-14-15,-2 0-2 0,-20 4-3 16,-11 21 0-16,-8 4-1 16,-1 6 1-16,7-3-1 15,1 4 0-15,7 2 1 16,3 0-1-16,3 2 0 16,6 0 0-16,3 0 0 15,8-4 0-15,4 3 0 16,0-7 0-16,0 2 0 15,20-10-1-15,7-4 1 16,2-8-1-16,0-12 0 16,0 0-3-16,-5-2 4 15,-3-24 1-15,-3-2-1 16,-10-5 0-16,-5 4 1 16,-3 4-1-16,0 6 0 15,-11 0 4-15,-16 7-4 0,-6 6 0 16,-6 6-1-16,-1 0-1 15,0 0-4-15,9 16-5 16,6 6-13-16,17 4-51 16,8 1-111-16,0-1-631 15</inkml:trace>
  <inkml:trace contextRef="#ctx0" brushRef="#br0" timeOffset="137679.84">25664 9166 1216 0,'0'0'554'15,"0"0"-545"-15,0 0 17 16,0 0 16-16,0 0-35 16,0 0-7-16,-10 20 0 15,-20 4 1-15,-7 12 0 16,-8-4-1-16,3 0 0 15,4 0-1-15,5-6-14 16,6 2-19-16,9-11-58 16,11-8-274-16</inkml:trace>
  <inkml:trace contextRef="#ctx0" brushRef="#br0" timeOffset="138168.47">25999 8799 1558 0,'0'0'11'0,"0"0"12"15,0 0 72-15,0 0-58 16,0 0-31-16,0 0-3 15,51-50 0-15,-36 50 4 16,1 0 0-16,7 0 5 0,1 2 8 16,3 8-3-16,-5 0-9 15,-2 4-1-15,-9 0-3 16,-4-2-1-16,-7 4 5 16,0 2-2-16,0 0-3 15,-13 0 0-15,-8 0 1 16,-8 0 1-16,-2 0 0 15,-4 2-2-15,-1 2 0 16,1-2 0-16,6-2-1 16,4-4 1-16,12-1 0 15,3-4-1-15,8 4-2 16,2 1 0-16,0 0-1 16,12 2 1-16,16 2 0 0,13-4 2 15,7-4 3-15,6 0-2 16,0-6-2-16,0-2-1 15,-8-2-15-15,-13 0-48 16,-19 0-499-16</inkml:trace>
  <inkml:trace contextRef="#ctx0" brushRef="#br0" timeOffset="141808.32">27899 8995 1523 0,'0'0'62'0,"0"0"-1"16,0 0 28-16,0 0-53 16,117-120-13-16,-88 90-9 15,2-6-2-15,6-2-3 16,1 2-4-16,-5 1 0 0,-4 10-2 15,-12 8-1-15,-9 9 1 16,-6 7 0-16,-2 1 2 16,0 0 1-16,0 0-3 15,0 0-3-15,-16 26-1 16,-5 6-1-16,-4 6 2 16,0 2 0-16,3 2 0 15,-2-2 1-15,-3 2-1 16,-2 0 0-16,4-1 0 15,1-4 0-15,4 3-1 16,2-3 1-16,3 1-11 16,5-6-8-16,4-8-41 0,6-18-131 15</inkml:trace>
  <inkml:trace contextRef="#ctx0" brushRef="#br0" timeOffset="145197.85">6046 4231 1355 0,'0'0'12'15,"0"0"-12"-15,0 0 4 0,0 0-2 16,0 0 8-16,0 0 19 16,152-86 10-16,-92 68 10 15,7 1-23-15,-7 2-4 16,-4 2-12-16,-7 5-9 16,-11 2-1-16,-9 4 1 15,-12-2 0-15,-9 4-1 16,-8 0 1-16,0 0 28 15,-10 0 25-15,-30 0-50 16,-18 0-4-16,-11 4 0 16,-11 8 0-16,2 2 2 15,4 3 0-15,5-2-2 0,9-2 4 16,7-1-3 0,12-4 5-16,8-2 7 0,8-2-4 15,12 0-6-15,7 0-3 16,4-4 0-16,2 0 0 15,0 0 1-15,0 0-1 16,2 0-1-16,22 0 1 16,17-12 0-16,14-5 1 15,16-2 1-15,12-2-1 16,11-7-1-16,1 0 1 16,1 1-1-16,-11-6 0 15,-14 9 1-15,-23 4-1 16,-15 8 0-16,-20 6 1 15,-11 4 3-15,-2 2 26 0,-2 0-7 16,-36 0-20-16,-22 20-3 16,-19 6-2-16,-3 6 2 15,0-6 1-15,5-1-1 16,9 2 0-16,5-3 0 16,9 1 0-16,15-10 0 15,12-4 0-15,10-4 0 16,12-7-1-16,5 0 1 15,0 0-1-15,0 0 0 16,0 0 1-16,7 0 0 16,22-9 0-16,13-11 1 15,14-6-1-15,8-1 1 16,1-3 0-16,-1 6-1 0,-8 0-1 16,-12 8 0-16,-15 4 2 15,-13 8-2-15,-11 2 1 16,-5 0 0-16,0 2 1 15,0 0 1-15,0 0-2 16,-23 0 0-16,-19 0-2 16,-12 0 1-16,-10 2-1 15,-3 14 0-15,5 0 2 16,4-2 0-16,14 4 1 16,7-4-1-16,13-6 0 15,10 0 0-15,8-8 0 16,4 0-2-16,2 0 1 15,0 0-4-15,0 0-1 0,20 0 2 16,18 0 4-16,12 0 1 16,20-16-1-16,8-4 0 15,0-2 0-15,-5 0 2 16,-8 4-2-16,-16 4-1 16,-9 4 1-16,-15 4 0 15,-14 2 0-15,-7 4 0 16,-4 0 1-16,0 0 1 15,-22 0-2-15,-25 4-2 16,-15 18 0-16,-9 4 2 16,4 0 0-16,5-2 0 15,10-2 0-15,10-1 0 16,11-3 0-16,6-4 0 0,11-6 0 16,10-2 0-16,4-5 0 15,0 2 1-15,0-3 0 16,0 1-1-16,0-1-1 15,6 0 0-15,23 0 0 16,19-5 1-16,16-13 0 16,15-9 1-16,7 1-1 15,5-3 0-15,-6 2 0 16,-16 13-1-16,-24 4 1 16,-23 8 0-16,-19 2-3 15,-3 0 3-15,-25 0-1 16,-31 0-1-16,-20 8-1 15,-8 8 3-15,-3-2 0 16,4 4 2-16,16-2 1 0,9-2-1 16,19 0 0-16,14-2 0 15,12-6 0-15,9-2-2 16,0-1-1-16,4-2-2 16,0 2 1-16,0 0 0 15,0 4 0-15,4-2 2 16,17 5 0-16,15-3 0 15,17-7 0-15,16 0 2 16,8-7-1-16,0-18-1 16,-7 3 0-16,-13 1-1 15,-8 2-1-15,-9 5 0 16,-13 3-3-16,-13 5-8 0,-10 6-11 16,-4 0-24-16,0 0-9 15,-18 8 30-15,-7 10 25 16,-6 2 2-16,7-4 1 15,2-2-1-15,-1-1 0 16,1 2-1-16,0 3-13 16,-3 3-38-16,1 1-51 15,-5 0-84-15,0-2-788 16</inkml:trace>
  <inkml:trace contextRef="#ctx0" brushRef="#br0" timeOffset="150536.32">23512 9707 1638 0,'0'0'23'15,"0"0"16"-15,0 0 25 16,0 0-35-16,0 0-20 15,0 0-3-15,0 0 2 16,-15-2-1-16,15 2 0 16,0 0 1-16,0 0 0 0,0 0-3 15,0 0-2-15,0 0-3 16,0 0-1-16,4 0 0 16,16 0 1-16,7 6 0 15,2 8 0-15,3 4 1 16,-7 6-1-16,4 1-1 15,-6 2 1-15,0-3 0 16,-8-2 0-16,-4-4 0 16,-6 0 0-16,-5-1-1 15,0-3 0-15,-19 4 1 16,-16-2 1-16,-9 2 0 16,-3-4 0-16,7-6-1 15,9 0 1-15,10-2-1 16,10-4 0-16,7 0 0 0,4-2 0 15,0 0 0-15,0 0 0 16,0 2 0-16,0 0-2 16,9 2-3-16,13 6 1 15,5 2 4-15,4 6 0 16,1 2 0-16,-3 0 0 16,-1 0 0-16,-4 2 0 15,-1-5 1-15,-8-2-1 16,-3-2 0-16,-8-4 0 15,-2 1-1-15,-2 1 0 16,0 3 1-16,-13-3 0 16,-20 6 3-16,-12-3 2 0,-1-6-1 15,-2-2 0 1,4-6 2-16,6 0-3 0,4 0 2 16,7 0-4-16,8 0 1 15,3-5-2-15,5 4 0 16,-3 1-2-16,1 0-6 15,-2 0-30-15,-1 10-126 16</inkml:trace>
  <inkml:trace contextRef="#ctx0" brushRef="#br0" timeOffset="151179.47">23584 10930 1482 0,'0'0'92'0,"0"0"-11"16,0 0 15-16,0 0-61 15,0 0-17-15,0 0 2 16,0-9-2-16,0 9-8 15,0 0-7-15,-10 1 0 16,-11 13 1-16,-6 4 1 16,-2 0-3-16,6-1-2 15,8-5 1-15,1-6-1 16,6-1 0-16,1 4 0 16,5-5 0-16,2 1-1 15,0 6 0-15,0-1-1 16,11 6 1-16,16 2-1 0,8 4 0 15,7 0-2 1,1 0 2-16,-5 2 1 0,-7 2 1 16,-9-2-1-16,-4 0 1 15,-7-2 0-15,-4 0-1 16,-7-1 1-16,0-2 0 16,0-1 4-16,-16 3-1 15,-18-3 1-15,-5-4-1 16,-11-2-2-16,0-5 1 15,2-4-2-15,6-3 0 0,9 0 0 16,11-3-9 0,9-15-26-16,13-9-66 0,0-5-444 15</inkml:trace>
  <inkml:trace contextRef="#ctx0" brushRef="#br0" timeOffset="151442.04">23630 10921 1697 0,'0'0'32'15,"0"0"-3"-15,0 0 35 16,0 0-33-16,0 0-27 16,0 0 0-16,-9-13 3 15,9 13-3-15,0 0-2 0,23 9-1 16,13 6 2-1,10 6-2-15,12-3 0 0,9 1-1 16,5 2-20-16,-8-3-54 16,-10 0-556-16</inkml:trace>
  <inkml:trace contextRef="#ctx0" brushRef="#br0" timeOffset="152076.97">23800 12051 1417 0,'0'0'198'0,"0"0"-191"16,0 0 77-1,0 0-18-15,0 0-48 0,0 0-14 16,-27-23-1-16,0 24 5 16,-6 17 1-16,0 3 3 15,-1-2-4-15,3 2-1 16,4 0-4-16,5 1 0 16,4 3-3-16,4 5 0 15,4-2 0-15,3 4 0 16,7-2 0-16,0 2 0 15,2-4-1-15,27-4 1 0,15-4 2 16,15-6 1 0,11-12-2-16,7-2-1 0,0-2-2 15,-3-26 0-15,-9-8 0 16,-12-10 2-16,-19-6 1 16,-19-4-1-16,-15 0 1 15,0 3-1-15,-31 9 1 16,-21 6 6-16,-8 12-7 15,-7 18-1-15,5 8 0 16,4 0 0-16,12 24-5 16,8 14-14-16,16 8-44 15,8 3-213-15</inkml:trace>
  <inkml:trace contextRef="#ctx0" brushRef="#br0" timeOffset="152859.37">23902 12731 1468 0,'0'0'91'0,"0"0"-47"16,0 0 59-16,0 0-80 16,0 0-20-16,0 0-1 0,-6 26 14 15,1-16 3 1,1 2-6-16,-6 2 2 0,2 4-1 15,-7 3-3 1,-4 1-5-16,-3-3-4 0,-5 4 0 16,5-3-1-16,0-4-1 15,4 2 1-15,3-2-1 16,3-6 1-16,5 2-2 16,5-6 1-16,0 0 0 15,2-4 0-15,0 4-1 16,0 0-2-16,20-2 0 15,2 0 2-15,7 0 1 0,4-4-1 16,-2 0 0-16,2 0-1 16,-7 0 0-16,-6 0 0 15,-7 0 2-15,-6 0 0 16,-2 0 0-16,-5 0 0 16,0 0 0-16,0 0 0 15,0 0 0-15,0 0 0 16,0 12 5-16,0 10 1 15,0 4 4-15,-9 0 3 16,-7 4-9-16,-2 0 1 16,-4 1-3-16,4 0 2 15,-3 1-2-15,4 0-2 16,1 1 0-16,3-5-1 16,0 4-9-16,4-4-19 15,2-4-64-15,3-10-902 0</inkml:trace>
  <inkml:trace contextRef="#ctx0" brushRef="#br0" timeOffset="159542.81">28016 9789 1621 0,'0'0'53'0,"0"0"-12"16,0 0 14-16,0 0-30 16,0 0-15-16,0 0 2 0,139-62-1 15,-112 46 3 1,0-2-7-16,-2 2-3 0,-6-2-1 16,2 0-1-1,-5 4 0-15,-3 0-1 0,-3 6 0 16,-2 6-1-16,-6 2 0 15,-2 0-1-15,0 0 0 16,0 0-2-16,0 8 1 16,-7 18-2-16,-11 6 3 15,0 4 1-15,-1 2 1 16,-2-2 0-16,3-5-1 16,3 2 0-16,1-2 0 0,3-1 0 15,-2-2 0 1,-1 2 0-16,-1-2-17 0,-3 2-1 15,-1 2-16-15,-6 0-31 16,-2-12-247-16</inkml:trace>
  <inkml:trace contextRef="#ctx0" brushRef="#br0" timeOffset="160640.2">25435 9760 165 0,'0'0'891'0,"0"0"-649"0,0 0-54 15,0 0-114 1,0 0-11-16,0 0-15 0,21-47-13 15,-19 41 5-15,-2 2-2 16,0 2-11-16,0 0-6 16,0 0-5-16,0-4-7 15,-8 4-7-15,-2 0-2 16,-11 2 0-16,-5 0-1 16,-10 6 0-16,-2 18 1 15,0 4 0-15,3 6 0 16,2 1-1-16,4 5 1 15,6 0-1-15,5 4 0 16,7-8 0-16,2 0 1 16,3-2-1-16,3-4 0 0,3 0 0 15,0-6 1 1,14 1 0-16,13-7-1 0,12-3 0 16,7-2-1-16,0-9 1 15,1-4 0-15,-7 0-3 16,-7 0 1-16,-8-3-2 15,-12-8 4-15,-9 0 1 16,-4 0 0-16,0-3 0 16,0 3 0-16,-11 0 2 15,-9 2-2-15,-7 1 0 16,-8 6-1-16,-5 2 1 0,-2 0 0 16,3 0-1-1,8 0 0-15,4 8-5 0,8 4-16 16,10 5-41-1,6 2-101-15,3-2-310 0</inkml:trace>
  <inkml:trace contextRef="#ctx0" brushRef="#br0" timeOffset="160937.37">25803 10199 1719 0,'0'0'18'0,"0"0"-13"15,0 0 39-15,0 0-38 16,0 0-6-16,0 0 0 16,-12 30 1-16,4-16 1 15,-12 1 0-15,-11 6 2 16,-12-1-1-16,-9 4-2 15,0-2-1-15,0-2-1 16,14 0-12-16,12 0-33 16,15-6-86-16,11-8-407 15</inkml:trace>
  <inkml:trace contextRef="#ctx0" brushRef="#br0" timeOffset="161735.81">26215 9717 1333 0,'0'0'113'15,"0"0"-9"-15,0 0-19 0,0 0-43 16,0 0-10-16,0 0 1 16,0-64-3-16,0 62-3 15,0 2-11-15,0 0-10 16,0 0-3-16,2 0-3 15,18-2 0-15,11 0 0 16,9 2 0-16,5 0 0 16,-7 0 0-16,-9 0-1 15,-9 0 1-15,-9 0-2 16,-6 0 0-16,-5 0-1 16,0 2-2-16,0 14 1 15,0 6-1-15,-16 4 5 16,0 3 2-16,-2-4-1 0,1-3 0 15,-1-4-1-15,-2 0 1 16,-4-6-1-16,-1-3 2 16,-6-1-1-16,4-1 1 15,4-3-1-15,6-1 0 16,5-3 0-16,6 1-1 16,6 2 0-16,0-1 0 15,0 2 0-15,0-4-8 16,0 2 7-16,14-2-6 15,9 2 3-15,10 2 4 16,2 2 0-16,5 8 0 0,2-1-1 16,-1 6 1-16,-4 1 0 15,-6 0 0-15,-8-4-1 16,-10 0 0-16,-9 0-1 16,-4 0 2-16,0-4 2 15,-15 4 13-15,-16-2-10 16,-8 0 1-16,-5-4-1 15,-3-4 0-15,5 0 0 16,2-6 1-16,7 0 0 16,2 0-3-16,4 0-1 15,6-6 0-15,6 0-1 16,4-2-1-16,4 2 0 16,5 4-1-16,2 2-22 0,0 0-71 15,0 0-818 1</inkml:trace>
  <inkml:trace contextRef="#ctx0" brushRef="#br0" timeOffset="166841.72">28178 10880 1501 0,'0'0'63'0,"0"0"10"0,0 0 22 16,0 0-53-16,0 0-21 16,0 0-2-16,0 0-4 15,-2 0-4-15,2 0 1 16,0 0-4-16,0 0-1 15,0 0-2-15,13 0-1 16,5-14-1-16,7-6-3 16,2-4 0-16,-4-2 1 0,0 6-1 15,-3 4 0 1,-7 2 0-16,-4 8 0 0,-2 0 0 16,-7 4 0-1,0 2-1-15,0 0-1 0,0 0-7 16,-7 18 2-16,-15 14 7 15,-7 8 0-15,-4 4 0 16,0 4 0-16,1 0 1 16,1 1-1-16,2-3 0 15,0 4-9-15,-4-4-26 16,-1-6-75-16,-9-16-1161 16</inkml:trace>
  <inkml:trace contextRef="#ctx0" brushRef="#br0" timeOffset="167702.41">25440 10740 705 0,'0'0'210'0,"0"0"-82"16,0 0 45-16,0 0-73 0,0 0 18 15,0 0-32-15,33-50-16 16,-29 42-11-16,1 2-9 16,-5 2-24-16,2 4 5 15,-2 0-8-15,0 0-7 16,0 0-2-16,0 0-5 15,-7 0-9-15,-12 16 0 16,-6 6 1-16,0 2-1 16,-1 6 1-16,3-2-2 15,1 6 2-15,4 2-2 16,3-2 1-16,1 2 0 16,8 3-1-16,6-2 1 15,0-1-1-15,0-3 1 0,22-1-1 16,12-4 0-16,5-8 1 15,3-6-3-15,-3-8-1 16,-8-6 0-16,-6 0 1 16,-6-22 2-16,-5-10 1 15,-5-4 0-15,-5-2 1 16,-4 4 0-16,0 8-1 16,-4 5 8-16,-14 7-4 15,-4 6-4-15,-7 6 0 16,0 2-1-16,-2 0 1 15,0 0 0-15,2 0 0 16,2 10-3-16,0 4-3 16,2 3-4-16,3 5-10 0,6 1-24 15,6 2-44-15,4 3-122 16,6-10-709-16</inkml:trace>
  <inkml:trace contextRef="#ctx0" brushRef="#br0" timeOffset="167979.59">25899 11211 1421 0,'0'0'153'16,"0"0"-152"-16,0 0 45 0,0 0 33 15,0 0-38-15,0 0-18 16,-9 72-6-16,-9-52-6 15,-3-2-5-15,-5-2-3 16,-3 2 0-16,-4-4 0 16,-6 0-3-16,6-3 0 15,2 0 0-15,6 2-2 16,12-3-28-16,9-2-41 16,4-2-98-16,15-6-416 15</inkml:trace>
  <inkml:trace contextRef="#ctx0" brushRef="#br0" timeOffset="168529.92">26456 10774 1538 0,'0'0'29'0,"0"0"21"15,0 0 41-15,0 0-68 16,0 0-18-16,0 0 0 16,-3-14 6-16,-10 14-5 15,-5 0-2-15,-6 10 5 16,-1 6 1-16,3 2-6 0,2-2 0 16,-1 0-3-1,6 0 0-15,4-2-1 0,2-4 1 16,5-1-1-16,1-6 0 15,3 1-1-15,0 0 0 16,0 4 0-16,5-2-3 16,28 5-11-16,14-7 2 15,8-1 9-15,3 1-2 16,-6 7 2-16,-10-1 1 16,-13 5 2-16,-7 6-1 15,-5 1 1-15,-9 2 0 16,-1-2 1-16,-5 2 9 15,-2-4 8-15,0-4-7 16,-2 4-2-16,-21 0-2 16,-10 4 0-16,-11-2-1 0,-10-2 1 15,0-2-5 1,-1-4 0-16,8-4-1 0,7-4 1 16,9-4-1-16,8 0 0 15,11-2 0-15,4 0-6 16,4 0-18-16,4-10-35 15,0-12-106-15,16-8-401 16</inkml:trace>
  <inkml:trace contextRef="#ctx0" brushRef="#br0" timeOffset="168780.45">26514 10800 284 0,'0'0'986'15,"0"0"-901"-15,0 0 40 16,0 0-74-16,0 0-42 16,0 0 9-16,75-40 31 15,-70 36 2-15,-3 4-14 16,3 0-18-16,1 0-10 16,7 0-8-16,10 0 1 15,8 0-2-15,9 10 0 16,5 4 0-16,-1 2-2 15,-3 8-25-15,-18 0-139 16</inkml:trace>
  <inkml:trace contextRef="#ctx0" brushRef="#br0" timeOffset="174193.62">28118 11714 1331 0,'0'0'136'16,"0"0"5"-16,0 0-47 15,0 0-46-15,0 0-21 16,0 0-3-16,0 0-9 16,0-72-5-16,4 68-1 15,-2 1-2-15,5 0-1 16,0-1-2-16,4 0-3 15,2-2 0-15,7 4-1 16,11 0 0-16,11 2 0 0,4 0 0 16,-5 0 0-16,-5 10-1 15,-11 4 1-15,-7 2-1 16,-7-2 0-16,-7-6-1 16,-4 5 1-16,0-6 0 15,0 8 1-15,-24 0 1 16,-12 7 1-16,-10 3 0 15,-8-1 0-15,2 2-2 16,6-4 1-16,6-4-1 16,11-4 0-16,9 0 0 15,7-2 0-15,3-4 0 16,4 4 0-16,1 0-1 16,3 0-1-16,2 0 1 0,0 2 0 15,0 0 1 1,13-2 0-16,18 4 0 0,10-3 0 15,8-4 1-15,2 0 0 16,-1-8-1-16,-8-1-2 16,-7 0-9-16,-8 0-23 15,-12 0-54-15,-13-8-246 16</inkml:trace>
  <inkml:trace contextRef="#ctx0" brushRef="#br0" timeOffset="174942.54">25535 11776 857 0,'0'0'142'0,"0"0"-71"15,0 0 75-15,0 0-109 16,0 0-37-16,0 0-27 16,0 0-23-16,2-5-92 15,-2 7-277-15</inkml:trace>
  <inkml:trace contextRef="#ctx0" brushRef="#br0" timeOffset="175574.95">25535 11776 291 0,'2'-1'571'15,"1"-3"-434"-15,-3 0 125 16,2 2-163-16,-2-1-15 16,0 3-17-16,0 0-8 15,0 0-12-15,0 0-9 16,0 0 0-16,0 0-17 0,0 0-5 16,0 0-4-16,-2 0-4 15,-5 0-2-15,3 0 1 16,4 0-2-16,0 0 2 15,0 0-3-15,0-4-1 16,0 4-1-16,-2 0 0 16,2 0-2-16,0 0 0 15,0 0 2-15,0 0-1 16,0 0 1-16,0-1 1 16,0-3 4-16,0 2 0 15,0-2-4-15,0 1 1 16,0 3 1-16,0 0 1 15,0 0 0-15,0 0-2 16,-3 0-2-16,-3 0-2 16,-4 10-1-16,-3 15 0 0,-3 8 1 15,1 6 0-15,-3 1 0 16,1 4 1-16,-1 4 1 16,0-2 0-16,2-4 1 15,5-5-2-15,0-8 1 16,2-8-1-16,7-10-1 15,0-4 0-15,2-5 0 16,0-2 0-16,0 0 0 16,0 0-3-16,0 0-7 15,0-18-34-15,0-9-133 16</inkml:trace>
  <inkml:trace contextRef="#ctx0" brushRef="#br0" timeOffset="175925.01">25760 12238 1629 0,'0'0'13'15,"0"0"-11"-15,0 0 70 16,0 0-43-16,0 0-3 0,0 0 6 16,0 74-17-16,-11-50-6 15,-4 0-1-15,-3 2-4 16,-5-4-2-16,0 0 0 16,-2 1-1-16,-2-4-1 15,-2-2 0-15,-2-2 0 16,0-4-3-16,2-1-10 15,6-9-5-15,12-1-11 16,11 0-31-16,0-7-81 16,23-23-1230-16</inkml:trace>
  <inkml:trace contextRef="#ctx0" brushRef="#br0" timeOffset="176515.8">26195 11975 1390 0,'0'0'4'15,"0"0"74"-15,0 0 53 16,0 0-72-16,0 0-31 15,0 0-5-15,0-16 7 0,0 16-8 16,-3 0-15-16,-16 6-6 16,-8 16 2-16,-4 1-1 15,4 2 0-15,2 0 1 16,4 1 0-16,2-1 2 16,-1 1-2-16,5 5-1 15,3-1-2-15,6 0 0 16,6-4 0-16,0 0 0 15,0 0 0-15,11-2 1 16,11-6-1-16,5-2 1 16,6-10 6-16,3-4-3 15,2-2-2-15,2 0 0 16,4-6-2-16,1-20 1 16,4-2-1-16,-2-8 1 15,-5-10-2-15,-6-6 0 0,-8-3 0 16,-7 0 0-16,-10 2 1 15,-8 11 0-15,-3 8 0 16,0 10 0-16,-12 4 5 16,-5 0 0-16,-4 4-5 15,-5 4 0-15,-3 0-2 16,-5 8-2-16,-3 2-3 16,-3 2 2-16,-1 0-4 15,1 20-26-15,5 16-38 16,6 2-99-16,6 4-892 15</inkml:trace>
  <inkml:trace contextRef="#ctx0" brushRef="#br0" timeOffset="181457.4">28290 12759 562 0,'0'0'373'0,"0"0"-146"16,0 0-44-16,0 0-70 15,0 0-36-15,0 0-10 16,0 0-10-16,-14-54-22 16,12 44-9-16,-1 6 3 15,1 0-3-15,2 2-3 16,0-2-10-16,0 4-4 15,0 0-4-15,0 0-2 16,0 0-1-16,0 0-1 16,13 0 0-16,8 0-1 0,3 0 1 15,-4 10-1-15,-6 4-1 16,-4 2-1-16,-5 8 0 16,-5 0 0-16,0 3-1 15,0 5 3-15,-9-2 2 16,-16 2-1-16,-1-3 0 15,-10-2 0-15,-4-3 2 16,-2-4-2-16,-3 0 1 16,8-4-1-16,8-6-1 15,10-4 1-15,11 0-1 16,8-4-1-16,0 2 0 16,0 2-4-16,0 4 4 0,14 0 1 15,7 2 2-15,6 2 0 16,4-4-1-16,5 4-1 15,2-2 1-15,2 0-1 16,2-4 0-16,1 2 0 16,-5-4 0-16,-5-2-4 15,-6 0-9-15,-10-1-38 16,-9-3-133-16</inkml:trace>
  <inkml:trace contextRef="#ctx0" brushRef="#br0" timeOffset="182530.14">25112 13080 187 0,'0'0'653'16,"0"0"-432"-16,0 0 27 15,0 0-92-15,0 0-72 16,0 0-20-16,11 0-18 16,5-2-5-16,4-2 1 15,-5 0-13-15,-3 0-7 16,-1-4-4-16,0-2-4 15,7-6-3-15,0-4-1 16,1-6-4-16,6-6-3 0,2-3-2 16,0 3 1-16,-5 0-2 15,-2 6 1-15,-4 6-1 16,-8 7 1-16,-1 4 1 16,-5 3 0-16,-2 6 1 15,0 0-1-15,0 0-1 16,0 0-1-16,0 12 0 15,-9 20-2-15,-9 11 2 16,-1 1 1-16,-2 0 0 16,1-2 0-16,1-4-1 15,0 0 0-15,4-2 0 16,-1-4 1-16,3-2-1 0,1-6 0 16,4-4 0-1,3-4 0-15,-1-1 0 0,2-5 0 16,2-1-8-1,-4 0-19-15,6 3-25 0,0-5-91 16,0-3-491-16</inkml:trace>
  <inkml:trace contextRef="#ctx0" brushRef="#br0" timeOffset="182986.69">25693 13393 1402 0,'0'0'205'0,"0"0"-149"16,0 0 9-16,0 0-19 16,0 0-29-16,0 0-14 0,-2 20-2 15,2-6 0-15,-6 2 9 16,-5 10 3-16,-5 2-4 15,-7 2-3-15,-3-4-3 16,0-4-2-16,-1-4-1 16,-2-2 0-16,-3-6-3 15,1 0-8-15,0-3-11 16,4-6-15-16,5 2-20 16,9-3-57-16,13 0-288 15</inkml:trace>
  <inkml:trace contextRef="#ctx0" brushRef="#br0" timeOffset="185817.14">26342 12639 1229 0,'0'0'77'15,"0"0"-72"-15,0 0 109 16,0 0-31-16,0 0-35 16,0 0-12-16,35-38 17 15,-35 38-18-15,0 0-10 16,0 0-7-16,0 0 1 0,0 10 0 16,0 10 5-16,-9 4-6 15,-3 2 1-15,-5 4-9 16,-2-2-3-16,-3 4-1 15,-3 2-3-15,-2 0 0 16,0 3-2-16,3-4 0 16,4-5 0-16,4-7-1 15,5-3 0-15,7-8 0 16,4-4-1-16,0-2 1 16,0-2-1-16,0 2 0 15,4 0 0-15,14-2 1 16,6-2 1-16,7 0 0 15,8 0-1-15,5-8 0 16,1-6-1-16,1-4 1 16,-8 4 0-16,-9 6 0 15,-13 2 0-15,-12 6 0 0,-4-3-1 16,0 3 0-16,0 0-2 16,0 11 3-16,0 11 1 15,0 6 1-15,0 4 0 16,0-2 0-16,0 6-1 15,-10 0-1-15,-11 0 1 16,-8 3-1-16,-8-3-10 16,-15 1-15-16,-6-1-48 15,-9-9-270-15</inkml:trace>
  <inkml:trace contextRef="#ctx0" brushRef="#br0" timeOffset="186551.7">23762 13481 471 0,'0'0'514'16,"0"0"-293"-16,0 0-39 15,0 0-70-15,0 0-42 16,0 0-38-16,5 0 8 16,16 0 4-16,12 0-5 15,10 0-10-15,6 0-7 16,7 0-12-16,-5 0-5 15,-7-4-4-15,-10 2 0 16,-18 0-1-16,-10 2 0 16,-6 0-1-16,0 0-5 0,-27 0 6 15,-10 0 0 1,-9 4 0-16,0 2-1 0,5-2 0 16,5-4 0-16,11 0 1 15,7 0 0-15,7 0 0 16,9 0 1-16,2 0-1 15,0 0-1-15,0 0-10 16,0 0-20-16,13 0-20 16,3 0-60-16,-1 0-324 15</inkml:trace>
  <inkml:trace contextRef="#ctx0" brushRef="#br0" timeOffset="191658.33">29067 6441 1048 0,'0'0'34'16,"0"0"9"-16,0 0 113 16,0 0-94-16,0 0-45 15,0 0-15-15,0 0-2 16,19-38 0-16,-13 38-66 15,-2 0-265-15,3 0-212 16</inkml:trace>
  <inkml:trace contextRef="#ctx0" brushRef="#br0" timeOffset="192609.74">29613 6341 1159 0,'0'0'76'16,"0"0"72"-16,0 0-45 15,0 0-40-15,0 0-35 16,0 0-4-16,22-69-9 16,-6 59-7-16,3 4 8 15,2 2-2-15,-1 4-6 16,2 0 0-16,-4 0-7 0,2 8-1 16,-5 12 0-16,-1 0 0 15,-3 4 0-15,-2 1 0 16,-5-4 3-16,-2 4 2 15,-2-2-3-15,0 8 0 16,0-1 0-16,0 2 0 16,-2-2 0-16,-2 0 1 15,-1-4-1-15,5 0 0 16,0-4 0-16,0 2-1 16,9-2 0-16,16 2 0 15,8 0 2-15,8-2-1 0,3-4 0 16,-2-5 0-16,-6-8-1 15,-7 0 0-15,-13-5-1 16,-12 0 0-16,-4 0 2 16,0 0 3-16,0 0 8 15,-2-9-6-15,-16 1-2 16,-4 5-2-16,-3-1-1 16,-2 4-1-16,0 0-1 15,1 0 2-15,4 0-2 16,-3 0 0-16,-2 7 1 15,1 10-2-15,-8 5 2 16,-1 4-2-16,-3 0 2 16,5 4-1-16,-2 0 0 15,10-2 1-15,2 2-1 0,5-2 0 16,5-4 0-16,2 0-1 16,4-8 1-16,2-2 2 15,1-8-2-15,4 2 1 16,-2-8-1-16,-3 0 2 15,3 0 1-15,-4 0 1 16,-2 0 12-16,0 0 1 16,-1 0-7-16,3 0 2 15,-2 0-6-15,4 0-2 16,2 0-2-16,-3-1-2 16,5 1-3-16,-2 0-15 15,-2 0-74-15,2 0-411 0</inkml:trace>
  <inkml:trace contextRef="#ctx0" brushRef="#br0" timeOffset="196102.29">29693 7836 209 0,'0'0'228'16,"0"0"-24"-16,0 0 135 15,0 0-127-15,0 0-71 16,0 0-14-16,0 0-54 16,0 0-32-16,8-38 1 15,-8 32-7-15,6-4-12 16,-4 4-4-16,4-4-6 15,-1 4-2-15,5 0-4 16,4-4 2-16,2 4-4 16,2 0-4-16,-1 2 1 15,-3 4-2-15,-1 0 0 0,1 0 0 16,-1 8 0-16,1 14 0 16,1 2 3-16,-1 2 4 15,-6 6 4-15,-1-4-3 16,-3 0-3-16,-4 3 3 15,0 3-4-15,0 4 1 16,0 8-1-16,-6 4 0 16,-15 2-1-16,0 2 1 15,-2 1-1-15,1-5-2 16,6-2 0-16,3-6 0 0,4-2 0 16,5-2 1-16,4-6-2 15,0 2 0-15,0 0 1 16,0-2-1-16,17 2 1 15,8-3-1-15,1-2 0 16,3 0 1-16,3-7 0 16,-1-2-1-16,0-4 1 15,-6-2-1-15,-6-8 0 16,-5 4 0-16,-8-8 0 16,-3-2 0-16,-3 2 0 15,0-2 0-15,0 0 0 16,0 0-1-16,0 4 0 15,-7 8 0-15,-22 10 1 16,-8 6 0-16,-11 10 0 16,0 4 0-16,-4 8 1 0,6 1-1 15,-1 5 0-15,5 6 4 16,-1 4 0-16,1 6-3 16,4 3 0-16,5-7 0 15,4-6 1-15,8-8-2 16,3-6 0-16,10-6 0 15,3-4 0-15,3-2 0 16,2-2 0-16,0-1 0 16,0 0 1-16,4 2-1 15,9-3 0-15,1-2 0 16,-1-4 0-16,-3-4 0 16,-4-4 0-16,-4-6 0 15,-2-2 0-15,0 0 1 0,0 0-1 16,0 4 0-16,0 4 1 15,0 2-1-15,0 7 0 16,0-5 0-16,-4 6 1 16,0-6-1-16,-4-3 0 15,4-1 0-15,2-4 0 16,-2 1 0-16,1-5 0 16,-1 0 0-16,0 4 0 15,-4-2 1-15,0 4-1 16,-3 0 0-16,-3-2 0 15,1-2 0-15,2-2 0 16,4-4 1-16,2-2-1 0,3 2 0 16,0-6 0-16,2 2 0 15,0-2 0-15,-2 2 0 16,-2 0 1-16,-1 2-1 16,-1 0 0-16,1 2 0 15,0-2 0-15,3-2 0 16,2-2 0-16,-2 2 0 15,2-2 0-15,0 0 0 16,0 2-1-16,0 0 1 16,0 2 0-16,0 0 0 15,0 0 0-15,0-2 0 16,0-2 0-16,0 2 1 0,0-2-1 16,0 2 1-16,0 2 0 15,0-2 2-15,0 4-2 16,0-2 2-1,0 0-2-15,0 0 2 0,0 4-3 16,0-4 2-16,0-2-1 16,0 0-1-16,0-2 1 15,0 0-1-15,0 0 1 16,0 0 0-16,0 0-1 16,0 0-9-16,-11-20-52 15,-1-10-1428-15</inkml:trace>
  <inkml:trace contextRef="#ctx0" brushRef="#br0" timeOffset="196986.83">29579 9890 1357 0,'0'0'115'0,"0"0"-98"16,0 0 116-16,0 0-79 0,0 0-38 15,0 0 3-15,-4 0 0 16,-1 0-10-16,1 22-2 15,-7 8 21-15,2 6-4 16,-2 4-9-16,2 0-5 16,0 2 2-16,0 2-7 15,0 1 2-15,-1-3 0 16,-2 0-3-16,-1-2 2 16,1-2 1-16,1-4-1 15,3 0-3-15,3-4-1 16,2 4-1-16,3-2 1 15,0 4-2-15,0 0 2 16,0 5-1-16,0-1 1 16,0 0 0-16,0-6 2 15,0-4 0-15,0-2-3 0,0-4 0 16,0-2 0-16,0-2 0 16,0 0-1-16,0 0 0 15,0-1 1-15,0-1-1 16,0 0 0-16,-4-7 1 15,0 2-1-15,-3-5 0 16,-2 3 2-16,-7 2-2 16,3 3 0-16,-5 2 0 0,3 2 0 15,1-4 0 1,3 0 0-16,3-2 0 0,-2 0 0 16,4 2 0-1,-3 0 0-15,-1 2 0 0,0 2 0 16,-5 4 0-16,-2 4 0 15,2 2 0-15,-1-3 0 16,3-4 0-16,-1-2 0 16,1-3 0-16,5-3 0 15,-2-6 0-15,4-1 1 16,-1-4-1-16,3 2 0 16,-4-2 0-16,0 0 1 15,-3 2-1-15,-3-6 1 16,1 2-1-16,-5-2 1 0,-4 0-1 15,0 0 1 1,-5-2 1-16,2-10-2 16,6 1 0-16,3 0 1 0,5 4-1 15,4 6 0-15,4-2 0 16,3 3 0-16,0 0-1 16,0 0-8-16,0 0-14 15,0 0-33-15,0 0-122 16</inkml:trace>
  <inkml:trace contextRef="#ctx0" brushRef="#br0" timeOffset="198538.87">29446 11945 22 0,'0'0'0'0</inkml:trace>
  <inkml:trace contextRef="#ctx0" brushRef="#br0" timeOffset="199505.44">29522 11674 1454 0,'0'0'80'16,"0"0"-4"-16,0 0 25 16,0 0-54-16,0 0-23 15,0 0-11-15,24-26-8 16,2 13 6-16,-1 2-1 0,0 5-1 15,-8 6-2-15,-1 0-5 16,1 6-2-16,4 16 0 16,-1 4 0-16,-5 5 0 15,1-4 0-15,0 8 1 16,-5-3 0-16,2 2 0 16,-4 6 0-16,-2 4 0 15,0 4 2-15,-5 2 0 16,0 2-1-16,-2 1 0 15,2-2-1-15,-2-2 0 16,2-1 0-16,5-6-1 16,5-2 2-16,5-2-2 15,10-8 0-15,6 0 1 16,8-4-1-16,3-5 0 0,2-6 1 16,-1-8 0-16,-11-3-1 15,-10-4-1-15,-8 0 0 16,-12 0 1-16,-4 0 1 15,0 0 0-15,0 0-1 16,0 2 4-16,-9 3 4 16,-13 4-6-16,-10 9-1 15,-9 4-1-15,-9 12 0 16,0 8 0-16,-6 6 0 16,-2 6 1-16,4 8-1 0,5 2 0 15,6 5 1 1,10-3 1-16,9 0 0 0,8-6-1 15,10-2 0-15,6 1 0 16,0-5-1-16,0-4 1 16,0 2-1-16,11-4 0 15,-3-2 0-15,0-4 0 16,-2-8 0-16,-4-6 1 16,-2-6-1-16,0-11 0 15,0-1 0-15,0-6 1 16,-4 0 0-16,-21 2 5 15,-12-2 1-15,-11-3-5 16,-2-1 0-16,-4 0-1 16,9 0 1-16,3 0 0 15,7-9 1-15,5-8-2 16,8 2 0-16,7-3-1 0,3 1-2 16,8 2 2-16,2 4-6 15,2-1-7-15,0 6-18 16,0 2-40-16,0-2-430 15</inkml:trace>
  <inkml:trace contextRef="#ctx0" brushRef="#br0" timeOffset="212551.18">23790 7423 705 0,'0'0'356'0,"0"0"-130"15,0 0-86-15,0 0-69 16,0 0-21-16,0 0-18 16,0 0-12-16,43-8-17 15,-9 6 1-15,5 0 2 16,7 2 1-16,2 0 2 16,4 0 0-16,1 0-4 15,0 0-4-15,1 6 0 16,-3 2 1-16,-2 0-2 15,-4-2 1-15,-7-2-1 16,-12-2 1-16,-7-2 0 0,-15 0 0 16,-2 0 5-1,-2 0-3-15,0 0 7 0,0 0-6 16,-25 0-4-16,-12 0-2 16,-15 0 1-16,-8-4-2 15,-2-2 3-15,-5-2 1 16,2 6-1-16,7-2 1 15,9 4 0-15,11-2-1 16,14 0 0-16,6 2 0 16,9 0 0-16,9 0 1 15,0 0-1-15,0 0 0 16,0 0 0-16,0 0 2 16,0 0 1-16,7 0 1 15,15 0 11-15,19 0-3 16,11 0-7-16,16 0-4 0,7 0-1 15,-4 8-1 1,-8 10-5-16,-14-2-151 0</inkml:trace>
  <inkml:trace contextRef="#ctx0" brushRef="#br0" timeOffset="-214205.36">22960 10335 157 0,'0'0'363'15,"0"0"116"-15,0 0-211 0,0 0-112 16,0 0-57 0,0 0-40-16,0 0-21 0,86 0-11 15,-65 0-6-15,3 0-12 16,12 0 0-16,8 0 1 16,12 10-1-16,11 4 0 15,11-4-4-15,7 6-1 16,-1-6-3-16,-1 2 0 15,-7-4-1-15,-12-2 1 16,-13-2 0-16,-15-4-1 16,-16 2 0-16,-14-2 0 15,-6 0 2-15,0 2 4 16,0-2 16-16,-6 0-4 16,-23 0-13-16,-15 0-5 0,-16-8-1 15,-9-2 1-15,-8 2 0 16,-5-4 0-16,-4 4 1 15,3-4-1-15,7 2 1 16,11-2-1-16,14 4 0 16,13 0 1-16,14 4-1 15,8 2 0-15,10 0 0 16,6 2 2-16,0 0-2 16,0 0 1-16,0 0-1 15,0 0 1-15,0 0-1 16,0 0-3-16,0 0 3 15,10 0-2-15,19 4 2 16,19 10 2-16,10-4 7 0,17 0-1 16,8 0-3-1,2 0-3-15,-1-2 0 0,-4 2-2 16,-11-4 0-16,-9 0 0 16,-13 0 0-16,-11-4 1 15,-9 0-1-15,-12 0 0 16,-4-2 0-16,-4 0 1 15,-7 0-1-15,0 0 1 16,0 0 0-16,0 0 9 16,-14 0-2-16,-32 0-4 15,-30 0-3-15,-29 0 0 16,-9 0 0-16,-4-4-1 16,7-4 0-16,10 2 1 0,20 0-1 15,18-2 1 1,22 6-1-16,20 2 1 0,14-2-1 15,7 2 2-15,0 0-2 16,0 0-3-16,18 0 3 16,21 0 0-16,20 0 1 15,15 14 3-15,10 4-4 16,7 0 1-16,8 2-1 16,-1-6 0-16,-5 2 1 15,-6-4-1-15,-9-6 0 16,-12-2 1-16,-8-2-1 15,-20-2 0-15,-18 0 1 16,-11 0-1-16,-9 0 2 16,0 0 0-16,-19-2 2 0,-29-14-4 15,-16-6-1-15,-19 2 0 16,-10 0 0-16,1 6 1 16,10 0 0-16,8 2 0 15,16 6 0-15,16 2 0 16,13 4-1-16,12 0-12 15,7 4-24-15,10 12-92 16,0-8-564-16</inkml:trace>
  <inkml:trace contextRef="#ctx0" brushRef="#br0" timeOffset="-209396.25">23900 9717 790 0,'0'0'56'0,"0"0"78"15,0 0 75-15,0 0-125 16,-52-114-48-16,42 100-31 16,1 4 2-16,-3-2 0 15,1 8-7-15,-5 0-53 16,-3-2-101-16,-1 4-57 15,0-2-137-15,0-2 114 16,-1-4 234-16,2-2 0 0,-4-2 150 16,1-1 119-16,1 4 49 15,6-1-136-15,5 8-86 16,-2 2-47-16,1 2-47 16,-12 0-2-16,-12 11-29 15,-17 28-1-15,-14 11 13 16,-10 14 17-16,-4 8 0 15,4 0 0-15,7 2 10 16,8-3-3-16,17 1-4 16,15 0-1-16,19-6-4 15,10 3-1-15,15-1 3 0,32-2-4 16,20-2-77-16,13-2-239 16</inkml:trace>
  <inkml:trace contextRef="#ctx0" brushRef="#br0" timeOffset="-202784.7">6149 3186 1298 0,'0'0'20'0,"0"0"89"15,0 0-50-15,0 0-16 16,0 0-27-16,0 0-12 16,7-56 0-16,-1 50-4 15,3-4 6-15,-2 2 19 16,2 4-15-16,-5-2 0 16,3 4 7-16,5-2 0 15,3 2-10-15,9 2-2 16,7 0 1-16,1 0-3 15,1 0 0-15,2 0-3 16,1 12 0-16,-5 2 1 0,-2 2-1 16,-6 2 0-16,-15 2-1 15,-5 0 1-15,-3-2-3 16,-3 0 2-16,-26 0 1 16,-6 0 4-16,-5-4 0 15,2 0 3-15,7-2-3 16,11-7-1-16,9-4-2 15,9-1 1-15,2 0 0 16,0 0-1-16,0 0-1 16,0 0 0-16,0 0 0 15,13 0-3-15,12 0 3 16,4 0-1-16,4-4-1 0,-4 2-2 16,2 2 0-1,-4 0 3-15,-3 0 0 0,0 5-1 16,1 13 0-16,-4 1 0 15,-6 2 2-15,-7 3-2 16,-2-4 2-16,-6 0-1 16,0 2 0-16,-6-2 2 15,-20 6 1-15,-7 0 3 16,-6 0 0-16,0-4-4 16,-1-4 2-16,1-4 1 15,-1-6-1-15,-2-4-1 16,-3-2 0-16,3-2 0 15,2 0 1-15,7 0-1 0,8 0 0 16,7 0 0 0,7-8-2-16,5 2 0 0,4 0-6 15,0 0-23-15,2-8-76 16,0-8-839-16</inkml:trace>
  <inkml:trace contextRef="#ctx0" brushRef="#br0" timeOffset="-202365.1">6869 2849 1362 0,'0'0'5'0,"0"0"30"16,0 0 37-16,0 0 43 16,0 0-50-16,0 0-47 15,2-26-18-15,-15 34-4 16,-14 22 4-16,-9 8 3 16,-4 7 2-16,-7 5-2 15,-4 4 2-15,-3 4-1 16,-3 4 1-16,-3 2 2 15,4 6 3-15,4-5-7 16,4-1-1-16,7-8 0 16,10-12-1-16,6-6-1 15,8-6 0-15,1-6 0 0,-1 0 0 16,1 2-3-16,-4-3-19 16,2 0-38-16,-3 0-96 15,4-10-346 1</inkml:trace>
  <inkml:trace contextRef="#ctx0" brushRef="#br0" timeOffset="-166422.06">23094 4203 723 0,'0'0'0'15,"0"0"-18"-15,0 0-279 16,0 0-111-16</inkml:trace>
  <inkml:trace contextRef="#ctx0" brushRef="#br0" timeOffset="-165827.45">23829 3024 202 0,'0'0'599'16,"0"0"-241"-16,0 0-169 15,0 0-76-15,0 0-40 0,0 0-22 16,-2-8-14-16,2 8-20 16,0 0-9-16,0 0-4 15,31 0-3-15,31 0 2 16,28 0 0-16,16 0 1 16,17 0-2-16,10 0-2 15,8 9 1-15,2 0 0 16,-3 1-1-16,-20-4 1 15,-22-2-1-15,-26 2-4 16,-28-2-53-16,-26-4-174 16,-18 0-1024-16</inkml:trace>
  <inkml:trace contextRef="#ctx0" brushRef="#br0" timeOffset="-164013.4">23046 5009 127 0,'0'0'317'15,"0"0"-56"-15,0 0-81 16,0 0-22-16,0 0-15 0,0 0-51 15,145 36-30-15,-103-30-16 16,6 0 2-16,12-2 1 16,11 4-1-16,9-4-21 15,12 2-10-15,4 2-1 16,6-2-8-16,3 0-5 16,8 2 0-16,3 0-3 15,0-2 1-15,-2 0-1 16,-7-4 0-16,-3-2 0 15,-5 0 1-15,-13 0-1 16,-14 0 0-16,-19 0 0 16,-19 0 0-16,-17 0 3 15,-13 0-1-15,-4 0 4 16,-8 0 16-16,-44 0-17 0,-35 0-5 16,-26 0-3-1,-14 0 2-15,-3 0 1 0,1 0 0 16,-2 0 1-16,-2-2 1 15,3 2 0-15,10 0 3 16,11-2 4-16,4 2 0 16,6 0-3-16,8 0-1 15,12 0-1-15,16 0 0 16,14 0-1-16,15 0 0 16,12 0 2-16,9 0-2 15,9 0-3-15,4 0 0 16,0 0-7-16,6 0 6 15,39 4 1-15,28 4 3 16,32 4 0-16,19-2 1 0,9 4-3 16,-2-2 0-16,-9 1-1 15,-11 0 0-15,-16 1-11 16,-29-1-84-16,-24-6-343 16</inkml:trace>
  <inkml:trace contextRef="#ctx0" brushRef="#br0" timeOffset="-104898">26514 5111 541 0,'0'0'34'0,"0"0"58"0,0 0 211 15,0 0-175-15,0 0-70 16,0 0 21-16,0 0-5 16,6 0-10-16,-6 0-9 15,0 0-3-15,0 0-9 16,0 0-6-16,2 0-6 15,5 0-11-15,7 0-10 16,10 0-10-16,8-2 0 0,7 0 0 16,8-4 0-16,4 2-4 15,3 2-5-15,-6-2-13 16,2 0 0-16,-8 2 12 16,3 2 2-16,6 0 1 15,6 0-6-15,13 0 7 16,1 0-40-16,5 0 0 15,-4 0 20-15,-4 0 18 16,-1 0-3-16,-11 2 5 16,-12 2 6-16,-17 0-2 15,-15 0 2-15,-10-2 0 16,-2-2 15-16,-12 0 12 0,-21 0 5 16,-14 0-13-1,0 0 24-15,-3-6-5 0,-4-2 3 16,-4 2-10-1,-5 2-13-15,-15 4 1 0,-6 0 2 16,-5 0-14-16,-5 0-1 16,7-2 0-16,7-2-1 15,11-2 0-15,9-2 3 16,13 2 1-16,7 2-1 16,8 2-2-16,11-2 0 15,5 2 3-15,5 2-3 16,9 0-3-16,2 0 1 15,0 0 1-15,0 0-4 0,0 0-1 16,24 0-3 0,27 0 3-16,25 0 2 0,13 8 0 15,7 0 0 1,0-4 0-16,-5 4-2 0,1-4 0 16,-8-4 0-16,-8 2 0 15,-9-2 1-15,-11 0-1 16,-10 2 0-16,-9 0 0 15,-7 0-1-15,-6 4 1 16,-6-2-2-16,-7-4 1 16,-6 2 1-16,-5-2 0 15,0 0 0-15,0 0-1 16,-3 0 0-16,-34 0-3 16,-26 0 4-16,-24 0 1 0,-15-2 0 15,-12-2-1 1,-2 0 3-16,1 2-1 0,10 0 2 15,9 2-2-15,19-2-1 16,16 2 0-16,21 0 0 16,18 0-1-16,12 0 1 15,8 0-1-15,2 0 0 16,0 0-1-16,0 0 1 16,21 0-1-16,39 0 1 15,29 0 0-15,24 4 2 16,10 2-1-16,-5-4-1 15,-6-2 1-15,-15 0-1 16,-12 0 1-16,-14 0-1 0,-15 0 0 16,-9 0-15-16,-16 0-30 15,-11 0-35-15,-9 2-87 16,-8-2-586-16</inkml:trace>
  <inkml:trace contextRef="#ctx0" brushRef="#br0" timeOffset="-90231.74">23154 4285 299 0,'0'0'51'16,"0"0"7"-16,0 0 135 16,0 0-59-16,0 0-116 15,0 0-5-15,0 0-13 16,116-56 0-16,-103 54 0 16,-2 2-6-16,5 0-1 15,-1 0 7-15,5 0 0 16,5 0 7-16,4-2-7 15,2 0 18-15,5-2 55 16,1 4 84-16,-1 0-60 16,-5 0-13-16,0 0-23 0,-6 0-53 15,-3 0-5-15,3 4 0 16,2 2-3-16,4-4 3 16,7 0 3-16,8 0-1 15,6-2-2-15,8 0-3 16,4 0 3-16,-1 0 0 15,-10 0-3-15,-13 0 0 16,-13 0 0-16,-14 0 0 16,-8 0 0-16,-5 0 0 15,0 0 9-15,0 0 23 16,0 0 28-16,-9 0-60 16,-22 0-2-16,-16 2-24 15,-13 10 4-15,-16 2 0 0,-11 0 12 16,-5 2-15-1,-1 0 2-15,5-2-9 0,3-6 32 16,10-2 0-16,13 0 0 16,14-4 3-16,10 0-3 15,9-2 6-15,9 0 0 16,7 0 6-16,5 0-1 16,2 0 15-16,1 0 12 15,1 0 1-15,0 0-6 16,2 0 27-16,0 0-4 15,2 0-13-15,0 0-10 16,0 0-14-16,0 0-15 0,0 0-4 16,6 0-4-1,21 0 1-15,17-8 3 0,14 0 3 16,13 0-1-16,12-4-2 16,8 0 0-16,7 2 1 15,-2-2-1-15,-3 6 2 16,-10 4-2-16,-18 2 0 15,-14 0-1-15,-18 0 1 16,-13 0-1-16,-8 0 1 16,-8 0 0-16,-4 0 0 15,0 0 0-15,0 0-1 16,0 0-4-16,0 0-11 16,0 0-21-16,0 0 8 15,0 0-3-15,-27 0 20 0,-19 4 10 16,-17 6 4-16,-9-2-4 15,-5 0 2-15,3 2 0 16,3-4 0-16,4-2 3 16,9 2 0-16,9-2 0 15,11-2 2-15,9 2-5 16,12-4 1-16,9 2 1 16,4-2 8-16,4 0 6 15,0 0 10-15,0 0 13 16,0 0-11-16,0 0-6 15,0 0-6-15,0 0-9 16,0 0-6-16,0 0-1 16,0 0-3-16,0 0 2 0,14 0-3 15,13 0 4-15,10 0 0 16,5 0 0-16,4 0 0 16,-4 0 0-16,-3 0 0 15,-3 0-5-15,-7 0-33 16,-9 8-14-16,-9 4-47 15,-11 0-229-15</inkml:trace>
  <inkml:trace contextRef="#ctx0" brushRef="#br0" timeOffset="-88411.98">26570 4413 187 0,'0'0'177'16,"0"0"133"-16,158-15 6 0,-94 6-150 16,7 3-93-16,10-4 7 15,6 6-41-15,-3 0 11 16,1-2-13-16,-1 4-18 16,1-2 1-16,11 2-9 15,6-2 1-15,0-4-5 16,4 2-3-16,-11 0-1 15,-3-2-1-15,-7 4-2 16,-12 0 1-16,-13 0 1 16,-18 4-2-16,-15 0 0 15,-15 0 0-15,-8 0 0 16,-4 0 0-16,0 0-14 16,-20 0-16-16,-25 0 30 0,-13 0 0 15,-8 0 2 1,-8 0-2-16,-2 0 0 0,-11 0 1 15,-11 0-1 1,-11 0 0-16,0 0 0 0,6 0 0 16,5 0 2-16,11 0-2 15,-2 0 2-15,3 0-1 16,-1 0-1-16,2 0 3 16,7 0 2-16,6 0 7 15,10 0-4-15,6 0 4 16,10 0-6-16,8 0 3 15,9 0 2-15,9 0-4 16,9 0-2-16,9 0 15 16,2 0 5-16,0 0-8 0,0 0-15 15,0 0 6-15,0 0-7 16,26 0 0-16,14-4 2 16,16-4-3-16,20 2 4 15,17 0-1-15,19-4-1 16,13 4 0-16,8-6 0 15,0 6-1-15,-3 0 1 16,-12-2-2-16,-13 6 1 16,-28 0-1-16,-18 0 0 15,-24 0 0-15,-15 0 0 16,-9 0-1-16,-8 2 1 16,-3 0-1-16,0-4-4 15,0 4-5-15,-16-2-11 0,-31 2-13 16,-26 0-10-1,-25 0 3-15,-16 0-19 0,-9 12 27 16,3-2 19-16,3 0 5 16,7-6 7-16,14 2 2 15,16-2 0-15,13 0 4 16,11-4-4-16,12 2 0 16,9-2 0-16,10 0-2 15,9 0 0-15,9 0 2 16,5 0 2-16,2 0 9 15,0 0 1-15,0 0 13 16,0 0-24-16,16 0-1 16,26 0-5-16,19 0-1 0,16 0-40 15,17 0-87-15,13 2-231 16</inkml:trace>
  <inkml:trace contextRef="#ctx0" brushRef="#br0" timeOffset="-68653.63">27297 3746 905 0,'0'0'200'16,"0"0"-47"-16,0 0-15 16,0 0-66-16,0 0-39 15,0 0 10-15,0 0-10 16,0-65-2-16,-8 57-8 16,-7-2-17-16,-8 2-6 15,-6 1 0-15,-4 0 0 16,-3-1 0-16,3 0 0 15,2 4 1-15,4 0-1 0,0 4 0 16,0 0-1-16,-2 0 1 16,-4 8-4-16,-5 15 3 15,0 6-1-15,2 6 2 16,5-1-1-16,7 2 1 16,8-4-3-16,5 2-1 15,4 0 3-15,2-6 1 16,3-2-1-16,2 2 1 15,0 0-1-15,0-2 1 16,0 2-1-16,2-1-1 16,12-4 2-16,4-2 2 15,2-3-2-15,5-7 3 16,6-2-2-16,7-1 3 0,9-7 4 16,1-1 0-1,0 0-1-15,-6 0-5 0,-5 0 0 16,-1-1 1-16,-3-17-2 15,1-4 0-15,-6-9 0 16,-3-2 0-16,-5-8-1 16,-7-1-7-16,-5-2 1 15,-8 0-27-15,0 4-45 16,-10 6-171-16</inkml:trace>
  <inkml:trace contextRef="#ctx0" brushRef="#br0" timeOffset="-66509.79">16842 4831 478 0,'0'0'318'15,"0"0"18"-15,0 0-167 16,0 0-84-16,0 0-18 16,0 0-6-16,0 0 0 15,-19-73 3-15,17 71-18 16,0 2-20-16,2 0-10 15,0 0-14-15,0 0-2 16,0 0-1-16,0 0-2 16,0 0 0-16,18 0 3 15,13 0 0-15,14 10 1 16,6 4 0-16,7 6-1 16,2 4 0-16,1-2 0 0,-6 0 1 15,-6 2-1-15,-11 1 1 16,-14 3-2-16,-8 0 2 15,-13 10-2-15,-3 2 2 16,0 6 1-16,-19 2 2 16,1-2 3-16,3-2-2 15,6 0-3-15,7 5 0 16,2-1 0-16,0 6-1 16,11 4 0-16,16-5 0 15,10 1-1-15,11-7 0 16,12-7 0-16,4-4 0 15,10-11 1-15,-1-5 0 16,-1-10-1-16,-10-10 1 0,-11 0-1 16,-13-2-3-16,-12-20 1 15,-12-10-1-15,-14-3 3 16,0 6 0-16,-8-1 1 16,-19 7 3-16,-9 5 4 15,-7 14-3-15,-3 4-2 16,-6 0-1-16,1 13 2 15,2 13-2-15,2 10 0 16,5 4 1-16,0 8-2 16,1 8 0-16,2 8 1 15,-1 10 1-15,6 11 1 16,3 7-2-16,4 0 2 16,7-2 0-16,5-6-1 15,3-3 0-15,8-7 4 0,2-6-3 16,-3 0-2-16,3-3 1 15,2 1-2-15,0 4 1 16,0-8-1-16,0 0 0 16,4-4 1-16,3 3-1 15,-3-2-1-15,-2 4 0 16,-2-5 1-16,0-10-1 16,-2-8 0-16,-11-10 1 15,-5-8-1-15,-1-10 2 16,-8-2 0-16,-9-8-1 15,-9-2 1-15,-9 0-1 16,-8-16 0-16,2-8 0 16,-5-8-1-16,7 4 0 15,3 2-1-15,2 0 1 0,1 12 0 16,2 6 0-16,-2 8-9 16,0 0-18-16,-4 20-45 15,4 4-225-15</inkml:trace>
  <inkml:trace contextRef="#ctx0" brushRef="#br0" timeOffset="-65365.32">9807 5649 667 0,'0'0'238'0,"0"0"-87"16,0 0 99-16,0 0-122 15,0 0-77-15,0 0-29 16,7-61-19-16,20 46 4 15,1 4 7-15,7 11 6 16,0 0-15-16,5 0-2 16,12 16-1-16,10 2 1 15,15-4 0-15,13-1 5 16,12-5-2-16,10-8-2 16,12 0 5-16,5 0-1 15,3-14 2-15,-9-3-5 0,-14 3-1 16,-16-2-4-16,-14 0 0 15,-23 3 1-15,-25 4-1 16,-16 5 2-16,-15 4-1 16,0-2 8-16,-21 2 21 15,-29 0-30-15,-22 8-4 16,-22 18 2-16,-14 9 2 16,-8-3-2-16,-5 0 2 15,1-9 1-15,11 2 0 16,10-9-1-16,18-2 3 15,18-2-1-15,22-8 3 16,22-4 0-16,13 0 2 0,6 0 4 16,0 0-11-16,10 0-2 15,30 0 2-15,25-12 1 16,20-8 4-16,15-1-1 16,1 12 1-16,-4 9-4 15,-7 0-1-15,-13 16-45 16,-12 8-225-16</inkml:trace>
  <inkml:trace contextRef="#ctx0" brushRef="#br0" timeOffset="-64592.86">10972 6553 965 0,'0'0'341'0,"0"0"-312"16,0 0-26-16,0 0 14 0,0 0 24 15,0 0-18-15,83 38-10 16,-54-34-5-16,9-4 17 15,7 0-2-15,10 0-6 16,13-16 8-16,7-8-16 16,14-6 2-16,0 4 1 15,-7 2 5-15,-14 6-15 16,-28 6 0-16,-20 6-1 16,-16 3-1-16,-4 3 2 15,-33 0 8-15,-32 9-3 16,-24 14-7-16,-14 0 0 15,3 1 0-15,4-2 1 16,11 0 0-16,12-2 2 0,11-4 1 16,17-6 0-16,19-4 3 15,14-4-2-15,10-2 4 16,2 0-6-16,0 0 1 16,4 0-3-16,30 0 0 15,22-10 4-15,14-8-4 16,18 4 2-16,5 4-3 15,-6 10-5-15,-14-2-213 16</inkml:trace>
  <inkml:trace contextRef="#ctx0" brushRef="#br0" timeOffset="-64172.02">10052 7197 1169 0,'0'0'0'0,"0"0"-3"16,0 0 3-16,0 0 37 16,137-91 56-16,-79 71-44 15,-6 4-37-15,-2 6-12 16,-8 4 3-16,-4 6-3 15,2 0 0-15,2 0 0 16,8 0-3-16,10 0-36 16,11-8-127-16,5-2-319 15</inkml:trace>
  <inkml:trace contextRef="#ctx0" brushRef="#br0" timeOffset="-63728.9">10322 8039 1284 0,'0'0'61'16,"0"0"-29"-16,0 0 116 16,0 0-81-16,0 0-56 15,0 0-11-15,18 0 1 16,16 0 0-16,8 0 1 16,5 0-2-16,6 0 0 0,2-2 0 15,6-2-2-15,-5 4-21 16,-1 0-62-16,-3 0-139 15</inkml:trace>
  <inkml:trace contextRef="#ctx0" brushRef="#br0" timeOffset="-61137.47">18722 5448 1293 0,'0'0'8'16,"0"0"48"-16,0 0 41 15,0 0-11-15,27-128-18 16,-27 115-34-16,0 4-20 16,0 7 9-16,0 2 2 15,0 0-24-15,-14 14-1 16,-22 24-1-16,-17 20 1 16,-4 6 1-16,5 4 0 15,7 3-1-15,10-3 0 16,8-4 0-16,12-8 0 15,6-10-1-15,7-10-1 0,2-4 2 16,0-8-1-16,13-4 1 16,11-1-1-16,8-5 1 15,12-10 1-15,7-4-1 16,7 0 2-16,3-11 0 16,-1-17 0-16,-2-12 0 15,-10-14-1-15,-3-10 2 16,-11-13-2-16,-11-2 1 15,-9-1 0-15,-9 7-2 16,-5 13 0-16,0 8 0 0,-23 12 0 16,-10 8-1-16,-11 12-9 15,-12 16-15-15,-13 4-26 16,-12 15-22-16,2 20-21 16,5 3-53-16,16-4-348 15</inkml:trace>
  <inkml:trace contextRef="#ctx0" brushRef="#br0" timeOffset="-60365.27">18531 5609 1255 0,'0'0'20'0,"0"0"40"16,0 0 87-16,0 0-44 15,0 0-75-15,0 0-28 16,-10-14-3-16,10 14 0 16,0 0 3-16,14 5 3 15,13 4 2-15,15-8 9 0,12-1 8 16,14 0-4-16,5 0-7 16,4-8-7-16,-4-2-4 15,-1 0 0-15,-3 6-11 16,0-1-101-16,-5-2-273 15</inkml:trace>
  <inkml:trace contextRef="#ctx0" brushRef="#br0" timeOffset="-60057.11">19634 5059 1574 0,'0'0'0'0,"0"0"-85"16,0 0 61-16,0 0 24 16,0 0 5-16,0 0 4 15,-121 168-8-15,85-113 4 16,5 1 2-16,5 2-4 15,3 2 4-15,7 2-7 0,14 2 3 16,2 3-3 0,16-3 0-16,26-4-8 0,10-14-77 15,-2-18-417-15</inkml:trace>
  <inkml:trace contextRef="#ctx0" brushRef="#br0" timeOffset="-59684.97">19921 5282 1580 0,'0'0'0'0,"0"0"-57"15,0 0 57-15,0 0 3 16,0 0 1-16,79 132-4 0,-71-92 5 15,-8-2-4-15,0 0 2 16,0-6 7-16,0-2-5 16,0-8 0-16,0-9-4 15,0-9 1-15,0-3 0 16,0-1 4-16,0 0-2 16,0 0 15-16,9-14 34 15,11-16-22-15,6-12-22 16,5-8-5-16,3 4 3 15,2-4-5-15,-5 6-1 16,-2 4-1-16,-10 6 0 0,0 9-10 16,-4 6-27-1,1 6-61-15,-1 1-187 0</inkml:trace>
  <inkml:trace contextRef="#ctx0" brushRef="#br0" timeOffset="-59420.32">20467 4969 1090 0,'0'0'4'0,"0"0"34"0,60 124 77 15,-43-56-44-15,-10 13 7 16,-7 11-42-16,-15 8-10 16,-35 8-19-16,-14 10-7 15,-16 3 0-15,-14-3-73 16,-6-15-175-16</inkml:trace>
  <inkml:trace contextRef="#ctx0" brushRef="#br0" timeOffset="-56928.99">5734 12104 654 0,'0'0'26'0,"0"0"-26"16,0 0 225-16,0 0 123 15,0 0-256-15,0 0-18 0,0 0-21 16,0 0-5-16,-19-85 4 16,14 77-14-16,0 2-1 15,1 0-13-15,-5 4-14 16,-7 2-4-16,-7 0-4 16,-16 13-2-16,-5 14 0 15,-6 9-1-15,0 5 2 16,5-1 0-16,3 2 1 15,1 2-2-15,3 8 2 16,3 6 0-16,-1 6 1 16,5 11-2-16,6 5 3 15,5 6 1-15,7 10-1 0,4 8 0 16,5-1-1 0,4-3 3-16,0-8-2 0,0-12 2 15,7 2 0-15,6 3-1 16,3 5 1-16,1 2-1 15,3 1 0-15,5-3 0 16,4-2-2-16,-2-8 0 16,-8-2 0-16,-5-6-1 15,-9 3 1-15,-5 1 0 16,0-4-2-16,-25 4 3 16,-13 0-1-16,-7-1-1 15,-3-9 1-15,-2-4-2 16,2-8 0-16,-2-9 1 15,6-8-2-15,8-6 1 0,7-9-1 16,14-8 0-16,6-5 0 16,7-2 0-16,2 3-1 15,0 2-1-15,2 12 1 16,20 8 1-16,9 12 0 16,7 10 0-16,4 4 0 15,0 7 0-15,-1 3 0 16,-3 4 1-16,-1 12-1 15,-1 10 0-15,-3 9 0 16,-2 9 1-16,-2 20-1 16,-4 13 2-16,2-3 0 15,0-4 1-15,2-7 2 16,-2-7 2-16,0-8-3 16,-8-8 4-16,-3-9-3 0,-7-11-3 15,-3-12 0-15,1-5 1 16,2-12 2-1,4-10-4-15,8-9-1 0,3-14 0 16,5-8 1-16,5-4-1 16,3-10-12-16,1-4-9 15,-11 0-61-15,-23 0-522 16</inkml:trace>
  <inkml:trace contextRef="#ctx0" brushRef="#br0" timeOffset="-55833.22">2466 14151 415 0,'0'0'320'0,"0"0"-65"16,0 0 33-16,0 0-176 15,16-114-27-15,-12 89-21 16,-4 3-19-16,0 11-4 16,0 4-4-16,0 6-6 15,0 1-8-15,0 0-13 0,-9 0-10 16,-6 22-2-1,-12 18 2-15,0 10-1 0,0 8 1 16,5 4 0-16,8-2 0 16,8-2-1-16,6-2 0 15,0-11 1-15,4-1-1 16,21-6 0-16,8-6 0 16,11-4 1-16,6-12 0 15,6-4-1-15,2-12 1 16,2 0-1-16,-2-28 1 15,-3-14-3-15,-8-16 3 16,-9-11 0-16,-16-11 0 16,-13-4 2-16,-9-4-2 15,0 10 0-15,-20 15 0 16,-11 18 2-16,-7 12-2 0,-2 21-2 16,-7 10 0-16,1 2 0 15,-4 18-3-15,6 25-6 16,4 8-13-16,4 11-22 15,10 7-59-15,5-9-114 16,13-10-507-16</inkml:trace>
  <inkml:trace contextRef="#ctx0" brushRef="#br0" timeOffset="-55547.36">3099 13704 1494 0,'0'0'0'15,"0"0"1"-15,0 0-1 16,-54 138 5-16,54-76 0 15,0 9 3-15,7 6 2 16,7 6-2-16,3 3-1 16,3-4-5-16,2-6-2 15,5-10-27-15,2-9-121 0,-2-17-476 16</inkml:trace>
  <inkml:trace contextRef="#ctx0" brushRef="#br0" timeOffset="-54993.99">3507 13842 1414 0,'0'0'47'0,"0"0"-43"16,0 0-4-16,0 0 37 16,0 0-1-16,0 0-23 15,20 110 5-15,-20-65 6 16,0 10 6-16,0 6 0 15,-5 3-12-15,-6-8 0 16,2-6-5-16,5-4-6 16,4-14-5-16,0-3 1 15,0-14-2-15,0-2-1 16,6-9 0-16,1 0 0 0,-5-4 2 16,2 0-1-16,-4 0 0 15,3 0 2-15,-3 0-3 16,0 0-1-16,2 0 0 15,-2 0 0-15,0 0-1 16,0 0-1-16,0 0 0 16,0 0 2-16,0 0 1 15,0 0 0-15,0 0-2 16,0 0-1-16,-7-4-3 16,1 1-23-16,-1 3-8 0,-2 0-16 15,0 0-139 1,-4 0-1196-16</inkml:trace>
  <inkml:trace contextRef="#ctx0" brushRef="#br0" timeOffset="-54466.95">3569 14632 1169 0,'0'0'34'0,"0"0"77"16,0 0 40-16,0 0-114 16,0 0-28-16,0 0 10 15,83-80-3-15,-70 74-8 16,7 0-4-16,4 0-3 16,5 2-1-16,4-6 1 15,-4 6-1-15,0-6-1 16,-8 4-22-16,-5 0-92 15,-8-2-267-15</inkml:trace>
  <inkml:trace contextRef="#ctx0" brushRef="#br0" timeOffset="-54207.83">3567 14209 1488 0,'0'0'4'15,"0"0"-4"-15,0 0 16 16,0 0 1-16,0 0-12 16,0 0-1-16,87-4 2 0,-63-2-2 15,2-8 0 1,1 0 1-16,-2-4-4 0,2 0-1 15,-8 2-3-15,0-1-40 16,-11 6-164-16,-8 3-1027 16</inkml:trace>
  <inkml:trace contextRef="#ctx0" brushRef="#br0" timeOffset="-53989.48">3573 14097 1219 0,'0'0'19'0,"0"0"-7"15,0 0 111-15,0 0-47 0,0 0-58 16,0 0-11-16,73-108-6 16,-59 95-1-16,-3 8 0 15,-1-4-104-15,-8 1-633 16</inkml:trace>
  <inkml:trace contextRef="#ctx0" brushRef="#br0" timeOffset="-53770.87">3542 13788 985 0,'0'0'71'16,"0"0"-66"-16,0 0-5 16,0 0 105-16,0 0-33 15,0 0-49-15,65 0-3 16,-45 0-8-16,-5 0-12 16,-1 0-32-16,-5 0-254 15</inkml:trace>
  <inkml:trace contextRef="#ctx0" brushRef="#br0" timeOffset="-52599.76">3598 13760 1461 0,'0'0'9'0,"0"0"-4"16,0 0 8-16,11 136 81 0,13-52-23 16,6 19-29-1,-4 7-16-15,-1-4-5 0,-6-10-11 16,-5-9-3-16,-9-7-1 16,-5-8 0-16,0-8 9 15,-14-5-6 1,-1-19-5-16,6-17 2 0,4-10-3 15,5-12-1-15,0-1 3 16,0-14 0-16,0-34 10 16,3-26-13-16,12-14-2 15,5-16 0-15,0-7 0 16,0-13 1-16,-9-6-1 16,-9 4 0-16,-2 15-4 15,0 23-4-15,-11 32 5 16,-2 28 3-16,4 22 0 15,0 6 1-15,-4 30-1 0,-5 34-1 16,-5 26 1-16,0 15 0 16,2-1 0-16,3-12 0 15,7-10 0-15,3-20 0 16,2-20 0-16,6-17 0 16,0-15 0-16,0-10-1 15,0 0 1-15,4-28 0 16,13-25 5-16,3-19-4 15,0-8 0-15,-4 0 0 16,-1 4-1-16,-3 1 0 16,-6 7 0-16,-6 6 0 15,0 8 0-15,0 18 0 16,0 14 0-16,0 10 0 0,0 12 0 16,0 0 0-16,0 30-2 15,-9 26 2-15,-5 16 0 16,2 4 1-16,-2-3 0 15,1-11-1-15,6-4 0 16,1-4 0-16,6-4 0 16,0 2 0-16,0 6 0 15,0-8 0-15,0 4 0 16,6 3 1-16,3-13-1 16,-1-4 1-16,0-8-1 0,-4-18 0 15,-2-4 1 1,1-8-1-16,-1-2 0 0,0 0 1 15,6 0 3 1,11-14 4-16,5-10-1 0,12-4-5 16,6-6-1-16,-1 6-1 15,3-2 0-15,0 2 0 16,3-7 0-16,3-1 0 16,-8 8 0-16,-9-2-1 15,-13 8-15-15,-15 2-18 16,-5 10-42-16,-25-2-270 15</inkml:trace>
  <inkml:trace contextRef="#ctx0" brushRef="#br0" timeOffset="-52349.7">3745 14121 1508 0,'0'0'32'0,"0"0"4"16,0 0 57-16,0 0-61 16,0 0-29-16,0 0-1 15,7-16 5-15,12 12 4 16,6-6-6-16,8-4-4 16,6-2 1-16,3-6-2 15,-5 4 0-15,-1-1 0 0,-14 6-22 16,-11 3-53-1,-11 3-132-15,0-1-1221 0</inkml:trace>
  <inkml:trace contextRef="#ctx0" brushRef="#br0" timeOffset="-52152.49">3707 13874 1449 0,'0'0'0'0,"0"0"0"16,0 0 12-16,0 0-3 15,0 0-9-15,0 0-91 16,62-102-343-16</inkml:trace>
  <inkml:trace contextRef="#ctx0" brushRef="#br0" timeOffset="-51733.52">3696 13637 846 0,'0'0'104'0,"0"0"-46"16,0 0 245-16,0 0-195 16,0 0-69-16,0 0 11 15,8-18 17-15,-5 18-20 16,4-1-18-16,2-3-8 15,1-1 6-15,4-3-9 16,2 3-1-16,2 0-6 16,3-7-4-16,4 4-2 15,2-4-2-15,-2 2-1 0,-1-2-2 16,-4 2-1-16,0 2 0 16,1 2-12-16,-4 0-17 15,5-2-14-15,-1 4-53 16,-6 0-153-16</inkml:trace>
  <inkml:trace contextRef="#ctx0" brushRef="#br0" timeOffset="-51478.49">4275 13194 1586 0,'0'0'2'0,"116"89"1"15,-45-15 43-15,-4 20-17 16,-11 19-16-16,-16 14-9 16,-16 10-1-16,-19-3-3 15,-5-5 0-15,-36-3 0 16,-33-6-3-16,-22 1-63 15,-19-3 5-15,-10-10-157 16</inkml:trace>
  <inkml:trace contextRef="#ctx0" brushRef="#br0" timeOffset="-50676.92">2760 15494 1453 0,'0'0'8'0,"0"0"-6"16,0 0 79-16,0 0-51 15,0 0-29-15,0 0 0 16,-51 28 1-16,40-12 2 15,-3 3 4-15,3-10 8 16,3 5 1-16,0 4-7 16,0 11 0-16,1 13 4 15,3 16 1-15,2 12 2 16,2 2-2-16,0-5-4 16,10-8 0-16,11-10-9 15,3-13 0-15,2-10 0 0,1-8-2 16,-4-10 3-16,-1-8 1 15,0 0 14-15,3-8 5 16,2-20-12-16,2-14-7 16,0-12-1-16,0-9-2 15,-5-9-1-15,-2-4 0 16,-8 0 1-16,-10-4-1 16,-4 4 1-16,0 5-1 15,0 17 1-15,0 22-1 16,-8 10 0-16,-4 10 0 15,-1 12-2-15,-3 0-9 16,-9 8 5-16,-3 24-7 16,-3 10-11-16,-3 10-11 15,8 5-25-15,7-9-62 16,9-2-188-16</inkml:trace>
  <inkml:trace contextRef="#ctx0" brushRef="#br0" timeOffset="-50280.16">3361 15200 1548 0,'0'0'2'0,"0"0"6"16,0 0 85-16,0 0-70 16,0 0-23-16,0 0 0 15,-8 52 0-15,1 12 10 16,3 4-5-16,-1 10-3 15,5 3 1-15,0-4-1 16,0 2-2-16,12-11 0 16,3-2 0-16,1-2-1 15,-1-7-26-15,3-13-87 0,-3-12-28 16,-3-24-833-16</inkml:trace>
  <inkml:trace contextRef="#ctx0" brushRef="#br0" timeOffset="-49966.26">3660 15458 1639 0,'0'0'0'0,"0"0"-12"0,0 0 12 16,0 0 23-1,0 0-12-15,38 117 2 0,-29-81 3 16,0-2 2-1,-4 0-3-15,1-8-2 0,-2 0-4 16,-2-14-7-16,3-6 3 16,-3 2-4-16,1-8 2 15,1 0-1-15,5-4 17 16,9-28 2-16,6-10-17 16,7-12-2-16,0-9-1 15,1-1-1-15,-6-6 0 16,-5 6 0-16,-8 8 0 15,-6 20-16-15,-7 16-32 16,0 16-43-16,0 4-241 16</inkml:trace>
  <inkml:trace contextRef="#ctx0" brushRef="#br0" timeOffset="-49343.05">4166 14915 1125 0,'0'0'130'15,"0"0"40"-15,0 0-25 16,0 0-75-16,0 0-43 15,0 0-14-15,-25-10-7 16,25 10-4-16,0 0-1 0,0-4-1 16,12 4 4-1,5-2 5-15,3 2-1 0,-1 0-7 16,-4 0 0-16,1 6-1 16,-5 4 0-16,-3 2 1 15,-3 6-1-15,-5 0 0 16,0 4 1-16,0 4 0 15,-9 0 2-15,-6 2-2 16,-3 0 1-16,-3-2 0 16,6 0 2-16,1-6 2 15,6 1 0-15,5-7-1 16,1-1-3-16,2-4-1 16,0-4-1-16,0 2 0 15,21-5 0-15,0-2 2 16,10 0-1-16,6 0 1 0,3-2-2 15,-5-10-5-15,-6 2-41 16,-20 2-185-16</inkml:trace>
  <inkml:trace contextRef="#ctx0" brushRef="#br0" timeOffset="-49033.51">4571 14700 1671 0,'0'0'7'0,"0"0"-4"16,0 0 40-16,120 134-6 16,-95-45-19-16,-9 13-11 0,-11 14-3 15,-5 5 0-15,0 1 2 16,-23 2-5-16,-2 1 3 15,-2-9-1-15,-2-8 0 16,-2-2-3-16,-4-7 0 16,-5-11 0-16,-4 2-10 15,-8-19-45-15,-2-7-121 16</inkml:trace>
  <inkml:trace contextRef="#ctx0" brushRef="#br0" timeOffset="-45742.14">1770 15302 386 0,'0'0'196'0,"0"0"40"16,0 0 71-16,0 0-185 15,0 0 2-15,0 0-37 16,3-58-29-16,-3 50-24 16,0-1-10-16,0 8 3 15,0 1-3-15,0 0-6 0,0 0 4 16,0 0 6-16,0 0-20 16,-9 18-7-16,-4 10 0 15,-3 2 0-15,3 2-1 16,2-4 2-16,6-2-2 15,5 0-1-15,0 0 0 16,0-4 1-16,0 0-2 16,9-2 1-16,9-2 0 15,4-6 1-15,5-6 1 16,0-6 0-16,2 0-1 16,-2 0 2-16,-3-11-2 15,-2-10 1-15,-4-3-1 16,-3-2 0-16,-4-8-3 0,-3 2 2 15,-4 0 2-15,-4 4-1 16,0 0 0-16,0 8 1 16,0-2 0-16,-14 4-1 15,3 0 2-15,-4 4-2 16,-3 2 4-16,0-1-1 16,0 8 0-16,2-1 0 15,6 6-3-15,1 0 0 16,-1 0 0-16,4 10-3 15,-1 9 3-15,5 3-1 16,2 5 0-16,0-1 0 16,0-8-1-16,0 0 0 0,11-8 2 15,3 2-1 1,1-6 1-16,5-2 0 16,9-4 0-16,7 0 0 0,4-6 2 15,5-24-2-15,-1-2 1 16,-8-4 1-16,-5 0-2 15,-7 4 0-15,-8-3 2 16,-7 5-1-16,-9 2 1 16,0 2 0-16,0 2-1 15,-11 6 3-15,-5 2 1 16,1 8 1-16,-1 2 6 16,3 6 1-16,4 0-11 15,2 0-2-15,3 0 0 16,4 0-1-16,0 10 0 0,0-2-3 15,0 0 0-15,15 2 4 16,10-6 0-16,1 2 0 16,8-4 0-16,3-2 0 15,4 0 1-15,1 0 0 16,-6 4-1-16,-5 6 0 16,-11 0 0-16,-7 0-1 15,-5 6 1-15,-4 2 0 16,-2 0 0-16,-2-1 2 15,0 1 0-15,0 5-2 16,-2 4 2-16,-10 9-2 16,-3 0 1-16,1 0-1 15,6-4 0-15,5-2 0 0,3-8-1 16,0-10-3-16,16-2 3 16,20-10-13-16,10 0-27 15,6 0-42-15,-1-4-244 16</inkml:trace>
  <inkml:trace contextRef="#ctx0" brushRef="#br0" timeOffset="-43291">27033 1145 262 0,'0'0'202'16,"0"0"-58"-16,0 0-78 0,0 0-41 16,0 0-25-16,0 0 6 15,0 0 6-15,-38-35 61 16,26 26 77-16,0-5 69 15,-7-3-100-15,-3 2-26 16,-12-3-70-16,-8-3-19 16,-5 3 15-16,1 3-15 15,4 0 5-15,1 9 14 16,8 0 1-16,4 6-3 16,4 0-9-16,6 0-2 0,5 0-3 15,3 0-7-15,4 0 0 16,3 0-1-16,4 0-2 15,0 9-3-15,0 2 0 16,9 1 5-16,22 5 1 16,13-2 15-16,14 3 0 15,12-1-1-15,3-6-6 16,8 6 0-16,3-5-6 16,3-4 2-16,-7-1-3 15,-9 0 1-15,-11-3-2 16,-15-1 2-16,-7 1-3 15,-4-4 2-15,-8 3-1 16,-2-3 1-16,1 0-1 0,-3 0 0 16,-4 0 0-16,-4 0 0 15,-8 0 0-15,-2 0 2 16,-4 0 5-16,0 0 0 16,-13 0-4-16,-29-7-3 15,-19 2-2-15,-10-4 2 16,-6 2 0-16,-4 0 1 15,1-2 0-15,-2 0 1 16,1 1-2-16,15 4 1 16,10 1 0-16,12 3 0 15,8 0-1-15,9 0 0 16,9 0 0-16,7 0-1 0,9 0 0 16,2 0 0-1,0 0-1-15,0 0-1 0,0 0 3 16,0 0 1-16,0 0-1 15,22 0-2-15,25 0 2 16,20 3 2-16,17 1-2 16,6 4 1-16,3-2 0 15,-4-2 0-15,-1 3-1 16,-7-7 0-16,-2 0 0 16,-8 0-8-16,-15 0-3 15,-21 0 3-15,-20 0 5 16,-7 0 3-16,-6 0 0 15,-2 0 3-15,0-4 2 16,-2 0-5-16,-27-2-3 16,-16 2-3-16,-8 1-3 0,-17 3 1 15,-21 0-29-15,-16 10-86 16,-11 5-250-16</inkml:trace>
  <inkml:trace contextRef="#ctx0" brushRef="#br0" timeOffset="-7132.46">31384 9851 492 0,'0'0'493'15,"0"0"-231"-15,0 0-136 16,0 0-8-16,0 0-25 15,0 0-9-15,0 0-26 16,6 0-14-16,-1-9-20 16,-3-8-13-16,5-2-2 15,-4-2-3-15,1 1-4 16,-2 2 0-16,-2 8-1 0,0 2 0 16,0 4 2-16,0 4 0 15,-6 0-3-15,-17 0-2 16,-8 8-1-16,-9 19-1 15,1 2 3-15,2 7 0 16,10 0-2-16,5 4 0 16,2 1-1-16,5 3 2 15,7 0 0-15,6 0 1 16,2 0-1-16,12-2-1 16,21-8 1-16,11-6-3 15,8-15 0-15,4-9 0 16,4-4 2-16,2-10 3 15,1-20 3-15,-5-7-2 16,-12-5 0-16,-15-4 1 0,-8 0 0 16,-12-8 1-16,-9 4 2 15,-2-6 2-15,-4 2 2 16,-21 7 2-16,-6 5-6 16,-5 10-3-16,-4 12-2 15,0 10 0-15,2 10 0 16,0 0 0-16,5 8-1 15,2 18 0-15,2-2 0 16,4 2 0-16,0 5 0 16,10-3 0-16,1-2-4 15,3 2 2-15,7-8 0 16,2-6 3-16,2-4 0 0,0-4-1 16,0-2-2-16,11-4 2 15,24 0-1-15,15 0 2 16,6-10 2-16,-3-11-2 15,-4-1 1-15,-7 1-1 16,-13-1 1-16,-13 1 0 16,-14 7 1-16,-2 2-1 15,-2 10 6-15,-25 2-7 16,-13 0 0-16,-11 23 0 16,-1 9 0-16,6 2 0 15,8-5 0-15,13-8 0 0,11-5 0 16,8-10 0-1,4-6 0-15,2 0 1 0,0 0 0 16,0 0 2-16,0 0 9 16,0 0 5-16,0-4-1 15,0-22-5-15,4-10-10 16,8-7-1-16,1 1-3 16,5 6-9-16,-1 4-17 15,4 10-34-15,1 6-146 16</inkml:trace>
  <inkml:trace contextRef="#ctx0" brushRef="#br0" timeOffset="-6831.26">32015 8722 1617 0,'0'0'24'0,"0"0"32"16,0 0 40-16,0 0-59 16,0 0-29-16,0 0-7 15,13-58-1-15,-13 69-4 16,0 22 4-16,0 24 0 16,-13 19 0-16,-16 8 1 15,-10 12 0-15,0 2 0 16,1 1-1-16,2-5 0 15,1-7 0-15,-2-10-12 0,0-12-19 16,-1-13-48-16,5-14-137 16</inkml:trace>
  <inkml:trace contextRef="#ctx0" brushRef="#br0" timeOffset="-6562.25">31687 9725 1582 0,'0'0'40'0,"0"0"-37"15,0 0 74-15,0 0-45 0,0 0-30 16,0 0 10 0,56 54 13-16,-14-36-9 0,10 3-3 15,6-7-4-15,2-4-4 16,4-5-2-16,3-2-2 15,0-3-1-15,4 0 0 16,-5 0-5-16,-2 0-19 16,-9 0-37-16,-22 0-178 15</inkml:trace>
  <inkml:trace contextRef="#ctx0" brushRef="#br0" timeOffset="-6187.21">31671 10262 1541 0,'0'0'8'16,"0"0"123"-16,0 0-58 16,0 0-58-16,0 0-11 15,0 0-1-15,-6 21-2 0,14 11 3 16,19 14 17-16,10 0-5 16,5 6-9-16,9-4-1 15,4 5-2-15,1-8-1 16,0-2-3-16,-5-3 1 15,-4-6 0-15,-10-6-1 16,-10-4-3-16,-9-6-31 16,-15-8-73-16,-3-10-776 15</inkml:trace>
  <inkml:trace contextRef="#ctx0" brushRef="#br0" timeOffset="-5813.2">31332 10339 1562 0,'0'0'2'16,"0"0"10"-16,0 0 57 15,0 0-43-15,0 0-7 16,0 0 3-16,104-24 14 15,-104 28-5-15,0 22-10 16,-5 12-9-16,-13 8-2 16,-2 12-3-16,-4 1-1 15,-1-1-3-15,1-7-3 16,-3 0 1-16,-7-9-1 16,-5-2 1-16,-7-6-1 15,-2-6-1-15,1-4-6 0,9-4-6 16,9-8-6-16,13-4-8 15,9-5-11-15,5-3-31 16,2 0-56-16,0-13-461 16</inkml:trace>
  <inkml:trace contextRef="#ctx0" brushRef="#br0" timeOffset="-5489.1">31411 10135 1578 0,'0'0'46'0,"0"0"-25"16,0 0 73-16,0 0-70 15,0 0-21-15,0 0-1 16,-58 14 2-16,-5 15-2 15,-17 0 0-15,-12-1-1 16,-1-2 1-16,-1-6 1 16,8-7 1-16,8 0 1 15,11-7 0-15,13-4-2 16,19-2-2-16,12 0 0 0,17 0 0 16,6 0-1-16,0 0-2 15,0-2-15-15,0-22-34 16,6-11-202-16</inkml:trace>
  <inkml:trace contextRef="#ctx0" brushRef="#br0" timeOffset="-5082.75">31208 8935 1296 0,'0'0'57'0,"0"0"109"15,0 0-46-15,0 0-51 16,0 0-33-16,0 0-20 16,0 0-16-16,-42-4 1 15,40 50 2-15,2 2 7 16,0 13 2-16,22 13-3 0,14 12-3 16,12 12 0-1,10 2-3-15,2-3-2 0,-2-11 2 16,-6-12-3-16,-8-10 0 15,-6-8-2-15,-9-9-31 16,-15-9-60-16,-14-18-445 16</inkml:trace>
  <inkml:trace contextRef="#ctx0" brushRef="#br0" timeOffset="-4729.61">31230 9922 965 0,'0'0'0'0,"0"0"-10"0,0 0 10 16,0 0-183-16</inkml:trace>
  <inkml:trace contextRef="#ctx0" brushRef="#br0" timeOffset="-3911.07">31284 10026 1388 0,'0'0'39'15,"0"0"59"-15,0 0 28 0,0 0-82 16,-56-122-16-16,56 119-12 16,0 3-14-16,0 0-2 15,7 0-2-15,13 0 2 16,7 23-2-16,2 5 0 16,-2 4 0-16,-6-2 1 15,-7-4-1-15,-9-8-1 16,-5-8-25-16,0-6 6 15,-7-4 22-15,-22 0 12 16,-6 0-1-16,-8-20 21 16,3-6-9-16,4 2-11 15,5 0-5-15,6 4 5 16,9 6-4-16,8 8-2 16,6 0 1-16,2 2-7 0,20-2-1 15,28-4-3-15,17 6 4 16,9 4 0-16,1 0-1 15,-1 30 0-15,-7 2 0 16,-11 4 1-16,-18-2-2 16,-19-8-1-16,-16-4-5 15,-3-6-8-15,-3 0 16 16,-25-5 0-16,-8-2 4 16,-6-7 2-16,-6-2 0 15,6 0 5-15,7-7-1 16,2-14 2-16,6-3-1 15,8 2 0-15,7 0 1 0,5-2-4 16,5 0 2-16,0-2-5 16,2 6 1-16,0 2-1 15,0 8 0-15,0 4-4 16,0 0 1-16,0 6-2 16,0 0-1-16,2 0 0 15,7 0-1-15,1 7 1 16,4 4 1-16,-1 3-1 15,1 0 1-15,-5-2-1 16,-1-2 0-16,-6-4-2 16,-2-4-1-16,0 2-1 15,0-4 1-15,0 2 2 0,0-2 2 16,0 0 1 0,0 0 0-16,0 0 0 0,0 0-1 15,0 0 1-15,0 0-1 16,0 0-1-16,0 0-9 15,0 0-7-15,0 0-3 16,0 0-7-16,0 0-5 16,0 0-19-16,0 0-6 15,3 8-23-15,-1 0-26 16,-2 2-18-16,0 0-623 16</inkml:trace>
  <inkml:trace contextRef="#ctx0" brushRef="#br0" timeOffset="-3159.66">31602 10126 1432 0,'0'0'179'0,"0"0"-178"16,0 0 40-16,0 0 16 16,0 0-47-16,0 0-10 15,21-86 0-15,-4 74 0 16,-1 6-1-16,-3 4 1 15,-1 2 0-15,-1 0-5 16,1 10 1-16,7 14 1 16,-3 4 1-16,-5-4 2 15,-3-4-1-15,-8-6-3 16,0-5-6-16,0-9 10 16,0 0 9-16,-25 0 30 0,-6-9-24 15,-6-11 5-15,1-8 1 16,3 4-6-16,4 2-6 15,4 2-1-15,8 8-1 16,5 4-3-16,10 6-2 16,0 0-2-16,2 2 0 15,0 0-4-15,0 0-26 16,0 0-83-16,16 0-478 16</inkml:trace>
  <inkml:trace contextRef="#ctx0" brushRef="#br0" timeOffset="-2037.89">32117 8398 364 0,'0'0'611'15,"0"0"-345"-15,0 0-119 16,0 0-75-16,0 0-10 16,0 0 8-16,21-10-52 15,-2-2 0-15,1-6-9 16,-2 2 0-16,-2-1-5 0,-8 2 0 15,-1 1-2 1,-7 0 1-16,0-1-3 0,0 8 18 16,0 0 16-16,-11 3-26 15,-16 4-7-15,-8 0-1 16,-5 25 0-16,-3 2 0 16,1 5-1-16,7-1 1 15,3 5 0-15,5-2-1 16,9 2 0-16,5 4-1 15,9 4 1-15,4 0-3 16,0 0 0-16,23-1 3 16,12-6 2-16,11-8-1 15,8-9 2-15,4-15 3 16,2-5-1-16,3-1 8 0,-3-29-8 16,-2-11 1-16,-5-6 0 15,-8-8-3-15,-14 1 0 16,-12 8-1-16,-13 4 1 15,-6 8-2-15,0 9 1 16,-32 18 4-16,-28 7-5 16,-20 12-23-16,-20 38-21 15,0 12-118-15,8 6-385 16</inkml:trace>
  <inkml:trace contextRef="#ctx0" brushRef="#br0" timeOffset="-996.66">32618 10375 582 0,'0'0'508'0,"0"0"-442"0,0 0 82 16,0 0-46-16,0 0-57 15,0 0 20-15,38-60-31 16,-33 36-8-16,-5-6 9 16,0-2-1-16,0 2-10 15,0-2-5-15,0 5-14 16,0 1-2-16,-5 6 0 15,-2 6-3-15,1 0 11 16,-5 0-1-16,-1 4-7 16,6 0 1-16,-3 4 8 0,2 2 1 15,3 0-2 1,-3-4-3-16,-2 4-2 0,-2 0-2 16,-7 0-3-16,-4 0 1 15,-1 4-1-15,-3 0 2 16,4 0 1-16,-5 4-2 15,2 8-1-15,3 4-1 16,7 2 0-16,4 2-1 16,6 2-2-16,5 4 2 15,0 0 1-15,0 0 1 16,0-1-1-16,11-2 0 16,9 4 0-16,7-8 0 15,2-2 1-15,2-5 2 16,2-12 2-16,8 0 5 15,7 0 1-15,13-25-4 16,3-6-3-16,1-7-2 0,-5-5 1 16,-4-1-1-16,-13 0-2 15,-17 2 2-15,-21 4-2 16,-5 2 1-16,-43 4 4 16,-8 8-4-16,-9 6-1 15,6 10 0-15,5 5-1 16,5 3 1-16,6 0-1 15,7 4 1-15,-3 17-2 16,3 3-1-16,-7 8-1 16,-2 0-1-16,0 4 0 15,4 0 0-15,14-4-5 0,13 2-6 16,9 3-22 0,18-1-4-16,29 0-53 0,10-14-212 15</inkml:trace>
  <inkml:trace contextRef="#ctx0" brushRef="#br0" timeOffset="-136.41">32556 10886 1238 0,'0'0'154'16,"0"0"-64"-16,0 0 39 16,0 0-67-16,0 0-33 15,2-126 4-15,-13 112 8 16,-3 4-27-16,-5 6-7 16,-10 4-6-16,-14 0-1 15,-10 2 0-15,-7 20 0 16,0 8 1-16,8 0-1 15,10 2 0-15,13-4 0 16,11 2 0-16,7 7-1 16,9-4-1-16,2 6 1 15,0 3 1-15,0 4 0 0,23-4 1 16,-2 2-1 0,10-10 2-16,5-6 0 0,3-10 4 15,5-9 0-15,3-9 5 16,-1 0-6-16,-1-13 2 15,-9-23-2-15,-7-10-2 16,-12-12-1-16,-10-4 1 16,-7-4-3-16,0 12 0 15,-32 5-3-15,-20 11-10 16,-31 22-1-16,-21 16-22 16,-19 0-44-16,-7 22-243 15</inkml:trace>
  <inkml:trace contextRef="#ctx0" brushRef="#br0" timeOffset="525.68">30877 11161 965 0,'0'0'251'15,"0"0"-55"-15,0 0-30 16,0 0-107-16,0 0-22 16,0-135-11-16,0 112-11 15,-6-4 4-15,0 8-11 16,-3 5 13-16,0 1-5 16,0 8 0-16,0 1-4 15,3 0-11-15,-1 4-1 16,-4 0-1-16,-5 0 0 15,0 4 1-15,-1 15-1 0,3 5 1 16,6 5-1 0,3 1-1-16,5 2 0 0,0 2 1 15,0 0 0-15,13 4 1 16,16-2 0-16,7-2 1 16,15-4-1-16,12-10 4 15,12-9 4-15,12-11-4 16,-4 0 1-16,-10-11 2 15,-15-27-4-15,-20-18 9 16,-16-8-7-16,-15-12-3 16,-7 1-2-16,-32 11-1 15,-26 10-3-15,-19 16 2 0,-19 14 1 16,-6 14-1 0,-1 10-3-16,3 2-10 0,9 26-14 15,8 10-29-15,12-2-113 16,11-1-637-16</inkml:trace>
  <inkml:trace contextRef="#ctx0" brushRef="#br0" timeOffset="1144.84">30219 10108 857 0,'0'0'43'0,"0"0"219"16,0 0 10-16,0 0-150 16,0 0-40-16,4-118-13 15,-8 114-17-15,-3 0-29 16,1 4-10-16,-4 0-10 15,-7 0-3-15,-10 6-1 16,-13 28 0-16,-7 8 1 16,1 2 0-16,5 2 0 15,7-1-1-15,13-4 0 16,9 2 0-16,12-1-3 16,0 4 0-16,25-2 0 15,24 2 3-15,20-4-2 16,16-12-3-16,6-8-1 15,-2-13 4-15,-4-9 2 0,-7-14 1 16,-5-26 3 0,-11-7 0-16,-10-13 9 0,-16-10 0 15,-16-2-7-15,-18-4-4 16,-2 1-1-16,-18 13-1 16,-24 12 1-16,-12 14 2 15,-10 14-2-15,-10 16-4 16,-2 6-9-16,7 16-26 15,9 14-79-15,15-6-336 16</inkml:trace>
  <inkml:trace contextRef="#ctx0" brushRef="#br0" timeOffset="1774.85">31070 8663 905 0,'0'0'298'15,"0"0"-136"-15,0 0 7 16,0 0-133-16,0 0-31 15,0 0-2-15,-105-37 10 16,81 37-4-16,-1 0 5 16,5 20-7-16,1 10-7 15,0 11-1-15,3 9 1 16,10 8 0-16,6 6 0 0,0 2-2 16,11-4 4-1,23-4 0-15,1-9 0 0,1-11 3 16,4-14 1-16,3-12 21 47,7-12 19-32,13 0-13-15,4-34-13 0,-2-11-6 0,-10-9-5 0,-10-4-3 16,-12-4-3-16,-13 2-3 0,-13 4 1 0,-7 8-1 16,-16 12-4-16,-33 16 2 15,-19 17-2-15,-27 3-11 16,-5 25-3-16,6 17-3 15,15 10-16-15,21 8-55 0,19-2-188 16</inkml:trace>
  <inkml:trace contextRef="#ctx0" brushRef="#br0" timeOffset="55386.87">18151 2482 1070 0,'0'0'92'0,"0"0"-88"0,0 0-1 15,0 0 7 1,0 0 14-16,0 0 14 0,0 0 66 16,-102 44-10-16,93-38-61 15,3 4-19-15,-2 3-6 16,2 2-4-16,2 3-1 15,-1-1-2-15,5-1 4 16,0 2-4-16,0-4 2 16,0 6 6-16,3-2-2 15,17 2 0-15,4 2 8 16,9-2 20-16,3 0-18 16,2-2-8-16,-5 0-4 15,-6-2-3-15,-7 0-2 16,-9-4-1-16,-4 2 0 0,-5-6 0 15,-2 0 1-15,0 0 4 16,0 2 1-16,-15-2 5 16,-16 4 2-16,-8-3-7 15,-3-4-5-15,2-1 0 16,2-4 2-16,9 0-2 16,5 0-2-16,10 0-2 15,8-9-28-15,6-9-96 16,0-7-448-16</inkml:trace>
  <inkml:trace contextRef="#ctx0" brushRef="#br0" timeOffset="55673.95">18689 1909 1553 0,'0'0'11'0,"0"0"64"15,0 0-13-15,0 0-21 16,0 0-39-16,0 0-2 16,-5-26-7-16,-13 70 2 15,-7 20 5-15,2 22 0 16,-6 4 1-16,4 7 0 16,0-7 0-16,3-2-1 15,4-4 0-15,-2-5-1 16,7-11-2-16,1-6-17 0,4-12-8 15,3-12-9-15,1-14-40 16,-3-10-55-16,-2-12-184 16,-4-2-313-16</inkml:trace>
  <inkml:trace contextRef="#ctx0" brushRef="#br0" timeOffset="55885.01">18365 2442 1113 0,'0'0'322'15,"0"0"-234"-15,0 0-15 16,0 0-54-16,0 0-19 16,0 0-2-16,14 20 2 0,15-4 4 15,13-4 8 1,16 2-2-16,11-4-9 0,5 4-1 16,-7-4-91-16,-9-4-384 15</inkml:trace>
  <inkml:trace contextRef="#ctx0" brushRef="#br0" timeOffset="56204.7">19190 2679 1381 0,'0'0'138'15,"0"0"-39"-15,0 0-12 16,0 0-54-16,0 0-32 16,0 0-1-16,0-8-1 15,0 18-7-15,-5 12 8 16,-7 2 1-16,0 2 1 15,5-4-2-15,3 2-2 16,4-4-5-16,0 0-4 16,0-4-16-16,0-2-15 15,9-8-21-15,13-6-120 0,3 0-275 16</inkml:trace>
  <inkml:trace contextRef="#ctx0" brushRef="#br0" timeOffset="56373.71">19270 2278 1583 0,'0'0'8'15,"0"0"9"-15,0 0 67 16,0 0-69-16,0 0-15 16,0 0-132-16,-14 32-29 15,14 4-796-15</inkml:trace>
  <inkml:trace contextRef="#ctx0" brushRef="#br0" timeOffset="56892.62">19676 2675 1514 0,'0'0'31'16,"0"0"65"-16,0 0-40 15,0 0-29-15,0 0-10 16,0 0-5-16,-40-74-8 16,15 74-4-16,-6 5-1 15,-7 24 0-15,-5 9 1 16,10 2 0-16,8 0-2 0,12-8 0 16,11-6-3-1,2-6-2-15,0-2 6 0,0-6 0 16,15-8 0-16,4-4 1 15,7 0 0-15,6-6 6 16,3-24 6-16,5-8-7 16,-2-10-2-16,-4-8-2 15,-1-10 2-15,-7-11-2 16,-3-5 0-16,-5-8 0 16,-9 0-1-16,-5-4 0 0,-4 9 0 15,0 15 1 1,0 24 0-16,0 20 0 0,0 16 11 15,0 10-8-15,0 0-4 16,-2 18-21-16,-3 38-1 16,1 18 20-16,0 15 2 15,-1 3 0-15,5-8 0 16,0-6 0-16,0-10 0 16,0-8 0-16,13-3 0 15,8-5-1-15,3-6-10 16,5-10-75-16,7-10-28 15,4-18-437-15</inkml:trace>
  <inkml:trace contextRef="#ctx0" brushRef="#br0" timeOffset="57222.16">20104 2492 1189 0,'0'0'345'16,"0"0"-326"-16,0 0-16 15,0 0 15-15,0 0-10 0,0 0 26 16,0 52 7-1,10-36-18-15,4 5-8 0,4 3-6 16,4-1-5-16,5 4-2 16,2 0-2-16,4 0 0 15,3 3-15-15,-1-8-54 16,5-8-129-16,-3-8-165 16</inkml:trace>
  <inkml:trace contextRef="#ctx0" brushRef="#br0" timeOffset="57385.17">20467 2452 1432 0,'0'0'76'0,"0"0"5"16,0 0-23-16,0 0-58 0,0 0-1 16,0 0 1-16,-134 135 0 15,83-73 0-15,-5 2-5 16,-4 2-122-16,-7-12-634 15</inkml:trace>
  <inkml:trace contextRef="#ctx0" brushRef="#br0" timeOffset="58118.87">17764 3725 1105 0,'0'0'248'0,"0"0"-222"16,0 0 60-16,0 0-37 15,0 0-29-15,0 0 2 0,87-34 34 16,-58 14-17-16,5-6-18 15,1-4 6-15,1-2-20 16,-7-4-3-16,-7 0-3 16,-11 0 1-16,-9 4-2 15,-2 3 0-15,0 11 0 16,0 9 2-16,-9 4 5 16,-7 5 3-16,-3 0-10 15,-8 23-1-15,0 9 1 16,0 2 0-16,7 2-1 15,3-2 1-15,3-4-1 16,7 0 1-16,7-2-4 16,0-2 1-16,0 3-1 0,5-7 4 15,11-3 0 1,3-2-1-16,6-6-5 0,4 0-32 16,6-9-13-16,6-2-61 15,1-4-373-15</inkml:trace>
  <inkml:trace contextRef="#ctx0" brushRef="#br0" timeOffset="58680.95">18531 3505 1425 0,'0'0'17'0,"0"0"13"15,0 0 103 1,0 0-88-16,0 0-35 0,0 0 7 15,15-74 2-15,-15 68 1 16,0 2-4-16,0-3-7 16,-5 7 11-16,-17 0-19 15,-7 7-1-15,-9 17 0 16,1 4 0-16,3 0 0 16,7-2 0-16,9-4 0 15,7-2 0-15,5-2-2 16,4-2-2-16,2-2-2 15,0 0 0-15,0-4 5 16,10-3 0-16,15-6-8 16,6-1 1-16,7 0 8 15,0-14 1-15,-2-10-1 0,-8-4 0 16,-1-8 0 0,-4-8 1-16,-1-8-1 0,1-8 0 15,-2-7 0-15,2-3 1 16,-3 2-2-16,-5 4 0 15,-4 14 1-15,-6 14 0 16,-2 16 2-16,-3 14 2 16,0 3 7-16,0 3-11 15,0 3-1-15,0 29-18 16,0 18 8-16,-8 12 10 16,-3 8 1-16,-2-2 2 15,2 0-1-15,2-7-1 16,0-7 0-16,0-4 0 0,4-6-19 15,1 2-50-15,4-6-94 16,0-6-914-16</inkml:trace>
  <inkml:trace contextRef="#ctx0" brushRef="#br0" timeOffset="58929.97">19040 3395 1656 0,'0'0'18'0,"0"0"-12"0,0 0-1 15,0 0 4-15,0 0-5 16,0 0-2-16,110 88-1 16,-81-54 0-16,2 2-1 15,5 0 0 1,3-2 0-16,2-8-1 15,-3-4-52-15,-3-9-62 0,-8-12-63 16,-9-1-485-16</inkml:trace>
  <inkml:trace contextRef="#ctx0" brushRef="#br0" timeOffset="59115.48">19449 3407 960 0,'0'0'452'0,"0"0"-392"0,0 0 52 15,0 0-81-15,0 0-28 16,0 0-2-16,-123 70 1 16,85-36 5-16,2-2 0 15,7-2-5-15,2 2-2 16,8-4 0-16,5 2-59 16,10-8-157-16</inkml:trace>
  <inkml:trace contextRef="#ctx0" brushRef="#br0" timeOffset="59552.6">19774 3846 1572 0,'0'0'41'16,"0"0"31"-16,0 0-9 15,0 0-47-15,0 0-12 16,0 0 2-16,2-28 2 15,2 22-4-15,6 1-4 16,5 4 0-16,3 1-9 16,6 0-58-16,3 0-151 0</inkml:trace>
  <inkml:trace contextRef="#ctx0" brushRef="#br0" timeOffset="59783.59">20257 3818 1582 0,'0'0'37'16,"0"0"-16"-16,0 0 68 0,0 0-68 15,0 0-20-15,0 0-1 16,0-6-2-16,5 6-28 15,-5 0-185-15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78048" cy="468803"/>
          </a:xfrm>
          <a:prstGeom prst="rect">
            <a:avLst/>
          </a:prstGeom>
        </p:spPr>
        <p:txBody>
          <a:bodyPr vert="horz" lIns="89108" tIns="44552" rIns="89108" bIns="44552" rtlCol="0"/>
          <a:lstStyle>
            <a:lvl1pPr algn="l">
              <a:defRPr sz="1200"/>
            </a:lvl1pPr>
          </a:lstStyle>
          <a:p>
            <a:endParaRPr lang="en-US"/>
          </a:p>
        </p:txBody>
      </p:sp>
      <p:sp>
        <p:nvSpPr>
          <p:cNvPr id="3" name="Date Placeholder 2"/>
          <p:cNvSpPr>
            <a:spLocks noGrp="1"/>
          </p:cNvSpPr>
          <p:nvPr>
            <p:ph type="dt" idx="1"/>
          </p:nvPr>
        </p:nvSpPr>
        <p:spPr>
          <a:xfrm>
            <a:off x="4022889" y="1"/>
            <a:ext cx="3078048" cy="468803"/>
          </a:xfrm>
          <a:prstGeom prst="rect">
            <a:avLst/>
          </a:prstGeom>
        </p:spPr>
        <p:txBody>
          <a:bodyPr vert="horz" lIns="89108" tIns="44552" rIns="89108" bIns="44552" rtlCol="0"/>
          <a:lstStyle>
            <a:lvl1pPr algn="r">
              <a:defRPr sz="1200"/>
            </a:lvl1pPr>
          </a:lstStyle>
          <a:p>
            <a:fld id="{C6BBB22C-122D-4EE2-9812-B1AA4CFA3383}" type="datetimeFigureOut">
              <a:rPr lang="en-US" smtClean="0"/>
              <a:pPr/>
              <a:t>11/16/2023</a:t>
            </a:fld>
            <a:endParaRPr lang="en-US"/>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89108" tIns="44552" rIns="89108" bIns="44552" rtlCol="0" anchor="ctr"/>
          <a:lstStyle/>
          <a:p>
            <a:endParaRPr lang="en-US"/>
          </a:p>
        </p:txBody>
      </p:sp>
      <p:sp>
        <p:nvSpPr>
          <p:cNvPr id="5" name="Notes Placeholder 4"/>
          <p:cNvSpPr>
            <a:spLocks noGrp="1"/>
          </p:cNvSpPr>
          <p:nvPr>
            <p:ph type="body" sz="quarter" idx="3"/>
          </p:nvPr>
        </p:nvSpPr>
        <p:spPr>
          <a:xfrm>
            <a:off x="710559" y="4459836"/>
            <a:ext cx="5681364" cy="4223883"/>
          </a:xfrm>
          <a:prstGeom prst="rect">
            <a:avLst/>
          </a:prstGeom>
        </p:spPr>
        <p:txBody>
          <a:bodyPr vert="horz" lIns="89108" tIns="44552" rIns="89108" bIns="445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918123"/>
            <a:ext cx="3078048" cy="468803"/>
          </a:xfrm>
          <a:prstGeom prst="rect">
            <a:avLst/>
          </a:prstGeom>
        </p:spPr>
        <p:txBody>
          <a:bodyPr vert="horz" lIns="89108" tIns="44552" rIns="89108" bIns="44552" rtlCol="0" anchor="b"/>
          <a:lstStyle>
            <a:lvl1pPr algn="l">
              <a:defRPr sz="1200"/>
            </a:lvl1pPr>
          </a:lstStyle>
          <a:p>
            <a:endParaRPr lang="en-US"/>
          </a:p>
        </p:txBody>
      </p:sp>
      <p:sp>
        <p:nvSpPr>
          <p:cNvPr id="7" name="Slide Number Placeholder 6"/>
          <p:cNvSpPr>
            <a:spLocks noGrp="1"/>
          </p:cNvSpPr>
          <p:nvPr>
            <p:ph type="sldNum" sz="quarter" idx="5"/>
          </p:nvPr>
        </p:nvSpPr>
        <p:spPr>
          <a:xfrm>
            <a:off x="4022889" y="8918123"/>
            <a:ext cx="3078048" cy="468803"/>
          </a:xfrm>
          <a:prstGeom prst="rect">
            <a:avLst/>
          </a:prstGeom>
        </p:spPr>
        <p:txBody>
          <a:bodyPr vert="horz" lIns="89108" tIns="44552" rIns="89108" bIns="44552" rtlCol="0" anchor="b"/>
          <a:lstStyle>
            <a:lvl1pPr algn="r">
              <a:defRPr sz="1200"/>
            </a:lvl1pPr>
          </a:lstStyle>
          <a:p>
            <a:fld id="{25095B3F-8216-487B-AC35-BDA8990236ED}" type="slidenum">
              <a:rPr lang="en-US" smtClean="0"/>
              <a:pPr/>
              <a:t>‹#›</a:t>
            </a:fld>
            <a:endParaRPr lang="en-US"/>
          </a:p>
        </p:txBody>
      </p:sp>
    </p:spTree>
    <p:extLst>
      <p:ext uri="{BB962C8B-B14F-4D97-AF65-F5344CB8AC3E}">
        <p14:creationId xmlns:p14="http://schemas.microsoft.com/office/powerpoint/2010/main" val="179638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a:t>
            </a:fld>
            <a:endParaRPr lang="en-US"/>
          </a:p>
        </p:txBody>
      </p:sp>
    </p:spTree>
    <p:extLst>
      <p:ext uri="{BB962C8B-B14F-4D97-AF65-F5344CB8AC3E}">
        <p14:creationId xmlns:p14="http://schemas.microsoft.com/office/powerpoint/2010/main" val="39003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10</a:t>
            </a:fld>
            <a:endParaRPr lang="en-US"/>
          </a:p>
        </p:txBody>
      </p:sp>
    </p:spTree>
    <p:extLst>
      <p:ext uri="{BB962C8B-B14F-4D97-AF65-F5344CB8AC3E}">
        <p14:creationId xmlns:p14="http://schemas.microsoft.com/office/powerpoint/2010/main" val="852938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11</a:t>
            </a:fld>
            <a:endParaRPr lang="en-US"/>
          </a:p>
        </p:txBody>
      </p:sp>
    </p:spTree>
    <p:extLst>
      <p:ext uri="{BB962C8B-B14F-4D97-AF65-F5344CB8AC3E}">
        <p14:creationId xmlns:p14="http://schemas.microsoft.com/office/powerpoint/2010/main" val="106464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12</a:t>
            </a:fld>
            <a:endParaRPr lang="en-US"/>
          </a:p>
        </p:txBody>
      </p:sp>
    </p:spTree>
    <p:extLst>
      <p:ext uri="{BB962C8B-B14F-4D97-AF65-F5344CB8AC3E}">
        <p14:creationId xmlns:p14="http://schemas.microsoft.com/office/powerpoint/2010/main" val="156189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pPr defTabSz="915963">
              <a:defRPr/>
            </a:pPr>
            <a:r>
              <a:rPr lang="en-US" dirty="0"/>
              <a:t>Time</a:t>
            </a:r>
            <a:r>
              <a:rPr lang="en-US" b="1" dirty="0">
                <a:solidFill>
                  <a:schemeClr val="tx1"/>
                </a:solidFill>
              </a:rPr>
              <a:t>: </a:t>
            </a:r>
            <a:r>
              <a:rPr lang="en-US" b="1" u="sng" dirty="0">
                <a:solidFill>
                  <a:schemeClr val="tx1"/>
                </a:solidFill>
              </a:rPr>
              <a:t>      </a:t>
            </a:r>
            <a:r>
              <a:rPr lang="el-GR" b="1" u="sng" dirty="0">
                <a:solidFill>
                  <a:schemeClr val="tx1"/>
                </a:solidFill>
              </a:rPr>
              <a:t>Θ</a:t>
            </a:r>
            <a:r>
              <a:rPr lang="en-US" b="1" u="sng" dirty="0">
                <a:solidFill>
                  <a:schemeClr val="tx1"/>
                </a:solidFill>
              </a:rPr>
              <a:t>(deg(x)),  O(V)      </a:t>
            </a:r>
            <a:r>
              <a:rPr lang="en-US" b="1" dirty="0">
                <a:solidFill>
                  <a:schemeClr val="tx1"/>
                </a:solidFill>
              </a:rPr>
              <a:t>    </a:t>
            </a:r>
            <a:r>
              <a:rPr lang="en-US" dirty="0"/>
              <a:t>Space:  </a:t>
            </a:r>
            <a:r>
              <a:rPr lang="en-US" u="sng" dirty="0"/>
              <a:t>    </a:t>
            </a:r>
            <a:r>
              <a:rPr lang="el-GR" u="sng" dirty="0"/>
              <a:t>Θ</a:t>
            </a:r>
            <a:r>
              <a:rPr lang="en-US" u="sng" dirty="0"/>
              <a:t>(1)         _</a:t>
            </a:r>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13</a:t>
            </a:fld>
            <a:endParaRPr lang="en-US"/>
          </a:p>
        </p:txBody>
      </p:sp>
    </p:spTree>
    <p:extLst>
      <p:ext uri="{BB962C8B-B14F-4D97-AF65-F5344CB8AC3E}">
        <p14:creationId xmlns:p14="http://schemas.microsoft.com/office/powerpoint/2010/main" val="2373450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r>
              <a:rPr lang="en-US" dirty="0"/>
              <a:t>Print it.</a:t>
            </a:r>
          </a:p>
        </p:txBody>
      </p:sp>
      <p:sp>
        <p:nvSpPr>
          <p:cNvPr id="4" name="Slide Number Placeholder 3"/>
          <p:cNvSpPr>
            <a:spLocks noGrp="1"/>
          </p:cNvSpPr>
          <p:nvPr>
            <p:ph type="sldNum" sz="quarter" idx="10"/>
          </p:nvPr>
        </p:nvSpPr>
        <p:spPr/>
        <p:txBody>
          <a:bodyPr/>
          <a:lstStyle/>
          <a:p>
            <a:fld id="{25095B3F-8216-487B-AC35-BDA8990236ED}" type="slidenum">
              <a:rPr lang="en-US" smtClean="0"/>
              <a:pPr/>
              <a:t>14</a:t>
            </a:fld>
            <a:endParaRPr lang="en-US"/>
          </a:p>
        </p:txBody>
      </p:sp>
    </p:spTree>
    <p:extLst>
      <p:ext uri="{BB962C8B-B14F-4D97-AF65-F5344CB8AC3E}">
        <p14:creationId xmlns:p14="http://schemas.microsoft.com/office/powerpoint/2010/main" val="3363751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15</a:t>
            </a:fld>
            <a:endParaRPr lang="en-US"/>
          </a:p>
        </p:txBody>
      </p:sp>
    </p:spTree>
    <p:extLst>
      <p:ext uri="{BB962C8B-B14F-4D97-AF65-F5344CB8AC3E}">
        <p14:creationId xmlns:p14="http://schemas.microsoft.com/office/powerpoint/2010/main" val="3745313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16</a:t>
            </a:fld>
            <a:endParaRPr lang="en-US"/>
          </a:p>
        </p:txBody>
      </p:sp>
    </p:spTree>
    <p:extLst>
      <p:ext uri="{BB962C8B-B14F-4D97-AF65-F5344CB8AC3E}">
        <p14:creationId xmlns:p14="http://schemas.microsoft.com/office/powerpoint/2010/main" val="3393013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pPr marL="0" lvl="1" defTabSz="924641">
              <a:defRPr/>
            </a:pPr>
            <a:r>
              <a:rPr lang="en-US" dirty="0"/>
              <a:t>Can you think of real-world data that may be represented as  sparse graphs?</a:t>
            </a:r>
            <a:r>
              <a:rPr lang="en-US" baseline="0" dirty="0"/>
              <a:t> ANS: social networks (e.g. Facebook), Netflix data (users by movies)</a:t>
            </a:r>
            <a:endParaRPr lang="en-US" dirty="0"/>
          </a:p>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17</a:t>
            </a:fld>
            <a:endParaRPr lang="en-US"/>
          </a:p>
        </p:txBody>
      </p:sp>
    </p:spTree>
    <p:extLst>
      <p:ext uri="{BB962C8B-B14F-4D97-AF65-F5344CB8AC3E}">
        <p14:creationId xmlns:p14="http://schemas.microsoft.com/office/powerpoint/2010/main" val="3255224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18</a:t>
            </a:fld>
            <a:endParaRPr lang="en-US"/>
          </a:p>
        </p:txBody>
      </p:sp>
    </p:spTree>
    <p:extLst>
      <p:ext uri="{BB962C8B-B14F-4D97-AF65-F5344CB8AC3E}">
        <p14:creationId xmlns:p14="http://schemas.microsoft.com/office/powerpoint/2010/main" val="2938496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19</a:t>
            </a:fld>
            <a:endParaRPr lang="en-US"/>
          </a:p>
        </p:txBody>
      </p:sp>
    </p:spTree>
    <p:extLst>
      <p:ext uri="{BB962C8B-B14F-4D97-AF65-F5344CB8AC3E}">
        <p14:creationId xmlns:p14="http://schemas.microsoft.com/office/powerpoint/2010/main" val="213970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a:t>
            </a:fld>
            <a:endParaRPr lang="en-US"/>
          </a:p>
        </p:txBody>
      </p:sp>
    </p:spTree>
    <p:extLst>
      <p:ext uri="{BB962C8B-B14F-4D97-AF65-F5344CB8AC3E}">
        <p14:creationId xmlns:p14="http://schemas.microsoft.com/office/powerpoint/2010/main" val="289760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20</a:t>
            </a:fld>
            <a:endParaRPr lang="en-US"/>
          </a:p>
        </p:txBody>
      </p:sp>
    </p:spTree>
    <p:extLst>
      <p:ext uri="{BB962C8B-B14F-4D97-AF65-F5344CB8AC3E}">
        <p14:creationId xmlns:p14="http://schemas.microsoft.com/office/powerpoint/2010/main" val="1372190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21</a:t>
            </a:fld>
            <a:endParaRPr lang="en-US"/>
          </a:p>
        </p:txBody>
      </p:sp>
    </p:spTree>
    <p:extLst>
      <p:ext uri="{BB962C8B-B14F-4D97-AF65-F5344CB8AC3E}">
        <p14:creationId xmlns:p14="http://schemas.microsoft.com/office/powerpoint/2010/main" val="3351406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22</a:t>
            </a:fld>
            <a:endParaRPr lang="en-US"/>
          </a:p>
        </p:txBody>
      </p:sp>
    </p:spTree>
    <p:extLst>
      <p:ext uri="{BB962C8B-B14F-4D97-AF65-F5344CB8AC3E}">
        <p14:creationId xmlns:p14="http://schemas.microsoft.com/office/powerpoint/2010/main" val="29675368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23</a:t>
            </a:fld>
            <a:endParaRPr lang="en-US"/>
          </a:p>
        </p:txBody>
      </p:sp>
    </p:spTree>
    <p:extLst>
      <p:ext uri="{BB962C8B-B14F-4D97-AF65-F5344CB8AC3E}">
        <p14:creationId xmlns:p14="http://schemas.microsoft.com/office/powerpoint/2010/main" val="29980129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24</a:t>
            </a:fld>
            <a:endParaRPr lang="en-US"/>
          </a:p>
        </p:txBody>
      </p:sp>
    </p:spTree>
    <p:extLst>
      <p:ext uri="{BB962C8B-B14F-4D97-AF65-F5344CB8AC3E}">
        <p14:creationId xmlns:p14="http://schemas.microsoft.com/office/powerpoint/2010/main" val="15702528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25</a:t>
            </a:fld>
            <a:endParaRPr lang="en-US"/>
          </a:p>
        </p:txBody>
      </p:sp>
    </p:spTree>
    <p:extLst>
      <p:ext uri="{BB962C8B-B14F-4D97-AF65-F5344CB8AC3E}">
        <p14:creationId xmlns:p14="http://schemas.microsoft.com/office/powerpoint/2010/main" val="23541339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26</a:t>
            </a:fld>
            <a:endParaRPr lang="en-US"/>
          </a:p>
        </p:txBody>
      </p:sp>
    </p:spTree>
    <p:extLst>
      <p:ext uri="{BB962C8B-B14F-4D97-AF65-F5344CB8AC3E}">
        <p14:creationId xmlns:p14="http://schemas.microsoft.com/office/powerpoint/2010/main" val="264919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27</a:t>
            </a:fld>
            <a:endParaRPr lang="en-US"/>
          </a:p>
        </p:txBody>
      </p:sp>
    </p:spTree>
    <p:extLst>
      <p:ext uri="{BB962C8B-B14F-4D97-AF65-F5344CB8AC3E}">
        <p14:creationId xmlns:p14="http://schemas.microsoft.com/office/powerpoint/2010/main" val="3844797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28</a:t>
            </a:fld>
            <a:endParaRPr lang="en-US"/>
          </a:p>
        </p:txBody>
      </p:sp>
    </p:spTree>
    <p:extLst>
      <p:ext uri="{BB962C8B-B14F-4D97-AF65-F5344CB8AC3E}">
        <p14:creationId xmlns:p14="http://schemas.microsoft.com/office/powerpoint/2010/main" val="28127548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1233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a:t>
            </a:fld>
            <a:endParaRPr lang="en-US"/>
          </a:p>
        </p:txBody>
      </p:sp>
    </p:spTree>
    <p:extLst>
      <p:ext uri="{BB962C8B-B14F-4D97-AF65-F5344CB8AC3E}">
        <p14:creationId xmlns:p14="http://schemas.microsoft.com/office/powerpoint/2010/main" val="37359772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15578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31</a:t>
            </a:fld>
            <a:endParaRPr lang="en-US"/>
          </a:p>
        </p:txBody>
      </p:sp>
    </p:spTree>
    <p:extLst>
      <p:ext uri="{BB962C8B-B14F-4D97-AF65-F5344CB8AC3E}">
        <p14:creationId xmlns:p14="http://schemas.microsoft.com/office/powerpoint/2010/main" val="7081068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32</a:t>
            </a:fld>
            <a:endParaRPr lang="en-US"/>
          </a:p>
        </p:txBody>
      </p:sp>
    </p:spTree>
    <p:extLst>
      <p:ext uri="{BB962C8B-B14F-4D97-AF65-F5344CB8AC3E}">
        <p14:creationId xmlns:p14="http://schemas.microsoft.com/office/powerpoint/2010/main" val="34952277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33</a:t>
            </a:fld>
            <a:endParaRPr lang="en-US"/>
          </a:p>
        </p:txBody>
      </p:sp>
    </p:spTree>
    <p:extLst>
      <p:ext uri="{BB962C8B-B14F-4D97-AF65-F5344CB8AC3E}">
        <p14:creationId xmlns:p14="http://schemas.microsoft.com/office/powerpoint/2010/main" val="4096727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34</a:t>
            </a:fld>
            <a:endParaRPr lang="en-US"/>
          </a:p>
        </p:txBody>
      </p:sp>
    </p:spTree>
    <p:extLst>
      <p:ext uri="{BB962C8B-B14F-4D97-AF65-F5344CB8AC3E}">
        <p14:creationId xmlns:p14="http://schemas.microsoft.com/office/powerpoint/2010/main" val="39227363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662698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36</a:t>
            </a:fld>
            <a:endParaRPr lang="en-US"/>
          </a:p>
        </p:txBody>
      </p:sp>
    </p:spTree>
    <p:extLst>
      <p:ext uri="{BB962C8B-B14F-4D97-AF65-F5344CB8AC3E}">
        <p14:creationId xmlns:p14="http://schemas.microsoft.com/office/powerpoint/2010/main" val="32293795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4520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11814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39</a:t>
            </a:fld>
            <a:endParaRPr lang="en-US"/>
          </a:p>
        </p:txBody>
      </p:sp>
    </p:spTree>
    <p:extLst>
      <p:ext uri="{BB962C8B-B14F-4D97-AF65-F5344CB8AC3E}">
        <p14:creationId xmlns:p14="http://schemas.microsoft.com/office/powerpoint/2010/main" val="3330606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a:t>
            </a:fld>
            <a:endParaRPr lang="en-US"/>
          </a:p>
        </p:txBody>
      </p:sp>
    </p:spTree>
    <p:extLst>
      <p:ext uri="{BB962C8B-B14F-4D97-AF65-F5344CB8AC3E}">
        <p14:creationId xmlns:p14="http://schemas.microsoft.com/office/powerpoint/2010/main" val="9160953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89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35568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15604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r>
              <a:rPr lang="en-US" dirty="0"/>
              <a:t>print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65044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59172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95B3F-8216-487B-AC35-BDA8990236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12009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46</a:t>
            </a:fld>
            <a:endParaRPr lang="en-US"/>
          </a:p>
        </p:txBody>
      </p:sp>
    </p:spTree>
    <p:extLst>
      <p:ext uri="{BB962C8B-B14F-4D97-AF65-F5344CB8AC3E}">
        <p14:creationId xmlns:p14="http://schemas.microsoft.com/office/powerpoint/2010/main" val="38127734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47</a:t>
            </a:fld>
            <a:endParaRPr lang="en-US"/>
          </a:p>
        </p:txBody>
      </p:sp>
    </p:spTree>
    <p:extLst>
      <p:ext uri="{BB962C8B-B14F-4D97-AF65-F5344CB8AC3E}">
        <p14:creationId xmlns:p14="http://schemas.microsoft.com/office/powerpoint/2010/main" val="37286692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48</a:t>
            </a:fld>
            <a:endParaRPr lang="en-US"/>
          </a:p>
        </p:txBody>
      </p:sp>
    </p:spTree>
    <p:extLst>
      <p:ext uri="{BB962C8B-B14F-4D97-AF65-F5344CB8AC3E}">
        <p14:creationId xmlns:p14="http://schemas.microsoft.com/office/powerpoint/2010/main" val="399760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49</a:t>
            </a:fld>
            <a:endParaRPr lang="en-US"/>
          </a:p>
        </p:txBody>
      </p:sp>
    </p:spTree>
    <p:extLst>
      <p:ext uri="{BB962C8B-B14F-4D97-AF65-F5344CB8AC3E}">
        <p14:creationId xmlns:p14="http://schemas.microsoft.com/office/powerpoint/2010/main" val="1892508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5</a:t>
            </a:fld>
            <a:endParaRPr lang="en-US"/>
          </a:p>
        </p:txBody>
      </p:sp>
    </p:spTree>
    <p:extLst>
      <p:ext uri="{BB962C8B-B14F-4D97-AF65-F5344CB8AC3E}">
        <p14:creationId xmlns:p14="http://schemas.microsoft.com/office/powerpoint/2010/main" val="40983767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50</a:t>
            </a:fld>
            <a:endParaRPr lang="en-US"/>
          </a:p>
        </p:txBody>
      </p:sp>
    </p:spTree>
    <p:extLst>
      <p:ext uri="{BB962C8B-B14F-4D97-AF65-F5344CB8AC3E}">
        <p14:creationId xmlns:p14="http://schemas.microsoft.com/office/powerpoint/2010/main" val="1156360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51</a:t>
            </a:fld>
            <a:endParaRPr lang="en-US"/>
          </a:p>
        </p:txBody>
      </p:sp>
    </p:spTree>
    <p:extLst>
      <p:ext uri="{BB962C8B-B14F-4D97-AF65-F5344CB8AC3E}">
        <p14:creationId xmlns:p14="http://schemas.microsoft.com/office/powerpoint/2010/main" val="1860796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6</a:t>
            </a:fld>
            <a:endParaRPr lang="en-US"/>
          </a:p>
        </p:txBody>
      </p:sp>
    </p:spTree>
    <p:extLst>
      <p:ext uri="{BB962C8B-B14F-4D97-AF65-F5344CB8AC3E}">
        <p14:creationId xmlns:p14="http://schemas.microsoft.com/office/powerpoint/2010/main" val="1020419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7</a:t>
            </a:fld>
            <a:endParaRPr lang="en-US"/>
          </a:p>
        </p:txBody>
      </p:sp>
    </p:spTree>
    <p:extLst>
      <p:ext uri="{BB962C8B-B14F-4D97-AF65-F5344CB8AC3E}">
        <p14:creationId xmlns:p14="http://schemas.microsoft.com/office/powerpoint/2010/main" val="2612890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8</a:t>
            </a:fld>
            <a:endParaRPr lang="en-US"/>
          </a:p>
        </p:txBody>
      </p:sp>
    </p:spTree>
    <p:extLst>
      <p:ext uri="{BB962C8B-B14F-4D97-AF65-F5344CB8AC3E}">
        <p14:creationId xmlns:p14="http://schemas.microsoft.com/office/powerpoint/2010/main" val="895606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3263"/>
            <a:ext cx="6257925" cy="35210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9</a:t>
            </a:fld>
            <a:endParaRPr lang="en-US"/>
          </a:p>
        </p:txBody>
      </p:sp>
    </p:spTree>
    <p:extLst>
      <p:ext uri="{BB962C8B-B14F-4D97-AF65-F5344CB8AC3E}">
        <p14:creationId xmlns:p14="http://schemas.microsoft.com/office/powerpoint/2010/main" val="885468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D9714B-E11A-4793-9D4B-C7DA0B002A2E}" type="datetime1">
              <a:rPr lang="en-US" smtClean="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D6908-18CF-4D46-A568-031B411BADDC}" type="datetime1">
              <a:rPr lang="en-US" smtClean="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40A0BF-8AB8-438E-8F5F-3BC988050D5C}" type="datetime1">
              <a:rPr lang="en-US" smtClean="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143000"/>
          </a:xfrm>
        </p:spPr>
        <p:txBody>
          <a:bodyPr>
            <a:no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D1D551-D1C9-475F-8F97-B5E238F846DE}" type="datetime1">
              <a:rPr lang="en-US" smtClean="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45600" y="6356351"/>
            <a:ext cx="2844800" cy="3651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85A71D-2E90-4908-919F-619FDB1089CE}" type="datetime1">
              <a:rPr lang="en-US" smtClean="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74358A-EF12-449E-95F9-53ECB702F323}" type="datetime1">
              <a:rPr lang="en-US" smtClean="0"/>
              <a:pPr/>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FBF9DE-364F-4108-BF86-9295B2495FBB}" type="datetime1">
              <a:rPr lang="en-US" smtClean="0"/>
              <a:pPr/>
              <a:t>11/16/2023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3091E9-5B6C-4491-8FE2-FE8BB8D7CBC7}" type="datetime1">
              <a:rPr lang="en-US" smtClean="0"/>
              <a:pPr/>
              <a:t>11/16/2023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432F4-B520-430E-BC9F-5620D1D82898}" type="datetime1">
              <a:rPr lang="en-US" smtClean="0"/>
              <a:pPr/>
              <a:t>11/16/2023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21798-164E-4412-9238-A87AFC6688E7}" type="datetime1">
              <a:rPr lang="en-US" smtClean="0"/>
              <a:pPr/>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6B5C6D-AA2A-4233-A83B-6410688265D8}" type="datetime1">
              <a:rPr lang="en-US" smtClean="0"/>
              <a:pPr/>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6200"/>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371600"/>
            <a:ext cx="109728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F1508-6116-47D0-9391-D505EF128AA1}" type="datetime1">
              <a:rPr lang="en-US" smtClean="0"/>
              <a:pPr/>
              <a:t>11/16/2023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ogle.com/search?q=image+sparse+graph&amp;tbm=isch&amp;source=univ&amp;sa=X&amp;ved=2ahUKEwiWnLzYpubhAhVSPawKHQ0IDq8QsAR6BAgJEAE&amp;biw=800&amp;bih=528&amp;dpr=2#imgrc=-4yhnsETTHLWcM:" TargetMode="External"/><Relationship Id="rId7"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customXml" Target="../ink/ink5.xml"/><Relationship Id="rId5" Type="http://schemas.openxmlformats.org/officeDocument/2006/relationships/image" Target="../media/image100.png"/><Relationship Id="rId4" Type="http://schemas.openxmlformats.org/officeDocument/2006/relationships/customXml" Target="../ink/ink4.xml"/></Relationships>
</file>

<file path=ppt/slides/_rels/slide18.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customXml" Target="../ink/ink11.xml"/><Relationship Id="rId4" Type="http://schemas.openxmlformats.org/officeDocument/2006/relationships/image" Target="../media/image21.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customXml" Target="../ink/ink17.xml"/><Relationship Id="rId18" Type="http://schemas.openxmlformats.org/officeDocument/2006/relationships/image" Target="../media/image101.png"/><Relationship Id="rId3" Type="http://schemas.openxmlformats.org/officeDocument/2006/relationships/customXml" Target="../ink/ink12.xml"/><Relationship Id="rId7" Type="http://schemas.openxmlformats.org/officeDocument/2006/relationships/customXml" Target="../ink/ink14.xml"/><Relationship Id="rId12" Type="http://schemas.openxmlformats.org/officeDocument/2006/relationships/image" Target="../media/image61.png"/><Relationship Id="rId17" Type="http://schemas.openxmlformats.org/officeDocument/2006/relationships/customXml" Target="../ink/ink19.xml"/><Relationship Id="rId2" Type="http://schemas.openxmlformats.org/officeDocument/2006/relationships/notesSlide" Target="../notesSlides/notesSlide31.xml"/><Relationship Id="rId16" Type="http://schemas.openxmlformats.org/officeDocument/2006/relationships/image" Target="../media/image90.png"/><Relationship Id="rId20"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customXml" Target="../ink/ink16.xml"/><Relationship Id="rId5" Type="http://schemas.openxmlformats.org/officeDocument/2006/relationships/customXml" Target="../ink/ink13.xml"/><Relationship Id="rId15" Type="http://schemas.openxmlformats.org/officeDocument/2006/relationships/customXml" Target="../ink/ink18.xml"/><Relationship Id="rId10" Type="http://schemas.openxmlformats.org/officeDocument/2006/relationships/image" Target="../media/image51.png"/><Relationship Id="rId19" Type="http://schemas.openxmlformats.org/officeDocument/2006/relationships/customXml" Target="../ink/ink20.xml"/><Relationship Id="rId4" Type="http://schemas.openxmlformats.org/officeDocument/2006/relationships/image" Target="../media/image20.png"/><Relationship Id="rId9" Type="http://schemas.openxmlformats.org/officeDocument/2006/relationships/customXml" Target="../ink/ink15.xml"/><Relationship Id="rId14" Type="http://schemas.openxmlformats.org/officeDocument/2006/relationships/image" Target="../media/image70.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120.png"/><Relationship Id="rId5" Type="http://schemas.openxmlformats.org/officeDocument/2006/relationships/customXml" Target="../ink/ink22.xml"/><Relationship Id="rId4" Type="http://schemas.openxmlformats.org/officeDocument/2006/relationships/image" Target="../media/image110.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stackoverflow.com/questions/11212676/what-are-strongly-connected-components-used-for" TargetMode="External"/><Relationship Id="rId7" Type="http://schemas.openxmlformats.org/officeDocument/2006/relationships/hyperlink" Target="https://math.stackexchange.com/questions/32041/uses-of-strongly-connected-components"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neo4j.com/docs/graph-algorithms/current/labs-algorithms/strongly-connected-components/" TargetMode="External"/><Relationship Id="rId5" Type="http://schemas.openxmlformats.org/officeDocument/2006/relationships/hyperlink" Target="https://en.wikipedia.org/wiki/2-satisfiability" TargetMode="External"/><Relationship Id="rId4" Type="http://schemas.openxmlformats.org/officeDocument/2006/relationships/hyperlink" Target="https://en.wikipedia.org/wiki/Strongly_connected_component"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ustomXml" Target="../ink/ink1.xml"/><Relationship Id="rId7" Type="http://schemas.openxmlformats.org/officeDocument/2006/relationships/customXml" Target="../ink/ink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2895600" y="1981200"/>
            <a:ext cx="6400800" cy="1752600"/>
          </a:xfrm>
        </p:spPr>
        <p:txBody>
          <a:bodyPr/>
          <a:lstStyle/>
          <a:p>
            <a:pPr eaLnBrk="1" hangingPunct="1"/>
            <a:r>
              <a:rPr lang="en-US" dirty="0"/>
              <a:t>Graphs</a:t>
            </a:r>
          </a:p>
        </p:txBody>
      </p:sp>
      <p:sp>
        <p:nvSpPr>
          <p:cNvPr id="5" name="Text Box 4"/>
          <p:cNvSpPr txBox="1">
            <a:spLocks noChangeArrowheads="1"/>
          </p:cNvSpPr>
          <p:nvPr/>
        </p:nvSpPr>
        <p:spPr bwMode="auto">
          <a:xfrm>
            <a:off x="3743813" y="4191001"/>
            <a:ext cx="462184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CSE 3318– Algorithms and Data Structures</a:t>
            </a:r>
          </a:p>
          <a:p>
            <a:pPr algn="ctr" eaLnBrk="1" hangingPunct="1"/>
            <a:r>
              <a:rPr lang="en-US" dirty="0"/>
              <a:t>Alexandra Stefan</a:t>
            </a:r>
          </a:p>
          <a:p>
            <a:pPr algn="ctr" eaLnBrk="1" hangingPunct="1"/>
            <a:r>
              <a:rPr lang="en-US" dirty="0"/>
              <a:t>University of Texas at Arlington</a:t>
            </a:r>
          </a:p>
          <a:p>
            <a:pPr algn="ctr" eaLnBrk="1" hangingPunct="1"/>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
        <p:nvSpPr>
          <p:cNvPr id="2" name="Date Placeholder 1"/>
          <p:cNvSpPr>
            <a:spLocks noGrp="1"/>
          </p:cNvSpPr>
          <p:nvPr>
            <p:ph type="dt" sz="half" idx="10"/>
          </p:nvPr>
        </p:nvSpPr>
        <p:spPr/>
        <p:txBody>
          <a:bodyPr/>
          <a:lstStyle/>
          <a:p>
            <a:fld id="{618D3B09-1E9D-4742-B5DB-178199AA675F}" type="datetime1">
              <a:rPr lang="en-US" smtClean="0"/>
              <a:t>11/16/2023</a:t>
            </a:fld>
            <a:endParaRPr lang="en-US" dirty="0"/>
          </a:p>
        </p:txBody>
      </p:sp>
    </p:spTree>
    <p:extLst>
      <p:ext uri="{BB962C8B-B14F-4D97-AF65-F5344CB8AC3E}">
        <p14:creationId xmlns:p14="http://schemas.microsoft.com/office/powerpoint/2010/main" val="325510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3800" y="304801"/>
            <a:ext cx="3048000" cy="1297707"/>
          </a:xfrm>
        </p:spPr>
        <p:txBody>
          <a:bodyPr/>
          <a:lstStyle/>
          <a:p>
            <a:r>
              <a:rPr lang="en-US" sz="2400" dirty="0"/>
              <a:t>C implementation for Adjacency Matrix (Undirected graph )</a:t>
            </a:r>
          </a:p>
        </p:txBody>
      </p:sp>
      <p:sp>
        <p:nvSpPr>
          <p:cNvPr id="3" name="Content Placeholder 2"/>
          <p:cNvSpPr>
            <a:spLocks noGrp="1"/>
          </p:cNvSpPr>
          <p:nvPr>
            <p:ph idx="1"/>
          </p:nvPr>
        </p:nvSpPr>
        <p:spPr>
          <a:xfrm>
            <a:off x="1752600" y="0"/>
            <a:ext cx="5791200" cy="6858000"/>
          </a:xfrm>
        </p:spPr>
        <p:txBody>
          <a:bodyPr/>
          <a:lstStyle/>
          <a:p>
            <a:pPr marL="0" indent="0">
              <a:buNone/>
            </a:pPr>
            <a:r>
              <a:rPr lang="en-US" sz="1400" b="1" dirty="0" err="1">
                <a:latin typeface="Courier New" panose="02070309020205020404" pitchFamily="49" charset="0"/>
                <a:cs typeface="Courier New" panose="02070309020205020404" pitchFamily="49" charset="0"/>
              </a:rPr>
              <a:t>typedef</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struct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struct_graph</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graphPT</a:t>
            </a:r>
            <a:r>
              <a:rPr lang="en-US" sz="1400" b="1" dirty="0">
                <a:latin typeface="Courier New" panose="02070309020205020404" pitchFamily="49" charset="0"/>
                <a:cs typeface="Courier New" panose="02070309020205020404" pitchFamily="49" charset="0"/>
              </a:rPr>
              <a:t>; </a:t>
            </a:r>
          </a:p>
          <a:p>
            <a:pPr marL="0" indent="0">
              <a:buNone/>
            </a:pPr>
            <a:r>
              <a:rPr lang="en-US" sz="1400" b="1" dirty="0" err="1">
                <a:latin typeface="Courier New" panose="02070309020205020404" pitchFamily="49" charset="0"/>
                <a:cs typeface="Courier New" panose="02070309020205020404" pitchFamily="49" charset="0"/>
              </a:rPr>
              <a:t>struct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struct_graph</a:t>
            </a:r>
            <a:r>
              <a:rPr lang="en-US" sz="1400" b="1" dirty="0">
                <a:latin typeface="Courier New" panose="02070309020205020404" pitchFamily="49" charset="0"/>
                <a:cs typeface="Courier New" panose="02070309020205020404" pitchFamily="49" charset="0"/>
              </a:rPr>
              <a:t> {</a:t>
            </a:r>
          </a:p>
          <a:p>
            <a:pPr marL="0" indent="0">
              <a:buNone/>
            </a:pPr>
            <a:r>
              <a:rPr lang="en-US" sz="1400" b="1" dirty="0">
                <a:solidFill>
                  <a:srgbClr val="FF0000"/>
                </a:solidFill>
                <a:latin typeface="Courier New" panose="02070309020205020404" pitchFamily="49" charset="0"/>
                <a:cs typeface="Courier New" panose="02070309020205020404" pitchFamily="49" charset="0"/>
              </a:rPr>
              <a:t>   </a:t>
            </a:r>
            <a:r>
              <a:rPr lang="en-US" sz="1400" b="1" dirty="0" err="1">
                <a:solidFill>
                  <a:srgbClr val="FF0000"/>
                </a:solidFill>
                <a:latin typeface="Courier New" panose="02070309020205020404" pitchFamily="49" charset="0"/>
                <a:cs typeface="Courier New" panose="02070309020205020404" pitchFamily="49" charset="0"/>
              </a:rPr>
              <a:t>int</a:t>
            </a:r>
            <a:r>
              <a:rPr lang="en-US" sz="1400" b="1" dirty="0">
                <a:solidFill>
                  <a:srgbClr val="FF0000"/>
                </a:solidFill>
                <a:latin typeface="Courier New" panose="02070309020205020404" pitchFamily="49" charset="0"/>
                <a:cs typeface="Courier New" panose="02070309020205020404" pitchFamily="49" charset="0"/>
              </a:rPr>
              <a:t> undirected;</a:t>
            </a:r>
          </a:p>
          <a:p>
            <a:pPr marL="0" indent="0">
              <a:buNone/>
            </a:pP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int V;</a:t>
            </a:r>
          </a:p>
          <a:p>
            <a:pPr marL="0" indent="0">
              <a:buNone/>
            </a:pPr>
            <a:r>
              <a:rPr lang="en-US" sz="1400" b="1" dirty="0">
                <a:solidFill>
                  <a:srgbClr val="FF0000"/>
                </a:solidFill>
                <a:latin typeface="Courier New" panose="02070309020205020404" pitchFamily="49" charset="0"/>
                <a:cs typeface="Courier New" panose="02070309020205020404" pitchFamily="49" charset="0"/>
              </a:rPr>
              <a:t>   </a:t>
            </a:r>
            <a:r>
              <a:rPr lang="en-US" sz="1400" b="1" dirty="0" err="1">
                <a:solidFill>
                  <a:srgbClr val="FF0000"/>
                </a:solidFill>
                <a:latin typeface="Courier New" panose="02070309020205020404" pitchFamily="49" charset="0"/>
                <a:cs typeface="Courier New" panose="02070309020205020404" pitchFamily="49" charset="0"/>
              </a:rPr>
              <a:t>int</a:t>
            </a:r>
            <a:r>
              <a:rPr lang="en-US" sz="1400" b="1" dirty="0">
                <a:solidFill>
                  <a:srgbClr val="FF0000"/>
                </a:solidFill>
                <a:latin typeface="Courier New" panose="02070309020205020404" pitchFamily="49" charset="0"/>
                <a:cs typeface="Courier New" panose="02070309020205020404" pitchFamily="49" charset="0"/>
              </a:rPr>
              <a:t> ** E;</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dirty="0" err="1">
                <a:latin typeface="Courier New" panose="02070309020205020404" pitchFamily="49" charset="0"/>
                <a:cs typeface="Courier New" panose="02070309020205020404" pitchFamily="49" charset="0"/>
              </a:rPr>
              <a:t>graphPT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newGraph</a:t>
            </a:r>
            <a:r>
              <a:rPr lang="en-US" sz="1400" b="1" dirty="0">
                <a:latin typeface="Courier New" panose="02070309020205020404" pitchFamily="49" charset="0"/>
                <a:cs typeface="Courier New" panose="02070309020205020404" pitchFamily="49" charset="0"/>
              </a:rPr>
              <a:t>(int V, int undirected) {</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graphPT</a:t>
            </a:r>
            <a:r>
              <a:rPr lang="en-US" sz="1400" b="1" dirty="0">
                <a:latin typeface="Courier New" panose="02070309020205020404" pitchFamily="49" charset="0"/>
                <a:cs typeface="Courier New" panose="02070309020205020404" pitchFamily="49" charset="0"/>
              </a:rPr>
              <a:t> res = </a:t>
            </a:r>
            <a:r>
              <a:rPr lang="en-US" sz="1400" b="1" dirty="0" err="1">
                <a:solidFill>
                  <a:srgbClr val="FF0000"/>
                </a:solidFill>
                <a:latin typeface="Courier New" panose="02070309020205020404" pitchFamily="49" charset="0"/>
                <a:cs typeface="Courier New" panose="02070309020205020404" pitchFamily="49" charset="0"/>
              </a:rPr>
              <a:t>malloc</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struct_graph</a:t>
            </a: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  res-&gt;undirected = undirected;</a:t>
            </a:r>
          </a:p>
          <a:p>
            <a:pPr marL="0" indent="0">
              <a:buNone/>
            </a:pPr>
            <a:r>
              <a:rPr lang="en-US" sz="1400" b="1" dirty="0">
                <a:latin typeface="Courier New" panose="02070309020205020404" pitchFamily="49" charset="0"/>
                <a:cs typeface="Courier New" panose="02070309020205020404" pitchFamily="49" charset="0"/>
              </a:rPr>
              <a:t>  res-&gt;V = V;</a:t>
            </a:r>
          </a:p>
          <a:p>
            <a:pPr marL="0" indent="0">
              <a:buNone/>
            </a:pPr>
            <a:r>
              <a:rPr lang="en-US" sz="1400" b="1" dirty="0">
                <a:latin typeface="Courier New" panose="02070309020205020404" pitchFamily="49" charset="0"/>
                <a:cs typeface="Courier New" panose="02070309020205020404" pitchFamily="49" charset="0"/>
              </a:rPr>
              <a:t>  res-&gt;E = </a:t>
            </a:r>
            <a:r>
              <a:rPr lang="en-US" sz="1400" b="1" dirty="0">
                <a:solidFill>
                  <a:srgbClr val="FF0000"/>
                </a:solidFill>
                <a:latin typeface="Courier New" panose="02070309020205020404" pitchFamily="49" charset="0"/>
                <a:cs typeface="Courier New" panose="02070309020205020404" pitchFamily="49" charset="0"/>
              </a:rPr>
              <a:t>alloc_2d(V, V);</a:t>
            </a:r>
          </a:p>
          <a:p>
            <a:pPr marL="0" indent="0">
              <a:buNone/>
            </a:pPr>
            <a:r>
              <a:rPr lang="en-US" sz="1200" b="1" dirty="0">
                <a:latin typeface="Courier New" panose="02070309020205020404" pitchFamily="49" charset="0"/>
                <a:cs typeface="Courier New" panose="02070309020205020404" pitchFamily="49" charset="0"/>
              </a:rPr>
              <a:t>// the graph contains no edges (also 0 from </a:t>
            </a:r>
            <a:r>
              <a:rPr lang="en-US" sz="1200" b="1" dirty="0" err="1">
                <a:latin typeface="Courier New" panose="02070309020205020404" pitchFamily="49" charset="0"/>
                <a:cs typeface="Courier New" panose="02070309020205020404" pitchFamily="49" charset="0"/>
              </a:rPr>
              <a:t>caloc</a:t>
            </a:r>
            <a:r>
              <a:rPr lang="en-US" sz="12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  for (int </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 = 0; </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 &lt; V; </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   </a:t>
            </a:r>
          </a:p>
          <a:p>
            <a:pPr marL="0" indent="0">
              <a:buNone/>
            </a:pPr>
            <a:r>
              <a:rPr lang="en-US" sz="1400" b="1" dirty="0">
                <a:latin typeface="Courier New" panose="02070309020205020404" pitchFamily="49" charset="0"/>
                <a:cs typeface="Courier New" panose="02070309020205020404" pitchFamily="49" charset="0"/>
              </a:rPr>
              <a:t>    for (int j = 0; j &lt; V; </a:t>
            </a:r>
            <a:r>
              <a:rPr lang="en-US" sz="1400" b="1" dirty="0" err="1">
                <a:latin typeface="Courier New" panose="02070309020205020404" pitchFamily="49" charset="0"/>
                <a:cs typeface="Courier New" panose="02070309020205020404" pitchFamily="49" charset="0"/>
              </a:rPr>
              <a:t>j++</a:t>
            </a: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res-&gt;E[</a:t>
            </a:r>
            <a:r>
              <a:rPr lang="en-US" sz="1400" b="1" dirty="0" err="1">
                <a:solidFill>
                  <a:srgbClr val="FF0000"/>
                </a:solidFill>
                <a:latin typeface="Courier New" panose="02070309020205020404" pitchFamily="49" charset="0"/>
                <a:cs typeface="Courier New" panose="02070309020205020404" pitchFamily="49" charset="0"/>
              </a:rPr>
              <a:t>i</a:t>
            </a:r>
            <a:r>
              <a:rPr lang="en-US" sz="1400" b="1" dirty="0">
                <a:solidFill>
                  <a:srgbClr val="FF0000"/>
                </a:solidFill>
                <a:latin typeface="Courier New" panose="02070309020205020404" pitchFamily="49" charset="0"/>
                <a:cs typeface="Courier New" panose="02070309020205020404" pitchFamily="49" charset="0"/>
              </a:rPr>
              <a:t>][j] = 0</a:t>
            </a:r>
            <a:r>
              <a:rPr lang="en-US" sz="1400" b="1" dirty="0">
                <a:latin typeface="Courier New" panose="02070309020205020404" pitchFamily="49" charset="0"/>
                <a:cs typeface="Courier New" panose="02070309020205020404" pitchFamily="49" charset="0"/>
              </a:rPr>
              <a:t>; </a:t>
            </a:r>
          </a:p>
          <a:p>
            <a:pPr marL="0" indent="0">
              <a:buNone/>
            </a:pPr>
            <a:r>
              <a:rPr lang="en-US" sz="1400" b="1" dirty="0">
                <a:latin typeface="Courier New" panose="02070309020205020404" pitchFamily="49" charset="0"/>
                <a:cs typeface="Courier New" panose="02070309020205020404" pitchFamily="49" charset="0"/>
              </a:rPr>
              <a:t>  return res;</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int </a:t>
            </a:r>
            <a:r>
              <a:rPr lang="en-US" sz="1400" b="1" dirty="0" err="1">
                <a:solidFill>
                  <a:srgbClr val="FF0000"/>
                </a:solidFill>
                <a:latin typeface="Courier New" panose="02070309020205020404" pitchFamily="49" charset="0"/>
                <a:cs typeface="Courier New" panose="02070309020205020404" pitchFamily="49" charset="0"/>
              </a:rPr>
              <a:t>edgeExists</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graphPT</a:t>
            </a:r>
            <a:r>
              <a:rPr lang="en-US" sz="1400" b="1" dirty="0">
                <a:latin typeface="Courier New" panose="02070309020205020404" pitchFamily="49" charset="0"/>
                <a:cs typeface="Courier New" panose="02070309020205020404" pitchFamily="49" charset="0"/>
              </a:rPr>
              <a:t> g, int x, int y){  //</a:t>
            </a:r>
            <a:r>
              <a:rPr lang="el-GR" sz="1400" u="sng" dirty="0"/>
              <a:t> </a:t>
            </a:r>
            <a:r>
              <a:rPr lang="en-US" sz="1400" u="sng" dirty="0"/>
              <a:t> </a:t>
            </a:r>
            <a:r>
              <a:rPr lang="el-GR" sz="1400" u="sng" dirty="0"/>
              <a:t>Θ</a:t>
            </a:r>
            <a:r>
              <a:rPr lang="en-US" sz="1400" u="sng" dirty="0"/>
              <a:t>(1) </a:t>
            </a:r>
            <a:endParaRPr lang="en-US" sz="1400" b="1" dirty="0">
              <a:latin typeface="Courier New" panose="02070309020205020404" pitchFamily="49" charset="0"/>
              <a:cs typeface="Courier New" panose="02070309020205020404" pitchFamily="49" charset="0"/>
            </a:endParaRPr>
          </a:p>
          <a:p>
            <a:pPr marL="0" indent="0">
              <a:buNone/>
            </a:pP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return g-&gt;E[x][y];  </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void </a:t>
            </a:r>
            <a:r>
              <a:rPr lang="en-US" sz="1400" b="1" dirty="0" err="1">
                <a:solidFill>
                  <a:srgbClr val="FF0000"/>
                </a:solidFill>
                <a:latin typeface="Courier New" panose="02070309020205020404" pitchFamily="49" charset="0"/>
                <a:cs typeface="Courier New" panose="02070309020205020404" pitchFamily="49" charset="0"/>
              </a:rPr>
              <a:t>addEdge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graphPT</a:t>
            </a:r>
            <a:r>
              <a:rPr lang="en-US" sz="1400" b="1" dirty="0">
                <a:latin typeface="Courier New" panose="02070309020205020404" pitchFamily="49" charset="0"/>
                <a:cs typeface="Courier New" panose="02070309020205020404" pitchFamily="49" charset="0"/>
              </a:rPr>
              <a:t> g, int x, int y){    //</a:t>
            </a:r>
            <a:r>
              <a:rPr lang="el-GR" sz="1400" u="sng" dirty="0"/>
              <a:t> </a:t>
            </a:r>
            <a:r>
              <a:rPr lang="en-US" sz="1400" u="sng" dirty="0"/>
              <a:t> </a:t>
            </a:r>
            <a:r>
              <a:rPr lang="el-GR" sz="1400" u="sng" dirty="0"/>
              <a:t>Θ</a:t>
            </a:r>
            <a:r>
              <a:rPr lang="en-US" sz="1400" u="sng" dirty="0"/>
              <a:t>(1) </a:t>
            </a:r>
            <a:endParaRPr lang="en-US" sz="1400" b="1" dirty="0">
              <a:latin typeface="Courier New" panose="02070309020205020404" pitchFamily="49" charset="0"/>
              <a:cs typeface="Courier New" panose="02070309020205020404" pitchFamily="49" charset="0"/>
            </a:endParaRPr>
          </a:p>
          <a:p>
            <a:pPr marL="0" indent="0">
              <a:buNone/>
            </a:pPr>
            <a:r>
              <a:rPr lang="en-US" sz="1400" b="1" dirty="0">
                <a:solidFill>
                  <a:srgbClr val="FF0000"/>
                </a:solidFill>
                <a:latin typeface="Courier New" panose="02070309020205020404" pitchFamily="49" charset="0"/>
                <a:cs typeface="Courier New" panose="02070309020205020404" pitchFamily="49" charset="0"/>
              </a:rPr>
              <a:t>   g-&gt;E[x][y] = 1; </a:t>
            </a:r>
          </a:p>
          <a:p>
            <a:pPr marL="0" indent="0">
              <a:buNone/>
            </a:pPr>
            <a:r>
              <a:rPr lang="en-US" sz="1400" b="1" dirty="0">
                <a:solidFill>
                  <a:srgbClr val="FF0000"/>
                </a:solidFill>
                <a:latin typeface="Courier New" panose="02070309020205020404" pitchFamily="49" charset="0"/>
                <a:cs typeface="Courier New" panose="02070309020205020404" pitchFamily="49" charset="0"/>
              </a:rPr>
              <a:t>   if (g-&gt;undirected ==1)    g-&gt;E[y][x] = 1;</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void </a:t>
            </a:r>
            <a:r>
              <a:rPr lang="en-US" sz="1400" b="1" dirty="0" err="1">
                <a:solidFill>
                  <a:srgbClr val="FF0000"/>
                </a:solidFill>
                <a:latin typeface="Courier New" panose="02070309020205020404" pitchFamily="49" charset="0"/>
                <a:cs typeface="Courier New" panose="02070309020205020404" pitchFamily="49" charset="0"/>
              </a:rPr>
              <a:t>removeEdge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graphPT</a:t>
            </a:r>
            <a:r>
              <a:rPr lang="en-US" sz="1400" b="1" dirty="0">
                <a:latin typeface="Courier New" panose="02070309020205020404" pitchFamily="49" charset="0"/>
                <a:cs typeface="Courier New" panose="02070309020205020404" pitchFamily="49" charset="0"/>
              </a:rPr>
              <a:t> g, int x, int y){  //</a:t>
            </a:r>
            <a:r>
              <a:rPr lang="el-GR" sz="1400" u="sng" dirty="0"/>
              <a:t>Θ</a:t>
            </a:r>
            <a:r>
              <a:rPr lang="en-US" sz="1400" u="sng" dirty="0"/>
              <a:t>(1) </a:t>
            </a:r>
            <a:endParaRPr lang="en-US" sz="1400" b="1" dirty="0">
              <a:latin typeface="Courier New" panose="02070309020205020404" pitchFamily="49" charset="0"/>
              <a:cs typeface="Courier New" panose="02070309020205020404" pitchFamily="49" charset="0"/>
            </a:endParaRPr>
          </a:p>
          <a:p>
            <a:pPr marL="0" indent="0">
              <a:buNone/>
            </a:pPr>
            <a:r>
              <a:rPr lang="en-US" sz="1400" b="1" dirty="0">
                <a:solidFill>
                  <a:srgbClr val="FF0000"/>
                </a:solidFill>
                <a:latin typeface="Courier New" panose="02070309020205020404" pitchFamily="49" charset="0"/>
                <a:cs typeface="Courier New" panose="02070309020205020404" pitchFamily="49" charset="0"/>
              </a:rPr>
              <a:t>   g-&gt;E[x][y] = 0;</a:t>
            </a:r>
          </a:p>
          <a:p>
            <a:pPr marL="0" indent="0">
              <a:buNone/>
            </a:pPr>
            <a:r>
              <a:rPr lang="en-US" sz="1400" b="1" dirty="0">
                <a:solidFill>
                  <a:srgbClr val="FF0000"/>
                </a:solidFill>
                <a:latin typeface="Courier New" panose="02070309020205020404" pitchFamily="49" charset="0"/>
                <a:cs typeface="Courier New" panose="02070309020205020404" pitchFamily="49" charset="0"/>
              </a:rPr>
              <a:t>   if (g-&gt;undirected ==1)    g-&gt;E[y][x] = 0;</a:t>
            </a:r>
          </a:p>
          <a:p>
            <a:pPr marL="0" indent="0">
              <a:buNone/>
            </a:pPr>
            <a:r>
              <a:rPr lang="en-US" sz="1400" b="1"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graphicFrame>
        <p:nvGraphicFramePr>
          <p:cNvPr id="5" name="Content Placeholder 39"/>
          <p:cNvGraphicFramePr>
            <a:graphicFrameLocks/>
          </p:cNvGraphicFramePr>
          <p:nvPr>
            <p:extLst>
              <p:ext uri="{D42A27DB-BD31-4B8C-83A1-F6EECF244321}">
                <p14:modId xmlns:p14="http://schemas.microsoft.com/office/powerpoint/2010/main" val="1820714541"/>
              </p:ext>
            </p:extLst>
          </p:nvPr>
        </p:nvGraphicFramePr>
        <p:xfrm>
          <a:off x="7734302" y="2472219"/>
          <a:ext cx="2666997" cy="2667006"/>
        </p:xfrm>
        <a:graphic>
          <a:graphicData uri="http://schemas.openxmlformats.org/drawingml/2006/table">
            <a:tbl>
              <a:tblPr firstRow="1" bandRow="1">
                <a:tableStyleId>{5C22544A-7EE6-4342-B048-85BDC9FD1C3A}</a:tableStyleId>
              </a:tblPr>
              <a:tblGrid>
                <a:gridCol w="296333">
                  <a:extLst>
                    <a:ext uri="{9D8B030D-6E8A-4147-A177-3AD203B41FA5}">
                      <a16:colId xmlns:a16="http://schemas.microsoft.com/office/drawing/2014/main" val="20000"/>
                    </a:ext>
                  </a:extLst>
                </a:gridCol>
                <a:gridCol w="296333">
                  <a:extLst>
                    <a:ext uri="{9D8B030D-6E8A-4147-A177-3AD203B41FA5}">
                      <a16:colId xmlns:a16="http://schemas.microsoft.com/office/drawing/2014/main" val="20001"/>
                    </a:ext>
                  </a:extLst>
                </a:gridCol>
                <a:gridCol w="296333">
                  <a:extLst>
                    <a:ext uri="{9D8B030D-6E8A-4147-A177-3AD203B41FA5}">
                      <a16:colId xmlns:a16="http://schemas.microsoft.com/office/drawing/2014/main" val="20002"/>
                    </a:ext>
                  </a:extLst>
                </a:gridCol>
                <a:gridCol w="296333">
                  <a:extLst>
                    <a:ext uri="{9D8B030D-6E8A-4147-A177-3AD203B41FA5}">
                      <a16:colId xmlns:a16="http://schemas.microsoft.com/office/drawing/2014/main" val="20003"/>
                    </a:ext>
                  </a:extLst>
                </a:gridCol>
                <a:gridCol w="296333">
                  <a:extLst>
                    <a:ext uri="{9D8B030D-6E8A-4147-A177-3AD203B41FA5}">
                      <a16:colId xmlns:a16="http://schemas.microsoft.com/office/drawing/2014/main" val="20004"/>
                    </a:ext>
                  </a:extLst>
                </a:gridCol>
                <a:gridCol w="296333">
                  <a:extLst>
                    <a:ext uri="{9D8B030D-6E8A-4147-A177-3AD203B41FA5}">
                      <a16:colId xmlns:a16="http://schemas.microsoft.com/office/drawing/2014/main" val="20005"/>
                    </a:ext>
                  </a:extLst>
                </a:gridCol>
                <a:gridCol w="296333">
                  <a:extLst>
                    <a:ext uri="{9D8B030D-6E8A-4147-A177-3AD203B41FA5}">
                      <a16:colId xmlns:a16="http://schemas.microsoft.com/office/drawing/2014/main" val="20006"/>
                    </a:ext>
                  </a:extLst>
                </a:gridCol>
                <a:gridCol w="296333">
                  <a:extLst>
                    <a:ext uri="{9D8B030D-6E8A-4147-A177-3AD203B41FA5}">
                      <a16:colId xmlns:a16="http://schemas.microsoft.com/office/drawing/2014/main" val="20007"/>
                    </a:ext>
                  </a:extLst>
                </a:gridCol>
                <a:gridCol w="296333">
                  <a:extLst>
                    <a:ext uri="{9D8B030D-6E8A-4147-A177-3AD203B41FA5}">
                      <a16:colId xmlns:a16="http://schemas.microsoft.com/office/drawing/2014/main" val="20008"/>
                    </a:ext>
                  </a:extLst>
                </a:gridCol>
              </a:tblGrid>
              <a:tr h="296334">
                <a:tc>
                  <a:txBody>
                    <a:bodyPr/>
                    <a:lstStyle/>
                    <a:p>
                      <a:endParaRPr lang="en-US" sz="1200" dirty="0"/>
                    </a:p>
                  </a:txBody>
                  <a:tcPr/>
                </a:tc>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extLst>
                  <a:ext uri="{0D108BD9-81ED-4DB2-BD59-A6C34878D82A}">
                    <a16:rowId xmlns:a16="http://schemas.microsoft.com/office/drawing/2014/main" val="10000"/>
                  </a:ext>
                </a:extLst>
              </a:tr>
              <a:tr h="296334">
                <a:tc>
                  <a:txBody>
                    <a:bodyPr/>
                    <a:lstStyle/>
                    <a:p>
                      <a:r>
                        <a:rPr lang="en-US" sz="1200" b="1" dirty="0">
                          <a:solidFill>
                            <a:srgbClr val="FF0000"/>
                          </a:solidFill>
                        </a:rPr>
                        <a:t>0</a:t>
                      </a:r>
                    </a:p>
                  </a:txBody>
                  <a:tcPr/>
                </a:tc>
                <a:tc>
                  <a:txBody>
                    <a:bodyPr/>
                    <a:lstStyle/>
                    <a:p>
                      <a:r>
                        <a:rPr lang="en-US" sz="1200" b="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extLst>
                  <a:ext uri="{0D108BD9-81ED-4DB2-BD59-A6C34878D82A}">
                    <a16:rowId xmlns:a16="http://schemas.microsoft.com/office/drawing/2014/main" val="10001"/>
                  </a:ext>
                </a:extLst>
              </a:tr>
              <a:tr h="296334">
                <a:tc>
                  <a:txBody>
                    <a:bodyPr/>
                    <a:lstStyle/>
                    <a:p>
                      <a:r>
                        <a:rPr lang="en-US" sz="1200" b="1" dirty="0">
                          <a:solidFill>
                            <a:srgbClr val="FF0000"/>
                          </a:solidFill>
                        </a:rPr>
                        <a:t>1</a:t>
                      </a:r>
                    </a:p>
                  </a:txBody>
                  <a:tcPr/>
                </a:tc>
                <a:tc>
                  <a:txBody>
                    <a:bodyPr/>
                    <a:lstStyle/>
                    <a:p>
                      <a:r>
                        <a:rPr lang="en-US" sz="1200" b="1" dirty="0">
                          <a:solidFill>
                            <a:schemeClr val="tx1"/>
                          </a:solidFill>
                        </a:rPr>
                        <a:t>1</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2"/>
                  </a:ext>
                </a:extLst>
              </a:tr>
              <a:tr h="296334">
                <a:tc>
                  <a:txBody>
                    <a:bodyPr/>
                    <a:lstStyle/>
                    <a:p>
                      <a:r>
                        <a:rPr lang="en-US" sz="1200" b="1" dirty="0">
                          <a:solidFill>
                            <a:srgbClr val="FF0000"/>
                          </a:solidFill>
                        </a:rPr>
                        <a:t>2</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3"/>
                  </a:ext>
                </a:extLst>
              </a:tr>
              <a:tr h="296334">
                <a:tc>
                  <a:txBody>
                    <a:bodyPr/>
                    <a:lstStyle/>
                    <a:p>
                      <a:r>
                        <a:rPr lang="en-US" sz="1200" b="1" dirty="0">
                          <a:solidFill>
                            <a:srgbClr val="FF0000"/>
                          </a:solidFill>
                        </a:rPr>
                        <a:t>3</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4"/>
                  </a:ext>
                </a:extLst>
              </a:tr>
              <a:tr h="296334">
                <a:tc>
                  <a:txBody>
                    <a:bodyPr/>
                    <a:lstStyle/>
                    <a:p>
                      <a:r>
                        <a:rPr lang="en-US" sz="1200" b="1" dirty="0">
                          <a:solidFill>
                            <a:srgbClr val="FF0000"/>
                          </a:solidFill>
                        </a:rPr>
                        <a:t>4</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extLst>
                  <a:ext uri="{0D108BD9-81ED-4DB2-BD59-A6C34878D82A}">
                    <a16:rowId xmlns:a16="http://schemas.microsoft.com/office/drawing/2014/main" val="10005"/>
                  </a:ext>
                </a:extLst>
              </a:tr>
              <a:tr h="296334">
                <a:tc>
                  <a:txBody>
                    <a:bodyPr/>
                    <a:lstStyle/>
                    <a:p>
                      <a:r>
                        <a:rPr lang="en-US" sz="1200" b="1" dirty="0">
                          <a:solidFill>
                            <a:srgbClr val="FF0000"/>
                          </a:solidFill>
                        </a:rPr>
                        <a:t>5</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6"/>
                  </a:ext>
                </a:extLst>
              </a:tr>
              <a:tr h="296334">
                <a:tc>
                  <a:txBody>
                    <a:bodyPr/>
                    <a:lstStyle/>
                    <a:p>
                      <a:r>
                        <a:rPr lang="en-US" sz="1200" b="1" dirty="0">
                          <a:solidFill>
                            <a:srgbClr val="FF0000"/>
                          </a:solidFill>
                        </a:rPr>
                        <a:t>6</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7"/>
                  </a:ext>
                </a:extLst>
              </a:tr>
              <a:tr h="296334">
                <a:tc>
                  <a:txBody>
                    <a:bodyPr/>
                    <a:lstStyle/>
                    <a:p>
                      <a:r>
                        <a:rPr lang="en-US" sz="1200" b="1" dirty="0">
                          <a:solidFill>
                            <a:srgbClr val="FF0000"/>
                          </a:solidFill>
                        </a:rPr>
                        <a:t>7</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extLst>
                  <a:ext uri="{0D108BD9-81ED-4DB2-BD59-A6C34878D82A}">
                    <a16:rowId xmlns:a16="http://schemas.microsoft.com/office/drawing/2014/main" val="10008"/>
                  </a:ext>
                </a:extLst>
              </a:tr>
            </a:tbl>
          </a:graphicData>
        </a:graphic>
      </p:graphicFrame>
      <p:sp>
        <p:nvSpPr>
          <p:cNvPr id="7" name="TextBox 6"/>
          <p:cNvSpPr txBox="1"/>
          <p:nvPr/>
        </p:nvSpPr>
        <p:spPr>
          <a:xfrm>
            <a:off x="7368700" y="5334001"/>
            <a:ext cx="3299301" cy="1169551"/>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void </a:t>
            </a:r>
            <a:r>
              <a:rPr lang="en-US" sz="1400" b="1" dirty="0" err="1">
                <a:latin typeface="Courier New" panose="02070309020205020404" pitchFamily="49" charset="0"/>
                <a:cs typeface="Courier New" panose="02070309020205020404" pitchFamily="49" charset="0"/>
              </a:rPr>
              <a:t>destroyGraph</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graphPT</a:t>
            </a:r>
            <a:r>
              <a:rPr lang="en-US" sz="1400" b="1" dirty="0">
                <a:latin typeface="Courier New" panose="02070309020205020404" pitchFamily="49" charset="0"/>
                <a:cs typeface="Courier New" panose="02070309020205020404" pitchFamily="49" charset="0"/>
              </a:rPr>
              <a:t> g){</a:t>
            </a:r>
          </a:p>
          <a:p>
            <a:r>
              <a:rPr lang="en-US" sz="1400" b="1" dirty="0">
                <a:latin typeface="Courier New" panose="02070309020205020404" pitchFamily="49" charset="0"/>
                <a:cs typeface="Courier New" panose="02070309020205020404" pitchFamily="49" charset="0"/>
              </a:rPr>
              <a:t>   if (g == NULL) return;</a:t>
            </a:r>
          </a:p>
          <a:p>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free_2d(g-&gt;E, g-&gt;V, g-&gt;V);</a:t>
            </a:r>
          </a:p>
          <a:p>
            <a:r>
              <a:rPr lang="en-US" sz="1400" b="1" dirty="0">
                <a:solidFill>
                  <a:srgbClr val="FF0000"/>
                </a:solidFill>
                <a:latin typeface="Courier New" panose="02070309020205020404" pitchFamily="49" charset="0"/>
                <a:cs typeface="Courier New" panose="02070309020205020404" pitchFamily="49" charset="0"/>
              </a:rPr>
              <a:t>   free(g);</a:t>
            </a:r>
          </a:p>
          <a:p>
            <a:r>
              <a:rPr lang="en-US" sz="1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080518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TextBox 4"/>
          <p:cNvSpPr txBox="1"/>
          <p:nvPr/>
        </p:nvSpPr>
        <p:spPr>
          <a:xfrm>
            <a:off x="1676400" y="788974"/>
            <a:ext cx="6628738" cy="5047536"/>
          </a:xfrm>
          <a:prstGeom prst="rect">
            <a:avLst/>
          </a:prstGeom>
          <a:noFill/>
        </p:spPr>
        <p:txBody>
          <a:bodyPr wrap="none" rtlCol="0">
            <a:spAutoFit/>
          </a:bodyPr>
          <a:lstStyle/>
          <a:p>
            <a:r>
              <a:rPr lang="en-US" sz="1400" dirty="0">
                <a:latin typeface="Courier New" panose="02070309020205020404" pitchFamily="49" charset="0"/>
                <a:cs typeface="Courier New" panose="02070309020205020404" pitchFamily="49" charset="0"/>
              </a:rPr>
              <a:t>// the memory allocated by this function is initialized to 0</a:t>
            </a:r>
          </a:p>
          <a:p>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 alloc_2d(</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rows,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columns)</a:t>
            </a:r>
          </a:p>
          <a:p>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a:latin typeface="Courier New" panose="02070309020205020404" pitchFamily="49" charset="0"/>
                <a:cs typeface="Courier New" panose="02070309020205020404" pitchFamily="49" charset="0"/>
              </a:rPr>
              <a:t> row;</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 allocate space to keep a pointer for each row</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 table =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calloc</a:t>
            </a:r>
            <a:r>
              <a:rPr lang="en-US" sz="1400" dirty="0">
                <a:latin typeface="Courier New" panose="02070309020205020404" pitchFamily="49" charset="0"/>
                <a:cs typeface="Courier New" panose="02070309020205020404" pitchFamily="49" charset="0"/>
              </a:rPr>
              <a:t>(rows , </a:t>
            </a:r>
            <a:r>
              <a:rPr lang="en-US" sz="1400" dirty="0" err="1">
                <a:latin typeface="Courier New" panose="02070309020205020404" pitchFamily="49" charset="0"/>
                <a:cs typeface="Courier New" panose="02070309020205020404" pitchFamily="49" charset="0"/>
              </a:rPr>
              <a:t>sizeof</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a:t>
            </a:r>
          </a:p>
          <a:p>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 VERY IMPORTANT: allocate the space for each row</a:t>
            </a:r>
          </a:p>
          <a:p>
            <a:r>
              <a:rPr lang="en-US" sz="1400" dirty="0">
                <a:latin typeface="Courier New" panose="02070309020205020404" pitchFamily="49" charset="0"/>
                <a:cs typeface="Courier New" panose="02070309020205020404" pitchFamily="49" charset="0"/>
              </a:rPr>
              <a:t>   for (row = 0; row &lt; rows; row++)</a:t>
            </a:r>
          </a:p>
          <a:p>
            <a:r>
              <a:rPr lang="en-US" sz="1400" dirty="0">
                <a:latin typeface="Courier New" panose="02070309020205020404" pitchFamily="49" charset="0"/>
                <a:cs typeface="Courier New" panose="02070309020205020404" pitchFamily="49" charset="0"/>
              </a:rPr>
              <a:t>      table[row] =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calloc</a:t>
            </a:r>
            <a:r>
              <a:rPr lang="en-US" sz="1400" dirty="0">
                <a:latin typeface="Courier New" panose="02070309020205020404" pitchFamily="49" charset="0"/>
                <a:cs typeface="Courier New" panose="02070309020205020404" pitchFamily="49" charset="0"/>
              </a:rPr>
              <a:t>(columns , </a:t>
            </a:r>
            <a:r>
              <a:rPr lang="en-US" sz="1400" dirty="0" err="1">
                <a:latin typeface="Courier New" panose="02070309020205020404" pitchFamily="49" charset="0"/>
                <a:cs typeface="Courier New" panose="02070309020205020404" pitchFamily="49" charset="0"/>
              </a:rPr>
              <a:t>sizeof</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a:t>
            </a:r>
          </a:p>
          <a:p>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return table;</a:t>
            </a:r>
          </a:p>
          <a:p>
            <a:r>
              <a:rPr lang="en-US" sz="1400" dirty="0">
                <a:latin typeface="Courier New" panose="02070309020205020404" pitchFamily="49" charset="0"/>
                <a:cs typeface="Courier New" panose="02070309020205020404" pitchFamily="49" charset="0"/>
              </a:rPr>
              <a:t>}</a:t>
            </a:r>
          </a:p>
          <a:p>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void free_2d(</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 array,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rows,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columns)  { </a:t>
            </a:r>
          </a:p>
          <a:p>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 VERY IMPORTANT: free the space for each row</a:t>
            </a:r>
          </a:p>
          <a:p>
            <a:r>
              <a:rPr lang="en-US" sz="1400" dirty="0">
                <a:latin typeface="Courier New" panose="02070309020205020404" pitchFamily="49" charset="0"/>
                <a:cs typeface="Courier New" panose="02070309020205020404" pitchFamily="49" charset="0"/>
              </a:rPr>
              <a:t>   for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row = 0; row &lt; rows; row++)</a:t>
            </a:r>
          </a:p>
          <a:p>
            <a:r>
              <a:rPr lang="en-US" sz="1400" dirty="0">
                <a:latin typeface="Courier New" panose="02070309020205020404" pitchFamily="49" charset="0"/>
                <a:cs typeface="Courier New" panose="02070309020205020404" pitchFamily="49" charset="0"/>
              </a:rPr>
              <a:t>      free(array[row]);</a:t>
            </a:r>
          </a:p>
          <a:p>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 free the space with the pointer to each row.</a:t>
            </a:r>
          </a:p>
          <a:p>
            <a:r>
              <a:rPr lang="en-US" sz="1400" dirty="0">
                <a:latin typeface="Courier New" panose="02070309020205020404" pitchFamily="49" charset="0"/>
                <a:cs typeface="Courier New" panose="02070309020205020404" pitchFamily="49" charset="0"/>
              </a:rPr>
              <a:t>   free(array);</a:t>
            </a:r>
          </a:p>
          <a:p>
            <a:r>
              <a:rPr lang="en-US" sz="1400" dirty="0">
                <a:latin typeface="Courier New" panose="02070309020205020404" pitchFamily="49" charset="0"/>
                <a:cs typeface="Courier New" panose="02070309020205020404" pitchFamily="49" charset="0"/>
              </a:rPr>
              <a:t>}</a:t>
            </a:r>
          </a:p>
        </p:txBody>
      </p:sp>
      <p:sp>
        <p:nvSpPr>
          <p:cNvPr id="2" name="TextBox 1"/>
          <p:cNvSpPr txBox="1"/>
          <p:nvPr/>
        </p:nvSpPr>
        <p:spPr>
          <a:xfrm>
            <a:off x="3810001" y="228600"/>
            <a:ext cx="3606115" cy="369332"/>
          </a:xfrm>
          <a:prstGeom prst="rect">
            <a:avLst/>
          </a:prstGeom>
          <a:noFill/>
        </p:spPr>
        <p:txBody>
          <a:bodyPr wrap="none" rtlCol="0">
            <a:spAutoFit/>
          </a:bodyPr>
          <a:lstStyle/>
          <a:p>
            <a:r>
              <a:rPr lang="en-US" dirty="0"/>
              <a:t>Dynamic 2D array (allocate and free)</a:t>
            </a:r>
          </a:p>
        </p:txBody>
      </p:sp>
      <p:sp>
        <p:nvSpPr>
          <p:cNvPr id="3" name="TextBox 2"/>
          <p:cNvSpPr txBox="1"/>
          <p:nvPr/>
        </p:nvSpPr>
        <p:spPr>
          <a:xfrm>
            <a:off x="8481391" y="1143000"/>
            <a:ext cx="1828800" cy="923330"/>
          </a:xfrm>
          <a:prstGeom prst="rect">
            <a:avLst/>
          </a:prstGeom>
          <a:noFill/>
          <a:ln>
            <a:solidFill>
              <a:schemeClr val="bg1">
                <a:lumMod val="65000"/>
              </a:schemeClr>
            </a:solidFill>
          </a:ln>
        </p:spPr>
        <p:txBody>
          <a:bodyPr wrap="square" rtlCol="0">
            <a:spAutoFit/>
          </a:bodyPr>
          <a:lstStyle/>
          <a:p>
            <a:r>
              <a:rPr lang="en-US" dirty="0"/>
              <a:t>Draw a picture with the data representation.</a:t>
            </a:r>
          </a:p>
        </p:txBody>
      </p:sp>
    </p:spTree>
    <p:extLst>
      <p:ext uri="{BB962C8B-B14F-4D97-AF65-F5344CB8AC3E}">
        <p14:creationId xmlns:p14="http://schemas.microsoft.com/office/powerpoint/2010/main" val="2724296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Adjacency Lists</a:t>
            </a:r>
          </a:p>
        </p:txBody>
      </p:sp>
      <p:sp>
        <p:nvSpPr>
          <p:cNvPr id="4" name="Slide Number Placeholder 3"/>
          <p:cNvSpPr>
            <a:spLocks noGrp="1"/>
          </p:cNvSpPr>
          <p:nvPr>
            <p:ph type="sldNum" sz="quarter" idx="12"/>
          </p:nvPr>
        </p:nvSpPr>
        <p:spPr>
          <a:xfrm>
            <a:off x="8458894" y="6381245"/>
            <a:ext cx="2133600" cy="365125"/>
          </a:xfrm>
        </p:spPr>
        <p:txBody>
          <a:bodyPr/>
          <a:lstStyle/>
          <a:p>
            <a:fld id="{B6F15528-21DE-4FAA-801E-634DDDAF4B2B}" type="slidenum">
              <a:rPr lang="en-US" smtClean="0"/>
              <a:pPr/>
              <a:t>12</a:t>
            </a:fld>
            <a:endParaRPr lang="en-US" dirty="0"/>
          </a:p>
        </p:txBody>
      </p:sp>
      <p:sp>
        <p:nvSpPr>
          <p:cNvPr id="13" name="Rectangle 12"/>
          <p:cNvSpPr/>
          <p:nvPr/>
        </p:nvSpPr>
        <p:spPr>
          <a:xfrm>
            <a:off x="2584057" y="3054696"/>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6349028" y="3276600"/>
            <a:ext cx="4199854" cy="3048000"/>
            <a:chOff x="864704" y="3048000"/>
            <a:chExt cx="4199854" cy="3048000"/>
          </a:xfrm>
        </p:grpSpPr>
        <p:grpSp>
          <p:nvGrpSpPr>
            <p:cNvPr id="15" name="Group 14"/>
            <p:cNvGrpSpPr/>
            <p:nvPr/>
          </p:nvGrpSpPr>
          <p:grpSpPr>
            <a:xfrm>
              <a:off x="2286000" y="3048000"/>
              <a:ext cx="457200" cy="466130"/>
              <a:chOff x="1676400" y="3424536"/>
              <a:chExt cx="457200" cy="466130"/>
            </a:xfrm>
          </p:grpSpPr>
          <p:sp>
            <p:nvSpPr>
              <p:cNvPr id="47" name="Oval 46"/>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1676400" y="3429000"/>
                <a:ext cx="416358" cy="461665"/>
              </a:xfrm>
              <a:prstGeom prst="rect">
                <a:avLst/>
              </a:prstGeom>
              <a:noFill/>
            </p:spPr>
            <p:txBody>
              <a:bodyPr wrap="square" rtlCol="0">
                <a:spAutoFit/>
              </a:bodyPr>
              <a:lstStyle/>
              <a:p>
                <a:pPr algn="ctr"/>
                <a:r>
                  <a:rPr lang="en-US" sz="2400" dirty="0"/>
                  <a:t> 0</a:t>
                </a:r>
              </a:p>
            </p:txBody>
          </p:sp>
        </p:grpSp>
        <p:grpSp>
          <p:nvGrpSpPr>
            <p:cNvPr id="16" name="Group 15"/>
            <p:cNvGrpSpPr/>
            <p:nvPr/>
          </p:nvGrpSpPr>
          <p:grpSpPr>
            <a:xfrm>
              <a:off x="2667000" y="4114800"/>
              <a:ext cx="457200" cy="466130"/>
              <a:chOff x="1676400" y="3424536"/>
              <a:chExt cx="457200" cy="466130"/>
            </a:xfrm>
          </p:grpSpPr>
          <p:sp>
            <p:nvSpPr>
              <p:cNvPr id="45" name="Oval 4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1676400" y="3429000"/>
                <a:ext cx="416358" cy="461665"/>
              </a:xfrm>
              <a:prstGeom prst="rect">
                <a:avLst/>
              </a:prstGeom>
              <a:noFill/>
            </p:spPr>
            <p:txBody>
              <a:bodyPr wrap="square" rtlCol="0">
                <a:spAutoFit/>
              </a:bodyPr>
              <a:lstStyle/>
              <a:p>
                <a:pPr algn="ctr"/>
                <a:r>
                  <a:rPr lang="en-US" sz="2400" dirty="0"/>
                  <a:t> 1</a:t>
                </a:r>
              </a:p>
            </p:txBody>
          </p:sp>
        </p:grpSp>
        <p:grpSp>
          <p:nvGrpSpPr>
            <p:cNvPr id="17" name="Group 16"/>
            <p:cNvGrpSpPr/>
            <p:nvPr/>
          </p:nvGrpSpPr>
          <p:grpSpPr>
            <a:xfrm>
              <a:off x="3429000" y="4563070"/>
              <a:ext cx="457200" cy="466130"/>
              <a:chOff x="1676400" y="3424536"/>
              <a:chExt cx="457200" cy="466130"/>
            </a:xfrm>
          </p:grpSpPr>
          <p:sp>
            <p:nvSpPr>
              <p:cNvPr id="43" name="Oval 4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676400" y="3429000"/>
                <a:ext cx="416358" cy="461665"/>
              </a:xfrm>
              <a:prstGeom prst="rect">
                <a:avLst/>
              </a:prstGeom>
              <a:noFill/>
            </p:spPr>
            <p:txBody>
              <a:bodyPr wrap="square" rtlCol="0">
                <a:spAutoFit/>
              </a:bodyPr>
              <a:lstStyle/>
              <a:p>
                <a:pPr algn="ctr"/>
                <a:r>
                  <a:rPr lang="en-US" sz="2400" dirty="0"/>
                  <a:t> 7</a:t>
                </a:r>
              </a:p>
            </p:txBody>
          </p:sp>
        </p:grpSp>
        <p:grpSp>
          <p:nvGrpSpPr>
            <p:cNvPr id="18" name="Group 17"/>
            <p:cNvGrpSpPr/>
            <p:nvPr/>
          </p:nvGrpSpPr>
          <p:grpSpPr>
            <a:xfrm>
              <a:off x="3810000" y="3810000"/>
              <a:ext cx="457200" cy="466130"/>
              <a:chOff x="1676400" y="3424536"/>
              <a:chExt cx="457200" cy="466130"/>
            </a:xfrm>
          </p:grpSpPr>
          <p:sp>
            <p:nvSpPr>
              <p:cNvPr id="41" name="Oval 4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676400" y="3429000"/>
                <a:ext cx="416358" cy="461665"/>
              </a:xfrm>
              <a:prstGeom prst="rect">
                <a:avLst/>
              </a:prstGeom>
              <a:noFill/>
            </p:spPr>
            <p:txBody>
              <a:bodyPr wrap="square" rtlCol="0">
                <a:spAutoFit/>
              </a:bodyPr>
              <a:lstStyle/>
              <a:p>
                <a:pPr algn="ctr"/>
                <a:r>
                  <a:rPr lang="en-US" sz="2400" dirty="0"/>
                  <a:t> 2</a:t>
                </a:r>
              </a:p>
            </p:txBody>
          </p:sp>
        </p:grpSp>
        <p:grpSp>
          <p:nvGrpSpPr>
            <p:cNvPr id="19" name="Group 18"/>
            <p:cNvGrpSpPr/>
            <p:nvPr/>
          </p:nvGrpSpPr>
          <p:grpSpPr>
            <a:xfrm>
              <a:off x="864704" y="5486400"/>
              <a:ext cx="457200" cy="466130"/>
              <a:chOff x="1676400" y="3424536"/>
              <a:chExt cx="457200" cy="466130"/>
            </a:xfrm>
          </p:grpSpPr>
          <p:sp>
            <p:nvSpPr>
              <p:cNvPr id="39" name="Oval 38"/>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676400" y="3429000"/>
                <a:ext cx="416358" cy="461665"/>
              </a:xfrm>
              <a:prstGeom prst="rect">
                <a:avLst/>
              </a:prstGeom>
              <a:noFill/>
            </p:spPr>
            <p:txBody>
              <a:bodyPr wrap="square" rtlCol="0">
                <a:spAutoFit/>
              </a:bodyPr>
              <a:lstStyle/>
              <a:p>
                <a:pPr algn="ctr"/>
                <a:r>
                  <a:rPr lang="en-US" sz="2400" dirty="0"/>
                  <a:t> 5</a:t>
                </a:r>
              </a:p>
            </p:txBody>
          </p:sp>
        </p:grpSp>
        <p:grpSp>
          <p:nvGrpSpPr>
            <p:cNvPr id="20" name="Group 19"/>
            <p:cNvGrpSpPr/>
            <p:nvPr/>
          </p:nvGrpSpPr>
          <p:grpSpPr>
            <a:xfrm>
              <a:off x="1951383" y="4800599"/>
              <a:ext cx="457200" cy="466130"/>
              <a:chOff x="1676400" y="3424536"/>
              <a:chExt cx="457200" cy="466130"/>
            </a:xfrm>
          </p:grpSpPr>
          <p:sp>
            <p:nvSpPr>
              <p:cNvPr id="37" name="Oval 36"/>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676400" y="3429000"/>
                <a:ext cx="416358" cy="461665"/>
              </a:xfrm>
              <a:prstGeom prst="rect">
                <a:avLst/>
              </a:prstGeom>
              <a:noFill/>
            </p:spPr>
            <p:txBody>
              <a:bodyPr wrap="square" rtlCol="0">
                <a:spAutoFit/>
              </a:bodyPr>
              <a:lstStyle/>
              <a:p>
                <a:pPr algn="ctr"/>
                <a:r>
                  <a:rPr lang="en-US" sz="2400" dirty="0"/>
                  <a:t> 3</a:t>
                </a:r>
              </a:p>
            </p:txBody>
          </p:sp>
        </p:grpSp>
        <p:grpSp>
          <p:nvGrpSpPr>
            <p:cNvPr id="21" name="Group 20"/>
            <p:cNvGrpSpPr/>
            <p:nvPr/>
          </p:nvGrpSpPr>
          <p:grpSpPr>
            <a:xfrm>
              <a:off x="3540558" y="5629870"/>
              <a:ext cx="457200" cy="466130"/>
              <a:chOff x="1676400" y="3424536"/>
              <a:chExt cx="457200" cy="466130"/>
            </a:xfrm>
          </p:grpSpPr>
          <p:sp>
            <p:nvSpPr>
              <p:cNvPr id="35" name="Oval 3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676400" y="3429000"/>
                <a:ext cx="416358" cy="461665"/>
              </a:xfrm>
              <a:prstGeom prst="rect">
                <a:avLst/>
              </a:prstGeom>
              <a:noFill/>
            </p:spPr>
            <p:txBody>
              <a:bodyPr wrap="square" rtlCol="0">
                <a:spAutoFit/>
              </a:bodyPr>
              <a:lstStyle/>
              <a:p>
                <a:pPr algn="ctr"/>
                <a:r>
                  <a:rPr lang="en-US" sz="2400" dirty="0"/>
                  <a:t> 4</a:t>
                </a:r>
              </a:p>
            </p:txBody>
          </p:sp>
        </p:grpSp>
        <p:grpSp>
          <p:nvGrpSpPr>
            <p:cNvPr id="22" name="Group 21"/>
            <p:cNvGrpSpPr/>
            <p:nvPr/>
          </p:nvGrpSpPr>
          <p:grpSpPr>
            <a:xfrm>
              <a:off x="4607358" y="3420069"/>
              <a:ext cx="457200" cy="466130"/>
              <a:chOff x="1676400" y="3424536"/>
              <a:chExt cx="457200" cy="466130"/>
            </a:xfrm>
          </p:grpSpPr>
          <p:sp>
            <p:nvSpPr>
              <p:cNvPr id="33" name="Oval 3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676400" y="3429000"/>
                <a:ext cx="416358" cy="461665"/>
              </a:xfrm>
              <a:prstGeom prst="rect">
                <a:avLst/>
              </a:prstGeom>
              <a:noFill/>
            </p:spPr>
            <p:txBody>
              <a:bodyPr wrap="square" rtlCol="0">
                <a:spAutoFit/>
              </a:bodyPr>
              <a:lstStyle/>
              <a:p>
                <a:pPr algn="ctr"/>
                <a:r>
                  <a:rPr lang="en-US" sz="2400" dirty="0"/>
                  <a:t> 6</a:t>
                </a:r>
              </a:p>
            </p:txBody>
          </p:sp>
        </p:grpSp>
        <p:cxnSp>
          <p:nvCxnSpPr>
            <p:cNvPr id="23" name="Straight Connector 22"/>
            <p:cNvCxnSpPr>
              <a:stCxn id="47" idx="6"/>
              <a:endCxn id="34" idx="1"/>
            </p:cNvCxnSpPr>
            <p:nvPr/>
          </p:nvCxnSpPr>
          <p:spPr>
            <a:xfrm>
              <a:off x="2743200" y="3281065"/>
              <a:ext cx="1864158" cy="37430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47" idx="5"/>
            </p:cNvCxnSpPr>
            <p:nvPr/>
          </p:nvCxnSpPr>
          <p:spPr>
            <a:xfrm>
              <a:off x="2676245" y="3445867"/>
              <a:ext cx="1147550" cy="4403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590800" y="3505200"/>
              <a:ext cx="208179" cy="61406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39" idx="0"/>
            </p:cNvCxnSpPr>
            <p:nvPr/>
          </p:nvCxnSpPr>
          <p:spPr>
            <a:xfrm flipH="1">
              <a:off x="1093304" y="3505200"/>
              <a:ext cx="1345096" cy="1981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44" idx="0"/>
            </p:cNvCxnSpPr>
            <p:nvPr/>
          </p:nvCxnSpPr>
          <p:spPr>
            <a:xfrm>
              <a:off x="2676245" y="3468215"/>
              <a:ext cx="960934" cy="109931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9" idx="6"/>
            </p:cNvCxnSpPr>
            <p:nvPr/>
          </p:nvCxnSpPr>
          <p:spPr>
            <a:xfrm flipV="1">
              <a:off x="1321904" y="5186065"/>
              <a:ext cx="659296"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9" idx="6"/>
              <a:endCxn id="36" idx="1"/>
            </p:cNvCxnSpPr>
            <p:nvPr/>
          </p:nvCxnSpPr>
          <p:spPr>
            <a:xfrm>
              <a:off x="1321904" y="5719465"/>
              <a:ext cx="2218654" cy="14570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37" idx="5"/>
              <a:endCxn id="35" idx="1"/>
            </p:cNvCxnSpPr>
            <p:nvPr/>
          </p:nvCxnSpPr>
          <p:spPr>
            <a:xfrm>
              <a:off x="2341628" y="5198466"/>
              <a:ext cx="1265885" cy="49966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35" idx="0"/>
            </p:cNvCxnSpPr>
            <p:nvPr/>
          </p:nvCxnSpPr>
          <p:spPr>
            <a:xfrm>
              <a:off x="3675279" y="5029199"/>
              <a:ext cx="93879" cy="60067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33" idx="4"/>
              <a:endCxn id="35" idx="7"/>
            </p:cNvCxnSpPr>
            <p:nvPr/>
          </p:nvCxnSpPr>
          <p:spPr>
            <a:xfrm flipH="1">
              <a:off x="3930803" y="3886199"/>
              <a:ext cx="905155" cy="181193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50" name="TextBox 49"/>
          <p:cNvSpPr txBox="1"/>
          <p:nvPr/>
        </p:nvSpPr>
        <p:spPr>
          <a:xfrm>
            <a:off x="1801728" y="3830228"/>
            <a:ext cx="301686" cy="369332"/>
          </a:xfrm>
          <a:prstGeom prst="rect">
            <a:avLst/>
          </a:prstGeom>
          <a:noFill/>
        </p:spPr>
        <p:txBody>
          <a:bodyPr wrap="none" rtlCol="0">
            <a:spAutoFit/>
          </a:bodyPr>
          <a:lstStyle/>
          <a:p>
            <a:r>
              <a:rPr lang="en-US" dirty="0"/>
              <a:t>1</a:t>
            </a:r>
          </a:p>
        </p:txBody>
      </p:sp>
      <p:sp>
        <p:nvSpPr>
          <p:cNvPr id="52" name="TextBox 51"/>
          <p:cNvSpPr txBox="1"/>
          <p:nvPr/>
        </p:nvSpPr>
        <p:spPr>
          <a:xfrm>
            <a:off x="1798614" y="3440668"/>
            <a:ext cx="301686" cy="369332"/>
          </a:xfrm>
          <a:prstGeom prst="rect">
            <a:avLst/>
          </a:prstGeom>
          <a:noFill/>
        </p:spPr>
        <p:txBody>
          <a:bodyPr wrap="none" rtlCol="0">
            <a:spAutoFit/>
          </a:bodyPr>
          <a:lstStyle/>
          <a:p>
            <a:r>
              <a:rPr lang="en-US" dirty="0"/>
              <a:t>0</a:t>
            </a:r>
          </a:p>
        </p:txBody>
      </p:sp>
      <p:sp>
        <p:nvSpPr>
          <p:cNvPr id="53" name="TextBox 52"/>
          <p:cNvSpPr txBox="1"/>
          <p:nvPr/>
        </p:nvSpPr>
        <p:spPr>
          <a:xfrm>
            <a:off x="1798614" y="4583668"/>
            <a:ext cx="301686" cy="369332"/>
          </a:xfrm>
          <a:prstGeom prst="rect">
            <a:avLst/>
          </a:prstGeom>
          <a:noFill/>
        </p:spPr>
        <p:txBody>
          <a:bodyPr wrap="none" rtlCol="0">
            <a:spAutoFit/>
          </a:bodyPr>
          <a:lstStyle/>
          <a:p>
            <a:r>
              <a:rPr lang="en-US" dirty="0"/>
              <a:t>3</a:t>
            </a:r>
          </a:p>
        </p:txBody>
      </p:sp>
      <p:sp>
        <p:nvSpPr>
          <p:cNvPr id="54" name="TextBox 53"/>
          <p:cNvSpPr txBox="1"/>
          <p:nvPr/>
        </p:nvSpPr>
        <p:spPr>
          <a:xfrm>
            <a:off x="1798614" y="4191000"/>
            <a:ext cx="301686" cy="369332"/>
          </a:xfrm>
          <a:prstGeom prst="rect">
            <a:avLst/>
          </a:prstGeom>
          <a:noFill/>
        </p:spPr>
        <p:txBody>
          <a:bodyPr wrap="none" rtlCol="0">
            <a:spAutoFit/>
          </a:bodyPr>
          <a:lstStyle/>
          <a:p>
            <a:r>
              <a:rPr lang="en-US" dirty="0"/>
              <a:t>2</a:t>
            </a:r>
          </a:p>
        </p:txBody>
      </p:sp>
      <p:sp>
        <p:nvSpPr>
          <p:cNvPr id="55" name="TextBox 54"/>
          <p:cNvSpPr txBox="1"/>
          <p:nvPr/>
        </p:nvSpPr>
        <p:spPr>
          <a:xfrm>
            <a:off x="1798614" y="5334000"/>
            <a:ext cx="301686" cy="369332"/>
          </a:xfrm>
          <a:prstGeom prst="rect">
            <a:avLst/>
          </a:prstGeom>
          <a:noFill/>
        </p:spPr>
        <p:txBody>
          <a:bodyPr wrap="none" rtlCol="0">
            <a:spAutoFit/>
          </a:bodyPr>
          <a:lstStyle/>
          <a:p>
            <a:r>
              <a:rPr lang="en-US" dirty="0"/>
              <a:t>5</a:t>
            </a:r>
          </a:p>
        </p:txBody>
      </p:sp>
      <p:sp>
        <p:nvSpPr>
          <p:cNvPr id="56" name="TextBox 55"/>
          <p:cNvSpPr txBox="1"/>
          <p:nvPr/>
        </p:nvSpPr>
        <p:spPr>
          <a:xfrm>
            <a:off x="1798614" y="6107668"/>
            <a:ext cx="301686" cy="369332"/>
          </a:xfrm>
          <a:prstGeom prst="rect">
            <a:avLst/>
          </a:prstGeom>
          <a:noFill/>
        </p:spPr>
        <p:txBody>
          <a:bodyPr wrap="none" rtlCol="0">
            <a:spAutoFit/>
          </a:bodyPr>
          <a:lstStyle/>
          <a:p>
            <a:r>
              <a:rPr lang="en-US" dirty="0"/>
              <a:t>7</a:t>
            </a:r>
          </a:p>
        </p:txBody>
      </p:sp>
      <p:sp>
        <p:nvSpPr>
          <p:cNvPr id="57" name="TextBox 56"/>
          <p:cNvSpPr txBox="1"/>
          <p:nvPr/>
        </p:nvSpPr>
        <p:spPr>
          <a:xfrm>
            <a:off x="1798614" y="4953000"/>
            <a:ext cx="301686" cy="369332"/>
          </a:xfrm>
          <a:prstGeom prst="rect">
            <a:avLst/>
          </a:prstGeom>
          <a:noFill/>
        </p:spPr>
        <p:txBody>
          <a:bodyPr wrap="none" rtlCol="0">
            <a:spAutoFit/>
          </a:bodyPr>
          <a:lstStyle/>
          <a:p>
            <a:r>
              <a:rPr lang="en-US" dirty="0"/>
              <a:t>4</a:t>
            </a:r>
          </a:p>
        </p:txBody>
      </p:sp>
      <p:sp>
        <p:nvSpPr>
          <p:cNvPr id="58" name="TextBox 57"/>
          <p:cNvSpPr txBox="1"/>
          <p:nvPr/>
        </p:nvSpPr>
        <p:spPr>
          <a:xfrm>
            <a:off x="1798614" y="5726668"/>
            <a:ext cx="301686" cy="369332"/>
          </a:xfrm>
          <a:prstGeom prst="rect">
            <a:avLst/>
          </a:prstGeom>
          <a:noFill/>
        </p:spPr>
        <p:txBody>
          <a:bodyPr wrap="none" rtlCol="0">
            <a:spAutoFit/>
          </a:bodyPr>
          <a:lstStyle/>
          <a:p>
            <a:r>
              <a:rPr lang="en-US" dirty="0"/>
              <a:t>6</a:t>
            </a:r>
          </a:p>
        </p:txBody>
      </p:sp>
      <p:sp>
        <p:nvSpPr>
          <p:cNvPr id="63" name="Rectangle 62"/>
          <p:cNvSpPr/>
          <p:nvPr/>
        </p:nvSpPr>
        <p:spPr>
          <a:xfrm>
            <a:off x="2057400" y="3414809"/>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2057400" y="379664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2057400" y="4191000"/>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057400" y="4578696"/>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2057400" y="496262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057400" y="534362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2057400" y="5743576"/>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057400" y="613923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p:nvGrpSpPr>
        <p:grpSpPr>
          <a:xfrm>
            <a:off x="2607401" y="3054696"/>
            <a:ext cx="301686" cy="381000"/>
            <a:chOff x="1083401" y="3130896"/>
            <a:chExt cx="301686" cy="381000"/>
          </a:xfrm>
        </p:grpSpPr>
        <p:cxnSp>
          <p:nvCxnSpPr>
            <p:cNvPr id="72" name="Straight Connector 71"/>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083401" y="3142564"/>
              <a:ext cx="301686" cy="369332"/>
            </a:xfrm>
            <a:prstGeom prst="rect">
              <a:avLst/>
            </a:prstGeom>
            <a:noFill/>
          </p:spPr>
          <p:txBody>
            <a:bodyPr wrap="none" rtlCol="0">
              <a:spAutoFit/>
            </a:bodyPr>
            <a:lstStyle/>
            <a:p>
              <a:r>
                <a:rPr lang="en-US" dirty="0"/>
                <a:t>1</a:t>
              </a:r>
            </a:p>
          </p:txBody>
        </p:sp>
      </p:grpSp>
      <p:sp>
        <p:nvSpPr>
          <p:cNvPr id="75" name="Rectangle 74"/>
          <p:cNvSpPr/>
          <p:nvPr/>
        </p:nvSpPr>
        <p:spPr>
          <a:xfrm>
            <a:off x="3429000" y="3048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p:cNvGrpSpPr/>
          <p:nvPr/>
        </p:nvGrpSpPr>
        <p:grpSpPr>
          <a:xfrm>
            <a:off x="3452344" y="3048000"/>
            <a:ext cx="301686" cy="381000"/>
            <a:chOff x="1083401" y="3130896"/>
            <a:chExt cx="301686" cy="381000"/>
          </a:xfrm>
        </p:grpSpPr>
        <p:cxnSp>
          <p:nvCxnSpPr>
            <p:cNvPr id="77" name="Straight Connector 76"/>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083401" y="3142564"/>
              <a:ext cx="301686" cy="369332"/>
            </a:xfrm>
            <a:prstGeom prst="rect">
              <a:avLst/>
            </a:prstGeom>
            <a:noFill/>
          </p:spPr>
          <p:txBody>
            <a:bodyPr wrap="none" rtlCol="0">
              <a:spAutoFit/>
            </a:bodyPr>
            <a:lstStyle/>
            <a:p>
              <a:r>
                <a:rPr lang="en-US" dirty="0"/>
                <a:t>2</a:t>
              </a:r>
            </a:p>
          </p:txBody>
        </p:sp>
      </p:grpSp>
      <p:sp>
        <p:nvSpPr>
          <p:cNvPr id="79" name="Rectangle 78"/>
          <p:cNvSpPr/>
          <p:nvPr/>
        </p:nvSpPr>
        <p:spPr>
          <a:xfrm>
            <a:off x="4267200" y="3048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0" name="Group 79"/>
          <p:cNvGrpSpPr/>
          <p:nvPr/>
        </p:nvGrpSpPr>
        <p:grpSpPr>
          <a:xfrm>
            <a:off x="4290544" y="3048000"/>
            <a:ext cx="301686" cy="381000"/>
            <a:chOff x="1083401" y="3130896"/>
            <a:chExt cx="301686" cy="381000"/>
          </a:xfrm>
        </p:grpSpPr>
        <p:cxnSp>
          <p:nvCxnSpPr>
            <p:cNvPr id="81" name="Straight Connector 80"/>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1083401" y="3142564"/>
              <a:ext cx="301686" cy="369332"/>
            </a:xfrm>
            <a:prstGeom prst="rect">
              <a:avLst/>
            </a:prstGeom>
            <a:noFill/>
          </p:spPr>
          <p:txBody>
            <a:bodyPr wrap="none" rtlCol="0">
              <a:spAutoFit/>
            </a:bodyPr>
            <a:lstStyle/>
            <a:p>
              <a:r>
                <a:rPr lang="en-US" dirty="0"/>
                <a:t>5</a:t>
              </a:r>
            </a:p>
          </p:txBody>
        </p:sp>
      </p:grpSp>
      <p:sp>
        <p:nvSpPr>
          <p:cNvPr id="83" name="Rectangle 82"/>
          <p:cNvSpPr/>
          <p:nvPr/>
        </p:nvSpPr>
        <p:spPr>
          <a:xfrm>
            <a:off x="5105400" y="3048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a:xfrm>
            <a:off x="5128744" y="3048000"/>
            <a:ext cx="301686" cy="381000"/>
            <a:chOff x="1083401" y="3130896"/>
            <a:chExt cx="301686" cy="381000"/>
          </a:xfrm>
        </p:grpSpPr>
        <p:cxnSp>
          <p:nvCxnSpPr>
            <p:cNvPr id="85" name="Straight Connector 84"/>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083401" y="3142564"/>
              <a:ext cx="301686" cy="369332"/>
            </a:xfrm>
            <a:prstGeom prst="rect">
              <a:avLst/>
            </a:prstGeom>
            <a:noFill/>
          </p:spPr>
          <p:txBody>
            <a:bodyPr wrap="none" rtlCol="0">
              <a:spAutoFit/>
            </a:bodyPr>
            <a:lstStyle/>
            <a:p>
              <a:r>
                <a:rPr lang="en-US" dirty="0"/>
                <a:t>6</a:t>
              </a:r>
            </a:p>
          </p:txBody>
        </p:sp>
      </p:grpSp>
      <p:sp>
        <p:nvSpPr>
          <p:cNvPr id="87" name="Rectangle 86"/>
          <p:cNvSpPr/>
          <p:nvPr/>
        </p:nvSpPr>
        <p:spPr>
          <a:xfrm>
            <a:off x="5943600" y="3048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87"/>
          <p:cNvGrpSpPr/>
          <p:nvPr/>
        </p:nvGrpSpPr>
        <p:grpSpPr>
          <a:xfrm>
            <a:off x="5966944" y="3048000"/>
            <a:ext cx="301686" cy="381000"/>
            <a:chOff x="1083401" y="3130896"/>
            <a:chExt cx="301686" cy="381000"/>
          </a:xfrm>
        </p:grpSpPr>
        <p:cxnSp>
          <p:nvCxnSpPr>
            <p:cNvPr id="89" name="Straight Connector 88"/>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1083401" y="3142564"/>
              <a:ext cx="301686" cy="369332"/>
            </a:xfrm>
            <a:prstGeom prst="rect">
              <a:avLst/>
            </a:prstGeom>
            <a:noFill/>
          </p:spPr>
          <p:txBody>
            <a:bodyPr wrap="none" rtlCol="0">
              <a:spAutoFit/>
            </a:bodyPr>
            <a:lstStyle/>
            <a:p>
              <a:r>
                <a:rPr lang="en-US" dirty="0"/>
                <a:t>7</a:t>
              </a:r>
            </a:p>
          </p:txBody>
        </p:sp>
      </p:grpSp>
      <p:sp>
        <p:nvSpPr>
          <p:cNvPr id="91" name="Rectangle 90"/>
          <p:cNvSpPr/>
          <p:nvPr/>
        </p:nvSpPr>
        <p:spPr>
          <a:xfrm>
            <a:off x="2590800" y="3505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p:cNvGrpSpPr/>
          <p:nvPr/>
        </p:nvGrpSpPr>
        <p:grpSpPr>
          <a:xfrm>
            <a:off x="2614144" y="3505200"/>
            <a:ext cx="301686" cy="381000"/>
            <a:chOff x="1083401" y="3130896"/>
            <a:chExt cx="301686" cy="381000"/>
          </a:xfrm>
        </p:grpSpPr>
        <p:cxnSp>
          <p:nvCxnSpPr>
            <p:cNvPr id="93" name="Straight Connector 92"/>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95" name="Rectangle 94"/>
          <p:cNvSpPr/>
          <p:nvPr/>
        </p:nvSpPr>
        <p:spPr>
          <a:xfrm>
            <a:off x="2590800" y="3962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2614144" y="3962400"/>
            <a:ext cx="301686" cy="381000"/>
            <a:chOff x="1083401" y="3130896"/>
            <a:chExt cx="301686" cy="381000"/>
          </a:xfrm>
        </p:grpSpPr>
        <p:cxnSp>
          <p:nvCxnSpPr>
            <p:cNvPr id="97" name="Straight Connector 96"/>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99" name="Rectangle 98"/>
          <p:cNvSpPr/>
          <p:nvPr/>
        </p:nvSpPr>
        <p:spPr>
          <a:xfrm>
            <a:off x="2590800" y="4419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p:cNvGrpSpPr/>
          <p:nvPr/>
        </p:nvGrpSpPr>
        <p:grpSpPr>
          <a:xfrm>
            <a:off x="2614144" y="4419600"/>
            <a:ext cx="301686" cy="381000"/>
            <a:chOff x="1083401" y="3130896"/>
            <a:chExt cx="301686" cy="381000"/>
          </a:xfrm>
        </p:grpSpPr>
        <p:cxnSp>
          <p:nvCxnSpPr>
            <p:cNvPr id="101" name="Straight Connector 100"/>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1083401" y="3142564"/>
              <a:ext cx="301686" cy="369332"/>
            </a:xfrm>
            <a:prstGeom prst="rect">
              <a:avLst/>
            </a:prstGeom>
            <a:noFill/>
          </p:spPr>
          <p:txBody>
            <a:bodyPr wrap="none" rtlCol="0">
              <a:spAutoFit/>
            </a:bodyPr>
            <a:lstStyle/>
            <a:p>
              <a:r>
                <a:rPr lang="en-US" dirty="0"/>
                <a:t>4</a:t>
              </a:r>
            </a:p>
          </p:txBody>
        </p:sp>
      </p:grpSp>
      <p:sp>
        <p:nvSpPr>
          <p:cNvPr id="103" name="Rectangle 102"/>
          <p:cNvSpPr/>
          <p:nvPr/>
        </p:nvSpPr>
        <p:spPr>
          <a:xfrm>
            <a:off x="3429000" y="4419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 name="Group 103"/>
          <p:cNvGrpSpPr/>
          <p:nvPr/>
        </p:nvGrpSpPr>
        <p:grpSpPr>
          <a:xfrm>
            <a:off x="3452344" y="4419600"/>
            <a:ext cx="301686" cy="381000"/>
            <a:chOff x="1083401" y="3130896"/>
            <a:chExt cx="301686" cy="381000"/>
          </a:xfrm>
        </p:grpSpPr>
        <p:cxnSp>
          <p:nvCxnSpPr>
            <p:cNvPr id="105" name="Straight Connector 104"/>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1083401" y="3142564"/>
              <a:ext cx="301686" cy="369332"/>
            </a:xfrm>
            <a:prstGeom prst="rect">
              <a:avLst/>
            </a:prstGeom>
            <a:noFill/>
          </p:spPr>
          <p:txBody>
            <a:bodyPr wrap="none" rtlCol="0">
              <a:spAutoFit/>
            </a:bodyPr>
            <a:lstStyle/>
            <a:p>
              <a:r>
                <a:rPr lang="en-US" dirty="0"/>
                <a:t>5</a:t>
              </a:r>
            </a:p>
          </p:txBody>
        </p:sp>
      </p:grpSp>
      <p:sp>
        <p:nvSpPr>
          <p:cNvPr id="107" name="Rectangle 106"/>
          <p:cNvSpPr/>
          <p:nvPr/>
        </p:nvSpPr>
        <p:spPr>
          <a:xfrm>
            <a:off x="2590800" y="48768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p:cNvGrpSpPr/>
          <p:nvPr/>
        </p:nvGrpSpPr>
        <p:grpSpPr>
          <a:xfrm>
            <a:off x="2614144" y="4876800"/>
            <a:ext cx="301686" cy="381000"/>
            <a:chOff x="1083401" y="3130896"/>
            <a:chExt cx="301686" cy="381000"/>
          </a:xfrm>
        </p:grpSpPr>
        <p:cxnSp>
          <p:nvCxnSpPr>
            <p:cNvPr id="109" name="Straight Connector 108"/>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083401" y="3142564"/>
              <a:ext cx="301686" cy="369332"/>
            </a:xfrm>
            <a:prstGeom prst="rect">
              <a:avLst/>
            </a:prstGeom>
            <a:noFill/>
          </p:spPr>
          <p:txBody>
            <a:bodyPr wrap="none" rtlCol="0">
              <a:spAutoFit/>
            </a:bodyPr>
            <a:lstStyle/>
            <a:p>
              <a:r>
                <a:rPr lang="en-US" dirty="0"/>
                <a:t>3</a:t>
              </a:r>
            </a:p>
          </p:txBody>
        </p:sp>
      </p:grpSp>
      <p:sp>
        <p:nvSpPr>
          <p:cNvPr id="111" name="Rectangle 110"/>
          <p:cNvSpPr/>
          <p:nvPr/>
        </p:nvSpPr>
        <p:spPr>
          <a:xfrm>
            <a:off x="3429000" y="48768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Group 111"/>
          <p:cNvGrpSpPr/>
          <p:nvPr/>
        </p:nvGrpSpPr>
        <p:grpSpPr>
          <a:xfrm>
            <a:off x="3452344" y="4876800"/>
            <a:ext cx="301686" cy="381000"/>
            <a:chOff x="1083401" y="3130896"/>
            <a:chExt cx="301686" cy="381000"/>
          </a:xfrm>
        </p:grpSpPr>
        <p:cxnSp>
          <p:nvCxnSpPr>
            <p:cNvPr id="113" name="Straight Connector 112"/>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1083401" y="3142564"/>
              <a:ext cx="301686" cy="369332"/>
            </a:xfrm>
            <a:prstGeom prst="rect">
              <a:avLst/>
            </a:prstGeom>
            <a:noFill/>
          </p:spPr>
          <p:txBody>
            <a:bodyPr wrap="none" rtlCol="0">
              <a:spAutoFit/>
            </a:bodyPr>
            <a:lstStyle/>
            <a:p>
              <a:r>
                <a:rPr lang="en-US" dirty="0"/>
                <a:t>5</a:t>
              </a:r>
            </a:p>
          </p:txBody>
        </p:sp>
      </p:grpSp>
      <p:sp>
        <p:nvSpPr>
          <p:cNvPr id="115" name="Rectangle 114"/>
          <p:cNvSpPr/>
          <p:nvPr/>
        </p:nvSpPr>
        <p:spPr>
          <a:xfrm>
            <a:off x="4267200" y="48768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6" name="Group 115"/>
          <p:cNvGrpSpPr/>
          <p:nvPr/>
        </p:nvGrpSpPr>
        <p:grpSpPr>
          <a:xfrm>
            <a:off x="4290544" y="4876800"/>
            <a:ext cx="301686" cy="381000"/>
            <a:chOff x="1083401" y="3130896"/>
            <a:chExt cx="301686" cy="381000"/>
          </a:xfrm>
        </p:grpSpPr>
        <p:cxnSp>
          <p:nvCxnSpPr>
            <p:cNvPr id="117" name="Straight Connector 116"/>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1083401" y="3142564"/>
              <a:ext cx="301686" cy="369332"/>
            </a:xfrm>
            <a:prstGeom prst="rect">
              <a:avLst/>
            </a:prstGeom>
            <a:noFill/>
          </p:spPr>
          <p:txBody>
            <a:bodyPr wrap="none" rtlCol="0">
              <a:spAutoFit/>
            </a:bodyPr>
            <a:lstStyle/>
            <a:p>
              <a:r>
                <a:rPr lang="en-US" dirty="0"/>
                <a:t>6</a:t>
              </a:r>
            </a:p>
          </p:txBody>
        </p:sp>
      </p:grpSp>
      <p:sp>
        <p:nvSpPr>
          <p:cNvPr id="119" name="Rectangle 118"/>
          <p:cNvSpPr/>
          <p:nvPr/>
        </p:nvSpPr>
        <p:spPr>
          <a:xfrm>
            <a:off x="5105400" y="48768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p:nvPr/>
        </p:nvGrpSpPr>
        <p:grpSpPr>
          <a:xfrm>
            <a:off x="5128744" y="4876800"/>
            <a:ext cx="301686" cy="381000"/>
            <a:chOff x="1083401" y="3130896"/>
            <a:chExt cx="301686" cy="381000"/>
          </a:xfrm>
        </p:grpSpPr>
        <p:cxnSp>
          <p:nvCxnSpPr>
            <p:cNvPr id="121" name="Straight Connector 120"/>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1083401" y="3142564"/>
              <a:ext cx="301686" cy="369332"/>
            </a:xfrm>
            <a:prstGeom prst="rect">
              <a:avLst/>
            </a:prstGeom>
            <a:noFill/>
          </p:spPr>
          <p:txBody>
            <a:bodyPr wrap="none" rtlCol="0">
              <a:spAutoFit/>
            </a:bodyPr>
            <a:lstStyle/>
            <a:p>
              <a:r>
                <a:rPr lang="en-US" dirty="0"/>
                <a:t>7</a:t>
              </a:r>
            </a:p>
          </p:txBody>
        </p:sp>
      </p:grpSp>
      <p:sp>
        <p:nvSpPr>
          <p:cNvPr id="123" name="Rectangle 122"/>
          <p:cNvSpPr/>
          <p:nvPr/>
        </p:nvSpPr>
        <p:spPr>
          <a:xfrm>
            <a:off x="2590800" y="5334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2614144" y="5334000"/>
            <a:ext cx="301686" cy="381000"/>
            <a:chOff x="1083401" y="3130896"/>
            <a:chExt cx="301686" cy="381000"/>
          </a:xfrm>
        </p:grpSpPr>
        <p:cxnSp>
          <p:nvCxnSpPr>
            <p:cNvPr id="125" name="Straight Connector 124"/>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127" name="Rectangle 126"/>
          <p:cNvSpPr/>
          <p:nvPr/>
        </p:nvSpPr>
        <p:spPr>
          <a:xfrm>
            <a:off x="2590800" y="5791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8" name="Group 127"/>
          <p:cNvGrpSpPr/>
          <p:nvPr/>
        </p:nvGrpSpPr>
        <p:grpSpPr>
          <a:xfrm>
            <a:off x="2614144" y="5791200"/>
            <a:ext cx="301686" cy="381000"/>
            <a:chOff x="1083401" y="3130896"/>
            <a:chExt cx="301686" cy="381000"/>
          </a:xfrm>
        </p:grpSpPr>
        <p:cxnSp>
          <p:nvCxnSpPr>
            <p:cNvPr id="129" name="Straight Connector 128"/>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131" name="Rectangle 130"/>
          <p:cNvSpPr/>
          <p:nvPr/>
        </p:nvSpPr>
        <p:spPr>
          <a:xfrm>
            <a:off x="2590800" y="6248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p:cNvGrpSpPr/>
          <p:nvPr/>
        </p:nvGrpSpPr>
        <p:grpSpPr>
          <a:xfrm>
            <a:off x="2614144" y="6248400"/>
            <a:ext cx="301686" cy="381000"/>
            <a:chOff x="1083401" y="3130896"/>
            <a:chExt cx="301686" cy="381000"/>
          </a:xfrm>
        </p:grpSpPr>
        <p:cxnSp>
          <p:nvCxnSpPr>
            <p:cNvPr id="133" name="Straight Connector 132"/>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135" name="Rectangle 134"/>
          <p:cNvSpPr/>
          <p:nvPr/>
        </p:nvSpPr>
        <p:spPr>
          <a:xfrm>
            <a:off x="3429000" y="5334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6" name="Group 135"/>
          <p:cNvGrpSpPr/>
          <p:nvPr/>
        </p:nvGrpSpPr>
        <p:grpSpPr>
          <a:xfrm>
            <a:off x="3452344" y="5334000"/>
            <a:ext cx="301686" cy="381000"/>
            <a:chOff x="1083401" y="3130896"/>
            <a:chExt cx="301686" cy="381000"/>
          </a:xfrm>
        </p:grpSpPr>
        <p:cxnSp>
          <p:nvCxnSpPr>
            <p:cNvPr id="137" name="Straight Connector 136"/>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38" name="TextBox 137"/>
            <p:cNvSpPr txBox="1"/>
            <p:nvPr/>
          </p:nvSpPr>
          <p:spPr>
            <a:xfrm>
              <a:off x="1083401" y="3142564"/>
              <a:ext cx="301686" cy="369332"/>
            </a:xfrm>
            <a:prstGeom prst="rect">
              <a:avLst/>
            </a:prstGeom>
            <a:noFill/>
          </p:spPr>
          <p:txBody>
            <a:bodyPr wrap="none" rtlCol="0">
              <a:spAutoFit/>
            </a:bodyPr>
            <a:lstStyle/>
            <a:p>
              <a:r>
                <a:rPr lang="en-US" dirty="0"/>
                <a:t>3</a:t>
              </a:r>
            </a:p>
          </p:txBody>
        </p:sp>
      </p:grpSp>
      <p:sp>
        <p:nvSpPr>
          <p:cNvPr id="139" name="Rectangle 138"/>
          <p:cNvSpPr/>
          <p:nvPr/>
        </p:nvSpPr>
        <p:spPr>
          <a:xfrm>
            <a:off x="4267200" y="5334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0" name="Group 139"/>
          <p:cNvGrpSpPr/>
          <p:nvPr/>
        </p:nvGrpSpPr>
        <p:grpSpPr>
          <a:xfrm>
            <a:off x="4290544" y="5334000"/>
            <a:ext cx="301686" cy="381000"/>
            <a:chOff x="1083401" y="3130896"/>
            <a:chExt cx="301686" cy="381000"/>
          </a:xfrm>
        </p:grpSpPr>
        <p:cxnSp>
          <p:nvCxnSpPr>
            <p:cNvPr id="141" name="Straight Connector 140"/>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a:off x="1083401" y="3142564"/>
              <a:ext cx="301686" cy="369332"/>
            </a:xfrm>
            <a:prstGeom prst="rect">
              <a:avLst/>
            </a:prstGeom>
            <a:noFill/>
          </p:spPr>
          <p:txBody>
            <a:bodyPr wrap="none" rtlCol="0">
              <a:spAutoFit/>
            </a:bodyPr>
            <a:lstStyle/>
            <a:p>
              <a:r>
                <a:rPr lang="en-US" dirty="0"/>
                <a:t>4</a:t>
              </a:r>
            </a:p>
          </p:txBody>
        </p:sp>
      </p:grpSp>
      <p:sp>
        <p:nvSpPr>
          <p:cNvPr id="143" name="Rectangle 142"/>
          <p:cNvSpPr/>
          <p:nvPr/>
        </p:nvSpPr>
        <p:spPr>
          <a:xfrm>
            <a:off x="3429000" y="5791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4" name="Group 143"/>
          <p:cNvGrpSpPr/>
          <p:nvPr/>
        </p:nvGrpSpPr>
        <p:grpSpPr>
          <a:xfrm>
            <a:off x="3452344" y="5791200"/>
            <a:ext cx="301686" cy="381000"/>
            <a:chOff x="1083401" y="3130896"/>
            <a:chExt cx="301686" cy="381000"/>
          </a:xfrm>
        </p:grpSpPr>
        <p:cxnSp>
          <p:nvCxnSpPr>
            <p:cNvPr id="145" name="Straight Connector 144"/>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083401" y="3142564"/>
              <a:ext cx="301686" cy="369332"/>
            </a:xfrm>
            <a:prstGeom prst="rect">
              <a:avLst/>
            </a:prstGeom>
            <a:noFill/>
          </p:spPr>
          <p:txBody>
            <a:bodyPr wrap="none" rtlCol="0">
              <a:spAutoFit/>
            </a:bodyPr>
            <a:lstStyle/>
            <a:p>
              <a:r>
                <a:rPr lang="en-US" dirty="0"/>
                <a:t>4</a:t>
              </a:r>
            </a:p>
          </p:txBody>
        </p:sp>
      </p:grpSp>
      <p:sp>
        <p:nvSpPr>
          <p:cNvPr id="147" name="Rectangle 146"/>
          <p:cNvSpPr/>
          <p:nvPr/>
        </p:nvSpPr>
        <p:spPr>
          <a:xfrm>
            <a:off x="3429000" y="6248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p:cNvGrpSpPr/>
          <p:nvPr/>
        </p:nvGrpSpPr>
        <p:grpSpPr>
          <a:xfrm>
            <a:off x="3452344" y="6248400"/>
            <a:ext cx="301686" cy="381000"/>
            <a:chOff x="1083401" y="3130896"/>
            <a:chExt cx="301686" cy="381000"/>
          </a:xfrm>
        </p:grpSpPr>
        <p:cxnSp>
          <p:nvCxnSpPr>
            <p:cNvPr id="149" name="Straight Connector 148"/>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50" name="TextBox 149"/>
            <p:cNvSpPr txBox="1"/>
            <p:nvPr/>
          </p:nvSpPr>
          <p:spPr>
            <a:xfrm>
              <a:off x="1083401" y="3142564"/>
              <a:ext cx="301686" cy="369332"/>
            </a:xfrm>
            <a:prstGeom prst="rect">
              <a:avLst/>
            </a:prstGeom>
            <a:noFill/>
          </p:spPr>
          <p:txBody>
            <a:bodyPr wrap="none" rtlCol="0">
              <a:spAutoFit/>
            </a:bodyPr>
            <a:lstStyle/>
            <a:p>
              <a:r>
                <a:rPr lang="en-US" dirty="0"/>
                <a:t>4</a:t>
              </a:r>
            </a:p>
          </p:txBody>
        </p:sp>
      </p:grpSp>
      <p:cxnSp>
        <p:nvCxnSpPr>
          <p:cNvPr id="152" name="Straight Arrow Connector 151"/>
          <p:cNvCxnSpPr>
            <a:endCxn id="13" idx="1"/>
          </p:cNvCxnSpPr>
          <p:nvPr/>
        </p:nvCxnSpPr>
        <p:spPr>
          <a:xfrm flipV="1">
            <a:off x="2220937" y="3245197"/>
            <a:ext cx="363121" cy="36011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flipV="1">
            <a:off x="2227680" y="3678488"/>
            <a:ext cx="363121" cy="36011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V="1">
            <a:off x="2227680" y="4038601"/>
            <a:ext cx="363121" cy="36011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endCxn id="99" idx="1"/>
          </p:cNvCxnSpPr>
          <p:nvPr/>
        </p:nvCxnSpPr>
        <p:spPr>
          <a:xfrm flipV="1">
            <a:off x="2227680" y="4610100"/>
            <a:ext cx="363121" cy="1582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flipV="1">
            <a:off x="2227680" y="5023366"/>
            <a:ext cx="363121" cy="1582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endCxn id="123" idx="1"/>
          </p:cNvCxnSpPr>
          <p:nvPr/>
        </p:nvCxnSpPr>
        <p:spPr>
          <a:xfrm flipV="1">
            <a:off x="2227680" y="55245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flipV="1">
            <a:off x="2227680" y="59339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a:endCxn id="131" idx="1"/>
          </p:cNvCxnSpPr>
          <p:nvPr/>
        </p:nvCxnSpPr>
        <p:spPr>
          <a:xfrm>
            <a:off x="2209800" y="6334228"/>
            <a:ext cx="381000" cy="104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flipV="1">
            <a:off x="3065880" y="59339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flipV="1">
            <a:off x="3065880" y="63911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flipV="1">
            <a:off x="3065880" y="55529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flipV="1">
            <a:off x="3904080" y="55626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flipV="1">
            <a:off x="3904080" y="50957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p:nvPr/>
        </p:nvCxnSpPr>
        <p:spPr>
          <a:xfrm flipV="1">
            <a:off x="4742280" y="51054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flipV="1">
            <a:off x="3065880" y="51054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flipV="1">
            <a:off x="3048001" y="46482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flipV="1">
            <a:off x="3065880" y="32669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flipV="1">
            <a:off x="3904080" y="32669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p:nvPr/>
        </p:nvCxnSpPr>
        <p:spPr>
          <a:xfrm flipV="1">
            <a:off x="4742280" y="32766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flipV="1">
            <a:off x="5580480" y="32766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040888" y="3082306"/>
            <a:ext cx="324128" cy="369332"/>
          </a:xfrm>
          <a:prstGeom prst="rect">
            <a:avLst/>
          </a:prstGeom>
          <a:noFill/>
        </p:spPr>
        <p:txBody>
          <a:bodyPr wrap="none" rtlCol="0">
            <a:spAutoFit/>
          </a:bodyPr>
          <a:lstStyle/>
          <a:p>
            <a:r>
              <a:rPr lang="en-US" b="1" dirty="0"/>
              <a:t>A</a:t>
            </a:r>
          </a:p>
        </p:txBody>
      </p:sp>
      <p:sp>
        <p:nvSpPr>
          <p:cNvPr id="160" name="Content Placeholder 2"/>
          <p:cNvSpPr txBox="1">
            <a:spLocks/>
          </p:cNvSpPr>
          <p:nvPr/>
        </p:nvSpPr>
        <p:spPr>
          <a:xfrm>
            <a:off x="1858148" y="1295400"/>
            <a:ext cx="8505053" cy="1524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Represent the edges of the graph by an </a:t>
            </a:r>
            <a:r>
              <a:rPr lang="en-US" sz="2400" b="1" u="sng" dirty="0"/>
              <a:t>array of linked lists</a:t>
            </a:r>
            <a:r>
              <a:rPr lang="en-US" sz="2400" dirty="0"/>
              <a:t>.</a:t>
            </a:r>
          </a:p>
          <a:p>
            <a:pPr lvl="1"/>
            <a:r>
              <a:rPr lang="en-US" sz="2000" dirty="0"/>
              <a:t>Let’s name that array A</a:t>
            </a:r>
          </a:p>
          <a:p>
            <a:pPr lvl="1"/>
            <a:r>
              <a:rPr lang="en-US" sz="2000" dirty="0"/>
              <a:t>A[x] is a list containing the neighbors of vertex x.</a:t>
            </a:r>
          </a:p>
          <a:p>
            <a:endParaRPr lang="en-US" sz="2400" dirty="0"/>
          </a:p>
        </p:txBody>
      </p:sp>
    </p:spTree>
    <p:extLst>
      <p:ext uri="{BB962C8B-B14F-4D97-AF65-F5344CB8AC3E}">
        <p14:creationId xmlns:p14="http://schemas.microsoft.com/office/powerpoint/2010/main" val="3420008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8229600" cy="457200"/>
          </a:xfrm>
        </p:spPr>
        <p:txBody>
          <a:bodyPr/>
          <a:lstStyle/>
          <a:p>
            <a:r>
              <a:rPr lang="en-US" sz="2400" dirty="0"/>
              <a:t>C implementation of Adjacency Lists</a:t>
            </a:r>
          </a:p>
        </p:txBody>
      </p:sp>
      <p:sp>
        <p:nvSpPr>
          <p:cNvPr id="3" name="Content Placeholder 2"/>
          <p:cNvSpPr>
            <a:spLocks noGrp="1"/>
          </p:cNvSpPr>
          <p:nvPr>
            <p:ph idx="1"/>
          </p:nvPr>
        </p:nvSpPr>
        <p:spPr>
          <a:xfrm>
            <a:off x="1581155" y="360432"/>
            <a:ext cx="9010645" cy="6497568"/>
          </a:xfrm>
        </p:spPr>
        <p:txBody>
          <a:bodyPr/>
          <a:lstStyle/>
          <a:p>
            <a:pPr marL="0" indent="0">
              <a:spcBef>
                <a:spcPts val="0"/>
              </a:spcBef>
              <a:buNone/>
            </a:pPr>
            <a:r>
              <a:rPr lang="en-US" sz="1400" dirty="0" err="1">
                <a:solidFill>
                  <a:prstClr val="black"/>
                </a:solidFill>
                <a:latin typeface="Courier New" panose="02070309020205020404" pitchFamily="49" charset="0"/>
                <a:cs typeface="Courier New" panose="02070309020205020404" pitchFamily="49" charset="0"/>
              </a:rPr>
              <a:t>typedef</a:t>
            </a:r>
            <a:r>
              <a:rPr lang="en-US" sz="1400" dirty="0">
                <a:solidFill>
                  <a:prstClr val="black"/>
                </a:solidFill>
                <a:latin typeface="Courier New" panose="02070309020205020404" pitchFamily="49" charset="0"/>
                <a:cs typeface="Courier New" panose="02070309020205020404" pitchFamily="49" charset="0"/>
              </a:rPr>
              <a:t> </a:t>
            </a:r>
            <a:r>
              <a:rPr lang="en-US" sz="1400" dirty="0" err="1">
                <a:solidFill>
                  <a:prstClr val="black"/>
                </a:solidFill>
                <a:latin typeface="Courier New" panose="02070309020205020404" pitchFamily="49" charset="0"/>
                <a:cs typeface="Courier New" panose="02070309020205020404" pitchFamily="49" charset="0"/>
              </a:rPr>
              <a:t>struct</a:t>
            </a:r>
            <a:r>
              <a:rPr lang="en-US" sz="1400" dirty="0">
                <a:solidFill>
                  <a:prstClr val="black"/>
                </a:solidFill>
                <a:latin typeface="Courier New" panose="02070309020205020404" pitchFamily="49" charset="0"/>
                <a:cs typeface="Courier New" panose="02070309020205020404" pitchFamily="49" charset="0"/>
              </a:rPr>
              <a:t> </a:t>
            </a:r>
            <a:r>
              <a:rPr lang="en-US" sz="1400" dirty="0" err="1">
                <a:solidFill>
                  <a:prstClr val="black"/>
                </a:solidFill>
                <a:latin typeface="Courier New" panose="02070309020205020404" pitchFamily="49" charset="0"/>
                <a:cs typeface="Courier New" panose="02070309020205020404" pitchFamily="49" charset="0"/>
              </a:rPr>
              <a:t>struct_node</a:t>
            </a:r>
            <a:r>
              <a:rPr lang="en-US" sz="1400" dirty="0">
                <a:solidFill>
                  <a:prstClr val="black"/>
                </a:solidFill>
                <a:latin typeface="Courier New" panose="02070309020205020404" pitchFamily="49" charset="0"/>
                <a:cs typeface="Courier New" panose="02070309020205020404" pitchFamily="49" charset="0"/>
              </a:rPr>
              <a:t> * </a:t>
            </a:r>
            <a:r>
              <a:rPr lang="en-US" sz="1400" dirty="0" err="1">
                <a:solidFill>
                  <a:prstClr val="black"/>
                </a:solidFill>
                <a:latin typeface="Courier New" panose="02070309020205020404" pitchFamily="49" charset="0"/>
                <a:cs typeface="Courier New" panose="02070309020205020404" pitchFamily="49" charset="0"/>
              </a:rPr>
              <a:t>nodePT</a:t>
            </a:r>
            <a:r>
              <a:rPr lang="en-US" sz="1400" dirty="0">
                <a:solidFill>
                  <a:prstClr val="black"/>
                </a:solidFill>
                <a:latin typeface="Courier New" panose="02070309020205020404" pitchFamily="49" charset="0"/>
                <a:cs typeface="Courier New" panose="02070309020205020404" pitchFamily="49" charset="0"/>
              </a:rPr>
              <a:t>; </a:t>
            </a:r>
          </a:p>
          <a:p>
            <a:pPr marL="0" indent="0">
              <a:spcBef>
                <a:spcPts val="0"/>
              </a:spcBef>
              <a:buNone/>
            </a:pPr>
            <a:r>
              <a:rPr lang="en-US" sz="1400" dirty="0" err="1">
                <a:solidFill>
                  <a:prstClr val="black"/>
                </a:solidFill>
                <a:latin typeface="Courier New" panose="02070309020205020404" pitchFamily="49" charset="0"/>
                <a:cs typeface="Courier New" panose="02070309020205020404" pitchFamily="49" charset="0"/>
              </a:rPr>
              <a:t>struct</a:t>
            </a:r>
            <a:r>
              <a:rPr lang="en-US" sz="1400" dirty="0">
                <a:solidFill>
                  <a:prstClr val="black"/>
                </a:solidFill>
                <a:latin typeface="Courier New" panose="02070309020205020404" pitchFamily="49" charset="0"/>
                <a:cs typeface="Courier New" panose="02070309020205020404" pitchFamily="49" charset="0"/>
              </a:rPr>
              <a:t> </a:t>
            </a:r>
            <a:r>
              <a:rPr lang="en-US" sz="1400" dirty="0" err="1">
                <a:solidFill>
                  <a:prstClr val="black"/>
                </a:solidFill>
                <a:latin typeface="Courier New" panose="02070309020205020404" pitchFamily="49" charset="0"/>
                <a:cs typeface="Courier New" panose="02070309020205020404" pitchFamily="49" charset="0"/>
              </a:rPr>
              <a:t>struct_node</a:t>
            </a:r>
            <a:r>
              <a:rPr lang="en-US" sz="1400" dirty="0">
                <a:solidFill>
                  <a:prstClr val="black"/>
                </a:solidFill>
                <a:latin typeface="Courier New" panose="02070309020205020404" pitchFamily="49" charset="0"/>
                <a:cs typeface="Courier New" panose="02070309020205020404" pitchFamily="49" charset="0"/>
              </a:rPr>
              <a:t>{</a:t>
            </a:r>
          </a:p>
          <a:p>
            <a:pPr marL="0" indent="0">
              <a:spcBef>
                <a:spcPts val="0"/>
              </a:spcBef>
              <a:buNone/>
            </a:pPr>
            <a:r>
              <a:rPr lang="en-US" sz="1400" dirty="0">
                <a:solidFill>
                  <a:prstClr val="black"/>
                </a:solidFill>
                <a:latin typeface="Courier New" panose="02070309020205020404" pitchFamily="49" charset="0"/>
                <a:cs typeface="Courier New" panose="02070309020205020404" pitchFamily="49" charset="0"/>
              </a:rPr>
              <a:t>    </a:t>
            </a:r>
            <a:r>
              <a:rPr lang="en-US" sz="1400" dirty="0" err="1">
                <a:solidFill>
                  <a:prstClr val="black"/>
                </a:solidFill>
                <a:latin typeface="Courier New" panose="02070309020205020404" pitchFamily="49" charset="0"/>
                <a:cs typeface="Courier New" panose="02070309020205020404" pitchFamily="49" charset="0"/>
              </a:rPr>
              <a:t>int</a:t>
            </a:r>
            <a:r>
              <a:rPr lang="en-US" sz="1400" dirty="0">
                <a:solidFill>
                  <a:prstClr val="black"/>
                </a:solidFill>
                <a:latin typeface="Courier New" panose="02070309020205020404" pitchFamily="49" charset="0"/>
                <a:cs typeface="Courier New" panose="02070309020205020404" pitchFamily="49" charset="0"/>
              </a:rPr>
              <a:t> data;</a:t>
            </a:r>
          </a:p>
          <a:p>
            <a:pPr marL="0" indent="0">
              <a:spcBef>
                <a:spcPts val="0"/>
              </a:spcBef>
              <a:buNone/>
            </a:pPr>
            <a:r>
              <a:rPr lang="en-US" sz="1400" dirty="0">
                <a:solidFill>
                  <a:prstClr val="black"/>
                </a:solidFill>
                <a:latin typeface="Courier New" panose="02070309020205020404" pitchFamily="49" charset="0"/>
                <a:cs typeface="Courier New" panose="02070309020205020404" pitchFamily="49" charset="0"/>
              </a:rPr>
              <a:t>    </a:t>
            </a:r>
            <a:r>
              <a:rPr lang="en-US" sz="1400" dirty="0" err="1">
                <a:solidFill>
                  <a:prstClr val="black"/>
                </a:solidFill>
                <a:latin typeface="Courier New" panose="02070309020205020404" pitchFamily="49" charset="0"/>
                <a:cs typeface="Courier New" panose="02070309020205020404" pitchFamily="49" charset="0"/>
              </a:rPr>
              <a:t>nodePT</a:t>
            </a:r>
            <a:r>
              <a:rPr lang="en-US" sz="1400" dirty="0">
                <a:solidFill>
                  <a:prstClr val="black"/>
                </a:solidFill>
                <a:latin typeface="Courier New" panose="02070309020205020404" pitchFamily="49" charset="0"/>
                <a:cs typeface="Courier New" panose="02070309020205020404" pitchFamily="49" charset="0"/>
              </a:rPr>
              <a:t> next;</a:t>
            </a:r>
          </a:p>
          <a:p>
            <a:pPr marL="0" indent="0">
              <a:spcBef>
                <a:spcPts val="0"/>
              </a:spcBef>
              <a:buNone/>
            </a:pPr>
            <a:r>
              <a:rPr lang="en-US" sz="1400" dirty="0">
                <a:solidFill>
                  <a:prstClr val="black"/>
                </a:solidFill>
                <a:latin typeface="Courier New" panose="02070309020205020404" pitchFamily="49" charset="0"/>
                <a:cs typeface="Courier New" panose="02070309020205020404" pitchFamily="49" charset="0"/>
              </a:rPr>
              <a:t>}</a:t>
            </a:r>
          </a:p>
          <a:p>
            <a:pPr marL="0" indent="0">
              <a:buNone/>
            </a:pPr>
            <a:r>
              <a:rPr lang="en-US" sz="1200" dirty="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struct_graph</a:t>
            </a:r>
            <a:r>
              <a:rPr lang="en-US" sz="1200" dirty="0">
                <a:latin typeface="Courier New" panose="02070309020205020404" pitchFamily="49" charset="0"/>
                <a:cs typeface="Courier New" panose="02070309020205020404" pitchFamily="49" charset="0"/>
              </a:rPr>
              <a:t>*</a:t>
            </a:r>
            <a:r>
              <a:rPr lang="en-US" sz="1200" dirty="0">
                <a:cs typeface="Courier New" panose="02070309020205020404" pitchFamily="49" charset="0"/>
              </a:rPr>
              <a:t>  </a:t>
            </a:r>
            <a:r>
              <a:rPr lang="en-US" sz="1400" dirty="0">
                <a:cs typeface="Courier New" panose="02070309020205020404" pitchFamily="49" charset="0"/>
              </a:rPr>
              <a:t>is used to hide the implementation</a:t>
            </a:r>
            <a:endParaRPr lang="en-US" sz="1400" dirty="0">
              <a:latin typeface="Courier New" panose="02070309020205020404" pitchFamily="49" charset="0"/>
              <a:cs typeface="Courier New" panose="02070309020205020404" pitchFamily="49" charset="0"/>
            </a:endParaRPr>
          </a:p>
          <a:p>
            <a:pPr marL="0" indent="0">
              <a:buNone/>
            </a:pPr>
            <a:r>
              <a:rPr lang="en-US" sz="1400" dirty="0" err="1">
                <a:latin typeface="Courier New" panose="02070309020205020404" pitchFamily="49" charset="0"/>
                <a:cs typeface="Courier New" panose="02070309020205020404" pitchFamily="49" charset="0"/>
              </a:rPr>
              <a:t>typedef</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struct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struct_graph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graphPT</a:t>
            </a:r>
            <a:r>
              <a:rPr lang="en-US" sz="1400" dirty="0">
                <a:latin typeface="Courier New" panose="02070309020205020404" pitchFamily="49" charset="0"/>
                <a:cs typeface="Courier New" panose="02070309020205020404" pitchFamily="49" charset="0"/>
              </a:rPr>
              <a:t>;   </a:t>
            </a:r>
          </a:p>
          <a:p>
            <a:pPr marL="0" indent="0">
              <a:buNone/>
            </a:pPr>
            <a:r>
              <a:rPr lang="en-US" sz="1400" dirty="0" err="1">
                <a:latin typeface="Courier New" panose="02070309020205020404" pitchFamily="49" charset="0"/>
                <a:cs typeface="Courier New" panose="02070309020205020404" pitchFamily="49" charset="0"/>
              </a:rPr>
              <a:t>struct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struct_graph</a:t>
            </a:r>
            <a:r>
              <a:rPr lang="en-US" sz="1400" dirty="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undirected;</a:t>
            </a:r>
          </a:p>
          <a:p>
            <a:pPr marL="0" indent="0">
              <a:buNone/>
            </a:pPr>
            <a:r>
              <a:rPr lang="en-US" sz="1400" dirty="0">
                <a:latin typeface="Courier New" panose="02070309020205020404" pitchFamily="49" charset="0"/>
                <a:cs typeface="Courier New" panose="02070309020205020404" pitchFamily="49" charset="0"/>
              </a:rPr>
              <a:t>   int V;</a:t>
            </a:r>
          </a:p>
          <a:p>
            <a:pPr marL="0" indent="0">
              <a:buNone/>
            </a:pPr>
            <a:r>
              <a:rPr lang="en-US" sz="1400" dirty="0">
                <a:latin typeface="Courier New" panose="02070309020205020404" pitchFamily="49" charset="0"/>
                <a:cs typeface="Courier New" panose="02070309020205020404" pitchFamily="49" charset="0"/>
              </a:rPr>
              <a:t>   </a:t>
            </a:r>
            <a:r>
              <a:rPr lang="en-US" sz="1400" dirty="0" err="1">
                <a:solidFill>
                  <a:srgbClr val="FF0000"/>
                </a:solidFill>
                <a:latin typeface="Courier New" panose="02070309020205020404" pitchFamily="49" charset="0"/>
                <a:cs typeface="Courier New" panose="02070309020205020404" pitchFamily="49" charset="0"/>
              </a:rPr>
              <a:t>nodePT</a:t>
            </a:r>
            <a:r>
              <a:rPr lang="en-US" sz="1400" dirty="0">
                <a:solidFill>
                  <a:srgbClr val="FF0000"/>
                </a:solidFill>
                <a:latin typeface="Courier New" panose="02070309020205020404" pitchFamily="49" charset="0"/>
                <a:cs typeface="Courier New" panose="02070309020205020404" pitchFamily="49" charset="0"/>
              </a:rPr>
              <a:t> * E; // array of linked lists</a:t>
            </a:r>
          </a:p>
          <a:p>
            <a:pPr marL="0" indent="0">
              <a:buNone/>
            </a:pPr>
            <a:r>
              <a:rPr lang="en-US" sz="1400" dirty="0">
                <a:latin typeface="Courier New" panose="02070309020205020404" pitchFamily="49" charset="0"/>
                <a:cs typeface="Courier New" panose="02070309020205020404" pitchFamily="49" charset="0"/>
              </a:rPr>
              <a:t>};</a:t>
            </a:r>
          </a:p>
          <a:p>
            <a:pPr marL="0" indent="0">
              <a:buNone/>
            </a:pPr>
            <a:r>
              <a:rPr lang="en-US" sz="1400" dirty="0"/>
              <a:t>//Time: </a:t>
            </a:r>
            <a:r>
              <a:rPr lang="en-US" sz="1400" u="sng" dirty="0"/>
              <a:t>    </a:t>
            </a:r>
            <a:r>
              <a:rPr lang="el-GR" sz="1400" u="sng" dirty="0"/>
              <a:t>Θ</a:t>
            </a:r>
            <a:r>
              <a:rPr lang="en-US" sz="1400" u="sng" dirty="0"/>
              <a:t>(deg(x)),  O(V)     </a:t>
            </a:r>
            <a:r>
              <a:rPr lang="en-US" sz="1400" dirty="0"/>
              <a:t>    Space:  </a:t>
            </a:r>
            <a:r>
              <a:rPr lang="en-US" sz="1400" u="sng" dirty="0"/>
              <a:t>     </a:t>
            </a:r>
            <a:r>
              <a:rPr lang="el-GR" sz="1400" u="sng" dirty="0"/>
              <a:t>Θ</a:t>
            </a:r>
            <a:r>
              <a:rPr lang="en-US" sz="1400" u="sng" dirty="0"/>
              <a:t>(1)     _</a:t>
            </a:r>
            <a:endParaRPr lang="en-US" sz="1400" b="1"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int </a:t>
            </a:r>
            <a:r>
              <a:rPr lang="en-US" sz="1400" b="1" dirty="0" err="1">
                <a:latin typeface="Courier New" panose="02070309020205020404" pitchFamily="49" charset="0"/>
                <a:cs typeface="Courier New" panose="02070309020205020404" pitchFamily="49" charset="0"/>
              </a:rPr>
              <a:t>edgeExists</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graphPT</a:t>
            </a:r>
            <a:r>
              <a:rPr lang="en-US" sz="1400" dirty="0">
                <a:latin typeface="Courier New" panose="02070309020205020404" pitchFamily="49" charset="0"/>
                <a:cs typeface="Courier New" panose="02070309020205020404" pitchFamily="49" charset="0"/>
              </a:rPr>
              <a:t> g, int x, int y) {</a:t>
            </a:r>
          </a:p>
          <a:p>
            <a:pPr marL="0" indent="0">
              <a:buNone/>
            </a:pPr>
            <a:r>
              <a:rPr lang="en-US" sz="1400" dirty="0">
                <a:latin typeface="Courier New" panose="02070309020205020404" pitchFamily="49" charset="0"/>
                <a:cs typeface="Courier New" panose="02070309020205020404" pitchFamily="49" charset="0"/>
              </a:rPr>
              <a:t>   for(</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n=g-&gt;E[x]; n!=NULL; n=n-&gt;next) </a:t>
            </a:r>
          </a:p>
          <a:p>
            <a:pPr marL="0" indent="0">
              <a:buNone/>
            </a:pPr>
            <a:r>
              <a:rPr lang="en-US" sz="1400" dirty="0">
                <a:latin typeface="Courier New" panose="02070309020205020404" pitchFamily="49" charset="0"/>
                <a:cs typeface="Courier New" panose="02070309020205020404" pitchFamily="49" charset="0"/>
              </a:rPr>
              <a:t>      if (n-&gt;data == y)  return 1;</a:t>
            </a:r>
          </a:p>
          <a:p>
            <a:pPr marL="0" indent="0">
              <a:buNone/>
            </a:pPr>
            <a:r>
              <a:rPr lang="en-US" sz="1400" dirty="0">
                <a:latin typeface="Courier New" panose="02070309020205020404" pitchFamily="49" charset="0"/>
                <a:cs typeface="Courier New" panose="02070309020205020404" pitchFamily="49" charset="0"/>
              </a:rPr>
              <a:t>   return 0;</a:t>
            </a:r>
          </a:p>
          <a:p>
            <a:pPr marL="0" indent="0">
              <a:buNone/>
            </a:pPr>
            <a:r>
              <a:rPr lang="en-US" sz="1400" dirty="0">
                <a:latin typeface="Courier New" panose="02070309020205020404" pitchFamily="49" charset="0"/>
                <a:cs typeface="Courier New" panose="02070309020205020404" pitchFamily="49" charset="0"/>
              </a:rPr>
              <a:t>}</a:t>
            </a:r>
          </a:p>
          <a:p>
            <a:pPr marL="0" indent="0">
              <a:buNone/>
            </a:pPr>
            <a:r>
              <a:rPr lang="en-US" sz="1400" dirty="0"/>
              <a:t>//Time: </a:t>
            </a:r>
            <a:r>
              <a:rPr lang="en-US" sz="1400" u="sng" dirty="0"/>
              <a:t>       </a:t>
            </a:r>
            <a:r>
              <a:rPr lang="el-GR" sz="1400" u="sng" dirty="0"/>
              <a:t>Θ</a:t>
            </a:r>
            <a:r>
              <a:rPr lang="en-US" sz="1400" u="sng" dirty="0"/>
              <a:t>(deg(x)),  O(V)      </a:t>
            </a:r>
            <a:r>
              <a:rPr lang="en-US" sz="1400" dirty="0"/>
              <a:t>    Space:  </a:t>
            </a:r>
            <a:r>
              <a:rPr lang="en-US" sz="1400" u="sng" dirty="0"/>
              <a:t>    </a:t>
            </a:r>
            <a:r>
              <a:rPr lang="el-GR" sz="1400" u="sng" dirty="0"/>
              <a:t>Θ</a:t>
            </a:r>
            <a:r>
              <a:rPr lang="en-US" sz="1400" u="sng" dirty="0"/>
              <a:t>(1)     _</a:t>
            </a:r>
            <a:endParaRPr lang="en-US" sz="1400" b="1"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void </a:t>
            </a:r>
            <a:r>
              <a:rPr lang="en-US" sz="1400" b="1" dirty="0" err="1">
                <a:latin typeface="Courier New" panose="02070309020205020404" pitchFamily="49" charset="0"/>
                <a:cs typeface="Courier New" panose="02070309020205020404" pitchFamily="49" charset="0"/>
              </a:rPr>
              <a:t>addEdge</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graphPT</a:t>
            </a:r>
            <a:r>
              <a:rPr lang="en-US" sz="1400" dirty="0">
                <a:latin typeface="Courier New" panose="02070309020205020404" pitchFamily="49" charset="0"/>
                <a:cs typeface="Courier New" panose="02070309020205020404" pitchFamily="49" charset="0"/>
              </a:rPr>
              <a:t> g, int x, int y){</a:t>
            </a:r>
          </a:p>
          <a:p>
            <a:pPr marL="0" indent="0">
              <a:buNone/>
            </a:pPr>
            <a:r>
              <a:rPr lang="en-US" sz="1400" dirty="0">
                <a:latin typeface="Courier New" panose="02070309020205020404" pitchFamily="49" charset="0"/>
                <a:cs typeface="Courier New" panose="02070309020205020404" pitchFamily="49" charset="0"/>
              </a:rPr>
              <a:t>   if (</a:t>
            </a:r>
            <a:r>
              <a:rPr lang="en-US" sz="1400" dirty="0" err="1">
                <a:latin typeface="Courier New" panose="02070309020205020404" pitchFamily="49" charset="0"/>
                <a:cs typeface="Courier New" panose="02070309020205020404" pitchFamily="49" charset="0"/>
              </a:rPr>
              <a:t>edgeExists</a:t>
            </a:r>
            <a:r>
              <a:rPr lang="en-US" sz="1400" dirty="0">
                <a:latin typeface="Courier New" panose="02070309020205020404" pitchFamily="49" charset="0"/>
                <a:cs typeface="Courier New" panose="02070309020205020404" pitchFamily="49" charset="0"/>
              </a:rPr>
              <a:t>(g, x, y)) return;</a:t>
            </a:r>
          </a:p>
          <a:p>
            <a:pPr marL="0" indent="0">
              <a:buNone/>
            </a:pPr>
            <a:r>
              <a:rPr lang="en-US" sz="1400" dirty="0">
                <a:latin typeface="Courier New" panose="02070309020205020404" pitchFamily="49" charset="0"/>
                <a:cs typeface="Courier New" panose="02070309020205020404" pitchFamily="49" charset="0"/>
              </a:rPr>
              <a:t>   g-&gt;E[x]=</a:t>
            </a:r>
            <a:r>
              <a:rPr lang="en-US" sz="1400" dirty="0" err="1">
                <a:latin typeface="Courier New" panose="02070309020205020404" pitchFamily="49" charset="0"/>
                <a:cs typeface="Courier New" panose="02070309020205020404" pitchFamily="49" charset="0"/>
              </a:rPr>
              <a:t>insert_sorted</a:t>
            </a:r>
            <a:r>
              <a:rPr lang="en-US" sz="1400" dirty="0">
                <a:latin typeface="Courier New" panose="02070309020205020404" pitchFamily="49" charset="0"/>
                <a:cs typeface="Courier New" panose="02070309020205020404" pitchFamily="49" charset="0"/>
              </a:rPr>
              <a:t>(g-&gt;E[x], NULL, </a:t>
            </a:r>
            <a:r>
              <a:rPr lang="en-US" sz="1400" dirty="0" err="1">
                <a:latin typeface="Courier New" panose="02070309020205020404" pitchFamily="49" charset="0"/>
                <a:cs typeface="Courier New" panose="02070309020205020404" pitchFamily="49" charset="0"/>
              </a:rPr>
              <a:t>new_node</a:t>
            </a:r>
            <a:r>
              <a:rPr lang="en-US" sz="1400" dirty="0">
                <a:latin typeface="Courier New" panose="02070309020205020404" pitchFamily="49" charset="0"/>
                <a:cs typeface="Courier New" panose="02070309020205020404" pitchFamily="49" charset="0"/>
              </a:rPr>
              <a:t>(y, NULL));  // insert in order</a:t>
            </a:r>
          </a:p>
          <a:p>
            <a:pPr marL="0" indent="0">
              <a:buNone/>
            </a:pPr>
            <a:r>
              <a:rPr lang="en-US" sz="1400" dirty="0">
                <a:latin typeface="Courier New" panose="02070309020205020404" pitchFamily="49" charset="0"/>
                <a:cs typeface="Courier New" panose="02070309020205020404" pitchFamily="49" charset="0"/>
              </a:rPr>
              <a:t>   if ((x != y) &amp;&amp; (g-&gt;undirected == 1))   </a:t>
            </a:r>
          </a:p>
          <a:p>
            <a:pPr marL="0" indent="0">
              <a:buNone/>
            </a:pPr>
            <a:r>
              <a:rPr lang="en-US" sz="1400" dirty="0">
                <a:latin typeface="Courier New" panose="02070309020205020404" pitchFamily="49" charset="0"/>
                <a:cs typeface="Courier New" panose="02070309020205020404" pitchFamily="49" charset="0"/>
              </a:rPr>
              <a:t>      g-&gt;E[y]=</a:t>
            </a:r>
            <a:r>
              <a:rPr lang="en-US" sz="1400" dirty="0" err="1">
                <a:latin typeface="Courier New" panose="02070309020205020404" pitchFamily="49" charset="0"/>
                <a:cs typeface="Courier New" panose="02070309020205020404" pitchFamily="49" charset="0"/>
              </a:rPr>
              <a:t>insert_sorted</a:t>
            </a:r>
            <a:r>
              <a:rPr lang="en-US" sz="1400" dirty="0">
                <a:latin typeface="Courier New" panose="02070309020205020404" pitchFamily="49" charset="0"/>
                <a:cs typeface="Courier New" panose="02070309020205020404" pitchFamily="49" charset="0"/>
              </a:rPr>
              <a:t>(g-&gt;E[y], NULL, </a:t>
            </a:r>
            <a:r>
              <a:rPr lang="en-US" sz="1400" dirty="0" err="1">
                <a:latin typeface="Courier New" panose="02070309020205020404" pitchFamily="49" charset="0"/>
                <a:cs typeface="Courier New" panose="02070309020205020404" pitchFamily="49" charset="0"/>
              </a:rPr>
              <a:t>new_node</a:t>
            </a:r>
            <a:r>
              <a:rPr lang="en-US" sz="1400" dirty="0">
                <a:latin typeface="Courier New" panose="02070309020205020404" pitchFamily="49" charset="0"/>
                <a:cs typeface="Courier New" panose="02070309020205020404" pitchFamily="49" charset="0"/>
              </a:rPr>
              <a:t>(x, NULL));  //insert in order</a:t>
            </a:r>
          </a:p>
          <a:p>
            <a:pPr marL="0" indent="0">
              <a:buNone/>
            </a:pPr>
            <a:r>
              <a:rPr lang="en-US" sz="1400" dirty="0">
                <a:latin typeface="Courier New" panose="02070309020205020404" pitchFamily="49" charset="0"/>
                <a:cs typeface="Courier New" panose="02070309020205020404" pitchFamily="49" charset="0"/>
              </a:rPr>
              <a:t>}</a:t>
            </a:r>
          </a:p>
          <a:p>
            <a:pPr marL="0" indent="0">
              <a:buNone/>
            </a:pPr>
            <a:r>
              <a:rPr lang="en-US" sz="1400" dirty="0">
                <a:cs typeface="Courier New" panose="02070309020205020404" pitchFamily="49" charset="0"/>
              </a:rPr>
              <a:t>// Similar for remove edge: iterate through lists of x and y to find the other and remove it.</a:t>
            </a:r>
          </a:p>
          <a:p>
            <a:pPr marL="0" indent="0">
              <a:buNone/>
            </a:pPr>
            <a:endParaRPr lang="en-US" sz="16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5" name="Rectangle 4"/>
          <p:cNvSpPr/>
          <p:nvPr/>
        </p:nvSpPr>
        <p:spPr>
          <a:xfrm>
            <a:off x="6934200" y="100022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934200" y="138122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934200" y="1781176"/>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34200" y="217683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467600" y="914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7490944" y="914400"/>
            <a:ext cx="301686" cy="381000"/>
            <a:chOff x="1083401" y="3130896"/>
            <a:chExt cx="301686" cy="381000"/>
          </a:xfrm>
        </p:grpSpPr>
        <p:cxnSp>
          <p:nvCxnSpPr>
            <p:cNvPr id="11" name="Straight Connector 10"/>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83401" y="3142564"/>
              <a:ext cx="301686" cy="369332"/>
            </a:xfrm>
            <a:prstGeom prst="rect">
              <a:avLst/>
            </a:prstGeom>
            <a:noFill/>
          </p:spPr>
          <p:txBody>
            <a:bodyPr wrap="none" rtlCol="0">
              <a:spAutoFit/>
            </a:bodyPr>
            <a:lstStyle/>
            <a:p>
              <a:r>
                <a:rPr lang="en-US" dirty="0"/>
                <a:t>1</a:t>
              </a:r>
            </a:p>
          </p:txBody>
        </p:sp>
      </p:grpSp>
      <p:sp>
        <p:nvSpPr>
          <p:cNvPr id="13" name="Rectangle 12"/>
          <p:cNvSpPr/>
          <p:nvPr/>
        </p:nvSpPr>
        <p:spPr>
          <a:xfrm>
            <a:off x="8305800" y="914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8329144" y="914400"/>
            <a:ext cx="301686" cy="381000"/>
            <a:chOff x="1083401" y="3130896"/>
            <a:chExt cx="301686" cy="381000"/>
          </a:xfrm>
        </p:grpSpPr>
        <p:cxnSp>
          <p:nvCxnSpPr>
            <p:cNvPr id="15" name="Straight Connector 14"/>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83401" y="3142564"/>
              <a:ext cx="301686" cy="369332"/>
            </a:xfrm>
            <a:prstGeom prst="rect">
              <a:avLst/>
            </a:prstGeom>
            <a:noFill/>
          </p:spPr>
          <p:txBody>
            <a:bodyPr wrap="none" rtlCol="0">
              <a:spAutoFit/>
            </a:bodyPr>
            <a:lstStyle/>
            <a:p>
              <a:r>
                <a:rPr lang="en-US" dirty="0"/>
                <a:t>2</a:t>
              </a:r>
            </a:p>
          </p:txBody>
        </p:sp>
      </p:grpSp>
      <p:sp>
        <p:nvSpPr>
          <p:cNvPr id="17" name="Rectangle 16"/>
          <p:cNvSpPr/>
          <p:nvPr/>
        </p:nvSpPr>
        <p:spPr>
          <a:xfrm>
            <a:off x="9144000" y="914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9167344" y="914400"/>
            <a:ext cx="301686" cy="381000"/>
            <a:chOff x="1083401" y="3130896"/>
            <a:chExt cx="301686" cy="381000"/>
          </a:xfrm>
        </p:grpSpPr>
        <p:cxnSp>
          <p:nvCxnSpPr>
            <p:cNvPr id="19" name="Straight Connector 18"/>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083401" y="3142564"/>
              <a:ext cx="301686" cy="369332"/>
            </a:xfrm>
            <a:prstGeom prst="rect">
              <a:avLst/>
            </a:prstGeom>
            <a:noFill/>
          </p:spPr>
          <p:txBody>
            <a:bodyPr wrap="none" rtlCol="0">
              <a:spAutoFit/>
            </a:bodyPr>
            <a:lstStyle/>
            <a:p>
              <a:r>
                <a:rPr lang="en-US" dirty="0"/>
                <a:t>3</a:t>
              </a:r>
            </a:p>
          </p:txBody>
        </p:sp>
      </p:grpSp>
      <p:sp>
        <p:nvSpPr>
          <p:cNvPr id="21" name="Rectangle 20"/>
          <p:cNvSpPr/>
          <p:nvPr/>
        </p:nvSpPr>
        <p:spPr>
          <a:xfrm>
            <a:off x="9982200" y="914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0005544" y="914400"/>
            <a:ext cx="301686" cy="381000"/>
            <a:chOff x="1083401" y="3130896"/>
            <a:chExt cx="301686" cy="381000"/>
          </a:xfrm>
        </p:grpSpPr>
        <p:cxnSp>
          <p:nvCxnSpPr>
            <p:cNvPr id="23" name="Straight Connector 22"/>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83401" y="3142564"/>
              <a:ext cx="301686" cy="369332"/>
            </a:xfrm>
            <a:prstGeom prst="rect">
              <a:avLst/>
            </a:prstGeom>
            <a:noFill/>
          </p:spPr>
          <p:txBody>
            <a:bodyPr wrap="none" rtlCol="0">
              <a:spAutoFit/>
            </a:bodyPr>
            <a:lstStyle/>
            <a:p>
              <a:r>
                <a:rPr lang="en-US" dirty="0"/>
                <a:t>6</a:t>
              </a:r>
            </a:p>
          </p:txBody>
        </p:sp>
      </p:grpSp>
      <p:sp>
        <p:nvSpPr>
          <p:cNvPr id="25" name="Rectangle 24"/>
          <p:cNvSpPr/>
          <p:nvPr/>
        </p:nvSpPr>
        <p:spPr>
          <a:xfrm>
            <a:off x="7467600" y="1371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7490944" y="1371600"/>
            <a:ext cx="301686" cy="381000"/>
            <a:chOff x="1083401" y="3130896"/>
            <a:chExt cx="301686" cy="381000"/>
          </a:xfrm>
        </p:grpSpPr>
        <p:cxnSp>
          <p:nvCxnSpPr>
            <p:cNvPr id="27" name="Straight Connector 26"/>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29" name="Rectangle 28"/>
          <p:cNvSpPr/>
          <p:nvPr/>
        </p:nvSpPr>
        <p:spPr>
          <a:xfrm>
            <a:off x="7467600" y="18288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7490944" y="1828800"/>
            <a:ext cx="301686" cy="381000"/>
            <a:chOff x="1083401" y="3130896"/>
            <a:chExt cx="301686" cy="381000"/>
          </a:xfrm>
        </p:grpSpPr>
        <p:cxnSp>
          <p:nvCxnSpPr>
            <p:cNvPr id="31" name="Straight Connector 30"/>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33" name="Rectangle 32"/>
          <p:cNvSpPr/>
          <p:nvPr/>
        </p:nvSpPr>
        <p:spPr>
          <a:xfrm>
            <a:off x="74676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7490944" y="2286000"/>
            <a:ext cx="301686" cy="381000"/>
            <a:chOff x="1083401" y="3130896"/>
            <a:chExt cx="301686" cy="381000"/>
          </a:xfrm>
        </p:grpSpPr>
        <p:cxnSp>
          <p:nvCxnSpPr>
            <p:cNvPr id="35" name="Straight Connector 34"/>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37" name="Rectangle 36"/>
          <p:cNvSpPr/>
          <p:nvPr/>
        </p:nvSpPr>
        <p:spPr>
          <a:xfrm>
            <a:off x="8305800" y="1371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8329144" y="1371600"/>
            <a:ext cx="301686" cy="381000"/>
            <a:chOff x="1083401" y="3130896"/>
            <a:chExt cx="301686" cy="381000"/>
          </a:xfrm>
        </p:grpSpPr>
        <p:cxnSp>
          <p:nvCxnSpPr>
            <p:cNvPr id="39" name="Straight Connector 38"/>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083401" y="3142564"/>
              <a:ext cx="301686" cy="369332"/>
            </a:xfrm>
            <a:prstGeom prst="rect">
              <a:avLst/>
            </a:prstGeom>
            <a:noFill/>
          </p:spPr>
          <p:txBody>
            <a:bodyPr wrap="none" rtlCol="0">
              <a:spAutoFit/>
            </a:bodyPr>
            <a:lstStyle/>
            <a:p>
              <a:r>
                <a:rPr lang="en-US" dirty="0"/>
                <a:t>3</a:t>
              </a:r>
            </a:p>
          </p:txBody>
        </p:sp>
      </p:grpSp>
      <p:sp>
        <p:nvSpPr>
          <p:cNvPr id="41" name="Rectangle 40"/>
          <p:cNvSpPr/>
          <p:nvPr/>
        </p:nvSpPr>
        <p:spPr>
          <a:xfrm>
            <a:off x="9144000" y="1371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9167344" y="1371600"/>
            <a:ext cx="301686" cy="381000"/>
            <a:chOff x="1083401" y="3130896"/>
            <a:chExt cx="301686" cy="381000"/>
          </a:xfrm>
        </p:grpSpPr>
        <p:cxnSp>
          <p:nvCxnSpPr>
            <p:cNvPr id="43" name="Straight Connector 42"/>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083401" y="3142564"/>
              <a:ext cx="301686" cy="369332"/>
            </a:xfrm>
            <a:prstGeom prst="rect">
              <a:avLst/>
            </a:prstGeom>
            <a:noFill/>
          </p:spPr>
          <p:txBody>
            <a:bodyPr wrap="none" rtlCol="0">
              <a:spAutoFit/>
            </a:bodyPr>
            <a:lstStyle/>
            <a:p>
              <a:r>
                <a:rPr lang="en-US" dirty="0"/>
                <a:t>4</a:t>
              </a:r>
            </a:p>
          </p:txBody>
        </p:sp>
      </p:grpSp>
      <p:sp>
        <p:nvSpPr>
          <p:cNvPr id="45" name="Rectangle 44"/>
          <p:cNvSpPr/>
          <p:nvPr/>
        </p:nvSpPr>
        <p:spPr>
          <a:xfrm>
            <a:off x="8305800" y="18288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a:off x="8329144" y="1828800"/>
            <a:ext cx="301686" cy="381000"/>
            <a:chOff x="1083401" y="3130896"/>
            <a:chExt cx="301686" cy="381000"/>
          </a:xfrm>
        </p:grpSpPr>
        <p:cxnSp>
          <p:nvCxnSpPr>
            <p:cNvPr id="47" name="Straight Connector 46"/>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083401" y="3142564"/>
              <a:ext cx="301686" cy="369332"/>
            </a:xfrm>
            <a:prstGeom prst="rect">
              <a:avLst/>
            </a:prstGeom>
            <a:noFill/>
          </p:spPr>
          <p:txBody>
            <a:bodyPr wrap="none" rtlCol="0">
              <a:spAutoFit/>
            </a:bodyPr>
            <a:lstStyle/>
            <a:p>
              <a:r>
                <a:rPr lang="en-US" dirty="0"/>
                <a:t>4</a:t>
              </a:r>
            </a:p>
          </p:txBody>
        </p:sp>
      </p:grpSp>
      <p:sp>
        <p:nvSpPr>
          <p:cNvPr id="49" name="Rectangle 48"/>
          <p:cNvSpPr/>
          <p:nvPr/>
        </p:nvSpPr>
        <p:spPr>
          <a:xfrm>
            <a:off x="8305800" y="2286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a:off x="8329144" y="2286000"/>
            <a:ext cx="301686" cy="381000"/>
            <a:chOff x="1083401" y="3130896"/>
            <a:chExt cx="301686" cy="381000"/>
          </a:xfrm>
        </p:grpSpPr>
        <p:cxnSp>
          <p:nvCxnSpPr>
            <p:cNvPr id="51" name="Straight Connector 50"/>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083401" y="3142564"/>
              <a:ext cx="301686" cy="369332"/>
            </a:xfrm>
            <a:prstGeom prst="rect">
              <a:avLst/>
            </a:prstGeom>
            <a:noFill/>
          </p:spPr>
          <p:txBody>
            <a:bodyPr wrap="none" rtlCol="0">
              <a:spAutoFit/>
            </a:bodyPr>
            <a:lstStyle/>
            <a:p>
              <a:r>
                <a:rPr lang="en-US" dirty="0"/>
                <a:t>1</a:t>
              </a:r>
            </a:p>
          </p:txBody>
        </p:sp>
      </p:grpSp>
      <p:cxnSp>
        <p:nvCxnSpPr>
          <p:cNvPr id="53" name="Straight Arrow Connector 52"/>
          <p:cNvCxnSpPr/>
          <p:nvPr/>
        </p:nvCxnSpPr>
        <p:spPr>
          <a:xfrm flipV="1">
            <a:off x="7104480" y="1060966"/>
            <a:ext cx="363121" cy="1582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25" idx="1"/>
          </p:cNvCxnSpPr>
          <p:nvPr/>
        </p:nvCxnSpPr>
        <p:spPr>
          <a:xfrm flipV="1">
            <a:off x="7104480" y="15621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7104480" y="19715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33" idx="1"/>
          </p:cNvCxnSpPr>
          <p:nvPr/>
        </p:nvCxnSpPr>
        <p:spPr>
          <a:xfrm>
            <a:off x="7086600" y="2371828"/>
            <a:ext cx="381000" cy="104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7942680" y="19715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7942680" y="24287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7942680" y="15905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8780880" y="16002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8780880" y="11333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9619080" y="11430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7942680" y="11430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20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Adjacency Lists</a:t>
            </a:r>
          </a:p>
        </p:txBody>
      </p:sp>
      <p:sp>
        <p:nvSpPr>
          <p:cNvPr id="3" name="Content Placeholder 2"/>
          <p:cNvSpPr>
            <a:spLocks noGrp="1"/>
          </p:cNvSpPr>
          <p:nvPr>
            <p:ph idx="1"/>
          </p:nvPr>
        </p:nvSpPr>
        <p:spPr>
          <a:xfrm>
            <a:off x="1600200" y="1219201"/>
            <a:ext cx="5105400" cy="5257801"/>
          </a:xfrm>
        </p:spPr>
        <p:txBody>
          <a:bodyPr/>
          <a:lstStyle/>
          <a:p>
            <a:pPr marL="0" indent="0">
              <a:buNone/>
            </a:pPr>
            <a:r>
              <a:rPr lang="en-US" sz="2000" b="1" dirty="0"/>
              <a:t>G(V,E)</a:t>
            </a:r>
          </a:p>
          <a:p>
            <a:r>
              <a:rPr lang="en-US" sz="2000" b="1" dirty="0"/>
              <a:t>Space</a:t>
            </a:r>
          </a:p>
          <a:p>
            <a:pPr lvl="1"/>
            <a:r>
              <a:rPr lang="en-US" sz="1800" dirty="0"/>
              <a:t>for A</a:t>
            </a:r>
          </a:p>
          <a:p>
            <a:pPr lvl="1"/>
            <a:r>
              <a:rPr lang="en-US" sz="1800" dirty="0"/>
              <a:t>For nodes:</a:t>
            </a:r>
          </a:p>
          <a:p>
            <a:pPr lvl="1"/>
            <a:endParaRPr lang="en-US" sz="1800" dirty="0"/>
          </a:p>
          <a:p>
            <a:pPr lvl="1"/>
            <a:endParaRPr lang="en-US" sz="1800" dirty="0"/>
          </a:p>
          <a:p>
            <a:pPr lvl="1"/>
            <a:endParaRPr lang="en-US" sz="1800" dirty="0"/>
          </a:p>
          <a:p>
            <a:pPr lvl="1"/>
            <a:endParaRPr lang="en-US" sz="1800" dirty="0"/>
          </a:p>
          <a:p>
            <a:r>
              <a:rPr lang="en-US" sz="2000" b="1" dirty="0"/>
              <a:t>Time</a:t>
            </a:r>
            <a:r>
              <a:rPr lang="en-US" sz="2000" dirty="0"/>
              <a:t> to check if an edge exists or not</a:t>
            </a:r>
          </a:p>
          <a:p>
            <a:pPr lvl="1"/>
            <a:r>
              <a:rPr lang="en-US" sz="1800" dirty="0"/>
              <a:t>Worst case: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
        <p:nvSpPr>
          <p:cNvPr id="113" name="Content Placeholder 2"/>
          <p:cNvSpPr txBox="1">
            <a:spLocks/>
          </p:cNvSpPr>
          <p:nvPr/>
        </p:nvSpPr>
        <p:spPr>
          <a:xfrm>
            <a:off x="6819900" y="3886200"/>
            <a:ext cx="3733800" cy="2133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a:t>Time</a:t>
            </a:r>
            <a:r>
              <a:rPr lang="en-US" sz="2000" dirty="0"/>
              <a:t> to remove an edge?</a:t>
            </a:r>
          </a:p>
          <a:p>
            <a:endParaRPr lang="en-US" sz="1800" u="sng" dirty="0"/>
          </a:p>
          <a:p>
            <a:endParaRPr lang="en-US" sz="1800" u="sng" dirty="0"/>
          </a:p>
          <a:p>
            <a:r>
              <a:rPr lang="en-US" sz="2000" b="1" dirty="0"/>
              <a:t>Time</a:t>
            </a:r>
            <a:r>
              <a:rPr lang="en-US" sz="2000" dirty="0"/>
              <a:t> to add an edge?</a:t>
            </a:r>
          </a:p>
          <a:p>
            <a:endParaRPr lang="en-US" sz="1800" dirty="0"/>
          </a:p>
        </p:txBody>
      </p:sp>
      <p:sp>
        <p:nvSpPr>
          <p:cNvPr id="114" name="Rectangle 113"/>
          <p:cNvSpPr/>
          <p:nvPr/>
        </p:nvSpPr>
        <p:spPr>
          <a:xfrm>
            <a:off x="6934200" y="160982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6934200" y="199082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934200" y="2390776"/>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6934200" y="278643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467600" y="1524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9" name="Group 118"/>
          <p:cNvGrpSpPr/>
          <p:nvPr/>
        </p:nvGrpSpPr>
        <p:grpSpPr>
          <a:xfrm>
            <a:off x="7490944" y="1524000"/>
            <a:ext cx="301686" cy="381000"/>
            <a:chOff x="1083401" y="3130896"/>
            <a:chExt cx="301686" cy="381000"/>
          </a:xfrm>
        </p:grpSpPr>
        <p:cxnSp>
          <p:nvCxnSpPr>
            <p:cNvPr id="120" name="Straight Connector 119"/>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083401" y="3142564"/>
              <a:ext cx="301686" cy="369332"/>
            </a:xfrm>
            <a:prstGeom prst="rect">
              <a:avLst/>
            </a:prstGeom>
            <a:noFill/>
          </p:spPr>
          <p:txBody>
            <a:bodyPr wrap="none" rtlCol="0">
              <a:spAutoFit/>
            </a:bodyPr>
            <a:lstStyle/>
            <a:p>
              <a:r>
                <a:rPr lang="en-US" dirty="0"/>
                <a:t>2</a:t>
              </a:r>
            </a:p>
          </p:txBody>
        </p:sp>
      </p:grpSp>
      <p:sp>
        <p:nvSpPr>
          <p:cNvPr id="122" name="Rectangle 121"/>
          <p:cNvSpPr/>
          <p:nvPr/>
        </p:nvSpPr>
        <p:spPr>
          <a:xfrm>
            <a:off x="8305800" y="1524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p:cNvGrpSpPr/>
          <p:nvPr/>
        </p:nvGrpSpPr>
        <p:grpSpPr>
          <a:xfrm>
            <a:off x="8329144" y="1524000"/>
            <a:ext cx="301686" cy="381000"/>
            <a:chOff x="1083401" y="3130896"/>
            <a:chExt cx="301686" cy="381000"/>
          </a:xfrm>
        </p:grpSpPr>
        <p:cxnSp>
          <p:nvCxnSpPr>
            <p:cNvPr id="124" name="Straight Connector 123"/>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1083401" y="3142564"/>
              <a:ext cx="301686" cy="369332"/>
            </a:xfrm>
            <a:prstGeom prst="rect">
              <a:avLst/>
            </a:prstGeom>
            <a:noFill/>
          </p:spPr>
          <p:txBody>
            <a:bodyPr wrap="none" rtlCol="0">
              <a:spAutoFit/>
            </a:bodyPr>
            <a:lstStyle/>
            <a:p>
              <a:r>
                <a:rPr lang="en-US" dirty="0"/>
                <a:t>3</a:t>
              </a:r>
            </a:p>
          </p:txBody>
        </p:sp>
      </p:grpSp>
      <p:sp>
        <p:nvSpPr>
          <p:cNvPr id="126" name="Rectangle 125"/>
          <p:cNvSpPr/>
          <p:nvPr/>
        </p:nvSpPr>
        <p:spPr>
          <a:xfrm>
            <a:off x="9144000" y="1524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p:cNvGrpSpPr/>
          <p:nvPr/>
        </p:nvGrpSpPr>
        <p:grpSpPr>
          <a:xfrm>
            <a:off x="9167344" y="1524000"/>
            <a:ext cx="301686" cy="381000"/>
            <a:chOff x="1083401" y="3130896"/>
            <a:chExt cx="301686" cy="381000"/>
          </a:xfrm>
        </p:grpSpPr>
        <p:cxnSp>
          <p:nvCxnSpPr>
            <p:cNvPr id="128" name="Straight Connector 127"/>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1083401" y="3142564"/>
              <a:ext cx="301686" cy="369332"/>
            </a:xfrm>
            <a:prstGeom prst="rect">
              <a:avLst/>
            </a:prstGeom>
            <a:noFill/>
          </p:spPr>
          <p:txBody>
            <a:bodyPr wrap="none" rtlCol="0">
              <a:spAutoFit/>
            </a:bodyPr>
            <a:lstStyle/>
            <a:p>
              <a:r>
                <a:rPr lang="en-US" dirty="0"/>
                <a:t>1</a:t>
              </a:r>
            </a:p>
          </p:txBody>
        </p:sp>
      </p:grpSp>
      <p:sp>
        <p:nvSpPr>
          <p:cNvPr id="134" name="Rectangle 133"/>
          <p:cNvSpPr/>
          <p:nvPr/>
        </p:nvSpPr>
        <p:spPr>
          <a:xfrm>
            <a:off x="7467600" y="1981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5" name="Group 134"/>
          <p:cNvGrpSpPr/>
          <p:nvPr/>
        </p:nvGrpSpPr>
        <p:grpSpPr>
          <a:xfrm>
            <a:off x="7490944" y="1981200"/>
            <a:ext cx="301686" cy="381000"/>
            <a:chOff x="1083401" y="3130896"/>
            <a:chExt cx="301686" cy="381000"/>
          </a:xfrm>
        </p:grpSpPr>
        <p:cxnSp>
          <p:nvCxnSpPr>
            <p:cNvPr id="136" name="Straight Connector 135"/>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138" name="Rectangle 137"/>
          <p:cNvSpPr/>
          <p:nvPr/>
        </p:nvSpPr>
        <p:spPr>
          <a:xfrm>
            <a:off x="7467600" y="2438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p:cNvGrpSpPr/>
          <p:nvPr/>
        </p:nvGrpSpPr>
        <p:grpSpPr>
          <a:xfrm>
            <a:off x="7490944" y="2438400"/>
            <a:ext cx="301686" cy="381000"/>
            <a:chOff x="1083401" y="3130896"/>
            <a:chExt cx="301686" cy="381000"/>
          </a:xfrm>
        </p:grpSpPr>
        <p:cxnSp>
          <p:nvCxnSpPr>
            <p:cNvPr id="140" name="Straight Connector 139"/>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142" name="Rectangle 141"/>
          <p:cNvSpPr/>
          <p:nvPr/>
        </p:nvSpPr>
        <p:spPr>
          <a:xfrm>
            <a:off x="7467600" y="2895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p:cNvGrpSpPr/>
          <p:nvPr/>
        </p:nvGrpSpPr>
        <p:grpSpPr>
          <a:xfrm>
            <a:off x="7490944" y="2895600"/>
            <a:ext cx="301686" cy="381000"/>
            <a:chOff x="1083401" y="3130896"/>
            <a:chExt cx="301686" cy="381000"/>
          </a:xfrm>
        </p:grpSpPr>
        <p:cxnSp>
          <p:nvCxnSpPr>
            <p:cNvPr id="144" name="Straight Connector 143"/>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146" name="Rectangle 145"/>
          <p:cNvSpPr/>
          <p:nvPr/>
        </p:nvSpPr>
        <p:spPr>
          <a:xfrm>
            <a:off x="8305800" y="1981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7" name="Group 146"/>
          <p:cNvGrpSpPr/>
          <p:nvPr/>
        </p:nvGrpSpPr>
        <p:grpSpPr>
          <a:xfrm>
            <a:off x="8329144" y="1981200"/>
            <a:ext cx="301686" cy="381000"/>
            <a:chOff x="1083401" y="3130896"/>
            <a:chExt cx="301686" cy="381000"/>
          </a:xfrm>
        </p:grpSpPr>
        <p:cxnSp>
          <p:nvCxnSpPr>
            <p:cNvPr id="148" name="Straight Connector 147"/>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1083401" y="3142564"/>
              <a:ext cx="301686" cy="369332"/>
            </a:xfrm>
            <a:prstGeom prst="rect">
              <a:avLst/>
            </a:prstGeom>
            <a:noFill/>
          </p:spPr>
          <p:txBody>
            <a:bodyPr wrap="none" rtlCol="0">
              <a:spAutoFit/>
            </a:bodyPr>
            <a:lstStyle/>
            <a:p>
              <a:r>
                <a:rPr lang="en-US" dirty="0"/>
                <a:t>3</a:t>
              </a:r>
            </a:p>
          </p:txBody>
        </p:sp>
      </p:grpSp>
      <p:sp>
        <p:nvSpPr>
          <p:cNvPr id="150" name="Rectangle 149"/>
          <p:cNvSpPr/>
          <p:nvPr/>
        </p:nvSpPr>
        <p:spPr>
          <a:xfrm>
            <a:off x="9144000" y="1981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1" name="Group 150"/>
          <p:cNvGrpSpPr/>
          <p:nvPr/>
        </p:nvGrpSpPr>
        <p:grpSpPr>
          <a:xfrm>
            <a:off x="9167344" y="1981200"/>
            <a:ext cx="301686" cy="381000"/>
            <a:chOff x="1083401" y="3130896"/>
            <a:chExt cx="301686" cy="381000"/>
          </a:xfrm>
        </p:grpSpPr>
        <p:cxnSp>
          <p:nvCxnSpPr>
            <p:cNvPr id="152" name="Straight Connector 151"/>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1083401" y="3142564"/>
              <a:ext cx="301686" cy="369332"/>
            </a:xfrm>
            <a:prstGeom prst="rect">
              <a:avLst/>
            </a:prstGeom>
            <a:noFill/>
          </p:spPr>
          <p:txBody>
            <a:bodyPr wrap="none" rtlCol="0">
              <a:spAutoFit/>
            </a:bodyPr>
            <a:lstStyle/>
            <a:p>
              <a:r>
                <a:rPr lang="en-US" dirty="0"/>
                <a:t>2</a:t>
              </a:r>
            </a:p>
          </p:txBody>
        </p:sp>
      </p:grpSp>
      <p:sp>
        <p:nvSpPr>
          <p:cNvPr id="154" name="Rectangle 153"/>
          <p:cNvSpPr/>
          <p:nvPr/>
        </p:nvSpPr>
        <p:spPr>
          <a:xfrm>
            <a:off x="8305800" y="2438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5" name="Group 154"/>
          <p:cNvGrpSpPr/>
          <p:nvPr/>
        </p:nvGrpSpPr>
        <p:grpSpPr>
          <a:xfrm>
            <a:off x="8329144" y="2438400"/>
            <a:ext cx="301686" cy="381000"/>
            <a:chOff x="1083401" y="3130896"/>
            <a:chExt cx="301686" cy="381000"/>
          </a:xfrm>
        </p:grpSpPr>
        <p:cxnSp>
          <p:nvCxnSpPr>
            <p:cNvPr id="156" name="Straight Connector 155"/>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1083401" y="3142564"/>
              <a:ext cx="301686" cy="369332"/>
            </a:xfrm>
            <a:prstGeom prst="rect">
              <a:avLst/>
            </a:prstGeom>
            <a:noFill/>
          </p:spPr>
          <p:txBody>
            <a:bodyPr wrap="none" rtlCol="0">
              <a:spAutoFit/>
            </a:bodyPr>
            <a:lstStyle/>
            <a:p>
              <a:r>
                <a:rPr lang="en-US" dirty="0"/>
                <a:t>1</a:t>
              </a:r>
            </a:p>
          </p:txBody>
        </p:sp>
      </p:grpSp>
      <p:sp>
        <p:nvSpPr>
          <p:cNvPr id="158" name="Rectangle 157"/>
          <p:cNvSpPr/>
          <p:nvPr/>
        </p:nvSpPr>
        <p:spPr>
          <a:xfrm>
            <a:off x="8305800" y="2895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9" name="Group 158"/>
          <p:cNvGrpSpPr/>
          <p:nvPr/>
        </p:nvGrpSpPr>
        <p:grpSpPr>
          <a:xfrm>
            <a:off x="8329144" y="2895600"/>
            <a:ext cx="301686" cy="381000"/>
            <a:chOff x="1083401" y="3130896"/>
            <a:chExt cx="301686" cy="381000"/>
          </a:xfrm>
        </p:grpSpPr>
        <p:cxnSp>
          <p:nvCxnSpPr>
            <p:cNvPr id="160" name="Straight Connector 159"/>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1083401" y="3142564"/>
              <a:ext cx="301686" cy="369332"/>
            </a:xfrm>
            <a:prstGeom prst="rect">
              <a:avLst/>
            </a:prstGeom>
            <a:noFill/>
          </p:spPr>
          <p:txBody>
            <a:bodyPr wrap="none" rtlCol="0">
              <a:spAutoFit/>
            </a:bodyPr>
            <a:lstStyle/>
            <a:p>
              <a:r>
                <a:rPr lang="en-US" dirty="0"/>
                <a:t>1</a:t>
              </a:r>
            </a:p>
          </p:txBody>
        </p:sp>
      </p:grpSp>
      <p:cxnSp>
        <p:nvCxnSpPr>
          <p:cNvPr id="162" name="Straight Arrow Connector 161"/>
          <p:cNvCxnSpPr/>
          <p:nvPr/>
        </p:nvCxnSpPr>
        <p:spPr>
          <a:xfrm flipV="1">
            <a:off x="7104480" y="1670566"/>
            <a:ext cx="363121" cy="1582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a:endCxn id="134" idx="1"/>
          </p:cNvCxnSpPr>
          <p:nvPr/>
        </p:nvCxnSpPr>
        <p:spPr>
          <a:xfrm flipV="1">
            <a:off x="7104480" y="21717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flipV="1">
            <a:off x="7104480" y="25811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endCxn id="142" idx="1"/>
          </p:cNvCxnSpPr>
          <p:nvPr/>
        </p:nvCxnSpPr>
        <p:spPr>
          <a:xfrm>
            <a:off x="7086600" y="2981428"/>
            <a:ext cx="381000" cy="104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flipV="1">
            <a:off x="7942680" y="25811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flipV="1">
            <a:off x="7942680" y="30383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flipV="1">
            <a:off x="7942680" y="22001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flipV="1">
            <a:off x="8780880" y="22098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p:nvPr/>
        </p:nvCxnSpPr>
        <p:spPr>
          <a:xfrm flipV="1">
            <a:off x="8780880" y="17429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flipV="1">
            <a:off x="7942680" y="17526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927742" y="1301234"/>
            <a:ext cx="317716" cy="369332"/>
          </a:xfrm>
          <a:prstGeom prst="rect">
            <a:avLst/>
          </a:prstGeom>
          <a:noFill/>
        </p:spPr>
        <p:txBody>
          <a:bodyPr wrap="none" rtlCol="0">
            <a:spAutoFit/>
          </a:bodyPr>
          <a:lstStyle/>
          <a:p>
            <a:r>
              <a:rPr lang="en-US" dirty="0"/>
              <a:t>A</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6B93DA0C-D959-8FCC-3453-4F9933021CA8}"/>
                  </a:ext>
                </a:extLst>
              </p14:cNvPr>
              <p14:cNvContentPartPr/>
              <p14:nvPr/>
            </p14:nvContentPartPr>
            <p14:xfrm>
              <a:off x="1808640" y="968040"/>
              <a:ext cx="10274400" cy="5603760"/>
            </p14:xfrm>
          </p:contentPart>
        </mc:Choice>
        <mc:Fallback xmlns="">
          <p:pic>
            <p:nvPicPr>
              <p:cNvPr id="6" name="Ink 5">
                <a:extLst>
                  <a:ext uri="{FF2B5EF4-FFF2-40B4-BE49-F238E27FC236}">
                    <a16:creationId xmlns:a16="http://schemas.microsoft.com/office/drawing/2014/main" id="{6B93DA0C-D959-8FCC-3453-4F9933021CA8}"/>
                  </a:ext>
                </a:extLst>
              </p:cNvPr>
              <p:cNvPicPr/>
              <p:nvPr/>
            </p:nvPicPr>
            <p:blipFill>
              <a:blip r:embed="rId4"/>
              <a:stretch>
                <a:fillRect/>
              </a:stretch>
            </p:blipFill>
            <p:spPr>
              <a:xfrm>
                <a:off x="1799280" y="958680"/>
                <a:ext cx="10293120" cy="5622480"/>
              </a:xfrm>
              <a:prstGeom prst="rect">
                <a:avLst/>
              </a:prstGeom>
            </p:spPr>
          </p:pic>
        </mc:Fallback>
      </mc:AlternateContent>
    </p:spTree>
    <p:extLst>
      <p:ext uri="{BB962C8B-B14F-4D97-AF65-F5344CB8AC3E}">
        <p14:creationId xmlns:p14="http://schemas.microsoft.com/office/powerpoint/2010/main" val="1112683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Adjacency Lists</a:t>
            </a:r>
          </a:p>
        </p:txBody>
      </p:sp>
      <p:sp>
        <p:nvSpPr>
          <p:cNvPr id="3" name="Content Placeholder 2"/>
          <p:cNvSpPr>
            <a:spLocks noGrp="1"/>
          </p:cNvSpPr>
          <p:nvPr>
            <p:ph idx="1"/>
          </p:nvPr>
        </p:nvSpPr>
        <p:spPr>
          <a:xfrm>
            <a:off x="1600200" y="1219201"/>
            <a:ext cx="5105400" cy="4648201"/>
          </a:xfrm>
        </p:spPr>
        <p:txBody>
          <a:bodyPr/>
          <a:lstStyle/>
          <a:p>
            <a:pPr marL="0" indent="0">
              <a:buNone/>
            </a:pPr>
            <a:r>
              <a:rPr lang="en-US" sz="2000" b="1" dirty="0"/>
              <a:t>G(V,E)</a:t>
            </a:r>
          </a:p>
          <a:p>
            <a:r>
              <a:rPr lang="en-US" sz="2000" b="1" dirty="0"/>
              <a:t>Space:   </a:t>
            </a:r>
            <a:r>
              <a:rPr lang="el-GR" sz="2000" b="1" dirty="0">
                <a:solidFill>
                  <a:srgbClr val="C00000"/>
                </a:solidFill>
              </a:rPr>
              <a:t>Θ</a:t>
            </a:r>
            <a:r>
              <a:rPr lang="en-US" sz="2000" b="1" dirty="0">
                <a:solidFill>
                  <a:srgbClr val="C00000"/>
                </a:solidFill>
              </a:rPr>
              <a:t>(E + V)</a:t>
            </a:r>
          </a:p>
          <a:p>
            <a:pPr lvl="1"/>
            <a:r>
              <a:rPr lang="en-US" sz="1800" dirty="0"/>
              <a:t>For A: </a:t>
            </a:r>
            <a:r>
              <a:rPr lang="el-GR" sz="1800" dirty="0">
                <a:solidFill>
                  <a:srgbClr val="C00000"/>
                </a:solidFill>
              </a:rPr>
              <a:t>Θ</a:t>
            </a:r>
            <a:r>
              <a:rPr lang="en-US" sz="1800" dirty="0">
                <a:solidFill>
                  <a:srgbClr val="C00000"/>
                </a:solidFill>
              </a:rPr>
              <a:t>(V)</a:t>
            </a:r>
          </a:p>
          <a:p>
            <a:pPr lvl="1"/>
            <a:r>
              <a:rPr lang="en-US" sz="1800" dirty="0"/>
              <a:t>For nodes: </a:t>
            </a:r>
            <a:r>
              <a:rPr lang="el-GR" sz="1800" dirty="0">
                <a:solidFill>
                  <a:srgbClr val="C00000"/>
                </a:solidFill>
              </a:rPr>
              <a:t>Θ</a:t>
            </a:r>
            <a:r>
              <a:rPr lang="en-US" sz="1800" dirty="0">
                <a:solidFill>
                  <a:srgbClr val="C00000"/>
                </a:solidFill>
              </a:rPr>
              <a:t>(E) </a:t>
            </a:r>
          </a:p>
          <a:p>
            <a:pPr lvl="1"/>
            <a:r>
              <a:rPr lang="en-US" sz="1800" dirty="0"/>
              <a:t>If the graph is relatively sparse,  E &lt;&lt; V</a:t>
            </a:r>
            <a:r>
              <a:rPr lang="en-US" sz="1800" baseline="30000" dirty="0"/>
              <a:t>2</a:t>
            </a:r>
            <a:r>
              <a:rPr lang="en-US" sz="1800" dirty="0"/>
              <a:t>, this can be a significant advantage.</a:t>
            </a:r>
          </a:p>
          <a:p>
            <a:pPr lvl="1"/>
            <a:endParaRPr lang="en-US" sz="1800" dirty="0"/>
          </a:p>
          <a:p>
            <a:pPr lvl="1"/>
            <a:endParaRPr lang="en-US" sz="1800" dirty="0"/>
          </a:p>
          <a:p>
            <a:r>
              <a:rPr lang="en-US" sz="2000" b="1" dirty="0"/>
              <a:t>Time</a:t>
            </a:r>
            <a:r>
              <a:rPr lang="en-US" sz="2000" dirty="0"/>
              <a:t> to check if an edge exists or not: </a:t>
            </a:r>
            <a:r>
              <a:rPr lang="en-US" sz="2000" b="1" dirty="0">
                <a:solidFill>
                  <a:srgbClr val="C00000"/>
                </a:solidFill>
              </a:rPr>
              <a:t>O(V)</a:t>
            </a:r>
          </a:p>
          <a:p>
            <a:pPr lvl="1"/>
            <a:r>
              <a:rPr lang="en-US" sz="1800" dirty="0"/>
              <a:t>Worst case: </a:t>
            </a:r>
            <a:r>
              <a:rPr lang="el-GR" sz="1800" dirty="0"/>
              <a:t>Θ</a:t>
            </a:r>
            <a:r>
              <a:rPr lang="en-US" sz="1800" dirty="0"/>
              <a:t>(V). </a:t>
            </a:r>
          </a:p>
          <a:p>
            <a:pPr lvl="2"/>
            <a:r>
              <a:rPr lang="en-US" sz="1600" dirty="0"/>
              <a:t>Each vertex can have up to V-1 neighbors, and we may need to go through all of them to see if an edge exists.</a:t>
            </a:r>
          </a:p>
          <a:p>
            <a:pPr lvl="1"/>
            <a:r>
              <a:rPr lang="en-US" sz="1800" dirty="0"/>
              <a:t>Slower than using adjacency matrices.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113" name="Content Placeholder 2"/>
          <p:cNvSpPr txBox="1">
            <a:spLocks/>
          </p:cNvSpPr>
          <p:nvPr/>
        </p:nvSpPr>
        <p:spPr>
          <a:xfrm>
            <a:off x="6819900" y="3886200"/>
            <a:ext cx="3848100" cy="2286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a:t>Time</a:t>
            </a:r>
            <a:r>
              <a:rPr lang="en-US" sz="2000" dirty="0"/>
              <a:t> to remove an edge: </a:t>
            </a:r>
            <a:r>
              <a:rPr lang="en-US" sz="2000" b="1" dirty="0">
                <a:solidFill>
                  <a:srgbClr val="C00000"/>
                </a:solidFill>
              </a:rPr>
              <a:t>O(V)</a:t>
            </a:r>
          </a:p>
          <a:p>
            <a:pPr lvl="1"/>
            <a:r>
              <a:rPr lang="en-US" sz="1800" dirty="0"/>
              <a:t>If must check if the edge exists.</a:t>
            </a:r>
          </a:p>
          <a:p>
            <a:r>
              <a:rPr lang="en-US" sz="2000" b="1" dirty="0"/>
              <a:t>Time</a:t>
            </a:r>
            <a:r>
              <a:rPr lang="en-US" sz="2000" dirty="0"/>
              <a:t> to add an edge: </a:t>
            </a:r>
            <a:r>
              <a:rPr lang="en-US" sz="2000" b="1" dirty="0">
                <a:solidFill>
                  <a:srgbClr val="C00000"/>
                </a:solidFill>
              </a:rPr>
              <a:t>O(V)</a:t>
            </a:r>
          </a:p>
          <a:p>
            <a:pPr lvl="1"/>
            <a:r>
              <a:rPr lang="en-US" sz="1800" dirty="0"/>
              <a:t>If must check if the edge exists.</a:t>
            </a:r>
          </a:p>
          <a:p>
            <a:pPr lvl="2"/>
            <a:r>
              <a:rPr lang="en-US" sz="1600" dirty="0"/>
              <a:t>Why? Because if the edge already exists, we should not duplicate it.</a:t>
            </a:r>
          </a:p>
          <a:p>
            <a:endParaRPr lang="en-US" sz="1800" dirty="0"/>
          </a:p>
        </p:txBody>
      </p:sp>
      <p:sp>
        <p:nvSpPr>
          <p:cNvPr id="66" name="Rectangle 65"/>
          <p:cNvSpPr/>
          <p:nvPr/>
        </p:nvSpPr>
        <p:spPr>
          <a:xfrm>
            <a:off x="6934200" y="160982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6934200" y="199082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6934200" y="2390776"/>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6934200" y="2786438"/>
            <a:ext cx="2667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7467600" y="1524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p:cNvGrpSpPr/>
          <p:nvPr/>
        </p:nvGrpSpPr>
        <p:grpSpPr>
          <a:xfrm>
            <a:off x="7490944" y="1524000"/>
            <a:ext cx="301686" cy="381000"/>
            <a:chOff x="1083401" y="3130896"/>
            <a:chExt cx="301686" cy="381000"/>
          </a:xfrm>
        </p:grpSpPr>
        <p:cxnSp>
          <p:nvCxnSpPr>
            <p:cNvPr id="72" name="Straight Connector 71"/>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083401" y="3142564"/>
              <a:ext cx="301686" cy="369332"/>
            </a:xfrm>
            <a:prstGeom prst="rect">
              <a:avLst/>
            </a:prstGeom>
            <a:noFill/>
          </p:spPr>
          <p:txBody>
            <a:bodyPr wrap="none" rtlCol="0">
              <a:spAutoFit/>
            </a:bodyPr>
            <a:lstStyle/>
            <a:p>
              <a:r>
                <a:rPr lang="en-US" dirty="0"/>
                <a:t>2</a:t>
              </a:r>
            </a:p>
          </p:txBody>
        </p:sp>
      </p:grpSp>
      <p:sp>
        <p:nvSpPr>
          <p:cNvPr id="74" name="Rectangle 73"/>
          <p:cNvSpPr/>
          <p:nvPr/>
        </p:nvSpPr>
        <p:spPr>
          <a:xfrm>
            <a:off x="8305800" y="1524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329144" y="1524000"/>
            <a:ext cx="301686" cy="381000"/>
            <a:chOff x="1083401" y="3130896"/>
            <a:chExt cx="301686" cy="381000"/>
          </a:xfrm>
        </p:grpSpPr>
        <p:cxnSp>
          <p:nvCxnSpPr>
            <p:cNvPr id="76" name="Straight Connector 75"/>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083401" y="3142564"/>
              <a:ext cx="301686" cy="369332"/>
            </a:xfrm>
            <a:prstGeom prst="rect">
              <a:avLst/>
            </a:prstGeom>
            <a:noFill/>
          </p:spPr>
          <p:txBody>
            <a:bodyPr wrap="none" rtlCol="0">
              <a:spAutoFit/>
            </a:bodyPr>
            <a:lstStyle/>
            <a:p>
              <a:r>
                <a:rPr lang="en-US" dirty="0"/>
                <a:t>3</a:t>
              </a:r>
            </a:p>
          </p:txBody>
        </p:sp>
      </p:grpSp>
      <p:sp>
        <p:nvSpPr>
          <p:cNvPr id="78" name="Rectangle 77"/>
          <p:cNvSpPr/>
          <p:nvPr/>
        </p:nvSpPr>
        <p:spPr>
          <a:xfrm>
            <a:off x="9144000" y="1524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9167344" y="1524000"/>
            <a:ext cx="301686" cy="381000"/>
            <a:chOff x="1083401" y="3130896"/>
            <a:chExt cx="301686" cy="381000"/>
          </a:xfrm>
        </p:grpSpPr>
        <p:cxnSp>
          <p:nvCxnSpPr>
            <p:cNvPr id="80" name="Straight Connector 79"/>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1083401" y="3142564"/>
              <a:ext cx="301686" cy="369332"/>
            </a:xfrm>
            <a:prstGeom prst="rect">
              <a:avLst/>
            </a:prstGeom>
            <a:noFill/>
          </p:spPr>
          <p:txBody>
            <a:bodyPr wrap="none" rtlCol="0">
              <a:spAutoFit/>
            </a:bodyPr>
            <a:lstStyle/>
            <a:p>
              <a:r>
                <a:rPr lang="en-US" dirty="0"/>
                <a:t>1</a:t>
              </a:r>
            </a:p>
          </p:txBody>
        </p:sp>
      </p:grpSp>
      <p:sp>
        <p:nvSpPr>
          <p:cNvPr id="86" name="Rectangle 85"/>
          <p:cNvSpPr/>
          <p:nvPr/>
        </p:nvSpPr>
        <p:spPr>
          <a:xfrm>
            <a:off x="7467600" y="1981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p:cNvGrpSpPr/>
          <p:nvPr/>
        </p:nvGrpSpPr>
        <p:grpSpPr>
          <a:xfrm>
            <a:off x="7490944" y="1981200"/>
            <a:ext cx="301686" cy="381000"/>
            <a:chOff x="1083401" y="3130896"/>
            <a:chExt cx="301686" cy="381000"/>
          </a:xfrm>
        </p:grpSpPr>
        <p:cxnSp>
          <p:nvCxnSpPr>
            <p:cNvPr id="88" name="Straight Connector 87"/>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90" name="Rectangle 89"/>
          <p:cNvSpPr/>
          <p:nvPr/>
        </p:nvSpPr>
        <p:spPr>
          <a:xfrm>
            <a:off x="7467600" y="2438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1" name="Group 90"/>
          <p:cNvGrpSpPr/>
          <p:nvPr/>
        </p:nvGrpSpPr>
        <p:grpSpPr>
          <a:xfrm>
            <a:off x="7490944" y="2438400"/>
            <a:ext cx="301686" cy="381000"/>
            <a:chOff x="1083401" y="3130896"/>
            <a:chExt cx="301686" cy="381000"/>
          </a:xfrm>
        </p:grpSpPr>
        <p:cxnSp>
          <p:nvCxnSpPr>
            <p:cNvPr id="92" name="Straight Connector 91"/>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94" name="Rectangle 93"/>
          <p:cNvSpPr/>
          <p:nvPr/>
        </p:nvSpPr>
        <p:spPr>
          <a:xfrm>
            <a:off x="7467600" y="2895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p:cNvGrpSpPr/>
          <p:nvPr/>
        </p:nvGrpSpPr>
        <p:grpSpPr>
          <a:xfrm>
            <a:off x="7490944" y="2895600"/>
            <a:ext cx="301686" cy="381000"/>
            <a:chOff x="1083401" y="3130896"/>
            <a:chExt cx="301686" cy="381000"/>
          </a:xfrm>
        </p:grpSpPr>
        <p:cxnSp>
          <p:nvCxnSpPr>
            <p:cNvPr id="96" name="Straight Connector 95"/>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1083401" y="3142564"/>
              <a:ext cx="301686" cy="369332"/>
            </a:xfrm>
            <a:prstGeom prst="rect">
              <a:avLst/>
            </a:prstGeom>
            <a:noFill/>
          </p:spPr>
          <p:txBody>
            <a:bodyPr wrap="none" rtlCol="0">
              <a:spAutoFit/>
            </a:bodyPr>
            <a:lstStyle/>
            <a:p>
              <a:r>
                <a:rPr lang="en-US" dirty="0"/>
                <a:t>0</a:t>
              </a:r>
            </a:p>
          </p:txBody>
        </p:sp>
      </p:grpSp>
      <p:sp>
        <p:nvSpPr>
          <p:cNvPr id="98" name="Rectangle 97"/>
          <p:cNvSpPr/>
          <p:nvPr/>
        </p:nvSpPr>
        <p:spPr>
          <a:xfrm>
            <a:off x="8305800" y="1981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p:cNvGrpSpPr/>
          <p:nvPr/>
        </p:nvGrpSpPr>
        <p:grpSpPr>
          <a:xfrm>
            <a:off x="8329144" y="1981200"/>
            <a:ext cx="301686" cy="381000"/>
            <a:chOff x="1083401" y="3130896"/>
            <a:chExt cx="301686" cy="381000"/>
          </a:xfrm>
        </p:grpSpPr>
        <p:cxnSp>
          <p:nvCxnSpPr>
            <p:cNvPr id="100" name="Straight Connector 99"/>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083401" y="3142564"/>
              <a:ext cx="301686" cy="369332"/>
            </a:xfrm>
            <a:prstGeom prst="rect">
              <a:avLst/>
            </a:prstGeom>
            <a:noFill/>
          </p:spPr>
          <p:txBody>
            <a:bodyPr wrap="none" rtlCol="0">
              <a:spAutoFit/>
            </a:bodyPr>
            <a:lstStyle/>
            <a:p>
              <a:r>
                <a:rPr lang="en-US" dirty="0"/>
                <a:t>3</a:t>
              </a:r>
            </a:p>
          </p:txBody>
        </p:sp>
      </p:grpSp>
      <p:sp>
        <p:nvSpPr>
          <p:cNvPr id="102" name="Rectangle 101"/>
          <p:cNvSpPr/>
          <p:nvPr/>
        </p:nvSpPr>
        <p:spPr>
          <a:xfrm>
            <a:off x="9144000" y="1981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102"/>
          <p:cNvGrpSpPr/>
          <p:nvPr/>
        </p:nvGrpSpPr>
        <p:grpSpPr>
          <a:xfrm>
            <a:off x="9167344" y="1981200"/>
            <a:ext cx="301686" cy="381000"/>
            <a:chOff x="1083401" y="3130896"/>
            <a:chExt cx="301686" cy="381000"/>
          </a:xfrm>
        </p:grpSpPr>
        <p:cxnSp>
          <p:nvCxnSpPr>
            <p:cNvPr id="104" name="Straight Connector 103"/>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083401" y="3142564"/>
              <a:ext cx="301686" cy="369332"/>
            </a:xfrm>
            <a:prstGeom prst="rect">
              <a:avLst/>
            </a:prstGeom>
            <a:noFill/>
          </p:spPr>
          <p:txBody>
            <a:bodyPr wrap="none" rtlCol="0">
              <a:spAutoFit/>
            </a:bodyPr>
            <a:lstStyle/>
            <a:p>
              <a:r>
                <a:rPr lang="en-US" dirty="0"/>
                <a:t>2</a:t>
              </a:r>
            </a:p>
          </p:txBody>
        </p:sp>
      </p:grpSp>
      <p:sp>
        <p:nvSpPr>
          <p:cNvPr id="106" name="Rectangle 105"/>
          <p:cNvSpPr/>
          <p:nvPr/>
        </p:nvSpPr>
        <p:spPr>
          <a:xfrm>
            <a:off x="8305800" y="2438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p:cNvGrpSpPr/>
          <p:nvPr/>
        </p:nvGrpSpPr>
        <p:grpSpPr>
          <a:xfrm>
            <a:off x="8329144" y="2438400"/>
            <a:ext cx="301686" cy="381000"/>
            <a:chOff x="1083401" y="3130896"/>
            <a:chExt cx="301686" cy="381000"/>
          </a:xfrm>
        </p:grpSpPr>
        <p:cxnSp>
          <p:nvCxnSpPr>
            <p:cNvPr id="108" name="Straight Connector 107"/>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1083401" y="3142564"/>
              <a:ext cx="301686" cy="369332"/>
            </a:xfrm>
            <a:prstGeom prst="rect">
              <a:avLst/>
            </a:prstGeom>
            <a:noFill/>
          </p:spPr>
          <p:txBody>
            <a:bodyPr wrap="none" rtlCol="0">
              <a:spAutoFit/>
            </a:bodyPr>
            <a:lstStyle/>
            <a:p>
              <a:r>
                <a:rPr lang="en-US" dirty="0"/>
                <a:t>1</a:t>
              </a:r>
            </a:p>
          </p:txBody>
        </p:sp>
      </p:grpSp>
      <p:sp>
        <p:nvSpPr>
          <p:cNvPr id="110" name="Rectangle 109"/>
          <p:cNvSpPr/>
          <p:nvPr/>
        </p:nvSpPr>
        <p:spPr>
          <a:xfrm>
            <a:off x="8305800" y="2895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1" name="Group 110"/>
          <p:cNvGrpSpPr/>
          <p:nvPr/>
        </p:nvGrpSpPr>
        <p:grpSpPr>
          <a:xfrm>
            <a:off x="8329144" y="2895600"/>
            <a:ext cx="301686" cy="381000"/>
            <a:chOff x="1083401" y="3130896"/>
            <a:chExt cx="301686" cy="381000"/>
          </a:xfrm>
        </p:grpSpPr>
        <p:cxnSp>
          <p:nvCxnSpPr>
            <p:cNvPr id="112" name="Straight Connector 111"/>
            <p:cNvCxnSpPr/>
            <p:nvPr/>
          </p:nvCxnSpPr>
          <p:spPr>
            <a:xfrm>
              <a:off x="1371600" y="3130896"/>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73" name="TextBox 172"/>
            <p:cNvSpPr txBox="1"/>
            <p:nvPr/>
          </p:nvSpPr>
          <p:spPr>
            <a:xfrm>
              <a:off x="1083401" y="3142564"/>
              <a:ext cx="301686" cy="369332"/>
            </a:xfrm>
            <a:prstGeom prst="rect">
              <a:avLst/>
            </a:prstGeom>
            <a:noFill/>
          </p:spPr>
          <p:txBody>
            <a:bodyPr wrap="none" rtlCol="0">
              <a:spAutoFit/>
            </a:bodyPr>
            <a:lstStyle/>
            <a:p>
              <a:r>
                <a:rPr lang="en-US" dirty="0"/>
                <a:t>1</a:t>
              </a:r>
            </a:p>
          </p:txBody>
        </p:sp>
      </p:grpSp>
      <p:cxnSp>
        <p:nvCxnSpPr>
          <p:cNvPr id="174" name="Straight Arrow Connector 173"/>
          <p:cNvCxnSpPr/>
          <p:nvPr/>
        </p:nvCxnSpPr>
        <p:spPr>
          <a:xfrm flipV="1">
            <a:off x="7104480" y="1670566"/>
            <a:ext cx="363121" cy="1582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a:endCxn id="86" idx="1"/>
          </p:cNvCxnSpPr>
          <p:nvPr/>
        </p:nvCxnSpPr>
        <p:spPr>
          <a:xfrm flipV="1">
            <a:off x="7104480" y="21717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flipV="1">
            <a:off x="7104480" y="25811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a:endCxn id="94" idx="1"/>
          </p:cNvCxnSpPr>
          <p:nvPr/>
        </p:nvCxnSpPr>
        <p:spPr>
          <a:xfrm>
            <a:off x="7086600" y="2981428"/>
            <a:ext cx="381000" cy="104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flipV="1">
            <a:off x="7942680" y="25811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V="1">
            <a:off x="7942680" y="30383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p:nvPr/>
        </p:nvCxnSpPr>
        <p:spPr>
          <a:xfrm flipV="1">
            <a:off x="7942680" y="22001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p:nvPr/>
        </p:nvCxnSpPr>
        <p:spPr>
          <a:xfrm flipV="1">
            <a:off x="8780880" y="22098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p:nvPr/>
        </p:nvCxnSpPr>
        <p:spPr>
          <a:xfrm flipV="1">
            <a:off x="8780880" y="17429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p:nvPr/>
        </p:nvCxnSpPr>
        <p:spPr>
          <a:xfrm flipV="1">
            <a:off x="7942680" y="17526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5" name="TextBox 184"/>
          <p:cNvSpPr txBox="1"/>
          <p:nvPr/>
        </p:nvSpPr>
        <p:spPr>
          <a:xfrm>
            <a:off x="6927742" y="1301234"/>
            <a:ext cx="317716" cy="369332"/>
          </a:xfrm>
          <a:prstGeom prst="rect">
            <a:avLst/>
          </a:prstGeom>
          <a:noFill/>
        </p:spPr>
        <p:txBody>
          <a:bodyPr wrap="none" rtlCol="0">
            <a:spAutoFit/>
          </a:bodyPr>
          <a:lstStyle/>
          <a:p>
            <a:r>
              <a:rPr lang="en-US" dirty="0"/>
              <a:t>A</a:t>
            </a:r>
          </a:p>
        </p:txBody>
      </p:sp>
    </p:spTree>
    <p:extLst>
      <p:ext uri="{BB962C8B-B14F-4D97-AF65-F5344CB8AC3E}">
        <p14:creationId xmlns:p14="http://schemas.microsoft.com/office/powerpoint/2010/main" val="4068266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914400"/>
          </a:xfrm>
        </p:spPr>
        <p:txBody>
          <a:bodyPr/>
          <a:lstStyle/>
          <a:p>
            <a:r>
              <a:rPr lang="en-US" sz="3600" dirty="0"/>
              <a:t>Check Out Posted Code</a:t>
            </a:r>
          </a:p>
        </p:txBody>
      </p:sp>
      <p:sp>
        <p:nvSpPr>
          <p:cNvPr id="3" name="Content Placeholder 2"/>
          <p:cNvSpPr>
            <a:spLocks noGrp="1"/>
          </p:cNvSpPr>
          <p:nvPr>
            <p:ph idx="1"/>
          </p:nvPr>
        </p:nvSpPr>
        <p:spPr/>
        <p:txBody>
          <a:bodyPr/>
          <a:lstStyle/>
          <a:p>
            <a:r>
              <a:rPr lang="en-US" sz="2000" b="1" dirty="0" err="1"/>
              <a:t>graph.h</a:t>
            </a:r>
            <a:r>
              <a:rPr lang="en-US" sz="2000" dirty="0"/>
              <a:t>: defines an abstract interface for basic graph functions.</a:t>
            </a:r>
          </a:p>
          <a:p>
            <a:r>
              <a:rPr lang="en-US" sz="2000" b="1" dirty="0" err="1"/>
              <a:t>graph_matrix.c</a:t>
            </a:r>
            <a:r>
              <a:rPr lang="en-US" sz="2000" dirty="0"/>
              <a:t>: implements the abstract interface of </a:t>
            </a:r>
            <a:r>
              <a:rPr lang="en-US" sz="2000" dirty="0" err="1"/>
              <a:t>graph.h</a:t>
            </a:r>
            <a:r>
              <a:rPr lang="en-US" sz="2000" dirty="0"/>
              <a:t>, using an adjacency matrix. See also:  </a:t>
            </a:r>
            <a:r>
              <a:rPr lang="en-US" sz="2000" dirty="0" err="1"/>
              <a:t>twoD_arrays.h</a:t>
            </a:r>
            <a:r>
              <a:rPr lang="en-US" sz="2000" dirty="0"/>
              <a:t>, </a:t>
            </a:r>
            <a:r>
              <a:rPr lang="en-US" sz="2000" dirty="0" err="1"/>
              <a:t>twoD_arrays.c</a:t>
            </a:r>
            <a:r>
              <a:rPr lang="en-US" sz="2000" dirty="0"/>
              <a:t> for a 2D matrix </a:t>
            </a:r>
            <a:r>
              <a:rPr lang="en-US" sz="2000" dirty="0" err="1"/>
              <a:t>implemention</a:t>
            </a:r>
            <a:r>
              <a:rPr lang="en-US" sz="2000" dirty="0"/>
              <a:t>.</a:t>
            </a:r>
          </a:p>
          <a:p>
            <a:r>
              <a:rPr lang="en-US" sz="2000" b="1" dirty="0" err="1"/>
              <a:t>graph_list.c</a:t>
            </a:r>
            <a:r>
              <a:rPr lang="en-US" sz="2000" dirty="0"/>
              <a:t>: also implements the abstract interface of </a:t>
            </a:r>
            <a:r>
              <a:rPr lang="en-US" sz="2000" dirty="0" err="1"/>
              <a:t>graph.h</a:t>
            </a:r>
            <a:r>
              <a:rPr lang="en-US" sz="2000" dirty="0"/>
              <a:t>, using adjacency lists. </a:t>
            </a:r>
          </a:p>
          <a:p>
            <a:r>
              <a:rPr lang="en-US" sz="2000" b="1" dirty="0" err="1"/>
              <a:t>graph_main</a:t>
            </a:r>
            <a:r>
              <a:rPr lang="en-US" sz="2000" b="1" dirty="0"/>
              <a:t>:</a:t>
            </a:r>
            <a:r>
              <a:rPr lang="en-US" sz="2000" dirty="0"/>
              <a:t> a test program, that can be compiled with </a:t>
            </a:r>
            <a:r>
              <a:rPr lang="en-US" sz="2000" b="1" dirty="0"/>
              <a:t>either </a:t>
            </a:r>
            <a:r>
              <a:rPr lang="en-US" sz="2000" dirty="0" err="1"/>
              <a:t>graph_matrix.c</a:t>
            </a:r>
            <a:r>
              <a:rPr lang="en-US" sz="2000" dirty="0"/>
              <a:t> or </a:t>
            </a:r>
            <a:r>
              <a:rPr lang="en-US" sz="2000" dirty="0" err="1"/>
              <a:t>graphs_list.c</a:t>
            </a:r>
            <a:r>
              <a:rPr lang="en-US" sz="2000" dirty="0"/>
              <a:t>.</a:t>
            </a:r>
            <a:endParaRPr lang="en-US" sz="2000" b="1" dirty="0"/>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6406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762000"/>
          </a:xfrm>
        </p:spPr>
        <p:txBody>
          <a:bodyPr/>
          <a:lstStyle/>
          <a:p>
            <a:r>
              <a:rPr lang="en-US" sz="3600" dirty="0"/>
              <a:t>Sparse Graphs</a:t>
            </a:r>
          </a:p>
        </p:txBody>
      </p:sp>
      <p:sp>
        <p:nvSpPr>
          <p:cNvPr id="3" name="Content Placeholder 2"/>
          <p:cNvSpPr>
            <a:spLocks noGrp="1"/>
          </p:cNvSpPr>
          <p:nvPr>
            <p:ph idx="1"/>
          </p:nvPr>
        </p:nvSpPr>
        <p:spPr>
          <a:xfrm>
            <a:off x="1524000" y="1219200"/>
            <a:ext cx="6934200" cy="5029200"/>
          </a:xfrm>
        </p:spPr>
        <p:txBody>
          <a:bodyPr/>
          <a:lstStyle/>
          <a:p>
            <a:r>
              <a:rPr lang="en-US" sz="2400" dirty="0"/>
              <a:t>If G(V,E) , max possible edges. </a:t>
            </a:r>
          </a:p>
          <a:p>
            <a:pPr lvl="1"/>
            <a:r>
              <a:rPr lang="en-US" sz="2000" dirty="0"/>
              <a:t>Directed:  </a:t>
            </a:r>
            <a:r>
              <a:rPr lang="el-GR" sz="2000" dirty="0"/>
              <a:t>Θ</a:t>
            </a:r>
            <a:r>
              <a:rPr lang="en-US" sz="2000" dirty="0"/>
              <a:t>(V</a:t>
            </a:r>
            <a:r>
              <a:rPr lang="en-US" sz="2000" baseline="30000" dirty="0"/>
              <a:t>2</a:t>
            </a:r>
            <a:r>
              <a:rPr lang="en-US" sz="2000" dirty="0"/>
              <a:t>)           Exact: V*(V-1)  </a:t>
            </a:r>
          </a:p>
          <a:p>
            <a:pPr lvl="1"/>
            <a:r>
              <a:rPr lang="en-US" sz="2000" dirty="0"/>
              <a:t>Undirected : </a:t>
            </a:r>
            <a:r>
              <a:rPr lang="el-GR" sz="2000" dirty="0"/>
              <a:t>Θ</a:t>
            </a:r>
            <a:r>
              <a:rPr lang="en-US" sz="2000" dirty="0"/>
              <a:t>(V</a:t>
            </a:r>
            <a:r>
              <a:rPr lang="en-US" sz="2000" baseline="30000" dirty="0"/>
              <a:t>2</a:t>
            </a:r>
            <a:r>
              <a:rPr lang="en-US" sz="2000" dirty="0"/>
              <a:t>)       Exact:  [V*(V-1)]/2      </a:t>
            </a:r>
          </a:p>
          <a:p>
            <a:r>
              <a:rPr lang="en-US" sz="2400" dirty="0"/>
              <a:t>Sparse graph</a:t>
            </a:r>
          </a:p>
          <a:p>
            <a:pPr lvl="1"/>
            <a:r>
              <a:rPr lang="en-US" sz="2000" dirty="0"/>
              <a:t>A graph with  E &lt;&lt; V</a:t>
            </a:r>
            <a:r>
              <a:rPr lang="en-US" sz="2000" baseline="30000" dirty="0"/>
              <a:t>2       </a:t>
            </a:r>
            <a:r>
              <a:rPr lang="en-US" sz="1800" dirty="0"/>
              <a:t>(E  much smaller than V</a:t>
            </a:r>
            <a:r>
              <a:rPr lang="en-US" sz="1800" baseline="30000" dirty="0"/>
              <a:t>2 </a:t>
            </a:r>
            <a:r>
              <a:rPr lang="en-US" sz="1800" dirty="0"/>
              <a:t>)</a:t>
            </a:r>
            <a:r>
              <a:rPr lang="en-US" dirty="0"/>
              <a:t>.</a:t>
            </a:r>
          </a:p>
          <a:p>
            <a:pPr lvl="1"/>
            <a:r>
              <a:rPr lang="en-US" sz="1100" dirty="0">
                <a:hlinkClick r:id="rId3"/>
              </a:rPr>
              <a:t>https://www.google.com/search?q=image+sparse+graph&amp;tbm=isch&amp;source=univ&amp;sa=X&amp;ved=2ahUKEwiWnLzYpubhAhVSPawKHQ0IDq8QsAR6BAgJEAE&amp;biw=800&amp;bih=528&amp;dpr=2#imgrc=-4yhnsETTHLWcM:</a:t>
            </a:r>
            <a:endParaRPr lang="en-US" sz="1100" dirty="0"/>
          </a:p>
          <a:p>
            <a:pPr lvl="1"/>
            <a:r>
              <a:rPr lang="en-US" sz="2000" dirty="0"/>
              <a:t>E.g. consider an undirected graph with 10</a:t>
            </a:r>
            <a:r>
              <a:rPr lang="en-US" sz="2000" baseline="30000" dirty="0"/>
              <a:t>6</a:t>
            </a:r>
            <a:r>
              <a:rPr lang="en-US" sz="2000" dirty="0"/>
              <a:t> nodes</a:t>
            </a:r>
          </a:p>
          <a:p>
            <a:pPr lvl="2"/>
            <a:r>
              <a:rPr lang="en-US" sz="1800" dirty="0"/>
              <a:t>Number of edges if 20 edges per node:              10</a:t>
            </a:r>
            <a:r>
              <a:rPr lang="en-US" sz="1800" baseline="30000" dirty="0"/>
              <a:t>6</a:t>
            </a:r>
            <a:r>
              <a:rPr lang="en-US" sz="1800" dirty="0"/>
              <a:t>*20/2 </a:t>
            </a:r>
          </a:p>
          <a:p>
            <a:pPr lvl="2"/>
            <a:r>
              <a:rPr lang="en-US" sz="1800" dirty="0"/>
              <a:t>Max possible edges                                                10</a:t>
            </a:r>
            <a:r>
              <a:rPr lang="en-US" sz="1800" baseline="30000" dirty="0"/>
              <a:t>6</a:t>
            </a:r>
            <a:r>
              <a:rPr lang="en-US" sz="1800" dirty="0"/>
              <a:t>*(10</a:t>
            </a:r>
            <a:r>
              <a:rPr lang="en-US" sz="1800" baseline="30000" dirty="0"/>
              <a:t>6</a:t>
            </a:r>
            <a:r>
              <a:rPr lang="en-US" sz="1800" dirty="0"/>
              <a:t>-1)/2</a:t>
            </a:r>
          </a:p>
          <a:p>
            <a:pPr marL="914400" lvl="2" indent="0">
              <a:buNone/>
            </a:pPr>
            <a:r>
              <a:rPr lang="en-US" sz="1800" dirty="0"/>
              <a:t>     =&gt; 10</a:t>
            </a:r>
            <a:r>
              <a:rPr lang="en-US" sz="1800" baseline="30000" dirty="0"/>
              <a:t>5</a:t>
            </a:r>
            <a:r>
              <a:rPr lang="en-US" sz="1800" dirty="0"/>
              <a:t> factor between max possible and actual number of edges </a:t>
            </a:r>
          </a:p>
          <a:p>
            <a:pPr marL="914400" lvl="2" indent="0">
              <a:buNone/>
            </a:pPr>
            <a:r>
              <a:rPr lang="en-US" sz="1800" dirty="0"/>
              <a:t>     =&gt; Use adjacency lists</a:t>
            </a:r>
          </a:p>
          <a:p>
            <a:pPr lvl="1"/>
            <a:r>
              <a:rPr lang="en-US" sz="2000" dirty="0"/>
              <a:t>Can you think of real-world data that may be represented as  sparse graphs?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grpSp>
        <p:nvGrpSpPr>
          <p:cNvPr id="38" name="Group 37"/>
          <p:cNvGrpSpPr/>
          <p:nvPr/>
        </p:nvGrpSpPr>
        <p:grpSpPr>
          <a:xfrm>
            <a:off x="8421658" y="457200"/>
            <a:ext cx="2218181" cy="2280568"/>
            <a:chOff x="6897657" y="1044575"/>
            <a:chExt cx="2218181" cy="2280568"/>
          </a:xfrm>
        </p:grpSpPr>
        <p:cxnSp>
          <p:nvCxnSpPr>
            <p:cNvPr id="7" name="Straight Connector 6"/>
            <p:cNvCxnSpPr>
              <a:endCxn id="15" idx="0"/>
            </p:cNvCxnSpPr>
            <p:nvPr/>
          </p:nvCxnSpPr>
          <p:spPr>
            <a:xfrm flipV="1">
              <a:off x="7513154" y="1371600"/>
              <a:ext cx="487846" cy="1606826"/>
            </a:xfrm>
            <a:prstGeom prst="line">
              <a:avLst/>
            </a:prstGeom>
            <a:ln w="22225">
              <a:solidFill>
                <a:schemeClr val="tx2"/>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a:stCxn id="15" idx="1"/>
            </p:cNvCxnSpPr>
            <p:nvPr/>
          </p:nvCxnSpPr>
          <p:spPr>
            <a:xfrm flipV="1">
              <a:off x="7162802" y="1981200"/>
              <a:ext cx="1676398" cy="1620"/>
            </a:xfrm>
            <a:prstGeom prst="line">
              <a:avLst/>
            </a:prstGeom>
            <a:ln w="25400">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15" idx="4"/>
            </p:cNvCxnSpPr>
            <p:nvPr/>
          </p:nvCxnSpPr>
          <p:spPr>
            <a:xfrm>
              <a:off x="7986713" y="1371600"/>
              <a:ext cx="532322" cy="1600196"/>
            </a:xfrm>
            <a:prstGeom prst="line">
              <a:avLst/>
            </a:prstGeom>
            <a:ln w="22225">
              <a:solidFill>
                <a:schemeClr val="tx2"/>
              </a:solidFill>
            </a:ln>
          </p:spPr>
          <p:style>
            <a:lnRef idx="2">
              <a:schemeClr val="accent1"/>
            </a:lnRef>
            <a:fillRef idx="0">
              <a:schemeClr val="accent1"/>
            </a:fillRef>
            <a:effectRef idx="1">
              <a:schemeClr val="accent1"/>
            </a:effectRef>
            <a:fontRef idx="minor">
              <a:schemeClr val="tx1"/>
            </a:fontRef>
          </p:style>
        </p:cxnSp>
        <p:sp>
          <p:nvSpPr>
            <p:cNvPr id="15" name="Regular Pentagon 14"/>
            <p:cNvSpPr/>
            <p:nvPr/>
          </p:nvSpPr>
          <p:spPr>
            <a:xfrm>
              <a:off x="7162800" y="1371600"/>
              <a:ext cx="1676400" cy="1600200"/>
            </a:xfrm>
            <a:prstGeom prst="pentag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endCxn id="15" idx="5"/>
            </p:cNvCxnSpPr>
            <p:nvPr/>
          </p:nvCxnSpPr>
          <p:spPr>
            <a:xfrm flipV="1">
              <a:off x="7513154" y="1982820"/>
              <a:ext cx="1326044" cy="966751"/>
            </a:xfrm>
            <a:prstGeom prst="line">
              <a:avLst/>
            </a:prstGeom>
            <a:ln w="22225">
              <a:solidFill>
                <a:schemeClr val="tx2"/>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15" idx="1"/>
            </p:cNvCxnSpPr>
            <p:nvPr/>
          </p:nvCxnSpPr>
          <p:spPr>
            <a:xfrm>
              <a:off x="7162802" y="1982820"/>
              <a:ext cx="1356233" cy="965943"/>
            </a:xfrm>
            <a:prstGeom prst="line">
              <a:avLst/>
            </a:prstGeom>
            <a:ln w="25400">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5" idx="1"/>
            </p:cNvCxnSpPr>
            <p:nvPr/>
          </p:nvCxnSpPr>
          <p:spPr>
            <a:xfrm>
              <a:off x="7162802" y="1982820"/>
              <a:ext cx="350350" cy="995606"/>
            </a:xfrm>
            <a:prstGeom prst="line">
              <a:avLst/>
            </a:prstGeom>
            <a:ln w="25400">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5" idx="1"/>
              <a:endCxn id="15" idx="0"/>
            </p:cNvCxnSpPr>
            <p:nvPr/>
          </p:nvCxnSpPr>
          <p:spPr>
            <a:xfrm flipV="1">
              <a:off x="7162802" y="1371600"/>
              <a:ext cx="838198" cy="611220"/>
            </a:xfrm>
            <a:prstGeom prst="line">
              <a:avLst/>
            </a:prstGeom>
            <a:ln w="25400">
              <a:solidFill>
                <a:srgbClr val="C00000"/>
              </a:solidFill>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6897657" y="1796534"/>
              <a:ext cx="301686" cy="369332"/>
            </a:xfrm>
            <a:prstGeom prst="rect">
              <a:avLst/>
            </a:prstGeom>
            <a:noFill/>
          </p:spPr>
          <p:txBody>
            <a:bodyPr wrap="none" rtlCol="0">
              <a:spAutoFit/>
            </a:bodyPr>
            <a:lstStyle/>
            <a:p>
              <a:r>
                <a:rPr lang="en-US" dirty="0"/>
                <a:t>0</a:t>
              </a:r>
            </a:p>
          </p:txBody>
        </p:sp>
        <p:sp>
          <p:nvSpPr>
            <p:cNvPr id="33" name="TextBox 32"/>
            <p:cNvSpPr txBox="1"/>
            <p:nvPr/>
          </p:nvSpPr>
          <p:spPr>
            <a:xfrm>
              <a:off x="8814152" y="1809755"/>
              <a:ext cx="301686" cy="369332"/>
            </a:xfrm>
            <a:prstGeom prst="rect">
              <a:avLst/>
            </a:prstGeom>
            <a:noFill/>
          </p:spPr>
          <p:txBody>
            <a:bodyPr wrap="none" rtlCol="0">
              <a:spAutoFit/>
            </a:bodyPr>
            <a:lstStyle/>
            <a:p>
              <a:r>
                <a:rPr lang="en-US" dirty="0"/>
                <a:t>2</a:t>
              </a:r>
            </a:p>
          </p:txBody>
        </p:sp>
        <p:sp>
          <p:nvSpPr>
            <p:cNvPr id="34" name="TextBox 33"/>
            <p:cNvSpPr txBox="1"/>
            <p:nvPr/>
          </p:nvSpPr>
          <p:spPr>
            <a:xfrm>
              <a:off x="7848019" y="1044575"/>
              <a:ext cx="301686" cy="369332"/>
            </a:xfrm>
            <a:prstGeom prst="rect">
              <a:avLst/>
            </a:prstGeom>
            <a:noFill/>
          </p:spPr>
          <p:txBody>
            <a:bodyPr wrap="none" rtlCol="0">
              <a:spAutoFit/>
            </a:bodyPr>
            <a:lstStyle/>
            <a:p>
              <a:r>
                <a:rPr lang="en-US" dirty="0"/>
                <a:t>1</a:t>
              </a:r>
            </a:p>
          </p:txBody>
        </p:sp>
        <p:sp>
          <p:nvSpPr>
            <p:cNvPr id="36" name="TextBox 35"/>
            <p:cNvSpPr txBox="1"/>
            <p:nvPr/>
          </p:nvSpPr>
          <p:spPr>
            <a:xfrm>
              <a:off x="8385030" y="2955811"/>
              <a:ext cx="301686" cy="369332"/>
            </a:xfrm>
            <a:prstGeom prst="rect">
              <a:avLst/>
            </a:prstGeom>
            <a:noFill/>
          </p:spPr>
          <p:txBody>
            <a:bodyPr wrap="none" rtlCol="0">
              <a:spAutoFit/>
            </a:bodyPr>
            <a:lstStyle/>
            <a:p>
              <a:r>
                <a:rPr lang="en-US" dirty="0"/>
                <a:t>3</a:t>
              </a:r>
            </a:p>
          </p:txBody>
        </p:sp>
        <p:sp>
          <p:nvSpPr>
            <p:cNvPr id="37" name="TextBox 36"/>
            <p:cNvSpPr txBox="1"/>
            <p:nvPr/>
          </p:nvSpPr>
          <p:spPr>
            <a:xfrm>
              <a:off x="7389910" y="2939830"/>
              <a:ext cx="301686" cy="369332"/>
            </a:xfrm>
            <a:prstGeom prst="rect">
              <a:avLst/>
            </a:prstGeom>
            <a:noFill/>
          </p:spPr>
          <p:txBody>
            <a:bodyPr wrap="none" rtlCol="0">
              <a:spAutoFit/>
            </a:bodyPr>
            <a:lstStyle/>
            <a:p>
              <a:r>
                <a:rPr lang="en-US" dirty="0"/>
                <a:t>4</a:t>
              </a:r>
            </a:p>
          </p:txBody>
        </p:sp>
      </p:grpSp>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C24F8689-83A5-4660-9E27-D661546C3572}"/>
                  </a:ext>
                </a:extLst>
              </p14:cNvPr>
              <p14:cNvContentPartPr/>
              <p14:nvPr/>
            </p14:nvContentPartPr>
            <p14:xfrm>
              <a:off x="8690375" y="1462966"/>
              <a:ext cx="360" cy="360"/>
            </p14:xfrm>
          </p:contentPart>
        </mc:Choice>
        <mc:Fallback xmlns="">
          <p:pic>
            <p:nvPicPr>
              <p:cNvPr id="5" name="Ink 4">
                <a:extLst>
                  <a:ext uri="{FF2B5EF4-FFF2-40B4-BE49-F238E27FC236}">
                    <a16:creationId xmlns:a16="http://schemas.microsoft.com/office/drawing/2014/main" id="{C24F8689-83A5-4660-9E27-D661546C3572}"/>
                  </a:ext>
                </a:extLst>
              </p:cNvPr>
              <p:cNvPicPr/>
              <p:nvPr/>
            </p:nvPicPr>
            <p:blipFill>
              <a:blip r:embed="rId5"/>
              <a:stretch>
                <a:fillRect/>
              </a:stretch>
            </p:blipFill>
            <p:spPr>
              <a:xfrm>
                <a:off x="8681735" y="145396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A9FFB65D-0371-A78C-E5CF-29CED00384C7}"/>
                  </a:ext>
                </a:extLst>
              </p14:cNvPr>
              <p14:cNvContentPartPr/>
              <p14:nvPr/>
            </p14:nvContentPartPr>
            <p14:xfrm>
              <a:off x="2418840" y="738360"/>
              <a:ext cx="8483400" cy="4301280"/>
            </p14:xfrm>
          </p:contentPart>
        </mc:Choice>
        <mc:Fallback xmlns="">
          <p:pic>
            <p:nvPicPr>
              <p:cNvPr id="9" name="Ink 8">
                <a:extLst>
                  <a:ext uri="{FF2B5EF4-FFF2-40B4-BE49-F238E27FC236}">
                    <a16:creationId xmlns:a16="http://schemas.microsoft.com/office/drawing/2014/main" id="{A9FFB65D-0371-A78C-E5CF-29CED00384C7}"/>
                  </a:ext>
                </a:extLst>
              </p:cNvPr>
              <p:cNvPicPr/>
              <p:nvPr/>
            </p:nvPicPr>
            <p:blipFill>
              <a:blip r:embed="rId7"/>
              <a:stretch>
                <a:fillRect/>
              </a:stretch>
            </p:blipFill>
            <p:spPr>
              <a:xfrm>
                <a:off x="2409480" y="729000"/>
                <a:ext cx="8502120" cy="4320000"/>
              </a:xfrm>
              <a:prstGeom prst="rect">
                <a:avLst/>
              </a:prstGeom>
            </p:spPr>
          </p:pic>
        </mc:Fallback>
      </mc:AlternateContent>
    </p:spTree>
    <p:extLst>
      <p:ext uri="{BB962C8B-B14F-4D97-AF65-F5344CB8AC3E}">
        <p14:creationId xmlns:p14="http://schemas.microsoft.com/office/powerpoint/2010/main" val="570057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solidFill>
                  <a:srgbClr val="FF0000"/>
                </a:solidFill>
              </a:rPr>
              <a:t>Student self study:  </a:t>
            </a:r>
            <a:r>
              <a:rPr lang="en-US" sz="3200" dirty="0"/>
              <a:t>Space Analysis:</a:t>
            </a:r>
            <a:br>
              <a:rPr lang="en-US" sz="3200" dirty="0"/>
            </a:br>
            <a:r>
              <a:rPr lang="en-US" sz="3200" dirty="0"/>
              <a:t>Adjacency Matrices vs. Adjacency Lists</a:t>
            </a:r>
          </a:p>
        </p:txBody>
      </p:sp>
      <p:sp>
        <p:nvSpPr>
          <p:cNvPr id="3" name="Content Placeholder 2"/>
          <p:cNvSpPr>
            <a:spLocks noGrp="1"/>
          </p:cNvSpPr>
          <p:nvPr>
            <p:ph idx="1"/>
          </p:nvPr>
        </p:nvSpPr>
        <p:spPr>
          <a:xfrm>
            <a:off x="1905000" y="1371600"/>
            <a:ext cx="8534400" cy="5410200"/>
          </a:xfrm>
        </p:spPr>
        <p:txBody>
          <a:bodyPr/>
          <a:lstStyle/>
          <a:p>
            <a:r>
              <a:rPr lang="en-US" sz="2000" dirty="0"/>
              <a:t>Suppose we have an </a:t>
            </a:r>
            <a:r>
              <a:rPr lang="en-US" sz="2000" dirty="0">
                <a:solidFill>
                  <a:srgbClr val="FF0000"/>
                </a:solidFill>
              </a:rPr>
              <a:t>undirected</a:t>
            </a:r>
            <a:r>
              <a:rPr lang="en-US" sz="2000" dirty="0"/>
              <a:t> graph with:</a:t>
            </a:r>
          </a:p>
          <a:p>
            <a:pPr lvl="1"/>
            <a:r>
              <a:rPr lang="en-US" sz="2000" dirty="0"/>
              <a:t>10 million vertices.</a:t>
            </a:r>
          </a:p>
          <a:p>
            <a:pPr lvl="1"/>
            <a:r>
              <a:rPr lang="en-US" sz="2000" dirty="0"/>
              <a:t>Each vertex has at most 20 neighbors.</a:t>
            </a:r>
          </a:p>
          <a:p>
            <a:pPr lvl="1"/>
            <a:endParaRPr lang="en-US" sz="1200" dirty="0"/>
          </a:p>
          <a:p>
            <a:r>
              <a:rPr lang="en-US" sz="2000" dirty="0">
                <a:solidFill>
                  <a:srgbClr val="FF0000"/>
                </a:solidFill>
              </a:rPr>
              <a:t>Individual practice: Calculate the minimum space needed to store this graph in each representation. Use/assume:</a:t>
            </a:r>
          </a:p>
          <a:p>
            <a:pPr lvl="1"/>
            <a:r>
              <a:rPr lang="en-US" sz="1600" dirty="0">
                <a:solidFill>
                  <a:srgbClr val="FF0000"/>
                </a:solidFill>
              </a:rPr>
              <a:t>A matrix of BITS for the matrix representation</a:t>
            </a:r>
          </a:p>
          <a:p>
            <a:pPr lvl="1"/>
            <a:r>
              <a:rPr lang="en-US" sz="1600" dirty="0">
                <a:solidFill>
                  <a:srgbClr val="FF0000"/>
                </a:solidFill>
              </a:rPr>
              <a:t>An </a:t>
            </a:r>
            <a:r>
              <a:rPr lang="en-US" sz="1600" dirty="0" err="1">
                <a:solidFill>
                  <a:srgbClr val="FF0000"/>
                </a:solidFill>
              </a:rPr>
              <a:t>int</a:t>
            </a:r>
            <a:r>
              <a:rPr lang="en-US" sz="1600" dirty="0">
                <a:solidFill>
                  <a:srgbClr val="FF0000"/>
                </a:solidFill>
              </a:rPr>
              <a:t> is stored on 8 bytes and a memory address is stored on 8 bytes as well. </a:t>
            </a:r>
          </a:p>
          <a:p>
            <a:pPr marL="457200" lvl="1" indent="0">
              <a:buNone/>
            </a:pPr>
            <a:r>
              <a:rPr lang="en-US" sz="1600" dirty="0">
                <a:solidFill>
                  <a:srgbClr val="FF0000"/>
                </a:solidFill>
              </a:rPr>
              <a:t>Calculate the space requirement (actual number, not </a:t>
            </a:r>
            <a:r>
              <a:rPr lang="el-GR" sz="1600" dirty="0">
                <a:solidFill>
                  <a:srgbClr val="FF0000"/>
                </a:solidFill>
              </a:rPr>
              <a:t>Θ</a:t>
            </a:r>
            <a:r>
              <a:rPr lang="en-US" sz="1600" dirty="0">
                <a:solidFill>
                  <a:srgbClr val="FF0000"/>
                </a:solidFill>
              </a:rPr>
              <a:t>) for each representation. </a:t>
            </a:r>
          </a:p>
          <a:p>
            <a:pPr marL="457200" lvl="1" indent="0">
              <a:buNone/>
            </a:pPr>
            <a:r>
              <a:rPr lang="en-US" sz="1600" dirty="0">
                <a:solidFill>
                  <a:srgbClr val="FF0000"/>
                </a:solidFill>
              </a:rPr>
              <a:t>Compare your result with the numbers below. </a:t>
            </a:r>
          </a:p>
          <a:p>
            <a:pPr marL="457200" lvl="1" indent="0">
              <a:buNone/>
            </a:pPr>
            <a:r>
              <a:rPr lang="en-US" sz="1600" dirty="0">
                <a:solidFill>
                  <a:srgbClr val="FF0000"/>
                </a:solidFill>
              </a:rPr>
              <a:t>Check your solution against the posted one. Clarify next lecture any questions you may have.</a:t>
            </a:r>
            <a:r>
              <a:rPr lang="en-US" sz="1600" dirty="0"/>
              <a:t> </a:t>
            </a:r>
          </a:p>
          <a:p>
            <a:endParaRPr lang="en-US" sz="1600" dirty="0"/>
          </a:p>
          <a:p>
            <a:r>
              <a:rPr lang="en-US" sz="2000" dirty="0"/>
              <a:t>Adjacency matrices: we need at least 100 trillion bits of memory, so </a:t>
            </a:r>
            <a:r>
              <a:rPr lang="en-US" sz="2000" dirty="0">
                <a:solidFill>
                  <a:srgbClr val="FF0000"/>
                </a:solidFill>
              </a:rPr>
              <a:t>at least 12.5TB of memory</a:t>
            </a:r>
            <a:r>
              <a:rPr lang="en-US" sz="2000" dirty="0"/>
              <a:t>.</a:t>
            </a:r>
          </a:p>
          <a:p>
            <a:r>
              <a:rPr lang="en-US" sz="2000" dirty="0"/>
              <a:t>Adjacency lists: in total, they would store at most 200 million nodes. With 16 bytes per node (as an example), this takes </a:t>
            </a:r>
            <a:r>
              <a:rPr lang="en-US" sz="2000" dirty="0">
                <a:solidFill>
                  <a:srgbClr val="FF0000"/>
                </a:solidFill>
              </a:rPr>
              <a:t>at most 3.28 Gigabytes</a:t>
            </a:r>
            <a:r>
              <a:rPr lang="en-US" sz="2000" dirty="0"/>
              <a:t>.</a:t>
            </a:r>
          </a:p>
          <a:p>
            <a:r>
              <a:rPr lang="en-US" sz="2000" dirty="0"/>
              <a:t>We’ll see next how to compute/verify such answers.</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FE7B6C84-1091-6353-48A5-B05E825705C9}"/>
                  </a:ext>
                </a:extLst>
              </p14:cNvPr>
              <p14:cNvContentPartPr/>
              <p14:nvPr/>
            </p14:nvContentPartPr>
            <p14:xfrm>
              <a:off x="2862360" y="1689840"/>
              <a:ext cx="8496360" cy="4838400"/>
            </p14:xfrm>
          </p:contentPart>
        </mc:Choice>
        <mc:Fallback xmlns="">
          <p:pic>
            <p:nvPicPr>
              <p:cNvPr id="6" name="Ink 5">
                <a:extLst>
                  <a:ext uri="{FF2B5EF4-FFF2-40B4-BE49-F238E27FC236}">
                    <a16:creationId xmlns:a16="http://schemas.microsoft.com/office/drawing/2014/main" id="{FE7B6C84-1091-6353-48A5-B05E825705C9}"/>
                  </a:ext>
                </a:extLst>
              </p:cNvPr>
              <p:cNvPicPr/>
              <p:nvPr/>
            </p:nvPicPr>
            <p:blipFill>
              <a:blip r:embed="rId4"/>
              <a:stretch>
                <a:fillRect/>
              </a:stretch>
            </p:blipFill>
            <p:spPr>
              <a:xfrm>
                <a:off x="2853000" y="1680480"/>
                <a:ext cx="8515080" cy="4857120"/>
              </a:xfrm>
              <a:prstGeom prst="rect">
                <a:avLst/>
              </a:prstGeom>
            </p:spPr>
          </p:pic>
        </mc:Fallback>
      </mc:AlternateContent>
    </p:spTree>
    <p:extLst>
      <p:ext uri="{BB962C8B-B14F-4D97-AF65-F5344CB8AC3E}">
        <p14:creationId xmlns:p14="http://schemas.microsoft.com/office/powerpoint/2010/main" val="1419082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US" sz="3600" dirty="0">
                <a:solidFill>
                  <a:srgbClr val="7030A0"/>
                </a:solidFill>
              </a:rPr>
              <a:t>Steps for Solving This Problem: </a:t>
            </a:r>
            <a:br>
              <a:rPr lang="en-US" sz="3600" dirty="0">
                <a:solidFill>
                  <a:srgbClr val="7030A0"/>
                </a:solidFill>
              </a:rPr>
            </a:br>
            <a:r>
              <a:rPr lang="en-US" sz="3600" dirty="0">
                <a:solidFill>
                  <a:srgbClr val="7030A0"/>
                </a:solidFill>
              </a:rPr>
              <a:t>understand all terms and numbers</a:t>
            </a:r>
            <a:endParaRPr lang="en-US" sz="3600" dirty="0"/>
          </a:p>
        </p:txBody>
      </p:sp>
      <p:sp>
        <p:nvSpPr>
          <p:cNvPr id="3" name="Content Placeholder 2"/>
          <p:cNvSpPr>
            <a:spLocks noGrp="1"/>
          </p:cNvSpPr>
          <p:nvPr>
            <p:ph idx="1"/>
          </p:nvPr>
        </p:nvSpPr>
        <p:spPr>
          <a:xfrm>
            <a:off x="2057400" y="990600"/>
            <a:ext cx="8382000" cy="5867400"/>
          </a:xfrm>
        </p:spPr>
        <p:txBody>
          <a:bodyPr/>
          <a:lstStyle/>
          <a:p>
            <a:r>
              <a:rPr lang="en-US" sz="2400" dirty="0"/>
              <a:t>Suppose we have an undirected graph with:</a:t>
            </a:r>
          </a:p>
          <a:p>
            <a:pPr lvl="1"/>
            <a:r>
              <a:rPr lang="en-US" sz="2000" dirty="0"/>
              <a:t>10 million vertices. </a:t>
            </a:r>
          </a:p>
          <a:p>
            <a:pPr lvl="1"/>
            <a:r>
              <a:rPr lang="en-US" sz="2000" dirty="0"/>
              <a:t>Each vertex has at most 20 neighbors.</a:t>
            </a:r>
          </a:p>
          <a:p>
            <a:r>
              <a:rPr lang="en-US" sz="2400" dirty="0"/>
              <a:t>Adjacency matrices: we need at least 100 trillion bits of memory, so at least 12.5TB of memory.</a:t>
            </a:r>
          </a:p>
          <a:p>
            <a:r>
              <a:rPr lang="en-US" sz="2400" dirty="0"/>
              <a:t>Adjacency lists: in total, they would store at most 100 million nodes. With 16 bytes per node (as an example), this takes 3.28 Gigabytes.</a:t>
            </a:r>
          </a:p>
          <a:p>
            <a:endParaRPr lang="en-US" sz="1200" dirty="0"/>
          </a:p>
          <a:p>
            <a:r>
              <a:rPr lang="en-US" sz="2400" dirty="0">
                <a:solidFill>
                  <a:srgbClr val="7030A0"/>
                </a:solidFill>
              </a:rPr>
              <a:t>Find ‘keywords’, understand numbers:</a:t>
            </a:r>
          </a:p>
          <a:p>
            <a:pPr lvl="1"/>
            <a:r>
              <a:rPr lang="en-US" sz="2200" dirty="0">
                <a:solidFill>
                  <a:srgbClr val="7030A0"/>
                </a:solidFill>
              </a:rPr>
              <a:t>10 million vertices</a:t>
            </a:r>
            <a:r>
              <a:rPr lang="en-US" sz="2200" dirty="0"/>
              <a:t> </a:t>
            </a:r>
            <a:r>
              <a:rPr lang="en-US" sz="2200" dirty="0">
                <a:solidFill>
                  <a:srgbClr val="7030A0"/>
                </a:solidFill>
              </a:rPr>
              <a:t>=&gt; 10 * 10</a:t>
            </a:r>
            <a:r>
              <a:rPr lang="en-US" sz="2200" baseline="30000" dirty="0">
                <a:solidFill>
                  <a:srgbClr val="7030A0"/>
                </a:solidFill>
              </a:rPr>
              <a:t>6</a:t>
            </a:r>
            <a:r>
              <a:rPr lang="en-US" sz="2200" dirty="0">
                <a:solidFill>
                  <a:srgbClr val="7030A0"/>
                </a:solidFill>
              </a:rPr>
              <a:t> </a:t>
            </a:r>
            <a:r>
              <a:rPr lang="en-US" sz="2200" dirty="0"/>
              <a:t> </a:t>
            </a:r>
          </a:p>
          <a:p>
            <a:pPr lvl="1"/>
            <a:r>
              <a:rPr lang="en-US" sz="2200" dirty="0">
                <a:solidFill>
                  <a:srgbClr val="7030A0"/>
                </a:solidFill>
              </a:rPr>
              <a:t>Trillion = 10</a:t>
            </a:r>
            <a:r>
              <a:rPr lang="en-US" sz="2200" baseline="30000" dirty="0">
                <a:solidFill>
                  <a:srgbClr val="7030A0"/>
                </a:solidFill>
              </a:rPr>
              <a:t>12</a:t>
            </a:r>
            <a:r>
              <a:rPr lang="en-US" sz="2200" dirty="0">
                <a:solidFill>
                  <a:srgbClr val="7030A0"/>
                </a:solidFill>
              </a:rPr>
              <a:t> </a:t>
            </a:r>
          </a:p>
          <a:p>
            <a:pPr lvl="1"/>
            <a:r>
              <a:rPr lang="en-US" sz="2200" dirty="0">
                <a:solidFill>
                  <a:srgbClr val="7030A0"/>
                </a:solidFill>
              </a:rPr>
              <a:t>1 TB (terra bytes) = 10</a:t>
            </a:r>
            <a:r>
              <a:rPr lang="en-US" sz="2200" baseline="30000" dirty="0">
                <a:solidFill>
                  <a:srgbClr val="7030A0"/>
                </a:solidFill>
              </a:rPr>
              <a:t>12</a:t>
            </a:r>
            <a:r>
              <a:rPr lang="en-US" sz="2200" dirty="0">
                <a:solidFill>
                  <a:srgbClr val="7030A0"/>
                </a:solidFill>
              </a:rPr>
              <a:t> bytes</a:t>
            </a:r>
          </a:p>
          <a:p>
            <a:pPr lvl="1"/>
            <a:r>
              <a:rPr lang="en-US" sz="2200" dirty="0">
                <a:solidFill>
                  <a:srgbClr val="7030A0"/>
                </a:solidFill>
              </a:rPr>
              <a:t>1GB = 10</a:t>
            </a:r>
            <a:r>
              <a:rPr lang="en-US" sz="2200" baseline="30000" dirty="0">
                <a:solidFill>
                  <a:srgbClr val="7030A0"/>
                </a:solidFill>
              </a:rPr>
              <a:t>9</a:t>
            </a:r>
            <a:r>
              <a:rPr lang="en-US" sz="2200" dirty="0">
                <a:solidFill>
                  <a:srgbClr val="7030A0"/>
                </a:solidFill>
              </a:rPr>
              <a:t> bytes</a:t>
            </a:r>
          </a:p>
          <a:p>
            <a:pPr lvl="1"/>
            <a:r>
              <a:rPr lang="en-US" sz="2200" dirty="0">
                <a:solidFill>
                  <a:srgbClr val="7030A0"/>
                </a:solidFill>
              </a:rPr>
              <a:t>100 Trillion </a:t>
            </a:r>
            <a:r>
              <a:rPr lang="en-US" sz="2200" u="sng" dirty="0">
                <a:solidFill>
                  <a:srgbClr val="7030A0"/>
                </a:solidFill>
              </a:rPr>
              <a:t>bits</a:t>
            </a:r>
            <a:r>
              <a:rPr lang="en-US" sz="2200" dirty="0">
                <a:solidFill>
                  <a:srgbClr val="7030A0"/>
                </a:solidFill>
              </a:rPr>
              <a:t> vs 12.5 TB (terra </a:t>
            </a:r>
            <a:r>
              <a:rPr lang="en-US" sz="2200" u="sng" dirty="0">
                <a:solidFill>
                  <a:srgbClr val="7030A0"/>
                </a:solidFill>
              </a:rPr>
              <a:t>bytes</a:t>
            </a:r>
            <a:r>
              <a:rPr lang="en-US" sz="2200" dirty="0">
                <a:solidFill>
                  <a:srgbClr val="7030A0"/>
                </a:solidFill>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56712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References and Recommended Review</a:t>
            </a:r>
            <a:endParaRPr lang="en-US" sz="1800" dirty="0"/>
          </a:p>
        </p:txBody>
      </p:sp>
      <p:sp>
        <p:nvSpPr>
          <p:cNvPr id="3" name="Content Placeholder 2"/>
          <p:cNvSpPr>
            <a:spLocks noGrp="1"/>
          </p:cNvSpPr>
          <p:nvPr>
            <p:ph sz="half" idx="1"/>
          </p:nvPr>
        </p:nvSpPr>
        <p:spPr>
          <a:xfrm>
            <a:off x="1600200" y="1600201"/>
            <a:ext cx="3581400" cy="4525963"/>
          </a:xfrm>
          <a:ln>
            <a:solidFill>
              <a:schemeClr val="tx1"/>
            </a:solidFill>
          </a:ln>
        </p:spPr>
        <p:txBody>
          <a:bodyPr>
            <a:normAutofit/>
          </a:bodyPr>
          <a:lstStyle/>
          <a:p>
            <a:pPr marL="0" indent="0">
              <a:buNone/>
            </a:pPr>
            <a:r>
              <a:rPr lang="en-US" sz="2000" dirty="0"/>
              <a:t>Recommended Student Review      </a:t>
            </a:r>
          </a:p>
          <a:p>
            <a:pPr marL="0" indent="0">
              <a:buNone/>
            </a:pPr>
            <a:r>
              <a:rPr lang="en-US" sz="2000" dirty="0"/>
              <a:t>from CSE 2315</a:t>
            </a:r>
          </a:p>
          <a:p>
            <a:r>
              <a:rPr lang="en-US" sz="2000" dirty="0"/>
              <a:t>Representation</a:t>
            </a:r>
          </a:p>
          <a:p>
            <a:pPr lvl="1"/>
            <a:r>
              <a:rPr lang="en-US" sz="1800" dirty="0"/>
              <a:t>Adjacency matrix</a:t>
            </a:r>
          </a:p>
          <a:p>
            <a:pPr lvl="1"/>
            <a:r>
              <a:rPr lang="en-US" sz="1800" dirty="0"/>
              <a:t>Adjacency lists</a:t>
            </a:r>
          </a:p>
          <a:p>
            <a:r>
              <a:rPr lang="en-US" sz="2000" dirty="0"/>
              <a:t>Concepts: </a:t>
            </a:r>
          </a:p>
          <a:p>
            <a:pPr lvl="1"/>
            <a:r>
              <a:rPr lang="en-US" sz="1800" dirty="0"/>
              <a:t>vertex, edge, path, cycle, connected.</a:t>
            </a:r>
          </a:p>
          <a:p>
            <a:r>
              <a:rPr lang="en-US" sz="2000" dirty="0"/>
              <a:t>Search:</a:t>
            </a:r>
          </a:p>
          <a:p>
            <a:pPr lvl="1"/>
            <a:r>
              <a:rPr lang="en-US" sz="1800" dirty="0"/>
              <a:t>Breadth-first</a:t>
            </a:r>
          </a:p>
          <a:p>
            <a:pPr lvl="1"/>
            <a:r>
              <a:rPr lang="en-US" sz="1800" dirty="0"/>
              <a:t>Depth-first</a:t>
            </a:r>
          </a:p>
        </p:txBody>
      </p:sp>
      <p:sp>
        <p:nvSpPr>
          <p:cNvPr id="5" name="Content Placeholder 4"/>
          <p:cNvSpPr>
            <a:spLocks noGrp="1"/>
          </p:cNvSpPr>
          <p:nvPr>
            <p:ph sz="half" idx="2"/>
          </p:nvPr>
        </p:nvSpPr>
        <p:spPr>
          <a:xfrm>
            <a:off x="5486400" y="1600201"/>
            <a:ext cx="5105400" cy="4525963"/>
          </a:xfrm>
          <a:ln>
            <a:solidFill>
              <a:schemeClr val="tx1"/>
            </a:solidFill>
          </a:ln>
        </p:spPr>
        <p:txBody>
          <a:bodyPr>
            <a:normAutofit/>
          </a:bodyPr>
          <a:lstStyle/>
          <a:p>
            <a:r>
              <a:rPr lang="en-US" sz="2000" dirty="0"/>
              <a:t>Recommended: CLRS</a:t>
            </a:r>
          </a:p>
          <a:p>
            <a:r>
              <a:rPr lang="en-US" sz="2000" dirty="0"/>
              <a:t>Graph definition and representations</a:t>
            </a:r>
          </a:p>
          <a:p>
            <a:pPr lvl="1"/>
            <a:r>
              <a:rPr lang="en-US" sz="1800" dirty="0"/>
              <a:t>CLRS (3</a:t>
            </a:r>
            <a:r>
              <a:rPr lang="en-US" sz="1800" baseline="30000" dirty="0"/>
              <a:t>rd</a:t>
            </a:r>
            <a:r>
              <a:rPr lang="en-US" sz="1800" dirty="0"/>
              <a:t> edition) -  Chapter 22.1 (</a:t>
            </a:r>
            <a:r>
              <a:rPr lang="en-US" sz="1800" dirty="0" err="1"/>
              <a:t>pg</a:t>
            </a:r>
            <a:r>
              <a:rPr lang="en-US" sz="1800" dirty="0"/>
              <a:t> 589)</a:t>
            </a:r>
          </a:p>
          <a:p>
            <a:pPr lvl="1"/>
            <a:r>
              <a:rPr lang="en-US" sz="1800" dirty="0"/>
              <a:t>Sedgewick - </a:t>
            </a:r>
            <a:r>
              <a:rPr lang="en-US" sz="1800" dirty="0" err="1"/>
              <a:t>Ch</a:t>
            </a:r>
            <a:r>
              <a:rPr lang="en-US" sz="1800" dirty="0"/>
              <a:t> 3.7 (</a:t>
            </a:r>
            <a:r>
              <a:rPr lang="en-US" sz="1800" dirty="0" err="1"/>
              <a:t>pg</a:t>
            </a:r>
            <a:r>
              <a:rPr lang="en-US" sz="1800" dirty="0"/>
              <a:t> 120)</a:t>
            </a:r>
          </a:p>
          <a:p>
            <a:pPr lvl="2"/>
            <a:r>
              <a:rPr lang="en-US" sz="1600" dirty="0"/>
              <a:t>115-120:  2D arrays and lists</a:t>
            </a:r>
          </a:p>
          <a:p>
            <a:r>
              <a:rPr lang="en-US" sz="2000" dirty="0"/>
              <a:t>Graph traversal</a:t>
            </a:r>
          </a:p>
          <a:p>
            <a:pPr lvl="1"/>
            <a:r>
              <a:rPr lang="en-US" sz="1800" dirty="0"/>
              <a:t>CLRS: BFS - 22.2, DFS-22.3</a:t>
            </a:r>
          </a:p>
          <a:p>
            <a:pPr lvl="1"/>
            <a:r>
              <a:rPr lang="en-US" sz="1800" dirty="0"/>
              <a:t>Sedgewick, </a:t>
            </a:r>
            <a:r>
              <a:rPr lang="en-US" sz="1800" dirty="0" err="1"/>
              <a:t>Ch</a:t>
            </a:r>
            <a:r>
              <a:rPr lang="en-US" sz="1800" dirty="0"/>
              <a:t> 5.8</a:t>
            </a:r>
          </a:p>
          <a:p>
            <a:r>
              <a:rPr lang="en-US" sz="2000" dirty="0"/>
              <a:t>The code used in slides is from Sedgewick.</a:t>
            </a:r>
          </a:p>
          <a:p>
            <a:r>
              <a:rPr lang="en-US" sz="2000" dirty="0"/>
              <a:t>See other links on the Code page.</a:t>
            </a:r>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144567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8534400" cy="1143000"/>
          </a:xfrm>
        </p:spPr>
        <p:txBody>
          <a:bodyPr/>
          <a:lstStyle/>
          <a:p>
            <a:r>
              <a:rPr lang="en-US" dirty="0"/>
              <a:t>Solving: </a:t>
            </a:r>
            <a:r>
              <a:rPr lang="en-US" dirty="0">
                <a:solidFill>
                  <a:srgbClr val="7030A0"/>
                </a:solidFill>
              </a:rPr>
              <a:t>Adjacency Matrix</a:t>
            </a:r>
          </a:p>
        </p:txBody>
      </p:sp>
      <p:sp>
        <p:nvSpPr>
          <p:cNvPr id="3" name="Content Placeholder 2"/>
          <p:cNvSpPr>
            <a:spLocks noGrp="1"/>
          </p:cNvSpPr>
          <p:nvPr>
            <p:ph idx="1"/>
          </p:nvPr>
        </p:nvSpPr>
        <p:spPr>
          <a:xfrm>
            <a:off x="1524000" y="1066800"/>
            <a:ext cx="9144000" cy="5029200"/>
          </a:xfrm>
        </p:spPr>
        <p:txBody>
          <a:bodyPr/>
          <a:lstStyle/>
          <a:p>
            <a:r>
              <a:rPr lang="en-US" sz="2400" dirty="0"/>
              <a:t>Suppose we have a graph with:</a:t>
            </a:r>
          </a:p>
          <a:p>
            <a:pPr lvl="1"/>
            <a:r>
              <a:rPr lang="en-US" sz="2000" dirty="0"/>
              <a:t>10 million vertices. =&gt; </a:t>
            </a:r>
            <a:r>
              <a:rPr lang="en-US" sz="2000" b="1" dirty="0"/>
              <a:t>V = 10*10</a:t>
            </a:r>
            <a:r>
              <a:rPr lang="en-US" sz="2000" b="1" baseline="30000" dirty="0"/>
              <a:t>6</a:t>
            </a:r>
            <a:r>
              <a:rPr lang="en-US" sz="2000" dirty="0"/>
              <a:t>   =</a:t>
            </a:r>
            <a:r>
              <a:rPr lang="en-US" sz="2000" b="1" dirty="0"/>
              <a:t>10</a:t>
            </a:r>
            <a:r>
              <a:rPr lang="en-US" sz="2000" b="1" baseline="30000" dirty="0"/>
              <a:t>7</a:t>
            </a:r>
            <a:r>
              <a:rPr lang="en-US" sz="2000" dirty="0"/>
              <a:t> </a:t>
            </a:r>
          </a:p>
          <a:p>
            <a:pPr lvl="1"/>
            <a:r>
              <a:rPr lang="en-US" sz="2000" dirty="0"/>
              <a:t>Each vertex has at most 20 neighbors.</a:t>
            </a:r>
          </a:p>
          <a:p>
            <a:pPr lvl="1"/>
            <a:endParaRPr lang="en-US" sz="2000" dirty="0"/>
          </a:p>
          <a:p>
            <a:r>
              <a:rPr lang="en-US" dirty="0"/>
              <a:t>Adjacency matrix representation for the graph: </a:t>
            </a:r>
          </a:p>
          <a:p>
            <a:pPr lvl="1"/>
            <a:r>
              <a:rPr lang="en-US" dirty="0"/>
              <a:t>The smallest possible matrix:  a 2D array of </a:t>
            </a:r>
            <a:r>
              <a:rPr lang="en-US" b="1" dirty="0"/>
              <a:t>bits</a:t>
            </a:r>
            <a:r>
              <a:rPr lang="en-US" dirty="0"/>
              <a:t>  =&gt;</a:t>
            </a:r>
          </a:p>
          <a:p>
            <a:pPr lvl="1"/>
            <a:r>
              <a:rPr lang="en-US" dirty="0"/>
              <a:t>The matrix size will be: V x V x 1bit  =&gt;  </a:t>
            </a:r>
          </a:p>
          <a:p>
            <a:pPr marL="457200" lvl="1" indent="0">
              <a:buNone/>
            </a:pPr>
            <a:r>
              <a:rPr lang="en-US" dirty="0"/>
              <a:t> 10</a:t>
            </a:r>
            <a:r>
              <a:rPr lang="en-US" baseline="30000" dirty="0"/>
              <a:t>7</a:t>
            </a:r>
            <a:r>
              <a:rPr lang="en-US" dirty="0"/>
              <a:t> * 10</a:t>
            </a:r>
            <a:r>
              <a:rPr lang="en-US" baseline="30000" dirty="0"/>
              <a:t>7</a:t>
            </a:r>
            <a:r>
              <a:rPr lang="en-US" dirty="0"/>
              <a:t> * 1bit = 10</a:t>
            </a:r>
            <a:r>
              <a:rPr lang="en-US" baseline="30000" dirty="0"/>
              <a:t>14</a:t>
            </a:r>
            <a:r>
              <a:rPr lang="en-US" dirty="0"/>
              <a:t> bits</a:t>
            </a:r>
          </a:p>
          <a:p>
            <a:pPr lvl="1"/>
            <a:r>
              <a:rPr lang="en-US" dirty="0"/>
              <a:t>Bits =&gt; bytes:    </a:t>
            </a:r>
          </a:p>
          <a:p>
            <a:pPr marL="457200" lvl="1" indent="0">
              <a:buNone/>
            </a:pPr>
            <a:r>
              <a:rPr lang="en-US" dirty="0"/>
              <a:t>1byte = 8bits =&gt; 10</a:t>
            </a:r>
            <a:r>
              <a:rPr lang="en-US" baseline="30000" dirty="0"/>
              <a:t>14</a:t>
            </a:r>
            <a:r>
              <a:rPr lang="en-US" dirty="0"/>
              <a:t>bits = 10</a:t>
            </a:r>
            <a:r>
              <a:rPr lang="en-US" baseline="30000" dirty="0"/>
              <a:t>14</a:t>
            </a:r>
            <a:r>
              <a:rPr lang="en-US" dirty="0"/>
              <a:t>/8 bytes = 100/8*10</a:t>
            </a:r>
            <a:r>
              <a:rPr lang="en-US" baseline="30000" dirty="0"/>
              <a:t>12</a:t>
            </a:r>
            <a:r>
              <a:rPr lang="en-US" dirty="0"/>
              <a:t>bytes = 12.5*10</a:t>
            </a:r>
            <a:r>
              <a:rPr lang="en-US" baseline="30000" dirty="0"/>
              <a:t>12</a:t>
            </a:r>
            <a:r>
              <a:rPr lang="en-US" dirty="0"/>
              <a:t>bytes</a:t>
            </a:r>
          </a:p>
          <a:p>
            <a:pPr lvl="1"/>
            <a:r>
              <a:rPr lang="en-US" dirty="0"/>
              <a:t>12.5*10</a:t>
            </a:r>
            <a:r>
              <a:rPr lang="en-US" baseline="30000" dirty="0"/>
              <a:t>12</a:t>
            </a:r>
            <a:r>
              <a:rPr lang="en-US" dirty="0"/>
              <a:t>bytes  = </a:t>
            </a:r>
            <a:r>
              <a:rPr lang="en-US" b="1" dirty="0">
                <a:solidFill>
                  <a:srgbClr val="7030A0"/>
                </a:solidFill>
              </a:rPr>
              <a:t>12.5 TB (final result)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5" name="TextBox 4"/>
          <p:cNvSpPr txBox="1"/>
          <p:nvPr/>
        </p:nvSpPr>
        <p:spPr>
          <a:xfrm>
            <a:off x="3656976" y="6324601"/>
            <a:ext cx="1981825" cy="430887"/>
          </a:xfrm>
          <a:prstGeom prst="rect">
            <a:avLst/>
          </a:prstGeom>
          <a:noFill/>
          <a:ln>
            <a:solidFill>
              <a:schemeClr val="tx1"/>
            </a:solidFill>
          </a:ln>
        </p:spPr>
        <p:txBody>
          <a:bodyPr wrap="none" rtlCol="0">
            <a:spAutoFit/>
          </a:bodyPr>
          <a:lstStyle/>
          <a:p>
            <a:pPr marL="0" lvl="1"/>
            <a:r>
              <a:rPr lang="en-US" sz="2200" dirty="0"/>
              <a:t>10</a:t>
            </a:r>
            <a:r>
              <a:rPr lang="en-US" sz="2200" baseline="30000" dirty="0"/>
              <a:t>12</a:t>
            </a:r>
            <a:r>
              <a:rPr lang="en-US" sz="2200" dirty="0"/>
              <a:t>bytes = 1TB</a:t>
            </a:r>
            <a:endParaRPr lang="en-US" sz="2200" dirty="0">
              <a:solidFill>
                <a:srgbClr val="7030A0"/>
              </a:solidFill>
            </a:endParaRPr>
          </a:p>
        </p:txBody>
      </p:sp>
      <p:sp>
        <p:nvSpPr>
          <p:cNvPr id="6" name="Up Arrow 5"/>
          <p:cNvSpPr/>
          <p:nvPr/>
        </p:nvSpPr>
        <p:spPr>
          <a:xfrm>
            <a:off x="4423022" y="6019800"/>
            <a:ext cx="762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6831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dirty="0"/>
              <a:t>Solving</a:t>
            </a:r>
            <a:r>
              <a:rPr lang="en-US" dirty="0">
                <a:solidFill>
                  <a:srgbClr val="7030A0"/>
                </a:solidFill>
              </a:rPr>
              <a:t>:  Adjacency List</a:t>
            </a:r>
          </a:p>
        </p:txBody>
      </p:sp>
      <p:sp>
        <p:nvSpPr>
          <p:cNvPr id="3" name="Content Placeholder 2"/>
          <p:cNvSpPr>
            <a:spLocks noGrp="1"/>
          </p:cNvSpPr>
          <p:nvPr>
            <p:ph idx="1"/>
          </p:nvPr>
        </p:nvSpPr>
        <p:spPr>
          <a:xfrm>
            <a:off x="1524000" y="762000"/>
            <a:ext cx="9144000" cy="5486400"/>
          </a:xfrm>
        </p:spPr>
        <p:txBody>
          <a:bodyPr/>
          <a:lstStyle/>
          <a:p>
            <a:r>
              <a:rPr lang="en-US" sz="2000" dirty="0"/>
              <a:t>Suppose we have an undirected graph with:</a:t>
            </a:r>
          </a:p>
          <a:p>
            <a:pPr lvl="1"/>
            <a:r>
              <a:rPr lang="en-US" sz="2000" dirty="0"/>
              <a:t>10 million vertices. =&gt; </a:t>
            </a:r>
            <a:r>
              <a:rPr lang="en-US" sz="2000" b="1" dirty="0"/>
              <a:t>V = 10</a:t>
            </a:r>
            <a:r>
              <a:rPr lang="en-US" sz="2000" b="1" baseline="30000" dirty="0"/>
              <a:t>7</a:t>
            </a:r>
            <a:r>
              <a:rPr lang="en-US" sz="2000" dirty="0"/>
              <a:t>   </a:t>
            </a:r>
          </a:p>
          <a:p>
            <a:pPr lvl="1"/>
            <a:r>
              <a:rPr lang="en-US" sz="2000" dirty="0"/>
              <a:t>Each vertex has </a:t>
            </a:r>
            <a:r>
              <a:rPr lang="en-US" sz="2000" b="1" dirty="0">
                <a:solidFill>
                  <a:srgbClr val="7030A0"/>
                </a:solidFill>
              </a:rPr>
              <a:t>at most 20 neighbors</a:t>
            </a:r>
            <a:r>
              <a:rPr lang="en-US" sz="2000" dirty="0"/>
              <a:t>.</a:t>
            </a:r>
          </a:p>
          <a:p>
            <a:pPr marL="457200" lvl="1" indent="0">
              <a:buNone/>
            </a:pPr>
            <a:endParaRPr lang="en-US" sz="2000" dirty="0"/>
          </a:p>
          <a:p>
            <a:r>
              <a:rPr lang="en-US" u="sng" dirty="0"/>
              <a:t>Adjacency lists</a:t>
            </a:r>
            <a:r>
              <a:rPr lang="en-US" dirty="0"/>
              <a:t> representation of graphs: </a:t>
            </a:r>
          </a:p>
          <a:p>
            <a:pPr lvl="1"/>
            <a:r>
              <a:rPr lang="en-US" dirty="0"/>
              <a:t>For each vertex, keep a list of edges (a list of neighboring vertices)</a:t>
            </a:r>
          </a:p>
          <a:p>
            <a:pPr lvl="1"/>
            <a:r>
              <a:rPr lang="en-US" dirty="0"/>
              <a:t>Space for the adjacency list array:</a:t>
            </a:r>
          </a:p>
          <a:p>
            <a:pPr marL="457200" lvl="1" indent="0">
              <a:buNone/>
            </a:pPr>
            <a:r>
              <a:rPr lang="en-US" dirty="0"/>
              <a:t>    </a:t>
            </a:r>
            <a:r>
              <a:rPr lang="en-US" sz="2000" dirty="0"/>
              <a:t>= 10 million vertices*8 bytes (memory address) = 8*10</a:t>
            </a:r>
            <a:r>
              <a:rPr lang="en-US" sz="2000" baseline="30000" dirty="0"/>
              <a:t>7</a:t>
            </a:r>
            <a:r>
              <a:rPr lang="en-US" sz="2000" dirty="0"/>
              <a:t> bytes = 0.08 GB </a:t>
            </a:r>
          </a:p>
          <a:p>
            <a:pPr lvl="1"/>
            <a:r>
              <a:rPr lang="en-US" dirty="0"/>
              <a:t>Space for all the nodes (from the list for each vertex):</a:t>
            </a:r>
          </a:p>
          <a:p>
            <a:pPr marL="914400" lvl="2" indent="0">
              <a:buNone/>
            </a:pPr>
            <a:r>
              <a:rPr lang="en-US" dirty="0"/>
              <a:t>≤ 10</a:t>
            </a:r>
            <a:r>
              <a:rPr lang="en-US" baseline="30000" dirty="0"/>
              <a:t>7</a:t>
            </a:r>
            <a:r>
              <a:rPr lang="en-US" dirty="0"/>
              <a:t>vertices * (20 neighbors/vertex) = </a:t>
            </a:r>
            <a:r>
              <a:rPr lang="en-US" b="1" dirty="0"/>
              <a:t>20*10</a:t>
            </a:r>
            <a:r>
              <a:rPr lang="en-US" b="1" baseline="30000" dirty="0"/>
              <a:t>7</a:t>
            </a:r>
            <a:r>
              <a:rPr lang="en-US" b="1" dirty="0"/>
              <a:t> nodes </a:t>
            </a:r>
            <a:r>
              <a:rPr lang="en-US" dirty="0"/>
              <a:t>= 2*10</a:t>
            </a:r>
            <a:r>
              <a:rPr lang="en-US" baseline="30000" dirty="0"/>
              <a:t>8</a:t>
            </a:r>
            <a:r>
              <a:rPr lang="en-US" dirty="0"/>
              <a:t> nodes</a:t>
            </a:r>
          </a:p>
          <a:p>
            <a:pPr marL="1371600" lvl="3" indent="0">
              <a:buNone/>
            </a:pPr>
            <a:endParaRPr lang="en-US" dirty="0"/>
          </a:p>
          <a:p>
            <a:pPr marL="914400" lvl="2" indent="0">
              <a:buNone/>
            </a:pPr>
            <a:r>
              <a:rPr lang="en-US" dirty="0"/>
              <a:t>Assume 16 bytes per node: 8 bytes for the </a:t>
            </a:r>
            <a:r>
              <a:rPr lang="en-US" i="1" dirty="0"/>
              <a:t>next</a:t>
            </a:r>
            <a:r>
              <a:rPr lang="en-US" dirty="0"/>
              <a:t> pointer, and 8 bytes for the data (vertex):</a:t>
            </a:r>
            <a:endParaRPr lang="en-US" sz="800" dirty="0"/>
          </a:p>
          <a:p>
            <a:pPr marL="914400" lvl="2" indent="0">
              <a:buNone/>
            </a:pPr>
            <a:r>
              <a:rPr lang="en-US" dirty="0"/>
              <a:t>2*10</a:t>
            </a:r>
            <a:r>
              <a:rPr lang="en-US" baseline="30000" dirty="0"/>
              <a:t>8 </a:t>
            </a:r>
            <a:r>
              <a:rPr lang="en-US" dirty="0"/>
              <a:t>nodes * 16byte/node = 32 * 10</a:t>
            </a:r>
            <a:r>
              <a:rPr lang="en-US" baseline="30000" dirty="0"/>
              <a:t>8</a:t>
            </a:r>
            <a:r>
              <a:rPr lang="en-US" dirty="0"/>
              <a:t> bytes = 3.2 * 10</a:t>
            </a:r>
            <a:r>
              <a:rPr lang="en-US" baseline="30000" dirty="0"/>
              <a:t>9</a:t>
            </a:r>
            <a:r>
              <a:rPr lang="en-US" dirty="0"/>
              <a:t> bytes = 3.2GB</a:t>
            </a:r>
          </a:p>
          <a:p>
            <a:pPr marL="914400" lvl="2" indent="0">
              <a:buNone/>
            </a:pPr>
            <a:r>
              <a:rPr lang="en-US" dirty="0"/>
              <a:t>Total:  </a:t>
            </a:r>
            <a:r>
              <a:rPr lang="en-US" b="1" dirty="0"/>
              <a:t> 3.2GB + 0.08 GB = 3.28GB</a:t>
            </a:r>
            <a:r>
              <a:rPr lang="en-US" dirty="0"/>
              <a:t>                         ( 10</a:t>
            </a:r>
            <a:r>
              <a:rPr lang="en-US" baseline="30000" dirty="0"/>
              <a:t>9 </a:t>
            </a:r>
            <a:r>
              <a:rPr lang="en-US" dirty="0"/>
              <a:t>bytes = 1GB (</a:t>
            </a:r>
            <a:r>
              <a:rPr lang="en-US" dirty="0" err="1"/>
              <a:t>GigaByte</a:t>
            </a:r>
            <a:r>
              <a:rPr lang="en-US"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55046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lstStyle/>
          <a:p>
            <a:r>
              <a:rPr lang="en-US" sz="3600" dirty="0">
                <a:solidFill>
                  <a:srgbClr val="FF0000"/>
                </a:solidFill>
              </a:rPr>
              <a:t>Graph Traversal / Graph Search</a:t>
            </a:r>
          </a:p>
        </p:txBody>
      </p:sp>
      <p:sp>
        <p:nvSpPr>
          <p:cNvPr id="3" name="Content Placeholder 2"/>
          <p:cNvSpPr>
            <a:spLocks noGrp="1"/>
          </p:cNvSpPr>
          <p:nvPr>
            <p:ph idx="1"/>
          </p:nvPr>
        </p:nvSpPr>
        <p:spPr>
          <a:xfrm>
            <a:off x="1752601" y="1371600"/>
            <a:ext cx="8084201" cy="4419600"/>
          </a:xfrm>
        </p:spPr>
        <p:txBody>
          <a:bodyPr/>
          <a:lstStyle/>
          <a:p>
            <a:r>
              <a:rPr lang="en-US" sz="2400" dirty="0"/>
              <a:t>We will use </a:t>
            </a:r>
            <a:r>
              <a:rPr lang="en-US" sz="2400" b="1" dirty="0"/>
              <a:t>"graph traversal"</a:t>
            </a:r>
            <a:r>
              <a:rPr lang="en-US" sz="2400" dirty="0"/>
              <a:t> and </a:t>
            </a:r>
            <a:r>
              <a:rPr lang="en-US" sz="2400" b="1" dirty="0"/>
              <a:t>"graph search"</a:t>
            </a:r>
            <a:r>
              <a:rPr lang="en-US" sz="2400" dirty="0"/>
              <a:t> almost interchangeably.</a:t>
            </a:r>
          </a:p>
          <a:p>
            <a:pPr lvl="1"/>
            <a:r>
              <a:rPr lang="en-US" sz="2000" dirty="0"/>
              <a:t>However, there is a small difference:</a:t>
            </a:r>
          </a:p>
          <a:p>
            <a:pPr lvl="2"/>
            <a:r>
              <a:rPr lang="en-US" sz="1600" dirty="0"/>
              <a:t>"Traversal": visit every node in the graph.</a:t>
            </a:r>
          </a:p>
          <a:p>
            <a:pPr lvl="2"/>
            <a:r>
              <a:rPr lang="en-US" sz="1600" dirty="0"/>
              <a:t>"Search": visit nodes until find what we are looking for. E.g.:</a:t>
            </a:r>
          </a:p>
          <a:p>
            <a:pPr lvl="3"/>
            <a:r>
              <a:rPr lang="en-US" sz="1600" dirty="0"/>
              <a:t>A node labeled "New York".</a:t>
            </a:r>
          </a:p>
          <a:p>
            <a:pPr lvl="3"/>
            <a:r>
              <a:rPr lang="en-US" sz="1600" dirty="0"/>
              <a:t>A node containing integer 2014.</a:t>
            </a:r>
          </a:p>
          <a:p>
            <a:r>
              <a:rPr lang="en-US" sz="2400" dirty="0"/>
              <a:t>Graph traversal:</a:t>
            </a:r>
          </a:p>
          <a:p>
            <a:pPr lvl="1"/>
            <a:r>
              <a:rPr lang="en-US" sz="2000" dirty="0"/>
              <a:t>Input: start/source vertex. </a:t>
            </a:r>
          </a:p>
          <a:p>
            <a:pPr lvl="1"/>
            <a:r>
              <a:rPr lang="en-US" sz="2000" dirty="0"/>
              <a:t>Output: a sequence of nodes </a:t>
            </a:r>
          </a:p>
          <a:p>
            <a:pPr marL="457200" lvl="1" indent="0">
              <a:buNone/>
            </a:pPr>
            <a:r>
              <a:rPr lang="en-US" sz="2000" dirty="0"/>
              <a:t>resulting from graph traversal.</a:t>
            </a:r>
          </a:p>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grpSp>
        <p:nvGrpSpPr>
          <p:cNvPr id="5" name="Group 4"/>
          <p:cNvGrpSpPr/>
          <p:nvPr/>
        </p:nvGrpSpPr>
        <p:grpSpPr>
          <a:xfrm>
            <a:off x="6781801" y="3953469"/>
            <a:ext cx="3736179" cy="2752130"/>
            <a:chOff x="1328379" y="3343870"/>
            <a:chExt cx="3736179" cy="2752130"/>
          </a:xfrm>
        </p:grpSpPr>
        <p:grpSp>
          <p:nvGrpSpPr>
            <p:cNvPr id="6" name="Group 5"/>
            <p:cNvGrpSpPr/>
            <p:nvPr/>
          </p:nvGrpSpPr>
          <p:grpSpPr>
            <a:xfrm>
              <a:off x="2633718" y="3343870"/>
              <a:ext cx="457200" cy="466130"/>
              <a:chOff x="2024118" y="3720406"/>
              <a:chExt cx="457200" cy="466130"/>
            </a:xfrm>
          </p:grpSpPr>
          <p:sp>
            <p:nvSpPr>
              <p:cNvPr id="38" name="Oval 37"/>
              <p:cNvSpPr/>
              <p:nvPr/>
            </p:nvSpPr>
            <p:spPr>
              <a:xfrm>
                <a:off x="2024118" y="372040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024118" y="3724870"/>
                <a:ext cx="416358" cy="461665"/>
              </a:xfrm>
              <a:prstGeom prst="rect">
                <a:avLst/>
              </a:prstGeom>
              <a:noFill/>
            </p:spPr>
            <p:txBody>
              <a:bodyPr wrap="square" rtlCol="0">
                <a:spAutoFit/>
              </a:bodyPr>
              <a:lstStyle/>
              <a:p>
                <a:pPr algn="ctr"/>
                <a:r>
                  <a:rPr lang="en-US" sz="2400" dirty="0"/>
                  <a:t> 0</a:t>
                </a:r>
              </a:p>
            </p:txBody>
          </p:sp>
        </p:grpSp>
        <p:grpSp>
          <p:nvGrpSpPr>
            <p:cNvPr id="7" name="Group 6"/>
            <p:cNvGrpSpPr/>
            <p:nvPr/>
          </p:nvGrpSpPr>
          <p:grpSpPr>
            <a:xfrm>
              <a:off x="2667000" y="4114800"/>
              <a:ext cx="457200" cy="466130"/>
              <a:chOff x="1676400" y="3424536"/>
              <a:chExt cx="457200" cy="466130"/>
            </a:xfrm>
          </p:grpSpPr>
          <p:sp>
            <p:nvSpPr>
              <p:cNvPr id="36" name="Oval 35"/>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676400" y="3429000"/>
                <a:ext cx="416358" cy="461665"/>
              </a:xfrm>
              <a:prstGeom prst="rect">
                <a:avLst/>
              </a:prstGeom>
              <a:noFill/>
            </p:spPr>
            <p:txBody>
              <a:bodyPr wrap="square" rtlCol="0">
                <a:spAutoFit/>
              </a:bodyPr>
              <a:lstStyle/>
              <a:p>
                <a:pPr algn="ctr"/>
                <a:r>
                  <a:rPr lang="en-US" sz="2400" dirty="0"/>
                  <a:t> 1</a:t>
                </a:r>
              </a:p>
            </p:txBody>
          </p:sp>
        </p:grpSp>
        <p:grpSp>
          <p:nvGrpSpPr>
            <p:cNvPr id="8" name="Group 7"/>
            <p:cNvGrpSpPr/>
            <p:nvPr/>
          </p:nvGrpSpPr>
          <p:grpSpPr>
            <a:xfrm>
              <a:off x="3429000" y="4563070"/>
              <a:ext cx="457200" cy="466130"/>
              <a:chOff x="1676400" y="3424536"/>
              <a:chExt cx="457200" cy="466130"/>
            </a:xfrm>
          </p:grpSpPr>
          <p:sp>
            <p:nvSpPr>
              <p:cNvPr id="34" name="Oval 33"/>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676400" y="3429000"/>
                <a:ext cx="416358" cy="461665"/>
              </a:xfrm>
              <a:prstGeom prst="rect">
                <a:avLst/>
              </a:prstGeom>
              <a:noFill/>
            </p:spPr>
            <p:txBody>
              <a:bodyPr wrap="square" rtlCol="0">
                <a:spAutoFit/>
              </a:bodyPr>
              <a:lstStyle/>
              <a:p>
                <a:pPr algn="ctr"/>
                <a:r>
                  <a:rPr lang="en-US" sz="2400" dirty="0"/>
                  <a:t> 7</a:t>
                </a:r>
              </a:p>
            </p:txBody>
          </p:sp>
        </p:grpSp>
        <p:grpSp>
          <p:nvGrpSpPr>
            <p:cNvPr id="9" name="Group 8"/>
            <p:cNvGrpSpPr/>
            <p:nvPr/>
          </p:nvGrpSpPr>
          <p:grpSpPr>
            <a:xfrm>
              <a:off x="3810000" y="3810000"/>
              <a:ext cx="457200" cy="466130"/>
              <a:chOff x="1676400" y="3424536"/>
              <a:chExt cx="457200" cy="466130"/>
            </a:xfrm>
          </p:grpSpPr>
          <p:sp>
            <p:nvSpPr>
              <p:cNvPr id="32" name="Oval 31"/>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676400" y="3429000"/>
                <a:ext cx="416358" cy="461665"/>
              </a:xfrm>
              <a:prstGeom prst="rect">
                <a:avLst/>
              </a:prstGeom>
              <a:noFill/>
            </p:spPr>
            <p:txBody>
              <a:bodyPr wrap="square" rtlCol="0">
                <a:spAutoFit/>
              </a:bodyPr>
              <a:lstStyle/>
              <a:p>
                <a:pPr algn="ctr"/>
                <a:r>
                  <a:rPr lang="en-US" sz="2400" dirty="0"/>
                  <a:t> 2</a:t>
                </a:r>
              </a:p>
            </p:txBody>
          </p:sp>
        </p:grpSp>
        <p:grpSp>
          <p:nvGrpSpPr>
            <p:cNvPr id="10" name="Group 9"/>
            <p:cNvGrpSpPr/>
            <p:nvPr/>
          </p:nvGrpSpPr>
          <p:grpSpPr>
            <a:xfrm>
              <a:off x="1328379" y="5181601"/>
              <a:ext cx="457200" cy="466130"/>
              <a:chOff x="2140075" y="3119737"/>
              <a:chExt cx="457200" cy="466130"/>
            </a:xfrm>
          </p:grpSpPr>
          <p:sp>
            <p:nvSpPr>
              <p:cNvPr id="30" name="Oval 29"/>
              <p:cNvSpPr/>
              <p:nvPr/>
            </p:nvSpPr>
            <p:spPr>
              <a:xfrm>
                <a:off x="2140075" y="3119737"/>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140075" y="3124201"/>
                <a:ext cx="416358" cy="461665"/>
              </a:xfrm>
              <a:prstGeom prst="rect">
                <a:avLst/>
              </a:prstGeom>
              <a:noFill/>
            </p:spPr>
            <p:txBody>
              <a:bodyPr wrap="square" rtlCol="0">
                <a:spAutoFit/>
              </a:bodyPr>
              <a:lstStyle/>
              <a:p>
                <a:pPr algn="ctr"/>
                <a:r>
                  <a:rPr lang="en-US" sz="2400" dirty="0"/>
                  <a:t> 5</a:t>
                </a:r>
              </a:p>
            </p:txBody>
          </p:sp>
        </p:grpSp>
        <p:grpSp>
          <p:nvGrpSpPr>
            <p:cNvPr id="11" name="Group 10"/>
            <p:cNvGrpSpPr/>
            <p:nvPr/>
          </p:nvGrpSpPr>
          <p:grpSpPr>
            <a:xfrm>
              <a:off x="2471379" y="4800599"/>
              <a:ext cx="457200" cy="466130"/>
              <a:chOff x="2196396" y="3424536"/>
              <a:chExt cx="457200" cy="466130"/>
            </a:xfrm>
          </p:grpSpPr>
          <p:sp>
            <p:nvSpPr>
              <p:cNvPr id="28" name="Oval 27"/>
              <p:cNvSpPr/>
              <p:nvPr/>
            </p:nvSpPr>
            <p:spPr>
              <a:xfrm>
                <a:off x="2196396"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196396" y="3429000"/>
                <a:ext cx="416358" cy="461665"/>
              </a:xfrm>
              <a:prstGeom prst="rect">
                <a:avLst/>
              </a:prstGeom>
              <a:noFill/>
            </p:spPr>
            <p:txBody>
              <a:bodyPr wrap="square" rtlCol="0">
                <a:spAutoFit/>
              </a:bodyPr>
              <a:lstStyle/>
              <a:p>
                <a:pPr algn="ctr"/>
                <a:r>
                  <a:rPr lang="en-US" sz="2400" dirty="0"/>
                  <a:t> 3</a:t>
                </a:r>
              </a:p>
            </p:txBody>
          </p:sp>
        </p:grpSp>
        <p:grpSp>
          <p:nvGrpSpPr>
            <p:cNvPr id="12" name="Group 11"/>
            <p:cNvGrpSpPr/>
            <p:nvPr/>
          </p:nvGrpSpPr>
          <p:grpSpPr>
            <a:xfrm>
              <a:off x="3540558" y="5629870"/>
              <a:ext cx="457200" cy="466130"/>
              <a:chOff x="1676400" y="3424536"/>
              <a:chExt cx="457200" cy="466130"/>
            </a:xfrm>
          </p:grpSpPr>
          <p:sp>
            <p:nvSpPr>
              <p:cNvPr id="26" name="Oval 25"/>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676400" y="3429000"/>
                <a:ext cx="416358" cy="461665"/>
              </a:xfrm>
              <a:prstGeom prst="rect">
                <a:avLst/>
              </a:prstGeom>
              <a:noFill/>
            </p:spPr>
            <p:txBody>
              <a:bodyPr wrap="square" rtlCol="0">
                <a:spAutoFit/>
              </a:bodyPr>
              <a:lstStyle/>
              <a:p>
                <a:pPr algn="ctr"/>
                <a:r>
                  <a:rPr lang="en-US" sz="2400" dirty="0"/>
                  <a:t> 4</a:t>
                </a:r>
              </a:p>
            </p:txBody>
          </p:sp>
        </p:grpSp>
        <p:grpSp>
          <p:nvGrpSpPr>
            <p:cNvPr id="13" name="Group 12"/>
            <p:cNvGrpSpPr/>
            <p:nvPr/>
          </p:nvGrpSpPr>
          <p:grpSpPr>
            <a:xfrm>
              <a:off x="4607358" y="3420069"/>
              <a:ext cx="457200" cy="466130"/>
              <a:chOff x="1676400" y="3424536"/>
              <a:chExt cx="457200" cy="466130"/>
            </a:xfrm>
          </p:grpSpPr>
          <p:sp>
            <p:nvSpPr>
              <p:cNvPr id="24" name="Oval 23"/>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676400" y="3429000"/>
                <a:ext cx="416358" cy="461665"/>
              </a:xfrm>
              <a:prstGeom prst="rect">
                <a:avLst/>
              </a:prstGeom>
              <a:noFill/>
            </p:spPr>
            <p:txBody>
              <a:bodyPr wrap="square" rtlCol="0">
                <a:spAutoFit/>
              </a:bodyPr>
              <a:lstStyle/>
              <a:p>
                <a:pPr algn="ctr"/>
                <a:r>
                  <a:rPr lang="en-US" sz="2400" dirty="0"/>
                  <a:t> 6</a:t>
                </a:r>
              </a:p>
            </p:txBody>
          </p:sp>
        </p:grpSp>
        <p:cxnSp>
          <p:nvCxnSpPr>
            <p:cNvPr id="14" name="Straight Connector 13"/>
            <p:cNvCxnSpPr>
              <a:stCxn id="38" idx="6"/>
              <a:endCxn id="25" idx="1"/>
            </p:cNvCxnSpPr>
            <p:nvPr/>
          </p:nvCxnSpPr>
          <p:spPr>
            <a:xfrm>
              <a:off x="3090918" y="3576935"/>
              <a:ext cx="1516440" cy="7843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8" idx="5"/>
            </p:cNvCxnSpPr>
            <p:nvPr/>
          </p:nvCxnSpPr>
          <p:spPr>
            <a:xfrm>
              <a:off x="3023963" y="3741737"/>
              <a:ext cx="786037" cy="2228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8" idx="4"/>
            </p:cNvCxnSpPr>
            <p:nvPr/>
          </p:nvCxnSpPr>
          <p:spPr>
            <a:xfrm flipH="1">
              <a:off x="2798979" y="3810000"/>
              <a:ext cx="63339" cy="30926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30" idx="0"/>
            </p:cNvCxnSpPr>
            <p:nvPr/>
          </p:nvCxnSpPr>
          <p:spPr>
            <a:xfrm flipH="1">
              <a:off x="1556979" y="3741737"/>
              <a:ext cx="1122579" cy="143986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38" idx="4"/>
              <a:endCxn id="35" idx="0"/>
            </p:cNvCxnSpPr>
            <p:nvPr/>
          </p:nvCxnSpPr>
          <p:spPr>
            <a:xfrm>
              <a:off x="2862318" y="3810000"/>
              <a:ext cx="774861" cy="75753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0" idx="6"/>
              <a:endCxn id="29" idx="1"/>
            </p:cNvCxnSpPr>
            <p:nvPr/>
          </p:nvCxnSpPr>
          <p:spPr>
            <a:xfrm flipV="1">
              <a:off x="1785579" y="5035896"/>
              <a:ext cx="685800" cy="37877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30" idx="6"/>
              <a:endCxn id="27" idx="1"/>
            </p:cNvCxnSpPr>
            <p:nvPr/>
          </p:nvCxnSpPr>
          <p:spPr>
            <a:xfrm>
              <a:off x="1785579" y="5414666"/>
              <a:ext cx="1754979" cy="45050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28" idx="5"/>
              <a:endCxn id="26" idx="1"/>
            </p:cNvCxnSpPr>
            <p:nvPr/>
          </p:nvCxnSpPr>
          <p:spPr>
            <a:xfrm>
              <a:off x="2861624" y="5198466"/>
              <a:ext cx="745889" cy="49966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26" idx="0"/>
            </p:cNvCxnSpPr>
            <p:nvPr/>
          </p:nvCxnSpPr>
          <p:spPr>
            <a:xfrm>
              <a:off x="3675279" y="5029199"/>
              <a:ext cx="93879" cy="60067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4" idx="4"/>
              <a:endCxn id="26" idx="7"/>
            </p:cNvCxnSpPr>
            <p:nvPr/>
          </p:nvCxnSpPr>
          <p:spPr>
            <a:xfrm flipH="1">
              <a:off x="3930803" y="3886199"/>
              <a:ext cx="905155" cy="1811934"/>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32320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89292" y="457200"/>
            <a:ext cx="4578708" cy="3110984"/>
          </a:xfrm>
        </p:spPr>
        <p:txBody>
          <a:bodyPr/>
          <a:lstStyle/>
          <a:p>
            <a:pPr marL="0" indent="0">
              <a:buNone/>
            </a:pPr>
            <a:r>
              <a:rPr lang="en-US" sz="2000" dirty="0"/>
              <a:t>Depth-First Search (</a:t>
            </a:r>
            <a:r>
              <a:rPr lang="en-US" sz="2000" b="1" dirty="0"/>
              <a:t>DFS</a:t>
            </a:r>
            <a:r>
              <a:rPr lang="en-US" sz="2000" dirty="0"/>
              <a:t>)  -   call: DFS(G)</a:t>
            </a:r>
          </a:p>
          <a:p>
            <a:pPr marL="0" indent="0">
              <a:buNone/>
            </a:pPr>
            <a:r>
              <a:rPr lang="en-US" sz="1800" dirty="0"/>
              <a:t>- O(V+E)  </a:t>
            </a:r>
            <a:r>
              <a:rPr lang="en-US" sz="1600" dirty="0"/>
              <a:t>(when </a:t>
            </a:r>
            <a:r>
              <a:rPr lang="en-US" sz="1600" dirty="0" err="1"/>
              <a:t>Adj</a:t>
            </a:r>
            <a:r>
              <a:rPr lang="en-US" sz="1600" dirty="0"/>
              <a:t> list </a:t>
            </a:r>
            <a:r>
              <a:rPr lang="en-US" sz="1600" dirty="0" err="1"/>
              <a:t>repr</a:t>
            </a:r>
            <a:r>
              <a:rPr lang="en-US" sz="1600" dirty="0"/>
              <a:t>)</a:t>
            </a:r>
            <a:endParaRPr lang="en-US" sz="1800" dirty="0"/>
          </a:p>
          <a:p>
            <a:pPr marL="0" indent="0">
              <a:buNone/>
            </a:pPr>
            <a:r>
              <a:rPr lang="en-US" sz="1800" dirty="0"/>
              <a:t>- Explores the vertices by following down a path as much as possible, backtracking and continuing from the last discovered node.</a:t>
            </a:r>
            <a:endParaRPr lang="en-US" sz="2400" dirty="0"/>
          </a:p>
          <a:p>
            <a:pPr marL="0" indent="0">
              <a:buNone/>
            </a:pPr>
            <a:r>
              <a:rPr lang="en-US" sz="2000" dirty="0"/>
              <a:t>- </a:t>
            </a:r>
            <a:r>
              <a:rPr lang="en-US" sz="1800" dirty="0"/>
              <a:t>Useful for </a:t>
            </a:r>
          </a:p>
          <a:p>
            <a:r>
              <a:rPr lang="en-US" sz="1600" dirty="0"/>
              <a:t>Finding and labelling connected components </a:t>
            </a:r>
            <a:r>
              <a:rPr lang="en-US" sz="1400" dirty="0"/>
              <a:t>(easy to implement)</a:t>
            </a:r>
          </a:p>
          <a:p>
            <a:r>
              <a:rPr lang="en-US" sz="1600" dirty="0"/>
              <a:t>Finding cycles</a:t>
            </a:r>
          </a:p>
          <a:p>
            <a:r>
              <a:rPr lang="en-US" sz="1600" dirty="0"/>
              <a:t>Topological sorting of DAGs </a:t>
            </a:r>
            <a:r>
              <a:rPr lang="en-US" sz="1200" dirty="0"/>
              <a:t>(Directed Acyclic Graphs)</a:t>
            </a:r>
            <a:r>
              <a:rPr lang="en-US" sz="1600" dirty="0"/>
              <a:t>.</a:t>
            </a:r>
          </a:p>
          <a:p>
            <a:pPr marL="0" indent="0">
              <a:buNone/>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
        <p:nvSpPr>
          <p:cNvPr id="33" name="Content Placeholder 2"/>
          <p:cNvSpPr txBox="1">
            <a:spLocks/>
          </p:cNvSpPr>
          <p:nvPr/>
        </p:nvSpPr>
        <p:spPr>
          <a:xfrm>
            <a:off x="1454508" y="457200"/>
            <a:ext cx="4565292" cy="33147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Breath-First Search (</a:t>
            </a:r>
            <a:r>
              <a:rPr lang="en-US" sz="2000" b="1" dirty="0"/>
              <a:t>BFS</a:t>
            </a:r>
            <a:r>
              <a:rPr lang="en-US" sz="2000" dirty="0"/>
              <a:t>)  -   call: BFS(G,s)</a:t>
            </a:r>
          </a:p>
          <a:p>
            <a:pPr marL="0" indent="0">
              <a:buNone/>
            </a:pPr>
            <a:r>
              <a:rPr lang="en-US" sz="1800" dirty="0"/>
              <a:t>- O(V+E)  </a:t>
            </a:r>
            <a:r>
              <a:rPr lang="en-US" sz="1600" dirty="0"/>
              <a:t>(when </a:t>
            </a:r>
            <a:r>
              <a:rPr lang="en-US" sz="1600" dirty="0" err="1"/>
              <a:t>Adj</a:t>
            </a:r>
            <a:r>
              <a:rPr lang="en-US" sz="1600" dirty="0"/>
              <a:t> list </a:t>
            </a:r>
            <a:r>
              <a:rPr lang="en-US" sz="1600" dirty="0" err="1"/>
              <a:t>repr</a:t>
            </a:r>
            <a:r>
              <a:rPr lang="en-US" sz="1600" dirty="0"/>
              <a:t>)</a:t>
            </a:r>
          </a:p>
          <a:p>
            <a:pPr marL="0" indent="0">
              <a:buNone/>
            </a:pPr>
            <a:r>
              <a:rPr lang="en-US" sz="1800" dirty="0"/>
              <a:t>- Explores vertices in the order: </a:t>
            </a:r>
          </a:p>
          <a:p>
            <a:pPr lvl="1"/>
            <a:r>
              <a:rPr lang="en-US" sz="1400" dirty="0"/>
              <a:t>root, (white)    (Here root = starting vertex, s)</a:t>
            </a:r>
          </a:p>
          <a:p>
            <a:pPr lvl="1"/>
            <a:r>
              <a:rPr lang="en-US" sz="1400" dirty="0"/>
              <a:t>vertices 1 edge away from the root, (yellow)</a:t>
            </a:r>
          </a:p>
          <a:p>
            <a:pPr lvl="1"/>
            <a:r>
              <a:rPr lang="en-US" sz="1400" dirty="0"/>
              <a:t>vertices 2 edges away from the root,  (orange)</a:t>
            </a:r>
          </a:p>
          <a:p>
            <a:pPr lvl="1"/>
            <a:r>
              <a:rPr lang="en-US" sz="1400" dirty="0"/>
              <a:t>… and so on until all nodes are visited</a:t>
            </a:r>
          </a:p>
          <a:p>
            <a:pPr marL="0" indent="0">
              <a:buNone/>
            </a:pPr>
            <a:r>
              <a:rPr lang="en-US" sz="1800" dirty="0"/>
              <a:t>- If graph is a tree, gives a level-order traversal.</a:t>
            </a:r>
          </a:p>
          <a:p>
            <a:pPr marL="0" indent="0">
              <a:buNone/>
            </a:pPr>
            <a:r>
              <a:rPr lang="en-US" sz="1800" dirty="0"/>
              <a:t>- Finds shortest paths from a source vertex.</a:t>
            </a:r>
          </a:p>
          <a:p>
            <a:pPr marL="0" indent="0">
              <a:buNone/>
            </a:pPr>
            <a:r>
              <a:rPr lang="en-US" sz="1600" dirty="0"/>
              <a:t>   *Length of the path is </a:t>
            </a:r>
            <a:r>
              <a:rPr lang="en-US" sz="1600" b="1" dirty="0"/>
              <a:t>the number of edges </a:t>
            </a:r>
            <a:r>
              <a:rPr lang="en-US" sz="1600" dirty="0"/>
              <a:t>on it.     E.g. Flight route  with fewest connections.</a:t>
            </a:r>
          </a:p>
          <a:p>
            <a:endParaRPr lang="en-US" sz="2000" dirty="0"/>
          </a:p>
          <a:p>
            <a:pPr marL="0" indent="0">
              <a:buNone/>
            </a:pPr>
            <a:endParaRPr lang="en-US" sz="2000" dirty="0"/>
          </a:p>
        </p:txBody>
      </p:sp>
      <p:grpSp>
        <p:nvGrpSpPr>
          <p:cNvPr id="76" name="Group 75"/>
          <p:cNvGrpSpPr/>
          <p:nvPr/>
        </p:nvGrpSpPr>
        <p:grpSpPr>
          <a:xfrm>
            <a:off x="1600200" y="5410200"/>
            <a:ext cx="4419600" cy="1143000"/>
            <a:chOff x="4648200" y="3048000"/>
            <a:chExt cx="4419600" cy="1143000"/>
          </a:xfrm>
        </p:grpSpPr>
        <p:sp>
          <p:nvSpPr>
            <p:cNvPr id="34" name="Oval 33"/>
            <p:cNvSpPr/>
            <p:nvPr/>
          </p:nvSpPr>
          <p:spPr>
            <a:xfrm>
              <a:off x="54864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35" name="Oval 34"/>
            <p:cNvSpPr/>
            <p:nvPr/>
          </p:nvSpPr>
          <p:spPr>
            <a:xfrm>
              <a:off x="6553200" y="3048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6" name="Oval 35"/>
            <p:cNvSpPr/>
            <p:nvPr/>
          </p:nvSpPr>
          <p:spPr>
            <a:xfrm>
              <a:off x="5486400" y="3810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7" name="Oval 36"/>
            <p:cNvSpPr/>
            <p:nvPr/>
          </p:nvSpPr>
          <p:spPr>
            <a:xfrm>
              <a:off x="6553200" y="3810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8" name="Oval 37"/>
            <p:cNvSpPr/>
            <p:nvPr/>
          </p:nvSpPr>
          <p:spPr>
            <a:xfrm>
              <a:off x="7620000" y="3810000"/>
              <a:ext cx="381000" cy="381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39" name="Oval 38"/>
            <p:cNvSpPr/>
            <p:nvPr/>
          </p:nvSpPr>
          <p:spPr>
            <a:xfrm>
              <a:off x="7620000" y="3048000"/>
              <a:ext cx="381000" cy="3810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40" name="Oval 39"/>
            <p:cNvSpPr/>
            <p:nvPr/>
          </p:nvSpPr>
          <p:spPr>
            <a:xfrm>
              <a:off x="8686800" y="3048000"/>
              <a:ext cx="381000" cy="3810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41" name="Straight Connector 40"/>
            <p:cNvCxnSpPr>
              <a:stCxn id="34" idx="6"/>
              <a:endCxn id="35" idx="2"/>
            </p:cNvCxnSpPr>
            <p:nvPr/>
          </p:nvCxnSpPr>
          <p:spPr>
            <a:xfrm>
              <a:off x="5867400" y="3238500"/>
              <a:ext cx="68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867400" y="4007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934200" y="4007581"/>
              <a:ext cx="68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8" idx="6"/>
              <a:endCxn id="40" idx="4"/>
            </p:cNvCxnSpPr>
            <p:nvPr/>
          </p:nvCxnSpPr>
          <p:spPr>
            <a:xfrm flipV="1">
              <a:off x="8001000" y="3429000"/>
              <a:ext cx="876300" cy="5715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01000" y="3238500"/>
              <a:ext cx="68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6" idx="0"/>
            </p:cNvCxnSpPr>
            <p:nvPr/>
          </p:nvCxnSpPr>
          <p:spPr>
            <a:xfrm flipV="1">
              <a:off x="5676900" y="3429000"/>
              <a:ext cx="0" cy="3810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6743700" y="3429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7836799" y="3429000"/>
              <a:ext cx="0" cy="3810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6" idx="7"/>
              <a:endCxn id="35" idx="3"/>
            </p:cNvCxnSpPr>
            <p:nvPr/>
          </p:nvCxnSpPr>
          <p:spPr>
            <a:xfrm flipV="1">
              <a:off x="5811604" y="3373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34" idx="5"/>
              <a:endCxn id="37" idx="1"/>
            </p:cNvCxnSpPr>
            <p:nvPr/>
          </p:nvCxnSpPr>
          <p:spPr>
            <a:xfrm>
              <a:off x="5811604" y="3373204"/>
              <a:ext cx="797392" cy="49259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5" idx="5"/>
              <a:endCxn id="38" idx="1"/>
            </p:cNvCxnSpPr>
            <p:nvPr/>
          </p:nvCxnSpPr>
          <p:spPr>
            <a:xfrm>
              <a:off x="6878404" y="3373204"/>
              <a:ext cx="797392" cy="49259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943600" y="3124200"/>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5943600" y="3352800"/>
              <a:ext cx="682327" cy="4283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5562600" y="3428999"/>
              <a:ext cx="0" cy="3521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6999113" y="3352799"/>
              <a:ext cx="682327" cy="4283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V="1">
              <a:off x="7924800" y="3429000"/>
              <a:ext cx="0" cy="35277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8080673" y="3566963"/>
              <a:ext cx="796627" cy="50050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4648200" y="3810000"/>
              <a:ext cx="381000" cy="381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93" name="Straight Connector 92"/>
            <p:cNvCxnSpPr>
              <a:stCxn id="92" idx="6"/>
              <a:endCxn id="36" idx="2"/>
            </p:cNvCxnSpPr>
            <p:nvPr/>
          </p:nvCxnSpPr>
          <p:spPr>
            <a:xfrm>
              <a:off x="5029200" y="4000500"/>
              <a:ext cx="457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H="1">
              <a:off x="5113865" y="4067471"/>
              <a:ext cx="313267"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1600200" y="3810000"/>
            <a:ext cx="4419600" cy="1143000"/>
            <a:chOff x="76200" y="3048000"/>
            <a:chExt cx="4419600" cy="1143000"/>
          </a:xfrm>
        </p:grpSpPr>
        <p:sp>
          <p:nvSpPr>
            <p:cNvPr id="99" name="Oval 98"/>
            <p:cNvSpPr/>
            <p:nvPr/>
          </p:nvSpPr>
          <p:spPr>
            <a:xfrm>
              <a:off x="914400" y="3048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00" name="Oval 99"/>
            <p:cNvSpPr/>
            <p:nvPr/>
          </p:nvSpPr>
          <p:spPr>
            <a:xfrm>
              <a:off x="19812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01" name="Oval 100"/>
            <p:cNvSpPr/>
            <p:nvPr/>
          </p:nvSpPr>
          <p:spPr>
            <a:xfrm>
              <a:off x="914400" y="3810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02" name="Oval 101"/>
            <p:cNvSpPr/>
            <p:nvPr/>
          </p:nvSpPr>
          <p:spPr>
            <a:xfrm>
              <a:off x="1981200" y="3810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103" name="Oval 102"/>
            <p:cNvSpPr/>
            <p:nvPr/>
          </p:nvSpPr>
          <p:spPr>
            <a:xfrm>
              <a:off x="3048000" y="3810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04" name="Oval 103"/>
            <p:cNvSpPr/>
            <p:nvPr/>
          </p:nvSpPr>
          <p:spPr>
            <a:xfrm>
              <a:off x="3048000" y="3048000"/>
              <a:ext cx="381000" cy="381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05" name="Oval 104"/>
            <p:cNvSpPr/>
            <p:nvPr/>
          </p:nvSpPr>
          <p:spPr>
            <a:xfrm>
              <a:off x="4114800" y="3048000"/>
              <a:ext cx="381000" cy="381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06" name="Straight Connector 105"/>
            <p:cNvCxnSpPr>
              <a:stCxn id="99" idx="6"/>
              <a:endCxn id="100" idx="2"/>
            </p:cNvCxnSpPr>
            <p:nvPr/>
          </p:nvCxnSpPr>
          <p:spPr>
            <a:xfrm>
              <a:off x="1295400" y="3238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1295400" y="4007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362200" y="4007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103" idx="6"/>
              <a:endCxn id="105" idx="4"/>
            </p:cNvCxnSpPr>
            <p:nvPr/>
          </p:nvCxnSpPr>
          <p:spPr>
            <a:xfrm flipV="1">
              <a:off x="3429000" y="34290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3429000" y="3238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01" idx="0"/>
            </p:cNvCxnSpPr>
            <p:nvPr/>
          </p:nvCxnSpPr>
          <p:spPr>
            <a:xfrm flipV="1">
              <a:off x="1104900" y="3429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2171700" y="3429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3264799" y="3429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101" idx="7"/>
              <a:endCxn id="100" idx="3"/>
            </p:cNvCxnSpPr>
            <p:nvPr/>
          </p:nvCxnSpPr>
          <p:spPr>
            <a:xfrm flipV="1">
              <a:off x="1239604" y="3373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99" idx="5"/>
              <a:endCxn id="102" idx="1"/>
            </p:cNvCxnSpPr>
            <p:nvPr/>
          </p:nvCxnSpPr>
          <p:spPr>
            <a:xfrm>
              <a:off x="1239604" y="3373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100" idx="5"/>
              <a:endCxn id="103" idx="1"/>
            </p:cNvCxnSpPr>
            <p:nvPr/>
          </p:nvCxnSpPr>
          <p:spPr>
            <a:xfrm>
              <a:off x="2306404" y="3373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a:off x="1295400" y="3129844"/>
              <a:ext cx="626531"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flipH="1">
              <a:off x="1219200" y="3373204"/>
              <a:ext cx="682329" cy="43679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2091915" y="3429000"/>
              <a:ext cx="0" cy="3521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2441873" y="3381671"/>
              <a:ext cx="682327" cy="4283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flipV="1">
              <a:off x="3352800" y="3429000"/>
              <a:ext cx="0" cy="35277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V="1">
              <a:off x="3546773" y="3505200"/>
              <a:ext cx="796627" cy="50050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7" name="Oval 126"/>
            <p:cNvSpPr/>
            <p:nvPr/>
          </p:nvSpPr>
          <p:spPr>
            <a:xfrm>
              <a:off x="76200" y="3810000"/>
              <a:ext cx="381000" cy="381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128" name="Straight Connector 127"/>
            <p:cNvCxnSpPr>
              <a:stCxn id="127" idx="6"/>
              <a:endCxn id="101" idx="2"/>
            </p:cNvCxnSpPr>
            <p:nvPr/>
          </p:nvCxnSpPr>
          <p:spPr>
            <a:xfrm>
              <a:off x="457200" y="4000500"/>
              <a:ext cx="457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flipH="1">
              <a:off x="541865" y="4067471"/>
              <a:ext cx="313267"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6187016" y="5334000"/>
            <a:ext cx="4404784" cy="1143000"/>
            <a:chOff x="4663016" y="5334000"/>
            <a:chExt cx="4404784" cy="1143000"/>
          </a:xfrm>
        </p:grpSpPr>
        <p:sp>
          <p:nvSpPr>
            <p:cNvPr id="5" name="Oval 4"/>
            <p:cNvSpPr/>
            <p:nvPr/>
          </p:nvSpPr>
          <p:spPr>
            <a:xfrm>
              <a:off x="54864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6" name="Oval 5"/>
            <p:cNvSpPr/>
            <p:nvPr/>
          </p:nvSpPr>
          <p:spPr>
            <a:xfrm>
              <a:off x="65532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7" name="Oval 6"/>
            <p:cNvSpPr/>
            <p:nvPr/>
          </p:nvSpPr>
          <p:spPr>
            <a:xfrm>
              <a:off x="54864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8" name="Oval 7"/>
            <p:cNvSpPr/>
            <p:nvPr/>
          </p:nvSpPr>
          <p:spPr>
            <a:xfrm>
              <a:off x="65532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9" name="Oval 8"/>
            <p:cNvSpPr/>
            <p:nvPr/>
          </p:nvSpPr>
          <p:spPr>
            <a:xfrm>
              <a:off x="76200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0" name="Oval 9"/>
            <p:cNvSpPr/>
            <p:nvPr/>
          </p:nvSpPr>
          <p:spPr>
            <a:xfrm>
              <a:off x="76200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1" name="Oval 10"/>
            <p:cNvSpPr/>
            <p:nvPr/>
          </p:nvSpPr>
          <p:spPr>
            <a:xfrm>
              <a:off x="86868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2" name="Straight Connector 11"/>
            <p:cNvCxnSpPr>
              <a:stCxn id="5" idx="6"/>
              <a:endCxn id="6" idx="2"/>
            </p:cNvCxnSpPr>
            <p:nvPr/>
          </p:nvCxnSpPr>
          <p:spPr>
            <a:xfrm>
              <a:off x="58674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674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9342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6"/>
              <a:endCxn id="11" idx="4"/>
            </p:cNvCxnSpPr>
            <p:nvPr/>
          </p:nvCxnSpPr>
          <p:spPr>
            <a:xfrm flipV="1">
              <a:off x="8001000" y="57150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0010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0"/>
            </p:cNvCxnSpPr>
            <p:nvPr/>
          </p:nvCxnSpPr>
          <p:spPr>
            <a:xfrm flipV="1">
              <a:off x="56769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7437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836799"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7"/>
              <a:endCxn id="6" idx="3"/>
            </p:cNvCxnSpPr>
            <p:nvPr/>
          </p:nvCxnSpPr>
          <p:spPr>
            <a:xfrm flipV="1">
              <a:off x="58116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58116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9" idx="1"/>
            </p:cNvCxnSpPr>
            <p:nvPr/>
          </p:nvCxnSpPr>
          <p:spPr>
            <a:xfrm>
              <a:off x="68784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999114" y="5636627"/>
              <a:ext cx="682327" cy="4283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6934200" y="6388748"/>
              <a:ext cx="626531"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7889524" y="5715000"/>
              <a:ext cx="0" cy="35277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8060268" y="5410200"/>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5867400" y="6400800"/>
              <a:ext cx="626531"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5926668" y="5410200"/>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7" name="Oval 116"/>
            <p:cNvSpPr/>
            <p:nvPr/>
          </p:nvSpPr>
          <p:spPr>
            <a:xfrm>
              <a:off x="4663016"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118" name="Straight Connector 117"/>
            <p:cNvCxnSpPr>
              <a:stCxn id="117" idx="6"/>
              <a:endCxn id="7" idx="2"/>
            </p:cNvCxnSpPr>
            <p:nvPr/>
          </p:nvCxnSpPr>
          <p:spPr>
            <a:xfrm>
              <a:off x="5044016" y="6286500"/>
              <a:ext cx="44238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flipH="1">
              <a:off x="5101166" y="6388748"/>
              <a:ext cx="313267"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6187016" y="3810000"/>
            <a:ext cx="4404784" cy="1143000"/>
            <a:chOff x="91016" y="5334000"/>
            <a:chExt cx="4404784" cy="1143000"/>
          </a:xfrm>
        </p:grpSpPr>
        <p:sp>
          <p:nvSpPr>
            <p:cNvPr id="52" name="Oval 51"/>
            <p:cNvSpPr/>
            <p:nvPr/>
          </p:nvSpPr>
          <p:spPr>
            <a:xfrm>
              <a:off x="9144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53" name="Oval 52"/>
            <p:cNvSpPr/>
            <p:nvPr/>
          </p:nvSpPr>
          <p:spPr>
            <a:xfrm>
              <a:off x="19812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54" name="Oval 53"/>
            <p:cNvSpPr/>
            <p:nvPr/>
          </p:nvSpPr>
          <p:spPr>
            <a:xfrm>
              <a:off x="9144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55" name="Oval 54"/>
            <p:cNvSpPr/>
            <p:nvPr/>
          </p:nvSpPr>
          <p:spPr>
            <a:xfrm>
              <a:off x="19812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56" name="Oval 55"/>
            <p:cNvSpPr/>
            <p:nvPr/>
          </p:nvSpPr>
          <p:spPr>
            <a:xfrm>
              <a:off x="30480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57" name="Oval 56"/>
            <p:cNvSpPr/>
            <p:nvPr/>
          </p:nvSpPr>
          <p:spPr>
            <a:xfrm>
              <a:off x="30480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58" name="Oval 57"/>
            <p:cNvSpPr/>
            <p:nvPr/>
          </p:nvSpPr>
          <p:spPr>
            <a:xfrm>
              <a:off x="41148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59" name="Straight Connector 58"/>
            <p:cNvCxnSpPr>
              <a:stCxn id="52" idx="6"/>
              <a:endCxn id="53" idx="2"/>
            </p:cNvCxnSpPr>
            <p:nvPr/>
          </p:nvCxnSpPr>
          <p:spPr>
            <a:xfrm>
              <a:off x="12954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2954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3622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56" idx="6"/>
              <a:endCxn id="58" idx="4"/>
            </p:cNvCxnSpPr>
            <p:nvPr/>
          </p:nvCxnSpPr>
          <p:spPr>
            <a:xfrm flipV="1">
              <a:off x="3429000" y="57150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4290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4" idx="0"/>
            </p:cNvCxnSpPr>
            <p:nvPr/>
          </p:nvCxnSpPr>
          <p:spPr>
            <a:xfrm flipV="1">
              <a:off x="11049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21717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3264799"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54" idx="7"/>
              <a:endCxn id="53" idx="3"/>
            </p:cNvCxnSpPr>
            <p:nvPr/>
          </p:nvCxnSpPr>
          <p:spPr>
            <a:xfrm flipV="1">
              <a:off x="12396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52" idx="5"/>
              <a:endCxn id="55" idx="1"/>
            </p:cNvCxnSpPr>
            <p:nvPr/>
          </p:nvCxnSpPr>
          <p:spPr>
            <a:xfrm>
              <a:off x="12396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53" idx="5"/>
              <a:endCxn id="56" idx="1"/>
            </p:cNvCxnSpPr>
            <p:nvPr/>
          </p:nvCxnSpPr>
          <p:spPr>
            <a:xfrm>
              <a:off x="23064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1295401" y="5410200"/>
              <a:ext cx="685800"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a:off x="1239604" y="5659204"/>
              <a:ext cx="682329" cy="43679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1295401" y="6388748"/>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421468" y="6400800"/>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3317524" y="5715000"/>
              <a:ext cx="0" cy="35277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488268" y="5410200"/>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5" name="Oval 124"/>
            <p:cNvSpPr/>
            <p:nvPr/>
          </p:nvSpPr>
          <p:spPr>
            <a:xfrm>
              <a:off x="91016"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126" name="Straight Connector 125"/>
            <p:cNvCxnSpPr>
              <a:stCxn id="125" idx="6"/>
              <a:endCxn id="54" idx="2"/>
            </p:cNvCxnSpPr>
            <p:nvPr/>
          </p:nvCxnSpPr>
          <p:spPr>
            <a:xfrm>
              <a:off x="472016" y="6286500"/>
              <a:ext cx="44238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flipH="1">
              <a:off x="541865" y="6400800"/>
              <a:ext cx="313267"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2336080" y="6564868"/>
            <a:ext cx="7874720" cy="338554"/>
          </a:xfrm>
          <a:prstGeom prst="rect">
            <a:avLst/>
          </a:prstGeom>
          <a:noFill/>
        </p:spPr>
        <p:txBody>
          <a:bodyPr wrap="none" rtlCol="0">
            <a:spAutoFit/>
          </a:bodyPr>
          <a:lstStyle/>
          <a:p>
            <a:r>
              <a:rPr lang="en-US" sz="1600" dirty="0"/>
              <a:t>For both DFS and BFS the resulting trees depend on the order in which neighbors are visited.</a:t>
            </a:r>
          </a:p>
        </p:txBody>
      </p:sp>
      <p:cxnSp>
        <p:nvCxnSpPr>
          <p:cNvPr id="81" name="Straight Connector 80"/>
          <p:cNvCxnSpPr/>
          <p:nvPr/>
        </p:nvCxnSpPr>
        <p:spPr>
          <a:xfrm>
            <a:off x="6089292" y="495300"/>
            <a:ext cx="0" cy="6069568"/>
          </a:xfrm>
          <a:prstGeom prst="line">
            <a:avLst/>
          </a:prstGeom>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4876801" y="-76200"/>
            <a:ext cx="2586221" cy="523220"/>
          </a:xfrm>
          <a:prstGeom prst="rect">
            <a:avLst/>
          </a:prstGeom>
          <a:noFill/>
        </p:spPr>
        <p:txBody>
          <a:bodyPr wrap="none" rtlCol="0">
            <a:spAutoFit/>
          </a:bodyPr>
          <a:lstStyle/>
          <a:p>
            <a:r>
              <a:rPr lang="en-US" sz="2800" dirty="0"/>
              <a:t>Graph Traversals</a:t>
            </a:r>
          </a:p>
        </p:txBody>
      </p:sp>
      <p:sp>
        <p:nvSpPr>
          <p:cNvPr id="2" name="TextBox 1"/>
          <p:cNvSpPr txBox="1"/>
          <p:nvPr/>
        </p:nvSpPr>
        <p:spPr>
          <a:xfrm>
            <a:off x="1503214" y="5147846"/>
            <a:ext cx="4584140" cy="338554"/>
          </a:xfrm>
          <a:prstGeom prst="rect">
            <a:avLst/>
          </a:prstGeom>
          <a:noFill/>
        </p:spPr>
        <p:txBody>
          <a:bodyPr wrap="none" rtlCol="0">
            <a:spAutoFit/>
          </a:bodyPr>
          <a:lstStyle/>
          <a:p>
            <a:r>
              <a:rPr lang="en-US" sz="1600" dirty="0"/>
              <a:t>Below, nodes traversed in  order: 0,   1,4,5,   6,7,   2,3</a:t>
            </a:r>
          </a:p>
        </p:txBody>
      </p:sp>
      <mc:AlternateContent xmlns:mc="http://schemas.openxmlformats.org/markup-compatibility/2006" xmlns:p14="http://schemas.microsoft.com/office/powerpoint/2010/main">
        <mc:Choice Requires="p14">
          <p:contentPart p14:bwMode="auto" r:id="rId3">
            <p14:nvContentPartPr>
              <p14:cNvPr id="23" name="Ink 22">
                <a:extLst>
                  <a:ext uri="{FF2B5EF4-FFF2-40B4-BE49-F238E27FC236}">
                    <a16:creationId xmlns:a16="http://schemas.microsoft.com/office/drawing/2014/main" id="{F612E015-DFF8-6D6C-F9FE-4BFC46DE2F56}"/>
                  </a:ext>
                </a:extLst>
              </p14:cNvPr>
              <p14:cNvContentPartPr/>
              <p14:nvPr/>
            </p14:nvContentPartPr>
            <p14:xfrm>
              <a:off x="375120" y="805680"/>
              <a:ext cx="6169320" cy="5806440"/>
            </p14:xfrm>
          </p:contentPart>
        </mc:Choice>
        <mc:Fallback xmlns="">
          <p:pic>
            <p:nvPicPr>
              <p:cNvPr id="23" name="Ink 22">
                <a:extLst>
                  <a:ext uri="{FF2B5EF4-FFF2-40B4-BE49-F238E27FC236}">
                    <a16:creationId xmlns:a16="http://schemas.microsoft.com/office/drawing/2014/main" id="{F612E015-DFF8-6D6C-F9FE-4BFC46DE2F56}"/>
                  </a:ext>
                </a:extLst>
              </p:cNvPr>
              <p:cNvPicPr/>
              <p:nvPr/>
            </p:nvPicPr>
            <p:blipFill>
              <a:blip r:embed="rId4"/>
              <a:stretch>
                <a:fillRect/>
              </a:stretch>
            </p:blipFill>
            <p:spPr>
              <a:xfrm>
                <a:off x="365760" y="796320"/>
                <a:ext cx="6188040" cy="5825160"/>
              </a:xfrm>
              <a:prstGeom prst="rect">
                <a:avLst/>
              </a:prstGeom>
            </p:spPr>
          </p:pic>
        </mc:Fallback>
      </mc:AlternateContent>
    </p:spTree>
    <p:extLst>
      <p:ext uri="{BB962C8B-B14F-4D97-AF65-F5344CB8AC3E}">
        <p14:creationId xmlns:p14="http://schemas.microsoft.com/office/powerpoint/2010/main" val="2131199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Vertex coloring while searching</a:t>
            </a:r>
          </a:p>
        </p:txBody>
      </p:sp>
      <p:sp>
        <p:nvSpPr>
          <p:cNvPr id="3" name="Content Placeholder 2"/>
          <p:cNvSpPr>
            <a:spLocks noGrp="1"/>
          </p:cNvSpPr>
          <p:nvPr>
            <p:ph idx="1"/>
          </p:nvPr>
        </p:nvSpPr>
        <p:spPr>
          <a:xfrm>
            <a:off x="1752600" y="1143000"/>
            <a:ext cx="8686800" cy="5029200"/>
          </a:xfrm>
        </p:spPr>
        <p:txBody>
          <a:bodyPr/>
          <a:lstStyle/>
          <a:p>
            <a:r>
              <a:rPr lang="en-US" dirty="0"/>
              <a:t>Vertices will be in one of 3 states while searching and we will assign a color for each state:</a:t>
            </a:r>
          </a:p>
          <a:p>
            <a:pPr lvl="1"/>
            <a:r>
              <a:rPr lang="en-US" dirty="0"/>
              <a:t>White – undiscovered</a:t>
            </a:r>
          </a:p>
          <a:p>
            <a:pPr lvl="1"/>
            <a:endParaRPr lang="en-US" dirty="0"/>
          </a:p>
          <a:p>
            <a:pPr lvl="1"/>
            <a:r>
              <a:rPr lang="en-US" dirty="0"/>
              <a:t>Gray – discovered, but the algorithm is not done processing it</a:t>
            </a:r>
          </a:p>
          <a:p>
            <a:pPr lvl="1"/>
            <a:endParaRPr lang="en-US" dirty="0"/>
          </a:p>
          <a:p>
            <a:pPr lvl="1"/>
            <a:r>
              <a:rPr lang="en-US" dirty="0"/>
              <a:t>Black – discovered and the algorithm finished processing it.</a:t>
            </a:r>
          </a:p>
          <a:p>
            <a:pPr marL="457200" lvl="1"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
        <p:nvSpPr>
          <p:cNvPr id="5" name="Oval 4">
            <a:extLst>
              <a:ext uri="{FF2B5EF4-FFF2-40B4-BE49-F238E27FC236}">
                <a16:creationId xmlns:a16="http://schemas.microsoft.com/office/drawing/2014/main" id="{DD5164BA-07E7-C092-7B1D-3873C1FAC239}"/>
              </a:ext>
            </a:extLst>
          </p:cNvPr>
          <p:cNvSpPr/>
          <p:nvPr/>
        </p:nvSpPr>
        <p:spPr>
          <a:xfrm>
            <a:off x="1828800" y="2133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8DD3A2C-3B68-DFA3-A138-45F1E7ADAE04}"/>
              </a:ext>
            </a:extLst>
          </p:cNvPr>
          <p:cNvSpPr/>
          <p:nvPr/>
        </p:nvSpPr>
        <p:spPr>
          <a:xfrm>
            <a:off x="1828800" y="29718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F7CCE459-A431-E680-075A-8968817BE9C7}"/>
              </a:ext>
            </a:extLst>
          </p:cNvPr>
          <p:cNvCxnSpPr>
            <a:cxnSpLocks/>
          </p:cNvCxnSpPr>
          <p:nvPr/>
        </p:nvCxnSpPr>
        <p:spPr>
          <a:xfrm>
            <a:off x="1752600" y="29718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8F42CDC9-C596-1BCF-122A-A1D814221324}"/>
              </a:ext>
            </a:extLst>
          </p:cNvPr>
          <p:cNvSpPr/>
          <p:nvPr/>
        </p:nvSpPr>
        <p:spPr>
          <a:xfrm>
            <a:off x="1828800" y="38862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B4BEFD32-F22F-162C-D628-359291ACFA77}"/>
              </a:ext>
            </a:extLst>
          </p:cNvPr>
          <p:cNvCxnSpPr>
            <a:cxnSpLocks/>
          </p:cNvCxnSpPr>
          <p:nvPr/>
        </p:nvCxnSpPr>
        <p:spPr>
          <a:xfrm>
            <a:off x="1752600" y="38862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494AC98-00E8-1B90-04FB-4B17E3073406}"/>
              </a:ext>
            </a:extLst>
          </p:cNvPr>
          <p:cNvCxnSpPr>
            <a:cxnSpLocks/>
          </p:cNvCxnSpPr>
          <p:nvPr/>
        </p:nvCxnSpPr>
        <p:spPr>
          <a:xfrm flipH="1">
            <a:off x="1752600" y="3810000"/>
            <a:ext cx="38100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596250E9-1E8A-2686-ACA2-25186F122A01}"/>
                  </a:ext>
                </a:extLst>
              </p14:cNvPr>
              <p14:cNvContentPartPr/>
              <p14:nvPr/>
            </p14:nvContentPartPr>
            <p14:xfrm>
              <a:off x="1786680" y="2470320"/>
              <a:ext cx="5954400" cy="1881360"/>
            </p14:xfrm>
          </p:contentPart>
        </mc:Choice>
        <mc:Fallback xmlns="">
          <p:pic>
            <p:nvPicPr>
              <p:cNvPr id="7" name="Ink 6">
                <a:extLst>
                  <a:ext uri="{FF2B5EF4-FFF2-40B4-BE49-F238E27FC236}">
                    <a16:creationId xmlns:a16="http://schemas.microsoft.com/office/drawing/2014/main" id="{596250E9-1E8A-2686-ACA2-25186F122A01}"/>
                  </a:ext>
                </a:extLst>
              </p:cNvPr>
              <p:cNvPicPr/>
              <p:nvPr/>
            </p:nvPicPr>
            <p:blipFill>
              <a:blip r:embed="rId4"/>
              <a:stretch>
                <a:fillRect/>
              </a:stretch>
            </p:blipFill>
            <p:spPr>
              <a:xfrm>
                <a:off x="1777320" y="2460960"/>
                <a:ext cx="5973120" cy="1900080"/>
              </a:xfrm>
              <a:prstGeom prst="rect">
                <a:avLst/>
              </a:prstGeom>
            </p:spPr>
          </p:pic>
        </mc:Fallback>
      </mc:AlternateContent>
    </p:spTree>
    <p:extLst>
      <p:ext uri="{BB962C8B-B14F-4D97-AF65-F5344CB8AC3E}">
        <p14:creationId xmlns:p14="http://schemas.microsoft.com/office/powerpoint/2010/main" val="177259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7744" y="23191"/>
            <a:ext cx="5715000" cy="1143000"/>
          </a:xfrm>
        </p:spPr>
        <p:txBody>
          <a:bodyPr/>
          <a:lstStyle/>
          <a:p>
            <a:r>
              <a:rPr lang="en-US" sz="3600" dirty="0"/>
              <a:t>Breadth-First Search (BFS)</a:t>
            </a:r>
            <a:br>
              <a:rPr lang="en-US" sz="3600" dirty="0"/>
            </a:br>
            <a:r>
              <a:rPr lang="en-US" sz="2800" dirty="0"/>
              <a:t>CLRS 22.2</a:t>
            </a:r>
          </a:p>
        </p:txBody>
      </p:sp>
      <p:sp>
        <p:nvSpPr>
          <p:cNvPr id="3" name="Content Placeholder 2"/>
          <p:cNvSpPr>
            <a:spLocks noGrp="1"/>
          </p:cNvSpPr>
          <p:nvPr>
            <p:ph idx="1"/>
          </p:nvPr>
        </p:nvSpPr>
        <p:spPr>
          <a:xfrm>
            <a:off x="1447800" y="1447800"/>
            <a:ext cx="6477000" cy="5410200"/>
          </a:xfrm>
        </p:spPr>
        <p:txBody>
          <a:bodyPr>
            <a:normAutofit fontScale="77500" lnSpcReduction="20000"/>
          </a:bodyPr>
          <a:lstStyle/>
          <a:p>
            <a:pPr marL="0" indent="0">
              <a:buNone/>
            </a:pPr>
            <a:r>
              <a:rPr lang="en-US" dirty="0"/>
              <a:t>  BFS-Visit(G,s)  </a:t>
            </a:r>
            <a:r>
              <a:rPr lang="en-US" sz="2100" i="1" dirty="0"/>
              <a:t>// search graph G starting from vertex s.   </a:t>
            </a:r>
          </a:p>
          <a:p>
            <a:pPr marL="914400" lvl="1" indent="-514350">
              <a:buFont typeface="+mj-lt"/>
              <a:buAutoNum type="arabicPeriod"/>
            </a:pPr>
            <a:r>
              <a:rPr lang="en-US" dirty="0"/>
              <a:t>For each vertex u of G  </a:t>
            </a:r>
          </a:p>
          <a:p>
            <a:pPr marL="1314450" lvl="2" indent="-514350">
              <a:buFont typeface="+mj-lt"/>
              <a:buAutoNum type="arabicPeriod"/>
            </a:pPr>
            <a:r>
              <a:rPr lang="en-US" dirty="0"/>
              <a:t>color[u] = WHITE  </a:t>
            </a:r>
            <a:r>
              <a:rPr lang="en-US" i="1" dirty="0"/>
              <a:t>// undiscovered</a:t>
            </a:r>
          </a:p>
          <a:p>
            <a:pPr marL="1314450" lvl="2" indent="-514350">
              <a:buFont typeface="+mj-lt"/>
              <a:buAutoNum type="arabicPeriod"/>
            </a:pPr>
            <a:r>
              <a:rPr lang="en-US" dirty="0" err="1"/>
              <a:t>dist</a:t>
            </a:r>
            <a:r>
              <a:rPr lang="en-US" dirty="0"/>
              <a:t>[u] = </a:t>
            </a:r>
            <a:r>
              <a:rPr lang="en-US" dirty="0" err="1"/>
              <a:t>inf</a:t>
            </a:r>
            <a:r>
              <a:rPr lang="en-US" dirty="0"/>
              <a:t>        </a:t>
            </a:r>
            <a:r>
              <a:rPr lang="en-US" i="1" dirty="0"/>
              <a:t>// distance from s to u</a:t>
            </a:r>
          </a:p>
          <a:p>
            <a:pPr marL="1314450" lvl="2" indent="-514350">
              <a:buFont typeface="+mj-lt"/>
              <a:buAutoNum type="arabicPeriod"/>
            </a:pPr>
            <a:r>
              <a:rPr lang="en-US" dirty="0" err="1"/>
              <a:t>pred</a:t>
            </a:r>
            <a:r>
              <a:rPr lang="en-US" dirty="0"/>
              <a:t>[u] = NIL     </a:t>
            </a:r>
            <a:r>
              <a:rPr lang="en-US" i="1" dirty="0"/>
              <a:t>// predecessor of u on the path from s to u</a:t>
            </a:r>
          </a:p>
          <a:p>
            <a:pPr marL="914400" lvl="1" indent="-514350">
              <a:buFont typeface="+mj-lt"/>
              <a:buAutoNum type="arabicPeriod"/>
            </a:pPr>
            <a:r>
              <a:rPr lang="en-US" dirty="0"/>
              <a:t>color[s] = GRAY   </a:t>
            </a:r>
            <a:r>
              <a:rPr lang="en-US" sz="2100" i="1" dirty="0"/>
              <a:t>// s is being processed</a:t>
            </a:r>
            <a:endParaRPr lang="en-US" i="1" dirty="0"/>
          </a:p>
          <a:p>
            <a:pPr marL="914400" lvl="1" indent="-514350">
              <a:buFont typeface="+mj-lt"/>
              <a:buAutoNum type="arabicPeriod"/>
            </a:pPr>
            <a:r>
              <a:rPr lang="en-US" dirty="0" err="1"/>
              <a:t>dist</a:t>
            </a:r>
            <a:r>
              <a:rPr lang="en-US" dirty="0"/>
              <a:t>[s] = 0</a:t>
            </a:r>
          </a:p>
          <a:p>
            <a:pPr marL="914400" lvl="1" indent="-514350">
              <a:buFont typeface="+mj-lt"/>
              <a:buAutoNum type="arabicPeriod"/>
            </a:pPr>
            <a:r>
              <a:rPr lang="en-US" dirty="0" err="1"/>
              <a:t>pred</a:t>
            </a:r>
            <a:r>
              <a:rPr lang="en-US" dirty="0"/>
              <a:t>[s] = NIL</a:t>
            </a:r>
          </a:p>
          <a:p>
            <a:pPr marL="914400" lvl="1" indent="-514350">
              <a:buFont typeface="+mj-lt"/>
              <a:buAutoNum type="arabicPeriod"/>
            </a:pPr>
            <a:r>
              <a:rPr lang="en-US" dirty="0"/>
              <a:t>Initialize empty queue Q</a:t>
            </a:r>
          </a:p>
          <a:p>
            <a:pPr marL="914400" lvl="1" indent="-514350">
              <a:buFont typeface="+mj-lt"/>
              <a:buAutoNum type="arabicPeriod"/>
            </a:pPr>
            <a:r>
              <a:rPr lang="en-US" dirty="0"/>
              <a:t>put(Q,s)      </a:t>
            </a:r>
            <a:r>
              <a:rPr lang="en-US" sz="2100" i="1" dirty="0"/>
              <a:t>// s goes to the end of Q</a:t>
            </a:r>
          </a:p>
          <a:p>
            <a:pPr marL="914400" lvl="1" indent="-514350">
              <a:buFont typeface="+mj-lt"/>
              <a:buAutoNum type="arabicPeriod"/>
            </a:pPr>
            <a:r>
              <a:rPr lang="en-US" dirty="0"/>
              <a:t>While Q is not empty</a:t>
            </a:r>
          </a:p>
          <a:p>
            <a:pPr marL="1314450" lvl="2" indent="-514350">
              <a:buFont typeface="+mj-lt"/>
              <a:buAutoNum type="arabicPeriod"/>
            </a:pPr>
            <a:r>
              <a:rPr lang="en-US" dirty="0"/>
              <a:t>u = get(Q)  </a:t>
            </a:r>
            <a:r>
              <a:rPr lang="en-US" i="1" dirty="0"/>
              <a:t>// removes u from the front of Q</a:t>
            </a:r>
          </a:p>
          <a:p>
            <a:pPr marL="1314450" lvl="2" indent="-514350">
              <a:buFont typeface="+mj-lt"/>
              <a:buAutoNum type="arabicPeriod"/>
            </a:pPr>
            <a:r>
              <a:rPr lang="en-US" dirty="0"/>
              <a:t>For each y adjacent to u   </a:t>
            </a:r>
            <a:r>
              <a:rPr lang="en-US" sz="1500" i="1" dirty="0"/>
              <a:t>//explore edge (</a:t>
            </a:r>
            <a:r>
              <a:rPr lang="en-US" sz="1500" i="1" dirty="0" err="1"/>
              <a:t>u,y</a:t>
            </a:r>
            <a:r>
              <a:rPr lang="en-US" sz="1500" i="1" dirty="0"/>
              <a:t>)  // in increasing order</a:t>
            </a:r>
          </a:p>
          <a:p>
            <a:pPr marL="1771650" lvl="3" indent="-514350">
              <a:buFont typeface="+mj-lt"/>
              <a:buAutoNum type="arabicPeriod"/>
            </a:pPr>
            <a:r>
              <a:rPr lang="en-US" dirty="0"/>
              <a:t>If color[y] == WHITE</a:t>
            </a:r>
          </a:p>
          <a:p>
            <a:pPr marL="2228850" lvl="4" indent="-514350">
              <a:buFont typeface="+mj-lt"/>
              <a:buAutoNum type="arabicPeriod"/>
            </a:pPr>
            <a:r>
              <a:rPr lang="en-US" dirty="0"/>
              <a:t>color[y] = GRAY</a:t>
            </a:r>
          </a:p>
          <a:p>
            <a:pPr marL="2228850" lvl="4" indent="-514350">
              <a:buFont typeface="+mj-lt"/>
              <a:buAutoNum type="arabicPeriod"/>
            </a:pPr>
            <a:r>
              <a:rPr lang="en-US" dirty="0" err="1"/>
              <a:t>dist</a:t>
            </a:r>
            <a:r>
              <a:rPr lang="en-US" dirty="0"/>
              <a:t>[y] = </a:t>
            </a:r>
            <a:r>
              <a:rPr lang="en-US" dirty="0" err="1"/>
              <a:t>dist</a:t>
            </a:r>
            <a:r>
              <a:rPr lang="en-US" dirty="0"/>
              <a:t>[u]+1</a:t>
            </a:r>
          </a:p>
          <a:p>
            <a:pPr marL="2228850" lvl="4" indent="-514350">
              <a:buFont typeface="+mj-lt"/>
              <a:buAutoNum type="arabicPeriod"/>
            </a:pPr>
            <a:r>
              <a:rPr lang="en-US" dirty="0" err="1"/>
              <a:t>pred</a:t>
            </a:r>
            <a:r>
              <a:rPr lang="en-US" dirty="0"/>
              <a:t>[y] = u</a:t>
            </a:r>
          </a:p>
          <a:p>
            <a:pPr marL="2228850" lvl="4" indent="-514350">
              <a:buFont typeface="+mj-lt"/>
              <a:buAutoNum type="arabicPeriod"/>
            </a:pPr>
            <a:r>
              <a:rPr lang="en-US" dirty="0"/>
              <a:t>put(</a:t>
            </a:r>
            <a:r>
              <a:rPr lang="en-US" dirty="0" err="1"/>
              <a:t>Q,y</a:t>
            </a:r>
            <a:r>
              <a:rPr lang="en-US" dirty="0"/>
              <a:t>)</a:t>
            </a:r>
          </a:p>
          <a:p>
            <a:pPr marL="1314450" lvl="2" indent="-514350">
              <a:buFont typeface="+mj-lt"/>
              <a:buAutoNum type="arabicPeriod"/>
            </a:pPr>
            <a:r>
              <a:rPr lang="en-US" dirty="0"/>
              <a:t>color[u] = BLACK</a:t>
            </a:r>
          </a:p>
        </p:txBody>
      </p:sp>
      <p:sp>
        <p:nvSpPr>
          <p:cNvPr id="4" name="Slide Number Placeholder 3"/>
          <p:cNvSpPr>
            <a:spLocks noGrp="1"/>
          </p:cNvSpPr>
          <p:nvPr>
            <p:ph type="sldNum" sz="quarter" idx="12"/>
          </p:nvPr>
        </p:nvSpPr>
        <p:spPr>
          <a:xfrm>
            <a:off x="11201400" y="3970337"/>
            <a:ext cx="2844800" cy="365125"/>
          </a:xfrm>
        </p:spPr>
        <p:txBody>
          <a:bodyPr/>
          <a:lstStyle/>
          <a:p>
            <a:fld id="{B6F15528-21DE-4FAA-801E-634DDDAF4B2B}" type="slidenum">
              <a:rPr lang="en-US" smtClean="0"/>
              <a:pPr/>
              <a:t>25</a:t>
            </a:fld>
            <a:endParaRPr lang="en-US" dirty="0"/>
          </a:p>
        </p:txBody>
      </p:sp>
      <p:grpSp>
        <p:nvGrpSpPr>
          <p:cNvPr id="8" name="Group 7">
            <a:extLst>
              <a:ext uri="{FF2B5EF4-FFF2-40B4-BE49-F238E27FC236}">
                <a16:creationId xmlns:a16="http://schemas.microsoft.com/office/drawing/2014/main" id="{1F951328-B53C-4E77-A95B-CC2E60E050E9}"/>
              </a:ext>
            </a:extLst>
          </p:cNvPr>
          <p:cNvGrpSpPr/>
          <p:nvPr/>
        </p:nvGrpSpPr>
        <p:grpSpPr>
          <a:xfrm>
            <a:off x="6172200" y="5334000"/>
            <a:ext cx="3581400" cy="1143000"/>
            <a:chOff x="6172200" y="5334000"/>
            <a:chExt cx="3581400" cy="1143000"/>
          </a:xfrm>
        </p:grpSpPr>
        <p:sp>
          <p:nvSpPr>
            <p:cNvPr id="12" name="Oval 11"/>
            <p:cNvSpPr/>
            <p:nvPr/>
          </p:nvSpPr>
          <p:spPr>
            <a:xfrm>
              <a:off x="61722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3" name="Oval 12"/>
            <p:cNvSpPr/>
            <p:nvPr/>
          </p:nvSpPr>
          <p:spPr>
            <a:xfrm>
              <a:off x="72390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4" name="Oval 13"/>
            <p:cNvSpPr/>
            <p:nvPr/>
          </p:nvSpPr>
          <p:spPr>
            <a:xfrm>
              <a:off x="61722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5" name="Oval 14"/>
            <p:cNvSpPr/>
            <p:nvPr/>
          </p:nvSpPr>
          <p:spPr>
            <a:xfrm>
              <a:off x="72390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16" name="Oval 15"/>
            <p:cNvSpPr/>
            <p:nvPr/>
          </p:nvSpPr>
          <p:spPr>
            <a:xfrm>
              <a:off x="83058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7" name="Oval 16"/>
            <p:cNvSpPr/>
            <p:nvPr/>
          </p:nvSpPr>
          <p:spPr>
            <a:xfrm>
              <a:off x="83058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18" name="Oval 17"/>
            <p:cNvSpPr/>
            <p:nvPr/>
          </p:nvSpPr>
          <p:spPr>
            <a:xfrm>
              <a:off x="93726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cxnSp>
          <p:nvCxnSpPr>
            <p:cNvPr id="19" name="Straight Connector 18"/>
            <p:cNvCxnSpPr>
              <a:stCxn id="12" idx="6"/>
              <a:endCxn id="13" idx="2"/>
            </p:cNvCxnSpPr>
            <p:nvPr/>
          </p:nvCxnSpPr>
          <p:spPr>
            <a:xfrm>
              <a:off x="65532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5532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6200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6" idx="6"/>
              <a:endCxn id="18" idx="4"/>
            </p:cNvCxnSpPr>
            <p:nvPr/>
          </p:nvCxnSpPr>
          <p:spPr>
            <a:xfrm flipV="1">
              <a:off x="8686800" y="57150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6868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4" idx="0"/>
            </p:cNvCxnSpPr>
            <p:nvPr/>
          </p:nvCxnSpPr>
          <p:spPr>
            <a:xfrm flipV="1">
              <a:off x="63627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74295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8522599"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 idx="7"/>
              <a:endCxn id="13" idx="3"/>
            </p:cNvCxnSpPr>
            <p:nvPr/>
          </p:nvCxnSpPr>
          <p:spPr>
            <a:xfrm flipV="1">
              <a:off x="64974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2" idx="5"/>
              <a:endCxn id="15" idx="1"/>
            </p:cNvCxnSpPr>
            <p:nvPr/>
          </p:nvCxnSpPr>
          <p:spPr>
            <a:xfrm>
              <a:off x="64974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3" idx="5"/>
              <a:endCxn id="16" idx="1"/>
            </p:cNvCxnSpPr>
            <p:nvPr/>
          </p:nvCxnSpPr>
          <p:spPr>
            <a:xfrm>
              <a:off x="75642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1589584" y="6488668"/>
            <a:ext cx="6769867" cy="369332"/>
          </a:xfrm>
          <a:prstGeom prst="rect">
            <a:avLst/>
          </a:prstGeom>
          <a:noFill/>
        </p:spPr>
        <p:txBody>
          <a:bodyPr wrap="none" rtlCol="0">
            <a:spAutoFit/>
          </a:bodyPr>
          <a:lstStyle/>
          <a:p>
            <a:r>
              <a:rPr lang="en-US" i="1" dirty="0"/>
              <a:t>Aggregate</a:t>
            </a:r>
            <a:r>
              <a:rPr lang="en-US" dirty="0"/>
              <a:t> </a:t>
            </a:r>
            <a:r>
              <a:rPr lang="en-US" i="1" dirty="0"/>
              <a:t>time analysis</a:t>
            </a:r>
            <a:r>
              <a:rPr lang="en-US" dirty="0"/>
              <a:t>: for each vertex, for each edge =&gt; 2*E=&gt;O(E)</a:t>
            </a:r>
          </a:p>
        </p:txBody>
      </p:sp>
      <p:graphicFrame>
        <p:nvGraphicFramePr>
          <p:cNvPr id="30" name="Table 29"/>
          <p:cNvGraphicFramePr>
            <a:graphicFrameLocks noGrp="1"/>
          </p:cNvGraphicFramePr>
          <p:nvPr>
            <p:extLst>
              <p:ext uri="{D42A27DB-BD31-4B8C-83A1-F6EECF244321}">
                <p14:modId xmlns:p14="http://schemas.microsoft.com/office/powerpoint/2010/main" val="1992503835"/>
              </p:ext>
            </p:extLst>
          </p:nvPr>
        </p:nvGraphicFramePr>
        <p:xfrm>
          <a:off x="8153401" y="838200"/>
          <a:ext cx="2362949" cy="998395"/>
        </p:xfrm>
        <a:graphic>
          <a:graphicData uri="http://schemas.openxmlformats.org/drawingml/2006/table">
            <a:tbl>
              <a:tblPr firstRow="1" bandRow="1">
                <a:tableStyleId>{5940675A-B579-460E-94D1-54222C63F5DA}</a:tableStyleId>
              </a:tblPr>
              <a:tblGrid>
                <a:gridCol w="1295400">
                  <a:extLst>
                    <a:ext uri="{9D8B030D-6E8A-4147-A177-3AD203B41FA5}">
                      <a16:colId xmlns:a16="http://schemas.microsoft.com/office/drawing/2014/main" val="20000"/>
                    </a:ext>
                  </a:extLst>
                </a:gridCol>
                <a:gridCol w="1067549">
                  <a:extLst>
                    <a:ext uri="{9D8B030D-6E8A-4147-A177-3AD203B41FA5}">
                      <a16:colId xmlns:a16="http://schemas.microsoft.com/office/drawing/2014/main" val="20001"/>
                    </a:ext>
                  </a:extLst>
                </a:gridCol>
              </a:tblGrid>
              <a:tr h="274439">
                <a:tc>
                  <a:txBody>
                    <a:bodyPr/>
                    <a:lstStyle/>
                    <a:p>
                      <a:pPr>
                        <a:lnSpc>
                          <a:spcPts val="1440"/>
                        </a:lnSpc>
                      </a:pPr>
                      <a:r>
                        <a:rPr lang="en-US" sz="1400" dirty="0"/>
                        <a:t>Representation</a:t>
                      </a:r>
                    </a:p>
                  </a:txBody>
                  <a:tcPr/>
                </a:tc>
                <a:tc>
                  <a:txBody>
                    <a:bodyPr/>
                    <a:lstStyle/>
                    <a:p>
                      <a:pPr>
                        <a:lnSpc>
                          <a:spcPts val="1440"/>
                        </a:lnSpc>
                      </a:pPr>
                      <a:r>
                        <a:rPr lang="en-US" sz="1400" dirty="0"/>
                        <a:t>BFS  time complexity</a:t>
                      </a:r>
                    </a:p>
                  </a:txBody>
                  <a:tcPr/>
                </a:tc>
                <a:extLst>
                  <a:ext uri="{0D108BD9-81ED-4DB2-BD59-A6C34878D82A}">
                    <a16:rowId xmlns:a16="http://schemas.microsoft.com/office/drawing/2014/main" val="10000"/>
                  </a:ext>
                </a:extLst>
              </a:tr>
              <a:tr h="274439">
                <a:tc>
                  <a:txBody>
                    <a:bodyPr/>
                    <a:lstStyle/>
                    <a:p>
                      <a:pPr>
                        <a:lnSpc>
                          <a:spcPts val="1440"/>
                        </a:lnSpc>
                      </a:pPr>
                      <a:r>
                        <a:rPr lang="en-US" sz="1400" dirty="0" err="1"/>
                        <a:t>Adj</a:t>
                      </a:r>
                      <a:r>
                        <a:rPr lang="en-US" sz="1400" dirty="0"/>
                        <a:t> LIST</a:t>
                      </a:r>
                    </a:p>
                  </a:txBody>
                  <a:tcPr/>
                </a:tc>
                <a:tc>
                  <a:txBody>
                    <a:bodyPr/>
                    <a:lstStyle/>
                    <a:p>
                      <a:pPr>
                        <a:lnSpc>
                          <a:spcPts val="1440"/>
                        </a:lnSpc>
                      </a:pPr>
                      <a:r>
                        <a:rPr lang="en-US" sz="1400" dirty="0"/>
                        <a:t>O(V+E)</a:t>
                      </a:r>
                    </a:p>
                  </a:txBody>
                  <a:tcPr/>
                </a:tc>
                <a:extLst>
                  <a:ext uri="{0D108BD9-81ED-4DB2-BD59-A6C34878D82A}">
                    <a16:rowId xmlns:a16="http://schemas.microsoft.com/office/drawing/2014/main" val="10001"/>
                  </a:ext>
                </a:extLst>
              </a:tr>
              <a:tr h="274439">
                <a:tc>
                  <a:txBody>
                    <a:bodyPr/>
                    <a:lstStyle/>
                    <a:p>
                      <a:pPr>
                        <a:lnSpc>
                          <a:spcPts val="1440"/>
                        </a:lnSpc>
                      </a:pPr>
                      <a:r>
                        <a:rPr lang="en-US" sz="1400" dirty="0" err="1"/>
                        <a:t>Adj</a:t>
                      </a:r>
                      <a:r>
                        <a:rPr lang="en-US" sz="1400" dirty="0"/>
                        <a:t> MATRIX</a:t>
                      </a:r>
                    </a:p>
                  </a:txBody>
                  <a:tcPr/>
                </a:tc>
                <a:tc>
                  <a:txBody>
                    <a:bodyPr/>
                    <a:lstStyle/>
                    <a:p>
                      <a:pPr>
                        <a:lnSpc>
                          <a:spcPts val="1440"/>
                        </a:lnSpc>
                      </a:pPr>
                      <a:r>
                        <a:rPr lang="en-US" sz="1400" dirty="0"/>
                        <a:t>O(V</a:t>
                      </a:r>
                      <a:r>
                        <a:rPr lang="en-US" sz="1400" baseline="30000" dirty="0"/>
                        <a:t>2</a:t>
                      </a:r>
                      <a:r>
                        <a:rPr lang="en-US" sz="1400" dirty="0"/>
                        <a:t>)</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01261489"/>
              </p:ext>
            </p:extLst>
          </p:nvPr>
        </p:nvGraphicFramePr>
        <p:xfrm>
          <a:off x="8115300" y="1905000"/>
          <a:ext cx="2514600" cy="296672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370840">
                <a:tc>
                  <a:txBody>
                    <a:bodyPr/>
                    <a:lstStyle/>
                    <a:p>
                      <a:r>
                        <a:rPr lang="en-US" sz="1400" dirty="0"/>
                        <a:t>Vertex</a:t>
                      </a:r>
                    </a:p>
                  </a:txBody>
                  <a:tcPr/>
                </a:tc>
                <a:tc>
                  <a:txBody>
                    <a:bodyPr/>
                    <a:lstStyle/>
                    <a:p>
                      <a:r>
                        <a:rPr lang="en-US" sz="1400" dirty="0"/>
                        <a:t>Edge</a:t>
                      </a:r>
                    </a:p>
                  </a:txBody>
                  <a:tcPr/>
                </a:tc>
                <a:tc>
                  <a:txBody>
                    <a:bodyPr/>
                    <a:lstStyle/>
                    <a:p>
                      <a:r>
                        <a:rPr lang="en-US" sz="1400" dirty="0"/>
                        <a:t>Distance</a:t>
                      </a:r>
                    </a:p>
                  </a:txBody>
                  <a:tcPr/>
                </a:tc>
                <a:extLst>
                  <a:ext uri="{0D108BD9-81ED-4DB2-BD59-A6C34878D82A}">
                    <a16:rowId xmlns:a16="http://schemas.microsoft.com/office/drawing/2014/main" val="10000"/>
                  </a:ext>
                </a:extLst>
              </a:tr>
              <a:tr h="370840">
                <a:tc>
                  <a:txBody>
                    <a:bodyPr/>
                    <a:lstStyle/>
                    <a:p>
                      <a:r>
                        <a:rPr lang="en-US" dirty="0"/>
                        <a:t>s</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
        <p:nvSpPr>
          <p:cNvPr id="7" name="TextBox 6"/>
          <p:cNvSpPr txBox="1"/>
          <p:nvPr/>
        </p:nvSpPr>
        <p:spPr>
          <a:xfrm>
            <a:off x="8001001" y="4876800"/>
            <a:ext cx="1032655" cy="338554"/>
          </a:xfrm>
          <a:prstGeom prst="rect">
            <a:avLst/>
          </a:prstGeom>
          <a:noFill/>
        </p:spPr>
        <p:txBody>
          <a:bodyPr wrap="none" rtlCol="0">
            <a:spAutoFit/>
          </a:bodyPr>
          <a:lstStyle/>
          <a:p>
            <a:r>
              <a:rPr lang="en-US" sz="1600" dirty="0"/>
              <a:t>Queue, Q:</a:t>
            </a:r>
          </a:p>
        </p:txBody>
      </p:sp>
      <p:sp>
        <p:nvSpPr>
          <p:cNvPr id="31" name="TextBox 30"/>
          <p:cNvSpPr txBox="1"/>
          <p:nvPr/>
        </p:nvSpPr>
        <p:spPr>
          <a:xfrm>
            <a:off x="8153400" y="86574"/>
            <a:ext cx="1868460" cy="307777"/>
          </a:xfrm>
          <a:prstGeom prst="rect">
            <a:avLst/>
          </a:prstGeom>
          <a:noFill/>
          <a:ln w="19050">
            <a:solidFill>
              <a:schemeClr val="bg1">
                <a:lumMod val="50000"/>
              </a:schemeClr>
            </a:solidFill>
          </a:ln>
        </p:spPr>
        <p:txBody>
          <a:bodyPr wrap="none" rtlCol="0">
            <a:spAutoFit/>
          </a:bodyPr>
          <a:lstStyle/>
          <a:p>
            <a:r>
              <a:rPr lang="en-US" sz="1400" dirty="0"/>
              <a:t>Space complexity: O(V)</a:t>
            </a:r>
          </a:p>
        </p:txBody>
      </p:sp>
      <p:sp>
        <p:nvSpPr>
          <p:cNvPr id="32" name="TextBox 31"/>
          <p:cNvSpPr txBox="1"/>
          <p:nvPr/>
        </p:nvSpPr>
        <p:spPr>
          <a:xfrm>
            <a:off x="8686801" y="565666"/>
            <a:ext cx="1489125" cy="307777"/>
          </a:xfrm>
          <a:prstGeom prst="rect">
            <a:avLst/>
          </a:prstGeom>
          <a:noFill/>
          <a:ln w="19050">
            <a:noFill/>
          </a:ln>
        </p:spPr>
        <p:txBody>
          <a:bodyPr wrap="square" rtlCol="0">
            <a:spAutoFit/>
          </a:bodyPr>
          <a:lstStyle/>
          <a:p>
            <a:r>
              <a:rPr lang="en-US" sz="1400" dirty="0"/>
              <a:t>Time complexity:</a:t>
            </a:r>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D5C6CB43-7816-7B3E-C142-10C8CC49E481}"/>
                  </a:ext>
                </a:extLst>
              </p14:cNvPr>
              <p14:cNvContentPartPr/>
              <p14:nvPr/>
            </p14:nvContentPartPr>
            <p14:xfrm>
              <a:off x="102240" y="344160"/>
              <a:ext cx="11767680" cy="6330600"/>
            </p14:xfrm>
          </p:contentPart>
        </mc:Choice>
        <mc:Fallback xmlns="">
          <p:pic>
            <p:nvPicPr>
              <p:cNvPr id="9" name="Ink 8">
                <a:extLst>
                  <a:ext uri="{FF2B5EF4-FFF2-40B4-BE49-F238E27FC236}">
                    <a16:creationId xmlns:a16="http://schemas.microsoft.com/office/drawing/2014/main" id="{D5C6CB43-7816-7B3E-C142-10C8CC49E481}"/>
                  </a:ext>
                </a:extLst>
              </p:cNvPr>
              <p:cNvPicPr/>
              <p:nvPr/>
            </p:nvPicPr>
            <p:blipFill>
              <a:blip r:embed="rId4"/>
              <a:stretch>
                <a:fillRect/>
              </a:stretch>
            </p:blipFill>
            <p:spPr>
              <a:xfrm>
                <a:off x="92880" y="334800"/>
                <a:ext cx="11786400" cy="6349320"/>
              </a:xfrm>
              <a:prstGeom prst="rect">
                <a:avLst/>
              </a:prstGeom>
            </p:spPr>
          </p:pic>
        </mc:Fallback>
      </mc:AlternateContent>
    </p:spTree>
    <p:extLst>
      <p:ext uri="{BB962C8B-B14F-4D97-AF65-F5344CB8AC3E}">
        <p14:creationId xmlns:p14="http://schemas.microsoft.com/office/powerpoint/2010/main" val="748076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7744" y="23190"/>
            <a:ext cx="5715000" cy="1424609"/>
          </a:xfrm>
        </p:spPr>
        <p:txBody>
          <a:bodyPr/>
          <a:lstStyle/>
          <a:p>
            <a:r>
              <a:rPr lang="en-US" sz="3600" dirty="0"/>
              <a:t>Breadth-First Search (BFS)</a:t>
            </a:r>
            <a:br>
              <a:rPr lang="en-US" sz="3600" dirty="0"/>
            </a:br>
            <a:r>
              <a:rPr lang="en-US" sz="2400" dirty="0"/>
              <a:t>CLRS 22.2</a:t>
            </a:r>
            <a:br>
              <a:rPr lang="en-US" sz="2800"/>
            </a:br>
            <a:r>
              <a:rPr lang="en-US" sz="3600">
                <a:solidFill>
                  <a:srgbClr val="C00000"/>
                </a:solidFill>
              </a:rPr>
              <a:t>Solution – to do</a:t>
            </a:r>
            <a:endParaRPr lang="en-US" sz="2800" dirty="0">
              <a:solidFill>
                <a:srgbClr val="C00000"/>
              </a:solidFill>
            </a:endParaRPr>
          </a:p>
        </p:txBody>
      </p:sp>
      <p:sp>
        <p:nvSpPr>
          <p:cNvPr id="3" name="Content Placeholder 2"/>
          <p:cNvSpPr>
            <a:spLocks noGrp="1"/>
          </p:cNvSpPr>
          <p:nvPr>
            <p:ph idx="1"/>
          </p:nvPr>
        </p:nvSpPr>
        <p:spPr>
          <a:xfrm>
            <a:off x="1447800" y="1447800"/>
            <a:ext cx="6477000" cy="5410200"/>
          </a:xfrm>
        </p:spPr>
        <p:txBody>
          <a:bodyPr>
            <a:normAutofit fontScale="77500" lnSpcReduction="20000"/>
          </a:bodyPr>
          <a:lstStyle/>
          <a:p>
            <a:pPr marL="0" indent="0">
              <a:buNone/>
            </a:pPr>
            <a:r>
              <a:rPr lang="en-US" dirty="0"/>
              <a:t>  BFS-Visit(G,s)  </a:t>
            </a:r>
            <a:r>
              <a:rPr lang="en-US" sz="2100" i="1" dirty="0"/>
              <a:t>// search graph G starting from vertex s.   </a:t>
            </a:r>
          </a:p>
          <a:p>
            <a:pPr marL="914400" lvl="1" indent="-514350">
              <a:buFont typeface="+mj-lt"/>
              <a:buAutoNum type="arabicPeriod"/>
            </a:pPr>
            <a:r>
              <a:rPr lang="en-US" dirty="0"/>
              <a:t>For each vertex u of G  </a:t>
            </a:r>
          </a:p>
          <a:p>
            <a:pPr marL="1314450" lvl="2" indent="-514350">
              <a:buFont typeface="+mj-lt"/>
              <a:buAutoNum type="arabicPeriod"/>
            </a:pPr>
            <a:r>
              <a:rPr lang="en-US" dirty="0"/>
              <a:t>color[u] = WHITE  </a:t>
            </a:r>
            <a:r>
              <a:rPr lang="en-US" i="1" dirty="0"/>
              <a:t>// undiscovered</a:t>
            </a:r>
          </a:p>
          <a:p>
            <a:pPr marL="1314450" lvl="2" indent="-514350">
              <a:buFont typeface="+mj-lt"/>
              <a:buAutoNum type="arabicPeriod"/>
            </a:pPr>
            <a:r>
              <a:rPr lang="en-US" dirty="0" err="1"/>
              <a:t>dist</a:t>
            </a:r>
            <a:r>
              <a:rPr lang="en-US" dirty="0"/>
              <a:t>[u] = </a:t>
            </a:r>
            <a:r>
              <a:rPr lang="en-US" dirty="0" err="1"/>
              <a:t>inf</a:t>
            </a:r>
            <a:r>
              <a:rPr lang="en-US" dirty="0"/>
              <a:t>        </a:t>
            </a:r>
            <a:r>
              <a:rPr lang="en-US" i="1" dirty="0"/>
              <a:t>// distance from s to u</a:t>
            </a:r>
          </a:p>
          <a:p>
            <a:pPr marL="1314450" lvl="2" indent="-514350">
              <a:buFont typeface="+mj-lt"/>
              <a:buAutoNum type="arabicPeriod"/>
            </a:pPr>
            <a:r>
              <a:rPr lang="en-US" dirty="0" err="1"/>
              <a:t>pred</a:t>
            </a:r>
            <a:r>
              <a:rPr lang="en-US" dirty="0"/>
              <a:t>[u] = NIL     </a:t>
            </a:r>
            <a:r>
              <a:rPr lang="en-US" i="1" dirty="0"/>
              <a:t>// predecessor of u on the path from s to u</a:t>
            </a:r>
          </a:p>
          <a:p>
            <a:pPr marL="914400" lvl="1" indent="-514350">
              <a:buFont typeface="+mj-lt"/>
              <a:buAutoNum type="arabicPeriod"/>
            </a:pPr>
            <a:r>
              <a:rPr lang="en-US" dirty="0"/>
              <a:t>color[s] = GRAY   </a:t>
            </a:r>
            <a:r>
              <a:rPr lang="en-US" sz="2100" i="1" dirty="0"/>
              <a:t>// s is being processed</a:t>
            </a:r>
            <a:endParaRPr lang="en-US" i="1" dirty="0"/>
          </a:p>
          <a:p>
            <a:pPr marL="914400" lvl="1" indent="-514350">
              <a:buFont typeface="+mj-lt"/>
              <a:buAutoNum type="arabicPeriod"/>
            </a:pPr>
            <a:r>
              <a:rPr lang="en-US" dirty="0" err="1"/>
              <a:t>dist</a:t>
            </a:r>
            <a:r>
              <a:rPr lang="en-US" dirty="0"/>
              <a:t>[s] = 0</a:t>
            </a:r>
          </a:p>
          <a:p>
            <a:pPr marL="914400" lvl="1" indent="-514350">
              <a:buFont typeface="+mj-lt"/>
              <a:buAutoNum type="arabicPeriod"/>
            </a:pPr>
            <a:r>
              <a:rPr lang="en-US" dirty="0" err="1"/>
              <a:t>pred</a:t>
            </a:r>
            <a:r>
              <a:rPr lang="en-US" dirty="0"/>
              <a:t>[s] = NIL</a:t>
            </a:r>
          </a:p>
          <a:p>
            <a:pPr marL="914400" lvl="1" indent="-514350">
              <a:buFont typeface="+mj-lt"/>
              <a:buAutoNum type="arabicPeriod"/>
            </a:pPr>
            <a:r>
              <a:rPr lang="en-US" dirty="0"/>
              <a:t>Initialize empty queue Q</a:t>
            </a:r>
          </a:p>
          <a:p>
            <a:pPr marL="914400" lvl="1" indent="-514350">
              <a:buFont typeface="+mj-lt"/>
              <a:buAutoNum type="arabicPeriod"/>
            </a:pPr>
            <a:r>
              <a:rPr lang="en-US" dirty="0"/>
              <a:t>put(Q,s)      </a:t>
            </a:r>
            <a:r>
              <a:rPr lang="en-US" sz="2100" i="1" dirty="0"/>
              <a:t>// s goes to the end of Q</a:t>
            </a:r>
          </a:p>
          <a:p>
            <a:pPr marL="914400" lvl="1" indent="-514350">
              <a:buFont typeface="+mj-lt"/>
              <a:buAutoNum type="arabicPeriod"/>
            </a:pPr>
            <a:r>
              <a:rPr lang="en-US" dirty="0"/>
              <a:t>While Q is not empty</a:t>
            </a:r>
          </a:p>
          <a:p>
            <a:pPr marL="1314450" lvl="2" indent="-514350">
              <a:buFont typeface="+mj-lt"/>
              <a:buAutoNum type="arabicPeriod"/>
            </a:pPr>
            <a:r>
              <a:rPr lang="en-US" dirty="0"/>
              <a:t>u = get(Q)  </a:t>
            </a:r>
            <a:r>
              <a:rPr lang="en-US" i="1" dirty="0"/>
              <a:t>// removes u from the front of Q</a:t>
            </a:r>
          </a:p>
          <a:p>
            <a:pPr marL="1314450" lvl="2" indent="-514350">
              <a:buFont typeface="+mj-lt"/>
              <a:buAutoNum type="arabicPeriod"/>
            </a:pPr>
            <a:r>
              <a:rPr lang="en-US" dirty="0"/>
              <a:t>For each y adjacent to u   </a:t>
            </a:r>
            <a:r>
              <a:rPr lang="en-US" sz="1500" i="1" dirty="0"/>
              <a:t>//explore edge (</a:t>
            </a:r>
            <a:r>
              <a:rPr lang="en-US" sz="1500" i="1" dirty="0" err="1"/>
              <a:t>u,y</a:t>
            </a:r>
            <a:r>
              <a:rPr lang="en-US" sz="1500" i="1" dirty="0"/>
              <a:t>)  // in increasing order</a:t>
            </a:r>
          </a:p>
          <a:p>
            <a:pPr marL="1771650" lvl="3" indent="-514350">
              <a:buFont typeface="+mj-lt"/>
              <a:buAutoNum type="arabicPeriod"/>
            </a:pPr>
            <a:r>
              <a:rPr lang="en-US" dirty="0"/>
              <a:t>If color[y] == WHITE</a:t>
            </a:r>
          </a:p>
          <a:p>
            <a:pPr marL="2228850" lvl="4" indent="-514350">
              <a:buFont typeface="+mj-lt"/>
              <a:buAutoNum type="arabicPeriod"/>
            </a:pPr>
            <a:r>
              <a:rPr lang="en-US" dirty="0"/>
              <a:t>color[y] = GRAY</a:t>
            </a:r>
          </a:p>
          <a:p>
            <a:pPr marL="2228850" lvl="4" indent="-514350">
              <a:buFont typeface="+mj-lt"/>
              <a:buAutoNum type="arabicPeriod"/>
            </a:pPr>
            <a:r>
              <a:rPr lang="en-US" dirty="0" err="1"/>
              <a:t>dist</a:t>
            </a:r>
            <a:r>
              <a:rPr lang="en-US" dirty="0"/>
              <a:t>[y] = </a:t>
            </a:r>
            <a:r>
              <a:rPr lang="en-US" dirty="0" err="1"/>
              <a:t>dist</a:t>
            </a:r>
            <a:r>
              <a:rPr lang="en-US" dirty="0"/>
              <a:t>[u]+1</a:t>
            </a:r>
          </a:p>
          <a:p>
            <a:pPr marL="2228850" lvl="4" indent="-514350">
              <a:buFont typeface="+mj-lt"/>
              <a:buAutoNum type="arabicPeriod"/>
            </a:pPr>
            <a:r>
              <a:rPr lang="en-US" dirty="0" err="1"/>
              <a:t>pred</a:t>
            </a:r>
            <a:r>
              <a:rPr lang="en-US" dirty="0"/>
              <a:t>[y] = u</a:t>
            </a:r>
          </a:p>
          <a:p>
            <a:pPr marL="2228850" lvl="4" indent="-514350">
              <a:buFont typeface="+mj-lt"/>
              <a:buAutoNum type="arabicPeriod"/>
            </a:pPr>
            <a:r>
              <a:rPr lang="en-US" dirty="0"/>
              <a:t>put(</a:t>
            </a:r>
            <a:r>
              <a:rPr lang="en-US" dirty="0" err="1"/>
              <a:t>Q,y</a:t>
            </a:r>
            <a:r>
              <a:rPr lang="en-US" dirty="0"/>
              <a:t>)</a:t>
            </a:r>
          </a:p>
          <a:p>
            <a:pPr marL="1314450" lvl="2" indent="-514350">
              <a:buFont typeface="+mj-lt"/>
              <a:buAutoNum type="arabicPeriod"/>
            </a:pPr>
            <a:r>
              <a:rPr lang="en-US" dirty="0"/>
              <a:t>color[u] = BLACK</a:t>
            </a:r>
          </a:p>
        </p:txBody>
      </p:sp>
      <p:sp>
        <p:nvSpPr>
          <p:cNvPr id="4" name="Slide Number Placeholder 3"/>
          <p:cNvSpPr>
            <a:spLocks noGrp="1"/>
          </p:cNvSpPr>
          <p:nvPr>
            <p:ph type="sldNum" sz="quarter" idx="12"/>
          </p:nvPr>
        </p:nvSpPr>
        <p:spPr>
          <a:xfrm>
            <a:off x="11201400" y="3970337"/>
            <a:ext cx="2844800" cy="365125"/>
          </a:xfrm>
        </p:spPr>
        <p:txBody>
          <a:bodyPr/>
          <a:lstStyle/>
          <a:p>
            <a:fld id="{B6F15528-21DE-4FAA-801E-634DDDAF4B2B}" type="slidenum">
              <a:rPr lang="en-US" smtClean="0"/>
              <a:pPr/>
              <a:t>26</a:t>
            </a:fld>
            <a:endParaRPr lang="en-US" dirty="0"/>
          </a:p>
        </p:txBody>
      </p:sp>
      <p:grpSp>
        <p:nvGrpSpPr>
          <p:cNvPr id="8" name="Group 7">
            <a:extLst>
              <a:ext uri="{FF2B5EF4-FFF2-40B4-BE49-F238E27FC236}">
                <a16:creationId xmlns:a16="http://schemas.microsoft.com/office/drawing/2014/main" id="{1F951328-B53C-4E77-A95B-CC2E60E050E9}"/>
              </a:ext>
            </a:extLst>
          </p:cNvPr>
          <p:cNvGrpSpPr/>
          <p:nvPr/>
        </p:nvGrpSpPr>
        <p:grpSpPr>
          <a:xfrm>
            <a:off x="6172200" y="5334000"/>
            <a:ext cx="3581400" cy="1143000"/>
            <a:chOff x="6172200" y="5334000"/>
            <a:chExt cx="3581400" cy="1143000"/>
          </a:xfrm>
        </p:grpSpPr>
        <p:sp>
          <p:nvSpPr>
            <p:cNvPr id="12" name="Oval 11"/>
            <p:cNvSpPr/>
            <p:nvPr/>
          </p:nvSpPr>
          <p:spPr>
            <a:xfrm>
              <a:off x="61722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3" name="Oval 12"/>
            <p:cNvSpPr/>
            <p:nvPr/>
          </p:nvSpPr>
          <p:spPr>
            <a:xfrm>
              <a:off x="72390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4" name="Oval 13"/>
            <p:cNvSpPr/>
            <p:nvPr/>
          </p:nvSpPr>
          <p:spPr>
            <a:xfrm>
              <a:off x="61722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5" name="Oval 14"/>
            <p:cNvSpPr/>
            <p:nvPr/>
          </p:nvSpPr>
          <p:spPr>
            <a:xfrm>
              <a:off x="72390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16" name="Oval 15"/>
            <p:cNvSpPr/>
            <p:nvPr/>
          </p:nvSpPr>
          <p:spPr>
            <a:xfrm>
              <a:off x="83058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7" name="Oval 16"/>
            <p:cNvSpPr/>
            <p:nvPr/>
          </p:nvSpPr>
          <p:spPr>
            <a:xfrm>
              <a:off x="83058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18" name="Oval 17"/>
            <p:cNvSpPr/>
            <p:nvPr/>
          </p:nvSpPr>
          <p:spPr>
            <a:xfrm>
              <a:off x="93726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cxnSp>
          <p:nvCxnSpPr>
            <p:cNvPr id="19" name="Straight Connector 18"/>
            <p:cNvCxnSpPr>
              <a:stCxn id="12" idx="6"/>
              <a:endCxn id="13" idx="2"/>
            </p:cNvCxnSpPr>
            <p:nvPr/>
          </p:nvCxnSpPr>
          <p:spPr>
            <a:xfrm>
              <a:off x="65532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5532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6200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6" idx="6"/>
              <a:endCxn id="18" idx="4"/>
            </p:cNvCxnSpPr>
            <p:nvPr/>
          </p:nvCxnSpPr>
          <p:spPr>
            <a:xfrm flipV="1">
              <a:off x="8686800" y="57150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6868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4" idx="0"/>
            </p:cNvCxnSpPr>
            <p:nvPr/>
          </p:nvCxnSpPr>
          <p:spPr>
            <a:xfrm flipV="1">
              <a:off x="63627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74295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8522599"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 idx="7"/>
              <a:endCxn id="13" idx="3"/>
            </p:cNvCxnSpPr>
            <p:nvPr/>
          </p:nvCxnSpPr>
          <p:spPr>
            <a:xfrm flipV="1">
              <a:off x="64974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2" idx="5"/>
              <a:endCxn id="15" idx="1"/>
            </p:cNvCxnSpPr>
            <p:nvPr/>
          </p:nvCxnSpPr>
          <p:spPr>
            <a:xfrm>
              <a:off x="64974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3" idx="5"/>
              <a:endCxn id="16" idx="1"/>
            </p:cNvCxnSpPr>
            <p:nvPr/>
          </p:nvCxnSpPr>
          <p:spPr>
            <a:xfrm>
              <a:off x="75642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1589584" y="6488668"/>
            <a:ext cx="6769867" cy="369332"/>
          </a:xfrm>
          <a:prstGeom prst="rect">
            <a:avLst/>
          </a:prstGeom>
          <a:noFill/>
        </p:spPr>
        <p:txBody>
          <a:bodyPr wrap="none" rtlCol="0">
            <a:spAutoFit/>
          </a:bodyPr>
          <a:lstStyle/>
          <a:p>
            <a:r>
              <a:rPr lang="en-US" i="1" dirty="0"/>
              <a:t>Aggregate</a:t>
            </a:r>
            <a:r>
              <a:rPr lang="en-US" dirty="0"/>
              <a:t> </a:t>
            </a:r>
            <a:r>
              <a:rPr lang="en-US" i="1" dirty="0"/>
              <a:t>time analysis</a:t>
            </a:r>
            <a:r>
              <a:rPr lang="en-US" dirty="0"/>
              <a:t>: for each vertex, for each edge =&gt; 2*E=&gt;O(E)</a:t>
            </a:r>
          </a:p>
        </p:txBody>
      </p:sp>
      <p:graphicFrame>
        <p:nvGraphicFramePr>
          <p:cNvPr id="30" name="Table 29"/>
          <p:cNvGraphicFramePr>
            <a:graphicFrameLocks noGrp="1"/>
          </p:cNvGraphicFramePr>
          <p:nvPr/>
        </p:nvGraphicFramePr>
        <p:xfrm>
          <a:off x="8153401" y="838200"/>
          <a:ext cx="2362949" cy="998395"/>
        </p:xfrm>
        <a:graphic>
          <a:graphicData uri="http://schemas.openxmlformats.org/drawingml/2006/table">
            <a:tbl>
              <a:tblPr firstRow="1" bandRow="1">
                <a:tableStyleId>{5940675A-B579-460E-94D1-54222C63F5DA}</a:tableStyleId>
              </a:tblPr>
              <a:tblGrid>
                <a:gridCol w="1295400">
                  <a:extLst>
                    <a:ext uri="{9D8B030D-6E8A-4147-A177-3AD203B41FA5}">
                      <a16:colId xmlns:a16="http://schemas.microsoft.com/office/drawing/2014/main" val="20000"/>
                    </a:ext>
                  </a:extLst>
                </a:gridCol>
                <a:gridCol w="1067549">
                  <a:extLst>
                    <a:ext uri="{9D8B030D-6E8A-4147-A177-3AD203B41FA5}">
                      <a16:colId xmlns:a16="http://schemas.microsoft.com/office/drawing/2014/main" val="20001"/>
                    </a:ext>
                  </a:extLst>
                </a:gridCol>
              </a:tblGrid>
              <a:tr h="274439">
                <a:tc>
                  <a:txBody>
                    <a:bodyPr/>
                    <a:lstStyle/>
                    <a:p>
                      <a:pPr>
                        <a:lnSpc>
                          <a:spcPts val="1440"/>
                        </a:lnSpc>
                      </a:pPr>
                      <a:r>
                        <a:rPr lang="en-US" sz="1400" dirty="0"/>
                        <a:t>Representation</a:t>
                      </a:r>
                    </a:p>
                  </a:txBody>
                  <a:tcPr/>
                </a:tc>
                <a:tc>
                  <a:txBody>
                    <a:bodyPr/>
                    <a:lstStyle/>
                    <a:p>
                      <a:pPr>
                        <a:lnSpc>
                          <a:spcPts val="1440"/>
                        </a:lnSpc>
                      </a:pPr>
                      <a:r>
                        <a:rPr lang="en-US" sz="1400" dirty="0"/>
                        <a:t>BFS  time complexity</a:t>
                      </a:r>
                    </a:p>
                  </a:txBody>
                  <a:tcPr/>
                </a:tc>
                <a:extLst>
                  <a:ext uri="{0D108BD9-81ED-4DB2-BD59-A6C34878D82A}">
                    <a16:rowId xmlns:a16="http://schemas.microsoft.com/office/drawing/2014/main" val="10000"/>
                  </a:ext>
                </a:extLst>
              </a:tr>
              <a:tr h="274439">
                <a:tc>
                  <a:txBody>
                    <a:bodyPr/>
                    <a:lstStyle/>
                    <a:p>
                      <a:pPr>
                        <a:lnSpc>
                          <a:spcPts val="1440"/>
                        </a:lnSpc>
                      </a:pPr>
                      <a:r>
                        <a:rPr lang="en-US" sz="1400" dirty="0" err="1"/>
                        <a:t>Adj</a:t>
                      </a:r>
                      <a:r>
                        <a:rPr lang="en-US" sz="1400" dirty="0"/>
                        <a:t> LIST</a:t>
                      </a:r>
                    </a:p>
                  </a:txBody>
                  <a:tcPr/>
                </a:tc>
                <a:tc>
                  <a:txBody>
                    <a:bodyPr/>
                    <a:lstStyle/>
                    <a:p>
                      <a:pPr>
                        <a:lnSpc>
                          <a:spcPts val="1440"/>
                        </a:lnSpc>
                      </a:pPr>
                      <a:r>
                        <a:rPr lang="en-US" sz="1400" dirty="0"/>
                        <a:t>O(V+E)</a:t>
                      </a:r>
                    </a:p>
                  </a:txBody>
                  <a:tcPr/>
                </a:tc>
                <a:extLst>
                  <a:ext uri="{0D108BD9-81ED-4DB2-BD59-A6C34878D82A}">
                    <a16:rowId xmlns:a16="http://schemas.microsoft.com/office/drawing/2014/main" val="10001"/>
                  </a:ext>
                </a:extLst>
              </a:tr>
              <a:tr h="274439">
                <a:tc>
                  <a:txBody>
                    <a:bodyPr/>
                    <a:lstStyle/>
                    <a:p>
                      <a:pPr>
                        <a:lnSpc>
                          <a:spcPts val="1440"/>
                        </a:lnSpc>
                      </a:pPr>
                      <a:r>
                        <a:rPr lang="en-US" sz="1400" dirty="0" err="1"/>
                        <a:t>Adj</a:t>
                      </a:r>
                      <a:r>
                        <a:rPr lang="en-US" sz="1400" dirty="0"/>
                        <a:t> MATRIX</a:t>
                      </a:r>
                    </a:p>
                  </a:txBody>
                  <a:tcPr/>
                </a:tc>
                <a:tc>
                  <a:txBody>
                    <a:bodyPr/>
                    <a:lstStyle/>
                    <a:p>
                      <a:pPr>
                        <a:lnSpc>
                          <a:spcPts val="1440"/>
                        </a:lnSpc>
                      </a:pPr>
                      <a:r>
                        <a:rPr lang="en-US" sz="1400" dirty="0"/>
                        <a:t>O(V</a:t>
                      </a:r>
                      <a:r>
                        <a:rPr lang="en-US" sz="1400" baseline="30000" dirty="0"/>
                        <a:t>2</a:t>
                      </a:r>
                      <a:r>
                        <a:rPr lang="en-US" sz="1400" dirty="0"/>
                        <a:t>)</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8115300" y="1905000"/>
          <a:ext cx="2514600" cy="296672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370840">
                <a:tc>
                  <a:txBody>
                    <a:bodyPr/>
                    <a:lstStyle/>
                    <a:p>
                      <a:r>
                        <a:rPr lang="en-US" sz="1400" dirty="0"/>
                        <a:t>Vertex</a:t>
                      </a:r>
                    </a:p>
                  </a:txBody>
                  <a:tcPr/>
                </a:tc>
                <a:tc>
                  <a:txBody>
                    <a:bodyPr/>
                    <a:lstStyle/>
                    <a:p>
                      <a:r>
                        <a:rPr lang="en-US" sz="1400" dirty="0"/>
                        <a:t>Edge</a:t>
                      </a:r>
                    </a:p>
                  </a:txBody>
                  <a:tcPr/>
                </a:tc>
                <a:tc>
                  <a:txBody>
                    <a:bodyPr/>
                    <a:lstStyle/>
                    <a:p>
                      <a:r>
                        <a:rPr lang="en-US" sz="1400" dirty="0"/>
                        <a:t>Distance</a:t>
                      </a:r>
                    </a:p>
                  </a:txBody>
                  <a:tcPr/>
                </a:tc>
                <a:extLst>
                  <a:ext uri="{0D108BD9-81ED-4DB2-BD59-A6C34878D82A}">
                    <a16:rowId xmlns:a16="http://schemas.microsoft.com/office/drawing/2014/main" val="10000"/>
                  </a:ext>
                </a:extLst>
              </a:tr>
              <a:tr h="370840">
                <a:tc>
                  <a:txBody>
                    <a:bodyPr/>
                    <a:lstStyle/>
                    <a:p>
                      <a:r>
                        <a:rPr lang="en-US" dirty="0"/>
                        <a:t>s</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
        <p:nvSpPr>
          <p:cNvPr id="7" name="TextBox 6"/>
          <p:cNvSpPr txBox="1"/>
          <p:nvPr/>
        </p:nvSpPr>
        <p:spPr>
          <a:xfrm>
            <a:off x="8001001" y="4876800"/>
            <a:ext cx="1032655" cy="338554"/>
          </a:xfrm>
          <a:prstGeom prst="rect">
            <a:avLst/>
          </a:prstGeom>
          <a:noFill/>
        </p:spPr>
        <p:txBody>
          <a:bodyPr wrap="none" rtlCol="0">
            <a:spAutoFit/>
          </a:bodyPr>
          <a:lstStyle/>
          <a:p>
            <a:r>
              <a:rPr lang="en-US" sz="1600" dirty="0"/>
              <a:t>Queue, Q:</a:t>
            </a:r>
          </a:p>
        </p:txBody>
      </p:sp>
      <p:sp>
        <p:nvSpPr>
          <p:cNvPr id="31" name="TextBox 30"/>
          <p:cNvSpPr txBox="1"/>
          <p:nvPr/>
        </p:nvSpPr>
        <p:spPr>
          <a:xfrm>
            <a:off x="8153400" y="86574"/>
            <a:ext cx="1868460" cy="307777"/>
          </a:xfrm>
          <a:prstGeom prst="rect">
            <a:avLst/>
          </a:prstGeom>
          <a:noFill/>
          <a:ln w="19050">
            <a:solidFill>
              <a:schemeClr val="bg1">
                <a:lumMod val="50000"/>
              </a:schemeClr>
            </a:solidFill>
          </a:ln>
        </p:spPr>
        <p:txBody>
          <a:bodyPr wrap="none" rtlCol="0">
            <a:spAutoFit/>
          </a:bodyPr>
          <a:lstStyle/>
          <a:p>
            <a:r>
              <a:rPr lang="en-US" sz="1400" dirty="0"/>
              <a:t>Space complexity: O(V)</a:t>
            </a:r>
          </a:p>
        </p:txBody>
      </p:sp>
      <p:sp>
        <p:nvSpPr>
          <p:cNvPr id="32" name="TextBox 31"/>
          <p:cNvSpPr txBox="1"/>
          <p:nvPr/>
        </p:nvSpPr>
        <p:spPr>
          <a:xfrm>
            <a:off x="8686801" y="565666"/>
            <a:ext cx="1489125" cy="307777"/>
          </a:xfrm>
          <a:prstGeom prst="rect">
            <a:avLst/>
          </a:prstGeom>
          <a:noFill/>
          <a:ln w="19050">
            <a:noFill/>
          </a:ln>
        </p:spPr>
        <p:txBody>
          <a:bodyPr wrap="square" rtlCol="0">
            <a:spAutoFit/>
          </a:bodyPr>
          <a:lstStyle/>
          <a:p>
            <a:r>
              <a:rPr lang="en-US" sz="1400" dirty="0"/>
              <a:t>Time complexity:</a:t>
            </a:r>
          </a:p>
        </p:txBody>
      </p:sp>
    </p:spTree>
    <p:extLst>
      <p:ext uri="{BB962C8B-B14F-4D97-AF65-F5344CB8AC3E}">
        <p14:creationId xmlns:p14="http://schemas.microsoft.com/office/powerpoint/2010/main" val="3079616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Breadth-First Search (BFS):</a:t>
            </a:r>
            <a:br>
              <a:rPr lang="en-US" dirty="0"/>
            </a:br>
            <a:endParaRPr lang="en-US" dirty="0"/>
          </a:p>
        </p:txBody>
      </p:sp>
      <p:sp>
        <p:nvSpPr>
          <p:cNvPr id="3" name="Content Placeholder 2"/>
          <p:cNvSpPr>
            <a:spLocks noGrp="1"/>
          </p:cNvSpPr>
          <p:nvPr>
            <p:ph idx="1"/>
          </p:nvPr>
        </p:nvSpPr>
        <p:spPr>
          <a:xfrm>
            <a:off x="2133600" y="1295400"/>
            <a:ext cx="8229600" cy="5029200"/>
          </a:xfrm>
        </p:spPr>
        <p:txBody>
          <a:bodyPr/>
          <a:lstStyle/>
          <a:p>
            <a:pPr marL="0" indent="0">
              <a:buNone/>
            </a:pPr>
            <a:r>
              <a:rPr lang="en-US" sz="2400" dirty="0"/>
              <a:t>Note that the code above, CLRS22.2 algorithm, assumes that you will only call BFS(G,s) once for s, and not attempt to find other connected components by calling it again for unvisited nodes.</a:t>
            </a:r>
          </a:p>
          <a:p>
            <a:pPr marL="0" indent="0">
              <a:buNone/>
            </a:pPr>
            <a:endParaRPr lang="en-US" sz="2400" dirty="0"/>
          </a:p>
          <a:p>
            <a:pPr marL="0" indent="0">
              <a:buNone/>
            </a:pPr>
            <a:endParaRPr lang="en-US" sz="2400" dirty="0"/>
          </a:p>
          <a:p>
            <a:pPr marL="0" indent="0">
              <a:buNone/>
            </a:pPr>
            <a:r>
              <a:rPr lang="en-US" sz="2400" dirty="0"/>
              <a:t>If the graph is NOT connected, you will not reach all vertices when starting from s </a:t>
            </a:r>
            <a:r>
              <a:rPr lang="en-US" sz="2400" dirty="0">
                <a:solidFill>
                  <a:srgbClr val="FF0000"/>
                </a:solidFill>
              </a:rPr>
              <a:t>=&gt; time complexity is O, not </a:t>
            </a:r>
            <a:r>
              <a:rPr lang="el-GR" sz="2400" dirty="0">
                <a:solidFill>
                  <a:srgbClr val="FF0000"/>
                </a:solidFill>
              </a:rPr>
              <a:t>Θ</a:t>
            </a:r>
            <a:r>
              <a:rPr lang="en-US" sz="2400" dirty="0"/>
              <a:t>.</a:t>
            </a:r>
          </a:p>
          <a:p>
            <a:pPr marL="0" indent="0">
              <a:buNone/>
            </a:pPr>
            <a:endParaRPr lang="en-US" sz="2400" dirty="0"/>
          </a:p>
          <a:p>
            <a:pPr marL="0" indent="0">
              <a:buNone/>
            </a:pPr>
            <a:r>
              <a:rPr lang="en-US" sz="1800" dirty="0"/>
              <a:t>(I have seen variation where they restart BFS from the first unvisited node, like DFS)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
        <p:nvSpPr>
          <p:cNvPr id="5" name="Down Arrow 4"/>
          <p:cNvSpPr/>
          <p:nvPr/>
        </p:nvSpPr>
        <p:spPr>
          <a:xfrm>
            <a:off x="4191000" y="2667000"/>
            <a:ext cx="304800" cy="4572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043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12940"/>
            <a:ext cx="4495800" cy="1219200"/>
          </a:xfrm>
        </p:spPr>
        <p:txBody>
          <a:bodyPr/>
          <a:lstStyle/>
          <a:p>
            <a:r>
              <a:rPr lang="en-US" sz="3200" dirty="0">
                <a:solidFill>
                  <a:srgbClr val="FF0000"/>
                </a:solidFill>
              </a:rPr>
              <a:t>Depth-First Search (DFS) </a:t>
            </a:r>
            <a:r>
              <a:rPr lang="en-US" sz="3200" dirty="0"/>
              <a:t>– </a:t>
            </a:r>
            <a:br>
              <a:rPr lang="en-US" sz="3200" dirty="0"/>
            </a:br>
            <a:r>
              <a:rPr lang="en-US" sz="3200" dirty="0">
                <a:solidFill>
                  <a:srgbClr val="FF0000"/>
                </a:solidFill>
              </a:rPr>
              <a:t>simple version</a:t>
            </a:r>
          </a:p>
        </p:txBody>
      </p:sp>
      <p:sp>
        <p:nvSpPr>
          <p:cNvPr id="3" name="Content Placeholder 2"/>
          <p:cNvSpPr>
            <a:spLocks noGrp="1"/>
          </p:cNvSpPr>
          <p:nvPr>
            <p:ph idx="1"/>
          </p:nvPr>
        </p:nvSpPr>
        <p:spPr>
          <a:xfrm>
            <a:off x="1617733" y="1387122"/>
            <a:ext cx="9067800" cy="5277530"/>
          </a:xfrm>
        </p:spPr>
        <p:txBody>
          <a:bodyPr>
            <a:normAutofit fontScale="92500" lnSpcReduction="20000"/>
          </a:bodyPr>
          <a:lstStyle/>
          <a:p>
            <a:pPr marL="0" indent="0">
              <a:buNone/>
            </a:pPr>
            <a:r>
              <a:rPr lang="en-US" dirty="0"/>
              <a:t>DFS(G)</a:t>
            </a:r>
          </a:p>
          <a:p>
            <a:pPr marL="914400" lvl="1" indent="-514350">
              <a:buFont typeface="+mj-lt"/>
              <a:buAutoNum type="arabicPeriod"/>
            </a:pPr>
            <a:r>
              <a:rPr lang="en-US" dirty="0"/>
              <a:t>For each vertex u of G</a:t>
            </a:r>
          </a:p>
          <a:p>
            <a:pPr marL="1314450" lvl="2" indent="-514350">
              <a:buFont typeface="+mj-lt"/>
              <a:buAutoNum type="alphaLcPeriod"/>
            </a:pPr>
            <a:r>
              <a:rPr lang="en-US" dirty="0"/>
              <a:t>color[u] = WHITE</a:t>
            </a:r>
          </a:p>
          <a:p>
            <a:pPr marL="1314450" lvl="2" indent="-514350">
              <a:buFont typeface="+mj-lt"/>
              <a:buAutoNum type="alphaLcPeriod"/>
            </a:pPr>
            <a:r>
              <a:rPr lang="en-US" dirty="0" err="1"/>
              <a:t>pred</a:t>
            </a:r>
            <a:r>
              <a:rPr lang="en-US" dirty="0"/>
              <a:t>[u] = NIL</a:t>
            </a:r>
          </a:p>
          <a:p>
            <a:pPr marL="914400" lvl="1" indent="-514350">
              <a:buFont typeface="+mj-lt"/>
              <a:buAutoNum type="arabicPeriod"/>
            </a:pPr>
            <a:r>
              <a:rPr lang="en-US" dirty="0"/>
              <a:t>for (u = 0; u&lt;G.V; u++) // for each vertex u of G</a:t>
            </a:r>
          </a:p>
          <a:p>
            <a:pPr marL="1314450" lvl="2" indent="-514350">
              <a:buFont typeface="+mj-lt"/>
              <a:buAutoNum type="alphaLcPeriod"/>
            </a:pPr>
            <a:r>
              <a:rPr lang="en-US" dirty="0"/>
              <a:t>If color[u] == WHITE</a:t>
            </a:r>
          </a:p>
          <a:p>
            <a:pPr marL="1771650" lvl="3" indent="-514350">
              <a:buFont typeface="+mj-lt"/>
              <a:buAutoNum type="arabicPeriod"/>
            </a:pPr>
            <a:r>
              <a:rPr lang="en-US" dirty="0" err="1"/>
              <a:t>DFS_visit</a:t>
            </a:r>
            <a:r>
              <a:rPr lang="en-US" dirty="0"/>
              <a:t>(G, u, color, </a:t>
            </a:r>
            <a:r>
              <a:rPr lang="en-US" dirty="0" err="1"/>
              <a:t>pred</a:t>
            </a:r>
            <a:r>
              <a:rPr lang="en-US" dirty="0"/>
              <a:t>)</a:t>
            </a:r>
          </a:p>
          <a:p>
            <a:pPr marL="0" indent="0">
              <a:buNone/>
            </a:pPr>
            <a:endParaRPr lang="en-US" sz="1200" dirty="0"/>
          </a:p>
          <a:p>
            <a:pPr marL="0" indent="0">
              <a:buNone/>
            </a:pPr>
            <a:r>
              <a:rPr lang="en-US" dirty="0" err="1"/>
              <a:t>DFS_visit</a:t>
            </a:r>
            <a:r>
              <a:rPr lang="en-US" dirty="0"/>
              <a:t>(</a:t>
            </a:r>
            <a:r>
              <a:rPr lang="en-US" dirty="0" err="1"/>
              <a:t>G,u,color</a:t>
            </a:r>
            <a:r>
              <a:rPr lang="en-US" dirty="0"/>
              <a:t>, </a:t>
            </a:r>
            <a:r>
              <a:rPr lang="en-US" dirty="0" err="1"/>
              <a:t>pred</a:t>
            </a:r>
            <a:r>
              <a:rPr lang="en-US" dirty="0"/>
              <a:t>)</a:t>
            </a:r>
          </a:p>
          <a:p>
            <a:pPr marL="914400" lvl="1" indent="-514350">
              <a:buFont typeface="+mj-lt"/>
              <a:buAutoNum type="arabicPeriod"/>
            </a:pPr>
            <a:r>
              <a:rPr lang="en-US" dirty="0"/>
              <a:t>color[u] = GRAY</a:t>
            </a:r>
          </a:p>
          <a:p>
            <a:pPr marL="914400" lvl="1" indent="-514350">
              <a:buFont typeface="+mj-lt"/>
              <a:buAutoNum type="arabicPeriod"/>
            </a:pPr>
            <a:r>
              <a:rPr lang="en-US" dirty="0"/>
              <a:t>For each y adjacent to u    </a:t>
            </a:r>
            <a:r>
              <a:rPr lang="en-US" sz="1700" i="1" dirty="0"/>
              <a:t>// explore edge (</a:t>
            </a:r>
            <a:r>
              <a:rPr lang="en-US" sz="1700" i="1" dirty="0" err="1"/>
              <a:t>u,y</a:t>
            </a:r>
            <a:r>
              <a:rPr lang="en-US" sz="1700" i="1" dirty="0"/>
              <a:t>)  // use increasing order for neighbors</a:t>
            </a:r>
          </a:p>
          <a:p>
            <a:pPr marL="1314450" lvl="2" indent="-514350">
              <a:buFont typeface="+mj-lt"/>
              <a:buAutoNum type="alphaLcPeriod"/>
            </a:pPr>
            <a:r>
              <a:rPr lang="en-US" dirty="0"/>
              <a:t>If color[y]==WHITE</a:t>
            </a:r>
          </a:p>
          <a:p>
            <a:pPr marL="1771650" lvl="3" indent="-514350">
              <a:buFont typeface="+mj-lt"/>
              <a:buAutoNum type="arabicPeriod"/>
            </a:pPr>
            <a:r>
              <a:rPr lang="en-US" dirty="0" err="1"/>
              <a:t>pred</a:t>
            </a:r>
            <a:r>
              <a:rPr lang="en-US" dirty="0"/>
              <a:t>[y] = u</a:t>
            </a:r>
          </a:p>
          <a:p>
            <a:pPr marL="1771650" lvl="3" indent="-514350">
              <a:buFont typeface="+mj-lt"/>
              <a:buAutoNum type="arabicPeriod"/>
            </a:pPr>
            <a:r>
              <a:rPr lang="en-US" dirty="0" err="1"/>
              <a:t>DFS_visit</a:t>
            </a:r>
            <a:r>
              <a:rPr lang="en-US" dirty="0"/>
              <a:t>(</a:t>
            </a:r>
            <a:r>
              <a:rPr lang="en-US" dirty="0" err="1"/>
              <a:t>G,y</a:t>
            </a:r>
            <a:r>
              <a:rPr lang="en-US" dirty="0"/>
              <a:t>, color, </a:t>
            </a:r>
            <a:r>
              <a:rPr lang="en-US" dirty="0" err="1"/>
              <a:t>pred</a:t>
            </a:r>
            <a:r>
              <a:rPr lang="en-US" dirty="0"/>
              <a:t>) </a:t>
            </a:r>
          </a:p>
          <a:p>
            <a:pPr marL="1314450" lvl="2" indent="-514350">
              <a:buFont typeface="+mj-lt"/>
              <a:buAutoNum type="alphaLcPeriod"/>
            </a:pPr>
            <a:r>
              <a:rPr lang="en-US" sz="1900" dirty="0"/>
              <a:t>//if color[y]==GRAY then cycle found</a:t>
            </a:r>
          </a:p>
          <a:p>
            <a:pPr marL="914400" lvl="1" indent="-514350">
              <a:buFont typeface="+mj-lt"/>
              <a:buAutoNum type="arabicPeriod"/>
            </a:pPr>
            <a:r>
              <a:rPr lang="en-US" dirty="0"/>
              <a:t>color[u] = BLACK</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
        <p:nvSpPr>
          <p:cNvPr id="42" name="Oval 41"/>
          <p:cNvSpPr/>
          <p:nvPr/>
        </p:nvSpPr>
        <p:spPr>
          <a:xfrm>
            <a:off x="66294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43" name="Oval 42"/>
          <p:cNvSpPr/>
          <p:nvPr/>
        </p:nvSpPr>
        <p:spPr>
          <a:xfrm>
            <a:off x="76962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4" name="Oval 43"/>
          <p:cNvSpPr/>
          <p:nvPr/>
        </p:nvSpPr>
        <p:spPr>
          <a:xfrm>
            <a:off x="66294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45" name="Oval 44"/>
          <p:cNvSpPr/>
          <p:nvPr/>
        </p:nvSpPr>
        <p:spPr>
          <a:xfrm>
            <a:off x="76962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46" name="Oval 45"/>
          <p:cNvSpPr/>
          <p:nvPr/>
        </p:nvSpPr>
        <p:spPr>
          <a:xfrm>
            <a:off x="87630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47" name="Oval 46"/>
          <p:cNvSpPr/>
          <p:nvPr/>
        </p:nvSpPr>
        <p:spPr>
          <a:xfrm>
            <a:off x="87630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48" name="Oval 47"/>
          <p:cNvSpPr/>
          <p:nvPr/>
        </p:nvSpPr>
        <p:spPr>
          <a:xfrm>
            <a:off x="98298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cxnSp>
        <p:nvCxnSpPr>
          <p:cNvPr id="49" name="Straight Connector 48"/>
          <p:cNvCxnSpPr>
            <a:stCxn id="42" idx="6"/>
            <a:endCxn id="43" idx="2"/>
          </p:cNvCxnSpPr>
          <p:nvPr/>
        </p:nvCxnSpPr>
        <p:spPr>
          <a:xfrm>
            <a:off x="7010400" y="55245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77200" y="6293581"/>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6" idx="7"/>
            <a:endCxn id="48" idx="3"/>
          </p:cNvCxnSpPr>
          <p:nvPr/>
        </p:nvCxnSpPr>
        <p:spPr>
          <a:xfrm flipV="1">
            <a:off x="9088204" y="5659204"/>
            <a:ext cx="797392" cy="492592"/>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4000" y="55245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4" idx="0"/>
          </p:cNvCxnSpPr>
          <p:nvPr/>
        </p:nvCxnSpPr>
        <p:spPr>
          <a:xfrm flipV="1">
            <a:off x="6819900" y="57150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7886700" y="57150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8979799" y="57150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4" idx="7"/>
            <a:endCxn id="43" idx="3"/>
          </p:cNvCxnSpPr>
          <p:nvPr/>
        </p:nvCxnSpPr>
        <p:spPr>
          <a:xfrm flipV="1">
            <a:off x="6954604" y="56592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42" idx="5"/>
            <a:endCxn id="45" idx="1"/>
          </p:cNvCxnSpPr>
          <p:nvPr/>
        </p:nvCxnSpPr>
        <p:spPr>
          <a:xfrm>
            <a:off x="6954604" y="56592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43" idx="5"/>
            <a:endCxn id="46" idx="1"/>
          </p:cNvCxnSpPr>
          <p:nvPr/>
        </p:nvCxnSpPr>
        <p:spPr>
          <a:xfrm>
            <a:off x="8021404" y="56592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6721783" y="57150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46" idx="6"/>
            <a:endCxn id="48" idx="4"/>
          </p:cNvCxnSpPr>
          <p:nvPr/>
        </p:nvCxnSpPr>
        <p:spPr>
          <a:xfrm flipV="1">
            <a:off x="9144000" y="5715000"/>
            <a:ext cx="876300" cy="571500"/>
          </a:xfrm>
          <a:prstGeom prst="line">
            <a:avLst/>
          </a:prstGeom>
          <a:ln w="28575">
            <a:solidFill>
              <a:schemeClr val="accent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755725269"/>
              </p:ext>
            </p:extLst>
          </p:nvPr>
        </p:nvGraphicFramePr>
        <p:xfrm>
          <a:off x="7223761" y="672879"/>
          <a:ext cx="3348243" cy="823317"/>
        </p:xfrm>
        <a:graphic>
          <a:graphicData uri="http://schemas.openxmlformats.org/drawingml/2006/table">
            <a:tbl>
              <a:tblPr firstRow="1" bandRow="1">
                <a:tableStyleId>{5940675A-B579-460E-94D1-54222C63F5DA}</a:tableStyleId>
              </a:tblPr>
              <a:tblGrid>
                <a:gridCol w="1138443">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274439">
                <a:tc>
                  <a:txBody>
                    <a:bodyPr/>
                    <a:lstStyle/>
                    <a:p>
                      <a:pPr>
                        <a:lnSpc>
                          <a:spcPts val="1440"/>
                        </a:lnSpc>
                      </a:pPr>
                      <a:r>
                        <a:rPr lang="en-US" sz="1200" dirty="0"/>
                        <a:t>Representation</a:t>
                      </a:r>
                    </a:p>
                  </a:txBody>
                  <a:tcPr/>
                </a:tc>
                <a:tc>
                  <a:txBody>
                    <a:bodyPr/>
                    <a:lstStyle/>
                    <a:p>
                      <a:pPr>
                        <a:lnSpc>
                          <a:spcPts val="1440"/>
                        </a:lnSpc>
                      </a:pPr>
                      <a:r>
                        <a:rPr lang="en-US" sz="1200" dirty="0"/>
                        <a:t>DFS</a:t>
                      </a:r>
                    </a:p>
                  </a:txBody>
                  <a:tcPr/>
                </a:tc>
                <a:tc>
                  <a:txBody>
                    <a:bodyPr/>
                    <a:lstStyle/>
                    <a:p>
                      <a:pPr>
                        <a:lnSpc>
                          <a:spcPts val="1440"/>
                        </a:lnSpc>
                      </a:pPr>
                      <a:r>
                        <a:rPr lang="en-US" sz="1200" dirty="0"/>
                        <a:t>DFS-Visit(</a:t>
                      </a:r>
                      <a:r>
                        <a:rPr lang="en-US" sz="1200" dirty="0" err="1"/>
                        <a:t>G,u</a:t>
                      </a:r>
                      <a:r>
                        <a:rPr lang="en-US" sz="1200" dirty="0"/>
                        <a:t>)</a:t>
                      </a:r>
                    </a:p>
                  </a:txBody>
                  <a:tcPr/>
                </a:tc>
                <a:extLst>
                  <a:ext uri="{0D108BD9-81ED-4DB2-BD59-A6C34878D82A}">
                    <a16:rowId xmlns:a16="http://schemas.microsoft.com/office/drawing/2014/main" val="10000"/>
                  </a:ext>
                </a:extLst>
              </a:tr>
              <a:tr h="274439">
                <a:tc>
                  <a:txBody>
                    <a:bodyPr/>
                    <a:lstStyle/>
                    <a:p>
                      <a:pPr>
                        <a:lnSpc>
                          <a:spcPts val="1440"/>
                        </a:lnSpc>
                      </a:pPr>
                      <a:r>
                        <a:rPr lang="en-US" sz="1200" dirty="0" err="1"/>
                        <a:t>Adj</a:t>
                      </a:r>
                      <a:r>
                        <a:rPr lang="en-US" sz="1200" dirty="0"/>
                        <a:t> LIST</a:t>
                      </a:r>
                    </a:p>
                  </a:txBody>
                  <a:tcPr/>
                </a:tc>
                <a:tc>
                  <a:txBody>
                    <a:bodyPr/>
                    <a:lstStyle/>
                    <a:p>
                      <a:pPr>
                        <a:lnSpc>
                          <a:spcPts val="1440"/>
                        </a:lnSpc>
                      </a:pPr>
                      <a:r>
                        <a:rPr lang="el-GR" sz="1200" dirty="0"/>
                        <a:t>Θ</a:t>
                      </a:r>
                      <a:r>
                        <a:rPr lang="en-US" sz="1200" dirty="0"/>
                        <a:t>(V+E)</a:t>
                      </a:r>
                    </a:p>
                  </a:txBody>
                  <a:tcPr/>
                </a:tc>
                <a:tc>
                  <a:txBody>
                    <a:bodyPr/>
                    <a:lstStyle/>
                    <a:p>
                      <a:pPr>
                        <a:lnSpc>
                          <a:spcPts val="1440"/>
                        </a:lnSpc>
                      </a:pPr>
                      <a:r>
                        <a:rPr lang="el-GR" sz="1200" dirty="0"/>
                        <a:t>Θ</a:t>
                      </a:r>
                      <a:r>
                        <a:rPr lang="en-US" sz="1200" dirty="0"/>
                        <a:t>(neighbors of u)</a:t>
                      </a:r>
                    </a:p>
                  </a:txBody>
                  <a:tcPr/>
                </a:tc>
                <a:extLst>
                  <a:ext uri="{0D108BD9-81ED-4DB2-BD59-A6C34878D82A}">
                    <a16:rowId xmlns:a16="http://schemas.microsoft.com/office/drawing/2014/main" val="10001"/>
                  </a:ext>
                </a:extLst>
              </a:tr>
              <a:tr h="274439">
                <a:tc>
                  <a:txBody>
                    <a:bodyPr/>
                    <a:lstStyle/>
                    <a:p>
                      <a:pPr>
                        <a:lnSpc>
                          <a:spcPts val="1440"/>
                        </a:lnSpc>
                      </a:pPr>
                      <a:r>
                        <a:rPr lang="en-US" sz="1200" dirty="0" err="1"/>
                        <a:t>Adj</a:t>
                      </a:r>
                      <a:r>
                        <a:rPr lang="en-US" sz="1200" dirty="0"/>
                        <a:t> MATRIX</a:t>
                      </a:r>
                    </a:p>
                  </a:txBody>
                  <a:tcPr/>
                </a:tc>
                <a:tc>
                  <a:txBody>
                    <a:bodyPr/>
                    <a:lstStyle/>
                    <a:p>
                      <a:pPr>
                        <a:lnSpc>
                          <a:spcPts val="1440"/>
                        </a:lnSpc>
                      </a:pPr>
                      <a:r>
                        <a:rPr lang="el-GR" sz="1200" dirty="0"/>
                        <a:t>Θ</a:t>
                      </a:r>
                      <a:r>
                        <a:rPr lang="en-US" sz="1200" dirty="0"/>
                        <a:t>(V</a:t>
                      </a:r>
                      <a:r>
                        <a:rPr lang="en-US" sz="1200" baseline="30000" dirty="0"/>
                        <a:t>2</a:t>
                      </a:r>
                      <a:r>
                        <a:rPr lang="en-US" sz="1200" dirty="0"/>
                        <a:t>)</a:t>
                      </a:r>
                    </a:p>
                  </a:txBody>
                  <a:tcPr/>
                </a:tc>
                <a:tc>
                  <a:txBody>
                    <a:bodyPr/>
                    <a:lstStyle/>
                    <a:p>
                      <a:pPr>
                        <a:lnSpc>
                          <a:spcPts val="1440"/>
                        </a:lnSpc>
                      </a:pPr>
                      <a:r>
                        <a:rPr lang="el-GR" sz="1200" dirty="0"/>
                        <a:t>Θ</a:t>
                      </a:r>
                      <a:r>
                        <a:rPr lang="en-US" sz="1200" dirty="0"/>
                        <a:t>(V)</a:t>
                      </a:r>
                    </a:p>
                  </a:txBody>
                  <a:tcPr/>
                </a:tc>
                <a:extLst>
                  <a:ext uri="{0D108BD9-81ED-4DB2-BD59-A6C34878D82A}">
                    <a16:rowId xmlns:a16="http://schemas.microsoft.com/office/drawing/2014/main" val="10002"/>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2516433150"/>
              </p:ext>
            </p:extLst>
          </p:nvPr>
        </p:nvGraphicFramePr>
        <p:xfrm>
          <a:off x="8458201" y="1598472"/>
          <a:ext cx="1447800" cy="2651760"/>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470400">
                <a:tc>
                  <a:txBody>
                    <a:bodyPr/>
                    <a:lstStyle/>
                    <a:p>
                      <a:r>
                        <a:rPr lang="en-US" sz="1400" dirty="0"/>
                        <a:t>Visited vertex</a:t>
                      </a:r>
                    </a:p>
                  </a:txBody>
                  <a:tcPr/>
                </a:tc>
                <a:tc>
                  <a:txBody>
                    <a:bodyPr/>
                    <a:lstStyle/>
                    <a:p>
                      <a:r>
                        <a:rPr lang="en-US" sz="1400" dirty="0" err="1"/>
                        <a:t>Pred</a:t>
                      </a:r>
                      <a:endParaRPr lang="en-US" sz="1400" dirty="0"/>
                    </a:p>
                  </a:txBody>
                  <a:tcPr/>
                </a:tc>
                <a:extLst>
                  <a:ext uri="{0D108BD9-81ED-4DB2-BD59-A6C34878D82A}">
                    <a16:rowId xmlns:a16="http://schemas.microsoft.com/office/drawing/2014/main" val="10000"/>
                  </a:ext>
                </a:extLst>
              </a:tr>
              <a:tr h="289900">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1"/>
                  </a:ext>
                </a:extLst>
              </a:tr>
              <a:tr h="289900">
                <a:tc>
                  <a:txBody>
                    <a:bodyPr/>
                    <a:lstStyle/>
                    <a:p>
                      <a:endParaRPr lang="en-US" sz="1400" dirty="0"/>
                    </a:p>
                  </a:txBody>
                  <a:tcPr/>
                </a:tc>
                <a:tc>
                  <a:txBody>
                    <a:bodyPr/>
                    <a:lstStyle/>
                    <a:p>
                      <a:endParaRPr lang="en-US" sz="1400"/>
                    </a:p>
                  </a:txBody>
                  <a:tcPr/>
                </a:tc>
                <a:extLst>
                  <a:ext uri="{0D108BD9-81ED-4DB2-BD59-A6C34878D82A}">
                    <a16:rowId xmlns:a16="http://schemas.microsoft.com/office/drawing/2014/main" val="10002"/>
                  </a:ext>
                </a:extLst>
              </a:tr>
              <a:tr h="289900">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3"/>
                  </a:ext>
                </a:extLst>
              </a:tr>
              <a:tr h="289900">
                <a:tc>
                  <a:txBody>
                    <a:bodyPr/>
                    <a:lstStyle/>
                    <a:p>
                      <a:endParaRPr lang="en-US" sz="1400" dirty="0"/>
                    </a:p>
                  </a:txBody>
                  <a:tcPr/>
                </a:tc>
                <a:tc>
                  <a:txBody>
                    <a:bodyPr/>
                    <a:lstStyle/>
                    <a:p>
                      <a:endParaRPr lang="en-US" sz="1400"/>
                    </a:p>
                  </a:txBody>
                  <a:tcPr/>
                </a:tc>
                <a:extLst>
                  <a:ext uri="{0D108BD9-81ED-4DB2-BD59-A6C34878D82A}">
                    <a16:rowId xmlns:a16="http://schemas.microsoft.com/office/drawing/2014/main" val="10004"/>
                  </a:ext>
                </a:extLst>
              </a:tr>
              <a:tr h="289900">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5"/>
                  </a:ext>
                </a:extLst>
              </a:tr>
              <a:tr h="289900">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6"/>
                  </a:ext>
                </a:extLst>
              </a:tr>
              <a:tr h="289900">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7"/>
                  </a:ext>
                </a:extLst>
              </a:tr>
            </a:tbl>
          </a:graphicData>
        </a:graphic>
      </p:graphicFrame>
      <p:sp>
        <p:nvSpPr>
          <p:cNvPr id="5" name="TextBox 4"/>
          <p:cNvSpPr txBox="1"/>
          <p:nvPr/>
        </p:nvSpPr>
        <p:spPr>
          <a:xfrm>
            <a:off x="7696200" y="4278868"/>
            <a:ext cx="2743200" cy="307777"/>
          </a:xfrm>
          <a:prstGeom prst="rect">
            <a:avLst/>
          </a:prstGeom>
          <a:noFill/>
          <a:ln>
            <a:solidFill>
              <a:schemeClr val="bg1">
                <a:lumMod val="65000"/>
              </a:schemeClr>
            </a:solidFill>
          </a:ln>
        </p:spPr>
        <p:txBody>
          <a:bodyPr wrap="square" rtlCol="0">
            <a:spAutoFit/>
          </a:bodyPr>
          <a:lstStyle/>
          <a:p>
            <a:r>
              <a:rPr lang="en-US" sz="1400" dirty="0"/>
              <a:t>List:</a:t>
            </a:r>
          </a:p>
        </p:txBody>
      </p:sp>
      <p:sp>
        <p:nvSpPr>
          <p:cNvPr id="28" name="TextBox 27"/>
          <p:cNvSpPr txBox="1"/>
          <p:nvPr/>
        </p:nvSpPr>
        <p:spPr>
          <a:xfrm>
            <a:off x="6506108" y="5052971"/>
            <a:ext cx="732893" cy="307777"/>
          </a:xfrm>
          <a:prstGeom prst="rect">
            <a:avLst/>
          </a:prstGeom>
          <a:noFill/>
        </p:spPr>
        <p:txBody>
          <a:bodyPr wrap="none" rtlCol="0">
            <a:spAutoFit/>
          </a:bodyPr>
          <a:lstStyle/>
          <a:p>
            <a:r>
              <a:rPr lang="en-US" sz="1400" dirty="0"/>
              <a:t>__ / __ </a:t>
            </a:r>
          </a:p>
        </p:txBody>
      </p:sp>
      <p:sp>
        <p:nvSpPr>
          <p:cNvPr id="29" name="TextBox 28"/>
          <p:cNvSpPr txBox="1"/>
          <p:nvPr/>
        </p:nvSpPr>
        <p:spPr>
          <a:xfrm>
            <a:off x="7558354" y="5065138"/>
            <a:ext cx="732893" cy="307777"/>
          </a:xfrm>
          <a:prstGeom prst="rect">
            <a:avLst/>
          </a:prstGeom>
          <a:noFill/>
        </p:spPr>
        <p:txBody>
          <a:bodyPr wrap="none" rtlCol="0">
            <a:spAutoFit/>
          </a:bodyPr>
          <a:lstStyle/>
          <a:p>
            <a:r>
              <a:rPr lang="en-US" sz="1400" dirty="0"/>
              <a:t>__ / __ </a:t>
            </a:r>
          </a:p>
        </p:txBody>
      </p:sp>
      <p:sp>
        <p:nvSpPr>
          <p:cNvPr id="30" name="TextBox 29"/>
          <p:cNvSpPr txBox="1"/>
          <p:nvPr/>
        </p:nvSpPr>
        <p:spPr>
          <a:xfrm>
            <a:off x="8639708" y="5057098"/>
            <a:ext cx="732893" cy="307777"/>
          </a:xfrm>
          <a:prstGeom prst="rect">
            <a:avLst/>
          </a:prstGeom>
          <a:noFill/>
        </p:spPr>
        <p:txBody>
          <a:bodyPr wrap="none" rtlCol="0">
            <a:spAutoFit/>
          </a:bodyPr>
          <a:lstStyle/>
          <a:p>
            <a:r>
              <a:rPr lang="en-US" sz="1400" dirty="0"/>
              <a:t>__ / __ </a:t>
            </a:r>
          </a:p>
        </p:txBody>
      </p:sp>
      <p:sp>
        <p:nvSpPr>
          <p:cNvPr id="31" name="TextBox 30"/>
          <p:cNvSpPr txBox="1"/>
          <p:nvPr/>
        </p:nvSpPr>
        <p:spPr>
          <a:xfrm>
            <a:off x="9718459" y="5049938"/>
            <a:ext cx="732893" cy="307777"/>
          </a:xfrm>
          <a:prstGeom prst="rect">
            <a:avLst/>
          </a:prstGeom>
          <a:noFill/>
        </p:spPr>
        <p:txBody>
          <a:bodyPr wrap="none" rtlCol="0">
            <a:spAutoFit/>
          </a:bodyPr>
          <a:lstStyle/>
          <a:p>
            <a:r>
              <a:rPr lang="en-US" sz="1400" dirty="0"/>
              <a:t>__ / __ </a:t>
            </a:r>
          </a:p>
        </p:txBody>
      </p:sp>
      <p:sp>
        <p:nvSpPr>
          <p:cNvPr id="32" name="TextBox 31"/>
          <p:cNvSpPr txBox="1"/>
          <p:nvPr/>
        </p:nvSpPr>
        <p:spPr>
          <a:xfrm>
            <a:off x="6512024" y="6499616"/>
            <a:ext cx="732893" cy="307777"/>
          </a:xfrm>
          <a:prstGeom prst="rect">
            <a:avLst/>
          </a:prstGeom>
          <a:noFill/>
        </p:spPr>
        <p:txBody>
          <a:bodyPr wrap="none" rtlCol="0">
            <a:spAutoFit/>
          </a:bodyPr>
          <a:lstStyle/>
          <a:p>
            <a:r>
              <a:rPr lang="en-US" sz="1400" dirty="0"/>
              <a:t>__ / __ </a:t>
            </a:r>
          </a:p>
        </p:txBody>
      </p:sp>
      <p:sp>
        <p:nvSpPr>
          <p:cNvPr id="33" name="TextBox 32"/>
          <p:cNvSpPr txBox="1"/>
          <p:nvPr/>
        </p:nvSpPr>
        <p:spPr>
          <a:xfrm>
            <a:off x="7520254" y="6510764"/>
            <a:ext cx="732893" cy="307777"/>
          </a:xfrm>
          <a:prstGeom prst="rect">
            <a:avLst/>
          </a:prstGeom>
          <a:noFill/>
        </p:spPr>
        <p:txBody>
          <a:bodyPr wrap="none" rtlCol="0">
            <a:spAutoFit/>
          </a:bodyPr>
          <a:lstStyle/>
          <a:p>
            <a:r>
              <a:rPr lang="en-US" sz="1400" dirty="0"/>
              <a:t>__ / __ </a:t>
            </a:r>
          </a:p>
        </p:txBody>
      </p:sp>
      <p:sp>
        <p:nvSpPr>
          <p:cNvPr id="34" name="TextBox 33"/>
          <p:cNvSpPr txBox="1"/>
          <p:nvPr/>
        </p:nvSpPr>
        <p:spPr>
          <a:xfrm>
            <a:off x="8613353" y="6479882"/>
            <a:ext cx="732893" cy="307777"/>
          </a:xfrm>
          <a:prstGeom prst="rect">
            <a:avLst/>
          </a:prstGeom>
          <a:noFill/>
        </p:spPr>
        <p:txBody>
          <a:bodyPr wrap="none" rtlCol="0">
            <a:spAutoFit/>
          </a:bodyPr>
          <a:lstStyle/>
          <a:p>
            <a:r>
              <a:rPr lang="en-US" sz="1400" dirty="0"/>
              <a:t>__ / __ </a:t>
            </a:r>
          </a:p>
        </p:txBody>
      </p:sp>
      <p:sp>
        <p:nvSpPr>
          <p:cNvPr id="35" name="TextBox 34"/>
          <p:cNvSpPr txBox="1"/>
          <p:nvPr/>
        </p:nvSpPr>
        <p:spPr>
          <a:xfrm>
            <a:off x="7223760" y="101459"/>
            <a:ext cx="1868460" cy="307777"/>
          </a:xfrm>
          <a:prstGeom prst="rect">
            <a:avLst/>
          </a:prstGeom>
          <a:noFill/>
          <a:ln w="19050">
            <a:solidFill>
              <a:schemeClr val="bg1">
                <a:lumMod val="50000"/>
              </a:schemeClr>
            </a:solidFill>
          </a:ln>
        </p:spPr>
        <p:txBody>
          <a:bodyPr wrap="none" rtlCol="0">
            <a:spAutoFit/>
          </a:bodyPr>
          <a:lstStyle/>
          <a:p>
            <a:r>
              <a:rPr lang="en-US" sz="1400" dirty="0"/>
              <a:t>Space complexity: O(V)</a:t>
            </a:r>
          </a:p>
        </p:txBody>
      </p:sp>
      <p:sp>
        <p:nvSpPr>
          <p:cNvPr id="36" name="TextBox 35"/>
          <p:cNvSpPr txBox="1"/>
          <p:nvPr/>
        </p:nvSpPr>
        <p:spPr>
          <a:xfrm>
            <a:off x="8184585" y="408085"/>
            <a:ext cx="1489125" cy="307777"/>
          </a:xfrm>
          <a:prstGeom prst="rect">
            <a:avLst/>
          </a:prstGeom>
          <a:noFill/>
          <a:ln w="19050">
            <a:noFill/>
          </a:ln>
        </p:spPr>
        <p:txBody>
          <a:bodyPr wrap="square" rtlCol="0">
            <a:spAutoFit/>
          </a:bodyPr>
          <a:lstStyle/>
          <a:p>
            <a:r>
              <a:rPr lang="en-US" sz="1400" dirty="0"/>
              <a:t>Time complexity:</a:t>
            </a:r>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494C727E-D7F4-4FFC-B4FA-6C5480A4060F}"/>
                  </a:ext>
                </a:extLst>
              </p14:cNvPr>
              <p14:cNvContentPartPr/>
              <p14:nvPr/>
            </p14:nvContentPartPr>
            <p14:xfrm>
              <a:off x="9869640" y="731680"/>
              <a:ext cx="29880" cy="51120"/>
            </p14:xfrm>
          </p:contentPart>
        </mc:Choice>
        <mc:Fallback xmlns="">
          <p:pic>
            <p:nvPicPr>
              <p:cNvPr id="8" name="Ink 7">
                <a:extLst>
                  <a:ext uri="{FF2B5EF4-FFF2-40B4-BE49-F238E27FC236}">
                    <a16:creationId xmlns:a16="http://schemas.microsoft.com/office/drawing/2014/main" id="{494C727E-D7F4-4FFC-B4FA-6C5480A4060F}"/>
                  </a:ext>
                </a:extLst>
              </p:cNvPr>
              <p:cNvPicPr/>
              <p:nvPr/>
            </p:nvPicPr>
            <p:blipFill>
              <a:blip r:embed="rId4"/>
              <a:stretch>
                <a:fillRect/>
              </a:stretch>
            </p:blipFill>
            <p:spPr>
              <a:xfrm>
                <a:off x="9865320" y="727360"/>
                <a:ext cx="38520" cy="597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E3371451-6BD0-1287-46A4-C7AE4799548D}"/>
                  </a:ext>
                </a:extLst>
              </p14:cNvPr>
              <p14:cNvContentPartPr/>
              <p14:nvPr/>
            </p14:nvContentPartPr>
            <p14:xfrm>
              <a:off x="1688760" y="244800"/>
              <a:ext cx="7306920" cy="4569840"/>
            </p14:xfrm>
          </p:contentPart>
        </mc:Choice>
        <mc:Fallback xmlns="">
          <p:pic>
            <p:nvPicPr>
              <p:cNvPr id="6" name="Ink 5">
                <a:extLst>
                  <a:ext uri="{FF2B5EF4-FFF2-40B4-BE49-F238E27FC236}">
                    <a16:creationId xmlns:a16="http://schemas.microsoft.com/office/drawing/2014/main" id="{E3371451-6BD0-1287-46A4-C7AE4799548D}"/>
                  </a:ext>
                </a:extLst>
              </p:cNvPr>
              <p:cNvPicPr/>
              <p:nvPr/>
            </p:nvPicPr>
            <p:blipFill>
              <a:blip r:embed="rId6"/>
              <a:stretch>
                <a:fillRect/>
              </a:stretch>
            </p:blipFill>
            <p:spPr>
              <a:xfrm>
                <a:off x="1679400" y="235440"/>
                <a:ext cx="7325640" cy="4588560"/>
              </a:xfrm>
              <a:prstGeom prst="rect">
                <a:avLst/>
              </a:prstGeom>
            </p:spPr>
          </p:pic>
        </mc:Fallback>
      </mc:AlternateContent>
    </p:spTree>
    <p:extLst>
      <p:ext uri="{BB962C8B-B14F-4D97-AF65-F5344CB8AC3E}">
        <p14:creationId xmlns:p14="http://schemas.microsoft.com/office/powerpoint/2010/main" val="436944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782" y="0"/>
            <a:ext cx="8196418" cy="685800"/>
          </a:xfrm>
        </p:spPr>
        <p:txBody>
          <a:bodyPr/>
          <a:lstStyle/>
          <a:p>
            <a:r>
              <a:rPr lang="en-US" sz="3200" dirty="0"/>
              <a:t>Edge Classification: tree, backward, C/F</a:t>
            </a:r>
            <a:endParaRPr lang="en-US" sz="3600" dirty="0"/>
          </a:p>
        </p:txBody>
      </p:sp>
      <p:sp>
        <p:nvSpPr>
          <p:cNvPr id="3" name="Content Placeholder 2"/>
          <p:cNvSpPr>
            <a:spLocks noGrp="1"/>
          </p:cNvSpPr>
          <p:nvPr>
            <p:ph idx="1"/>
          </p:nvPr>
        </p:nvSpPr>
        <p:spPr>
          <a:xfrm>
            <a:off x="1732552" y="3810000"/>
            <a:ext cx="7868648" cy="852060"/>
          </a:xfrm>
          <a:solidFill>
            <a:schemeClr val="accent6">
              <a:lumMod val="40000"/>
              <a:lumOff val="60000"/>
            </a:schemeClr>
          </a:solidFill>
        </p:spPr>
        <p:txBody>
          <a:bodyPr/>
          <a:lstStyle/>
          <a:p>
            <a:pPr marL="0" indent="0">
              <a:buNone/>
            </a:pPr>
            <a:r>
              <a:rPr lang="en-US" sz="1600" dirty="0"/>
              <a:t>We will use the labels: </a:t>
            </a:r>
            <a:r>
              <a:rPr lang="en-US" sz="1600" b="1" i="1" dirty="0"/>
              <a:t>tree, backward, C/F</a:t>
            </a:r>
            <a:r>
              <a:rPr lang="en-US" sz="1600" dirty="0"/>
              <a:t> and not care if </a:t>
            </a:r>
            <a:r>
              <a:rPr lang="en-US" sz="1600" i="1" dirty="0"/>
              <a:t>C/F</a:t>
            </a:r>
            <a:r>
              <a:rPr lang="en-US" sz="1600" dirty="0"/>
              <a:t> is a </a:t>
            </a:r>
            <a:r>
              <a:rPr lang="en-US" sz="1600" i="1" dirty="0"/>
              <a:t>forward</a:t>
            </a:r>
            <a:r>
              <a:rPr lang="en-US" sz="1600" dirty="0"/>
              <a:t> or a </a:t>
            </a:r>
            <a:r>
              <a:rPr lang="en-US" sz="1600" i="1" dirty="0"/>
              <a:t>cross</a:t>
            </a:r>
            <a:r>
              <a:rPr lang="en-US" sz="1600" dirty="0"/>
              <a:t>.</a:t>
            </a:r>
          </a:p>
          <a:p>
            <a:pPr marL="0" indent="0">
              <a:buNone/>
            </a:pPr>
            <a:r>
              <a:rPr lang="en-US" sz="1600" dirty="0"/>
              <a:t>The edge classification depends on the order in which vertices are discovered, which depends on the order by which neighbors are visited.</a:t>
            </a:r>
          </a:p>
          <a:p>
            <a:endParaRPr lang="en-US" sz="1600" dirty="0"/>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29</a:t>
            </a:fld>
            <a:endParaRPr lang="en-US" dirty="0">
              <a:solidFill>
                <a:prstClr val="black">
                  <a:tint val="75000"/>
                </a:prstClr>
              </a:solidFill>
              <a:latin typeface="Calibri"/>
            </a:endParaRPr>
          </a:p>
        </p:txBody>
      </p:sp>
      <p:sp>
        <p:nvSpPr>
          <p:cNvPr id="5" name="Oval 4"/>
          <p:cNvSpPr/>
          <p:nvPr/>
        </p:nvSpPr>
        <p:spPr>
          <a:xfrm>
            <a:off x="1752600" y="4737676"/>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4</a:t>
            </a:r>
          </a:p>
        </p:txBody>
      </p:sp>
      <p:sp>
        <p:nvSpPr>
          <p:cNvPr id="6" name="Oval 5"/>
          <p:cNvSpPr/>
          <p:nvPr/>
        </p:nvSpPr>
        <p:spPr>
          <a:xfrm>
            <a:off x="2819400" y="4737676"/>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6</a:t>
            </a:r>
          </a:p>
        </p:txBody>
      </p:sp>
      <p:sp>
        <p:nvSpPr>
          <p:cNvPr id="7" name="Oval 6"/>
          <p:cNvSpPr/>
          <p:nvPr/>
        </p:nvSpPr>
        <p:spPr>
          <a:xfrm>
            <a:off x="1752600" y="5499676"/>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3</a:t>
            </a:r>
          </a:p>
        </p:txBody>
      </p:sp>
      <p:sp>
        <p:nvSpPr>
          <p:cNvPr id="8" name="Oval 7"/>
          <p:cNvSpPr/>
          <p:nvPr/>
        </p:nvSpPr>
        <p:spPr>
          <a:xfrm>
            <a:off x="2819400" y="5499676"/>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5</a:t>
            </a:r>
          </a:p>
        </p:txBody>
      </p:sp>
      <p:sp>
        <p:nvSpPr>
          <p:cNvPr id="9" name="Oval 8"/>
          <p:cNvSpPr/>
          <p:nvPr/>
        </p:nvSpPr>
        <p:spPr>
          <a:xfrm>
            <a:off x="3886200" y="5499676"/>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0</a:t>
            </a:r>
          </a:p>
        </p:txBody>
      </p:sp>
      <p:sp>
        <p:nvSpPr>
          <p:cNvPr id="10" name="Oval 9"/>
          <p:cNvSpPr/>
          <p:nvPr/>
        </p:nvSpPr>
        <p:spPr>
          <a:xfrm>
            <a:off x="3886200" y="4737676"/>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2</a:t>
            </a:r>
          </a:p>
        </p:txBody>
      </p:sp>
      <p:sp>
        <p:nvSpPr>
          <p:cNvPr id="11" name="Oval 10"/>
          <p:cNvSpPr/>
          <p:nvPr/>
        </p:nvSpPr>
        <p:spPr>
          <a:xfrm>
            <a:off x="4953000" y="4737676"/>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1</a:t>
            </a:r>
          </a:p>
        </p:txBody>
      </p:sp>
      <p:cxnSp>
        <p:nvCxnSpPr>
          <p:cNvPr id="12" name="Straight Connector 11"/>
          <p:cNvCxnSpPr>
            <a:stCxn id="5" idx="6"/>
            <a:endCxn id="6" idx="2"/>
          </p:cNvCxnSpPr>
          <p:nvPr/>
        </p:nvCxnSpPr>
        <p:spPr>
          <a:xfrm>
            <a:off x="2133600" y="4928176"/>
            <a:ext cx="685800" cy="0"/>
          </a:xfrm>
          <a:prstGeom prst="line">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00400" y="5697257"/>
            <a:ext cx="685800" cy="0"/>
          </a:xfrm>
          <a:prstGeom prst="line">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7"/>
            <a:endCxn id="11" idx="3"/>
          </p:cNvCxnSpPr>
          <p:nvPr/>
        </p:nvCxnSpPr>
        <p:spPr>
          <a:xfrm flipV="1">
            <a:off x="4211404" y="5062880"/>
            <a:ext cx="797392" cy="492592"/>
          </a:xfrm>
          <a:prstGeom prst="line">
            <a:avLst/>
          </a:prstGeom>
          <a:ln w="28575">
            <a:solidFill>
              <a:schemeClr val="tx1">
                <a:lumMod val="50000"/>
                <a:lumOff val="50000"/>
              </a:schemeClr>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67200" y="4928176"/>
            <a:ext cx="685800" cy="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0"/>
          </p:cNvCxnSpPr>
          <p:nvPr/>
        </p:nvCxnSpPr>
        <p:spPr>
          <a:xfrm flipV="1">
            <a:off x="1943100" y="5118676"/>
            <a:ext cx="0" cy="38100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009900" y="5118676"/>
            <a:ext cx="0" cy="381000"/>
          </a:xfrm>
          <a:prstGeom prst="line">
            <a:avLst/>
          </a:prstGeom>
          <a:ln w="28575">
            <a:solidFill>
              <a:srgbClr val="00B050"/>
            </a:solidFill>
            <a:head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102999" y="5118676"/>
            <a:ext cx="0" cy="38100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7"/>
            <a:endCxn id="6" idx="3"/>
          </p:cNvCxnSpPr>
          <p:nvPr/>
        </p:nvCxnSpPr>
        <p:spPr>
          <a:xfrm flipV="1">
            <a:off x="2077804" y="5062880"/>
            <a:ext cx="797392" cy="492592"/>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2077804" y="5062880"/>
            <a:ext cx="797392" cy="492592"/>
          </a:xfrm>
          <a:prstGeom prst="line">
            <a:avLst/>
          </a:prstGeom>
          <a:ln w="28575">
            <a:solidFill>
              <a:srgbClr val="00B050"/>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9" idx="1"/>
          </p:cNvCxnSpPr>
          <p:nvPr/>
        </p:nvCxnSpPr>
        <p:spPr>
          <a:xfrm>
            <a:off x="3144604" y="5062880"/>
            <a:ext cx="797392" cy="492592"/>
          </a:xfrm>
          <a:prstGeom prst="line">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844983" y="5118676"/>
            <a:ext cx="0" cy="381000"/>
          </a:xfrm>
          <a:prstGeom prst="line">
            <a:avLst/>
          </a:prstGeom>
          <a:ln w="28575">
            <a:solidFill>
              <a:schemeClr val="tx1">
                <a:lumMod val="50000"/>
                <a:lumOff val="50000"/>
              </a:schemeClr>
            </a:solidFill>
            <a:prstDash val="solid"/>
            <a:headEnd type="triangle"/>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400800" y="477996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4</a:t>
            </a:r>
          </a:p>
        </p:txBody>
      </p:sp>
      <p:sp>
        <p:nvSpPr>
          <p:cNvPr id="27" name="Oval 26"/>
          <p:cNvSpPr/>
          <p:nvPr/>
        </p:nvSpPr>
        <p:spPr>
          <a:xfrm>
            <a:off x="7467600" y="477996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6</a:t>
            </a:r>
          </a:p>
        </p:txBody>
      </p:sp>
      <p:sp>
        <p:nvSpPr>
          <p:cNvPr id="28" name="Oval 27"/>
          <p:cNvSpPr/>
          <p:nvPr/>
        </p:nvSpPr>
        <p:spPr>
          <a:xfrm>
            <a:off x="6400800" y="554196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3</a:t>
            </a:r>
          </a:p>
        </p:txBody>
      </p:sp>
      <p:sp>
        <p:nvSpPr>
          <p:cNvPr id="29" name="Oval 28"/>
          <p:cNvSpPr/>
          <p:nvPr/>
        </p:nvSpPr>
        <p:spPr>
          <a:xfrm>
            <a:off x="7467600" y="554196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5</a:t>
            </a:r>
          </a:p>
        </p:txBody>
      </p:sp>
      <p:sp>
        <p:nvSpPr>
          <p:cNvPr id="30" name="Oval 29"/>
          <p:cNvSpPr/>
          <p:nvPr/>
        </p:nvSpPr>
        <p:spPr>
          <a:xfrm>
            <a:off x="8534400" y="554196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0</a:t>
            </a:r>
          </a:p>
        </p:txBody>
      </p:sp>
      <p:sp>
        <p:nvSpPr>
          <p:cNvPr id="31" name="Oval 30"/>
          <p:cNvSpPr/>
          <p:nvPr/>
        </p:nvSpPr>
        <p:spPr>
          <a:xfrm>
            <a:off x="8534400" y="477996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2</a:t>
            </a:r>
          </a:p>
        </p:txBody>
      </p:sp>
      <p:sp>
        <p:nvSpPr>
          <p:cNvPr id="32" name="Oval 31"/>
          <p:cNvSpPr/>
          <p:nvPr/>
        </p:nvSpPr>
        <p:spPr>
          <a:xfrm>
            <a:off x="9601200" y="477996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1</a:t>
            </a:r>
          </a:p>
        </p:txBody>
      </p:sp>
      <p:cxnSp>
        <p:nvCxnSpPr>
          <p:cNvPr id="33" name="Straight Connector 32"/>
          <p:cNvCxnSpPr>
            <a:stCxn id="26" idx="6"/>
            <a:endCxn id="27" idx="2"/>
          </p:cNvCxnSpPr>
          <p:nvPr/>
        </p:nvCxnSpPr>
        <p:spPr>
          <a:xfrm>
            <a:off x="6781800" y="4970462"/>
            <a:ext cx="685800" cy="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848600" y="5739543"/>
            <a:ext cx="685800" cy="0"/>
          </a:xfrm>
          <a:prstGeom prst="line">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0" idx="7"/>
            <a:endCxn id="32" idx="3"/>
          </p:cNvCxnSpPr>
          <p:nvPr/>
        </p:nvCxnSpPr>
        <p:spPr>
          <a:xfrm flipV="1">
            <a:off x="8859604" y="5105166"/>
            <a:ext cx="797392" cy="492592"/>
          </a:xfrm>
          <a:prstGeom prst="line">
            <a:avLst/>
          </a:prstGeom>
          <a:ln w="28575">
            <a:solidFill>
              <a:schemeClr val="tx1">
                <a:lumMod val="50000"/>
                <a:lumOff val="50000"/>
              </a:schemeClr>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915400" y="4970462"/>
            <a:ext cx="685800" cy="0"/>
          </a:xfrm>
          <a:prstGeom prst="line">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0"/>
          </p:cNvCxnSpPr>
          <p:nvPr/>
        </p:nvCxnSpPr>
        <p:spPr>
          <a:xfrm flipV="1">
            <a:off x="6591300" y="5160962"/>
            <a:ext cx="0" cy="38100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7658100" y="5160962"/>
            <a:ext cx="0" cy="381000"/>
          </a:xfrm>
          <a:prstGeom prst="line">
            <a:avLst/>
          </a:prstGeom>
          <a:ln w="28575">
            <a:solidFill>
              <a:srgbClr val="00B050"/>
            </a:solidFill>
            <a:head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8751199" y="5160962"/>
            <a:ext cx="0" cy="38100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28" idx="7"/>
            <a:endCxn id="27" idx="3"/>
          </p:cNvCxnSpPr>
          <p:nvPr/>
        </p:nvCxnSpPr>
        <p:spPr>
          <a:xfrm flipV="1">
            <a:off x="6726004" y="5105166"/>
            <a:ext cx="797392" cy="492592"/>
          </a:xfrm>
          <a:prstGeom prst="line">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26" idx="5"/>
            <a:endCxn id="29" idx="1"/>
          </p:cNvCxnSpPr>
          <p:nvPr/>
        </p:nvCxnSpPr>
        <p:spPr>
          <a:xfrm>
            <a:off x="6726004" y="5105166"/>
            <a:ext cx="797392" cy="492592"/>
          </a:xfrm>
          <a:prstGeom prst="line">
            <a:avLst/>
          </a:prstGeom>
          <a:ln w="28575">
            <a:solidFill>
              <a:srgbClr val="00B050"/>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27" idx="5"/>
            <a:endCxn id="30" idx="1"/>
          </p:cNvCxnSpPr>
          <p:nvPr/>
        </p:nvCxnSpPr>
        <p:spPr>
          <a:xfrm>
            <a:off x="7792804" y="5105166"/>
            <a:ext cx="797392" cy="492592"/>
          </a:xfrm>
          <a:prstGeom prst="line">
            <a:avLst/>
          </a:prstGeom>
          <a:ln w="28575">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6493183" y="5160962"/>
            <a:ext cx="0" cy="381000"/>
          </a:xfrm>
          <a:prstGeom prst="line">
            <a:avLst/>
          </a:prstGeom>
          <a:ln w="28575">
            <a:solidFill>
              <a:schemeClr val="tx1">
                <a:lumMod val="50000"/>
                <a:lumOff val="50000"/>
              </a:schemeClr>
            </a:solidFill>
            <a:prstDash val="solid"/>
            <a:head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785782" y="6120826"/>
            <a:ext cx="3700618" cy="584775"/>
          </a:xfrm>
          <a:prstGeom prst="rect">
            <a:avLst/>
          </a:prstGeom>
          <a:noFill/>
        </p:spPr>
        <p:txBody>
          <a:bodyPr wrap="square" rtlCol="0">
            <a:spAutoFit/>
          </a:bodyPr>
          <a:lstStyle/>
          <a:p>
            <a:pPr>
              <a:defRPr/>
            </a:pPr>
            <a:r>
              <a:rPr lang="en-US" sz="1600" dirty="0">
                <a:solidFill>
                  <a:prstClr val="black"/>
                </a:solidFill>
                <a:latin typeface="Calibri"/>
              </a:rPr>
              <a:t>DFS(G,0): 0, 2, 1, 5, 3, 6, 4 </a:t>
            </a:r>
          </a:p>
          <a:p>
            <a:pPr>
              <a:defRPr/>
            </a:pPr>
            <a:r>
              <a:rPr lang="en-US" sz="1600" dirty="0">
                <a:solidFill>
                  <a:prstClr val="black"/>
                </a:solidFill>
                <a:latin typeface="Calibri"/>
              </a:rPr>
              <a:t>Visit neighbors of 3 in order: 6 and then 4</a:t>
            </a:r>
          </a:p>
        </p:txBody>
      </p:sp>
      <p:sp>
        <p:nvSpPr>
          <p:cNvPr id="50" name="TextBox 49"/>
          <p:cNvSpPr txBox="1"/>
          <p:nvPr/>
        </p:nvSpPr>
        <p:spPr>
          <a:xfrm>
            <a:off x="6324601" y="6075403"/>
            <a:ext cx="3810000" cy="584775"/>
          </a:xfrm>
          <a:prstGeom prst="rect">
            <a:avLst/>
          </a:prstGeom>
          <a:noFill/>
        </p:spPr>
        <p:txBody>
          <a:bodyPr wrap="square" rtlCol="0">
            <a:spAutoFit/>
          </a:bodyPr>
          <a:lstStyle/>
          <a:p>
            <a:pPr>
              <a:defRPr/>
            </a:pPr>
            <a:r>
              <a:rPr lang="en-US" sz="1600" dirty="0">
                <a:solidFill>
                  <a:prstClr val="black"/>
                </a:solidFill>
                <a:latin typeface="Calibri"/>
              </a:rPr>
              <a:t>DFS(G,0): 0, 1, 2, 5, 3, 4, 6 </a:t>
            </a:r>
          </a:p>
          <a:p>
            <a:pPr>
              <a:defRPr/>
            </a:pPr>
            <a:r>
              <a:rPr lang="en-US" sz="1600" dirty="0">
                <a:solidFill>
                  <a:prstClr val="black"/>
                </a:solidFill>
                <a:latin typeface="Calibri"/>
              </a:rPr>
              <a:t>Visit neighbors in increasing order.</a:t>
            </a:r>
          </a:p>
        </p:txBody>
      </p:sp>
      <p:grpSp>
        <p:nvGrpSpPr>
          <p:cNvPr id="75" name="Group 74"/>
          <p:cNvGrpSpPr/>
          <p:nvPr/>
        </p:nvGrpSpPr>
        <p:grpSpPr>
          <a:xfrm>
            <a:off x="6591300" y="862084"/>
            <a:ext cx="4000500" cy="2338316"/>
            <a:chOff x="2857500" y="862084"/>
            <a:chExt cx="4000500" cy="2338316"/>
          </a:xfrm>
        </p:grpSpPr>
        <p:grpSp>
          <p:nvGrpSpPr>
            <p:cNvPr id="66" name="Group 65"/>
            <p:cNvGrpSpPr/>
            <p:nvPr/>
          </p:nvGrpSpPr>
          <p:grpSpPr>
            <a:xfrm>
              <a:off x="2857500" y="862084"/>
              <a:ext cx="4000500" cy="2338316"/>
              <a:chOff x="114300" y="709684"/>
              <a:chExt cx="4000500" cy="2338316"/>
            </a:xfrm>
          </p:grpSpPr>
          <p:sp>
            <p:nvSpPr>
              <p:cNvPr id="45" name="Isosceles Triangle 44"/>
              <p:cNvSpPr/>
              <p:nvPr/>
            </p:nvSpPr>
            <p:spPr>
              <a:xfrm>
                <a:off x="1676400" y="1395484"/>
                <a:ext cx="2438400" cy="165251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46" name="Oval 45"/>
              <p:cNvSpPr/>
              <p:nvPr/>
            </p:nvSpPr>
            <p:spPr>
              <a:xfrm>
                <a:off x="2781554" y="1395484"/>
                <a:ext cx="259098" cy="304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51" name="Oval 50"/>
              <p:cNvSpPr/>
              <p:nvPr/>
            </p:nvSpPr>
            <p:spPr>
              <a:xfrm>
                <a:off x="2346952" y="2743200"/>
                <a:ext cx="259098"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52" name="Oval 51"/>
              <p:cNvSpPr/>
              <p:nvPr/>
            </p:nvSpPr>
            <p:spPr>
              <a:xfrm>
                <a:off x="3034650" y="2614684"/>
                <a:ext cx="259098" cy="304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53" name="Oval 52"/>
              <p:cNvSpPr/>
              <p:nvPr/>
            </p:nvSpPr>
            <p:spPr>
              <a:xfrm>
                <a:off x="3124200" y="2031242"/>
                <a:ext cx="259098" cy="304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54" name="Oval 53"/>
              <p:cNvSpPr/>
              <p:nvPr/>
            </p:nvSpPr>
            <p:spPr>
              <a:xfrm>
                <a:off x="1262575" y="2438400"/>
                <a:ext cx="259098"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cxnSp>
            <p:nvCxnSpPr>
              <p:cNvPr id="56" name="Straight Arrow Connector 55"/>
              <p:cNvCxnSpPr>
                <a:stCxn id="46" idx="5"/>
                <a:endCxn id="53" idx="0"/>
              </p:cNvCxnSpPr>
              <p:nvPr/>
            </p:nvCxnSpPr>
            <p:spPr>
              <a:xfrm>
                <a:off x="3002708" y="1655647"/>
                <a:ext cx="251041" cy="37559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3" idx="4"/>
                <a:endCxn id="52" idx="0"/>
              </p:cNvCxnSpPr>
              <p:nvPr/>
            </p:nvCxnSpPr>
            <p:spPr>
              <a:xfrm flipH="1">
                <a:off x="3164199" y="2336042"/>
                <a:ext cx="89550" cy="27864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2" idx="3"/>
                <a:endCxn id="51" idx="6"/>
              </p:cNvCxnSpPr>
              <p:nvPr/>
            </p:nvCxnSpPr>
            <p:spPr>
              <a:xfrm flipH="1">
                <a:off x="2606050" y="2874847"/>
                <a:ext cx="466544" cy="2075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46" idx="3"/>
                <a:endCxn id="51" idx="0"/>
              </p:cNvCxnSpPr>
              <p:nvPr/>
            </p:nvCxnSpPr>
            <p:spPr>
              <a:xfrm flipH="1">
                <a:off x="2476501" y="1655647"/>
                <a:ext cx="342997" cy="1087553"/>
              </a:xfrm>
              <a:prstGeom prst="straightConnector1">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6" idx="2"/>
                <a:endCxn id="54" idx="7"/>
              </p:cNvCxnSpPr>
              <p:nvPr/>
            </p:nvCxnSpPr>
            <p:spPr>
              <a:xfrm flipH="1">
                <a:off x="1483729" y="1547884"/>
                <a:ext cx="1297825" cy="935153"/>
              </a:xfrm>
              <a:prstGeom prst="straightConnector1">
                <a:avLst/>
              </a:prstGeom>
              <a:ln w="38100">
                <a:solidFill>
                  <a:srgbClr val="00B05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rot="19466422">
                <a:off x="1722229" y="1759123"/>
                <a:ext cx="660245" cy="369332"/>
              </a:xfrm>
              <a:prstGeom prst="rect">
                <a:avLst/>
              </a:prstGeom>
              <a:noFill/>
            </p:spPr>
            <p:txBody>
              <a:bodyPr wrap="none" rtlCol="0">
                <a:spAutoFit/>
              </a:bodyPr>
              <a:lstStyle/>
              <a:p>
                <a:pPr>
                  <a:defRPr/>
                </a:pPr>
                <a:r>
                  <a:rPr lang="en-US" dirty="0">
                    <a:solidFill>
                      <a:prstClr val="black"/>
                    </a:solidFill>
                    <a:latin typeface="Calibri"/>
                  </a:rPr>
                  <a:t>cross</a:t>
                </a:r>
              </a:p>
            </p:txBody>
          </p:sp>
          <p:sp>
            <p:nvSpPr>
              <p:cNvPr id="71" name="TextBox 70"/>
              <p:cNvSpPr txBox="1"/>
              <p:nvPr/>
            </p:nvSpPr>
            <p:spPr>
              <a:xfrm rot="17126279">
                <a:off x="2209800" y="2129767"/>
                <a:ext cx="500843" cy="338554"/>
              </a:xfrm>
              <a:prstGeom prst="rect">
                <a:avLst/>
              </a:prstGeom>
              <a:noFill/>
            </p:spPr>
            <p:txBody>
              <a:bodyPr wrap="none" rtlCol="0">
                <a:spAutoFit/>
              </a:bodyPr>
              <a:lstStyle/>
              <a:p>
                <a:pPr>
                  <a:defRPr/>
                </a:pPr>
                <a:r>
                  <a:rPr lang="en-US" sz="1600" dirty="0" err="1">
                    <a:solidFill>
                      <a:prstClr val="black"/>
                    </a:solidFill>
                    <a:latin typeface="Calibri"/>
                  </a:rPr>
                  <a:t>fwd</a:t>
                </a:r>
                <a:endParaRPr lang="en-US" sz="1600" dirty="0">
                  <a:solidFill>
                    <a:prstClr val="black"/>
                  </a:solidFill>
                  <a:latin typeface="Calibri"/>
                </a:endParaRPr>
              </a:p>
            </p:txBody>
          </p:sp>
          <p:sp>
            <p:nvSpPr>
              <p:cNvPr id="72" name="Oval 71"/>
              <p:cNvSpPr/>
              <p:nvPr/>
            </p:nvSpPr>
            <p:spPr>
              <a:xfrm>
                <a:off x="1897720" y="709684"/>
                <a:ext cx="259098" cy="304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cxnSp>
            <p:nvCxnSpPr>
              <p:cNvPr id="80" name="Curved Connector 79"/>
              <p:cNvCxnSpPr>
                <a:stCxn id="72" idx="5"/>
                <a:endCxn id="46" idx="1"/>
              </p:cNvCxnSpPr>
              <p:nvPr/>
            </p:nvCxnSpPr>
            <p:spPr>
              <a:xfrm rot="16200000" flipH="1">
                <a:off x="2234049" y="854672"/>
                <a:ext cx="470274" cy="700624"/>
              </a:xfrm>
              <a:prstGeom prst="curvedConnector3">
                <a:avLst/>
              </a:prstGeom>
              <a:ln w="28575">
                <a:solidFill>
                  <a:schemeClr val="tx1">
                    <a:lumMod val="75000"/>
                    <a:lumOff val="25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1" name="Curved Connector 80"/>
              <p:cNvCxnSpPr>
                <a:stCxn id="72" idx="4"/>
                <a:endCxn id="54" idx="0"/>
              </p:cNvCxnSpPr>
              <p:nvPr/>
            </p:nvCxnSpPr>
            <p:spPr>
              <a:xfrm rot="5400000">
                <a:off x="997739" y="1408870"/>
                <a:ext cx="1423916" cy="635145"/>
              </a:xfrm>
              <a:prstGeom prst="curvedConnector3">
                <a:avLst>
                  <a:gd name="adj1" fmla="val 50000"/>
                </a:avLst>
              </a:prstGeom>
              <a:ln w="28575">
                <a:solidFill>
                  <a:schemeClr val="tx1">
                    <a:lumMod val="75000"/>
                    <a:lumOff val="25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579102" y="762000"/>
                <a:ext cx="259098"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83" name="Oval 82"/>
              <p:cNvSpPr/>
              <p:nvPr/>
            </p:nvSpPr>
            <p:spPr>
              <a:xfrm>
                <a:off x="426702" y="1676400"/>
                <a:ext cx="259098"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cxnSp>
            <p:nvCxnSpPr>
              <p:cNvPr id="101" name="Straight Arrow Connector 100"/>
              <p:cNvCxnSpPr>
                <a:stCxn id="46" idx="2"/>
                <a:endCxn id="83" idx="6"/>
              </p:cNvCxnSpPr>
              <p:nvPr/>
            </p:nvCxnSpPr>
            <p:spPr>
              <a:xfrm flipH="1">
                <a:off x="685800" y="1547884"/>
                <a:ext cx="2095754" cy="280916"/>
              </a:xfrm>
              <a:prstGeom prst="straightConnector1">
                <a:avLst/>
              </a:prstGeom>
              <a:ln w="38100">
                <a:solidFill>
                  <a:srgbClr val="00B05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21183526">
                <a:off x="1092355" y="1459468"/>
                <a:ext cx="660245" cy="369332"/>
              </a:xfrm>
              <a:prstGeom prst="rect">
                <a:avLst/>
              </a:prstGeom>
              <a:noFill/>
            </p:spPr>
            <p:txBody>
              <a:bodyPr wrap="none" rtlCol="0">
                <a:spAutoFit/>
              </a:bodyPr>
              <a:lstStyle/>
              <a:p>
                <a:pPr>
                  <a:defRPr/>
                </a:pPr>
                <a:r>
                  <a:rPr lang="en-US" dirty="0">
                    <a:solidFill>
                      <a:prstClr val="black"/>
                    </a:solidFill>
                    <a:latin typeface="Calibri"/>
                  </a:rPr>
                  <a:t>cross</a:t>
                </a:r>
              </a:p>
            </p:txBody>
          </p:sp>
          <p:cxnSp>
            <p:nvCxnSpPr>
              <p:cNvPr id="105" name="Curved Connector 104"/>
              <p:cNvCxnSpPr>
                <a:stCxn id="82" idx="4"/>
                <a:endCxn id="83" idx="0"/>
              </p:cNvCxnSpPr>
              <p:nvPr/>
            </p:nvCxnSpPr>
            <p:spPr>
              <a:xfrm rot="5400000">
                <a:off x="327651" y="1295400"/>
                <a:ext cx="609600" cy="152400"/>
              </a:xfrm>
              <a:prstGeom prst="curvedConnector3">
                <a:avLst>
                  <a:gd name="adj1" fmla="val 50000"/>
                </a:avLst>
              </a:prstGeom>
              <a:ln w="28575">
                <a:solidFill>
                  <a:schemeClr val="tx1">
                    <a:lumMod val="75000"/>
                    <a:lumOff val="25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5" name="Isosceles Triangle 64"/>
              <p:cNvSpPr/>
              <p:nvPr/>
            </p:nvSpPr>
            <p:spPr>
              <a:xfrm>
                <a:off x="114300" y="1066800"/>
                <a:ext cx="1201624" cy="964442"/>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grpSp>
        <p:cxnSp>
          <p:nvCxnSpPr>
            <p:cNvPr id="107" name="Straight Arrow Connector 106"/>
            <p:cNvCxnSpPr>
              <a:stCxn id="52" idx="1"/>
              <a:endCxn id="46" idx="4"/>
            </p:cNvCxnSpPr>
            <p:nvPr/>
          </p:nvCxnSpPr>
          <p:spPr>
            <a:xfrm flipH="1" flipV="1">
              <a:off x="5654303" y="1852684"/>
              <a:ext cx="161491" cy="959037"/>
            </a:xfrm>
            <a:prstGeom prst="straightConnector1">
              <a:avLst/>
            </a:prstGeom>
            <a:ln w="381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rot="15762868">
              <a:off x="5318418" y="2346507"/>
              <a:ext cx="638123" cy="338554"/>
            </a:xfrm>
            <a:prstGeom prst="rect">
              <a:avLst/>
            </a:prstGeom>
            <a:noFill/>
          </p:spPr>
          <p:txBody>
            <a:bodyPr wrap="none" rtlCol="0">
              <a:spAutoFit/>
            </a:bodyPr>
            <a:lstStyle/>
            <a:p>
              <a:pPr>
                <a:defRPr/>
              </a:pPr>
              <a:r>
                <a:rPr lang="en-US" sz="1600" dirty="0" err="1">
                  <a:solidFill>
                    <a:prstClr val="black"/>
                  </a:solidFill>
                  <a:latin typeface="Calibri"/>
                </a:rPr>
                <a:t>bkwd</a:t>
              </a:r>
              <a:endParaRPr lang="en-US" sz="1600" dirty="0">
                <a:solidFill>
                  <a:prstClr val="black"/>
                </a:solidFill>
                <a:latin typeface="Calibri"/>
              </a:endParaRPr>
            </a:p>
          </p:txBody>
        </p:sp>
      </p:grpSp>
      <p:graphicFrame>
        <p:nvGraphicFramePr>
          <p:cNvPr id="76" name="Table 75"/>
          <p:cNvGraphicFramePr>
            <a:graphicFrameLocks noGrp="1"/>
          </p:cNvGraphicFramePr>
          <p:nvPr>
            <p:extLst>
              <p:ext uri="{D42A27DB-BD31-4B8C-83A1-F6EECF244321}">
                <p14:modId xmlns:p14="http://schemas.microsoft.com/office/powerpoint/2010/main" val="3951078551"/>
              </p:ext>
            </p:extLst>
          </p:nvPr>
        </p:nvGraphicFramePr>
        <p:xfrm>
          <a:off x="1535148" y="782034"/>
          <a:ext cx="4941852" cy="2851068"/>
        </p:xfrm>
        <a:graphic>
          <a:graphicData uri="http://schemas.openxmlformats.org/drawingml/2006/table">
            <a:tbl>
              <a:tblPr firstRow="1" bandRow="1">
                <a:tableStyleId>{9D7B26C5-4107-4FEC-AEDC-1716B250A1EF}</a:tableStyleId>
              </a:tblPr>
              <a:tblGrid>
                <a:gridCol w="1081411">
                  <a:extLst>
                    <a:ext uri="{9D8B030D-6E8A-4147-A177-3AD203B41FA5}">
                      <a16:colId xmlns:a16="http://schemas.microsoft.com/office/drawing/2014/main" val="20000"/>
                    </a:ext>
                  </a:extLst>
                </a:gridCol>
                <a:gridCol w="736241">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668472">
                <a:tc>
                  <a:txBody>
                    <a:bodyPr/>
                    <a:lstStyle/>
                    <a:p>
                      <a:pPr>
                        <a:lnSpc>
                          <a:spcPct val="100000"/>
                        </a:lnSpc>
                      </a:pPr>
                      <a:r>
                        <a:rPr lang="en-US" sz="1600" b="1" dirty="0"/>
                        <a:t>Edge type</a:t>
                      </a:r>
                    </a:p>
                    <a:p>
                      <a:pPr>
                        <a:lnSpc>
                          <a:spcPct val="100000"/>
                        </a:lnSpc>
                      </a:pPr>
                      <a:r>
                        <a:rPr lang="en-US" sz="1600" b="1" dirty="0"/>
                        <a:t>for (</a:t>
                      </a:r>
                      <a:r>
                        <a:rPr lang="en-US" sz="1600" b="1" dirty="0" err="1"/>
                        <a:t>u,v</a:t>
                      </a:r>
                      <a:r>
                        <a:rPr lang="en-US" sz="1600"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1600" b="1" dirty="0"/>
                        <a:t>Color of 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1000" b="1" dirty="0"/>
                        <a:t>Arrow color </a:t>
                      </a:r>
                      <a:r>
                        <a:rPr lang="en-US" sz="900" b="1" dirty="0"/>
                        <a:t>(my convention)</a:t>
                      </a:r>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1600" b="1" dirty="0"/>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0258">
                <a:tc>
                  <a:txBody>
                    <a:bodyPr/>
                    <a:lstStyle/>
                    <a:p>
                      <a:r>
                        <a:rPr lang="en-US" sz="1600" b="1" i="1" dirty="0"/>
                        <a:t>Tree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r>
                        <a:rPr lang="en-US" sz="1600" b="1" i="1" dirty="0"/>
                        <a:t>White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r>
                        <a:rPr lang="en-US" sz="1600" b="1" i="1" dirty="0"/>
                        <a:t>v is first discovered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10001"/>
                  </a:ext>
                </a:extLst>
              </a:tr>
              <a:tr h="390258">
                <a:tc>
                  <a:txBody>
                    <a:bodyPr/>
                    <a:lstStyle/>
                    <a:p>
                      <a:r>
                        <a:rPr lang="en-US" sz="1600" b="1" i="1" dirty="0"/>
                        <a:t>Backward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1" dirty="0"/>
                        <a:t>Gray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1" dirty="0"/>
                        <a:t>There is a cycle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46835">
                <a:tc>
                  <a:txBody>
                    <a:bodyPr/>
                    <a:lstStyle/>
                    <a:p>
                      <a:r>
                        <a:rPr lang="en-US" sz="1600" b="1" i="1" dirty="0"/>
                        <a:t>C/F</a:t>
                      </a:r>
                    </a:p>
                    <a:p>
                      <a:r>
                        <a:rPr lang="en-US" sz="1600" dirty="0"/>
                        <a:t>(Forward)</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r>
                        <a:rPr lang="en-US" sz="1600" dirty="0"/>
                        <a:t>Black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r>
                        <a:rPr lang="en-US" sz="1600" dirty="0"/>
                        <a:t>Shortcut.  </a:t>
                      </a:r>
                    </a:p>
                    <a:p>
                      <a:r>
                        <a:rPr lang="en-US" sz="1600" dirty="0"/>
                        <a:t>v is a descendant of u</a:t>
                      </a:r>
                    </a:p>
                    <a:p>
                      <a:r>
                        <a:rPr lang="en-US" sz="1600" dirty="0"/>
                        <a:t>v started after u started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10003"/>
                  </a:ext>
                </a:extLst>
              </a:tr>
              <a:tr h="390258">
                <a:tc>
                  <a:txBody>
                    <a:bodyPr/>
                    <a:lstStyle/>
                    <a:p>
                      <a:r>
                        <a:rPr lang="en-US" sz="1600" b="1" i="1" dirty="0"/>
                        <a:t>C/F</a:t>
                      </a:r>
                    </a:p>
                    <a:p>
                      <a:r>
                        <a:rPr lang="en-US" sz="1600" dirty="0"/>
                        <a:t>(Cross)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Black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v is not a descendant of u</a:t>
                      </a:r>
                    </a:p>
                    <a:p>
                      <a:r>
                        <a:rPr lang="en-US" sz="1600" dirty="0"/>
                        <a:t>v started before u started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cxnSp>
        <p:nvCxnSpPr>
          <p:cNvPr id="109" name="Straight Arrow Connector 108"/>
          <p:cNvCxnSpPr/>
          <p:nvPr/>
        </p:nvCxnSpPr>
        <p:spPr>
          <a:xfrm>
            <a:off x="3505200" y="1592521"/>
            <a:ext cx="5334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3505200" y="3276600"/>
            <a:ext cx="533400" cy="0"/>
          </a:xfrm>
          <a:prstGeom prst="straightConnector1">
            <a:avLst/>
          </a:prstGeom>
          <a:ln w="38100">
            <a:solidFill>
              <a:srgbClr val="00B05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V="1">
            <a:off x="3505200" y="2019744"/>
            <a:ext cx="533400" cy="1"/>
          </a:xfrm>
          <a:prstGeom prst="straightConnector1">
            <a:avLst/>
          </a:prstGeom>
          <a:ln w="381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3505200" y="2515784"/>
            <a:ext cx="533400" cy="0"/>
          </a:xfrm>
          <a:prstGeom prst="straightConnector1">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493183" y="2362200"/>
            <a:ext cx="1406294" cy="415498"/>
          </a:xfrm>
          <a:prstGeom prst="rect">
            <a:avLst/>
          </a:prstGeom>
          <a:noFill/>
        </p:spPr>
        <p:txBody>
          <a:bodyPr wrap="square" rtlCol="0">
            <a:spAutoFit/>
          </a:bodyPr>
          <a:lstStyle/>
          <a:p>
            <a:pPr>
              <a:defRPr/>
            </a:pPr>
            <a:r>
              <a:rPr lang="en-US" sz="1050" dirty="0">
                <a:solidFill>
                  <a:prstClr val="black"/>
                </a:solidFill>
                <a:latin typeface="Calibri"/>
              </a:rPr>
              <a:t>v started and finished BEFORE u started</a:t>
            </a:r>
          </a:p>
        </p:txBody>
      </p:sp>
      <p:sp>
        <p:nvSpPr>
          <p:cNvPr id="84" name="TextBox 83"/>
          <p:cNvSpPr txBox="1"/>
          <p:nvPr/>
        </p:nvSpPr>
        <p:spPr>
          <a:xfrm>
            <a:off x="8423506" y="3200401"/>
            <a:ext cx="1056202" cy="577081"/>
          </a:xfrm>
          <a:prstGeom prst="rect">
            <a:avLst/>
          </a:prstGeom>
          <a:noFill/>
        </p:spPr>
        <p:txBody>
          <a:bodyPr wrap="square" rtlCol="0">
            <a:spAutoFit/>
          </a:bodyPr>
          <a:lstStyle/>
          <a:p>
            <a:pPr>
              <a:defRPr/>
            </a:pPr>
            <a:r>
              <a:rPr lang="en-US" sz="1050" dirty="0">
                <a:solidFill>
                  <a:prstClr val="black"/>
                </a:solidFill>
                <a:latin typeface="Calibri"/>
              </a:rPr>
              <a:t>v started and finished AFTER u started</a:t>
            </a:r>
          </a:p>
        </p:txBody>
      </p:sp>
      <p:cxnSp>
        <p:nvCxnSpPr>
          <p:cNvPr id="87" name="Straight Connector 86"/>
          <p:cNvCxnSpPr>
            <a:stCxn id="30" idx="6"/>
            <a:endCxn id="32" idx="4"/>
          </p:cNvCxnSpPr>
          <p:nvPr/>
        </p:nvCxnSpPr>
        <p:spPr>
          <a:xfrm flipV="1">
            <a:off x="8915400" y="5160962"/>
            <a:ext cx="876300" cy="571500"/>
          </a:xfrm>
          <a:prstGeom prst="line">
            <a:avLst/>
          </a:prstGeom>
          <a:ln w="28575">
            <a:solidFill>
              <a:srgbClr val="FF0000"/>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9" idx="6"/>
            <a:endCxn id="11" idx="4"/>
          </p:cNvCxnSpPr>
          <p:nvPr/>
        </p:nvCxnSpPr>
        <p:spPr>
          <a:xfrm flipV="1">
            <a:off x="4267200" y="5118676"/>
            <a:ext cx="876300" cy="571500"/>
          </a:xfrm>
          <a:prstGeom prst="line">
            <a:avLst/>
          </a:prstGeom>
          <a:ln w="28575">
            <a:solidFill>
              <a:schemeClr val="tx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6168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lstStyle/>
          <a:p>
            <a:r>
              <a:rPr lang="en-US" sz="3200" dirty="0"/>
              <a:t>Graphs</a:t>
            </a:r>
          </a:p>
        </p:txBody>
      </p:sp>
      <p:sp>
        <p:nvSpPr>
          <p:cNvPr id="3" name="Content Placeholder 2"/>
          <p:cNvSpPr>
            <a:spLocks noGrp="1"/>
          </p:cNvSpPr>
          <p:nvPr>
            <p:ph idx="1"/>
          </p:nvPr>
        </p:nvSpPr>
        <p:spPr>
          <a:xfrm>
            <a:off x="632631" y="1319093"/>
            <a:ext cx="6198448" cy="5069915"/>
          </a:xfrm>
        </p:spPr>
        <p:txBody>
          <a:bodyPr/>
          <a:lstStyle/>
          <a:p>
            <a:r>
              <a:rPr lang="en-US" sz="2400" dirty="0"/>
              <a:t>Graphs are representations of structures, set relations, and states and state-transitions. </a:t>
            </a:r>
          </a:p>
          <a:p>
            <a:pPr lvl="1"/>
            <a:r>
              <a:rPr lang="en-US" sz="2000" dirty="0"/>
              <a:t>Direct representation of a real-world structures</a:t>
            </a:r>
          </a:p>
          <a:p>
            <a:pPr lvl="2"/>
            <a:r>
              <a:rPr lang="en-US" sz="1600" dirty="0"/>
              <a:t>Networks (roads, computers, social)</a:t>
            </a:r>
          </a:p>
          <a:p>
            <a:pPr lvl="1"/>
            <a:r>
              <a:rPr lang="en-US" sz="2000" dirty="0"/>
              <a:t>States and state transitions of a problem.</a:t>
            </a:r>
          </a:p>
          <a:p>
            <a:pPr lvl="2"/>
            <a:r>
              <a:rPr lang="en-US" sz="1600" dirty="0"/>
              <a:t>Game-playing algorithms (e.g.,  Rubik’s cube).</a:t>
            </a:r>
          </a:p>
          <a:p>
            <a:pPr lvl="2"/>
            <a:r>
              <a:rPr lang="en-US" sz="1600" dirty="0"/>
              <a:t>Problem-solving algorithms (e.g., for automated proofs).</a:t>
            </a:r>
          </a:p>
          <a:p>
            <a:pPr lvl="2"/>
            <a:r>
              <a:rPr lang="en-US" sz="1600" dirty="0"/>
              <a:t>For some problems you </a:t>
            </a:r>
            <a:r>
              <a:rPr lang="en-US" sz="1600"/>
              <a:t>do not </a:t>
            </a:r>
            <a:r>
              <a:rPr lang="en-US" sz="1600" dirty="0"/>
              <a:t>have the entire graph because it is too big. You build it as you go (based on the moves played in the game)</a:t>
            </a:r>
            <a:endParaRPr lang="en-US" dirty="0"/>
          </a:p>
          <a:p>
            <a:endParaRPr lang="en-US" sz="1200" dirty="0"/>
          </a:p>
          <a:p>
            <a:r>
              <a:rPr lang="en-US" sz="2000" dirty="0"/>
              <a:t>A graph is defined as </a:t>
            </a:r>
            <a:r>
              <a:rPr lang="en-US" sz="2000" b="1" dirty="0"/>
              <a:t>G = (V,E)</a:t>
            </a:r>
            <a:r>
              <a:rPr lang="en-US" sz="2000" dirty="0"/>
              <a:t> where:</a:t>
            </a:r>
          </a:p>
          <a:p>
            <a:pPr lvl="1"/>
            <a:r>
              <a:rPr lang="en-US" sz="2000" b="1" dirty="0"/>
              <a:t>V</a:t>
            </a:r>
            <a:r>
              <a:rPr lang="en-US" sz="2000" dirty="0"/>
              <a:t> : set of vertices (or nodes).</a:t>
            </a:r>
          </a:p>
          <a:p>
            <a:pPr lvl="1"/>
            <a:r>
              <a:rPr lang="en-US" sz="2000" b="1" dirty="0"/>
              <a:t>E</a:t>
            </a:r>
            <a:r>
              <a:rPr lang="en-US" sz="2000" dirty="0"/>
              <a:t> : set of edges. </a:t>
            </a:r>
          </a:p>
          <a:p>
            <a:pPr lvl="2"/>
            <a:r>
              <a:rPr lang="en-US" sz="1600" dirty="0"/>
              <a:t>Each edge is a pair of two vertices in V: </a:t>
            </a:r>
            <a:r>
              <a:rPr lang="en-US" sz="1600" b="1" dirty="0"/>
              <a:t>e = (v</a:t>
            </a:r>
            <a:r>
              <a:rPr lang="en-US" sz="1600" b="1" baseline="-25000" dirty="0"/>
              <a:t>1</a:t>
            </a:r>
            <a:r>
              <a:rPr lang="en-US" sz="1600" b="1" dirty="0"/>
              <a:t>,v</a:t>
            </a:r>
            <a:r>
              <a:rPr lang="en-US" sz="1600" b="1" baseline="-25000" dirty="0"/>
              <a:t>2</a:t>
            </a:r>
            <a:r>
              <a:rPr lang="en-US" sz="1600" b="1" dirty="0"/>
              <a:t>)</a:t>
            </a:r>
            <a:r>
              <a:rPr lang="en-US" sz="1600" dirty="0"/>
              <a:t>.</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grpSp>
        <p:nvGrpSpPr>
          <p:cNvPr id="5" name="Group 4"/>
          <p:cNvGrpSpPr/>
          <p:nvPr/>
        </p:nvGrpSpPr>
        <p:grpSpPr>
          <a:xfrm>
            <a:off x="7230146" y="3505200"/>
            <a:ext cx="4199854" cy="3048000"/>
            <a:chOff x="864704" y="3048000"/>
            <a:chExt cx="4199854" cy="3048000"/>
          </a:xfrm>
        </p:grpSpPr>
        <p:grpSp>
          <p:nvGrpSpPr>
            <p:cNvPr id="6" name="Group 5"/>
            <p:cNvGrpSpPr/>
            <p:nvPr/>
          </p:nvGrpSpPr>
          <p:grpSpPr>
            <a:xfrm>
              <a:off x="2286000" y="3048000"/>
              <a:ext cx="457200" cy="466130"/>
              <a:chOff x="1676400" y="3424536"/>
              <a:chExt cx="457200" cy="466130"/>
            </a:xfrm>
          </p:grpSpPr>
          <p:sp>
            <p:nvSpPr>
              <p:cNvPr id="35" name="Oval 3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676400" y="3429000"/>
                <a:ext cx="416358" cy="461665"/>
              </a:xfrm>
              <a:prstGeom prst="rect">
                <a:avLst/>
              </a:prstGeom>
              <a:noFill/>
            </p:spPr>
            <p:txBody>
              <a:bodyPr wrap="square" rtlCol="0">
                <a:spAutoFit/>
              </a:bodyPr>
              <a:lstStyle/>
              <a:p>
                <a:pPr algn="ctr"/>
                <a:r>
                  <a:rPr lang="en-US" sz="2400" dirty="0"/>
                  <a:t> 0</a:t>
                </a:r>
              </a:p>
            </p:txBody>
          </p:sp>
        </p:grpSp>
        <p:grpSp>
          <p:nvGrpSpPr>
            <p:cNvPr id="7" name="Group 6"/>
            <p:cNvGrpSpPr/>
            <p:nvPr/>
          </p:nvGrpSpPr>
          <p:grpSpPr>
            <a:xfrm>
              <a:off x="2667000" y="4114800"/>
              <a:ext cx="457200" cy="466130"/>
              <a:chOff x="1676400" y="3424536"/>
              <a:chExt cx="457200" cy="466130"/>
            </a:xfrm>
          </p:grpSpPr>
          <p:sp>
            <p:nvSpPr>
              <p:cNvPr id="33" name="Oval 3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676400" y="3429000"/>
                <a:ext cx="416358" cy="461665"/>
              </a:xfrm>
              <a:prstGeom prst="rect">
                <a:avLst/>
              </a:prstGeom>
              <a:noFill/>
            </p:spPr>
            <p:txBody>
              <a:bodyPr wrap="square" rtlCol="0">
                <a:spAutoFit/>
              </a:bodyPr>
              <a:lstStyle/>
              <a:p>
                <a:pPr algn="ctr"/>
                <a:r>
                  <a:rPr lang="en-US" sz="2400" dirty="0"/>
                  <a:t> 1</a:t>
                </a:r>
              </a:p>
            </p:txBody>
          </p:sp>
        </p:grpSp>
        <p:grpSp>
          <p:nvGrpSpPr>
            <p:cNvPr id="8" name="Group 7"/>
            <p:cNvGrpSpPr/>
            <p:nvPr/>
          </p:nvGrpSpPr>
          <p:grpSpPr>
            <a:xfrm>
              <a:off x="3429000" y="4563070"/>
              <a:ext cx="457200" cy="466130"/>
              <a:chOff x="1676400" y="3424536"/>
              <a:chExt cx="457200" cy="466130"/>
            </a:xfrm>
          </p:grpSpPr>
          <p:sp>
            <p:nvSpPr>
              <p:cNvPr id="31" name="Oval 3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676400" y="3429000"/>
                <a:ext cx="416358" cy="461665"/>
              </a:xfrm>
              <a:prstGeom prst="rect">
                <a:avLst/>
              </a:prstGeom>
              <a:noFill/>
            </p:spPr>
            <p:txBody>
              <a:bodyPr wrap="square" rtlCol="0">
                <a:spAutoFit/>
              </a:bodyPr>
              <a:lstStyle/>
              <a:p>
                <a:pPr algn="ctr"/>
                <a:r>
                  <a:rPr lang="en-US" sz="2400" dirty="0"/>
                  <a:t> 7</a:t>
                </a:r>
              </a:p>
            </p:txBody>
          </p:sp>
        </p:grpSp>
        <p:grpSp>
          <p:nvGrpSpPr>
            <p:cNvPr id="9" name="Group 8"/>
            <p:cNvGrpSpPr/>
            <p:nvPr/>
          </p:nvGrpSpPr>
          <p:grpSpPr>
            <a:xfrm>
              <a:off x="3810000" y="3810000"/>
              <a:ext cx="457200" cy="466130"/>
              <a:chOff x="1676400" y="3424536"/>
              <a:chExt cx="457200" cy="466130"/>
            </a:xfrm>
          </p:grpSpPr>
          <p:sp>
            <p:nvSpPr>
              <p:cNvPr id="29" name="Oval 28"/>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676400" y="3429000"/>
                <a:ext cx="416358" cy="461665"/>
              </a:xfrm>
              <a:prstGeom prst="rect">
                <a:avLst/>
              </a:prstGeom>
              <a:noFill/>
            </p:spPr>
            <p:txBody>
              <a:bodyPr wrap="square" rtlCol="0">
                <a:spAutoFit/>
              </a:bodyPr>
              <a:lstStyle/>
              <a:p>
                <a:pPr algn="ctr"/>
                <a:r>
                  <a:rPr lang="en-US" sz="2400" dirty="0"/>
                  <a:t> 2</a:t>
                </a:r>
              </a:p>
            </p:txBody>
          </p:sp>
        </p:grpSp>
        <p:grpSp>
          <p:nvGrpSpPr>
            <p:cNvPr id="10" name="Group 9"/>
            <p:cNvGrpSpPr/>
            <p:nvPr/>
          </p:nvGrpSpPr>
          <p:grpSpPr>
            <a:xfrm>
              <a:off x="864704" y="5486400"/>
              <a:ext cx="457200" cy="466130"/>
              <a:chOff x="1676400" y="3424536"/>
              <a:chExt cx="457200" cy="466130"/>
            </a:xfrm>
          </p:grpSpPr>
          <p:sp>
            <p:nvSpPr>
              <p:cNvPr id="27" name="Oval 26"/>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676400" y="3429000"/>
                <a:ext cx="416358" cy="461665"/>
              </a:xfrm>
              <a:prstGeom prst="rect">
                <a:avLst/>
              </a:prstGeom>
              <a:noFill/>
            </p:spPr>
            <p:txBody>
              <a:bodyPr wrap="square" rtlCol="0">
                <a:spAutoFit/>
              </a:bodyPr>
              <a:lstStyle/>
              <a:p>
                <a:pPr algn="ctr"/>
                <a:r>
                  <a:rPr lang="en-US" sz="2400" dirty="0"/>
                  <a:t> 5</a:t>
                </a:r>
              </a:p>
            </p:txBody>
          </p:sp>
        </p:grpSp>
        <p:grpSp>
          <p:nvGrpSpPr>
            <p:cNvPr id="11" name="Group 10"/>
            <p:cNvGrpSpPr/>
            <p:nvPr/>
          </p:nvGrpSpPr>
          <p:grpSpPr>
            <a:xfrm>
              <a:off x="1951383" y="4800599"/>
              <a:ext cx="457200" cy="466130"/>
              <a:chOff x="1676400" y="3424536"/>
              <a:chExt cx="457200" cy="466130"/>
            </a:xfrm>
          </p:grpSpPr>
          <p:sp>
            <p:nvSpPr>
              <p:cNvPr id="25" name="Oval 2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676400" y="3429000"/>
                <a:ext cx="416358" cy="461665"/>
              </a:xfrm>
              <a:prstGeom prst="rect">
                <a:avLst/>
              </a:prstGeom>
              <a:noFill/>
            </p:spPr>
            <p:txBody>
              <a:bodyPr wrap="square" rtlCol="0">
                <a:spAutoFit/>
              </a:bodyPr>
              <a:lstStyle/>
              <a:p>
                <a:pPr algn="ctr"/>
                <a:r>
                  <a:rPr lang="en-US" sz="2400" dirty="0"/>
                  <a:t> 3</a:t>
                </a:r>
              </a:p>
            </p:txBody>
          </p:sp>
        </p:grpSp>
        <p:grpSp>
          <p:nvGrpSpPr>
            <p:cNvPr id="12" name="Group 11"/>
            <p:cNvGrpSpPr/>
            <p:nvPr/>
          </p:nvGrpSpPr>
          <p:grpSpPr>
            <a:xfrm>
              <a:off x="3540558" y="5629870"/>
              <a:ext cx="457200" cy="466130"/>
              <a:chOff x="1676400" y="3424536"/>
              <a:chExt cx="457200" cy="466130"/>
            </a:xfrm>
          </p:grpSpPr>
          <p:sp>
            <p:nvSpPr>
              <p:cNvPr id="23" name="Oval 2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76400" y="3429000"/>
                <a:ext cx="416358" cy="461665"/>
              </a:xfrm>
              <a:prstGeom prst="rect">
                <a:avLst/>
              </a:prstGeom>
              <a:noFill/>
            </p:spPr>
            <p:txBody>
              <a:bodyPr wrap="square" rtlCol="0">
                <a:spAutoFit/>
              </a:bodyPr>
              <a:lstStyle/>
              <a:p>
                <a:pPr algn="ctr"/>
                <a:r>
                  <a:rPr lang="en-US" sz="2400" dirty="0"/>
                  <a:t> 4</a:t>
                </a:r>
              </a:p>
            </p:txBody>
          </p:sp>
        </p:grpSp>
        <p:grpSp>
          <p:nvGrpSpPr>
            <p:cNvPr id="13" name="Group 12"/>
            <p:cNvGrpSpPr/>
            <p:nvPr/>
          </p:nvGrpSpPr>
          <p:grpSpPr>
            <a:xfrm>
              <a:off x="4607358" y="3420069"/>
              <a:ext cx="457200" cy="466130"/>
              <a:chOff x="1676400" y="3424536"/>
              <a:chExt cx="457200" cy="466130"/>
            </a:xfrm>
          </p:grpSpPr>
          <p:sp>
            <p:nvSpPr>
              <p:cNvPr id="21" name="Oval 2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676400" y="3429000"/>
                <a:ext cx="416358" cy="461665"/>
              </a:xfrm>
              <a:prstGeom prst="rect">
                <a:avLst/>
              </a:prstGeom>
              <a:noFill/>
            </p:spPr>
            <p:txBody>
              <a:bodyPr wrap="square" rtlCol="0">
                <a:spAutoFit/>
              </a:bodyPr>
              <a:lstStyle/>
              <a:p>
                <a:pPr algn="ctr"/>
                <a:r>
                  <a:rPr lang="en-US" sz="2400" dirty="0"/>
                  <a:t> 6</a:t>
                </a:r>
              </a:p>
            </p:txBody>
          </p:sp>
        </p:grpSp>
        <p:cxnSp>
          <p:nvCxnSpPr>
            <p:cNvPr id="14" name="Straight Connector 13"/>
            <p:cNvCxnSpPr>
              <a:stCxn id="35" idx="6"/>
              <a:endCxn id="22" idx="1"/>
            </p:cNvCxnSpPr>
            <p:nvPr/>
          </p:nvCxnSpPr>
          <p:spPr>
            <a:xfrm>
              <a:off x="2743200" y="3281065"/>
              <a:ext cx="1864158" cy="37430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5" idx="5"/>
            </p:cNvCxnSpPr>
            <p:nvPr/>
          </p:nvCxnSpPr>
          <p:spPr>
            <a:xfrm>
              <a:off x="2676245" y="3445867"/>
              <a:ext cx="1147550" cy="4403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32" idx="0"/>
            </p:cNvCxnSpPr>
            <p:nvPr/>
          </p:nvCxnSpPr>
          <p:spPr>
            <a:xfrm>
              <a:off x="2676245" y="3468215"/>
              <a:ext cx="960934" cy="109931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27" idx="6"/>
            </p:cNvCxnSpPr>
            <p:nvPr/>
          </p:nvCxnSpPr>
          <p:spPr>
            <a:xfrm flipV="1">
              <a:off x="1321904" y="5186065"/>
              <a:ext cx="659296"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27" idx="6"/>
              <a:endCxn id="24" idx="1"/>
            </p:cNvCxnSpPr>
            <p:nvPr/>
          </p:nvCxnSpPr>
          <p:spPr>
            <a:xfrm>
              <a:off x="1321904" y="5719465"/>
              <a:ext cx="2218654" cy="14570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25" idx="5"/>
              <a:endCxn id="23" idx="1"/>
            </p:cNvCxnSpPr>
            <p:nvPr/>
          </p:nvCxnSpPr>
          <p:spPr>
            <a:xfrm>
              <a:off x="2341628" y="5198466"/>
              <a:ext cx="1265885" cy="49966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1" idx="4"/>
              <a:endCxn id="31" idx="7"/>
            </p:cNvCxnSpPr>
            <p:nvPr/>
          </p:nvCxnSpPr>
          <p:spPr>
            <a:xfrm flipH="1">
              <a:off x="3819245" y="3886199"/>
              <a:ext cx="1016713" cy="745134"/>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18590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Edge Classification for </a:t>
            </a:r>
            <a:br>
              <a:rPr lang="en-US" dirty="0"/>
            </a:br>
            <a:r>
              <a:rPr lang="en-US" dirty="0">
                <a:solidFill>
                  <a:srgbClr val="FF0000"/>
                </a:solidFill>
              </a:rPr>
              <a:t>Undirected </a:t>
            </a:r>
            <a:r>
              <a:rPr lang="en-US" dirty="0"/>
              <a:t>Graphs</a:t>
            </a:r>
          </a:p>
        </p:txBody>
      </p:sp>
      <p:sp>
        <p:nvSpPr>
          <p:cNvPr id="3" name="Content Placeholder 2"/>
          <p:cNvSpPr>
            <a:spLocks noGrp="1"/>
          </p:cNvSpPr>
          <p:nvPr>
            <p:ph idx="1"/>
          </p:nvPr>
        </p:nvSpPr>
        <p:spPr>
          <a:xfrm>
            <a:off x="1981200" y="1905000"/>
            <a:ext cx="8229600" cy="4495800"/>
          </a:xfrm>
        </p:spPr>
        <p:txBody>
          <a:bodyPr/>
          <a:lstStyle/>
          <a:p>
            <a:r>
              <a:rPr lang="en-US" dirty="0"/>
              <a:t>An undirected graph will only have:</a:t>
            </a:r>
          </a:p>
          <a:p>
            <a:pPr lvl="1"/>
            <a:r>
              <a:rPr lang="en-US" dirty="0">
                <a:solidFill>
                  <a:srgbClr val="FF0000"/>
                </a:solidFill>
              </a:rPr>
              <a:t>Tree </a:t>
            </a:r>
            <a:r>
              <a:rPr lang="en-US" dirty="0"/>
              <a:t>edges</a:t>
            </a:r>
          </a:p>
          <a:p>
            <a:pPr lvl="1"/>
            <a:r>
              <a:rPr lang="en-US" dirty="0">
                <a:solidFill>
                  <a:srgbClr val="FF0000"/>
                </a:solidFill>
              </a:rPr>
              <a:t>Back </a:t>
            </a:r>
            <a:r>
              <a:rPr lang="en-US" dirty="0"/>
              <a:t>edges</a:t>
            </a:r>
          </a:p>
          <a:p>
            <a:pPr marL="457200" lvl="1" indent="0">
              <a:buNone/>
            </a:pPr>
            <a:endParaRPr lang="en-US" dirty="0"/>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30</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4253861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09600"/>
          </a:xfrm>
        </p:spPr>
        <p:txBody>
          <a:bodyPr/>
          <a:lstStyle/>
          <a:p>
            <a:r>
              <a:rPr lang="en-US" sz="3600" dirty="0"/>
              <a:t>Topological Sorting</a:t>
            </a:r>
          </a:p>
        </p:txBody>
      </p:sp>
      <p:sp>
        <p:nvSpPr>
          <p:cNvPr id="3" name="Content Placeholder 2"/>
          <p:cNvSpPr>
            <a:spLocks noGrp="1"/>
          </p:cNvSpPr>
          <p:nvPr>
            <p:ph idx="1"/>
          </p:nvPr>
        </p:nvSpPr>
        <p:spPr>
          <a:xfrm>
            <a:off x="1524000" y="685800"/>
            <a:ext cx="6781800" cy="3048000"/>
          </a:xfrm>
        </p:spPr>
        <p:txBody>
          <a:bodyPr/>
          <a:lstStyle/>
          <a:p>
            <a:pPr marL="0" indent="0">
              <a:buNone/>
            </a:pPr>
            <a:r>
              <a:rPr lang="en-US" sz="1800" dirty="0">
                <a:solidFill>
                  <a:srgbClr val="FF0000"/>
                </a:solidFill>
              </a:rPr>
              <a:t>Topological sort </a:t>
            </a:r>
            <a:r>
              <a:rPr lang="en-US" sz="1800" dirty="0"/>
              <a:t>of a directed </a:t>
            </a:r>
            <a:r>
              <a:rPr lang="en-US" sz="1800" b="1" dirty="0">
                <a:solidFill>
                  <a:srgbClr val="FF0000"/>
                </a:solidFill>
              </a:rPr>
              <a:t>acyclic</a:t>
            </a:r>
            <a:r>
              <a:rPr lang="en-US" sz="1800" dirty="0"/>
              <a:t> graph (DAG), G, is a linear </a:t>
            </a:r>
            <a:r>
              <a:rPr lang="en-US" sz="1800" dirty="0">
                <a:solidFill>
                  <a:srgbClr val="FF0000"/>
                </a:solidFill>
              </a:rPr>
              <a:t>ordering of its vertices </a:t>
            </a:r>
            <a:r>
              <a:rPr lang="en-US" sz="1800" dirty="0" err="1"/>
              <a:t>s.t.</a:t>
            </a:r>
            <a:r>
              <a:rPr lang="en-US" sz="1800" dirty="0"/>
              <a:t> if (</a:t>
            </a:r>
            <a:r>
              <a:rPr lang="en-US" sz="1800" dirty="0" err="1"/>
              <a:t>u,v</a:t>
            </a:r>
            <a:r>
              <a:rPr lang="en-US" sz="1800" dirty="0"/>
              <a:t>) is an edge in G, then u will be listed before v (</a:t>
            </a:r>
            <a:r>
              <a:rPr lang="en-US" sz="1800" dirty="0">
                <a:solidFill>
                  <a:srgbClr val="FF0000"/>
                </a:solidFill>
              </a:rPr>
              <a:t>all edges point from left to right</a:t>
            </a:r>
            <a:r>
              <a:rPr lang="en-US" sz="1800" dirty="0"/>
              <a:t>).</a:t>
            </a:r>
            <a:endParaRPr lang="en-US" sz="200" dirty="0"/>
          </a:p>
          <a:p>
            <a:r>
              <a:rPr lang="en-US" sz="1600" dirty="0">
                <a:solidFill>
                  <a:srgbClr val="FF0000"/>
                </a:solidFill>
              </a:rPr>
              <a:t>If a graph has a cycle, it CANNOT have a topological sorting.</a:t>
            </a:r>
          </a:p>
          <a:p>
            <a:pPr marL="0" indent="0">
              <a:buNone/>
            </a:pPr>
            <a:r>
              <a:rPr lang="en-US" sz="1800" dirty="0"/>
              <a:t>Application: </a:t>
            </a:r>
          </a:p>
          <a:p>
            <a:pPr marL="400050">
              <a:buFont typeface="+mj-lt"/>
              <a:buAutoNum type="arabicPeriod"/>
            </a:pPr>
            <a:r>
              <a:rPr lang="en-US" sz="1600" dirty="0"/>
              <a:t>Identify strongly connected components in directed graphs. </a:t>
            </a:r>
          </a:p>
          <a:p>
            <a:pPr marL="400050">
              <a:buFont typeface="+mj-lt"/>
              <a:buAutoNum type="arabicPeriod"/>
            </a:pPr>
            <a:r>
              <a:rPr lang="en-US" sz="1600" dirty="0"/>
              <a:t>Task ordering (e.g. for an assembly line)</a:t>
            </a:r>
          </a:p>
          <a:p>
            <a:pPr lvl="1"/>
            <a:r>
              <a:rPr lang="en-US" sz="1600" dirty="0"/>
              <a:t>Vertices represent tasks</a:t>
            </a:r>
          </a:p>
          <a:p>
            <a:pPr lvl="1"/>
            <a:r>
              <a:rPr lang="en-US" sz="1600" dirty="0"/>
              <a:t>Edge (</a:t>
            </a:r>
            <a:r>
              <a:rPr lang="en-US" sz="1600" dirty="0" err="1"/>
              <a:t>u,v</a:t>
            </a:r>
            <a:r>
              <a:rPr lang="en-US" sz="1600" dirty="0"/>
              <a:t>) indicates that task u must finish before task v starts.</a:t>
            </a:r>
          </a:p>
          <a:p>
            <a:pPr lvl="1"/>
            <a:r>
              <a:rPr lang="en-US" sz="1600" dirty="0"/>
              <a:t>Topological sorting gives a feasible order for completing the tasks.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
        <p:nvSpPr>
          <p:cNvPr id="5" name="Content Placeholder 2"/>
          <p:cNvSpPr txBox="1">
            <a:spLocks/>
          </p:cNvSpPr>
          <p:nvPr/>
        </p:nvSpPr>
        <p:spPr>
          <a:xfrm>
            <a:off x="1600200" y="3886200"/>
            <a:ext cx="4495800" cy="2743200"/>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i="1" dirty="0"/>
              <a:t>Algorithm version 1 (Alexandra)</a:t>
            </a:r>
          </a:p>
          <a:p>
            <a:pPr marL="0" indent="0">
              <a:buNone/>
            </a:pPr>
            <a:r>
              <a:rPr lang="en-US" sz="1800" dirty="0"/>
              <a:t>1. Initialize an array, </a:t>
            </a:r>
            <a:r>
              <a:rPr lang="en-US" sz="1800" i="1" dirty="0"/>
              <a:t>res</a:t>
            </a:r>
          </a:p>
          <a:p>
            <a:pPr marL="0" indent="0">
              <a:buNone/>
            </a:pPr>
            <a:r>
              <a:rPr lang="en-US" sz="1800" dirty="0"/>
              <a:t>2. Run DFS</a:t>
            </a:r>
          </a:p>
          <a:p>
            <a:pPr marL="0" indent="0">
              <a:buNone/>
            </a:pPr>
            <a:r>
              <a:rPr lang="en-US" sz="1600" dirty="0"/>
              <a:t>  - If cycle found, quit =&gt; NO topological order</a:t>
            </a:r>
          </a:p>
          <a:p>
            <a:pPr marL="0" indent="0">
              <a:buNone/>
            </a:pPr>
            <a:r>
              <a:rPr lang="en-US" sz="1600" dirty="0"/>
              <a:t>  - Every time a vertex finishes, add it in </a:t>
            </a:r>
            <a:r>
              <a:rPr lang="en-US" sz="1600" i="1" dirty="0"/>
              <a:t>res </a:t>
            </a:r>
            <a:r>
              <a:rPr lang="en-US" sz="1600" dirty="0"/>
              <a:t>at next position. </a:t>
            </a:r>
          </a:p>
          <a:p>
            <a:pPr marL="0" indent="0">
              <a:buNone/>
            </a:pPr>
            <a:r>
              <a:rPr lang="en-US" sz="1800" dirty="0"/>
              <a:t>3. Reverse the array </a:t>
            </a:r>
            <a:r>
              <a:rPr lang="en-US" sz="1800" i="1" dirty="0"/>
              <a:t>res</a:t>
            </a:r>
            <a:r>
              <a:rPr lang="en-US" sz="1800" dirty="0"/>
              <a:t> and return it. (It will have the vertices listed in decreasing order of DFS finish time).</a:t>
            </a:r>
          </a:p>
        </p:txBody>
      </p:sp>
      <p:sp>
        <p:nvSpPr>
          <p:cNvPr id="6" name="Content Placeholder 2"/>
          <p:cNvSpPr txBox="1">
            <a:spLocks/>
          </p:cNvSpPr>
          <p:nvPr/>
        </p:nvSpPr>
        <p:spPr>
          <a:xfrm>
            <a:off x="6172200" y="3886200"/>
            <a:ext cx="4419600" cy="2743200"/>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i="1" dirty="0"/>
              <a:t>Algorithm version 2 (CLRS):</a:t>
            </a:r>
          </a:p>
          <a:p>
            <a:pPr marL="57150" indent="0">
              <a:buNone/>
            </a:pPr>
            <a:r>
              <a:rPr lang="en-US" sz="1800" dirty="0"/>
              <a:t>1. Initialize an empty list L.</a:t>
            </a:r>
          </a:p>
          <a:p>
            <a:pPr marL="57150" indent="0">
              <a:buNone/>
            </a:pPr>
            <a:r>
              <a:rPr lang="en-US" sz="1800" dirty="0"/>
              <a:t>2. Call DFS(G) with modification:</a:t>
            </a:r>
          </a:p>
          <a:p>
            <a:pPr marL="57150" indent="0">
              <a:buNone/>
            </a:pPr>
            <a:r>
              <a:rPr lang="en-US" sz="1800" dirty="0"/>
              <a:t>      </a:t>
            </a:r>
            <a:r>
              <a:rPr lang="en-US" sz="1600" dirty="0"/>
              <a:t>When a vertex finishes (black) add it at the   beginning of list L.</a:t>
            </a:r>
          </a:p>
          <a:p>
            <a:pPr marL="57150" indent="0">
              <a:buNone/>
            </a:pPr>
            <a:r>
              <a:rPr lang="en-US" sz="1600" dirty="0">
                <a:solidFill>
                  <a:srgbClr val="FF0000"/>
                </a:solidFill>
              </a:rPr>
              <a:t>      </a:t>
            </a:r>
            <a:r>
              <a:rPr lang="en-US" sz="1600" dirty="0"/>
              <a:t>NOTE: If a cycle is detected (backward edge), return null. =&gt; No topological order.</a:t>
            </a:r>
          </a:p>
          <a:p>
            <a:pPr marL="57150" indent="0">
              <a:buNone/>
            </a:pPr>
            <a:r>
              <a:rPr lang="en-US" sz="1800" dirty="0"/>
              <a:t>3. Return L</a:t>
            </a:r>
          </a:p>
        </p:txBody>
      </p:sp>
      <p:sp>
        <p:nvSpPr>
          <p:cNvPr id="63" name="Oval 62"/>
          <p:cNvSpPr/>
          <p:nvPr/>
        </p:nvSpPr>
        <p:spPr>
          <a:xfrm>
            <a:off x="7086600" y="160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64" name="Oval 63"/>
          <p:cNvSpPr/>
          <p:nvPr/>
        </p:nvSpPr>
        <p:spPr>
          <a:xfrm>
            <a:off x="8153400" y="160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65" name="Oval 64"/>
          <p:cNvSpPr/>
          <p:nvPr/>
        </p:nvSpPr>
        <p:spPr>
          <a:xfrm>
            <a:off x="7086600" y="236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66" name="Oval 65"/>
          <p:cNvSpPr/>
          <p:nvPr/>
        </p:nvSpPr>
        <p:spPr>
          <a:xfrm>
            <a:off x="8153400" y="236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67" name="Oval 66"/>
          <p:cNvSpPr/>
          <p:nvPr/>
        </p:nvSpPr>
        <p:spPr>
          <a:xfrm>
            <a:off x="9220200" y="236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68" name="Oval 67"/>
          <p:cNvSpPr/>
          <p:nvPr/>
        </p:nvSpPr>
        <p:spPr>
          <a:xfrm>
            <a:off x="9220200" y="160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69" name="Oval 68"/>
          <p:cNvSpPr/>
          <p:nvPr/>
        </p:nvSpPr>
        <p:spPr>
          <a:xfrm>
            <a:off x="10287000" y="160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70" name="Straight Connector 69"/>
          <p:cNvCxnSpPr>
            <a:stCxn id="63" idx="6"/>
            <a:endCxn id="64" idx="2"/>
          </p:cNvCxnSpPr>
          <p:nvPr/>
        </p:nvCxnSpPr>
        <p:spPr>
          <a:xfrm>
            <a:off x="7467600" y="17907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7467600" y="2559781"/>
            <a:ext cx="685800" cy="0"/>
          </a:xfrm>
          <a:prstGeom prst="line">
            <a:avLst/>
          </a:prstGeom>
          <a:ln w="28575">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7" idx="6"/>
            <a:endCxn id="69" idx="4"/>
          </p:cNvCxnSpPr>
          <p:nvPr/>
        </p:nvCxnSpPr>
        <p:spPr>
          <a:xfrm flipV="1">
            <a:off x="9601200" y="198120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9601200" y="17907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8343900" y="19812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9436999" y="19812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5" idx="7"/>
            <a:endCxn id="64" idx="3"/>
          </p:cNvCxnSpPr>
          <p:nvPr/>
        </p:nvCxnSpPr>
        <p:spPr>
          <a:xfrm flipV="1">
            <a:off x="7411804" y="19254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63" idx="5"/>
            <a:endCxn id="66" idx="1"/>
          </p:cNvCxnSpPr>
          <p:nvPr/>
        </p:nvCxnSpPr>
        <p:spPr>
          <a:xfrm>
            <a:off x="7411804" y="19254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66" idx="7"/>
            <a:endCxn id="68" idx="3"/>
          </p:cNvCxnSpPr>
          <p:nvPr/>
        </p:nvCxnSpPr>
        <p:spPr>
          <a:xfrm flipV="1">
            <a:off x="8478604" y="1925404"/>
            <a:ext cx="797392" cy="492592"/>
          </a:xfrm>
          <a:prstGeom prst="line">
            <a:avLst/>
          </a:prstGeom>
          <a:ln w="28575">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064E5C6E-CC3F-431E-8733-66A54C2C3B58}"/>
                  </a:ext>
                </a:extLst>
              </p14:cNvPr>
              <p14:cNvContentPartPr/>
              <p14:nvPr/>
            </p14:nvContentPartPr>
            <p14:xfrm>
              <a:off x="6457560" y="4168360"/>
              <a:ext cx="43920" cy="29160"/>
            </p14:xfrm>
          </p:contentPart>
        </mc:Choice>
        <mc:Fallback xmlns="">
          <p:pic>
            <p:nvPicPr>
              <p:cNvPr id="7" name="Ink 6">
                <a:extLst>
                  <a:ext uri="{FF2B5EF4-FFF2-40B4-BE49-F238E27FC236}">
                    <a16:creationId xmlns:a16="http://schemas.microsoft.com/office/drawing/2014/main" id="{064E5C6E-CC3F-431E-8733-66A54C2C3B58}"/>
                  </a:ext>
                </a:extLst>
              </p:cNvPr>
              <p:cNvPicPr/>
              <p:nvPr/>
            </p:nvPicPr>
            <p:blipFill>
              <a:blip r:embed="rId4"/>
              <a:stretch>
                <a:fillRect/>
              </a:stretch>
            </p:blipFill>
            <p:spPr>
              <a:xfrm>
                <a:off x="6448560" y="4159360"/>
                <a:ext cx="61560" cy="46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E385D350-356B-4565-96CF-8ACDD1B05A18}"/>
                  </a:ext>
                </a:extLst>
              </p14:cNvPr>
              <p14:cNvContentPartPr/>
              <p14:nvPr/>
            </p14:nvContentPartPr>
            <p14:xfrm>
              <a:off x="6879480" y="4858840"/>
              <a:ext cx="73440" cy="1440"/>
            </p14:xfrm>
          </p:contentPart>
        </mc:Choice>
        <mc:Fallback xmlns="">
          <p:pic>
            <p:nvPicPr>
              <p:cNvPr id="8" name="Ink 7">
                <a:extLst>
                  <a:ext uri="{FF2B5EF4-FFF2-40B4-BE49-F238E27FC236}">
                    <a16:creationId xmlns:a16="http://schemas.microsoft.com/office/drawing/2014/main" id="{E385D350-356B-4565-96CF-8ACDD1B05A18}"/>
                  </a:ext>
                </a:extLst>
              </p:cNvPr>
              <p:cNvPicPr/>
              <p:nvPr/>
            </p:nvPicPr>
            <p:blipFill>
              <a:blip r:embed="rId6"/>
              <a:stretch>
                <a:fillRect/>
              </a:stretch>
            </p:blipFill>
            <p:spPr>
              <a:xfrm>
                <a:off x="6870840" y="4850200"/>
                <a:ext cx="9108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D53EF29E-D7E5-4BF0-A597-36EDA8BA9313}"/>
                  </a:ext>
                </a:extLst>
              </p14:cNvPr>
              <p14:cNvContentPartPr/>
              <p14:nvPr/>
            </p14:nvContentPartPr>
            <p14:xfrm>
              <a:off x="7797120" y="4818520"/>
              <a:ext cx="360" cy="360"/>
            </p14:xfrm>
          </p:contentPart>
        </mc:Choice>
        <mc:Fallback xmlns="">
          <p:pic>
            <p:nvPicPr>
              <p:cNvPr id="9" name="Ink 8">
                <a:extLst>
                  <a:ext uri="{FF2B5EF4-FFF2-40B4-BE49-F238E27FC236}">
                    <a16:creationId xmlns:a16="http://schemas.microsoft.com/office/drawing/2014/main" id="{D53EF29E-D7E5-4BF0-A597-36EDA8BA9313}"/>
                  </a:ext>
                </a:extLst>
              </p:cNvPr>
              <p:cNvPicPr/>
              <p:nvPr/>
            </p:nvPicPr>
            <p:blipFill>
              <a:blip r:embed="rId8"/>
              <a:stretch>
                <a:fillRect/>
              </a:stretch>
            </p:blipFill>
            <p:spPr>
              <a:xfrm>
                <a:off x="7788480" y="480952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Ink 9">
                <a:extLst>
                  <a:ext uri="{FF2B5EF4-FFF2-40B4-BE49-F238E27FC236}">
                    <a16:creationId xmlns:a16="http://schemas.microsoft.com/office/drawing/2014/main" id="{DED5ED1A-323A-4521-9773-FFA363AD84ED}"/>
                  </a:ext>
                </a:extLst>
              </p14:cNvPr>
              <p14:cNvContentPartPr/>
              <p14:nvPr/>
            </p14:nvContentPartPr>
            <p14:xfrm>
              <a:off x="7842120" y="5030920"/>
              <a:ext cx="2880" cy="11880"/>
            </p14:xfrm>
          </p:contentPart>
        </mc:Choice>
        <mc:Fallback xmlns="">
          <p:pic>
            <p:nvPicPr>
              <p:cNvPr id="10" name="Ink 9">
                <a:extLst>
                  <a:ext uri="{FF2B5EF4-FFF2-40B4-BE49-F238E27FC236}">
                    <a16:creationId xmlns:a16="http://schemas.microsoft.com/office/drawing/2014/main" id="{DED5ED1A-323A-4521-9773-FFA363AD84ED}"/>
                  </a:ext>
                </a:extLst>
              </p:cNvPr>
              <p:cNvPicPr/>
              <p:nvPr/>
            </p:nvPicPr>
            <p:blipFill>
              <a:blip r:embed="rId10"/>
              <a:stretch>
                <a:fillRect/>
              </a:stretch>
            </p:blipFill>
            <p:spPr>
              <a:xfrm>
                <a:off x="7833120" y="5022280"/>
                <a:ext cx="20520" cy="295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2" name="Ink 11">
                <a:extLst>
                  <a:ext uri="{FF2B5EF4-FFF2-40B4-BE49-F238E27FC236}">
                    <a16:creationId xmlns:a16="http://schemas.microsoft.com/office/drawing/2014/main" id="{9E99CB89-D574-4312-9826-5F3B2E0BDDC3}"/>
                  </a:ext>
                </a:extLst>
              </p14:cNvPr>
              <p14:cNvContentPartPr/>
              <p14:nvPr/>
            </p14:nvContentPartPr>
            <p14:xfrm>
              <a:off x="7787040" y="5453560"/>
              <a:ext cx="5760" cy="7200"/>
            </p14:xfrm>
          </p:contentPart>
        </mc:Choice>
        <mc:Fallback xmlns="">
          <p:pic>
            <p:nvPicPr>
              <p:cNvPr id="12" name="Ink 11">
                <a:extLst>
                  <a:ext uri="{FF2B5EF4-FFF2-40B4-BE49-F238E27FC236}">
                    <a16:creationId xmlns:a16="http://schemas.microsoft.com/office/drawing/2014/main" id="{9E99CB89-D574-4312-9826-5F3B2E0BDDC3}"/>
                  </a:ext>
                </a:extLst>
              </p:cNvPr>
              <p:cNvPicPr/>
              <p:nvPr/>
            </p:nvPicPr>
            <p:blipFill>
              <a:blip r:embed="rId12"/>
              <a:stretch>
                <a:fillRect/>
              </a:stretch>
            </p:blipFill>
            <p:spPr>
              <a:xfrm>
                <a:off x="7778040" y="5444920"/>
                <a:ext cx="23400" cy="248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5" name="Ink 14">
                <a:extLst>
                  <a:ext uri="{FF2B5EF4-FFF2-40B4-BE49-F238E27FC236}">
                    <a16:creationId xmlns:a16="http://schemas.microsoft.com/office/drawing/2014/main" id="{E9CDD5CC-F5CA-41F5-8F83-A02F146B0BE9}"/>
                  </a:ext>
                </a:extLst>
              </p14:cNvPr>
              <p14:cNvContentPartPr/>
              <p14:nvPr/>
            </p14:nvContentPartPr>
            <p14:xfrm>
              <a:off x="7490400" y="5480200"/>
              <a:ext cx="113400" cy="25920"/>
            </p14:xfrm>
          </p:contentPart>
        </mc:Choice>
        <mc:Fallback xmlns="">
          <p:pic>
            <p:nvPicPr>
              <p:cNvPr id="15" name="Ink 14">
                <a:extLst>
                  <a:ext uri="{FF2B5EF4-FFF2-40B4-BE49-F238E27FC236}">
                    <a16:creationId xmlns:a16="http://schemas.microsoft.com/office/drawing/2014/main" id="{E9CDD5CC-F5CA-41F5-8F83-A02F146B0BE9}"/>
                  </a:ext>
                </a:extLst>
              </p:cNvPr>
              <p:cNvPicPr/>
              <p:nvPr/>
            </p:nvPicPr>
            <p:blipFill>
              <a:blip r:embed="rId14"/>
              <a:stretch>
                <a:fillRect/>
              </a:stretch>
            </p:blipFill>
            <p:spPr>
              <a:xfrm>
                <a:off x="7481760" y="5471560"/>
                <a:ext cx="131040" cy="43560"/>
              </a:xfrm>
              <a:prstGeom prst="rect">
                <a:avLst/>
              </a:prstGeom>
            </p:spPr>
          </p:pic>
        </mc:Fallback>
      </mc:AlternateContent>
      <p:sp>
        <p:nvSpPr>
          <p:cNvPr id="11" name="TextBox 10">
            <a:extLst>
              <a:ext uri="{FF2B5EF4-FFF2-40B4-BE49-F238E27FC236}">
                <a16:creationId xmlns:a16="http://schemas.microsoft.com/office/drawing/2014/main" id="{E488301F-59F5-4A01-9670-1B406AB4CCBF}"/>
              </a:ext>
            </a:extLst>
          </p:cNvPr>
          <p:cNvSpPr txBox="1"/>
          <p:nvPr/>
        </p:nvSpPr>
        <p:spPr>
          <a:xfrm>
            <a:off x="10744200" y="3886200"/>
            <a:ext cx="1346200" cy="1169551"/>
          </a:xfrm>
          <a:prstGeom prst="rect">
            <a:avLst/>
          </a:prstGeom>
          <a:noFill/>
        </p:spPr>
        <p:txBody>
          <a:bodyPr wrap="square" rtlCol="0">
            <a:spAutoFit/>
          </a:bodyPr>
          <a:lstStyle/>
          <a:p>
            <a:r>
              <a:rPr lang="en-US" sz="1400" dirty="0"/>
              <a:t>Give TC for each version.</a:t>
            </a:r>
          </a:p>
          <a:p>
            <a:r>
              <a:rPr lang="en-US" sz="1400" dirty="0"/>
              <a:t>Assume list, L, is an </a:t>
            </a:r>
            <a:r>
              <a:rPr lang="en-US" sz="1400" dirty="0" err="1"/>
              <a:t>ArrayList</a:t>
            </a:r>
            <a:r>
              <a:rPr lang="en-US" sz="1400" dirty="0"/>
              <a:t> in Java.</a:t>
            </a:r>
          </a:p>
        </p:txBody>
      </p:sp>
      <mc:AlternateContent xmlns:mc="http://schemas.openxmlformats.org/markup-compatibility/2006" xmlns:p14="http://schemas.microsoft.com/office/powerpoint/2010/main">
        <mc:Choice Requires="p14">
          <p:contentPart p14:bwMode="auto" r:id="rId15">
            <p14:nvContentPartPr>
              <p14:cNvPr id="14" name="Ink 13">
                <a:extLst>
                  <a:ext uri="{FF2B5EF4-FFF2-40B4-BE49-F238E27FC236}">
                    <a16:creationId xmlns:a16="http://schemas.microsoft.com/office/drawing/2014/main" id="{FA3075B4-C66F-064A-29BA-AA71151B604C}"/>
                  </a:ext>
                </a:extLst>
              </p14:cNvPr>
              <p14:cNvContentPartPr/>
              <p14:nvPr/>
            </p14:nvContentPartPr>
            <p14:xfrm>
              <a:off x="1733760" y="532080"/>
              <a:ext cx="8060760" cy="1117080"/>
            </p14:xfrm>
          </p:contentPart>
        </mc:Choice>
        <mc:Fallback xmlns="">
          <p:pic>
            <p:nvPicPr>
              <p:cNvPr id="14" name="Ink 13">
                <a:extLst>
                  <a:ext uri="{FF2B5EF4-FFF2-40B4-BE49-F238E27FC236}">
                    <a16:creationId xmlns:a16="http://schemas.microsoft.com/office/drawing/2014/main" id="{FA3075B4-C66F-064A-29BA-AA71151B604C}"/>
                  </a:ext>
                </a:extLst>
              </p:cNvPr>
              <p:cNvPicPr/>
              <p:nvPr/>
            </p:nvPicPr>
            <p:blipFill>
              <a:blip r:embed="rId16"/>
              <a:stretch>
                <a:fillRect/>
              </a:stretch>
            </p:blipFill>
            <p:spPr>
              <a:xfrm>
                <a:off x="1724400" y="522720"/>
                <a:ext cx="8079480" cy="11358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6" name="Ink 15">
                <a:extLst>
                  <a:ext uri="{FF2B5EF4-FFF2-40B4-BE49-F238E27FC236}">
                    <a16:creationId xmlns:a16="http://schemas.microsoft.com/office/drawing/2014/main" id="{1FAA0E54-777B-F50E-43A3-7D176F2705C3}"/>
                  </a:ext>
                </a:extLst>
              </p14:cNvPr>
              <p14:cNvContentPartPr/>
              <p14:nvPr/>
            </p14:nvContentPartPr>
            <p14:xfrm>
              <a:off x="1702800" y="904320"/>
              <a:ext cx="10460520" cy="5161320"/>
            </p14:xfrm>
          </p:contentPart>
        </mc:Choice>
        <mc:Fallback xmlns="">
          <p:pic>
            <p:nvPicPr>
              <p:cNvPr id="16" name="Ink 15">
                <a:extLst>
                  <a:ext uri="{FF2B5EF4-FFF2-40B4-BE49-F238E27FC236}">
                    <a16:creationId xmlns:a16="http://schemas.microsoft.com/office/drawing/2014/main" id="{1FAA0E54-777B-F50E-43A3-7D176F2705C3}"/>
                  </a:ext>
                </a:extLst>
              </p:cNvPr>
              <p:cNvPicPr/>
              <p:nvPr/>
            </p:nvPicPr>
            <p:blipFill>
              <a:blip r:embed="rId18"/>
              <a:stretch>
                <a:fillRect/>
              </a:stretch>
            </p:blipFill>
            <p:spPr>
              <a:xfrm>
                <a:off x="1693440" y="894960"/>
                <a:ext cx="10479240" cy="518004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3" name="Ink 12">
                <a:extLst>
                  <a:ext uri="{FF2B5EF4-FFF2-40B4-BE49-F238E27FC236}">
                    <a16:creationId xmlns:a16="http://schemas.microsoft.com/office/drawing/2014/main" id="{AC55B626-520D-3C41-99CA-1370F08CCA46}"/>
                  </a:ext>
                </a:extLst>
              </p14:cNvPr>
              <p14:cNvContentPartPr/>
              <p14:nvPr/>
            </p14:nvContentPartPr>
            <p14:xfrm>
              <a:off x="1935360" y="4158720"/>
              <a:ext cx="9960120" cy="1833840"/>
            </p14:xfrm>
          </p:contentPart>
        </mc:Choice>
        <mc:Fallback xmlns="">
          <p:pic>
            <p:nvPicPr>
              <p:cNvPr id="13" name="Ink 12">
                <a:extLst>
                  <a:ext uri="{FF2B5EF4-FFF2-40B4-BE49-F238E27FC236}">
                    <a16:creationId xmlns:a16="http://schemas.microsoft.com/office/drawing/2014/main" id="{AC55B626-520D-3C41-99CA-1370F08CCA46}"/>
                  </a:ext>
                </a:extLst>
              </p:cNvPr>
              <p:cNvPicPr/>
              <p:nvPr/>
            </p:nvPicPr>
            <p:blipFill>
              <a:blip r:embed="rId20"/>
              <a:stretch>
                <a:fillRect/>
              </a:stretch>
            </p:blipFill>
            <p:spPr>
              <a:xfrm>
                <a:off x="1926000" y="4149360"/>
                <a:ext cx="9978840" cy="1852560"/>
              </a:xfrm>
              <a:prstGeom prst="rect">
                <a:avLst/>
              </a:prstGeom>
            </p:spPr>
          </p:pic>
        </mc:Fallback>
      </mc:AlternateContent>
    </p:spTree>
    <p:extLst>
      <p:ext uri="{BB962C8B-B14F-4D97-AF65-F5344CB8AC3E}">
        <p14:creationId xmlns:p14="http://schemas.microsoft.com/office/powerpoint/2010/main" val="3808206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447800"/>
          </a:xfrm>
        </p:spPr>
        <p:txBody>
          <a:bodyPr/>
          <a:lstStyle/>
          <a:p>
            <a:r>
              <a:rPr lang="en-US" sz="2800" dirty="0"/>
              <a:t>Directed Acyclic Graphs (DAG)</a:t>
            </a:r>
            <a:br>
              <a:rPr lang="en-US" sz="2800" dirty="0"/>
            </a:br>
            <a:r>
              <a:rPr lang="en-US" sz="2800" dirty="0"/>
              <a:t>&amp;</a:t>
            </a:r>
            <a:br>
              <a:rPr lang="en-US" sz="2800" dirty="0"/>
            </a:br>
            <a:r>
              <a:rPr lang="en-US" sz="2800" dirty="0"/>
              <a:t>Detecting Cycles in a Graph</a:t>
            </a:r>
          </a:p>
        </p:txBody>
      </p:sp>
      <p:sp>
        <p:nvSpPr>
          <p:cNvPr id="3" name="Content Placeholder 2"/>
          <p:cNvSpPr>
            <a:spLocks noGrp="1"/>
          </p:cNvSpPr>
          <p:nvPr>
            <p:ph idx="1"/>
          </p:nvPr>
        </p:nvSpPr>
        <p:spPr>
          <a:xfrm>
            <a:off x="2057400" y="1600200"/>
            <a:ext cx="8229600" cy="1960796"/>
          </a:xfrm>
        </p:spPr>
        <p:txBody>
          <a:bodyPr/>
          <a:lstStyle/>
          <a:p>
            <a:r>
              <a:rPr lang="en-US" sz="2400" dirty="0">
                <a:solidFill>
                  <a:srgbClr val="C00000"/>
                </a:solidFill>
              </a:rPr>
              <a:t>A graph has a cycle if a </a:t>
            </a:r>
            <a:r>
              <a:rPr lang="en-US" sz="2400" i="1" dirty="0">
                <a:solidFill>
                  <a:srgbClr val="C00000"/>
                </a:solidFill>
              </a:rPr>
              <a:t>DFS traversal finds a backward edge (an edge that points to a gray node)</a:t>
            </a:r>
            <a:r>
              <a:rPr lang="en-US" sz="2400" dirty="0">
                <a:solidFill>
                  <a:srgbClr val="C00000"/>
                </a:solidFill>
              </a:rPr>
              <a:t>.</a:t>
            </a:r>
          </a:p>
          <a:p>
            <a:pPr lvl="1"/>
            <a:r>
              <a:rPr lang="en-US" sz="2000" dirty="0"/>
              <a:t>Applies to both directed and undirected graphs.</a:t>
            </a:r>
          </a:p>
          <a:p>
            <a:r>
              <a:rPr lang="en-US" sz="2400" dirty="0"/>
              <a:t>A </a:t>
            </a:r>
            <a:r>
              <a:rPr lang="en-US" sz="2400" dirty="0">
                <a:solidFill>
                  <a:srgbClr val="C00000"/>
                </a:solidFill>
              </a:rPr>
              <a:t>Directed Acyclic Graph (DAG) </a:t>
            </a:r>
            <a:r>
              <a:rPr lang="en-US" sz="2400" dirty="0"/>
              <a:t>is a directed graph that has no cycles.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
        <p:nvSpPr>
          <p:cNvPr id="33" name="Oval 32">
            <a:extLst>
              <a:ext uri="{FF2B5EF4-FFF2-40B4-BE49-F238E27FC236}">
                <a16:creationId xmlns:a16="http://schemas.microsoft.com/office/drawing/2014/main" id="{440E7DA6-9561-49E7-ADF1-ACECA8EA6103}"/>
              </a:ext>
            </a:extLst>
          </p:cNvPr>
          <p:cNvSpPr/>
          <p:nvPr/>
        </p:nvSpPr>
        <p:spPr>
          <a:xfrm>
            <a:off x="2133600" y="3733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44" name="Oval 43">
            <a:extLst>
              <a:ext uri="{FF2B5EF4-FFF2-40B4-BE49-F238E27FC236}">
                <a16:creationId xmlns:a16="http://schemas.microsoft.com/office/drawing/2014/main" id="{BA5332C7-40A7-4360-BF78-E11854693DF4}"/>
              </a:ext>
            </a:extLst>
          </p:cNvPr>
          <p:cNvSpPr/>
          <p:nvPr/>
        </p:nvSpPr>
        <p:spPr>
          <a:xfrm>
            <a:off x="3200400" y="3733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45" name="Oval 44">
            <a:extLst>
              <a:ext uri="{FF2B5EF4-FFF2-40B4-BE49-F238E27FC236}">
                <a16:creationId xmlns:a16="http://schemas.microsoft.com/office/drawing/2014/main" id="{F415B422-DD50-4C49-87CA-559EA0540996}"/>
              </a:ext>
            </a:extLst>
          </p:cNvPr>
          <p:cNvSpPr/>
          <p:nvPr/>
        </p:nvSpPr>
        <p:spPr>
          <a:xfrm>
            <a:off x="2133600" y="4495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46" name="Oval 45">
            <a:extLst>
              <a:ext uri="{FF2B5EF4-FFF2-40B4-BE49-F238E27FC236}">
                <a16:creationId xmlns:a16="http://schemas.microsoft.com/office/drawing/2014/main" id="{068ABB98-4BD7-4C18-9099-4FD3ECE72241}"/>
              </a:ext>
            </a:extLst>
          </p:cNvPr>
          <p:cNvSpPr/>
          <p:nvPr/>
        </p:nvSpPr>
        <p:spPr>
          <a:xfrm>
            <a:off x="3200400" y="4495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47" name="Oval 46">
            <a:extLst>
              <a:ext uri="{FF2B5EF4-FFF2-40B4-BE49-F238E27FC236}">
                <a16:creationId xmlns:a16="http://schemas.microsoft.com/office/drawing/2014/main" id="{0E66FE55-1F26-42BC-AD21-E2A9628D2AEB}"/>
              </a:ext>
            </a:extLst>
          </p:cNvPr>
          <p:cNvSpPr/>
          <p:nvPr/>
        </p:nvSpPr>
        <p:spPr>
          <a:xfrm>
            <a:off x="4267200" y="4495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8" name="Oval 47">
            <a:extLst>
              <a:ext uri="{FF2B5EF4-FFF2-40B4-BE49-F238E27FC236}">
                <a16:creationId xmlns:a16="http://schemas.microsoft.com/office/drawing/2014/main" id="{166B8CAD-9589-45D9-BB8E-304F7247E6E2}"/>
              </a:ext>
            </a:extLst>
          </p:cNvPr>
          <p:cNvSpPr/>
          <p:nvPr/>
        </p:nvSpPr>
        <p:spPr>
          <a:xfrm>
            <a:off x="4267200" y="3733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49" name="Oval 48">
            <a:extLst>
              <a:ext uri="{FF2B5EF4-FFF2-40B4-BE49-F238E27FC236}">
                <a16:creationId xmlns:a16="http://schemas.microsoft.com/office/drawing/2014/main" id="{0E05D0EF-509B-414C-83E5-6D4E2D818430}"/>
              </a:ext>
            </a:extLst>
          </p:cNvPr>
          <p:cNvSpPr/>
          <p:nvPr/>
        </p:nvSpPr>
        <p:spPr>
          <a:xfrm>
            <a:off x="5334000" y="3733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50" name="Straight Connector 49">
            <a:extLst>
              <a:ext uri="{FF2B5EF4-FFF2-40B4-BE49-F238E27FC236}">
                <a16:creationId xmlns:a16="http://schemas.microsoft.com/office/drawing/2014/main" id="{5F05ABB0-DD44-41F1-9FB4-9BFD115816DD}"/>
              </a:ext>
            </a:extLst>
          </p:cNvPr>
          <p:cNvCxnSpPr>
            <a:stCxn id="33" idx="6"/>
            <a:endCxn id="44" idx="2"/>
          </p:cNvCxnSpPr>
          <p:nvPr/>
        </p:nvCxnSpPr>
        <p:spPr>
          <a:xfrm>
            <a:off x="2514600" y="39243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D5ACE92-3796-48AE-BE5B-1FC3842BEF86}"/>
              </a:ext>
            </a:extLst>
          </p:cNvPr>
          <p:cNvCxnSpPr/>
          <p:nvPr/>
        </p:nvCxnSpPr>
        <p:spPr>
          <a:xfrm>
            <a:off x="2514600" y="4693381"/>
            <a:ext cx="685800" cy="0"/>
          </a:xfrm>
          <a:prstGeom prst="line">
            <a:avLst/>
          </a:prstGeom>
          <a:ln w="28575">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4F1054C-C791-49EE-9172-466FC1F086D1}"/>
              </a:ext>
            </a:extLst>
          </p:cNvPr>
          <p:cNvCxnSpPr>
            <a:stCxn id="47" idx="6"/>
            <a:endCxn id="49" idx="4"/>
          </p:cNvCxnSpPr>
          <p:nvPr/>
        </p:nvCxnSpPr>
        <p:spPr>
          <a:xfrm flipV="1">
            <a:off x="4648200" y="411480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A594E23-7E28-40B1-8C73-6E244106E84C}"/>
              </a:ext>
            </a:extLst>
          </p:cNvPr>
          <p:cNvCxnSpPr/>
          <p:nvPr/>
        </p:nvCxnSpPr>
        <p:spPr>
          <a:xfrm>
            <a:off x="4648200" y="39243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612534F-73E9-4FBC-A196-D883FE4890B5}"/>
              </a:ext>
            </a:extLst>
          </p:cNvPr>
          <p:cNvCxnSpPr/>
          <p:nvPr/>
        </p:nvCxnSpPr>
        <p:spPr>
          <a:xfrm flipV="1">
            <a:off x="3390900" y="41148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B9BE2BA-97DA-41DF-9EA8-B0E4B06452F0}"/>
              </a:ext>
            </a:extLst>
          </p:cNvPr>
          <p:cNvCxnSpPr/>
          <p:nvPr/>
        </p:nvCxnSpPr>
        <p:spPr>
          <a:xfrm flipV="1">
            <a:off x="4483999" y="41148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57C1DC0A-6A5C-4016-AF35-0BFAB85B8071}"/>
              </a:ext>
            </a:extLst>
          </p:cNvPr>
          <p:cNvCxnSpPr>
            <a:stCxn id="45" idx="7"/>
            <a:endCxn id="44" idx="3"/>
          </p:cNvCxnSpPr>
          <p:nvPr/>
        </p:nvCxnSpPr>
        <p:spPr>
          <a:xfrm flipV="1">
            <a:off x="2458804" y="40590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E2BCC1B-C2E2-46A1-B563-2E83407A531B}"/>
              </a:ext>
            </a:extLst>
          </p:cNvPr>
          <p:cNvCxnSpPr>
            <a:stCxn id="33" idx="5"/>
            <a:endCxn id="46" idx="1"/>
          </p:cNvCxnSpPr>
          <p:nvPr/>
        </p:nvCxnSpPr>
        <p:spPr>
          <a:xfrm>
            <a:off x="2458804" y="40590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60DBFF5-263D-4870-AA3B-BDB2B748E1B3}"/>
              </a:ext>
            </a:extLst>
          </p:cNvPr>
          <p:cNvCxnSpPr>
            <a:stCxn id="46" idx="7"/>
            <a:endCxn id="48" idx="3"/>
          </p:cNvCxnSpPr>
          <p:nvPr/>
        </p:nvCxnSpPr>
        <p:spPr>
          <a:xfrm flipV="1">
            <a:off x="3525604" y="4059004"/>
            <a:ext cx="797392" cy="492592"/>
          </a:xfrm>
          <a:prstGeom prst="line">
            <a:avLst/>
          </a:prstGeom>
          <a:ln w="28575">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703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00100"/>
          </a:xfrm>
        </p:spPr>
        <p:txBody>
          <a:bodyPr/>
          <a:lstStyle/>
          <a:p>
            <a:r>
              <a:rPr lang="en-US" sz="3600" dirty="0"/>
              <a:t>Topological Sorting - Worksheet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5" name="Oval 4"/>
          <p:cNvSpPr/>
          <p:nvPr/>
        </p:nvSpPr>
        <p:spPr>
          <a:xfrm>
            <a:off x="1905000"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6" name="Oval 5"/>
          <p:cNvSpPr/>
          <p:nvPr/>
        </p:nvSpPr>
        <p:spPr>
          <a:xfrm>
            <a:off x="2971800"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7" name="Oval 6"/>
          <p:cNvSpPr/>
          <p:nvPr/>
        </p:nvSpPr>
        <p:spPr>
          <a:xfrm>
            <a:off x="19050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8" name="Oval 7"/>
          <p:cNvSpPr/>
          <p:nvPr/>
        </p:nvSpPr>
        <p:spPr>
          <a:xfrm>
            <a:off x="29718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9" name="Oval 8"/>
          <p:cNvSpPr/>
          <p:nvPr/>
        </p:nvSpPr>
        <p:spPr>
          <a:xfrm>
            <a:off x="40386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0" name="Oval 9"/>
          <p:cNvSpPr/>
          <p:nvPr/>
        </p:nvSpPr>
        <p:spPr>
          <a:xfrm>
            <a:off x="4038600"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1" name="Oval 10"/>
          <p:cNvSpPr/>
          <p:nvPr/>
        </p:nvSpPr>
        <p:spPr>
          <a:xfrm>
            <a:off x="5105400"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2" name="Straight Connector 11"/>
          <p:cNvCxnSpPr>
            <a:stCxn id="5" idx="6"/>
            <a:endCxn id="6" idx="2"/>
          </p:cNvCxnSpPr>
          <p:nvPr/>
        </p:nvCxnSpPr>
        <p:spPr>
          <a:xfrm>
            <a:off x="2286000" y="27051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86000" y="3474181"/>
            <a:ext cx="685800" cy="0"/>
          </a:xfrm>
          <a:prstGeom prst="line">
            <a:avLst/>
          </a:prstGeom>
          <a:ln w="28575">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52800" y="3474181"/>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6"/>
            <a:endCxn id="11" idx="4"/>
          </p:cNvCxnSpPr>
          <p:nvPr/>
        </p:nvCxnSpPr>
        <p:spPr>
          <a:xfrm flipV="1">
            <a:off x="4419600" y="289560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419600" y="27051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162300" y="28956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255399" y="28956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7"/>
            <a:endCxn id="6" idx="3"/>
          </p:cNvCxnSpPr>
          <p:nvPr/>
        </p:nvCxnSpPr>
        <p:spPr>
          <a:xfrm flipV="1">
            <a:off x="2230204" y="28398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2230204" y="28398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9" idx="1"/>
          </p:cNvCxnSpPr>
          <p:nvPr/>
        </p:nvCxnSpPr>
        <p:spPr>
          <a:xfrm>
            <a:off x="3297004" y="28398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6328709"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25" name="Oval 24"/>
          <p:cNvSpPr/>
          <p:nvPr/>
        </p:nvSpPr>
        <p:spPr>
          <a:xfrm>
            <a:off x="7395509"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26" name="Oval 25"/>
          <p:cNvSpPr/>
          <p:nvPr/>
        </p:nvSpPr>
        <p:spPr>
          <a:xfrm>
            <a:off x="6328709"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27" name="Oval 26"/>
          <p:cNvSpPr/>
          <p:nvPr/>
        </p:nvSpPr>
        <p:spPr>
          <a:xfrm>
            <a:off x="7395509"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28" name="Oval 27"/>
          <p:cNvSpPr/>
          <p:nvPr/>
        </p:nvSpPr>
        <p:spPr>
          <a:xfrm>
            <a:off x="8462309"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29" name="Oval 28"/>
          <p:cNvSpPr/>
          <p:nvPr/>
        </p:nvSpPr>
        <p:spPr>
          <a:xfrm>
            <a:off x="8462309"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0" name="Oval 29"/>
          <p:cNvSpPr/>
          <p:nvPr/>
        </p:nvSpPr>
        <p:spPr>
          <a:xfrm>
            <a:off x="9529109"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31" name="Straight Connector 30"/>
          <p:cNvCxnSpPr>
            <a:stCxn id="24" idx="6"/>
            <a:endCxn id="25" idx="2"/>
          </p:cNvCxnSpPr>
          <p:nvPr/>
        </p:nvCxnSpPr>
        <p:spPr>
          <a:xfrm>
            <a:off x="6709709" y="27051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709709" y="3474181"/>
            <a:ext cx="685800" cy="0"/>
          </a:xfrm>
          <a:prstGeom prst="line">
            <a:avLst/>
          </a:prstGeom>
          <a:ln w="28575">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6"/>
            <a:endCxn id="30" idx="4"/>
          </p:cNvCxnSpPr>
          <p:nvPr/>
        </p:nvCxnSpPr>
        <p:spPr>
          <a:xfrm flipV="1">
            <a:off x="8843309" y="289560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843309" y="27051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7586009" y="28956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8679108" y="28956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6" idx="7"/>
            <a:endCxn id="25" idx="3"/>
          </p:cNvCxnSpPr>
          <p:nvPr/>
        </p:nvCxnSpPr>
        <p:spPr>
          <a:xfrm flipV="1">
            <a:off x="6653913" y="28398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4" idx="5"/>
            <a:endCxn id="27" idx="1"/>
          </p:cNvCxnSpPr>
          <p:nvPr/>
        </p:nvCxnSpPr>
        <p:spPr>
          <a:xfrm>
            <a:off x="6653913" y="28398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27" idx="7"/>
            <a:endCxn id="29" idx="3"/>
          </p:cNvCxnSpPr>
          <p:nvPr/>
        </p:nvCxnSpPr>
        <p:spPr>
          <a:xfrm flipV="1">
            <a:off x="7720713" y="2839804"/>
            <a:ext cx="797392" cy="492592"/>
          </a:xfrm>
          <a:prstGeom prst="line">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324601" y="2133600"/>
            <a:ext cx="3211585" cy="369332"/>
          </a:xfrm>
          <a:prstGeom prst="rect">
            <a:avLst/>
          </a:prstGeom>
          <a:noFill/>
        </p:spPr>
        <p:txBody>
          <a:bodyPr wrap="none" rtlCol="0">
            <a:spAutoFit/>
          </a:bodyPr>
          <a:lstStyle/>
          <a:p>
            <a:r>
              <a:rPr lang="en-US" dirty="0"/>
              <a:t>Example 2 (from previous page) </a:t>
            </a:r>
          </a:p>
        </p:txBody>
      </p:sp>
      <p:sp>
        <p:nvSpPr>
          <p:cNvPr id="45" name="TextBox 44"/>
          <p:cNvSpPr txBox="1"/>
          <p:nvPr/>
        </p:nvSpPr>
        <p:spPr>
          <a:xfrm>
            <a:off x="1977092" y="2133600"/>
            <a:ext cx="1147109" cy="369332"/>
          </a:xfrm>
          <a:prstGeom prst="rect">
            <a:avLst/>
          </a:prstGeom>
          <a:noFill/>
        </p:spPr>
        <p:txBody>
          <a:bodyPr wrap="none" rtlCol="0">
            <a:spAutoFit/>
          </a:bodyPr>
          <a:lstStyle/>
          <a:p>
            <a:r>
              <a:rPr lang="en-US" dirty="0"/>
              <a:t>Example 1</a:t>
            </a:r>
          </a:p>
        </p:txBody>
      </p:sp>
      <p:sp>
        <p:nvSpPr>
          <p:cNvPr id="46" name="TextBox 45"/>
          <p:cNvSpPr txBox="1"/>
          <p:nvPr/>
        </p:nvSpPr>
        <p:spPr>
          <a:xfrm>
            <a:off x="1828801" y="3810000"/>
            <a:ext cx="3356909" cy="369332"/>
          </a:xfrm>
          <a:prstGeom prst="rect">
            <a:avLst/>
          </a:prstGeom>
          <a:noFill/>
        </p:spPr>
        <p:txBody>
          <a:bodyPr wrap="square" rtlCol="0">
            <a:spAutoFit/>
          </a:bodyPr>
          <a:lstStyle/>
          <a:p>
            <a:r>
              <a:rPr lang="en-US" dirty="0"/>
              <a:t>Topological order:</a:t>
            </a:r>
          </a:p>
        </p:txBody>
      </p:sp>
      <p:sp>
        <p:nvSpPr>
          <p:cNvPr id="47" name="TextBox 46"/>
          <p:cNvSpPr txBox="1"/>
          <p:nvPr/>
        </p:nvSpPr>
        <p:spPr>
          <a:xfrm>
            <a:off x="6248400" y="3828871"/>
            <a:ext cx="2933700" cy="369332"/>
          </a:xfrm>
          <a:prstGeom prst="rect">
            <a:avLst/>
          </a:prstGeom>
          <a:noFill/>
        </p:spPr>
        <p:txBody>
          <a:bodyPr wrap="square" rtlCol="0">
            <a:spAutoFit/>
          </a:bodyPr>
          <a:lstStyle/>
          <a:p>
            <a:r>
              <a:rPr lang="en-US" dirty="0"/>
              <a:t>Topological order:</a:t>
            </a:r>
          </a:p>
        </p:txBody>
      </p:sp>
      <p:sp>
        <p:nvSpPr>
          <p:cNvPr id="43" name="Content Placeholder 2"/>
          <p:cNvSpPr txBox="1">
            <a:spLocks/>
          </p:cNvSpPr>
          <p:nvPr/>
        </p:nvSpPr>
        <p:spPr>
          <a:xfrm>
            <a:off x="1752600" y="800100"/>
            <a:ext cx="6477000" cy="1181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There may be more than one topological order for a DAG. In that case, any one of those is good.</a:t>
            </a:r>
          </a:p>
          <a:p>
            <a:r>
              <a:rPr lang="en-US" sz="1800" dirty="0"/>
              <a:t>Red arrows show what is different from the graph in Example 1.</a:t>
            </a:r>
          </a:p>
          <a:p>
            <a:pPr marL="457200" lvl="1" indent="0">
              <a:buNone/>
            </a:pPr>
            <a:endParaRPr lang="en-US" sz="1800" dirty="0"/>
          </a:p>
        </p:txBody>
      </p:sp>
      <p:sp>
        <p:nvSpPr>
          <p:cNvPr id="67" name="Oval 66"/>
          <p:cNvSpPr/>
          <p:nvPr/>
        </p:nvSpPr>
        <p:spPr>
          <a:xfrm>
            <a:off x="1905000" y="5257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68" name="Oval 67"/>
          <p:cNvSpPr/>
          <p:nvPr/>
        </p:nvSpPr>
        <p:spPr>
          <a:xfrm>
            <a:off x="2971800" y="5257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69" name="Oval 68"/>
          <p:cNvSpPr/>
          <p:nvPr/>
        </p:nvSpPr>
        <p:spPr>
          <a:xfrm>
            <a:off x="1905000" y="6019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70" name="Oval 69"/>
          <p:cNvSpPr/>
          <p:nvPr/>
        </p:nvSpPr>
        <p:spPr>
          <a:xfrm>
            <a:off x="2971800" y="6019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71" name="Oval 70"/>
          <p:cNvSpPr/>
          <p:nvPr/>
        </p:nvSpPr>
        <p:spPr>
          <a:xfrm>
            <a:off x="4038600" y="6019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72" name="Oval 71"/>
          <p:cNvSpPr/>
          <p:nvPr/>
        </p:nvSpPr>
        <p:spPr>
          <a:xfrm>
            <a:off x="4038600" y="5257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73" name="Oval 72"/>
          <p:cNvSpPr/>
          <p:nvPr/>
        </p:nvSpPr>
        <p:spPr>
          <a:xfrm>
            <a:off x="5105400" y="5257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74" name="Straight Connector 73"/>
          <p:cNvCxnSpPr>
            <a:stCxn id="67" idx="6"/>
            <a:endCxn id="68" idx="2"/>
          </p:cNvCxnSpPr>
          <p:nvPr/>
        </p:nvCxnSpPr>
        <p:spPr>
          <a:xfrm>
            <a:off x="2286000" y="54483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286000" y="6217381"/>
            <a:ext cx="685800" cy="0"/>
          </a:xfrm>
          <a:prstGeom prst="line">
            <a:avLst/>
          </a:prstGeom>
          <a:ln w="28575">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1" idx="2"/>
            <a:endCxn id="70" idx="6"/>
          </p:cNvCxnSpPr>
          <p:nvPr/>
        </p:nvCxnSpPr>
        <p:spPr>
          <a:xfrm flipH="1">
            <a:off x="3352800" y="6210300"/>
            <a:ext cx="685800" cy="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71" idx="6"/>
            <a:endCxn id="73" idx="4"/>
          </p:cNvCxnSpPr>
          <p:nvPr/>
        </p:nvCxnSpPr>
        <p:spPr>
          <a:xfrm flipV="1">
            <a:off x="4419600" y="563880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4419600" y="54483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8" idx="4"/>
            <a:endCxn id="70" idx="0"/>
          </p:cNvCxnSpPr>
          <p:nvPr/>
        </p:nvCxnSpPr>
        <p:spPr>
          <a:xfrm>
            <a:off x="3162300" y="5638800"/>
            <a:ext cx="0" cy="381000"/>
          </a:xfrm>
          <a:prstGeom prst="line">
            <a:avLst/>
          </a:prstGeom>
          <a:ln w="28575">
            <a:solidFill>
              <a:srgbClr val="FF0000"/>
            </a:solidFill>
            <a:headEnd type="triangle"/>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4255399" y="56388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69" idx="7"/>
            <a:endCxn id="68" idx="3"/>
          </p:cNvCxnSpPr>
          <p:nvPr/>
        </p:nvCxnSpPr>
        <p:spPr>
          <a:xfrm flipV="1">
            <a:off x="2230204" y="55830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67" idx="5"/>
            <a:endCxn id="70" idx="1"/>
          </p:cNvCxnSpPr>
          <p:nvPr/>
        </p:nvCxnSpPr>
        <p:spPr>
          <a:xfrm>
            <a:off x="2230204" y="55830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68" idx="5"/>
            <a:endCxn id="71" idx="1"/>
          </p:cNvCxnSpPr>
          <p:nvPr/>
        </p:nvCxnSpPr>
        <p:spPr>
          <a:xfrm>
            <a:off x="3297004" y="5583004"/>
            <a:ext cx="797392" cy="492592"/>
          </a:xfrm>
          <a:prstGeom prst="line">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2057401" y="4953000"/>
            <a:ext cx="1147109" cy="369332"/>
          </a:xfrm>
          <a:prstGeom prst="rect">
            <a:avLst/>
          </a:prstGeom>
          <a:noFill/>
        </p:spPr>
        <p:txBody>
          <a:bodyPr wrap="none" rtlCol="0">
            <a:spAutoFit/>
          </a:bodyPr>
          <a:lstStyle/>
          <a:p>
            <a:r>
              <a:rPr lang="en-US" dirty="0"/>
              <a:t>Example 3</a:t>
            </a:r>
          </a:p>
        </p:txBody>
      </p:sp>
      <p:sp>
        <p:nvSpPr>
          <p:cNvPr id="85" name="TextBox 84"/>
          <p:cNvSpPr txBox="1"/>
          <p:nvPr/>
        </p:nvSpPr>
        <p:spPr>
          <a:xfrm>
            <a:off x="1752600" y="6400800"/>
            <a:ext cx="3733800" cy="369332"/>
          </a:xfrm>
          <a:prstGeom prst="rect">
            <a:avLst/>
          </a:prstGeom>
          <a:noFill/>
        </p:spPr>
        <p:txBody>
          <a:bodyPr wrap="square" rtlCol="0">
            <a:spAutoFit/>
          </a:bodyPr>
          <a:lstStyle/>
          <a:p>
            <a:r>
              <a:rPr lang="en-US" dirty="0"/>
              <a:t>Topological order:</a:t>
            </a:r>
          </a:p>
        </p:txBody>
      </p:sp>
      <mc:AlternateContent xmlns:mc="http://schemas.openxmlformats.org/markup-compatibility/2006" xmlns:p14="http://schemas.microsoft.com/office/powerpoint/2010/main">
        <mc:Choice Requires="p14">
          <p:contentPart p14:bwMode="auto" r:id="rId3">
            <p14:nvContentPartPr>
              <p14:cNvPr id="17" name="Ink 16">
                <a:extLst>
                  <a:ext uri="{FF2B5EF4-FFF2-40B4-BE49-F238E27FC236}">
                    <a16:creationId xmlns:a16="http://schemas.microsoft.com/office/drawing/2014/main" id="{ACC7B337-2494-7C20-CD7E-E587F2528C88}"/>
                  </a:ext>
                </a:extLst>
              </p14:cNvPr>
              <p14:cNvContentPartPr/>
              <p14:nvPr/>
            </p14:nvContentPartPr>
            <p14:xfrm>
              <a:off x="1535040" y="753480"/>
              <a:ext cx="7500240" cy="5527080"/>
            </p14:xfrm>
          </p:contentPart>
        </mc:Choice>
        <mc:Fallback xmlns="">
          <p:pic>
            <p:nvPicPr>
              <p:cNvPr id="17" name="Ink 16">
                <a:extLst>
                  <a:ext uri="{FF2B5EF4-FFF2-40B4-BE49-F238E27FC236}">
                    <a16:creationId xmlns:a16="http://schemas.microsoft.com/office/drawing/2014/main" id="{ACC7B337-2494-7C20-CD7E-E587F2528C88}"/>
                  </a:ext>
                </a:extLst>
              </p:cNvPr>
              <p:cNvPicPr/>
              <p:nvPr/>
            </p:nvPicPr>
            <p:blipFill>
              <a:blip r:embed="rId4"/>
              <a:stretch>
                <a:fillRect/>
              </a:stretch>
            </p:blipFill>
            <p:spPr>
              <a:xfrm>
                <a:off x="1525680" y="744120"/>
                <a:ext cx="7518960" cy="5545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3" name="Ink 22">
                <a:extLst>
                  <a:ext uri="{FF2B5EF4-FFF2-40B4-BE49-F238E27FC236}">
                    <a16:creationId xmlns:a16="http://schemas.microsoft.com/office/drawing/2014/main" id="{9BCD6653-01FD-BC56-4D1B-05CFBBDFC49E}"/>
                  </a:ext>
                </a:extLst>
              </p14:cNvPr>
              <p14:cNvContentPartPr/>
              <p14:nvPr/>
            </p14:nvContentPartPr>
            <p14:xfrm>
              <a:off x="6838560" y="5339880"/>
              <a:ext cx="2174040" cy="623880"/>
            </p14:xfrm>
          </p:contentPart>
        </mc:Choice>
        <mc:Fallback xmlns="">
          <p:pic>
            <p:nvPicPr>
              <p:cNvPr id="23" name="Ink 22">
                <a:extLst>
                  <a:ext uri="{FF2B5EF4-FFF2-40B4-BE49-F238E27FC236}">
                    <a16:creationId xmlns:a16="http://schemas.microsoft.com/office/drawing/2014/main" id="{9BCD6653-01FD-BC56-4D1B-05CFBBDFC49E}"/>
                  </a:ext>
                </a:extLst>
              </p:cNvPr>
              <p:cNvPicPr/>
              <p:nvPr/>
            </p:nvPicPr>
            <p:blipFill>
              <a:blip r:embed="rId6"/>
              <a:stretch>
                <a:fillRect/>
              </a:stretch>
            </p:blipFill>
            <p:spPr>
              <a:xfrm>
                <a:off x="6829200" y="5330520"/>
                <a:ext cx="2192760" cy="642600"/>
              </a:xfrm>
              <a:prstGeom prst="rect">
                <a:avLst/>
              </a:prstGeom>
            </p:spPr>
          </p:pic>
        </mc:Fallback>
      </mc:AlternateContent>
    </p:spTree>
    <p:extLst>
      <p:ext uri="{BB962C8B-B14F-4D97-AF65-F5344CB8AC3E}">
        <p14:creationId xmlns:p14="http://schemas.microsoft.com/office/powerpoint/2010/main" val="1910494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sz="3600" dirty="0"/>
              <a:t>Topological Sorting - </a:t>
            </a:r>
            <a:r>
              <a:rPr lang="en-US" sz="3600" dirty="0">
                <a:solidFill>
                  <a:srgbClr val="FF0000"/>
                </a:solidFill>
              </a:rPr>
              <a:t>Answer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5" name="Oval 4"/>
          <p:cNvSpPr/>
          <p:nvPr/>
        </p:nvSpPr>
        <p:spPr>
          <a:xfrm>
            <a:off x="1905000"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6" name="Oval 5"/>
          <p:cNvSpPr/>
          <p:nvPr/>
        </p:nvSpPr>
        <p:spPr>
          <a:xfrm>
            <a:off x="2971800"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7" name="Oval 6"/>
          <p:cNvSpPr/>
          <p:nvPr/>
        </p:nvSpPr>
        <p:spPr>
          <a:xfrm>
            <a:off x="19050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8" name="Oval 7"/>
          <p:cNvSpPr/>
          <p:nvPr/>
        </p:nvSpPr>
        <p:spPr>
          <a:xfrm>
            <a:off x="29718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9" name="Oval 8"/>
          <p:cNvSpPr/>
          <p:nvPr/>
        </p:nvSpPr>
        <p:spPr>
          <a:xfrm>
            <a:off x="40386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0" name="Oval 9"/>
          <p:cNvSpPr/>
          <p:nvPr/>
        </p:nvSpPr>
        <p:spPr>
          <a:xfrm>
            <a:off x="4038600"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1" name="Oval 10"/>
          <p:cNvSpPr/>
          <p:nvPr/>
        </p:nvSpPr>
        <p:spPr>
          <a:xfrm>
            <a:off x="5105400"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2" name="Straight Connector 11"/>
          <p:cNvCxnSpPr>
            <a:stCxn id="5" idx="6"/>
            <a:endCxn id="6" idx="2"/>
          </p:cNvCxnSpPr>
          <p:nvPr/>
        </p:nvCxnSpPr>
        <p:spPr>
          <a:xfrm>
            <a:off x="2286000" y="27051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86000" y="3474181"/>
            <a:ext cx="685800" cy="0"/>
          </a:xfrm>
          <a:prstGeom prst="line">
            <a:avLst/>
          </a:prstGeom>
          <a:ln w="28575">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52800" y="3474181"/>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6"/>
            <a:endCxn id="11" idx="4"/>
          </p:cNvCxnSpPr>
          <p:nvPr/>
        </p:nvCxnSpPr>
        <p:spPr>
          <a:xfrm flipV="1">
            <a:off x="4419600" y="289560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419600" y="27051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162300" y="28956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255399" y="28956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7"/>
            <a:endCxn id="6" idx="3"/>
          </p:cNvCxnSpPr>
          <p:nvPr/>
        </p:nvCxnSpPr>
        <p:spPr>
          <a:xfrm flipV="1">
            <a:off x="2230204" y="28398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2230204" y="28398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9" idx="1"/>
          </p:cNvCxnSpPr>
          <p:nvPr/>
        </p:nvCxnSpPr>
        <p:spPr>
          <a:xfrm>
            <a:off x="3297004" y="28398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6328709"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25" name="Oval 24"/>
          <p:cNvSpPr/>
          <p:nvPr/>
        </p:nvSpPr>
        <p:spPr>
          <a:xfrm>
            <a:off x="7395509"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26" name="Oval 25"/>
          <p:cNvSpPr/>
          <p:nvPr/>
        </p:nvSpPr>
        <p:spPr>
          <a:xfrm>
            <a:off x="6328709"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27" name="Oval 26"/>
          <p:cNvSpPr/>
          <p:nvPr/>
        </p:nvSpPr>
        <p:spPr>
          <a:xfrm>
            <a:off x="7395509"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28" name="Oval 27"/>
          <p:cNvSpPr/>
          <p:nvPr/>
        </p:nvSpPr>
        <p:spPr>
          <a:xfrm>
            <a:off x="8462309"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29" name="Oval 28"/>
          <p:cNvSpPr/>
          <p:nvPr/>
        </p:nvSpPr>
        <p:spPr>
          <a:xfrm>
            <a:off x="8462309"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0" name="Oval 29"/>
          <p:cNvSpPr/>
          <p:nvPr/>
        </p:nvSpPr>
        <p:spPr>
          <a:xfrm>
            <a:off x="9529109" y="2514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31" name="Straight Connector 30"/>
          <p:cNvCxnSpPr>
            <a:stCxn id="24" idx="6"/>
            <a:endCxn id="25" idx="2"/>
          </p:cNvCxnSpPr>
          <p:nvPr/>
        </p:nvCxnSpPr>
        <p:spPr>
          <a:xfrm>
            <a:off x="6709709" y="27051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709709" y="3474181"/>
            <a:ext cx="685800" cy="0"/>
          </a:xfrm>
          <a:prstGeom prst="line">
            <a:avLst/>
          </a:prstGeom>
          <a:ln w="28575">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6"/>
            <a:endCxn id="30" idx="4"/>
          </p:cNvCxnSpPr>
          <p:nvPr/>
        </p:nvCxnSpPr>
        <p:spPr>
          <a:xfrm flipV="1">
            <a:off x="8843309" y="289560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843309" y="27051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7586009" y="28956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8679108" y="28956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6" idx="7"/>
            <a:endCxn id="25" idx="3"/>
          </p:cNvCxnSpPr>
          <p:nvPr/>
        </p:nvCxnSpPr>
        <p:spPr>
          <a:xfrm flipV="1">
            <a:off x="6653913" y="28398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4" idx="5"/>
            <a:endCxn id="27" idx="1"/>
          </p:cNvCxnSpPr>
          <p:nvPr/>
        </p:nvCxnSpPr>
        <p:spPr>
          <a:xfrm>
            <a:off x="6653913" y="28398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27" idx="7"/>
            <a:endCxn id="29" idx="3"/>
          </p:cNvCxnSpPr>
          <p:nvPr/>
        </p:nvCxnSpPr>
        <p:spPr>
          <a:xfrm flipV="1">
            <a:off x="7720713" y="2839804"/>
            <a:ext cx="797392" cy="492592"/>
          </a:xfrm>
          <a:prstGeom prst="line">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324601" y="2133600"/>
            <a:ext cx="1147109" cy="369332"/>
          </a:xfrm>
          <a:prstGeom prst="rect">
            <a:avLst/>
          </a:prstGeom>
          <a:noFill/>
        </p:spPr>
        <p:txBody>
          <a:bodyPr wrap="none" rtlCol="0">
            <a:spAutoFit/>
          </a:bodyPr>
          <a:lstStyle/>
          <a:p>
            <a:r>
              <a:rPr lang="en-US" dirty="0"/>
              <a:t>Example 2</a:t>
            </a:r>
          </a:p>
        </p:txBody>
      </p:sp>
      <p:sp>
        <p:nvSpPr>
          <p:cNvPr id="45" name="TextBox 44"/>
          <p:cNvSpPr txBox="1"/>
          <p:nvPr/>
        </p:nvSpPr>
        <p:spPr>
          <a:xfrm>
            <a:off x="1977092" y="2133600"/>
            <a:ext cx="1147109" cy="369332"/>
          </a:xfrm>
          <a:prstGeom prst="rect">
            <a:avLst/>
          </a:prstGeom>
          <a:noFill/>
        </p:spPr>
        <p:txBody>
          <a:bodyPr wrap="none" rtlCol="0">
            <a:spAutoFit/>
          </a:bodyPr>
          <a:lstStyle/>
          <a:p>
            <a:r>
              <a:rPr lang="en-US" dirty="0"/>
              <a:t>Example 1</a:t>
            </a:r>
          </a:p>
        </p:txBody>
      </p:sp>
      <p:sp>
        <p:nvSpPr>
          <p:cNvPr id="46" name="TextBox 45"/>
          <p:cNvSpPr txBox="1"/>
          <p:nvPr/>
        </p:nvSpPr>
        <p:spPr>
          <a:xfrm>
            <a:off x="1828800" y="3810000"/>
            <a:ext cx="3467100" cy="923330"/>
          </a:xfrm>
          <a:prstGeom prst="rect">
            <a:avLst/>
          </a:prstGeom>
          <a:noFill/>
        </p:spPr>
        <p:txBody>
          <a:bodyPr wrap="square" rtlCol="0">
            <a:spAutoFit/>
          </a:bodyPr>
          <a:lstStyle/>
          <a:p>
            <a:r>
              <a:rPr lang="en-US" dirty="0"/>
              <a:t>Topological order:</a:t>
            </a:r>
          </a:p>
          <a:p>
            <a:r>
              <a:rPr lang="en-US" dirty="0"/>
              <a:t>   4, 0,</a:t>
            </a:r>
            <a:r>
              <a:rPr lang="en-US" dirty="0">
                <a:solidFill>
                  <a:srgbClr val="7030A0"/>
                </a:solidFill>
              </a:rPr>
              <a:t> </a:t>
            </a:r>
            <a:r>
              <a:rPr lang="en-US" dirty="0"/>
              <a:t>1, 5, 6, 2, 3</a:t>
            </a:r>
          </a:p>
          <a:p>
            <a:r>
              <a:rPr lang="en-US" dirty="0"/>
              <a:t>( 0, 4, 1, 5, 6, 2, 3 )</a:t>
            </a:r>
          </a:p>
        </p:txBody>
      </p:sp>
      <p:sp>
        <p:nvSpPr>
          <p:cNvPr id="47" name="TextBox 46"/>
          <p:cNvSpPr txBox="1"/>
          <p:nvPr/>
        </p:nvSpPr>
        <p:spPr>
          <a:xfrm>
            <a:off x="6248400" y="3828872"/>
            <a:ext cx="2933700" cy="1200329"/>
          </a:xfrm>
          <a:prstGeom prst="rect">
            <a:avLst/>
          </a:prstGeom>
          <a:noFill/>
        </p:spPr>
        <p:txBody>
          <a:bodyPr wrap="square" rtlCol="0">
            <a:spAutoFit/>
          </a:bodyPr>
          <a:lstStyle/>
          <a:p>
            <a:r>
              <a:rPr lang="en-US" dirty="0"/>
              <a:t>Topological order:</a:t>
            </a:r>
          </a:p>
          <a:p>
            <a:r>
              <a:rPr lang="en-US" dirty="0"/>
              <a:t>  6, 4, 2, 3, 0, 1, 5 </a:t>
            </a:r>
          </a:p>
          <a:p>
            <a:r>
              <a:rPr lang="en-US" dirty="0"/>
              <a:t>( 0, 4, 1, 6, 2, 3, 5 )</a:t>
            </a:r>
          </a:p>
          <a:p>
            <a:r>
              <a:rPr lang="en-US" dirty="0"/>
              <a:t>( 0, 4, 1, 6, 2, 5, 3 )</a:t>
            </a:r>
          </a:p>
        </p:txBody>
      </p:sp>
      <p:sp>
        <p:nvSpPr>
          <p:cNvPr id="42" name="Oval 41"/>
          <p:cNvSpPr/>
          <p:nvPr/>
        </p:nvSpPr>
        <p:spPr>
          <a:xfrm>
            <a:off x="1905000" y="5257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48" name="Oval 47"/>
          <p:cNvSpPr/>
          <p:nvPr/>
        </p:nvSpPr>
        <p:spPr>
          <a:xfrm>
            <a:off x="2971800" y="5257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49" name="Oval 48"/>
          <p:cNvSpPr/>
          <p:nvPr/>
        </p:nvSpPr>
        <p:spPr>
          <a:xfrm>
            <a:off x="1905000" y="6019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50" name="Oval 49"/>
          <p:cNvSpPr/>
          <p:nvPr/>
        </p:nvSpPr>
        <p:spPr>
          <a:xfrm>
            <a:off x="2971800" y="6019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51" name="Oval 50"/>
          <p:cNvSpPr/>
          <p:nvPr/>
        </p:nvSpPr>
        <p:spPr>
          <a:xfrm>
            <a:off x="4038600" y="6019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52" name="Oval 51"/>
          <p:cNvSpPr/>
          <p:nvPr/>
        </p:nvSpPr>
        <p:spPr>
          <a:xfrm>
            <a:off x="4038600" y="5257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53" name="Oval 52"/>
          <p:cNvSpPr/>
          <p:nvPr/>
        </p:nvSpPr>
        <p:spPr>
          <a:xfrm>
            <a:off x="5105400" y="5257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54" name="Straight Connector 53"/>
          <p:cNvCxnSpPr>
            <a:stCxn id="42" idx="6"/>
            <a:endCxn id="48" idx="2"/>
          </p:cNvCxnSpPr>
          <p:nvPr/>
        </p:nvCxnSpPr>
        <p:spPr>
          <a:xfrm>
            <a:off x="2286000" y="54483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286000" y="6217381"/>
            <a:ext cx="685800" cy="0"/>
          </a:xfrm>
          <a:prstGeom prst="line">
            <a:avLst/>
          </a:prstGeom>
          <a:ln w="28575">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51" idx="2"/>
            <a:endCxn id="50" idx="6"/>
          </p:cNvCxnSpPr>
          <p:nvPr/>
        </p:nvCxnSpPr>
        <p:spPr>
          <a:xfrm flipH="1">
            <a:off x="3352800" y="6210300"/>
            <a:ext cx="685800" cy="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51" idx="6"/>
            <a:endCxn id="53" idx="4"/>
          </p:cNvCxnSpPr>
          <p:nvPr/>
        </p:nvCxnSpPr>
        <p:spPr>
          <a:xfrm flipV="1">
            <a:off x="4419600" y="563880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419600" y="54483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48" idx="4"/>
            <a:endCxn id="50" idx="0"/>
          </p:cNvCxnSpPr>
          <p:nvPr/>
        </p:nvCxnSpPr>
        <p:spPr>
          <a:xfrm>
            <a:off x="3162300" y="5638800"/>
            <a:ext cx="0" cy="381000"/>
          </a:xfrm>
          <a:prstGeom prst="line">
            <a:avLst/>
          </a:prstGeom>
          <a:ln w="28575">
            <a:solidFill>
              <a:srgbClr val="FF0000"/>
            </a:solidFill>
            <a:head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4255399" y="56388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49" idx="7"/>
            <a:endCxn id="48" idx="3"/>
          </p:cNvCxnSpPr>
          <p:nvPr/>
        </p:nvCxnSpPr>
        <p:spPr>
          <a:xfrm flipV="1">
            <a:off x="2230204" y="55830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42" idx="5"/>
            <a:endCxn id="50" idx="1"/>
          </p:cNvCxnSpPr>
          <p:nvPr/>
        </p:nvCxnSpPr>
        <p:spPr>
          <a:xfrm>
            <a:off x="2230204" y="55830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48" idx="5"/>
            <a:endCxn id="51" idx="1"/>
          </p:cNvCxnSpPr>
          <p:nvPr/>
        </p:nvCxnSpPr>
        <p:spPr>
          <a:xfrm>
            <a:off x="3297004" y="5583004"/>
            <a:ext cx="797392" cy="492592"/>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2057401" y="4953000"/>
            <a:ext cx="1147109" cy="369332"/>
          </a:xfrm>
          <a:prstGeom prst="rect">
            <a:avLst/>
          </a:prstGeom>
          <a:noFill/>
        </p:spPr>
        <p:txBody>
          <a:bodyPr wrap="none" rtlCol="0">
            <a:spAutoFit/>
          </a:bodyPr>
          <a:lstStyle/>
          <a:p>
            <a:r>
              <a:rPr lang="en-US" dirty="0"/>
              <a:t>Example 3</a:t>
            </a:r>
          </a:p>
        </p:txBody>
      </p:sp>
      <p:sp>
        <p:nvSpPr>
          <p:cNvPr id="65" name="TextBox 64"/>
          <p:cNvSpPr txBox="1"/>
          <p:nvPr/>
        </p:nvSpPr>
        <p:spPr>
          <a:xfrm>
            <a:off x="1752600" y="6400800"/>
            <a:ext cx="3733800" cy="369332"/>
          </a:xfrm>
          <a:prstGeom prst="rect">
            <a:avLst/>
          </a:prstGeom>
          <a:noFill/>
        </p:spPr>
        <p:txBody>
          <a:bodyPr wrap="square" rtlCol="0">
            <a:spAutoFit/>
          </a:bodyPr>
          <a:lstStyle/>
          <a:p>
            <a:r>
              <a:rPr lang="en-US" dirty="0"/>
              <a:t>Topological order: </a:t>
            </a:r>
            <a:r>
              <a:rPr lang="en-US" dirty="0">
                <a:solidFill>
                  <a:srgbClr val="FF0000"/>
                </a:solidFill>
              </a:rPr>
              <a:t>none. It has a cycle</a:t>
            </a:r>
            <a:r>
              <a:rPr lang="en-US" dirty="0"/>
              <a:t>.</a:t>
            </a:r>
          </a:p>
        </p:txBody>
      </p:sp>
      <p:sp>
        <p:nvSpPr>
          <p:cNvPr id="66" name="Content Placeholder 2"/>
          <p:cNvSpPr txBox="1">
            <a:spLocks/>
          </p:cNvSpPr>
          <p:nvPr/>
        </p:nvSpPr>
        <p:spPr>
          <a:xfrm>
            <a:off x="6019800" y="5200650"/>
            <a:ext cx="4038600" cy="1569482"/>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i="1" dirty="0"/>
              <a:t>Simple pseudocode:</a:t>
            </a:r>
          </a:p>
          <a:p>
            <a:pPr marL="0" indent="0">
              <a:buNone/>
            </a:pPr>
            <a:r>
              <a:rPr lang="en-US" sz="1800" dirty="0"/>
              <a:t>Run DFS and return time finish time data.</a:t>
            </a:r>
          </a:p>
          <a:p>
            <a:pPr marL="0" indent="0">
              <a:buNone/>
            </a:pPr>
            <a:r>
              <a:rPr lang="en-US" sz="1600" dirty="0"/>
              <a:t>  - If cycle found, quit =&gt; NO topological order</a:t>
            </a:r>
          </a:p>
          <a:p>
            <a:pPr marL="0" indent="0">
              <a:buNone/>
            </a:pPr>
            <a:r>
              <a:rPr lang="en-US" sz="1800" dirty="0"/>
              <a:t>Return array with vertices in reversed order of finish time.</a:t>
            </a:r>
          </a:p>
          <a:p>
            <a:pPr marL="457200" lvl="1" indent="0">
              <a:buNone/>
            </a:pPr>
            <a:endParaRPr lang="en-US" sz="1600" dirty="0"/>
          </a:p>
        </p:txBody>
      </p:sp>
      <p:sp>
        <p:nvSpPr>
          <p:cNvPr id="67" name="Content Placeholder 2"/>
          <p:cNvSpPr txBox="1">
            <a:spLocks/>
          </p:cNvSpPr>
          <p:nvPr/>
        </p:nvSpPr>
        <p:spPr>
          <a:xfrm>
            <a:off x="1752600" y="800100"/>
            <a:ext cx="6477000" cy="1181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There may be more than one topological order for a DAG. In that case, any one of those is good.</a:t>
            </a:r>
          </a:p>
          <a:p>
            <a:r>
              <a:rPr lang="en-US" sz="1800" dirty="0"/>
              <a:t>Red arrows show what is different from the graph in Example 1.</a:t>
            </a:r>
          </a:p>
          <a:p>
            <a:pPr marL="457200" lvl="1" indent="0">
              <a:buNone/>
            </a:pPr>
            <a:endParaRPr lang="en-US" sz="1800" dirty="0"/>
          </a:p>
        </p:txBody>
      </p:sp>
    </p:spTree>
    <p:extLst>
      <p:ext uri="{BB962C8B-B14F-4D97-AF65-F5344CB8AC3E}">
        <p14:creationId xmlns:p14="http://schemas.microsoft.com/office/powerpoint/2010/main" val="2315691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35</a:t>
            </a:fld>
            <a:endParaRPr lang="en-US" dirty="0">
              <a:solidFill>
                <a:prstClr val="black">
                  <a:tint val="75000"/>
                </a:prstClr>
              </a:solidFill>
              <a:latin typeface="Calibri"/>
            </a:endParaRPr>
          </a:p>
        </p:txBody>
      </p:sp>
      <p:sp>
        <p:nvSpPr>
          <p:cNvPr id="45" name="Oval 44"/>
          <p:cNvSpPr/>
          <p:nvPr/>
        </p:nvSpPr>
        <p:spPr>
          <a:xfrm>
            <a:off x="1828800" y="5273618"/>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4</a:t>
            </a:r>
          </a:p>
        </p:txBody>
      </p:sp>
      <p:sp>
        <p:nvSpPr>
          <p:cNvPr id="48" name="Oval 47"/>
          <p:cNvSpPr/>
          <p:nvPr/>
        </p:nvSpPr>
        <p:spPr>
          <a:xfrm>
            <a:off x="2895600" y="5273618"/>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6</a:t>
            </a:r>
          </a:p>
        </p:txBody>
      </p:sp>
      <p:sp>
        <p:nvSpPr>
          <p:cNvPr id="49" name="Oval 48"/>
          <p:cNvSpPr/>
          <p:nvPr/>
        </p:nvSpPr>
        <p:spPr>
          <a:xfrm>
            <a:off x="1828800" y="6035618"/>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3</a:t>
            </a:r>
          </a:p>
        </p:txBody>
      </p:sp>
      <p:sp>
        <p:nvSpPr>
          <p:cNvPr id="50" name="Oval 49"/>
          <p:cNvSpPr/>
          <p:nvPr/>
        </p:nvSpPr>
        <p:spPr>
          <a:xfrm>
            <a:off x="2895600" y="6035618"/>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5</a:t>
            </a:r>
          </a:p>
        </p:txBody>
      </p:sp>
      <p:sp>
        <p:nvSpPr>
          <p:cNvPr id="51" name="Oval 50"/>
          <p:cNvSpPr/>
          <p:nvPr/>
        </p:nvSpPr>
        <p:spPr>
          <a:xfrm>
            <a:off x="3962400" y="6035618"/>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0</a:t>
            </a:r>
          </a:p>
        </p:txBody>
      </p:sp>
      <p:sp>
        <p:nvSpPr>
          <p:cNvPr id="59" name="Oval 58"/>
          <p:cNvSpPr/>
          <p:nvPr/>
        </p:nvSpPr>
        <p:spPr>
          <a:xfrm>
            <a:off x="3962400" y="5273618"/>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2</a:t>
            </a:r>
          </a:p>
        </p:txBody>
      </p:sp>
      <p:sp>
        <p:nvSpPr>
          <p:cNvPr id="60" name="Oval 59"/>
          <p:cNvSpPr/>
          <p:nvPr/>
        </p:nvSpPr>
        <p:spPr>
          <a:xfrm>
            <a:off x="5029200" y="5273618"/>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1</a:t>
            </a:r>
          </a:p>
        </p:txBody>
      </p:sp>
      <p:cxnSp>
        <p:nvCxnSpPr>
          <p:cNvPr id="61" name="Straight Connector 60"/>
          <p:cNvCxnSpPr>
            <a:stCxn id="45" idx="6"/>
            <a:endCxn id="48" idx="2"/>
          </p:cNvCxnSpPr>
          <p:nvPr/>
        </p:nvCxnSpPr>
        <p:spPr>
          <a:xfrm>
            <a:off x="2209800" y="5464118"/>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276600" y="6233199"/>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1" idx="7"/>
            <a:endCxn id="60" idx="3"/>
          </p:cNvCxnSpPr>
          <p:nvPr/>
        </p:nvCxnSpPr>
        <p:spPr>
          <a:xfrm flipV="1">
            <a:off x="4287604" y="5598822"/>
            <a:ext cx="797392" cy="492592"/>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343400" y="5464118"/>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49" idx="0"/>
          </p:cNvCxnSpPr>
          <p:nvPr/>
        </p:nvCxnSpPr>
        <p:spPr>
          <a:xfrm flipV="1">
            <a:off x="2019300" y="5654618"/>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3086100" y="5654618"/>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179199" y="5654618"/>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49" idx="7"/>
            <a:endCxn id="48" idx="3"/>
          </p:cNvCxnSpPr>
          <p:nvPr/>
        </p:nvCxnSpPr>
        <p:spPr>
          <a:xfrm flipV="1">
            <a:off x="2154004" y="5598822"/>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45" idx="5"/>
            <a:endCxn id="50" idx="1"/>
          </p:cNvCxnSpPr>
          <p:nvPr/>
        </p:nvCxnSpPr>
        <p:spPr>
          <a:xfrm>
            <a:off x="2154004" y="5598822"/>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48" idx="5"/>
            <a:endCxn id="51" idx="1"/>
          </p:cNvCxnSpPr>
          <p:nvPr/>
        </p:nvCxnSpPr>
        <p:spPr>
          <a:xfrm>
            <a:off x="3220804" y="5598822"/>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1921183" y="5654618"/>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51" idx="6"/>
            <a:endCxn id="60" idx="4"/>
          </p:cNvCxnSpPr>
          <p:nvPr/>
        </p:nvCxnSpPr>
        <p:spPr>
          <a:xfrm flipV="1">
            <a:off x="4343400" y="5654618"/>
            <a:ext cx="876300" cy="571500"/>
          </a:xfrm>
          <a:prstGeom prst="line">
            <a:avLst/>
          </a:prstGeom>
          <a:ln w="28575">
            <a:solidFill>
              <a:schemeClr val="accent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921003" y="4909056"/>
            <a:ext cx="380232" cy="369332"/>
          </a:xfrm>
          <a:prstGeom prst="rect">
            <a:avLst/>
          </a:prstGeom>
          <a:noFill/>
        </p:spPr>
        <p:txBody>
          <a:bodyPr wrap="none" rtlCol="0">
            <a:spAutoFit/>
          </a:bodyPr>
          <a:lstStyle/>
          <a:p>
            <a:pPr>
              <a:defRPr/>
            </a:pPr>
            <a:r>
              <a:rPr lang="en-US" dirty="0">
                <a:solidFill>
                  <a:prstClr val="black"/>
                </a:solidFill>
                <a:latin typeface="Calibri"/>
              </a:rPr>
              <a:t> / </a:t>
            </a:r>
          </a:p>
        </p:txBody>
      </p:sp>
      <p:sp>
        <p:nvSpPr>
          <p:cNvPr id="52" name="TextBox 51"/>
          <p:cNvSpPr txBox="1"/>
          <p:nvPr/>
        </p:nvSpPr>
        <p:spPr>
          <a:xfrm>
            <a:off x="3976452" y="4924770"/>
            <a:ext cx="619075" cy="369332"/>
          </a:xfrm>
          <a:prstGeom prst="rect">
            <a:avLst/>
          </a:prstGeom>
          <a:noFill/>
        </p:spPr>
        <p:txBody>
          <a:bodyPr wrap="square" rtlCol="0">
            <a:spAutoFit/>
          </a:bodyPr>
          <a:lstStyle/>
          <a:p>
            <a:pPr>
              <a:defRPr/>
            </a:pPr>
            <a:r>
              <a:rPr lang="en-US" dirty="0">
                <a:solidFill>
                  <a:prstClr val="black"/>
                </a:solidFill>
                <a:latin typeface="Calibri"/>
              </a:rPr>
              <a:t> / </a:t>
            </a:r>
          </a:p>
        </p:txBody>
      </p:sp>
      <p:sp>
        <p:nvSpPr>
          <p:cNvPr id="53" name="TextBox 52"/>
          <p:cNvSpPr txBox="1"/>
          <p:nvPr/>
        </p:nvSpPr>
        <p:spPr>
          <a:xfrm>
            <a:off x="5029200" y="4926250"/>
            <a:ext cx="433132" cy="369332"/>
          </a:xfrm>
          <a:prstGeom prst="rect">
            <a:avLst/>
          </a:prstGeom>
          <a:noFill/>
        </p:spPr>
        <p:txBody>
          <a:bodyPr wrap="none" rtlCol="0">
            <a:spAutoFit/>
          </a:bodyPr>
          <a:lstStyle/>
          <a:p>
            <a:pPr>
              <a:defRPr/>
            </a:pPr>
            <a:r>
              <a:rPr lang="en-US" dirty="0">
                <a:solidFill>
                  <a:prstClr val="black"/>
                </a:solidFill>
                <a:latin typeface="Calibri"/>
              </a:rPr>
              <a:t> /  </a:t>
            </a:r>
          </a:p>
        </p:txBody>
      </p:sp>
      <p:sp>
        <p:nvSpPr>
          <p:cNvPr id="75" name="TextBox 74"/>
          <p:cNvSpPr txBox="1"/>
          <p:nvPr/>
        </p:nvSpPr>
        <p:spPr>
          <a:xfrm>
            <a:off x="1884491" y="4909056"/>
            <a:ext cx="380232" cy="369332"/>
          </a:xfrm>
          <a:prstGeom prst="rect">
            <a:avLst/>
          </a:prstGeom>
          <a:noFill/>
        </p:spPr>
        <p:txBody>
          <a:bodyPr wrap="none" rtlCol="0">
            <a:spAutoFit/>
          </a:bodyPr>
          <a:lstStyle/>
          <a:p>
            <a:pPr>
              <a:defRPr/>
            </a:pPr>
            <a:r>
              <a:rPr lang="en-US" dirty="0">
                <a:solidFill>
                  <a:prstClr val="black"/>
                </a:solidFill>
                <a:latin typeface="Calibri"/>
              </a:rPr>
              <a:t> / </a:t>
            </a:r>
          </a:p>
        </p:txBody>
      </p:sp>
      <p:sp>
        <p:nvSpPr>
          <p:cNvPr id="77" name="TextBox 76"/>
          <p:cNvSpPr txBox="1"/>
          <p:nvPr/>
        </p:nvSpPr>
        <p:spPr>
          <a:xfrm>
            <a:off x="3905756" y="6398970"/>
            <a:ext cx="380232" cy="369332"/>
          </a:xfrm>
          <a:prstGeom prst="rect">
            <a:avLst/>
          </a:prstGeom>
          <a:noFill/>
        </p:spPr>
        <p:txBody>
          <a:bodyPr wrap="none" rtlCol="0">
            <a:spAutoFit/>
          </a:bodyPr>
          <a:lstStyle/>
          <a:p>
            <a:pPr>
              <a:defRPr/>
            </a:pPr>
            <a:r>
              <a:rPr lang="en-US" dirty="0">
                <a:solidFill>
                  <a:prstClr val="black"/>
                </a:solidFill>
                <a:latin typeface="Calibri"/>
              </a:rPr>
              <a:t> / </a:t>
            </a:r>
          </a:p>
        </p:txBody>
      </p:sp>
      <p:sp>
        <p:nvSpPr>
          <p:cNvPr id="78" name="TextBox 77"/>
          <p:cNvSpPr txBox="1"/>
          <p:nvPr/>
        </p:nvSpPr>
        <p:spPr>
          <a:xfrm>
            <a:off x="2819400" y="6396134"/>
            <a:ext cx="401404" cy="369332"/>
          </a:xfrm>
          <a:prstGeom prst="rect">
            <a:avLst/>
          </a:prstGeom>
          <a:noFill/>
        </p:spPr>
        <p:txBody>
          <a:bodyPr wrap="square" rtlCol="0">
            <a:spAutoFit/>
          </a:bodyPr>
          <a:lstStyle/>
          <a:p>
            <a:pPr>
              <a:defRPr/>
            </a:pPr>
            <a:r>
              <a:rPr lang="en-US" dirty="0">
                <a:solidFill>
                  <a:prstClr val="black"/>
                </a:solidFill>
                <a:latin typeface="Calibri"/>
              </a:rPr>
              <a:t> / </a:t>
            </a:r>
          </a:p>
        </p:txBody>
      </p:sp>
      <p:sp>
        <p:nvSpPr>
          <p:cNvPr id="79" name="TextBox 78"/>
          <p:cNvSpPr txBox="1"/>
          <p:nvPr/>
        </p:nvSpPr>
        <p:spPr>
          <a:xfrm>
            <a:off x="1828800" y="6467644"/>
            <a:ext cx="380232" cy="369332"/>
          </a:xfrm>
          <a:prstGeom prst="rect">
            <a:avLst/>
          </a:prstGeom>
          <a:noFill/>
        </p:spPr>
        <p:txBody>
          <a:bodyPr wrap="none" rtlCol="0">
            <a:spAutoFit/>
          </a:bodyPr>
          <a:lstStyle/>
          <a:p>
            <a:pPr>
              <a:defRPr/>
            </a:pPr>
            <a:r>
              <a:rPr lang="en-US" dirty="0">
                <a:solidFill>
                  <a:prstClr val="black"/>
                </a:solidFill>
                <a:latin typeface="Calibri"/>
              </a:rPr>
              <a:t> / </a:t>
            </a:r>
          </a:p>
        </p:txBody>
      </p:sp>
      <p:sp>
        <p:nvSpPr>
          <p:cNvPr id="54" name="Oval 53"/>
          <p:cNvSpPr/>
          <p:nvPr/>
        </p:nvSpPr>
        <p:spPr>
          <a:xfrm>
            <a:off x="6348668" y="529464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4</a:t>
            </a:r>
          </a:p>
        </p:txBody>
      </p:sp>
      <p:sp>
        <p:nvSpPr>
          <p:cNvPr id="55" name="Oval 54"/>
          <p:cNvSpPr/>
          <p:nvPr/>
        </p:nvSpPr>
        <p:spPr>
          <a:xfrm>
            <a:off x="7415468" y="529464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6</a:t>
            </a:r>
          </a:p>
        </p:txBody>
      </p:sp>
      <p:sp>
        <p:nvSpPr>
          <p:cNvPr id="56" name="Oval 55"/>
          <p:cNvSpPr/>
          <p:nvPr/>
        </p:nvSpPr>
        <p:spPr>
          <a:xfrm>
            <a:off x="6348668" y="605664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3</a:t>
            </a:r>
          </a:p>
        </p:txBody>
      </p:sp>
      <p:sp>
        <p:nvSpPr>
          <p:cNvPr id="57" name="Oval 56"/>
          <p:cNvSpPr/>
          <p:nvPr/>
        </p:nvSpPr>
        <p:spPr>
          <a:xfrm>
            <a:off x="7415468" y="605664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5</a:t>
            </a:r>
          </a:p>
        </p:txBody>
      </p:sp>
      <p:sp>
        <p:nvSpPr>
          <p:cNvPr id="58" name="Oval 57"/>
          <p:cNvSpPr/>
          <p:nvPr/>
        </p:nvSpPr>
        <p:spPr>
          <a:xfrm>
            <a:off x="8482268" y="605664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0</a:t>
            </a:r>
          </a:p>
        </p:txBody>
      </p:sp>
      <p:sp>
        <p:nvSpPr>
          <p:cNvPr id="73" name="Oval 72"/>
          <p:cNvSpPr/>
          <p:nvPr/>
        </p:nvSpPr>
        <p:spPr>
          <a:xfrm>
            <a:off x="8482268" y="529464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2</a:t>
            </a:r>
          </a:p>
        </p:txBody>
      </p:sp>
      <p:sp>
        <p:nvSpPr>
          <p:cNvPr id="87" name="Oval 86"/>
          <p:cNvSpPr/>
          <p:nvPr/>
        </p:nvSpPr>
        <p:spPr>
          <a:xfrm>
            <a:off x="9549068" y="529464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1</a:t>
            </a:r>
          </a:p>
        </p:txBody>
      </p:sp>
      <p:cxnSp>
        <p:nvCxnSpPr>
          <p:cNvPr id="88" name="Straight Connector 87"/>
          <p:cNvCxnSpPr>
            <a:stCxn id="55" idx="2"/>
            <a:endCxn id="54" idx="6"/>
          </p:cNvCxnSpPr>
          <p:nvPr/>
        </p:nvCxnSpPr>
        <p:spPr>
          <a:xfrm flipH="1">
            <a:off x="6729668" y="5485142"/>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58" idx="2"/>
            <a:endCxn id="57" idx="6"/>
          </p:cNvCxnSpPr>
          <p:nvPr/>
        </p:nvCxnSpPr>
        <p:spPr>
          <a:xfrm flipH="1">
            <a:off x="7796468" y="6247142"/>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58" idx="7"/>
            <a:endCxn id="87" idx="3"/>
          </p:cNvCxnSpPr>
          <p:nvPr/>
        </p:nvCxnSpPr>
        <p:spPr>
          <a:xfrm flipV="1">
            <a:off x="8807472" y="5619846"/>
            <a:ext cx="797392" cy="492592"/>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87" idx="2"/>
            <a:endCxn id="73" idx="6"/>
          </p:cNvCxnSpPr>
          <p:nvPr/>
        </p:nvCxnSpPr>
        <p:spPr>
          <a:xfrm flipH="1">
            <a:off x="8863268" y="5485142"/>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56" idx="0"/>
          </p:cNvCxnSpPr>
          <p:nvPr/>
        </p:nvCxnSpPr>
        <p:spPr>
          <a:xfrm flipV="1">
            <a:off x="6539168" y="5675642"/>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55" idx="4"/>
            <a:endCxn id="57" idx="0"/>
          </p:cNvCxnSpPr>
          <p:nvPr/>
        </p:nvCxnSpPr>
        <p:spPr>
          <a:xfrm>
            <a:off x="7605968" y="5675642"/>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73" idx="4"/>
            <a:endCxn id="58" idx="0"/>
          </p:cNvCxnSpPr>
          <p:nvPr/>
        </p:nvCxnSpPr>
        <p:spPr>
          <a:xfrm>
            <a:off x="8672768" y="5675642"/>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55" idx="3"/>
            <a:endCxn id="56" idx="7"/>
          </p:cNvCxnSpPr>
          <p:nvPr/>
        </p:nvCxnSpPr>
        <p:spPr>
          <a:xfrm flipH="1">
            <a:off x="6673872" y="5619846"/>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57" idx="1"/>
            <a:endCxn id="54" idx="5"/>
          </p:cNvCxnSpPr>
          <p:nvPr/>
        </p:nvCxnSpPr>
        <p:spPr>
          <a:xfrm flipH="1" flipV="1">
            <a:off x="6673872" y="5619846"/>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58" idx="1"/>
            <a:endCxn id="55" idx="5"/>
          </p:cNvCxnSpPr>
          <p:nvPr/>
        </p:nvCxnSpPr>
        <p:spPr>
          <a:xfrm flipH="1" flipV="1">
            <a:off x="7740672" y="5619846"/>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6441051" y="5675642"/>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58" idx="6"/>
            <a:endCxn id="87" idx="4"/>
          </p:cNvCxnSpPr>
          <p:nvPr/>
        </p:nvCxnSpPr>
        <p:spPr>
          <a:xfrm flipV="1">
            <a:off x="8863268" y="5675642"/>
            <a:ext cx="876300" cy="571500"/>
          </a:xfrm>
          <a:prstGeom prst="line">
            <a:avLst/>
          </a:prstGeom>
          <a:ln w="28575">
            <a:solidFill>
              <a:schemeClr val="accent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7440871" y="4930080"/>
            <a:ext cx="380232" cy="369332"/>
          </a:xfrm>
          <a:prstGeom prst="rect">
            <a:avLst/>
          </a:prstGeom>
          <a:noFill/>
        </p:spPr>
        <p:txBody>
          <a:bodyPr wrap="none" rtlCol="0">
            <a:spAutoFit/>
          </a:bodyPr>
          <a:lstStyle/>
          <a:p>
            <a:pPr>
              <a:defRPr/>
            </a:pPr>
            <a:r>
              <a:rPr lang="en-US" dirty="0">
                <a:solidFill>
                  <a:prstClr val="black"/>
                </a:solidFill>
                <a:latin typeface="Calibri"/>
              </a:rPr>
              <a:t> / </a:t>
            </a:r>
          </a:p>
        </p:txBody>
      </p:sp>
      <p:sp>
        <p:nvSpPr>
          <p:cNvPr id="107" name="TextBox 106"/>
          <p:cNvSpPr txBox="1"/>
          <p:nvPr/>
        </p:nvSpPr>
        <p:spPr>
          <a:xfrm>
            <a:off x="8496320" y="4945794"/>
            <a:ext cx="619075" cy="369332"/>
          </a:xfrm>
          <a:prstGeom prst="rect">
            <a:avLst/>
          </a:prstGeom>
          <a:noFill/>
        </p:spPr>
        <p:txBody>
          <a:bodyPr wrap="square" rtlCol="0">
            <a:spAutoFit/>
          </a:bodyPr>
          <a:lstStyle/>
          <a:p>
            <a:pPr>
              <a:defRPr/>
            </a:pPr>
            <a:r>
              <a:rPr lang="en-US" dirty="0">
                <a:solidFill>
                  <a:prstClr val="black"/>
                </a:solidFill>
                <a:latin typeface="Calibri"/>
              </a:rPr>
              <a:t> / </a:t>
            </a:r>
          </a:p>
        </p:txBody>
      </p:sp>
      <p:sp>
        <p:nvSpPr>
          <p:cNvPr id="108" name="TextBox 107"/>
          <p:cNvSpPr txBox="1"/>
          <p:nvPr/>
        </p:nvSpPr>
        <p:spPr>
          <a:xfrm>
            <a:off x="9549068" y="4947274"/>
            <a:ext cx="433132" cy="369332"/>
          </a:xfrm>
          <a:prstGeom prst="rect">
            <a:avLst/>
          </a:prstGeom>
          <a:noFill/>
        </p:spPr>
        <p:txBody>
          <a:bodyPr wrap="none" rtlCol="0">
            <a:spAutoFit/>
          </a:bodyPr>
          <a:lstStyle/>
          <a:p>
            <a:pPr>
              <a:defRPr/>
            </a:pPr>
            <a:r>
              <a:rPr lang="en-US" dirty="0">
                <a:solidFill>
                  <a:prstClr val="black"/>
                </a:solidFill>
                <a:latin typeface="Calibri"/>
              </a:rPr>
              <a:t> /  </a:t>
            </a:r>
          </a:p>
        </p:txBody>
      </p:sp>
      <p:sp>
        <p:nvSpPr>
          <p:cNvPr id="109" name="TextBox 108"/>
          <p:cNvSpPr txBox="1"/>
          <p:nvPr/>
        </p:nvSpPr>
        <p:spPr>
          <a:xfrm>
            <a:off x="6404359" y="4930080"/>
            <a:ext cx="380232" cy="369332"/>
          </a:xfrm>
          <a:prstGeom prst="rect">
            <a:avLst/>
          </a:prstGeom>
          <a:noFill/>
        </p:spPr>
        <p:txBody>
          <a:bodyPr wrap="none" rtlCol="0">
            <a:spAutoFit/>
          </a:bodyPr>
          <a:lstStyle/>
          <a:p>
            <a:pPr>
              <a:defRPr/>
            </a:pPr>
            <a:r>
              <a:rPr lang="en-US" dirty="0">
                <a:solidFill>
                  <a:prstClr val="black"/>
                </a:solidFill>
                <a:latin typeface="Calibri"/>
              </a:rPr>
              <a:t> / </a:t>
            </a:r>
          </a:p>
        </p:txBody>
      </p:sp>
      <p:sp>
        <p:nvSpPr>
          <p:cNvPr id="110" name="TextBox 109"/>
          <p:cNvSpPr txBox="1"/>
          <p:nvPr/>
        </p:nvSpPr>
        <p:spPr>
          <a:xfrm>
            <a:off x="8425624" y="6419994"/>
            <a:ext cx="380232" cy="369332"/>
          </a:xfrm>
          <a:prstGeom prst="rect">
            <a:avLst/>
          </a:prstGeom>
          <a:noFill/>
        </p:spPr>
        <p:txBody>
          <a:bodyPr wrap="none" rtlCol="0">
            <a:spAutoFit/>
          </a:bodyPr>
          <a:lstStyle/>
          <a:p>
            <a:pPr>
              <a:defRPr/>
            </a:pPr>
            <a:r>
              <a:rPr lang="en-US" dirty="0">
                <a:solidFill>
                  <a:prstClr val="black"/>
                </a:solidFill>
                <a:latin typeface="Calibri"/>
              </a:rPr>
              <a:t> / </a:t>
            </a:r>
          </a:p>
        </p:txBody>
      </p:sp>
      <p:sp>
        <p:nvSpPr>
          <p:cNvPr id="111" name="TextBox 110"/>
          <p:cNvSpPr txBox="1"/>
          <p:nvPr/>
        </p:nvSpPr>
        <p:spPr>
          <a:xfrm>
            <a:off x="7339268" y="6417158"/>
            <a:ext cx="401404" cy="369332"/>
          </a:xfrm>
          <a:prstGeom prst="rect">
            <a:avLst/>
          </a:prstGeom>
          <a:noFill/>
        </p:spPr>
        <p:txBody>
          <a:bodyPr wrap="square" rtlCol="0">
            <a:spAutoFit/>
          </a:bodyPr>
          <a:lstStyle/>
          <a:p>
            <a:pPr>
              <a:defRPr/>
            </a:pPr>
            <a:r>
              <a:rPr lang="en-US" dirty="0">
                <a:solidFill>
                  <a:prstClr val="black"/>
                </a:solidFill>
                <a:latin typeface="Calibri"/>
              </a:rPr>
              <a:t> / </a:t>
            </a:r>
          </a:p>
        </p:txBody>
      </p:sp>
      <p:sp>
        <p:nvSpPr>
          <p:cNvPr id="112" name="TextBox 111"/>
          <p:cNvSpPr txBox="1"/>
          <p:nvPr/>
        </p:nvSpPr>
        <p:spPr>
          <a:xfrm>
            <a:off x="6348668" y="6488668"/>
            <a:ext cx="380232" cy="369332"/>
          </a:xfrm>
          <a:prstGeom prst="rect">
            <a:avLst/>
          </a:prstGeom>
          <a:noFill/>
        </p:spPr>
        <p:txBody>
          <a:bodyPr wrap="none" rtlCol="0">
            <a:spAutoFit/>
          </a:bodyPr>
          <a:lstStyle/>
          <a:p>
            <a:pPr>
              <a:defRPr/>
            </a:pPr>
            <a:r>
              <a:rPr lang="en-US" dirty="0">
                <a:solidFill>
                  <a:prstClr val="black"/>
                </a:solidFill>
                <a:latin typeface="Calibri"/>
              </a:rPr>
              <a:t> / </a:t>
            </a:r>
          </a:p>
        </p:txBody>
      </p:sp>
      <p:sp>
        <p:nvSpPr>
          <p:cNvPr id="113" name="Title 1"/>
          <p:cNvSpPr>
            <a:spLocks noGrp="1"/>
          </p:cNvSpPr>
          <p:nvPr>
            <p:ph type="title"/>
          </p:nvPr>
        </p:nvSpPr>
        <p:spPr>
          <a:xfrm>
            <a:off x="1533896" y="0"/>
            <a:ext cx="8991599" cy="662554"/>
          </a:xfrm>
        </p:spPr>
        <p:txBody>
          <a:bodyPr/>
          <a:lstStyle/>
          <a:p>
            <a:r>
              <a:rPr lang="en-US" sz="3200" dirty="0"/>
              <a:t>Strongly Connected Components in a Directed Graph</a:t>
            </a:r>
          </a:p>
        </p:txBody>
      </p:sp>
      <p:graphicFrame>
        <p:nvGraphicFramePr>
          <p:cNvPr id="114" name="Table 113"/>
          <p:cNvGraphicFramePr>
            <a:graphicFrameLocks noGrp="1"/>
          </p:cNvGraphicFramePr>
          <p:nvPr>
            <p:extLst>
              <p:ext uri="{D42A27DB-BD31-4B8C-83A1-F6EECF244321}">
                <p14:modId xmlns:p14="http://schemas.microsoft.com/office/powerpoint/2010/main" val="3945878926"/>
              </p:ext>
            </p:extLst>
          </p:nvPr>
        </p:nvGraphicFramePr>
        <p:xfrm>
          <a:off x="8192244" y="1478156"/>
          <a:ext cx="2399556" cy="2678112"/>
        </p:xfrm>
        <a:graphic>
          <a:graphicData uri="http://schemas.openxmlformats.org/drawingml/2006/table">
            <a:tbl>
              <a:tblPr firstRow="1" bandRow="1">
                <a:tableStyleId>{5940675A-B579-460E-94D1-54222C63F5DA}</a:tableStyleId>
              </a:tblPr>
              <a:tblGrid>
                <a:gridCol w="1244104">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622052">
                  <a:extLst>
                    <a:ext uri="{9D8B030D-6E8A-4147-A177-3AD203B41FA5}">
                      <a16:colId xmlns:a16="http://schemas.microsoft.com/office/drawing/2014/main" val="20003"/>
                    </a:ext>
                  </a:extLst>
                </a:gridCol>
              </a:tblGrid>
              <a:tr h="334764">
                <a:tc>
                  <a:txBody>
                    <a:bodyPr/>
                    <a:lstStyle/>
                    <a:p>
                      <a:r>
                        <a:rPr lang="en-US" sz="1400" dirty="0"/>
                        <a:t>Visited vertex</a:t>
                      </a:r>
                    </a:p>
                  </a:txBody>
                  <a:tcPr/>
                </a:tc>
                <a:tc>
                  <a:txBody>
                    <a:bodyPr/>
                    <a:lstStyle/>
                    <a:p>
                      <a:r>
                        <a:rPr lang="en-US" sz="1400" dirty="0" err="1"/>
                        <a:t>Pred</a:t>
                      </a:r>
                      <a:endParaRPr lang="en-US" sz="1400" dirty="0"/>
                    </a:p>
                  </a:txBody>
                  <a:tcPr/>
                </a:tc>
                <a:tc>
                  <a:txBody>
                    <a:bodyPr/>
                    <a:lstStyle/>
                    <a:p>
                      <a:r>
                        <a:rPr lang="en-US" sz="1400" dirty="0"/>
                        <a:t>Finish</a:t>
                      </a:r>
                    </a:p>
                  </a:txBody>
                  <a:tcPr/>
                </a:tc>
                <a:extLst>
                  <a:ext uri="{0D108BD9-81ED-4DB2-BD59-A6C34878D82A}">
                    <a16:rowId xmlns:a16="http://schemas.microsoft.com/office/drawing/2014/main" val="10000"/>
                  </a:ext>
                </a:extLst>
              </a:tr>
              <a:tr h="334764">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1"/>
                  </a:ext>
                </a:extLst>
              </a:tr>
              <a:tr h="334764">
                <a:tc>
                  <a:txBody>
                    <a:bodyPr/>
                    <a:lstStyle/>
                    <a:p>
                      <a:endParaRPr lang="en-US" sz="120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34764">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3"/>
                  </a:ext>
                </a:extLst>
              </a:tr>
              <a:tr h="334764">
                <a:tc>
                  <a:txBody>
                    <a:bodyPr/>
                    <a:lstStyle/>
                    <a:p>
                      <a:endParaRPr lang="en-US" sz="1200" dirty="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4"/>
                  </a:ext>
                </a:extLst>
              </a:tr>
              <a:tr h="334764">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5"/>
                  </a:ext>
                </a:extLst>
              </a:tr>
              <a:tr h="334764">
                <a:tc>
                  <a:txBody>
                    <a:bodyPr/>
                    <a:lstStyle/>
                    <a:p>
                      <a:endParaRPr lang="en-US" sz="1200" dirty="0"/>
                    </a:p>
                  </a:txBody>
                  <a:tcPr/>
                </a:tc>
                <a:tc>
                  <a:txBody>
                    <a:bodyPr/>
                    <a:lstStyle/>
                    <a:p>
                      <a:endParaRPr lang="en-US" sz="1200"/>
                    </a:p>
                  </a:txBody>
                  <a:tcPr/>
                </a:tc>
                <a:tc>
                  <a:txBody>
                    <a:bodyPr/>
                    <a:lstStyle/>
                    <a:p>
                      <a:endParaRPr lang="en-US" sz="1200" dirty="0"/>
                    </a:p>
                  </a:txBody>
                  <a:tcPr/>
                </a:tc>
                <a:extLst>
                  <a:ext uri="{0D108BD9-81ED-4DB2-BD59-A6C34878D82A}">
                    <a16:rowId xmlns:a16="http://schemas.microsoft.com/office/drawing/2014/main" val="10006"/>
                  </a:ext>
                </a:extLst>
              </a:tr>
              <a:tr h="334764">
                <a:tc>
                  <a:txBody>
                    <a:bodyPr/>
                    <a:lstStyle/>
                    <a:p>
                      <a:endParaRPr lang="en-US" sz="1200" dirty="0"/>
                    </a:p>
                  </a:txBody>
                  <a:tcPr/>
                </a:tc>
                <a:tc>
                  <a:txBody>
                    <a:bodyPr/>
                    <a:lstStyle/>
                    <a:p>
                      <a:endParaRPr lang="en-US" sz="1200"/>
                    </a:p>
                  </a:txBody>
                  <a:tcPr/>
                </a:tc>
                <a:tc>
                  <a:txBody>
                    <a:bodyPr/>
                    <a:lstStyle/>
                    <a:p>
                      <a:endParaRPr lang="en-US" sz="1200" dirty="0"/>
                    </a:p>
                  </a:txBody>
                  <a:tcPr/>
                </a:tc>
                <a:extLst>
                  <a:ext uri="{0D108BD9-81ED-4DB2-BD59-A6C34878D82A}">
                    <a16:rowId xmlns:a16="http://schemas.microsoft.com/office/drawing/2014/main" val="10007"/>
                  </a:ext>
                </a:extLst>
              </a:tr>
            </a:tbl>
          </a:graphicData>
        </a:graphic>
      </p:graphicFrame>
      <mc:AlternateContent xmlns:mc="http://schemas.openxmlformats.org/markup-compatibility/2006" xmlns:a14="http://schemas.microsoft.com/office/drawing/2010/main">
        <mc:Choice Requires="a14">
          <p:sp>
            <p:nvSpPr>
              <p:cNvPr id="115" name="Content Placeholder 2"/>
              <p:cNvSpPr txBox="1">
                <a:spLocks/>
              </p:cNvSpPr>
              <p:nvPr/>
            </p:nvSpPr>
            <p:spPr>
              <a:xfrm>
                <a:off x="1638300" y="659331"/>
                <a:ext cx="6219825" cy="3466323"/>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sz="1800" b="1" dirty="0" err="1">
                    <a:solidFill>
                      <a:prstClr val="black"/>
                    </a:solidFill>
                    <a:latin typeface="Calibri"/>
                  </a:rPr>
                  <a:t>Strongly_Connected_Components</a:t>
                </a:r>
                <a:r>
                  <a:rPr lang="en-US" sz="1800" b="1" dirty="0">
                    <a:solidFill>
                      <a:prstClr val="black"/>
                    </a:solidFill>
                    <a:latin typeface="Calibri"/>
                  </a:rPr>
                  <a:t>(G)</a:t>
                </a:r>
              </a:p>
              <a:p>
                <a:pPr>
                  <a:buFont typeface="Arial" pitchFamily="34" charset="0"/>
                  <a:buAutoNum type="arabicPeriod"/>
                  <a:defRPr/>
                </a:pPr>
                <a:r>
                  <a:rPr lang="en-US" sz="1800" dirty="0">
                    <a:solidFill>
                      <a:prstClr val="black"/>
                    </a:solidFill>
                    <a:latin typeface="Courier New" panose="02070309020205020404" pitchFamily="49" charset="0"/>
                    <a:cs typeface="Courier New" panose="02070309020205020404" pitchFamily="49" charset="0"/>
                  </a:rPr>
                  <a:t>finish1</a:t>
                </a:r>
                <a:r>
                  <a:rPr lang="en-US" sz="1800" dirty="0">
                    <a:solidFill>
                      <a:prstClr val="black"/>
                    </a:solidFill>
                    <a:latin typeface="Calibri"/>
                  </a:rPr>
                  <a:t>= DFS(G)  </a:t>
                </a:r>
                <a:r>
                  <a:rPr lang="en-US" sz="1600" dirty="0">
                    <a:solidFill>
                      <a:prstClr val="black"/>
                    </a:solidFill>
                    <a:latin typeface="Calibri"/>
                  </a:rPr>
                  <a:t>//Call DFS and return the vertex finish time, </a:t>
                </a:r>
                <a:r>
                  <a:rPr lang="en-US" sz="1600" dirty="0">
                    <a:solidFill>
                      <a:prstClr val="black"/>
                    </a:solidFill>
                    <a:latin typeface="Courier New" panose="02070309020205020404" pitchFamily="49" charset="0"/>
                    <a:cs typeface="Courier New" panose="02070309020205020404" pitchFamily="49" charset="0"/>
                  </a:rPr>
                  <a:t>finish1</a:t>
                </a:r>
                <a:r>
                  <a:rPr lang="en-US" sz="1800" dirty="0">
                    <a:solidFill>
                      <a:prstClr val="black"/>
                    </a:solidFill>
                    <a:latin typeface="Calibri"/>
                  </a:rPr>
                  <a:t> </a:t>
                </a:r>
              </a:p>
              <a:p>
                <a:pPr marL="0" indent="0">
                  <a:buNone/>
                  <a:defRPr/>
                </a:pPr>
                <a:r>
                  <a:rPr lang="en-US" sz="1800" dirty="0">
                    <a:solidFill>
                      <a:prstClr val="black"/>
                    </a:solidFill>
                    <a:latin typeface="Calibri"/>
                  </a:rPr>
                  <a:t>2. Compute G</a:t>
                </a:r>
                <a:r>
                  <a:rPr lang="en-US" sz="1800" baseline="30000" dirty="0">
                    <a:solidFill>
                      <a:prstClr val="black"/>
                    </a:solidFill>
                    <a:latin typeface="Calibri"/>
                  </a:rPr>
                  <a:t>T</a:t>
                </a:r>
                <a:r>
                  <a:rPr lang="en-US" sz="1800" dirty="0">
                    <a:solidFill>
                      <a:prstClr val="black"/>
                    </a:solidFill>
                    <a:latin typeface="Calibri"/>
                  </a:rPr>
                  <a:t> </a:t>
                </a:r>
              </a:p>
              <a:p>
                <a:pPr marL="0" indent="0">
                  <a:buNone/>
                  <a:defRPr/>
                </a:pPr>
                <a:r>
                  <a:rPr lang="en-US" sz="1800" dirty="0">
                    <a:solidFill>
                      <a:prstClr val="black"/>
                    </a:solidFill>
                    <a:latin typeface="Calibri"/>
                  </a:rPr>
                  <a:t>3. Call DFS(G</a:t>
                </a:r>
                <a:r>
                  <a:rPr lang="en-US" sz="1800" baseline="30000" dirty="0">
                    <a:solidFill>
                      <a:prstClr val="black"/>
                    </a:solidFill>
                    <a:latin typeface="Calibri"/>
                  </a:rPr>
                  <a:t>T</a:t>
                </a:r>
                <a:r>
                  <a:rPr lang="en-US" sz="1800" dirty="0">
                    <a:solidFill>
                      <a:prstClr val="black"/>
                    </a:solidFill>
                    <a:latin typeface="Calibri"/>
                  </a:rPr>
                  <a:t>), but in its main loop consider the vertices </a:t>
                </a:r>
                <a:r>
                  <a:rPr lang="en-US" sz="1800" b="1" dirty="0">
                    <a:solidFill>
                      <a:prstClr val="black"/>
                    </a:solidFill>
                    <a:latin typeface="Calibri"/>
                  </a:rPr>
                  <a:t>in order of decreasing finish time,</a:t>
                </a:r>
                <a:r>
                  <a:rPr lang="en-US" sz="1800" dirty="0">
                    <a:solidFill>
                      <a:prstClr val="black"/>
                    </a:solidFill>
                    <a:latin typeface="Courier New" panose="02070309020205020404" pitchFamily="49" charset="0"/>
                    <a:cs typeface="Courier New" panose="02070309020205020404" pitchFamily="49" charset="0"/>
                  </a:rPr>
                  <a:t>finish1</a:t>
                </a:r>
                <a:r>
                  <a:rPr lang="en-US" sz="1800" dirty="0">
                    <a:solidFill>
                      <a:prstClr val="black"/>
                    </a:solidFill>
                    <a:latin typeface="Calibri"/>
                  </a:rPr>
                  <a:t>, (i.e. in topological order).</a:t>
                </a:r>
              </a:p>
              <a:p>
                <a:pPr marL="0" indent="0">
                  <a:buNone/>
                  <a:defRPr/>
                </a:pPr>
                <a:r>
                  <a:rPr lang="en-US" sz="1800" dirty="0">
                    <a:solidFill>
                      <a:prstClr val="black"/>
                    </a:solidFill>
                    <a:latin typeface="Calibri"/>
                  </a:rPr>
                  <a:t>4. Output the vertices of each tree from line 3 as a separate strongly connected component.</a:t>
                </a:r>
              </a:p>
              <a:p>
                <a:pPr marL="0" indent="0">
                  <a:buNone/>
                  <a:defRPr/>
                </a:pPr>
                <a:endParaRPr lang="en-US" sz="800" dirty="0">
                  <a:solidFill>
                    <a:prstClr val="black"/>
                  </a:solidFill>
                  <a:latin typeface="Calibri"/>
                </a:endParaRPr>
              </a:p>
              <a:p>
                <a:pPr marL="0" indent="0">
                  <a:buNone/>
                  <a:defRPr/>
                </a:pPr>
                <a:r>
                  <a:rPr lang="en-US" sz="1600" dirty="0">
                    <a:solidFill>
                      <a:prstClr val="black"/>
                    </a:solidFill>
                    <a:latin typeface="Calibri"/>
                  </a:rPr>
                  <a:t>Where: G</a:t>
                </a:r>
                <a:r>
                  <a:rPr lang="en-US" sz="1600" baseline="30000" dirty="0">
                    <a:solidFill>
                      <a:prstClr val="black"/>
                    </a:solidFill>
                    <a:latin typeface="Calibri"/>
                  </a:rPr>
                  <a:t>T</a:t>
                </a:r>
                <a:r>
                  <a:rPr lang="en-US" sz="1600" dirty="0">
                    <a:solidFill>
                      <a:prstClr val="black"/>
                    </a:solidFill>
                    <a:latin typeface="Calibri"/>
                  </a:rPr>
                  <a:t> = (V, E</a:t>
                </a:r>
                <a:r>
                  <a:rPr lang="en-US" sz="1600" baseline="30000" dirty="0">
                    <a:solidFill>
                      <a:prstClr val="black"/>
                    </a:solidFill>
                    <a:latin typeface="Calibri"/>
                  </a:rPr>
                  <a:t>T</a:t>
                </a:r>
                <a:r>
                  <a:rPr lang="en-US" sz="1600" dirty="0">
                    <a:solidFill>
                      <a:prstClr val="black"/>
                    </a:solidFill>
                    <a:latin typeface="Calibri"/>
                  </a:rPr>
                  <a:t>) ,   with   E</a:t>
                </a:r>
                <a:r>
                  <a:rPr lang="en-US" sz="1600" baseline="30000" dirty="0">
                    <a:solidFill>
                      <a:prstClr val="black"/>
                    </a:solidFill>
                    <a:latin typeface="Calibri"/>
                  </a:rPr>
                  <a:t>T</a:t>
                </a:r>
                <a:r>
                  <a:rPr lang="en-US" sz="1600" dirty="0">
                    <a:solidFill>
                      <a:prstClr val="black"/>
                    </a:solidFill>
                    <a:latin typeface="Calibri"/>
                  </a:rPr>
                  <a:t>= {(</a:t>
                </a:r>
                <a:r>
                  <a:rPr lang="en-US" sz="1600" dirty="0" err="1">
                    <a:solidFill>
                      <a:prstClr val="black"/>
                    </a:solidFill>
                    <a:latin typeface="Calibri"/>
                  </a:rPr>
                  <a:t>y,x</a:t>
                </a:r>
                <a:r>
                  <a:rPr lang="en-US" sz="1600" dirty="0">
                    <a:solidFill>
                      <a:prstClr val="black"/>
                    </a:solidFill>
                    <a:latin typeface="Calibri"/>
                  </a:rPr>
                  <a:t>) : (</a:t>
                </a:r>
                <a:r>
                  <a:rPr lang="en-US" sz="1600" dirty="0" err="1">
                    <a:solidFill>
                      <a:prstClr val="black"/>
                    </a:solidFill>
                    <a:latin typeface="Calibri"/>
                  </a:rPr>
                  <a:t>x,y</a:t>
                </a:r>
                <a:r>
                  <a:rPr lang="en-US" sz="1600" dirty="0">
                    <a:solidFill>
                      <a:prstClr val="black"/>
                    </a:solidFill>
                    <a:latin typeface="Calibri"/>
                  </a:rPr>
                  <a:t>) </a:t>
                </a:r>
                <a14:m>
                  <m:oMath xmlns:m="http://schemas.openxmlformats.org/officeDocument/2006/math">
                    <m:r>
                      <a:rPr lang="en-US" sz="1600" i="1">
                        <a:solidFill>
                          <a:prstClr val="black"/>
                        </a:solidFill>
                        <a:latin typeface="Cambria Math"/>
                        <a:ea typeface="Cambria Math"/>
                      </a:rPr>
                      <m:t>∈ </m:t>
                    </m:r>
                  </m:oMath>
                </a14:m>
                <a:r>
                  <a:rPr lang="en-US" sz="1600" dirty="0">
                    <a:solidFill>
                      <a:prstClr val="black"/>
                    </a:solidFill>
                    <a:latin typeface="Calibri"/>
                  </a:rPr>
                  <a:t>E} </a:t>
                </a:r>
              </a:p>
              <a:p>
                <a:pPr marL="0" indent="0">
                  <a:buNone/>
                  <a:defRPr/>
                </a:pPr>
                <a:r>
                  <a:rPr lang="en-US" sz="1600" dirty="0">
                    <a:solidFill>
                      <a:prstClr val="black"/>
                    </a:solidFill>
                    <a:latin typeface="Calibri"/>
                  </a:rPr>
                  <a:t>- the </a:t>
                </a:r>
                <a:r>
                  <a:rPr lang="en-US" sz="1600" i="1" dirty="0">
                    <a:solidFill>
                      <a:prstClr val="black"/>
                    </a:solidFill>
                    <a:latin typeface="Calibri"/>
                  </a:rPr>
                  <a:t>transpose of G</a:t>
                </a:r>
                <a:r>
                  <a:rPr lang="en-US" sz="1600" dirty="0">
                    <a:solidFill>
                      <a:prstClr val="black"/>
                    </a:solidFill>
                    <a:latin typeface="Calibri"/>
                  </a:rPr>
                  <a:t>: a graph with the same vertices as G, but with edges in reverse order.</a:t>
                </a:r>
              </a:p>
              <a:p>
                <a:pPr marL="0" indent="0">
                  <a:buNone/>
                  <a:defRPr/>
                </a:pPr>
                <a:endParaRPr lang="en-US" sz="1800" dirty="0">
                  <a:solidFill>
                    <a:prstClr val="black"/>
                  </a:solidFill>
                  <a:latin typeface="Calibri"/>
                </a:endParaRPr>
              </a:p>
            </p:txBody>
          </p:sp>
        </mc:Choice>
        <mc:Fallback xmlns="">
          <p:sp>
            <p:nvSpPr>
              <p:cNvPr id="115" name="Content Placeholder 2"/>
              <p:cNvSpPr txBox="1">
                <a:spLocks noRot="1" noChangeAspect="1" noMove="1" noResize="1" noEditPoints="1" noAdjustHandles="1" noChangeArrowheads="1" noChangeShapeType="1" noTextEdit="1"/>
              </p:cNvSpPr>
              <p:nvPr/>
            </p:nvSpPr>
            <p:spPr>
              <a:xfrm>
                <a:off x="1638300" y="659331"/>
                <a:ext cx="6219825" cy="3466323"/>
              </a:xfrm>
              <a:prstGeom prst="rect">
                <a:avLst/>
              </a:prstGeom>
              <a:blipFill>
                <a:blip r:embed="rId3"/>
                <a:stretch>
                  <a:fillRect l="-783" t="-701" r="-1076" b="-2452"/>
                </a:stretch>
              </a:blipFill>
              <a:ln>
                <a:solidFill>
                  <a:schemeClr val="tx1"/>
                </a:solidFill>
              </a:ln>
            </p:spPr>
            <p:txBody>
              <a:bodyPr/>
              <a:lstStyle/>
              <a:p>
                <a:r>
                  <a:rPr lang="en-US">
                    <a:noFill/>
                  </a:rPr>
                  <a:t> </a:t>
                </a:r>
              </a:p>
            </p:txBody>
          </p:sp>
        </mc:Fallback>
      </mc:AlternateContent>
      <p:sp>
        <p:nvSpPr>
          <p:cNvPr id="116" name="TextBox 115"/>
          <p:cNvSpPr txBox="1"/>
          <p:nvPr/>
        </p:nvSpPr>
        <p:spPr>
          <a:xfrm>
            <a:off x="1684288" y="4182497"/>
            <a:ext cx="8755113" cy="800219"/>
          </a:xfrm>
          <a:prstGeom prst="rect">
            <a:avLst/>
          </a:prstGeom>
          <a:noFill/>
        </p:spPr>
        <p:txBody>
          <a:bodyPr wrap="square" rtlCol="0">
            <a:spAutoFit/>
          </a:bodyPr>
          <a:lstStyle/>
          <a:p>
            <a:r>
              <a:rPr lang="en-US" dirty="0"/>
              <a:t>Finished (reverse order): </a:t>
            </a:r>
          </a:p>
          <a:p>
            <a:r>
              <a:rPr lang="en-US" sz="1400" dirty="0"/>
              <a:t>(Every node that finishes is added at the front) Consider different list implementations (array/linked list), and the time complexity for them. Can you use a regular array of size N? Can you add every node that finishes at the END? </a:t>
            </a:r>
          </a:p>
        </p:txBody>
      </p:sp>
    </p:spTree>
    <p:extLst>
      <p:ext uri="{BB962C8B-B14F-4D97-AF65-F5344CB8AC3E}">
        <p14:creationId xmlns:p14="http://schemas.microsoft.com/office/powerpoint/2010/main" val="1135348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609600"/>
          </a:xfrm>
        </p:spPr>
        <p:txBody>
          <a:bodyPr/>
          <a:lstStyle/>
          <a:p>
            <a:r>
              <a:rPr lang="en-US" sz="2800" dirty="0"/>
              <a:t>Applications of Strongly Connected Components (SCC)</a:t>
            </a:r>
          </a:p>
        </p:txBody>
      </p:sp>
      <p:sp>
        <p:nvSpPr>
          <p:cNvPr id="3" name="Content Placeholder 2"/>
          <p:cNvSpPr>
            <a:spLocks noGrp="1"/>
          </p:cNvSpPr>
          <p:nvPr>
            <p:ph idx="1"/>
          </p:nvPr>
        </p:nvSpPr>
        <p:spPr>
          <a:xfrm>
            <a:off x="1676400" y="685800"/>
            <a:ext cx="8991600" cy="5867400"/>
          </a:xfrm>
        </p:spPr>
        <p:txBody>
          <a:bodyPr/>
          <a:lstStyle/>
          <a:p>
            <a:r>
              <a:rPr lang="en-US" sz="2000" dirty="0"/>
              <a:t>Simplify  graph: collapse every SCC in one node</a:t>
            </a:r>
          </a:p>
          <a:p>
            <a:r>
              <a:rPr lang="en-US" sz="2000" dirty="0"/>
              <a:t>From </a:t>
            </a:r>
            <a:r>
              <a:rPr lang="en-US" sz="2000" dirty="0" err="1"/>
              <a:t>stackoverflow</a:t>
            </a:r>
            <a:r>
              <a:rPr lang="en-US" sz="2000" dirty="0"/>
              <a:t> (</a:t>
            </a:r>
            <a:r>
              <a:rPr lang="en-US" sz="1100" dirty="0">
                <a:hlinkClick r:id="rId3"/>
              </a:rPr>
              <a:t>https://stackoverflow.com/questions/11212676/what-are-strongly-connected-components-used-for</a:t>
            </a:r>
            <a:r>
              <a:rPr lang="en-US" sz="2000" dirty="0"/>
              <a:t>)</a:t>
            </a:r>
          </a:p>
          <a:p>
            <a:pPr lvl="1"/>
            <a:r>
              <a:rPr lang="en-US" sz="1800" dirty="0"/>
              <a:t>Model checking - </a:t>
            </a:r>
            <a:r>
              <a:rPr lang="en-US" sz="1600" dirty="0"/>
              <a:t>“model checking is applied widely in the industry - especially for proving correctness of hardware components.”</a:t>
            </a:r>
          </a:p>
          <a:p>
            <a:pPr lvl="1"/>
            <a:r>
              <a:rPr lang="en-US" sz="1800" dirty="0"/>
              <a:t>Vehicle routing applications – </a:t>
            </a:r>
            <a:r>
              <a:rPr lang="en-US" sz="1600" dirty="0"/>
              <a:t>“A road network can be modeled as a directed graph, with vertices being intersections, and arcs being directed road segments or individual lanes. If the graph isn't Strongly Connected, then vehicles can get trapped in a certain part of the graph (i.e. they can get in, but not get out).”</a:t>
            </a:r>
          </a:p>
          <a:p>
            <a:r>
              <a:rPr lang="en-US" sz="2000" dirty="0"/>
              <a:t>From Wikipedia </a:t>
            </a:r>
            <a:r>
              <a:rPr lang="en-US" sz="1200" dirty="0"/>
              <a:t>(</a:t>
            </a:r>
            <a:r>
              <a:rPr lang="en-US" sz="1200" dirty="0">
                <a:hlinkClick r:id="rId4"/>
              </a:rPr>
              <a:t>https://en.wikipedia.org/wiki/Strongly_connected_component</a:t>
            </a:r>
            <a:r>
              <a:rPr lang="en-US" sz="1200" dirty="0"/>
              <a:t>)</a:t>
            </a:r>
            <a:endParaRPr lang="en-US" sz="2000" dirty="0"/>
          </a:p>
          <a:p>
            <a:pPr lvl="1"/>
            <a:r>
              <a:rPr lang="en-US" sz="1600" dirty="0"/>
              <a:t>SCC “may be used to solve </a:t>
            </a:r>
            <a:r>
              <a:rPr lang="en-US" sz="1600" dirty="0">
                <a:hlinkClick r:id="rId5" tooltip="2-satisfiability"/>
              </a:rPr>
              <a:t>2-satisfiability</a:t>
            </a:r>
            <a:r>
              <a:rPr lang="en-US" sz="1600" dirty="0"/>
              <a:t> problems (systems of Boolean variables with constraints on the values of pairs of variables)”</a:t>
            </a:r>
          </a:p>
          <a:p>
            <a:r>
              <a:rPr lang="en-US" sz="2000" dirty="0"/>
              <a:t>From neo4j </a:t>
            </a:r>
            <a:r>
              <a:rPr lang="en-US" sz="1100" dirty="0"/>
              <a:t>(</a:t>
            </a:r>
            <a:r>
              <a:rPr lang="en-US" sz="1100" dirty="0">
                <a:hlinkClick r:id="rId6"/>
              </a:rPr>
              <a:t>https://neo4j.com/docs/graph-algorithms/current/labs-algorithms/strongly-connected-components/</a:t>
            </a:r>
            <a:r>
              <a:rPr lang="en-US" sz="1100" dirty="0"/>
              <a:t>)</a:t>
            </a:r>
            <a:r>
              <a:rPr lang="en-US" sz="2000" dirty="0"/>
              <a:t>  </a:t>
            </a:r>
          </a:p>
          <a:p>
            <a:pPr lvl="1"/>
            <a:r>
              <a:rPr lang="en-US" sz="1400" dirty="0"/>
              <a:t>“</a:t>
            </a:r>
            <a:r>
              <a:rPr lang="en-US" sz="1600" dirty="0"/>
              <a:t>In the analysis of powerful transnational corporations, SCC can be used to find the set of firms in which every member owns directly and/or indirectly owns shares in every other member. Although it has benefits, such as reducing transaction costs and increasing trust, this type of structure can weaken market competition.</a:t>
            </a:r>
            <a:r>
              <a:rPr lang="en-US" sz="1400" dirty="0"/>
              <a:t>”</a:t>
            </a:r>
          </a:p>
          <a:p>
            <a:pPr lvl="1"/>
            <a:r>
              <a:rPr lang="en-US" sz="1400" dirty="0"/>
              <a:t>“</a:t>
            </a:r>
            <a:r>
              <a:rPr lang="en-US" sz="1600" dirty="0"/>
              <a:t>SCC can be used to compute the connectivity of different network configurations when measuring routing performance in multi hop wireless networks</a:t>
            </a:r>
            <a:r>
              <a:rPr lang="en-US" sz="1400" dirty="0"/>
              <a:t>”</a:t>
            </a:r>
          </a:p>
          <a:p>
            <a:r>
              <a:rPr lang="en-US" sz="1800" dirty="0"/>
              <a:t>“applications in cell methods for the numerical study of discrete dynamical systems” </a:t>
            </a:r>
            <a:r>
              <a:rPr lang="en-US" sz="1400" dirty="0">
                <a:hlinkClick r:id="rId7"/>
              </a:rPr>
              <a:t>https://math.stackexchange.com/questions/32041/uses-of-strongly-connected-components</a:t>
            </a:r>
            <a:endParaRPr lang="en-US" sz="1400" dirty="0"/>
          </a:p>
          <a:p>
            <a:pPr lvl="1"/>
            <a:endParaRPr lang="en-US" sz="1600" dirty="0"/>
          </a:p>
          <a:p>
            <a:pPr lvl="1"/>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Tree>
    <p:extLst>
      <p:ext uri="{BB962C8B-B14F-4D97-AF65-F5344CB8AC3E}">
        <p14:creationId xmlns:p14="http://schemas.microsoft.com/office/powerpoint/2010/main" val="431667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13" y="169424"/>
            <a:ext cx="11469761" cy="685800"/>
          </a:xfrm>
        </p:spPr>
        <p:txBody>
          <a:bodyPr/>
          <a:lstStyle/>
          <a:p>
            <a:r>
              <a:rPr lang="en-US" sz="3200" dirty="0"/>
              <a:t>Directed Graphs – Adjacency Matrix - Worksheet</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pSp>
        <p:nvGrpSpPr>
          <p:cNvPr id="16" name="Group 15">
            <a:extLst>
              <a:ext uri="{FF2B5EF4-FFF2-40B4-BE49-F238E27FC236}">
                <a16:creationId xmlns:a16="http://schemas.microsoft.com/office/drawing/2014/main" id="{54C4382D-DD13-4355-9FB2-46F7AED89EF8}"/>
              </a:ext>
            </a:extLst>
          </p:cNvPr>
          <p:cNvGrpSpPr/>
          <p:nvPr/>
        </p:nvGrpSpPr>
        <p:grpSpPr>
          <a:xfrm>
            <a:off x="255514" y="1043128"/>
            <a:ext cx="4199854" cy="3334474"/>
            <a:chOff x="6347920" y="1301920"/>
            <a:chExt cx="4199854" cy="3334474"/>
          </a:xfrm>
        </p:grpSpPr>
        <p:grpSp>
          <p:nvGrpSpPr>
            <p:cNvPr id="5" name="Group 4"/>
            <p:cNvGrpSpPr/>
            <p:nvPr/>
          </p:nvGrpSpPr>
          <p:grpSpPr>
            <a:xfrm>
              <a:off x="6347920" y="1588394"/>
              <a:ext cx="4199854" cy="3048000"/>
              <a:chOff x="864704" y="3048000"/>
              <a:chExt cx="4199854" cy="3048000"/>
            </a:xfrm>
          </p:grpSpPr>
          <p:grpSp>
            <p:nvGrpSpPr>
              <p:cNvPr id="6" name="Group 5"/>
              <p:cNvGrpSpPr/>
              <p:nvPr/>
            </p:nvGrpSpPr>
            <p:grpSpPr>
              <a:xfrm>
                <a:off x="2286000" y="3048000"/>
                <a:ext cx="457200" cy="466130"/>
                <a:chOff x="1676400" y="3424536"/>
                <a:chExt cx="457200" cy="466130"/>
              </a:xfrm>
            </p:grpSpPr>
            <p:sp>
              <p:nvSpPr>
                <p:cNvPr id="35" name="Oval 3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6" name="TextBox 35"/>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0</a:t>
                  </a:r>
                </a:p>
              </p:txBody>
            </p:sp>
          </p:grpSp>
          <p:grpSp>
            <p:nvGrpSpPr>
              <p:cNvPr id="7" name="Group 6"/>
              <p:cNvGrpSpPr/>
              <p:nvPr/>
            </p:nvGrpSpPr>
            <p:grpSpPr>
              <a:xfrm>
                <a:off x="2667000" y="4114800"/>
                <a:ext cx="457200" cy="466130"/>
                <a:chOff x="1676400" y="3424536"/>
                <a:chExt cx="457200" cy="466130"/>
              </a:xfrm>
            </p:grpSpPr>
            <p:sp>
              <p:nvSpPr>
                <p:cNvPr id="33" name="Oval 3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Box 33"/>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1</a:t>
                  </a:r>
                </a:p>
              </p:txBody>
            </p:sp>
          </p:grpSp>
          <p:grpSp>
            <p:nvGrpSpPr>
              <p:cNvPr id="8" name="Group 7"/>
              <p:cNvGrpSpPr/>
              <p:nvPr/>
            </p:nvGrpSpPr>
            <p:grpSpPr>
              <a:xfrm>
                <a:off x="3429000" y="4563070"/>
                <a:ext cx="457200" cy="466130"/>
                <a:chOff x="1676400" y="3424536"/>
                <a:chExt cx="457200" cy="466130"/>
              </a:xfrm>
            </p:grpSpPr>
            <p:sp>
              <p:nvSpPr>
                <p:cNvPr id="31" name="Oval 3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2" name="TextBox 31"/>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7</a:t>
                  </a:r>
                </a:p>
              </p:txBody>
            </p:sp>
          </p:grpSp>
          <p:grpSp>
            <p:nvGrpSpPr>
              <p:cNvPr id="9" name="Group 8"/>
              <p:cNvGrpSpPr/>
              <p:nvPr/>
            </p:nvGrpSpPr>
            <p:grpSpPr>
              <a:xfrm>
                <a:off x="3810000" y="3810000"/>
                <a:ext cx="457200" cy="466130"/>
                <a:chOff x="1676400" y="3424536"/>
                <a:chExt cx="457200" cy="466130"/>
              </a:xfrm>
            </p:grpSpPr>
            <p:sp>
              <p:nvSpPr>
                <p:cNvPr id="29" name="Oval 28"/>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0" name="TextBox 29"/>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2</a:t>
                  </a:r>
                </a:p>
              </p:txBody>
            </p:sp>
          </p:grpSp>
          <p:grpSp>
            <p:nvGrpSpPr>
              <p:cNvPr id="10" name="Group 9"/>
              <p:cNvGrpSpPr/>
              <p:nvPr/>
            </p:nvGrpSpPr>
            <p:grpSpPr>
              <a:xfrm>
                <a:off x="864704" y="5486400"/>
                <a:ext cx="457200" cy="466130"/>
                <a:chOff x="1676400" y="3424536"/>
                <a:chExt cx="457200" cy="466130"/>
              </a:xfrm>
            </p:grpSpPr>
            <p:sp>
              <p:nvSpPr>
                <p:cNvPr id="27" name="Oval 26"/>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8" name="TextBox 27"/>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5</a:t>
                  </a:r>
                </a:p>
              </p:txBody>
            </p:sp>
          </p:grpSp>
          <p:grpSp>
            <p:nvGrpSpPr>
              <p:cNvPr id="11" name="Group 10"/>
              <p:cNvGrpSpPr/>
              <p:nvPr/>
            </p:nvGrpSpPr>
            <p:grpSpPr>
              <a:xfrm>
                <a:off x="1951383" y="4800599"/>
                <a:ext cx="457200" cy="466130"/>
                <a:chOff x="1676400" y="3424536"/>
                <a:chExt cx="457200" cy="466130"/>
              </a:xfrm>
            </p:grpSpPr>
            <p:sp>
              <p:nvSpPr>
                <p:cNvPr id="25" name="Oval 2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TextBox 25"/>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3</a:t>
                  </a:r>
                </a:p>
              </p:txBody>
            </p:sp>
          </p:grpSp>
          <p:grpSp>
            <p:nvGrpSpPr>
              <p:cNvPr id="12" name="Group 11"/>
              <p:cNvGrpSpPr/>
              <p:nvPr/>
            </p:nvGrpSpPr>
            <p:grpSpPr>
              <a:xfrm>
                <a:off x="3540558" y="5629870"/>
                <a:ext cx="457200" cy="466130"/>
                <a:chOff x="1676400" y="3424536"/>
                <a:chExt cx="457200" cy="466130"/>
              </a:xfrm>
            </p:grpSpPr>
            <p:sp>
              <p:nvSpPr>
                <p:cNvPr id="23" name="Oval 2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TextBox 23"/>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4</a:t>
                  </a:r>
                </a:p>
              </p:txBody>
            </p:sp>
          </p:grpSp>
          <p:grpSp>
            <p:nvGrpSpPr>
              <p:cNvPr id="13" name="Group 12"/>
              <p:cNvGrpSpPr/>
              <p:nvPr/>
            </p:nvGrpSpPr>
            <p:grpSpPr>
              <a:xfrm>
                <a:off x="4607358" y="3420069"/>
                <a:ext cx="457200" cy="466130"/>
                <a:chOff x="1676400" y="3424536"/>
                <a:chExt cx="457200" cy="466130"/>
              </a:xfrm>
            </p:grpSpPr>
            <p:sp>
              <p:nvSpPr>
                <p:cNvPr id="21" name="Oval 2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TextBox 21"/>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6</a:t>
                  </a:r>
                </a:p>
              </p:txBody>
            </p:sp>
          </p:grpSp>
        </p:grpSp>
        <p:cxnSp>
          <p:nvCxnSpPr>
            <p:cNvPr id="38" name="Straight Arrow Connector 37"/>
            <p:cNvCxnSpPr/>
            <p:nvPr/>
          </p:nvCxnSpPr>
          <p:spPr>
            <a:xfrm flipV="1">
              <a:off x="6764279" y="3657600"/>
              <a:ext cx="670321" cy="454968"/>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895567" y="3626695"/>
              <a:ext cx="1224829" cy="63316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7" idx="5"/>
              <a:endCxn id="24" idx="1"/>
            </p:cNvCxnSpPr>
            <p:nvPr/>
          </p:nvCxnSpPr>
          <p:spPr>
            <a:xfrm flipV="1">
              <a:off x="6738166" y="4405561"/>
              <a:ext cx="2285609" cy="191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243430" y="1793430"/>
              <a:ext cx="1847144" cy="26109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2" idx="2"/>
              <a:endCxn id="31" idx="7"/>
            </p:cNvCxnSpPr>
            <p:nvPr/>
          </p:nvCxnSpPr>
          <p:spPr>
            <a:xfrm flipH="1">
              <a:off x="9302461" y="2426593"/>
              <a:ext cx="996292" cy="74513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35" idx="4"/>
            </p:cNvCxnSpPr>
            <p:nvPr/>
          </p:nvCxnSpPr>
          <p:spPr>
            <a:xfrm flipH="1" flipV="1">
              <a:off x="7997816" y="2054524"/>
              <a:ext cx="1025958" cy="10668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0" idx="1"/>
            </p:cNvCxnSpPr>
            <p:nvPr/>
          </p:nvCxnSpPr>
          <p:spPr>
            <a:xfrm flipH="1" flipV="1">
              <a:off x="8150216" y="2054523"/>
              <a:ext cx="1143000" cy="531168"/>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30" idx="0"/>
            </p:cNvCxnSpPr>
            <p:nvPr/>
          </p:nvCxnSpPr>
          <p:spPr>
            <a:xfrm>
              <a:off x="8243431" y="1923978"/>
              <a:ext cx="1257965" cy="430881"/>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8773256" y="1301920"/>
              <a:ext cx="171386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C00000"/>
                  </a:solidFill>
                  <a:effectLst/>
                  <a:uLnTx/>
                  <a:uFillTx/>
                  <a:latin typeface="Calibri"/>
                  <a:ea typeface="+mn-ea"/>
                  <a:cs typeface="+mn-cs"/>
                </a:rPr>
                <a:t>directed</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graph</a:t>
              </a:r>
            </a:p>
          </p:txBody>
        </p:sp>
      </p:grpSp>
      <p:sp>
        <p:nvSpPr>
          <p:cNvPr id="14" name="TextBox 13"/>
          <p:cNvSpPr txBox="1"/>
          <p:nvPr/>
        </p:nvSpPr>
        <p:spPr>
          <a:xfrm>
            <a:off x="255514" y="4658731"/>
            <a:ext cx="5638800"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Degree of a vertex of a directed graph:</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In-degree</a:t>
            </a:r>
            <a:r>
              <a:rPr kumimoji="0" lang="en-US" sz="1400" b="0" i="0" u="none" strike="noStrike" kern="1200" cap="none" spc="0" normalizeH="0" baseline="0" noProof="0" dirty="0">
                <a:ln>
                  <a:noFill/>
                </a:ln>
                <a:solidFill>
                  <a:prstClr val="black"/>
                </a:solidFill>
                <a:effectLst/>
                <a:uLnTx/>
                <a:uFillTx/>
                <a:latin typeface="Calibri"/>
                <a:ea typeface="+mn-ea"/>
                <a:cs typeface="+mn-cs"/>
              </a:rPr>
              <a:t> – number of edges arriving at this vertex</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Out-degree</a:t>
            </a:r>
            <a:r>
              <a:rPr kumimoji="0" lang="en-US" sz="1400" b="0" i="0" u="none" strike="noStrike" kern="1200" cap="none" spc="0" normalizeH="0" baseline="0" noProof="0" dirty="0">
                <a:ln>
                  <a:noFill/>
                </a:ln>
                <a:solidFill>
                  <a:prstClr val="black"/>
                </a:solidFill>
                <a:effectLst/>
                <a:uLnTx/>
                <a:uFillTx/>
                <a:latin typeface="Calibri"/>
                <a:ea typeface="+mn-ea"/>
                <a:cs typeface="+mn-cs"/>
              </a:rPr>
              <a:t> – number of edges leaving from this vertex</a:t>
            </a:r>
          </a:p>
        </p:txBody>
      </p:sp>
      <p:graphicFrame>
        <p:nvGraphicFramePr>
          <p:cNvPr id="15" name="Table 14"/>
          <p:cNvGraphicFramePr>
            <a:graphicFrameLocks noGrp="1"/>
          </p:cNvGraphicFramePr>
          <p:nvPr/>
        </p:nvGraphicFramePr>
        <p:xfrm>
          <a:off x="255514" y="5669280"/>
          <a:ext cx="3647181" cy="1005840"/>
        </p:xfrm>
        <a:graphic>
          <a:graphicData uri="http://schemas.openxmlformats.org/drawingml/2006/table">
            <a:tbl>
              <a:tblPr firstRow="1" bandRow="1">
                <a:tableStyleId>{5940675A-B579-460E-94D1-54222C63F5DA}</a:tableStyleId>
              </a:tblPr>
              <a:tblGrid>
                <a:gridCol w="941690">
                  <a:extLst>
                    <a:ext uri="{9D8B030D-6E8A-4147-A177-3AD203B41FA5}">
                      <a16:colId xmlns:a16="http://schemas.microsoft.com/office/drawing/2014/main" val="20000"/>
                    </a:ext>
                  </a:extLst>
                </a:gridCol>
                <a:gridCol w="500219">
                  <a:extLst>
                    <a:ext uri="{9D8B030D-6E8A-4147-A177-3AD203B41FA5}">
                      <a16:colId xmlns:a16="http://schemas.microsoft.com/office/drawing/2014/main" val="20001"/>
                    </a:ext>
                  </a:extLst>
                </a:gridCol>
                <a:gridCol w="555583">
                  <a:extLst>
                    <a:ext uri="{9D8B030D-6E8A-4147-A177-3AD203B41FA5}">
                      <a16:colId xmlns:a16="http://schemas.microsoft.com/office/drawing/2014/main" val="20002"/>
                    </a:ext>
                  </a:extLst>
                </a:gridCol>
                <a:gridCol w="547053">
                  <a:extLst>
                    <a:ext uri="{9D8B030D-6E8A-4147-A177-3AD203B41FA5}">
                      <a16:colId xmlns:a16="http://schemas.microsoft.com/office/drawing/2014/main" val="20003"/>
                    </a:ext>
                  </a:extLst>
                </a:gridCol>
                <a:gridCol w="593727">
                  <a:extLst>
                    <a:ext uri="{9D8B030D-6E8A-4147-A177-3AD203B41FA5}">
                      <a16:colId xmlns:a16="http://schemas.microsoft.com/office/drawing/2014/main" val="20004"/>
                    </a:ext>
                  </a:extLst>
                </a:gridCol>
                <a:gridCol w="508909">
                  <a:extLst>
                    <a:ext uri="{9D8B030D-6E8A-4147-A177-3AD203B41FA5}">
                      <a16:colId xmlns:a16="http://schemas.microsoft.com/office/drawing/2014/main" val="20005"/>
                    </a:ext>
                  </a:extLst>
                </a:gridCol>
              </a:tblGrid>
              <a:tr h="264864">
                <a:tc>
                  <a:txBody>
                    <a:bodyPr/>
                    <a:lstStyle/>
                    <a:p>
                      <a:r>
                        <a:rPr lang="en-US" sz="1200" dirty="0"/>
                        <a:t>Vertex</a:t>
                      </a:r>
                    </a:p>
                  </a:txBody>
                  <a:tcPr/>
                </a:tc>
                <a:tc>
                  <a:txBody>
                    <a:bodyPr/>
                    <a:lstStyle/>
                    <a:p>
                      <a:pPr algn="ctr"/>
                      <a:r>
                        <a:rPr lang="en-US" sz="1600" dirty="0"/>
                        <a:t>0</a:t>
                      </a:r>
                    </a:p>
                  </a:txBody>
                  <a:tcPr/>
                </a:tc>
                <a:tc>
                  <a:txBody>
                    <a:bodyPr/>
                    <a:lstStyle/>
                    <a:p>
                      <a:pPr algn="ctr"/>
                      <a:r>
                        <a:rPr lang="en-US" sz="1600" dirty="0"/>
                        <a:t>4</a:t>
                      </a:r>
                    </a:p>
                  </a:txBody>
                  <a:tcPr/>
                </a:tc>
                <a:tc>
                  <a:txBody>
                    <a:bodyPr/>
                    <a:lstStyle/>
                    <a:p>
                      <a:pPr algn="ctr"/>
                      <a:r>
                        <a:rPr lang="en-US" sz="1600" dirty="0"/>
                        <a:t>5</a:t>
                      </a:r>
                    </a:p>
                  </a:txBody>
                  <a:tcPr/>
                </a:tc>
                <a:tc>
                  <a:txBody>
                    <a:bodyPr/>
                    <a:lstStyle/>
                    <a:p>
                      <a:pPr algn="ctr"/>
                      <a:r>
                        <a:rPr lang="en-US" sz="1600" dirty="0"/>
                        <a:t>1</a:t>
                      </a:r>
                    </a:p>
                  </a:txBody>
                  <a:tcPr/>
                </a:tc>
                <a:tc>
                  <a:txBody>
                    <a:bodyPr/>
                    <a:lstStyle/>
                    <a:p>
                      <a:pPr algn="ctr"/>
                      <a:r>
                        <a:rPr lang="en-US" sz="1600" dirty="0"/>
                        <a:t>7</a:t>
                      </a:r>
                    </a:p>
                  </a:txBody>
                  <a:tcPr/>
                </a:tc>
                <a:extLst>
                  <a:ext uri="{0D108BD9-81ED-4DB2-BD59-A6C34878D82A}">
                    <a16:rowId xmlns:a16="http://schemas.microsoft.com/office/drawing/2014/main" val="10000"/>
                  </a:ext>
                </a:extLst>
              </a:tr>
              <a:tr h="264864">
                <a:tc>
                  <a:txBody>
                    <a:bodyPr/>
                    <a:lstStyle/>
                    <a:p>
                      <a:r>
                        <a:rPr lang="en-US" sz="1200" dirty="0"/>
                        <a:t>In degree</a:t>
                      </a: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extLst>
                  <a:ext uri="{0D108BD9-81ED-4DB2-BD59-A6C34878D82A}">
                    <a16:rowId xmlns:a16="http://schemas.microsoft.com/office/drawing/2014/main" val="10001"/>
                  </a:ext>
                </a:extLst>
              </a:tr>
              <a:tr h="300246">
                <a:tc>
                  <a:txBody>
                    <a:bodyPr/>
                    <a:lstStyle/>
                    <a:p>
                      <a:r>
                        <a:rPr lang="en-US" sz="1200" dirty="0"/>
                        <a:t>Out-degree</a:t>
                      </a: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extLst>
                  <a:ext uri="{0D108BD9-81ED-4DB2-BD59-A6C34878D82A}">
                    <a16:rowId xmlns:a16="http://schemas.microsoft.com/office/drawing/2014/main" val="10002"/>
                  </a:ext>
                </a:extLst>
              </a:tr>
            </a:tbl>
          </a:graphicData>
        </a:graphic>
      </p:graphicFrame>
      <p:graphicFrame>
        <p:nvGraphicFramePr>
          <p:cNvPr id="19" name="Content Placeholder 18">
            <a:extLst>
              <a:ext uri="{FF2B5EF4-FFF2-40B4-BE49-F238E27FC236}">
                <a16:creationId xmlns:a16="http://schemas.microsoft.com/office/drawing/2014/main" id="{D366112A-ACD5-49BB-9E02-65991B8E77F9}"/>
              </a:ext>
            </a:extLst>
          </p:cNvPr>
          <p:cNvGraphicFramePr>
            <a:graphicFrameLocks noGrp="1"/>
          </p:cNvGraphicFramePr>
          <p:nvPr>
            <p:ph idx="1"/>
          </p:nvPr>
        </p:nvGraphicFramePr>
        <p:xfrm>
          <a:off x="6535119" y="4070893"/>
          <a:ext cx="3508376" cy="2194560"/>
        </p:xfrm>
        <a:graphic>
          <a:graphicData uri="http://schemas.openxmlformats.org/drawingml/2006/table">
            <a:tbl>
              <a:tblPr firstRow="1" bandRow="1">
                <a:tableStyleId>{5940675A-B579-460E-94D1-54222C63F5DA}</a:tableStyleId>
              </a:tblPr>
              <a:tblGrid>
                <a:gridCol w="438547">
                  <a:extLst>
                    <a:ext uri="{9D8B030D-6E8A-4147-A177-3AD203B41FA5}">
                      <a16:colId xmlns:a16="http://schemas.microsoft.com/office/drawing/2014/main" val="615042965"/>
                    </a:ext>
                  </a:extLst>
                </a:gridCol>
                <a:gridCol w="438547">
                  <a:extLst>
                    <a:ext uri="{9D8B030D-6E8A-4147-A177-3AD203B41FA5}">
                      <a16:colId xmlns:a16="http://schemas.microsoft.com/office/drawing/2014/main" val="1887000180"/>
                    </a:ext>
                  </a:extLst>
                </a:gridCol>
                <a:gridCol w="438547">
                  <a:extLst>
                    <a:ext uri="{9D8B030D-6E8A-4147-A177-3AD203B41FA5}">
                      <a16:colId xmlns:a16="http://schemas.microsoft.com/office/drawing/2014/main" val="2244765119"/>
                    </a:ext>
                  </a:extLst>
                </a:gridCol>
                <a:gridCol w="438547">
                  <a:extLst>
                    <a:ext uri="{9D8B030D-6E8A-4147-A177-3AD203B41FA5}">
                      <a16:colId xmlns:a16="http://schemas.microsoft.com/office/drawing/2014/main" val="2055170732"/>
                    </a:ext>
                  </a:extLst>
                </a:gridCol>
                <a:gridCol w="438547">
                  <a:extLst>
                    <a:ext uri="{9D8B030D-6E8A-4147-A177-3AD203B41FA5}">
                      <a16:colId xmlns:a16="http://schemas.microsoft.com/office/drawing/2014/main" val="3907871068"/>
                    </a:ext>
                  </a:extLst>
                </a:gridCol>
                <a:gridCol w="438547">
                  <a:extLst>
                    <a:ext uri="{9D8B030D-6E8A-4147-A177-3AD203B41FA5}">
                      <a16:colId xmlns:a16="http://schemas.microsoft.com/office/drawing/2014/main" val="1573909581"/>
                    </a:ext>
                  </a:extLst>
                </a:gridCol>
                <a:gridCol w="438547">
                  <a:extLst>
                    <a:ext uri="{9D8B030D-6E8A-4147-A177-3AD203B41FA5}">
                      <a16:colId xmlns:a16="http://schemas.microsoft.com/office/drawing/2014/main" val="1922107891"/>
                    </a:ext>
                  </a:extLst>
                </a:gridCol>
                <a:gridCol w="438547">
                  <a:extLst>
                    <a:ext uri="{9D8B030D-6E8A-4147-A177-3AD203B41FA5}">
                      <a16:colId xmlns:a16="http://schemas.microsoft.com/office/drawing/2014/main" val="2979501817"/>
                    </a:ext>
                  </a:extLst>
                </a:gridCol>
              </a:tblGrid>
              <a:tr h="250967">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3000736759"/>
                  </a:ext>
                </a:extLst>
              </a:tr>
              <a:tr h="250967">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926474757"/>
                  </a:ext>
                </a:extLst>
              </a:tr>
              <a:tr h="250967">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64747795"/>
                  </a:ext>
                </a:extLst>
              </a:tr>
              <a:tr h="250967">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extLst>
                  <a:ext uri="{0D108BD9-81ED-4DB2-BD59-A6C34878D82A}">
                    <a16:rowId xmlns:a16="http://schemas.microsoft.com/office/drawing/2014/main" val="3092719121"/>
                  </a:ext>
                </a:extLst>
              </a:tr>
              <a:tr h="250967">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632747906"/>
                  </a:ext>
                </a:extLst>
              </a:tr>
              <a:tr h="250967">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901987666"/>
                  </a:ext>
                </a:extLst>
              </a:tr>
              <a:tr h="250967">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extLst>
                  <a:ext uri="{0D108BD9-81ED-4DB2-BD59-A6C34878D82A}">
                    <a16:rowId xmlns:a16="http://schemas.microsoft.com/office/drawing/2014/main" val="1877458251"/>
                  </a:ext>
                </a:extLst>
              </a:tr>
              <a:tr h="250967">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781513734"/>
                  </a:ext>
                </a:extLst>
              </a:tr>
            </a:tbl>
          </a:graphicData>
        </a:graphic>
      </p:graphicFrame>
      <p:sp>
        <p:nvSpPr>
          <p:cNvPr id="20" name="TextBox 19">
            <a:extLst>
              <a:ext uri="{FF2B5EF4-FFF2-40B4-BE49-F238E27FC236}">
                <a16:creationId xmlns:a16="http://schemas.microsoft.com/office/drawing/2014/main" id="{2EF3D36B-85FB-4EED-AF96-C220875366F4}"/>
              </a:ext>
            </a:extLst>
          </p:cNvPr>
          <p:cNvSpPr txBox="1"/>
          <p:nvPr/>
        </p:nvSpPr>
        <p:spPr>
          <a:xfrm>
            <a:off x="6526233" y="1120072"/>
            <a:ext cx="5438733" cy="2031325"/>
          </a:xfrm>
          <a:prstGeom prst="rect">
            <a:avLst/>
          </a:prstGeom>
          <a:noFill/>
        </p:spPr>
        <p:txBody>
          <a:bodyPr wrap="none" rtlCol="0">
            <a:spAutoFit/>
          </a:bodyPr>
          <a:lstStyle/>
          <a:p>
            <a:r>
              <a:rPr lang="en-US" dirty="0"/>
              <a:t>Fill in the matrix representation. </a:t>
            </a:r>
          </a:p>
          <a:p>
            <a:r>
              <a:rPr lang="en-US" dirty="0"/>
              <a:t>Use row as source and column as destination for edges. </a:t>
            </a:r>
          </a:p>
          <a:p>
            <a:r>
              <a:rPr lang="en-US" dirty="0"/>
              <a:t>Update it for each edge: </a:t>
            </a:r>
          </a:p>
          <a:p>
            <a:r>
              <a:rPr lang="en-US" dirty="0"/>
              <a:t>(0,2), (0,6), </a:t>
            </a:r>
          </a:p>
          <a:p>
            <a:r>
              <a:rPr lang="en-US" dirty="0"/>
              <a:t>(3,4)</a:t>
            </a:r>
          </a:p>
          <a:p>
            <a:r>
              <a:rPr lang="en-US" dirty="0"/>
              <a:t>(7,0)</a:t>
            </a:r>
          </a:p>
          <a:p>
            <a:r>
              <a:rPr lang="en-US" dirty="0"/>
              <a:t>…</a:t>
            </a:r>
          </a:p>
        </p:txBody>
      </p:sp>
    </p:spTree>
    <p:extLst>
      <p:ext uri="{BB962C8B-B14F-4D97-AF65-F5344CB8AC3E}">
        <p14:creationId xmlns:p14="http://schemas.microsoft.com/office/powerpoint/2010/main" val="2907612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12" y="186773"/>
            <a:ext cx="11385538" cy="685800"/>
          </a:xfrm>
        </p:spPr>
        <p:txBody>
          <a:bodyPr/>
          <a:lstStyle/>
          <a:p>
            <a:r>
              <a:rPr lang="en-US" sz="3200" dirty="0"/>
              <a:t>Directed Graphs – Adjacency List - Worksheet</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pSp>
        <p:nvGrpSpPr>
          <p:cNvPr id="16" name="Group 15">
            <a:extLst>
              <a:ext uri="{FF2B5EF4-FFF2-40B4-BE49-F238E27FC236}">
                <a16:creationId xmlns:a16="http://schemas.microsoft.com/office/drawing/2014/main" id="{54C4382D-DD13-4355-9FB2-46F7AED89EF8}"/>
              </a:ext>
            </a:extLst>
          </p:cNvPr>
          <p:cNvGrpSpPr/>
          <p:nvPr/>
        </p:nvGrpSpPr>
        <p:grpSpPr>
          <a:xfrm>
            <a:off x="255514" y="1043128"/>
            <a:ext cx="4199854" cy="3334474"/>
            <a:chOff x="6347920" y="1301920"/>
            <a:chExt cx="4199854" cy="3334474"/>
          </a:xfrm>
        </p:grpSpPr>
        <p:grpSp>
          <p:nvGrpSpPr>
            <p:cNvPr id="5" name="Group 4"/>
            <p:cNvGrpSpPr/>
            <p:nvPr/>
          </p:nvGrpSpPr>
          <p:grpSpPr>
            <a:xfrm>
              <a:off x="6347920" y="1588394"/>
              <a:ext cx="4199854" cy="3048000"/>
              <a:chOff x="864704" y="3048000"/>
              <a:chExt cx="4199854" cy="3048000"/>
            </a:xfrm>
          </p:grpSpPr>
          <p:grpSp>
            <p:nvGrpSpPr>
              <p:cNvPr id="6" name="Group 5"/>
              <p:cNvGrpSpPr/>
              <p:nvPr/>
            </p:nvGrpSpPr>
            <p:grpSpPr>
              <a:xfrm>
                <a:off x="2286000" y="3048000"/>
                <a:ext cx="457200" cy="466130"/>
                <a:chOff x="1676400" y="3424536"/>
                <a:chExt cx="457200" cy="466130"/>
              </a:xfrm>
            </p:grpSpPr>
            <p:sp>
              <p:nvSpPr>
                <p:cNvPr id="35" name="Oval 3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6" name="TextBox 35"/>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0</a:t>
                  </a:r>
                </a:p>
              </p:txBody>
            </p:sp>
          </p:grpSp>
          <p:grpSp>
            <p:nvGrpSpPr>
              <p:cNvPr id="7" name="Group 6"/>
              <p:cNvGrpSpPr/>
              <p:nvPr/>
            </p:nvGrpSpPr>
            <p:grpSpPr>
              <a:xfrm>
                <a:off x="2667000" y="4114800"/>
                <a:ext cx="457200" cy="466130"/>
                <a:chOff x="1676400" y="3424536"/>
                <a:chExt cx="457200" cy="466130"/>
              </a:xfrm>
            </p:grpSpPr>
            <p:sp>
              <p:nvSpPr>
                <p:cNvPr id="33" name="Oval 3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Box 33"/>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1</a:t>
                  </a:r>
                </a:p>
              </p:txBody>
            </p:sp>
          </p:grpSp>
          <p:grpSp>
            <p:nvGrpSpPr>
              <p:cNvPr id="8" name="Group 7"/>
              <p:cNvGrpSpPr/>
              <p:nvPr/>
            </p:nvGrpSpPr>
            <p:grpSpPr>
              <a:xfrm>
                <a:off x="3429000" y="4563070"/>
                <a:ext cx="457200" cy="466130"/>
                <a:chOff x="1676400" y="3424536"/>
                <a:chExt cx="457200" cy="466130"/>
              </a:xfrm>
            </p:grpSpPr>
            <p:sp>
              <p:nvSpPr>
                <p:cNvPr id="31" name="Oval 3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2" name="TextBox 31"/>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7</a:t>
                  </a:r>
                </a:p>
              </p:txBody>
            </p:sp>
          </p:grpSp>
          <p:grpSp>
            <p:nvGrpSpPr>
              <p:cNvPr id="9" name="Group 8"/>
              <p:cNvGrpSpPr/>
              <p:nvPr/>
            </p:nvGrpSpPr>
            <p:grpSpPr>
              <a:xfrm>
                <a:off x="3810000" y="3810000"/>
                <a:ext cx="457200" cy="466130"/>
                <a:chOff x="1676400" y="3424536"/>
                <a:chExt cx="457200" cy="466130"/>
              </a:xfrm>
            </p:grpSpPr>
            <p:sp>
              <p:nvSpPr>
                <p:cNvPr id="29" name="Oval 28"/>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0" name="TextBox 29"/>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2</a:t>
                  </a:r>
                </a:p>
              </p:txBody>
            </p:sp>
          </p:grpSp>
          <p:grpSp>
            <p:nvGrpSpPr>
              <p:cNvPr id="10" name="Group 9"/>
              <p:cNvGrpSpPr/>
              <p:nvPr/>
            </p:nvGrpSpPr>
            <p:grpSpPr>
              <a:xfrm>
                <a:off x="864704" y="5486400"/>
                <a:ext cx="457200" cy="466130"/>
                <a:chOff x="1676400" y="3424536"/>
                <a:chExt cx="457200" cy="466130"/>
              </a:xfrm>
            </p:grpSpPr>
            <p:sp>
              <p:nvSpPr>
                <p:cNvPr id="27" name="Oval 26"/>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8" name="TextBox 27"/>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5</a:t>
                  </a:r>
                </a:p>
              </p:txBody>
            </p:sp>
          </p:grpSp>
          <p:grpSp>
            <p:nvGrpSpPr>
              <p:cNvPr id="11" name="Group 10"/>
              <p:cNvGrpSpPr/>
              <p:nvPr/>
            </p:nvGrpSpPr>
            <p:grpSpPr>
              <a:xfrm>
                <a:off x="1951383" y="4800599"/>
                <a:ext cx="457200" cy="466130"/>
                <a:chOff x="1676400" y="3424536"/>
                <a:chExt cx="457200" cy="466130"/>
              </a:xfrm>
            </p:grpSpPr>
            <p:sp>
              <p:nvSpPr>
                <p:cNvPr id="25" name="Oval 2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TextBox 25"/>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3</a:t>
                  </a:r>
                </a:p>
              </p:txBody>
            </p:sp>
          </p:grpSp>
          <p:grpSp>
            <p:nvGrpSpPr>
              <p:cNvPr id="12" name="Group 11"/>
              <p:cNvGrpSpPr/>
              <p:nvPr/>
            </p:nvGrpSpPr>
            <p:grpSpPr>
              <a:xfrm>
                <a:off x="3540558" y="5629870"/>
                <a:ext cx="457200" cy="466130"/>
                <a:chOff x="1676400" y="3424536"/>
                <a:chExt cx="457200" cy="466130"/>
              </a:xfrm>
            </p:grpSpPr>
            <p:sp>
              <p:nvSpPr>
                <p:cNvPr id="23" name="Oval 2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TextBox 23"/>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4</a:t>
                  </a:r>
                </a:p>
              </p:txBody>
            </p:sp>
          </p:grpSp>
          <p:grpSp>
            <p:nvGrpSpPr>
              <p:cNvPr id="13" name="Group 12"/>
              <p:cNvGrpSpPr/>
              <p:nvPr/>
            </p:nvGrpSpPr>
            <p:grpSpPr>
              <a:xfrm>
                <a:off x="4607358" y="3420069"/>
                <a:ext cx="457200" cy="466130"/>
                <a:chOff x="1676400" y="3424536"/>
                <a:chExt cx="457200" cy="466130"/>
              </a:xfrm>
            </p:grpSpPr>
            <p:sp>
              <p:nvSpPr>
                <p:cNvPr id="21" name="Oval 2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TextBox 21"/>
                <p:cNvSpPr txBox="1"/>
                <p:nvPr/>
              </p:nvSpPr>
              <p:spPr>
                <a:xfrm>
                  <a:off x="1676400" y="3429000"/>
                  <a:ext cx="416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6</a:t>
                  </a:r>
                </a:p>
              </p:txBody>
            </p:sp>
          </p:grpSp>
        </p:grpSp>
        <p:cxnSp>
          <p:nvCxnSpPr>
            <p:cNvPr id="38" name="Straight Arrow Connector 37"/>
            <p:cNvCxnSpPr/>
            <p:nvPr/>
          </p:nvCxnSpPr>
          <p:spPr>
            <a:xfrm flipV="1">
              <a:off x="6764279" y="3657600"/>
              <a:ext cx="670321" cy="454968"/>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895567" y="3626695"/>
              <a:ext cx="1224829" cy="63316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7" idx="5"/>
              <a:endCxn id="24" idx="1"/>
            </p:cNvCxnSpPr>
            <p:nvPr/>
          </p:nvCxnSpPr>
          <p:spPr>
            <a:xfrm flipV="1">
              <a:off x="6738166" y="4405561"/>
              <a:ext cx="2285609" cy="191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243430" y="1793430"/>
              <a:ext cx="1847144" cy="26109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2" idx="2"/>
              <a:endCxn id="31" idx="7"/>
            </p:cNvCxnSpPr>
            <p:nvPr/>
          </p:nvCxnSpPr>
          <p:spPr>
            <a:xfrm flipH="1">
              <a:off x="9302461" y="2426593"/>
              <a:ext cx="996292" cy="74513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35" idx="4"/>
            </p:cNvCxnSpPr>
            <p:nvPr/>
          </p:nvCxnSpPr>
          <p:spPr>
            <a:xfrm flipH="1" flipV="1">
              <a:off x="7997816" y="2054524"/>
              <a:ext cx="1025958" cy="10668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0" idx="1"/>
            </p:cNvCxnSpPr>
            <p:nvPr/>
          </p:nvCxnSpPr>
          <p:spPr>
            <a:xfrm flipH="1" flipV="1">
              <a:off x="8150216" y="2054523"/>
              <a:ext cx="1143000" cy="531168"/>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30" idx="0"/>
            </p:cNvCxnSpPr>
            <p:nvPr/>
          </p:nvCxnSpPr>
          <p:spPr>
            <a:xfrm>
              <a:off x="8243431" y="1923978"/>
              <a:ext cx="1257965" cy="430881"/>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8773256" y="1301920"/>
              <a:ext cx="171386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C00000"/>
                  </a:solidFill>
                  <a:effectLst/>
                  <a:uLnTx/>
                  <a:uFillTx/>
                  <a:latin typeface="Calibri"/>
                  <a:ea typeface="+mn-ea"/>
                  <a:cs typeface="+mn-cs"/>
                </a:rPr>
                <a:t>directed</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graph</a:t>
              </a:r>
            </a:p>
          </p:txBody>
        </p:sp>
      </p:grpSp>
      <p:sp>
        <p:nvSpPr>
          <p:cNvPr id="14" name="TextBox 13"/>
          <p:cNvSpPr txBox="1"/>
          <p:nvPr/>
        </p:nvSpPr>
        <p:spPr>
          <a:xfrm>
            <a:off x="255514" y="4658731"/>
            <a:ext cx="5638800"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Degree of a vertex of a directed graph:</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In-degree</a:t>
            </a:r>
            <a:r>
              <a:rPr kumimoji="0" lang="en-US" sz="1400" b="0" i="0" u="none" strike="noStrike" kern="1200" cap="none" spc="0" normalizeH="0" baseline="0" noProof="0" dirty="0">
                <a:ln>
                  <a:noFill/>
                </a:ln>
                <a:solidFill>
                  <a:prstClr val="black"/>
                </a:solidFill>
                <a:effectLst/>
                <a:uLnTx/>
                <a:uFillTx/>
                <a:latin typeface="Calibri"/>
                <a:ea typeface="+mn-ea"/>
                <a:cs typeface="+mn-cs"/>
              </a:rPr>
              <a:t> – number of edges arriving at this vertex</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Out-degree</a:t>
            </a:r>
            <a:r>
              <a:rPr kumimoji="0" lang="en-US" sz="1400" b="0" i="0" u="none" strike="noStrike" kern="1200" cap="none" spc="0" normalizeH="0" baseline="0" noProof="0" dirty="0">
                <a:ln>
                  <a:noFill/>
                </a:ln>
                <a:solidFill>
                  <a:prstClr val="black"/>
                </a:solidFill>
                <a:effectLst/>
                <a:uLnTx/>
                <a:uFillTx/>
                <a:latin typeface="Calibri"/>
                <a:ea typeface="+mn-ea"/>
                <a:cs typeface="+mn-cs"/>
              </a:rPr>
              <a:t> – number of edges leaving from this vertex</a:t>
            </a:r>
          </a:p>
        </p:txBody>
      </p:sp>
      <p:graphicFrame>
        <p:nvGraphicFramePr>
          <p:cNvPr id="15" name="Table 14"/>
          <p:cNvGraphicFramePr>
            <a:graphicFrameLocks noGrp="1"/>
          </p:cNvGraphicFramePr>
          <p:nvPr/>
        </p:nvGraphicFramePr>
        <p:xfrm>
          <a:off x="255514" y="5669280"/>
          <a:ext cx="3647181" cy="1005840"/>
        </p:xfrm>
        <a:graphic>
          <a:graphicData uri="http://schemas.openxmlformats.org/drawingml/2006/table">
            <a:tbl>
              <a:tblPr firstRow="1" bandRow="1">
                <a:tableStyleId>{5940675A-B579-460E-94D1-54222C63F5DA}</a:tableStyleId>
              </a:tblPr>
              <a:tblGrid>
                <a:gridCol w="941690">
                  <a:extLst>
                    <a:ext uri="{9D8B030D-6E8A-4147-A177-3AD203B41FA5}">
                      <a16:colId xmlns:a16="http://schemas.microsoft.com/office/drawing/2014/main" val="20000"/>
                    </a:ext>
                  </a:extLst>
                </a:gridCol>
                <a:gridCol w="500219">
                  <a:extLst>
                    <a:ext uri="{9D8B030D-6E8A-4147-A177-3AD203B41FA5}">
                      <a16:colId xmlns:a16="http://schemas.microsoft.com/office/drawing/2014/main" val="20001"/>
                    </a:ext>
                  </a:extLst>
                </a:gridCol>
                <a:gridCol w="555583">
                  <a:extLst>
                    <a:ext uri="{9D8B030D-6E8A-4147-A177-3AD203B41FA5}">
                      <a16:colId xmlns:a16="http://schemas.microsoft.com/office/drawing/2014/main" val="20002"/>
                    </a:ext>
                  </a:extLst>
                </a:gridCol>
                <a:gridCol w="547053">
                  <a:extLst>
                    <a:ext uri="{9D8B030D-6E8A-4147-A177-3AD203B41FA5}">
                      <a16:colId xmlns:a16="http://schemas.microsoft.com/office/drawing/2014/main" val="20003"/>
                    </a:ext>
                  </a:extLst>
                </a:gridCol>
                <a:gridCol w="593727">
                  <a:extLst>
                    <a:ext uri="{9D8B030D-6E8A-4147-A177-3AD203B41FA5}">
                      <a16:colId xmlns:a16="http://schemas.microsoft.com/office/drawing/2014/main" val="20004"/>
                    </a:ext>
                  </a:extLst>
                </a:gridCol>
                <a:gridCol w="508909">
                  <a:extLst>
                    <a:ext uri="{9D8B030D-6E8A-4147-A177-3AD203B41FA5}">
                      <a16:colId xmlns:a16="http://schemas.microsoft.com/office/drawing/2014/main" val="20005"/>
                    </a:ext>
                  </a:extLst>
                </a:gridCol>
              </a:tblGrid>
              <a:tr h="264864">
                <a:tc>
                  <a:txBody>
                    <a:bodyPr/>
                    <a:lstStyle/>
                    <a:p>
                      <a:r>
                        <a:rPr lang="en-US" sz="1200" dirty="0"/>
                        <a:t>Vertex</a:t>
                      </a:r>
                    </a:p>
                  </a:txBody>
                  <a:tcPr/>
                </a:tc>
                <a:tc>
                  <a:txBody>
                    <a:bodyPr/>
                    <a:lstStyle/>
                    <a:p>
                      <a:pPr algn="ctr"/>
                      <a:r>
                        <a:rPr lang="en-US" sz="1600" dirty="0"/>
                        <a:t>0</a:t>
                      </a:r>
                    </a:p>
                  </a:txBody>
                  <a:tcPr/>
                </a:tc>
                <a:tc>
                  <a:txBody>
                    <a:bodyPr/>
                    <a:lstStyle/>
                    <a:p>
                      <a:pPr algn="ctr"/>
                      <a:r>
                        <a:rPr lang="en-US" sz="1600" dirty="0"/>
                        <a:t>4</a:t>
                      </a:r>
                    </a:p>
                  </a:txBody>
                  <a:tcPr/>
                </a:tc>
                <a:tc>
                  <a:txBody>
                    <a:bodyPr/>
                    <a:lstStyle/>
                    <a:p>
                      <a:pPr algn="ctr"/>
                      <a:r>
                        <a:rPr lang="en-US" sz="1600" dirty="0"/>
                        <a:t>5</a:t>
                      </a:r>
                    </a:p>
                  </a:txBody>
                  <a:tcPr/>
                </a:tc>
                <a:tc>
                  <a:txBody>
                    <a:bodyPr/>
                    <a:lstStyle/>
                    <a:p>
                      <a:pPr algn="ctr"/>
                      <a:r>
                        <a:rPr lang="en-US" sz="1600" dirty="0"/>
                        <a:t>1</a:t>
                      </a:r>
                    </a:p>
                  </a:txBody>
                  <a:tcPr/>
                </a:tc>
                <a:tc>
                  <a:txBody>
                    <a:bodyPr/>
                    <a:lstStyle/>
                    <a:p>
                      <a:pPr algn="ctr"/>
                      <a:r>
                        <a:rPr lang="en-US" sz="1600" dirty="0"/>
                        <a:t>7</a:t>
                      </a:r>
                    </a:p>
                  </a:txBody>
                  <a:tcPr/>
                </a:tc>
                <a:extLst>
                  <a:ext uri="{0D108BD9-81ED-4DB2-BD59-A6C34878D82A}">
                    <a16:rowId xmlns:a16="http://schemas.microsoft.com/office/drawing/2014/main" val="10000"/>
                  </a:ext>
                </a:extLst>
              </a:tr>
              <a:tr h="264864">
                <a:tc>
                  <a:txBody>
                    <a:bodyPr/>
                    <a:lstStyle/>
                    <a:p>
                      <a:r>
                        <a:rPr lang="en-US" sz="1200" dirty="0"/>
                        <a:t>In degree</a:t>
                      </a: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extLst>
                  <a:ext uri="{0D108BD9-81ED-4DB2-BD59-A6C34878D82A}">
                    <a16:rowId xmlns:a16="http://schemas.microsoft.com/office/drawing/2014/main" val="10001"/>
                  </a:ext>
                </a:extLst>
              </a:tr>
              <a:tr h="300246">
                <a:tc>
                  <a:txBody>
                    <a:bodyPr/>
                    <a:lstStyle/>
                    <a:p>
                      <a:r>
                        <a:rPr lang="en-US" sz="1200" dirty="0"/>
                        <a:t>Out-degree</a:t>
                      </a: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tc>
                  <a:txBody>
                    <a:bodyPr/>
                    <a:lstStyle/>
                    <a:p>
                      <a:pPr algn="ctr"/>
                      <a:endParaRPr lang="en-US" sz="1600" b="1" dirty="0">
                        <a:solidFill>
                          <a:srgbClr val="C00000"/>
                        </a:solidFill>
                      </a:endParaRPr>
                    </a:p>
                  </a:txBody>
                  <a:tcPr/>
                </a:tc>
                <a:extLst>
                  <a:ext uri="{0D108BD9-81ED-4DB2-BD59-A6C34878D82A}">
                    <a16:rowId xmlns:a16="http://schemas.microsoft.com/office/drawing/2014/main" val="10002"/>
                  </a:ext>
                </a:extLst>
              </a:tr>
            </a:tbl>
          </a:graphicData>
        </a:graphic>
      </p:graphicFrame>
      <p:sp>
        <p:nvSpPr>
          <p:cNvPr id="46" name="TextBox 45">
            <a:extLst>
              <a:ext uri="{FF2B5EF4-FFF2-40B4-BE49-F238E27FC236}">
                <a16:creationId xmlns:a16="http://schemas.microsoft.com/office/drawing/2014/main" id="{6DB7378B-870A-4A4E-9264-2FB35D88ADD1}"/>
              </a:ext>
            </a:extLst>
          </p:cNvPr>
          <p:cNvSpPr txBox="1"/>
          <p:nvPr/>
        </p:nvSpPr>
        <p:spPr>
          <a:xfrm>
            <a:off x="6572913" y="1234295"/>
            <a:ext cx="5345374" cy="2031325"/>
          </a:xfrm>
          <a:prstGeom prst="rect">
            <a:avLst/>
          </a:prstGeom>
          <a:noFill/>
        </p:spPr>
        <p:txBody>
          <a:bodyPr wrap="none" rtlCol="0">
            <a:spAutoFit/>
          </a:bodyPr>
          <a:lstStyle/>
          <a:p>
            <a:r>
              <a:rPr lang="en-US" dirty="0"/>
              <a:t>Give the Adjacency list representation. </a:t>
            </a:r>
          </a:p>
          <a:p>
            <a:r>
              <a:rPr lang="en-US" dirty="0"/>
              <a:t>Size __  array of _____________  (type of data in array)</a:t>
            </a:r>
          </a:p>
          <a:p>
            <a:r>
              <a:rPr lang="en-US" dirty="0"/>
              <a:t>Update it for each edge: </a:t>
            </a:r>
          </a:p>
          <a:p>
            <a:r>
              <a:rPr lang="en-US" dirty="0"/>
              <a:t>(0,2), (0,6), </a:t>
            </a:r>
          </a:p>
          <a:p>
            <a:r>
              <a:rPr lang="en-US" dirty="0"/>
              <a:t>(3,4)</a:t>
            </a:r>
          </a:p>
          <a:p>
            <a:r>
              <a:rPr lang="en-US" dirty="0"/>
              <a:t>(7,1)</a:t>
            </a:r>
          </a:p>
          <a:p>
            <a:r>
              <a:rPr lang="en-US" dirty="0"/>
              <a:t>…</a:t>
            </a:r>
          </a:p>
        </p:txBody>
      </p:sp>
      <p:graphicFrame>
        <p:nvGraphicFramePr>
          <p:cNvPr id="18" name="Table 36">
            <a:extLst>
              <a:ext uri="{FF2B5EF4-FFF2-40B4-BE49-F238E27FC236}">
                <a16:creationId xmlns:a16="http://schemas.microsoft.com/office/drawing/2014/main" id="{80CCD8BC-E6CB-26F4-24A5-121A8173BBE8}"/>
              </a:ext>
            </a:extLst>
          </p:cNvPr>
          <p:cNvGraphicFramePr>
            <a:graphicFrameLocks noGrp="1"/>
          </p:cNvGraphicFramePr>
          <p:nvPr/>
        </p:nvGraphicFramePr>
        <p:xfrm>
          <a:off x="6650158" y="3378590"/>
          <a:ext cx="334603" cy="2926080"/>
        </p:xfrm>
        <a:graphic>
          <a:graphicData uri="http://schemas.openxmlformats.org/drawingml/2006/table">
            <a:tbl>
              <a:tblPr firstRow="1" bandRow="1">
                <a:tableStyleId>{5940675A-B579-460E-94D1-54222C63F5DA}</a:tableStyleId>
              </a:tblPr>
              <a:tblGrid>
                <a:gridCol w="334603">
                  <a:extLst>
                    <a:ext uri="{9D8B030D-6E8A-4147-A177-3AD203B41FA5}">
                      <a16:colId xmlns:a16="http://schemas.microsoft.com/office/drawing/2014/main" val="2072874876"/>
                    </a:ext>
                  </a:extLst>
                </a:gridCol>
              </a:tblGrid>
              <a:tr h="359453">
                <a:tc>
                  <a:txBody>
                    <a:bodyPr/>
                    <a:lstStyle/>
                    <a:p>
                      <a:endParaRPr lang="en-US"/>
                    </a:p>
                  </a:txBody>
                  <a:tcPr/>
                </a:tc>
                <a:extLst>
                  <a:ext uri="{0D108BD9-81ED-4DB2-BD59-A6C34878D82A}">
                    <a16:rowId xmlns:a16="http://schemas.microsoft.com/office/drawing/2014/main" val="1658559291"/>
                  </a:ext>
                </a:extLst>
              </a:tr>
              <a:tr h="359453">
                <a:tc>
                  <a:txBody>
                    <a:bodyPr/>
                    <a:lstStyle/>
                    <a:p>
                      <a:endParaRPr lang="en-US"/>
                    </a:p>
                  </a:txBody>
                  <a:tcPr/>
                </a:tc>
                <a:extLst>
                  <a:ext uri="{0D108BD9-81ED-4DB2-BD59-A6C34878D82A}">
                    <a16:rowId xmlns:a16="http://schemas.microsoft.com/office/drawing/2014/main" val="3130047782"/>
                  </a:ext>
                </a:extLst>
              </a:tr>
              <a:tr h="359453">
                <a:tc>
                  <a:txBody>
                    <a:bodyPr/>
                    <a:lstStyle/>
                    <a:p>
                      <a:endParaRPr lang="en-US" dirty="0"/>
                    </a:p>
                  </a:txBody>
                  <a:tcPr/>
                </a:tc>
                <a:extLst>
                  <a:ext uri="{0D108BD9-81ED-4DB2-BD59-A6C34878D82A}">
                    <a16:rowId xmlns:a16="http://schemas.microsoft.com/office/drawing/2014/main" val="3510923239"/>
                  </a:ext>
                </a:extLst>
              </a:tr>
              <a:tr h="359453">
                <a:tc>
                  <a:txBody>
                    <a:bodyPr/>
                    <a:lstStyle/>
                    <a:p>
                      <a:endParaRPr lang="en-US"/>
                    </a:p>
                  </a:txBody>
                  <a:tcPr/>
                </a:tc>
                <a:extLst>
                  <a:ext uri="{0D108BD9-81ED-4DB2-BD59-A6C34878D82A}">
                    <a16:rowId xmlns:a16="http://schemas.microsoft.com/office/drawing/2014/main" val="2626286985"/>
                  </a:ext>
                </a:extLst>
              </a:tr>
              <a:tr h="359453">
                <a:tc>
                  <a:txBody>
                    <a:bodyPr/>
                    <a:lstStyle/>
                    <a:p>
                      <a:endParaRPr lang="en-US"/>
                    </a:p>
                  </a:txBody>
                  <a:tcPr/>
                </a:tc>
                <a:extLst>
                  <a:ext uri="{0D108BD9-81ED-4DB2-BD59-A6C34878D82A}">
                    <a16:rowId xmlns:a16="http://schemas.microsoft.com/office/drawing/2014/main" val="4123521127"/>
                  </a:ext>
                </a:extLst>
              </a:tr>
              <a:tr h="359453">
                <a:tc>
                  <a:txBody>
                    <a:bodyPr/>
                    <a:lstStyle/>
                    <a:p>
                      <a:endParaRPr lang="en-US"/>
                    </a:p>
                  </a:txBody>
                  <a:tcPr/>
                </a:tc>
                <a:extLst>
                  <a:ext uri="{0D108BD9-81ED-4DB2-BD59-A6C34878D82A}">
                    <a16:rowId xmlns:a16="http://schemas.microsoft.com/office/drawing/2014/main" val="516672334"/>
                  </a:ext>
                </a:extLst>
              </a:tr>
              <a:tr h="359453">
                <a:tc>
                  <a:txBody>
                    <a:bodyPr/>
                    <a:lstStyle/>
                    <a:p>
                      <a:endParaRPr lang="en-US"/>
                    </a:p>
                  </a:txBody>
                  <a:tcPr/>
                </a:tc>
                <a:extLst>
                  <a:ext uri="{0D108BD9-81ED-4DB2-BD59-A6C34878D82A}">
                    <a16:rowId xmlns:a16="http://schemas.microsoft.com/office/drawing/2014/main" val="365878728"/>
                  </a:ext>
                </a:extLst>
              </a:tr>
              <a:tr h="359453">
                <a:tc>
                  <a:txBody>
                    <a:bodyPr/>
                    <a:lstStyle/>
                    <a:p>
                      <a:endParaRPr lang="en-US" dirty="0"/>
                    </a:p>
                  </a:txBody>
                  <a:tcPr/>
                </a:tc>
                <a:extLst>
                  <a:ext uri="{0D108BD9-81ED-4DB2-BD59-A6C34878D82A}">
                    <a16:rowId xmlns:a16="http://schemas.microsoft.com/office/drawing/2014/main" val="4071115914"/>
                  </a:ext>
                </a:extLst>
              </a:tr>
            </a:tbl>
          </a:graphicData>
        </a:graphic>
      </p:graphicFrame>
    </p:spTree>
    <p:extLst>
      <p:ext uri="{BB962C8B-B14F-4D97-AF65-F5344CB8AC3E}">
        <p14:creationId xmlns:p14="http://schemas.microsoft.com/office/powerpoint/2010/main" val="12388587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 Slides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spTree>
    <p:extLst>
      <p:ext uri="{BB962C8B-B14F-4D97-AF65-F5344CB8AC3E}">
        <p14:creationId xmlns:p14="http://schemas.microsoft.com/office/powerpoint/2010/main" val="409952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0" y="1"/>
            <a:ext cx="1917476" cy="628710"/>
          </a:xfrm>
        </p:spPr>
        <p:txBody>
          <a:bodyPr/>
          <a:lstStyle/>
          <a:p>
            <a:r>
              <a:rPr lang="en-US" sz="3200" dirty="0"/>
              <a:t>Graphs</a:t>
            </a:r>
          </a:p>
        </p:txBody>
      </p:sp>
      <p:sp>
        <p:nvSpPr>
          <p:cNvPr id="3" name="Content Placeholder 2"/>
          <p:cNvSpPr>
            <a:spLocks noGrp="1"/>
          </p:cNvSpPr>
          <p:nvPr>
            <p:ph idx="1"/>
          </p:nvPr>
        </p:nvSpPr>
        <p:spPr>
          <a:xfrm>
            <a:off x="1524000" y="304800"/>
            <a:ext cx="7200865" cy="6553200"/>
          </a:xfrm>
        </p:spPr>
        <p:txBody>
          <a:bodyPr/>
          <a:lstStyle/>
          <a:p>
            <a:r>
              <a:rPr lang="en-US" sz="2000" dirty="0"/>
              <a:t>G = (V,E)</a:t>
            </a:r>
            <a:endParaRPr lang="en-US" sz="700" dirty="0"/>
          </a:p>
          <a:p>
            <a:pPr lvl="1"/>
            <a:r>
              <a:rPr lang="en-US" sz="1600" dirty="0"/>
              <a:t>How many graphs are here?: </a:t>
            </a:r>
            <a:r>
              <a:rPr lang="en-US" sz="1600" u="sng" dirty="0"/>
              <a:t>   1     </a:t>
            </a:r>
            <a:r>
              <a:rPr lang="en-US" sz="1600" dirty="0"/>
              <a:t>  </a:t>
            </a:r>
            <a:r>
              <a:rPr lang="en-US" sz="1600" u="sng" dirty="0"/>
              <a:t>  </a:t>
            </a:r>
          </a:p>
          <a:p>
            <a:pPr lvl="1"/>
            <a:r>
              <a:rPr lang="en-US" sz="1600" dirty="0"/>
              <a:t>|V| = </a:t>
            </a:r>
            <a:r>
              <a:rPr lang="en-US" sz="1600" u="sng" dirty="0"/>
              <a:t>  8  </a:t>
            </a:r>
            <a:r>
              <a:rPr lang="en-US" sz="1600" dirty="0"/>
              <a:t>  ,  V: </a:t>
            </a:r>
            <a:r>
              <a:rPr lang="en-US" sz="1600" u="sng" dirty="0"/>
              <a:t>{ 0, 1, 2, 3, 4, 5, 6, 7 }</a:t>
            </a:r>
          </a:p>
          <a:p>
            <a:pPr lvl="1"/>
            <a:r>
              <a:rPr lang="en-US" sz="1600" dirty="0"/>
              <a:t>|E| = </a:t>
            </a:r>
            <a:r>
              <a:rPr lang="en-US" sz="1600" u="sng" dirty="0"/>
              <a:t>  7  </a:t>
            </a:r>
            <a:r>
              <a:rPr lang="en-US" sz="1600" dirty="0"/>
              <a:t>  , E: </a:t>
            </a:r>
            <a:r>
              <a:rPr lang="en-US" sz="1600" u="sng" dirty="0"/>
              <a:t>{ (0,2), (0,6), (0, 7), (3, 4), (3, 5), (4, 5), (6,7)}.</a:t>
            </a:r>
            <a:endParaRPr lang="en-US" sz="1600" dirty="0"/>
          </a:p>
          <a:p>
            <a:r>
              <a:rPr lang="en-US" sz="2000" dirty="0"/>
              <a:t>Paths</a:t>
            </a:r>
          </a:p>
          <a:p>
            <a:pPr lvl="1"/>
            <a:r>
              <a:rPr lang="en-US" sz="1600" dirty="0"/>
              <a:t>Are 2 and 7 connected? Yes: paths 2-0-6-7 or 2-0-7</a:t>
            </a:r>
          </a:p>
          <a:p>
            <a:pPr lvl="1"/>
            <a:r>
              <a:rPr lang="en-US" sz="1600" dirty="0"/>
              <a:t>Are 1 and 3 connected? No.</a:t>
            </a:r>
          </a:p>
          <a:p>
            <a:r>
              <a:rPr lang="en-US" sz="2000" dirty="0"/>
              <a:t>Cycle</a:t>
            </a:r>
          </a:p>
          <a:p>
            <a:pPr lvl="1"/>
            <a:r>
              <a:rPr lang="en-US" sz="1600" dirty="0"/>
              <a:t>A path from a node back to itself.</a:t>
            </a:r>
          </a:p>
          <a:p>
            <a:pPr lvl="1"/>
            <a:r>
              <a:rPr lang="en-US" sz="1600" dirty="0"/>
              <a:t>Any cycles here?   3-5-4-3, 0-6-7-0 </a:t>
            </a:r>
          </a:p>
          <a:p>
            <a:r>
              <a:rPr lang="en-US" sz="2000" dirty="0"/>
              <a:t>Directed / undirected   </a:t>
            </a:r>
          </a:p>
          <a:p>
            <a:r>
              <a:rPr lang="en-US" sz="2000" dirty="0"/>
              <a:t>Connected component (in undirected graphs)</a:t>
            </a:r>
          </a:p>
          <a:p>
            <a:pPr lvl="1"/>
            <a:r>
              <a:rPr lang="en-US" sz="1600" dirty="0"/>
              <a:t>A set of vertices </a:t>
            </a:r>
            <a:r>
              <a:rPr lang="en-US" sz="1600" dirty="0" err="1"/>
              <a:t>s.t.</a:t>
            </a:r>
            <a:r>
              <a:rPr lang="en-US" sz="1600" dirty="0"/>
              <a:t> for any two vertices, u and v, there is a path from u to v.</a:t>
            </a:r>
          </a:p>
          <a:p>
            <a:pPr lvl="1"/>
            <a:r>
              <a:rPr lang="en-US" sz="1600" dirty="0"/>
              <a:t>Here: Maximal: {1}, {3,4,5}, {2,0,6,7}.  Non-maximal {0,6,7}, {3,5},…</a:t>
            </a:r>
          </a:p>
          <a:p>
            <a:pPr lvl="1"/>
            <a:r>
              <a:rPr lang="en-US" sz="1600" i="1" dirty="0"/>
              <a:t>In directed graphs: strongly connected components</a:t>
            </a:r>
            <a:r>
              <a:rPr lang="en-US" sz="1600" dirty="0"/>
              <a:t>.</a:t>
            </a:r>
          </a:p>
          <a:p>
            <a:r>
              <a:rPr lang="en-US" sz="2000" dirty="0"/>
              <a:t>Degree of a vertex</a:t>
            </a:r>
          </a:p>
          <a:p>
            <a:pPr lvl="1"/>
            <a:r>
              <a:rPr lang="en-US" sz="1600" dirty="0"/>
              <a:t>Number of edges incident to the vertex (for undirected graphs).</a:t>
            </a:r>
          </a:p>
          <a:p>
            <a:pPr lvl="1"/>
            <a:r>
              <a:rPr lang="en-US" sz="1600" dirty="0"/>
              <a:t>Here:  degree(0) =  3,  degree(1) =  0  , degree(5) = 2</a:t>
            </a:r>
          </a:p>
          <a:p>
            <a:r>
              <a:rPr lang="en-US" sz="2000" dirty="0"/>
              <a:t>Sparse /dense</a:t>
            </a:r>
          </a:p>
          <a:p>
            <a:r>
              <a:rPr lang="en-US" sz="2000" dirty="0"/>
              <a:t>Representation: adjacency matrix, adjacency list</a:t>
            </a:r>
          </a:p>
          <a:p>
            <a:pPr marL="0" indent="0">
              <a:buNone/>
            </a:pPr>
            <a:endParaRPr lang="en-US" sz="2000" dirty="0"/>
          </a:p>
          <a:p>
            <a:endParaRPr lang="en-US" sz="2000" dirty="0">
              <a:solidFill>
                <a:srgbClr val="7030A0"/>
              </a:solidFill>
            </a:endParaRPr>
          </a:p>
          <a:p>
            <a:pPr marL="0" indent="0">
              <a:buNone/>
            </a:pPr>
            <a:endParaRPr lang="en-US" sz="1100" dirty="0">
              <a:solidFill>
                <a:srgbClr val="7030A0"/>
              </a:solidFill>
            </a:endParaRPr>
          </a:p>
          <a:p>
            <a:pPr marL="0" indent="0">
              <a:buNone/>
            </a:pPr>
            <a:endParaRPr lang="en-US" sz="2400" dirty="0"/>
          </a:p>
          <a:p>
            <a:pPr marL="0" indent="0">
              <a:buNone/>
            </a:pPr>
            <a:endParaRPr lang="en-US" sz="2400" dirty="0"/>
          </a:p>
          <a:p>
            <a:pPr lvl="1"/>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grpSp>
        <p:nvGrpSpPr>
          <p:cNvPr id="65" name="Group 64"/>
          <p:cNvGrpSpPr/>
          <p:nvPr/>
        </p:nvGrpSpPr>
        <p:grpSpPr>
          <a:xfrm>
            <a:off x="7467600" y="1056672"/>
            <a:ext cx="3200400" cy="2600929"/>
            <a:chOff x="864704" y="3048000"/>
            <a:chExt cx="4199854" cy="3144480"/>
          </a:xfrm>
        </p:grpSpPr>
        <p:grpSp>
          <p:nvGrpSpPr>
            <p:cNvPr id="7" name="Group 6"/>
            <p:cNvGrpSpPr/>
            <p:nvPr/>
          </p:nvGrpSpPr>
          <p:grpSpPr>
            <a:xfrm>
              <a:off x="2286000" y="3048000"/>
              <a:ext cx="457200" cy="562610"/>
              <a:chOff x="1676400" y="3424536"/>
              <a:chExt cx="457200" cy="562610"/>
            </a:xfrm>
          </p:grpSpPr>
          <p:sp>
            <p:nvSpPr>
              <p:cNvPr id="5" name="Oval 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676400" y="3429000"/>
                <a:ext cx="416358" cy="558146"/>
              </a:xfrm>
              <a:prstGeom prst="rect">
                <a:avLst/>
              </a:prstGeom>
              <a:noFill/>
            </p:spPr>
            <p:txBody>
              <a:bodyPr wrap="square" rtlCol="0">
                <a:spAutoFit/>
              </a:bodyPr>
              <a:lstStyle/>
              <a:p>
                <a:pPr algn="ctr"/>
                <a:r>
                  <a:rPr lang="en-US" sz="2400" dirty="0"/>
                  <a:t>0</a:t>
                </a:r>
              </a:p>
            </p:txBody>
          </p:sp>
        </p:grpSp>
        <p:grpSp>
          <p:nvGrpSpPr>
            <p:cNvPr id="8" name="Group 7"/>
            <p:cNvGrpSpPr/>
            <p:nvPr/>
          </p:nvGrpSpPr>
          <p:grpSpPr>
            <a:xfrm>
              <a:off x="2667000" y="4114800"/>
              <a:ext cx="457200" cy="562610"/>
              <a:chOff x="1676400" y="3424536"/>
              <a:chExt cx="457200" cy="562610"/>
            </a:xfrm>
          </p:grpSpPr>
          <p:sp>
            <p:nvSpPr>
              <p:cNvPr id="9" name="Oval 8"/>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76400" y="3429000"/>
                <a:ext cx="416358" cy="558146"/>
              </a:xfrm>
              <a:prstGeom prst="rect">
                <a:avLst/>
              </a:prstGeom>
              <a:noFill/>
            </p:spPr>
            <p:txBody>
              <a:bodyPr wrap="square" rtlCol="0">
                <a:spAutoFit/>
              </a:bodyPr>
              <a:lstStyle/>
              <a:p>
                <a:pPr algn="ctr"/>
                <a:r>
                  <a:rPr lang="en-US" sz="2400" dirty="0"/>
                  <a:t>1</a:t>
                </a:r>
              </a:p>
            </p:txBody>
          </p:sp>
        </p:grpSp>
        <p:grpSp>
          <p:nvGrpSpPr>
            <p:cNvPr id="11" name="Group 10"/>
            <p:cNvGrpSpPr/>
            <p:nvPr/>
          </p:nvGrpSpPr>
          <p:grpSpPr>
            <a:xfrm>
              <a:off x="3429000" y="4563070"/>
              <a:ext cx="457200" cy="562610"/>
              <a:chOff x="1676400" y="3424536"/>
              <a:chExt cx="457200" cy="562610"/>
            </a:xfrm>
          </p:grpSpPr>
          <p:sp>
            <p:nvSpPr>
              <p:cNvPr id="12" name="Oval 11"/>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676400" y="3429000"/>
                <a:ext cx="416358" cy="558146"/>
              </a:xfrm>
              <a:prstGeom prst="rect">
                <a:avLst/>
              </a:prstGeom>
              <a:noFill/>
            </p:spPr>
            <p:txBody>
              <a:bodyPr wrap="square" rtlCol="0">
                <a:spAutoFit/>
              </a:bodyPr>
              <a:lstStyle/>
              <a:p>
                <a:pPr algn="ctr"/>
                <a:r>
                  <a:rPr lang="en-US" sz="2400" dirty="0"/>
                  <a:t>7</a:t>
                </a:r>
              </a:p>
            </p:txBody>
          </p:sp>
        </p:grpSp>
        <p:grpSp>
          <p:nvGrpSpPr>
            <p:cNvPr id="14" name="Group 13"/>
            <p:cNvGrpSpPr/>
            <p:nvPr/>
          </p:nvGrpSpPr>
          <p:grpSpPr>
            <a:xfrm>
              <a:off x="3810000" y="3810000"/>
              <a:ext cx="457200" cy="562610"/>
              <a:chOff x="1676400" y="3424536"/>
              <a:chExt cx="457200" cy="562610"/>
            </a:xfrm>
          </p:grpSpPr>
          <p:sp>
            <p:nvSpPr>
              <p:cNvPr id="15" name="Oval 1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676400" y="3429000"/>
                <a:ext cx="416358" cy="558146"/>
              </a:xfrm>
              <a:prstGeom prst="rect">
                <a:avLst/>
              </a:prstGeom>
              <a:noFill/>
            </p:spPr>
            <p:txBody>
              <a:bodyPr wrap="square" rtlCol="0">
                <a:spAutoFit/>
              </a:bodyPr>
              <a:lstStyle/>
              <a:p>
                <a:pPr algn="ctr"/>
                <a:r>
                  <a:rPr lang="en-US" sz="2400" dirty="0"/>
                  <a:t>2</a:t>
                </a:r>
              </a:p>
            </p:txBody>
          </p:sp>
        </p:grpSp>
        <p:grpSp>
          <p:nvGrpSpPr>
            <p:cNvPr id="17" name="Group 16"/>
            <p:cNvGrpSpPr/>
            <p:nvPr/>
          </p:nvGrpSpPr>
          <p:grpSpPr>
            <a:xfrm>
              <a:off x="864704" y="5486400"/>
              <a:ext cx="457200" cy="562610"/>
              <a:chOff x="1676400" y="3424536"/>
              <a:chExt cx="457200" cy="562610"/>
            </a:xfrm>
          </p:grpSpPr>
          <p:sp>
            <p:nvSpPr>
              <p:cNvPr id="18" name="Oval 17"/>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76400" y="3429000"/>
                <a:ext cx="416358" cy="558146"/>
              </a:xfrm>
              <a:prstGeom prst="rect">
                <a:avLst/>
              </a:prstGeom>
              <a:noFill/>
            </p:spPr>
            <p:txBody>
              <a:bodyPr wrap="square" rtlCol="0">
                <a:spAutoFit/>
              </a:bodyPr>
              <a:lstStyle/>
              <a:p>
                <a:pPr algn="ctr"/>
                <a:r>
                  <a:rPr lang="en-US" sz="2400" dirty="0"/>
                  <a:t>5</a:t>
                </a:r>
              </a:p>
            </p:txBody>
          </p:sp>
        </p:grpSp>
        <p:grpSp>
          <p:nvGrpSpPr>
            <p:cNvPr id="20" name="Group 19"/>
            <p:cNvGrpSpPr/>
            <p:nvPr/>
          </p:nvGrpSpPr>
          <p:grpSpPr>
            <a:xfrm>
              <a:off x="1951383" y="4800599"/>
              <a:ext cx="457200" cy="562610"/>
              <a:chOff x="1676400" y="3424536"/>
              <a:chExt cx="457200" cy="562610"/>
            </a:xfrm>
          </p:grpSpPr>
          <p:sp>
            <p:nvSpPr>
              <p:cNvPr id="21" name="Oval 2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676400" y="3429000"/>
                <a:ext cx="416358" cy="558146"/>
              </a:xfrm>
              <a:prstGeom prst="rect">
                <a:avLst/>
              </a:prstGeom>
              <a:noFill/>
            </p:spPr>
            <p:txBody>
              <a:bodyPr wrap="square" rtlCol="0">
                <a:spAutoFit/>
              </a:bodyPr>
              <a:lstStyle/>
              <a:p>
                <a:pPr algn="ctr"/>
                <a:r>
                  <a:rPr lang="en-US" sz="2400" dirty="0"/>
                  <a:t>3</a:t>
                </a:r>
              </a:p>
            </p:txBody>
          </p:sp>
        </p:grpSp>
        <p:grpSp>
          <p:nvGrpSpPr>
            <p:cNvPr id="23" name="Group 22"/>
            <p:cNvGrpSpPr/>
            <p:nvPr/>
          </p:nvGrpSpPr>
          <p:grpSpPr>
            <a:xfrm>
              <a:off x="3540558" y="5629870"/>
              <a:ext cx="457200" cy="562610"/>
              <a:chOff x="1676400" y="3424536"/>
              <a:chExt cx="457200" cy="562610"/>
            </a:xfrm>
          </p:grpSpPr>
          <p:sp>
            <p:nvSpPr>
              <p:cNvPr id="24" name="Oval 23"/>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676400" y="3429000"/>
                <a:ext cx="416358" cy="558146"/>
              </a:xfrm>
              <a:prstGeom prst="rect">
                <a:avLst/>
              </a:prstGeom>
              <a:noFill/>
            </p:spPr>
            <p:txBody>
              <a:bodyPr wrap="square" rtlCol="0">
                <a:spAutoFit/>
              </a:bodyPr>
              <a:lstStyle/>
              <a:p>
                <a:pPr algn="ctr"/>
                <a:r>
                  <a:rPr lang="en-US" sz="2400" dirty="0"/>
                  <a:t>4</a:t>
                </a:r>
              </a:p>
            </p:txBody>
          </p:sp>
        </p:grpSp>
        <p:grpSp>
          <p:nvGrpSpPr>
            <p:cNvPr id="26" name="Group 25"/>
            <p:cNvGrpSpPr/>
            <p:nvPr/>
          </p:nvGrpSpPr>
          <p:grpSpPr>
            <a:xfrm>
              <a:off x="4607358" y="3420069"/>
              <a:ext cx="457200" cy="562610"/>
              <a:chOff x="1676400" y="3424536"/>
              <a:chExt cx="457200" cy="562610"/>
            </a:xfrm>
          </p:grpSpPr>
          <p:sp>
            <p:nvSpPr>
              <p:cNvPr id="27" name="Oval 26"/>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676400" y="3429000"/>
                <a:ext cx="416358" cy="558146"/>
              </a:xfrm>
              <a:prstGeom prst="rect">
                <a:avLst/>
              </a:prstGeom>
              <a:noFill/>
            </p:spPr>
            <p:txBody>
              <a:bodyPr wrap="square" rtlCol="0">
                <a:spAutoFit/>
              </a:bodyPr>
              <a:lstStyle/>
              <a:p>
                <a:pPr algn="ctr"/>
                <a:r>
                  <a:rPr lang="en-US" sz="2400" dirty="0"/>
                  <a:t>6</a:t>
                </a:r>
              </a:p>
            </p:txBody>
          </p:sp>
        </p:grpSp>
        <p:cxnSp>
          <p:nvCxnSpPr>
            <p:cNvPr id="30" name="Straight Connector 29"/>
            <p:cNvCxnSpPr>
              <a:stCxn id="5" idx="6"/>
              <a:endCxn id="28" idx="1"/>
            </p:cNvCxnSpPr>
            <p:nvPr/>
          </p:nvCxnSpPr>
          <p:spPr>
            <a:xfrm>
              <a:off x="2743200" y="3281065"/>
              <a:ext cx="1864157" cy="4225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5" idx="5"/>
            </p:cNvCxnSpPr>
            <p:nvPr/>
          </p:nvCxnSpPr>
          <p:spPr>
            <a:xfrm>
              <a:off x="2676245" y="3445867"/>
              <a:ext cx="1147550" cy="4403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13" idx="0"/>
            </p:cNvCxnSpPr>
            <p:nvPr/>
          </p:nvCxnSpPr>
          <p:spPr>
            <a:xfrm>
              <a:off x="2676245" y="3468215"/>
              <a:ext cx="960934" cy="109931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8" idx="6"/>
            </p:cNvCxnSpPr>
            <p:nvPr/>
          </p:nvCxnSpPr>
          <p:spPr>
            <a:xfrm flipV="1">
              <a:off x="1321904" y="5186065"/>
              <a:ext cx="659296"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8" idx="6"/>
              <a:endCxn id="25" idx="1"/>
            </p:cNvCxnSpPr>
            <p:nvPr/>
          </p:nvCxnSpPr>
          <p:spPr>
            <a:xfrm>
              <a:off x="1321905" y="5719465"/>
              <a:ext cx="2218654" cy="1939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21" idx="5"/>
              <a:endCxn id="24" idx="1"/>
            </p:cNvCxnSpPr>
            <p:nvPr/>
          </p:nvCxnSpPr>
          <p:spPr>
            <a:xfrm>
              <a:off x="2341628" y="5198466"/>
              <a:ext cx="1265885" cy="49966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27" idx="4"/>
              <a:endCxn id="12" idx="7"/>
            </p:cNvCxnSpPr>
            <p:nvPr/>
          </p:nvCxnSpPr>
          <p:spPr>
            <a:xfrm flipH="1">
              <a:off x="3819245" y="3886199"/>
              <a:ext cx="1016713" cy="74513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7" name="TextBox 36"/>
          <p:cNvSpPr txBox="1"/>
          <p:nvPr/>
        </p:nvSpPr>
        <p:spPr>
          <a:xfrm>
            <a:off x="8577208" y="656560"/>
            <a:ext cx="2006831" cy="400110"/>
          </a:xfrm>
          <a:prstGeom prst="rect">
            <a:avLst/>
          </a:prstGeom>
          <a:noFill/>
        </p:spPr>
        <p:txBody>
          <a:bodyPr wrap="none" rtlCol="0">
            <a:spAutoFit/>
          </a:bodyPr>
          <a:lstStyle/>
          <a:p>
            <a:r>
              <a:rPr lang="en-US" sz="2000" b="1" dirty="0">
                <a:solidFill>
                  <a:srgbClr val="C00000"/>
                </a:solidFill>
              </a:rPr>
              <a:t>undirected graph</a:t>
            </a:r>
          </a:p>
        </p:txBody>
      </p:sp>
      <p:sp>
        <p:nvSpPr>
          <p:cNvPr id="33" name="TextBox 32"/>
          <p:cNvSpPr txBox="1"/>
          <p:nvPr/>
        </p:nvSpPr>
        <p:spPr>
          <a:xfrm>
            <a:off x="1905000" y="6626424"/>
            <a:ext cx="4434932" cy="307777"/>
          </a:xfrm>
          <a:prstGeom prst="rect">
            <a:avLst/>
          </a:prstGeom>
          <a:noFill/>
          <a:ln>
            <a:noFill/>
          </a:ln>
        </p:spPr>
        <p:txBody>
          <a:bodyPr wrap="none" rtlCol="0">
            <a:spAutoFit/>
          </a:bodyPr>
          <a:lstStyle/>
          <a:p>
            <a:r>
              <a:rPr lang="en-US" sz="1400" dirty="0"/>
              <a:t>Note: A tree is a graph that is connected and has no cycles</a:t>
            </a:r>
          </a:p>
        </p:txBody>
      </p:sp>
    </p:spTree>
    <p:extLst>
      <p:ext uri="{BB962C8B-B14F-4D97-AF65-F5344CB8AC3E}">
        <p14:creationId xmlns:p14="http://schemas.microsoft.com/office/powerpoint/2010/main" val="269743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8915400" cy="685800"/>
          </a:xfrm>
        </p:spPr>
        <p:txBody>
          <a:bodyPr/>
          <a:lstStyle/>
          <a:p>
            <a:r>
              <a:rPr lang="en-US" sz="2700" dirty="0"/>
              <a:t>C implementation for Adjacency Matrix –Undirected graph </a:t>
            </a:r>
          </a:p>
        </p:txBody>
      </p:sp>
      <p:sp>
        <p:nvSpPr>
          <p:cNvPr id="3" name="Content Placeholder 2"/>
          <p:cNvSpPr>
            <a:spLocks noGrp="1"/>
          </p:cNvSpPr>
          <p:nvPr>
            <p:ph idx="1"/>
          </p:nvPr>
        </p:nvSpPr>
        <p:spPr>
          <a:xfrm>
            <a:off x="1600200" y="746126"/>
            <a:ext cx="5943600" cy="6111875"/>
          </a:xfrm>
        </p:spPr>
        <p:txBody>
          <a:bodyPr/>
          <a:lstStyle/>
          <a:p>
            <a:pPr marL="0" indent="0">
              <a:buNone/>
            </a:pPr>
            <a:r>
              <a:rPr lang="en-US" sz="1400" b="1" dirty="0">
                <a:latin typeface="Courier New" panose="02070309020205020404" pitchFamily="49" charset="0"/>
                <a:cs typeface="Courier New" panose="02070309020205020404" pitchFamily="49" charset="0"/>
              </a:rPr>
              <a:t>void </a:t>
            </a:r>
            <a:r>
              <a:rPr lang="en-US" sz="1400" b="1" dirty="0" err="1">
                <a:latin typeface="Courier New" panose="02070309020205020404" pitchFamily="49" charset="0"/>
                <a:cs typeface="Courier New" panose="02070309020205020404" pitchFamily="49" charset="0"/>
              </a:rPr>
              <a:t>graphCreateAndWork</a:t>
            </a:r>
            <a:r>
              <a:rPr lang="en-US" sz="1400" b="1" dirty="0">
                <a:latin typeface="Courier New" panose="02070309020205020404" pitchFamily="49" charset="0"/>
                <a:cs typeface="Courier New" panose="02070309020205020404" pitchFamily="49" charset="0"/>
              </a:rPr>
              <a:t>() {</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N</a:t>
            </a: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scanf</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d",&amp;N</a:t>
            </a: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E[N][N];</a:t>
            </a:r>
          </a:p>
          <a:p>
            <a:pPr marL="0" indent="0">
              <a:buNone/>
            </a:pPr>
            <a:r>
              <a:rPr lang="en-US" sz="1400" b="1" dirty="0">
                <a:latin typeface="Courier New" panose="02070309020205020404" pitchFamily="49" charset="0"/>
                <a:cs typeface="Courier New" panose="02070309020205020404" pitchFamily="49" charset="0"/>
              </a:rPr>
              <a:t>  for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 = 0; </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 &lt; N; </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   </a:t>
            </a:r>
          </a:p>
          <a:p>
            <a:pPr marL="0" indent="0">
              <a:buNone/>
            </a:pPr>
            <a:r>
              <a:rPr lang="en-US" sz="1400" b="1" dirty="0">
                <a:latin typeface="Courier New" panose="02070309020205020404" pitchFamily="49" charset="0"/>
                <a:cs typeface="Courier New" panose="02070309020205020404" pitchFamily="49" charset="0"/>
              </a:rPr>
              <a:t>    for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j = 0; j &lt; N; </a:t>
            </a:r>
            <a:r>
              <a:rPr lang="en-US" sz="1400" b="1" dirty="0" err="1">
                <a:latin typeface="Courier New" panose="02070309020205020404" pitchFamily="49" charset="0"/>
                <a:cs typeface="Courier New" panose="02070309020205020404" pitchFamily="49" charset="0"/>
              </a:rPr>
              <a:t>j++</a:t>
            </a: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E[</a:t>
            </a:r>
            <a:r>
              <a:rPr lang="en-US" sz="1400" b="1" dirty="0" err="1">
                <a:solidFill>
                  <a:srgbClr val="FF0000"/>
                </a:solidFill>
                <a:latin typeface="Courier New" panose="02070309020205020404" pitchFamily="49" charset="0"/>
                <a:cs typeface="Courier New" panose="02070309020205020404" pitchFamily="49" charset="0"/>
              </a:rPr>
              <a:t>i</a:t>
            </a:r>
            <a:r>
              <a:rPr lang="en-US" sz="1400" b="1" dirty="0">
                <a:solidFill>
                  <a:srgbClr val="FF0000"/>
                </a:solidFill>
                <a:latin typeface="Courier New" panose="02070309020205020404" pitchFamily="49" charset="0"/>
                <a:cs typeface="Courier New" panose="02070309020205020404" pitchFamily="49" charset="0"/>
              </a:rPr>
              <a:t>][j] = 0</a:t>
            </a:r>
            <a:r>
              <a:rPr lang="en-US" sz="1400" b="1" dirty="0">
                <a:latin typeface="Courier New" panose="02070309020205020404" pitchFamily="49" charset="0"/>
                <a:cs typeface="Courier New" panose="02070309020205020404" pitchFamily="49" charset="0"/>
              </a:rPr>
              <a:t>; </a:t>
            </a:r>
          </a:p>
          <a:p>
            <a:pPr marL="0" indent="0">
              <a:buNone/>
            </a:pPr>
            <a:r>
              <a:rPr lang="en-US" sz="1400" b="1" dirty="0">
                <a:latin typeface="Courier New" panose="02070309020205020404" pitchFamily="49" charset="0"/>
                <a:cs typeface="Courier New" panose="02070309020205020404" pitchFamily="49" charset="0"/>
              </a:rPr>
              <a:t>  // call graph function here, e.g.:</a:t>
            </a:r>
          </a:p>
          <a:p>
            <a:pPr marL="0" indent="0">
              <a:buNone/>
            </a:pP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addEdge</a:t>
            </a:r>
            <a:r>
              <a:rPr lang="en-US" sz="1400" b="1" dirty="0">
                <a:latin typeface="Courier New" panose="02070309020205020404" pitchFamily="49" charset="0"/>
                <a:cs typeface="Courier New" panose="02070309020205020404" pitchFamily="49" charset="0"/>
              </a:rPr>
              <a:t>(N,E,1,3);</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a:t>
            </a:r>
            <a:r>
              <a:rPr lang="en-US" sz="1400" b="1" dirty="0" err="1">
                <a:solidFill>
                  <a:srgbClr val="FF0000"/>
                </a:solidFill>
                <a:latin typeface="Courier New" panose="02070309020205020404" pitchFamily="49" charset="0"/>
                <a:cs typeface="Courier New" panose="02070309020205020404" pitchFamily="49" charset="0"/>
              </a:rPr>
              <a:t>edgeExists</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N,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E</a:t>
            </a:r>
            <a:r>
              <a:rPr lang="en-US" sz="1400" b="1" dirty="0">
                <a:solidFill>
                  <a:srgbClr val="FF0000"/>
                </a:solidFill>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[N],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v1,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v2){  </a:t>
            </a:r>
          </a:p>
          <a:p>
            <a:pPr marL="0" indent="0">
              <a:buNone/>
            </a:pPr>
            <a:r>
              <a:rPr lang="en-US" sz="1400" b="1" dirty="0">
                <a:latin typeface="Courier New" panose="02070309020205020404" pitchFamily="49" charset="0"/>
                <a:cs typeface="Courier New" panose="02070309020205020404" pitchFamily="49" charset="0"/>
              </a:rPr>
              <a:t>   if (v1&gt;=N || v1&lt;0 || v2&gt;=N || v2&lt;0)  return -1;</a:t>
            </a:r>
          </a:p>
          <a:p>
            <a:pPr marL="0" indent="0">
              <a:buNone/>
            </a:pP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return E[v1][v2];  </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void </a:t>
            </a:r>
            <a:r>
              <a:rPr lang="en-US" sz="1400" b="1" dirty="0" err="1">
                <a:solidFill>
                  <a:srgbClr val="FF0000"/>
                </a:solidFill>
                <a:latin typeface="Courier New" panose="02070309020205020404" pitchFamily="49" charset="0"/>
                <a:cs typeface="Courier New" panose="02070309020205020404" pitchFamily="49" charset="0"/>
              </a:rPr>
              <a:t>addEdge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N,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E</a:t>
            </a:r>
            <a:r>
              <a:rPr lang="en-US" sz="1400" b="1" dirty="0">
                <a:solidFill>
                  <a:srgbClr val="FF0000"/>
                </a:solidFill>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[N],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v1,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v2){</a:t>
            </a:r>
          </a:p>
          <a:p>
            <a:pPr marL="0" indent="0">
              <a:buNone/>
            </a:pPr>
            <a:r>
              <a:rPr lang="en-US" sz="1400" b="1" dirty="0">
                <a:latin typeface="Courier New" panose="02070309020205020404" pitchFamily="49" charset="0"/>
                <a:cs typeface="Courier New" panose="02070309020205020404" pitchFamily="49" charset="0"/>
              </a:rPr>
              <a:t>   if (v1&gt;=N || v1&lt;0 || v2&gt;=N || v2&lt;0)  return;</a:t>
            </a:r>
          </a:p>
          <a:p>
            <a:pPr marL="0" indent="0">
              <a:buNone/>
            </a:pPr>
            <a:r>
              <a:rPr lang="en-US" sz="1400" b="1" dirty="0">
                <a:solidFill>
                  <a:srgbClr val="FF0000"/>
                </a:solidFill>
                <a:latin typeface="Courier New" panose="02070309020205020404" pitchFamily="49" charset="0"/>
                <a:cs typeface="Courier New" panose="02070309020205020404" pitchFamily="49" charset="0"/>
              </a:rPr>
              <a:t>   E[v1][v2] = 1; </a:t>
            </a:r>
          </a:p>
          <a:p>
            <a:pPr marL="0" indent="0">
              <a:buNone/>
            </a:pPr>
            <a:r>
              <a:rPr lang="en-US" sz="1400" b="1" dirty="0">
                <a:solidFill>
                  <a:srgbClr val="FF0000"/>
                </a:solidFill>
                <a:latin typeface="Courier New" panose="02070309020205020404" pitchFamily="49" charset="0"/>
                <a:cs typeface="Courier New" panose="02070309020205020404" pitchFamily="49" charset="0"/>
              </a:rPr>
              <a:t>   E[v2][v1] = 1;</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void </a:t>
            </a:r>
            <a:r>
              <a:rPr lang="en-US" sz="1400" b="1" dirty="0" err="1">
                <a:solidFill>
                  <a:srgbClr val="FF0000"/>
                </a:solidFill>
                <a:latin typeface="Courier New" panose="02070309020205020404" pitchFamily="49" charset="0"/>
                <a:cs typeface="Courier New" panose="02070309020205020404" pitchFamily="49" charset="0"/>
              </a:rPr>
              <a:t>removeEdge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N,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E</a:t>
            </a:r>
            <a:r>
              <a:rPr lang="en-US" sz="1400" b="1" dirty="0">
                <a:solidFill>
                  <a:srgbClr val="FF0000"/>
                </a:solidFill>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[N],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v1,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v2){</a:t>
            </a:r>
          </a:p>
          <a:p>
            <a:pPr marL="0" indent="0">
              <a:buNone/>
            </a:pPr>
            <a:r>
              <a:rPr lang="en-US" sz="1400" b="1" dirty="0">
                <a:latin typeface="Courier New" panose="02070309020205020404" pitchFamily="49" charset="0"/>
                <a:cs typeface="Courier New" panose="02070309020205020404" pitchFamily="49" charset="0"/>
              </a:rPr>
              <a:t>   if (v1&gt;=N || v1&lt;0 || v2&gt;=N || v2&lt;0)  return;</a:t>
            </a:r>
          </a:p>
          <a:p>
            <a:pPr marL="0" indent="0">
              <a:buNone/>
            </a:pPr>
            <a:r>
              <a:rPr lang="en-US" sz="1400" b="1" dirty="0">
                <a:solidFill>
                  <a:srgbClr val="FF0000"/>
                </a:solidFill>
                <a:latin typeface="Courier New" panose="02070309020205020404" pitchFamily="49" charset="0"/>
                <a:cs typeface="Courier New" panose="02070309020205020404" pitchFamily="49" charset="0"/>
              </a:rPr>
              <a:t>   E[v1][v2] = 0;</a:t>
            </a:r>
          </a:p>
          <a:p>
            <a:pPr marL="0" indent="0">
              <a:buNone/>
            </a:pPr>
            <a:r>
              <a:rPr lang="en-US" sz="1400" b="1" dirty="0">
                <a:solidFill>
                  <a:srgbClr val="FF0000"/>
                </a:solidFill>
                <a:latin typeface="Courier New" panose="02070309020205020404" pitchFamily="49" charset="0"/>
                <a:cs typeface="Courier New" panose="02070309020205020404" pitchFamily="49" charset="0"/>
              </a:rPr>
              <a:t>   E[v2][v1] = 0;</a:t>
            </a:r>
          </a:p>
          <a:p>
            <a:pPr marL="0" indent="0">
              <a:buNone/>
            </a:pPr>
            <a:r>
              <a:rPr lang="en-US" sz="1400" b="1"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40</a:t>
            </a:fld>
            <a:endParaRPr lang="en-US" dirty="0">
              <a:solidFill>
                <a:prstClr val="black">
                  <a:tint val="75000"/>
                </a:prstClr>
              </a:solidFill>
              <a:latin typeface="Calibri"/>
            </a:endParaRPr>
          </a:p>
        </p:txBody>
      </p:sp>
      <p:graphicFrame>
        <p:nvGraphicFramePr>
          <p:cNvPr id="5" name="Content Placeholder 39"/>
          <p:cNvGraphicFramePr>
            <a:graphicFrameLocks/>
          </p:cNvGraphicFramePr>
          <p:nvPr/>
        </p:nvGraphicFramePr>
        <p:xfrm>
          <a:off x="7772401" y="1676400"/>
          <a:ext cx="2666997" cy="2667006"/>
        </p:xfrm>
        <a:graphic>
          <a:graphicData uri="http://schemas.openxmlformats.org/drawingml/2006/table">
            <a:tbl>
              <a:tblPr firstRow="1" bandRow="1">
                <a:tableStyleId>{5C22544A-7EE6-4342-B048-85BDC9FD1C3A}</a:tableStyleId>
              </a:tblPr>
              <a:tblGrid>
                <a:gridCol w="296333">
                  <a:extLst>
                    <a:ext uri="{9D8B030D-6E8A-4147-A177-3AD203B41FA5}">
                      <a16:colId xmlns:a16="http://schemas.microsoft.com/office/drawing/2014/main" val="20000"/>
                    </a:ext>
                  </a:extLst>
                </a:gridCol>
                <a:gridCol w="296333">
                  <a:extLst>
                    <a:ext uri="{9D8B030D-6E8A-4147-A177-3AD203B41FA5}">
                      <a16:colId xmlns:a16="http://schemas.microsoft.com/office/drawing/2014/main" val="20001"/>
                    </a:ext>
                  </a:extLst>
                </a:gridCol>
                <a:gridCol w="296333">
                  <a:extLst>
                    <a:ext uri="{9D8B030D-6E8A-4147-A177-3AD203B41FA5}">
                      <a16:colId xmlns:a16="http://schemas.microsoft.com/office/drawing/2014/main" val="20002"/>
                    </a:ext>
                  </a:extLst>
                </a:gridCol>
                <a:gridCol w="296333">
                  <a:extLst>
                    <a:ext uri="{9D8B030D-6E8A-4147-A177-3AD203B41FA5}">
                      <a16:colId xmlns:a16="http://schemas.microsoft.com/office/drawing/2014/main" val="20003"/>
                    </a:ext>
                  </a:extLst>
                </a:gridCol>
                <a:gridCol w="296333">
                  <a:extLst>
                    <a:ext uri="{9D8B030D-6E8A-4147-A177-3AD203B41FA5}">
                      <a16:colId xmlns:a16="http://schemas.microsoft.com/office/drawing/2014/main" val="20004"/>
                    </a:ext>
                  </a:extLst>
                </a:gridCol>
                <a:gridCol w="296333">
                  <a:extLst>
                    <a:ext uri="{9D8B030D-6E8A-4147-A177-3AD203B41FA5}">
                      <a16:colId xmlns:a16="http://schemas.microsoft.com/office/drawing/2014/main" val="20005"/>
                    </a:ext>
                  </a:extLst>
                </a:gridCol>
                <a:gridCol w="296333">
                  <a:extLst>
                    <a:ext uri="{9D8B030D-6E8A-4147-A177-3AD203B41FA5}">
                      <a16:colId xmlns:a16="http://schemas.microsoft.com/office/drawing/2014/main" val="20006"/>
                    </a:ext>
                  </a:extLst>
                </a:gridCol>
                <a:gridCol w="296333">
                  <a:extLst>
                    <a:ext uri="{9D8B030D-6E8A-4147-A177-3AD203B41FA5}">
                      <a16:colId xmlns:a16="http://schemas.microsoft.com/office/drawing/2014/main" val="20007"/>
                    </a:ext>
                  </a:extLst>
                </a:gridCol>
                <a:gridCol w="296333">
                  <a:extLst>
                    <a:ext uri="{9D8B030D-6E8A-4147-A177-3AD203B41FA5}">
                      <a16:colId xmlns:a16="http://schemas.microsoft.com/office/drawing/2014/main" val="20008"/>
                    </a:ext>
                  </a:extLst>
                </a:gridCol>
              </a:tblGrid>
              <a:tr h="296334">
                <a:tc>
                  <a:txBody>
                    <a:bodyPr/>
                    <a:lstStyle/>
                    <a:p>
                      <a:endParaRPr lang="en-US" sz="1200" dirty="0"/>
                    </a:p>
                  </a:txBody>
                  <a:tcPr/>
                </a:tc>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extLst>
                  <a:ext uri="{0D108BD9-81ED-4DB2-BD59-A6C34878D82A}">
                    <a16:rowId xmlns:a16="http://schemas.microsoft.com/office/drawing/2014/main" val="10000"/>
                  </a:ext>
                </a:extLst>
              </a:tr>
              <a:tr h="296334">
                <a:tc>
                  <a:txBody>
                    <a:bodyPr/>
                    <a:lstStyle/>
                    <a:p>
                      <a:r>
                        <a:rPr lang="en-US" sz="1200" b="1" dirty="0">
                          <a:solidFill>
                            <a:srgbClr val="FF0000"/>
                          </a:solidFill>
                        </a:rPr>
                        <a:t>0</a:t>
                      </a:r>
                    </a:p>
                  </a:txBody>
                  <a:tcPr/>
                </a:tc>
                <a:tc>
                  <a:txBody>
                    <a:bodyPr/>
                    <a:lstStyle/>
                    <a:p>
                      <a:r>
                        <a:rPr lang="en-US" sz="1200" b="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extLst>
                  <a:ext uri="{0D108BD9-81ED-4DB2-BD59-A6C34878D82A}">
                    <a16:rowId xmlns:a16="http://schemas.microsoft.com/office/drawing/2014/main" val="10001"/>
                  </a:ext>
                </a:extLst>
              </a:tr>
              <a:tr h="296334">
                <a:tc>
                  <a:txBody>
                    <a:bodyPr/>
                    <a:lstStyle/>
                    <a:p>
                      <a:r>
                        <a:rPr lang="en-US" sz="1200" b="1" dirty="0">
                          <a:solidFill>
                            <a:srgbClr val="FF0000"/>
                          </a:solidFill>
                        </a:rPr>
                        <a:t>1</a:t>
                      </a:r>
                    </a:p>
                  </a:txBody>
                  <a:tcPr/>
                </a:tc>
                <a:tc>
                  <a:txBody>
                    <a:bodyPr/>
                    <a:lstStyle/>
                    <a:p>
                      <a:r>
                        <a:rPr lang="en-US" sz="1200" b="1" dirty="0">
                          <a:solidFill>
                            <a:schemeClr val="tx1"/>
                          </a:solidFill>
                        </a:rPr>
                        <a:t>1</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2"/>
                  </a:ext>
                </a:extLst>
              </a:tr>
              <a:tr h="296334">
                <a:tc>
                  <a:txBody>
                    <a:bodyPr/>
                    <a:lstStyle/>
                    <a:p>
                      <a:r>
                        <a:rPr lang="en-US" sz="1200" b="1" dirty="0">
                          <a:solidFill>
                            <a:srgbClr val="FF0000"/>
                          </a:solidFill>
                        </a:rPr>
                        <a:t>2</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3"/>
                  </a:ext>
                </a:extLst>
              </a:tr>
              <a:tr h="296334">
                <a:tc>
                  <a:txBody>
                    <a:bodyPr/>
                    <a:lstStyle/>
                    <a:p>
                      <a:r>
                        <a:rPr lang="en-US" sz="1200" b="1" dirty="0">
                          <a:solidFill>
                            <a:srgbClr val="FF0000"/>
                          </a:solidFill>
                        </a:rPr>
                        <a:t>3</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4"/>
                  </a:ext>
                </a:extLst>
              </a:tr>
              <a:tr h="296334">
                <a:tc>
                  <a:txBody>
                    <a:bodyPr/>
                    <a:lstStyle/>
                    <a:p>
                      <a:r>
                        <a:rPr lang="en-US" sz="1200" b="1" dirty="0">
                          <a:solidFill>
                            <a:srgbClr val="FF0000"/>
                          </a:solidFill>
                        </a:rPr>
                        <a:t>4</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extLst>
                  <a:ext uri="{0D108BD9-81ED-4DB2-BD59-A6C34878D82A}">
                    <a16:rowId xmlns:a16="http://schemas.microsoft.com/office/drawing/2014/main" val="10005"/>
                  </a:ext>
                </a:extLst>
              </a:tr>
              <a:tr h="296334">
                <a:tc>
                  <a:txBody>
                    <a:bodyPr/>
                    <a:lstStyle/>
                    <a:p>
                      <a:r>
                        <a:rPr lang="en-US" sz="1200" b="1" dirty="0">
                          <a:solidFill>
                            <a:srgbClr val="FF0000"/>
                          </a:solidFill>
                        </a:rPr>
                        <a:t>5</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6"/>
                  </a:ext>
                </a:extLst>
              </a:tr>
              <a:tr h="296334">
                <a:tc>
                  <a:txBody>
                    <a:bodyPr/>
                    <a:lstStyle/>
                    <a:p>
                      <a:r>
                        <a:rPr lang="en-US" sz="1200" b="1" dirty="0">
                          <a:solidFill>
                            <a:srgbClr val="FF0000"/>
                          </a:solidFill>
                        </a:rPr>
                        <a:t>6</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7"/>
                  </a:ext>
                </a:extLst>
              </a:tr>
              <a:tr h="296334">
                <a:tc>
                  <a:txBody>
                    <a:bodyPr/>
                    <a:lstStyle/>
                    <a:p>
                      <a:r>
                        <a:rPr lang="en-US" sz="1200" b="1" dirty="0">
                          <a:solidFill>
                            <a:srgbClr val="FF0000"/>
                          </a:solidFill>
                        </a:rPr>
                        <a:t>7</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extLst>
                  <a:ext uri="{0D108BD9-81ED-4DB2-BD59-A6C34878D82A}">
                    <a16:rowId xmlns:a16="http://schemas.microsoft.com/office/drawing/2014/main" val="10008"/>
                  </a:ext>
                </a:extLst>
              </a:tr>
            </a:tbl>
          </a:graphicData>
        </a:graphic>
      </p:graphicFrame>
      <p:sp>
        <p:nvSpPr>
          <p:cNvPr id="6" name="TextBox 5"/>
          <p:cNvSpPr txBox="1"/>
          <p:nvPr/>
        </p:nvSpPr>
        <p:spPr>
          <a:xfrm>
            <a:off x="7772400" y="4533043"/>
            <a:ext cx="2819401" cy="1754326"/>
          </a:xfrm>
          <a:prstGeom prst="rect">
            <a:avLst/>
          </a:prstGeom>
          <a:noFill/>
          <a:ln>
            <a:solidFill>
              <a:schemeClr val="tx1"/>
            </a:solidFill>
          </a:ln>
        </p:spPr>
        <p:txBody>
          <a:bodyPr wrap="square" rtlCol="0">
            <a:spAutoFit/>
          </a:bodyPr>
          <a:lstStyle/>
          <a:p>
            <a:pPr>
              <a:defRPr/>
            </a:pPr>
            <a:r>
              <a:rPr lang="en-US" dirty="0">
                <a:solidFill>
                  <a:prstClr val="black"/>
                </a:solidFill>
                <a:latin typeface="Calibri"/>
              </a:rPr>
              <a:t>Remember that you cannot return, from a function, an array allocated on the stack (with [][]) . Function </a:t>
            </a:r>
            <a:r>
              <a:rPr lang="en-US" dirty="0" err="1">
                <a:solidFill>
                  <a:prstClr val="black"/>
                </a:solidFill>
                <a:latin typeface="Calibri"/>
              </a:rPr>
              <a:t>graphCreateAndWork</a:t>
            </a:r>
            <a:r>
              <a:rPr lang="en-US" dirty="0">
                <a:solidFill>
                  <a:prstClr val="black"/>
                </a:solidFill>
                <a:latin typeface="Calibri"/>
              </a:rPr>
              <a:t> </a:t>
            </a:r>
            <a:r>
              <a:rPr lang="en-US" i="1" dirty="0">
                <a:solidFill>
                  <a:prstClr val="black"/>
                </a:solidFill>
                <a:latin typeface="Calibri"/>
              </a:rPr>
              <a:t>must NOT</a:t>
            </a:r>
            <a:r>
              <a:rPr lang="en-US" dirty="0">
                <a:solidFill>
                  <a:prstClr val="black"/>
                </a:solidFill>
                <a:latin typeface="Calibri"/>
              </a:rPr>
              <a:t> return E. </a:t>
            </a:r>
          </a:p>
        </p:txBody>
      </p:sp>
      <p:sp>
        <p:nvSpPr>
          <p:cNvPr id="7" name="TextBox 6"/>
          <p:cNvSpPr txBox="1"/>
          <p:nvPr/>
        </p:nvSpPr>
        <p:spPr>
          <a:xfrm>
            <a:off x="7702826" y="609600"/>
            <a:ext cx="2736572" cy="923330"/>
          </a:xfrm>
          <a:prstGeom prst="rect">
            <a:avLst/>
          </a:prstGeom>
          <a:noFill/>
          <a:ln>
            <a:solidFill>
              <a:schemeClr val="tx1"/>
            </a:solidFill>
          </a:ln>
        </p:spPr>
        <p:txBody>
          <a:bodyPr wrap="square" rtlCol="0">
            <a:spAutoFit/>
          </a:bodyPr>
          <a:lstStyle/>
          <a:p>
            <a:pPr>
              <a:defRPr/>
            </a:pPr>
            <a:r>
              <a:rPr lang="en-US" dirty="0">
                <a:solidFill>
                  <a:prstClr val="black"/>
                </a:solidFill>
                <a:latin typeface="Calibri"/>
              </a:rPr>
              <a:t>Simple version where the graph is represented by only  N and E.</a:t>
            </a:r>
          </a:p>
        </p:txBody>
      </p:sp>
    </p:spTree>
    <p:extLst>
      <p:ext uri="{BB962C8B-B14F-4D97-AF65-F5344CB8AC3E}">
        <p14:creationId xmlns:p14="http://schemas.microsoft.com/office/powerpoint/2010/main" val="14165185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DFS with time stamps</a:t>
            </a:r>
          </a:p>
        </p:txBody>
      </p:sp>
      <p:sp>
        <p:nvSpPr>
          <p:cNvPr id="3" name="Content Placeholder 2"/>
          <p:cNvSpPr>
            <a:spLocks noGrp="1"/>
          </p:cNvSpPr>
          <p:nvPr>
            <p:ph idx="1"/>
          </p:nvPr>
        </p:nvSpPr>
        <p:spPr/>
        <p:txBody>
          <a:bodyPr/>
          <a:lstStyle/>
          <a:p>
            <a:r>
              <a:rPr lang="en-US" sz="2000" dirty="0"/>
              <a:t>Next, DFS with ‘time stamps’ of when a node </a:t>
            </a:r>
            <a:r>
              <a:rPr lang="en-US" sz="2000" i="1" dirty="0"/>
              <a:t>u</a:t>
            </a:r>
            <a:r>
              <a:rPr lang="en-US" sz="2000" dirty="0"/>
              <a:t> was first discovered (</a:t>
            </a:r>
            <a:r>
              <a:rPr lang="en-US" sz="2000" i="1" dirty="0"/>
              <a:t>d[u]</a:t>
            </a:r>
            <a:r>
              <a:rPr lang="en-US" sz="2000" dirty="0"/>
              <a:t>) and the time when the algorithm finished processing that node (</a:t>
            </a:r>
            <a:r>
              <a:rPr lang="en-US" sz="2000" i="1" dirty="0"/>
              <a:t>finish[u]</a:t>
            </a:r>
            <a:r>
              <a:rPr lang="en-US" sz="2000" dirty="0"/>
              <a:t>). </a:t>
            </a:r>
          </a:p>
          <a:p>
            <a:r>
              <a:rPr lang="en-US" sz="2000" dirty="0"/>
              <a:t>The time stamps are needed for:</a:t>
            </a:r>
          </a:p>
          <a:p>
            <a:pPr lvl="1"/>
            <a:r>
              <a:rPr lang="en-US" sz="1800" dirty="0"/>
              <a:t>Topological sorting</a:t>
            </a:r>
          </a:p>
          <a:p>
            <a:pPr lvl="1"/>
            <a:r>
              <a:rPr lang="en-US" sz="1800" dirty="0"/>
              <a:t>Finding strongly connected components</a:t>
            </a:r>
          </a:p>
          <a:p>
            <a:pPr lvl="1"/>
            <a:r>
              <a:rPr lang="en-US" sz="1800" dirty="0"/>
              <a:t> edge labeling (to distinguish between forward and cross edges)</a:t>
            </a:r>
          </a:p>
          <a:p>
            <a:pPr lvl="2"/>
            <a:r>
              <a:rPr lang="en-US" sz="1400" dirty="0"/>
              <a:t>tree edge</a:t>
            </a:r>
          </a:p>
          <a:p>
            <a:pPr lvl="2"/>
            <a:r>
              <a:rPr lang="en-US" sz="1400" dirty="0"/>
              <a:t>backward edge</a:t>
            </a:r>
          </a:p>
          <a:p>
            <a:pPr lvl="2"/>
            <a:r>
              <a:rPr lang="en-US" sz="1400" dirty="0"/>
              <a:t>forward edge</a:t>
            </a:r>
          </a:p>
          <a:p>
            <a:pPr lvl="2"/>
            <a:r>
              <a:rPr lang="en-US" sz="1400" dirty="0"/>
              <a:t>cross edge</a:t>
            </a:r>
          </a:p>
          <a:p>
            <a:r>
              <a:rPr lang="en-US" sz="2000" dirty="0">
                <a:solidFill>
                  <a:srgbClr val="FF0000"/>
                </a:solidFill>
              </a:rPr>
              <a:t>The following pseudo-code does not specify all the details of the implementation</a:t>
            </a:r>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41</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3593132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
            <a:ext cx="5600700" cy="685800"/>
          </a:xfrm>
        </p:spPr>
        <p:txBody>
          <a:bodyPr/>
          <a:lstStyle/>
          <a:p>
            <a:r>
              <a:rPr lang="en-US" sz="2400" dirty="0">
                <a:solidFill>
                  <a:srgbClr val="FF0000"/>
                </a:solidFill>
              </a:rPr>
              <a:t>Depth-First Search (DFS)</a:t>
            </a:r>
            <a:br>
              <a:rPr lang="en-US" sz="2400" dirty="0">
                <a:solidFill>
                  <a:srgbClr val="FF0000"/>
                </a:solidFill>
              </a:rPr>
            </a:br>
            <a:r>
              <a:rPr lang="en-US" sz="2000" dirty="0">
                <a:solidFill>
                  <a:srgbClr val="FF0000"/>
                </a:solidFill>
              </a:rPr>
              <a:t>(with time stamps) - CLRS</a:t>
            </a:r>
            <a:endParaRPr lang="en-US" sz="2400" dirty="0">
              <a:solidFill>
                <a:srgbClr val="FF0000"/>
              </a:solidFill>
            </a:endParaRPr>
          </a:p>
        </p:txBody>
      </p:sp>
      <p:sp>
        <p:nvSpPr>
          <p:cNvPr id="3" name="Content Placeholder 2"/>
          <p:cNvSpPr>
            <a:spLocks noGrp="1"/>
          </p:cNvSpPr>
          <p:nvPr>
            <p:ph idx="1"/>
          </p:nvPr>
        </p:nvSpPr>
        <p:spPr>
          <a:xfrm>
            <a:off x="1500815" y="533400"/>
            <a:ext cx="6256463" cy="6324600"/>
          </a:xfrm>
        </p:spPr>
        <p:txBody>
          <a:bodyPr>
            <a:noAutofit/>
          </a:bodyPr>
          <a:lstStyle/>
          <a:p>
            <a:pPr marL="0" indent="0">
              <a:buNone/>
            </a:pPr>
            <a:r>
              <a:rPr lang="en-US" sz="1600" b="1" dirty="0"/>
              <a:t>DFS(G)</a:t>
            </a:r>
          </a:p>
          <a:p>
            <a:pPr marL="514350" indent="-514350">
              <a:buFont typeface="+mj-lt"/>
              <a:buAutoNum type="arabicPeriod"/>
            </a:pPr>
            <a:r>
              <a:rPr lang="en-US" sz="1600" dirty="0"/>
              <a:t>For each vertex u of G</a:t>
            </a:r>
          </a:p>
          <a:p>
            <a:pPr marL="914400" lvl="1" indent="-514350">
              <a:buFont typeface="+mj-lt"/>
              <a:buAutoNum type="arabicPeriod"/>
            </a:pPr>
            <a:r>
              <a:rPr lang="en-US" sz="1400" dirty="0"/>
              <a:t>color[u] = WHITE</a:t>
            </a:r>
          </a:p>
          <a:p>
            <a:pPr marL="914400" lvl="1" indent="-514350">
              <a:buFont typeface="+mj-lt"/>
              <a:buAutoNum type="arabicPeriod"/>
            </a:pPr>
            <a:r>
              <a:rPr lang="en-US" sz="1400" dirty="0" err="1"/>
              <a:t>pred</a:t>
            </a:r>
            <a:r>
              <a:rPr lang="en-US" sz="1400" dirty="0"/>
              <a:t>[u] = NIL</a:t>
            </a:r>
          </a:p>
          <a:p>
            <a:pPr marL="914400" lvl="1" indent="-514350">
              <a:buFont typeface="+mj-lt"/>
              <a:buAutoNum type="arabicPeriod"/>
            </a:pPr>
            <a:r>
              <a:rPr lang="en-US" sz="1400" dirty="0">
                <a:solidFill>
                  <a:srgbClr val="FF0000"/>
                </a:solidFill>
              </a:rPr>
              <a:t>d[u] = -1</a:t>
            </a:r>
          </a:p>
          <a:p>
            <a:pPr marL="914400" lvl="1" indent="-514350">
              <a:buFont typeface="+mj-lt"/>
              <a:buAutoNum type="arabicPeriod"/>
            </a:pPr>
            <a:r>
              <a:rPr lang="en-US" sz="1400" dirty="0">
                <a:solidFill>
                  <a:srgbClr val="FF0000"/>
                </a:solidFill>
              </a:rPr>
              <a:t>finish[u] = -1</a:t>
            </a:r>
          </a:p>
          <a:p>
            <a:pPr marL="514350" indent="-514350">
              <a:buFont typeface="+mj-lt"/>
              <a:buAutoNum type="arabicPeriod"/>
            </a:pPr>
            <a:r>
              <a:rPr lang="en-US" sz="1600" i="1" dirty="0">
                <a:solidFill>
                  <a:srgbClr val="FF0000"/>
                </a:solidFill>
              </a:rPr>
              <a:t>time</a:t>
            </a:r>
            <a:r>
              <a:rPr lang="en-US" sz="1600" dirty="0">
                <a:solidFill>
                  <a:srgbClr val="FF0000"/>
                </a:solidFill>
              </a:rPr>
              <a:t> = 0</a:t>
            </a:r>
          </a:p>
          <a:p>
            <a:pPr marL="514350" indent="-514350">
              <a:buFont typeface="+mj-lt"/>
              <a:buAutoNum type="arabicPeriod"/>
            </a:pPr>
            <a:r>
              <a:rPr lang="en-US" sz="1600" dirty="0"/>
              <a:t>For (u=0;u&lt;</a:t>
            </a:r>
            <a:r>
              <a:rPr lang="en-US" sz="1600" dirty="0" err="1"/>
              <a:t>G.N;u</a:t>
            </a:r>
            <a:r>
              <a:rPr lang="en-US" sz="1600" dirty="0"/>
              <a:t>++)</a:t>
            </a:r>
            <a:r>
              <a:rPr lang="en-US" sz="1400" i="1" dirty="0"/>
              <a:t> //each vertex u of G </a:t>
            </a:r>
          </a:p>
          <a:p>
            <a:pPr marL="914400" lvl="1" indent="-514350">
              <a:buFont typeface="+mj-lt"/>
              <a:buAutoNum type="arabicPeriod"/>
            </a:pPr>
            <a:r>
              <a:rPr lang="en-US" sz="1400" dirty="0"/>
              <a:t>If color[u] == WHITE  </a:t>
            </a:r>
            <a:r>
              <a:rPr lang="en-US" sz="1400" i="1" dirty="0"/>
              <a:t>// u is in undiscovered</a:t>
            </a:r>
          </a:p>
          <a:p>
            <a:pPr marL="1314450" lvl="2" indent="-514350">
              <a:buFont typeface="+mj-lt"/>
              <a:buAutoNum type="arabicPeriod"/>
            </a:pPr>
            <a:r>
              <a:rPr lang="en-US" sz="1400" b="1" dirty="0" err="1"/>
              <a:t>DFS_visit</a:t>
            </a:r>
            <a:r>
              <a:rPr lang="en-US" sz="1400" b="1" dirty="0"/>
              <a:t>(G, u ,&amp;time, color, </a:t>
            </a:r>
            <a:r>
              <a:rPr lang="en-US" sz="1400" b="1" dirty="0" err="1"/>
              <a:t>pred</a:t>
            </a:r>
            <a:r>
              <a:rPr lang="en-US" sz="1400" b="1" dirty="0"/>
              <a:t>, d, finish)</a:t>
            </a:r>
            <a:endParaRPr lang="en-US" sz="800" b="1" dirty="0"/>
          </a:p>
          <a:p>
            <a:pPr marL="0" indent="0">
              <a:buNone/>
            </a:pPr>
            <a:endParaRPr lang="en-US" sz="1400" i="1" dirty="0"/>
          </a:p>
          <a:p>
            <a:pPr marL="0" indent="0">
              <a:buNone/>
            </a:pPr>
            <a:r>
              <a:rPr lang="en-US" sz="1400" i="1" dirty="0"/>
              <a:t>// Search graph G starting from vertex u</a:t>
            </a:r>
            <a:r>
              <a:rPr lang="en-US" sz="1400" dirty="0"/>
              <a:t>. </a:t>
            </a:r>
            <a:r>
              <a:rPr lang="en-US" sz="1400" i="1" dirty="0"/>
              <a:t>u must be WHITE</a:t>
            </a:r>
          </a:p>
          <a:p>
            <a:pPr marL="0" indent="0">
              <a:buNone/>
            </a:pPr>
            <a:r>
              <a:rPr lang="en-US" sz="1600" b="1" dirty="0" err="1"/>
              <a:t>DFS_visit</a:t>
            </a:r>
            <a:r>
              <a:rPr lang="en-US" sz="1600" b="1" dirty="0"/>
              <a:t>(</a:t>
            </a:r>
            <a:r>
              <a:rPr lang="en-US" sz="1600" b="1" dirty="0" err="1"/>
              <a:t>G,int</a:t>
            </a:r>
            <a:r>
              <a:rPr lang="en-US" sz="1600" b="1" dirty="0"/>
              <a:t> u, </a:t>
            </a:r>
            <a:r>
              <a:rPr lang="en-US" sz="1600" b="1" dirty="0" err="1"/>
              <a:t>int</a:t>
            </a:r>
            <a:r>
              <a:rPr lang="en-US" sz="1600" b="1" dirty="0"/>
              <a:t>* time, </a:t>
            </a:r>
            <a:r>
              <a:rPr lang="en-US" sz="1600" b="1" dirty="0" err="1"/>
              <a:t>ColType</a:t>
            </a:r>
            <a:r>
              <a:rPr lang="en-US" sz="1600" b="1" dirty="0"/>
              <a:t>*color, </a:t>
            </a:r>
            <a:r>
              <a:rPr lang="en-US" sz="1600" b="1" dirty="0" err="1"/>
              <a:t>int</a:t>
            </a:r>
            <a:r>
              <a:rPr lang="en-US" sz="1600" b="1" dirty="0"/>
              <a:t>* </a:t>
            </a:r>
            <a:r>
              <a:rPr lang="en-US" sz="1600" b="1" dirty="0" err="1"/>
              <a:t>pred</a:t>
            </a:r>
            <a:r>
              <a:rPr lang="en-US" sz="1600" b="1" dirty="0"/>
              <a:t>, </a:t>
            </a:r>
            <a:r>
              <a:rPr lang="en-US" sz="1600" b="1" dirty="0" err="1"/>
              <a:t>int</a:t>
            </a:r>
            <a:r>
              <a:rPr lang="en-US" sz="1600" b="1" dirty="0"/>
              <a:t>* d, </a:t>
            </a:r>
            <a:r>
              <a:rPr lang="en-US" sz="1600" b="1" dirty="0" err="1"/>
              <a:t>int</a:t>
            </a:r>
            <a:r>
              <a:rPr lang="en-US" sz="1600" b="1" dirty="0"/>
              <a:t>* finish)</a:t>
            </a:r>
            <a:endParaRPr lang="en-US" sz="1300" dirty="0"/>
          </a:p>
          <a:p>
            <a:pPr marL="514350" indent="-514350">
              <a:buFont typeface="+mj-lt"/>
              <a:buAutoNum type="arabicPeriod"/>
            </a:pPr>
            <a:r>
              <a:rPr lang="en-US" sz="1600" i="1" dirty="0">
                <a:solidFill>
                  <a:srgbClr val="FF0000"/>
                </a:solidFill>
              </a:rPr>
              <a:t>(*time) </a:t>
            </a:r>
            <a:r>
              <a:rPr lang="en-US" sz="1600" dirty="0">
                <a:solidFill>
                  <a:srgbClr val="FF0000"/>
                </a:solidFill>
              </a:rPr>
              <a:t>= (*</a:t>
            </a:r>
            <a:r>
              <a:rPr lang="en-US" sz="1600" i="1" dirty="0">
                <a:solidFill>
                  <a:srgbClr val="FF0000"/>
                </a:solidFill>
              </a:rPr>
              <a:t>time)</a:t>
            </a:r>
            <a:r>
              <a:rPr lang="en-US" sz="1600" dirty="0">
                <a:solidFill>
                  <a:srgbClr val="FF0000"/>
                </a:solidFill>
              </a:rPr>
              <a:t> + 1     </a:t>
            </a:r>
          </a:p>
          <a:p>
            <a:pPr marL="514350" indent="-514350">
              <a:buFont typeface="+mj-lt"/>
              <a:buAutoNum type="arabicPeriod"/>
            </a:pPr>
            <a:r>
              <a:rPr lang="en-US" sz="1600" dirty="0">
                <a:solidFill>
                  <a:srgbClr val="FF0000"/>
                </a:solidFill>
              </a:rPr>
              <a:t>d[u] = </a:t>
            </a:r>
            <a:r>
              <a:rPr lang="en-US" sz="1600" i="1" dirty="0">
                <a:solidFill>
                  <a:srgbClr val="FF0000"/>
                </a:solidFill>
              </a:rPr>
              <a:t>time</a:t>
            </a:r>
            <a:r>
              <a:rPr lang="en-US" sz="1600" dirty="0">
                <a:solidFill>
                  <a:srgbClr val="FF0000"/>
                </a:solidFill>
              </a:rPr>
              <a:t>        </a:t>
            </a:r>
            <a:r>
              <a:rPr lang="en-US" sz="1400" i="1" dirty="0"/>
              <a:t>// time when u was discovered</a:t>
            </a:r>
          </a:p>
          <a:p>
            <a:pPr marL="514350" indent="-514350">
              <a:buFont typeface="+mj-lt"/>
              <a:buAutoNum type="arabicPeriod"/>
            </a:pPr>
            <a:r>
              <a:rPr lang="en-US" sz="1600" dirty="0"/>
              <a:t>color[u] = GRAY</a:t>
            </a:r>
          </a:p>
          <a:p>
            <a:pPr marL="514350" indent="-514350">
              <a:buFont typeface="+mj-lt"/>
              <a:buAutoNum type="arabicPeriod"/>
            </a:pPr>
            <a:r>
              <a:rPr lang="en-US" sz="1600" dirty="0"/>
              <a:t>For each v adjacent to u    </a:t>
            </a:r>
            <a:r>
              <a:rPr lang="en-US" sz="1400" i="1" dirty="0"/>
              <a:t>// assume increasing order</a:t>
            </a:r>
            <a:endParaRPr lang="en-US" sz="1400" dirty="0"/>
          </a:p>
          <a:p>
            <a:pPr marL="914400" lvl="1" indent="-514350">
              <a:buFont typeface="+mj-lt"/>
              <a:buAutoNum type="arabicPeriod"/>
            </a:pPr>
            <a:r>
              <a:rPr lang="en-US" sz="1400" dirty="0"/>
              <a:t>If color[v]==WHITE      </a:t>
            </a:r>
            <a:r>
              <a:rPr lang="en-US" sz="1200" i="1" dirty="0"/>
              <a:t>// if color[v]==GRAY=&gt;cycle found</a:t>
            </a:r>
            <a:endParaRPr lang="en-US" sz="1400" i="1" dirty="0"/>
          </a:p>
          <a:p>
            <a:pPr marL="1314450" lvl="2" indent="-514350">
              <a:buFont typeface="+mj-lt"/>
              <a:buAutoNum type="arabicPeriod"/>
            </a:pPr>
            <a:r>
              <a:rPr lang="en-US" sz="1400" dirty="0" err="1"/>
              <a:t>pred</a:t>
            </a:r>
            <a:r>
              <a:rPr lang="en-US" sz="1400" dirty="0"/>
              <a:t>[v] = u</a:t>
            </a:r>
          </a:p>
          <a:p>
            <a:pPr marL="1314450" lvl="2" indent="-514350">
              <a:buFont typeface="+mj-lt"/>
              <a:buAutoNum type="arabicPeriod"/>
            </a:pPr>
            <a:r>
              <a:rPr lang="en-US" sz="1400" dirty="0" err="1"/>
              <a:t>DFS_visit</a:t>
            </a:r>
            <a:r>
              <a:rPr lang="en-US" sz="1400" dirty="0"/>
              <a:t>(</a:t>
            </a:r>
            <a:r>
              <a:rPr lang="en-US" sz="1400" dirty="0" err="1"/>
              <a:t>G,v</a:t>
            </a:r>
            <a:r>
              <a:rPr lang="en-US" sz="1400" dirty="0"/>
              <a:t>,…..) </a:t>
            </a:r>
          </a:p>
          <a:p>
            <a:pPr marL="514350" indent="-514350">
              <a:buFont typeface="+mj-lt"/>
              <a:buAutoNum type="arabicPeriod"/>
            </a:pPr>
            <a:r>
              <a:rPr lang="en-US" sz="1600" dirty="0"/>
              <a:t>color[u] = BLACK</a:t>
            </a:r>
          </a:p>
          <a:p>
            <a:pPr marL="514350" indent="-514350">
              <a:buFont typeface="+mj-lt"/>
              <a:buAutoNum type="arabicPeriod"/>
            </a:pPr>
            <a:r>
              <a:rPr lang="en-US" sz="1600" i="1" dirty="0">
                <a:solidFill>
                  <a:srgbClr val="FF0000"/>
                </a:solidFill>
              </a:rPr>
              <a:t>(*time) </a:t>
            </a:r>
            <a:r>
              <a:rPr lang="en-US" sz="1600" dirty="0">
                <a:solidFill>
                  <a:srgbClr val="FF0000"/>
                </a:solidFill>
              </a:rPr>
              <a:t>= (*</a:t>
            </a:r>
            <a:r>
              <a:rPr lang="en-US" sz="1600" i="1" dirty="0">
                <a:solidFill>
                  <a:srgbClr val="FF0000"/>
                </a:solidFill>
              </a:rPr>
              <a:t>time)</a:t>
            </a:r>
            <a:r>
              <a:rPr lang="en-US" sz="1600" dirty="0">
                <a:solidFill>
                  <a:srgbClr val="FF0000"/>
                </a:solidFill>
              </a:rPr>
              <a:t> + 1</a:t>
            </a:r>
            <a:r>
              <a:rPr lang="en-US" sz="1100" dirty="0">
                <a:solidFill>
                  <a:srgbClr val="FF0000"/>
                </a:solidFill>
              </a:rPr>
              <a:t> </a:t>
            </a:r>
            <a:r>
              <a:rPr lang="en-US" sz="1300" i="1" dirty="0"/>
              <a:t>//no two time stamps are equal.</a:t>
            </a:r>
          </a:p>
          <a:p>
            <a:pPr marL="514350" indent="-514350">
              <a:buFont typeface="+mj-lt"/>
              <a:buAutoNum type="arabicPeriod"/>
            </a:pPr>
            <a:r>
              <a:rPr lang="en-US" sz="1600" dirty="0">
                <a:solidFill>
                  <a:srgbClr val="FF0000"/>
                </a:solidFill>
              </a:rPr>
              <a:t>finish[u] = time</a:t>
            </a:r>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42</a:t>
            </a:fld>
            <a:endParaRPr lang="en-US" dirty="0">
              <a:solidFill>
                <a:prstClr val="black">
                  <a:tint val="75000"/>
                </a:prstClr>
              </a:solidFill>
              <a:latin typeface="Calibri"/>
            </a:endParaRPr>
          </a:p>
        </p:txBody>
      </p:sp>
      <p:sp>
        <p:nvSpPr>
          <p:cNvPr id="23" name="Oval 22"/>
          <p:cNvSpPr/>
          <p:nvPr/>
        </p:nvSpPr>
        <p:spPr>
          <a:xfrm>
            <a:off x="6629400" y="5486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4</a:t>
            </a:r>
          </a:p>
        </p:txBody>
      </p:sp>
      <p:sp>
        <p:nvSpPr>
          <p:cNvPr id="24" name="Oval 23"/>
          <p:cNvSpPr/>
          <p:nvPr/>
        </p:nvSpPr>
        <p:spPr>
          <a:xfrm>
            <a:off x="7696200" y="5486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6</a:t>
            </a:r>
          </a:p>
        </p:txBody>
      </p:sp>
      <p:sp>
        <p:nvSpPr>
          <p:cNvPr id="25" name="Oval 24"/>
          <p:cNvSpPr/>
          <p:nvPr/>
        </p:nvSpPr>
        <p:spPr>
          <a:xfrm>
            <a:off x="6629400" y="624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3</a:t>
            </a:r>
          </a:p>
        </p:txBody>
      </p:sp>
      <p:sp>
        <p:nvSpPr>
          <p:cNvPr id="26" name="Oval 25"/>
          <p:cNvSpPr/>
          <p:nvPr/>
        </p:nvSpPr>
        <p:spPr>
          <a:xfrm>
            <a:off x="7696200" y="624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5</a:t>
            </a:r>
          </a:p>
        </p:txBody>
      </p:sp>
      <p:sp>
        <p:nvSpPr>
          <p:cNvPr id="27" name="Oval 26"/>
          <p:cNvSpPr/>
          <p:nvPr/>
        </p:nvSpPr>
        <p:spPr>
          <a:xfrm>
            <a:off x="8763000" y="624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0</a:t>
            </a:r>
          </a:p>
        </p:txBody>
      </p:sp>
      <p:sp>
        <p:nvSpPr>
          <p:cNvPr id="28" name="Oval 27"/>
          <p:cNvSpPr/>
          <p:nvPr/>
        </p:nvSpPr>
        <p:spPr>
          <a:xfrm>
            <a:off x="8763000" y="5486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2</a:t>
            </a:r>
          </a:p>
        </p:txBody>
      </p:sp>
      <p:sp>
        <p:nvSpPr>
          <p:cNvPr id="29" name="Oval 28"/>
          <p:cNvSpPr/>
          <p:nvPr/>
        </p:nvSpPr>
        <p:spPr>
          <a:xfrm>
            <a:off x="9829800" y="5486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1</a:t>
            </a:r>
          </a:p>
        </p:txBody>
      </p:sp>
      <p:cxnSp>
        <p:nvCxnSpPr>
          <p:cNvPr id="30" name="Straight Connector 29"/>
          <p:cNvCxnSpPr>
            <a:stCxn id="23" idx="6"/>
            <a:endCxn id="24" idx="2"/>
          </p:cNvCxnSpPr>
          <p:nvPr/>
        </p:nvCxnSpPr>
        <p:spPr>
          <a:xfrm>
            <a:off x="7010400" y="56769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077200" y="6445981"/>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7" idx="7"/>
            <a:endCxn id="29" idx="3"/>
          </p:cNvCxnSpPr>
          <p:nvPr/>
        </p:nvCxnSpPr>
        <p:spPr>
          <a:xfrm flipV="1">
            <a:off x="9088204" y="5811604"/>
            <a:ext cx="797392" cy="492592"/>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9144000" y="56769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5" idx="0"/>
          </p:cNvCxnSpPr>
          <p:nvPr/>
        </p:nvCxnSpPr>
        <p:spPr>
          <a:xfrm flipV="1">
            <a:off x="6819900" y="58674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7886700" y="58674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8979799" y="58674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5" idx="7"/>
            <a:endCxn id="24" idx="3"/>
          </p:cNvCxnSpPr>
          <p:nvPr/>
        </p:nvCxnSpPr>
        <p:spPr>
          <a:xfrm flipV="1">
            <a:off x="6954604" y="58116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3" idx="5"/>
            <a:endCxn id="26" idx="1"/>
          </p:cNvCxnSpPr>
          <p:nvPr/>
        </p:nvCxnSpPr>
        <p:spPr>
          <a:xfrm>
            <a:off x="6954604" y="58116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4" idx="5"/>
            <a:endCxn id="27" idx="1"/>
          </p:cNvCxnSpPr>
          <p:nvPr/>
        </p:nvCxnSpPr>
        <p:spPr>
          <a:xfrm>
            <a:off x="8021404" y="58116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6721783" y="58674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543800" y="1"/>
            <a:ext cx="3124200" cy="1538883"/>
          </a:xfrm>
          <a:prstGeom prst="rect">
            <a:avLst/>
          </a:prstGeom>
          <a:noFill/>
          <a:ln w="9525">
            <a:solidFill>
              <a:schemeClr val="tx1"/>
            </a:solidFill>
          </a:ln>
        </p:spPr>
        <p:txBody>
          <a:bodyPr wrap="square" rtlCol="0">
            <a:spAutoFit/>
          </a:bodyPr>
          <a:lstStyle/>
          <a:p>
            <a:pPr>
              <a:defRPr/>
            </a:pPr>
            <a:r>
              <a:rPr lang="en-US" sz="1400" dirty="0">
                <a:solidFill>
                  <a:prstClr val="black"/>
                </a:solidFill>
                <a:latin typeface="Calibri"/>
              </a:rPr>
              <a:t>Node u will be:</a:t>
            </a:r>
          </a:p>
          <a:p>
            <a:pPr>
              <a:defRPr/>
            </a:pPr>
            <a:r>
              <a:rPr lang="en-US" sz="1400" dirty="0">
                <a:solidFill>
                  <a:prstClr val="black"/>
                </a:solidFill>
                <a:latin typeface="Calibri"/>
              </a:rPr>
              <a:t>- WHITE before time d[u], </a:t>
            </a:r>
          </a:p>
          <a:p>
            <a:pPr>
              <a:defRPr/>
            </a:pPr>
            <a:r>
              <a:rPr lang="en-US" sz="1400" dirty="0">
                <a:solidFill>
                  <a:prstClr val="black"/>
                </a:solidFill>
                <a:latin typeface="Calibri"/>
              </a:rPr>
              <a:t>- GRAY between d[u] and finish[u], </a:t>
            </a:r>
          </a:p>
          <a:p>
            <a:pPr>
              <a:defRPr/>
            </a:pPr>
            <a:r>
              <a:rPr lang="en-US" sz="1400" dirty="0">
                <a:solidFill>
                  <a:prstClr val="black"/>
                </a:solidFill>
                <a:latin typeface="Calibri"/>
              </a:rPr>
              <a:t>- BLACK after finish[u]</a:t>
            </a:r>
          </a:p>
          <a:p>
            <a:pPr marL="285750" indent="-285750">
              <a:buFontTx/>
              <a:buChar char="-"/>
              <a:defRPr/>
            </a:pPr>
            <a:endParaRPr lang="en-US" sz="1400" dirty="0">
              <a:solidFill>
                <a:prstClr val="black"/>
              </a:solidFill>
              <a:latin typeface="Calibri"/>
            </a:endParaRPr>
          </a:p>
          <a:p>
            <a:pPr marL="285750" indent="-285750">
              <a:buFontTx/>
              <a:buChar char="-"/>
              <a:defRPr/>
            </a:pPr>
            <a:endParaRPr lang="en-US" sz="1200" dirty="0">
              <a:solidFill>
                <a:prstClr val="black"/>
              </a:solidFill>
              <a:latin typeface="Calibri"/>
            </a:endParaRPr>
          </a:p>
          <a:p>
            <a:pPr marL="285750" indent="-285750">
              <a:buFontTx/>
              <a:buChar char="-"/>
              <a:defRPr/>
            </a:pPr>
            <a:endParaRPr lang="en-US" sz="1200" dirty="0">
              <a:solidFill>
                <a:prstClr val="black"/>
              </a:solidFill>
              <a:latin typeface="Calibri"/>
            </a:endParaRPr>
          </a:p>
        </p:txBody>
      </p:sp>
      <p:grpSp>
        <p:nvGrpSpPr>
          <p:cNvPr id="7" name="Group 6"/>
          <p:cNvGrpSpPr/>
          <p:nvPr/>
        </p:nvGrpSpPr>
        <p:grpSpPr>
          <a:xfrm>
            <a:off x="7848600" y="838200"/>
            <a:ext cx="2438400" cy="609600"/>
            <a:chOff x="6324600" y="838200"/>
            <a:chExt cx="2438400" cy="609600"/>
          </a:xfrm>
        </p:grpSpPr>
        <p:cxnSp>
          <p:nvCxnSpPr>
            <p:cNvPr id="8" name="Straight Connector 7"/>
            <p:cNvCxnSpPr/>
            <p:nvPr/>
          </p:nvCxnSpPr>
          <p:spPr>
            <a:xfrm>
              <a:off x="6324600" y="1083754"/>
              <a:ext cx="24384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060277" y="1007554"/>
              <a:ext cx="0" cy="13544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886700" y="1007554"/>
              <a:ext cx="0" cy="13544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62700" y="849296"/>
              <a:ext cx="606256" cy="276999"/>
            </a:xfrm>
            <a:prstGeom prst="rect">
              <a:avLst/>
            </a:prstGeom>
            <a:noFill/>
          </p:spPr>
          <p:txBody>
            <a:bodyPr wrap="none" rtlCol="0">
              <a:spAutoFit/>
            </a:bodyPr>
            <a:lstStyle/>
            <a:p>
              <a:pPr>
                <a:defRPr/>
              </a:pPr>
              <a:r>
                <a:rPr lang="en-US" sz="1200" dirty="0">
                  <a:solidFill>
                    <a:prstClr val="black"/>
                  </a:solidFill>
                  <a:latin typeface="Calibri"/>
                </a:rPr>
                <a:t>WHITE</a:t>
              </a:r>
            </a:p>
          </p:txBody>
        </p:sp>
        <p:sp>
          <p:nvSpPr>
            <p:cNvPr id="43" name="TextBox 42"/>
            <p:cNvSpPr txBox="1"/>
            <p:nvPr/>
          </p:nvSpPr>
          <p:spPr>
            <a:xfrm>
              <a:off x="7205005" y="838200"/>
              <a:ext cx="519629" cy="276999"/>
            </a:xfrm>
            <a:prstGeom prst="rect">
              <a:avLst/>
            </a:prstGeom>
            <a:noFill/>
          </p:spPr>
          <p:txBody>
            <a:bodyPr wrap="none" rtlCol="0">
              <a:spAutoFit/>
            </a:bodyPr>
            <a:lstStyle/>
            <a:p>
              <a:pPr>
                <a:defRPr/>
              </a:pPr>
              <a:r>
                <a:rPr lang="en-US" sz="1200" dirty="0">
                  <a:solidFill>
                    <a:prstClr val="black"/>
                  </a:solidFill>
                  <a:latin typeface="Calibri"/>
                </a:rPr>
                <a:t>GRAY</a:t>
              </a:r>
            </a:p>
          </p:txBody>
        </p:sp>
        <p:sp>
          <p:nvSpPr>
            <p:cNvPr id="44" name="TextBox 43"/>
            <p:cNvSpPr txBox="1"/>
            <p:nvPr/>
          </p:nvSpPr>
          <p:spPr>
            <a:xfrm>
              <a:off x="7969809" y="838200"/>
              <a:ext cx="582660" cy="276999"/>
            </a:xfrm>
            <a:prstGeom prst="rect">
              <a:avLst/>
            </a:prstGeom>
            <a:noFill/>
          </p:spPr>
          <p:txBody>
            <a:bodyPr wrap="none" rtlCol="0">
              <a:spAutoFit/>
            </a:bodyPr>
            <a:lstStyle/>
            <a:p>
              <a:pPr>
                <a:defRPr/>
              </a:pPr>
              <a:r>
                <a:rPr lang="en-US" sz="1200" dirty="0">
                  <a:solidFill>
                    <a:prstClr val="black"/>
                  </a:solidFill>
                  <a:latin typeface="Calibri"/>
                </a:rPr>
                <a:t>BLACK</a:t>
              </a:r>
            </a:p>
          </p:txBody>
        </p:sp>
        <p:sp>
          <p:nvSpPr>
            <p:cNvPr id="45" name="TextBox 44"/>
            <p:cNvSpPr txBox="1"/>
            <p:nvPr/>
          </p:nvSpPr>
          <p:spPr>
            <a:xfrm>
              <a:off x="6905367" y="1140023"/>
              <a:ext cx="482824" cy="307777"/>
            </a:xfrm>
            <a:prstGeom prst="rect">
              <a:avLst/>
            </a:prstGeom>
            <a:noFill/>
          </p:spPr>
          <p:txBody>
            <a:bodyPr wrap="none" rtlCol="0">
              <a:spAutoFit/>
            </a:bodyPr>
            <a:lstStyle/>
            <a:p>
              <a:pPr>
                <a:defRPr/>
              </a:pPr>
              <a:r>
                <a:rPr lang="en-US" sz="1400" dirty="0">
                  <a:solidFill>
                    <a:prstClr val="black"/>
                  </a:solidFill>
                  <a:latin typeface="Calibri"/>
                </a:rPr>
                <a:t>d[u]</a:t>
              </a:r>
            </a:p>
          </p:txBody>
        </p:sp>
        <p:sp>
          <p:nvSpPr>
            <p:cNvPr id="46" name="TextBox 45"/>
            <p:cNvSpPr txBox="1"/>
            <p:nvPr/>
          </p:nvSpPr>
          <p:spPr>
            <a:xfrm>
              <a:off x="7543800" y="1140023"/>
              <a:ext cx="785793" cy="307777"/>
            </a:xfrm>
            <a:prstGeom prst="rect">
              <a:avLst/>
            </a:prstGeom>
            <a:noFill/>
          </p:spPr>
          <p:txBody>
            <a:bodyPr wrap="none" rtlCol="0">
              <a:spAutoFit/>
            </a:bodyPr>
            <a:lstStyle/>
            <a:p>
              <a:pPr>
                <a:defRPr/>
              </a:pPr>
              <a:r>
                <a:rPr lang="en-US" sz="1400" dirty="0">
                  <a:solidFill>
                    <a:prstClr val="black"/>
                  </a:solidFill>
                  <a:latin typeface="Calibri"/>
                </a:rPr>
                <a:t>finish[u]</a:t>
              </a:r>
            </a:p>
          </p:txBody>
        </p:sp>
      </p:grpSp>
      <p:sp>
        <p:nvSpPr>
          <p:cNvPr id="47" name="TextBox 46"/>
          <p:cNvSpPr txBox="1"/>
          <p:nvPr/>
        </p:nvSpPr>
        <p:spPr>
          <a:xfrm>
            <a:off x="3429000" y="6629401"/>
            <a:ext cx="3066930" cy="276999"/>
          </a:xfrm>
          <a:prstGeom prst="rect">
            <a:avLst/>
          </a:prstGeom>
          <a:noFill/>
        </p:spPr>
        <p:txBody>
          <a:bodyPr wrap="none" rtlCol="0">
            <a:spAutoFit/>
          </a:bodyPr>
          <a:lstStyle/>
          <a:p>
            <a:pPr>
              <a:defRPr/>
            </a:pPr>
            <a:r>
              <a:rPr lang="en-US" sz="1200" dirty="0">
                <a:solidFill>
                  <a:prstClr val="black"/>
                </a:solidFill>
                <a:latin typeface="Calibri"/>
              </a:rPr>
              <a:t>(See CLRS page 605 for step-by-step example.)</a:t>
            </a:r>
          </a:p>
        </p:txBody>
      </p:sp>
      <p:graphicFrame>
        <p:nvGraphicFramePr>
          <p:cNvPr id="13" name="Table 12"/>
          <p:cNvGraphicFramePr>
            <a:graphicFrameLocks noGrp="1"/>
          </p:cNvGraphicFramePr>
          <p:nvPr/>
        </p:nvGraphicFramePr>
        <p:xfrm>
          <a:off x="7863871" y="2738104"/>
          <a:ext cx="2743201" cy="2377440"/>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09601">
                  <a:extLst>
                    <a:ext uri="{9D8B030D-6E8A-4147-A177-3AD203B41FA5}">
                      <a16:colId xmlns:a16="http://schemas.microsoft.com/office/drawing/2014/main" val="20003"/>
                    </a:ext>
                  </a:extLst>
                </a:gridCol>
              </a:tblGrid>
              <a:tr h="309705">
                <a:tc>
                  <a:txBody>
                    <a:bodyPr/>
                    <a:lstStyle/>
                    <a:p>
                      <a:r>
                        <a:rPr lang="en-US" sz="1200" dirty="0"/>
                        <a:t>Visited vertex</a:t>
                      </a:r>
                    </a:p>
                  </a:txBody>
                  <a:tcPr/>
                </a:tc>
                <a:tc>
                  <a:txBody>
                    <a:bodyPr/>
                    <a:lstStyle/>
                    <a:p>
                      <a:r>
                        <a:rPr lang="en-US" sz="1200" dirty="0" err="1"/>
                        <a:t>Pred</a:t>
                      </a:r>
                      <a:endParaRPr lang="en-US" sz="1200" dirty="0"/>
                    </a:p>
                  </a:txBody>
                  <a:tcPr/>
                </a:tc>
                <a:tc>
                  <a:txBody>
                    <a:bodyPr/>
                    <a:lstStyle/>
                    <a:p>
                      <a:r>
                        <a:rPr lang="en-US" sz="1200" dirty="0"/>
                        <a:t>Start</a:t>
                      </a:r>
                    </a:p>
                  </a:txBody>
                  <a:tcPr/>
                </a:tc>
                <a:tc>
                  <a:txBody>
                    <a:bodyPr/>
                    <a:lstStyle/>
                    <a:p>
                      <a:r>
                        <a:rPr lang="en-US" sz="1200" dirty="0"/>
                        <a:t>Finish</a:t>
                      </a:r>
                    </a:p>
                  </a:txBody>
                  <a:tcPr/>
                </a:tc>
                <a:extLst>
                  <a:ext uri="{0D108BD9-81ED-4DB2-BD59-A6C34878D82A}">
                    <a16:rowId xmlns:a16="http://schemas.microsoft.com/office/drawing/2014/main" val="10000"/>
                  </a:ext>
                </a:extLst>
              </a:tr>
              <a:tr h="182179">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1"/>
                  </a:ext>
                </a:extLst>
              </a:tr>
              <a:tr h="182179">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2"/>
                  </a:ext>
                </a:extLst>
              </a:tr>
              <a:tr h="182179">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3"/>
                  </a:ext>
                </a:extLst>
              </a:tr>
              <a:tr h="182179">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4"/>
                  </a:ext>
                </a:extLst>
              </a:tr>
              <a:tr h="182179">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5"/>
                  </a:ext>
                </a:extLst>
              </a:tr>
              <a:tr h="182179">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182179">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7"/>
                  </a:ext>
                </a:extLst>
              </a:tr>
            </a:tbl>
          </a:graphicData>
        </a:graphic>
      </p:graphicFrame>
      <p:sp>
        <p:nvSpPr>
          <p:cNvPr id="53" name="TextBox 52"/>
          <p:cNvSpPr txBox="1"/>
          <p:nvPr/>
        </p:nvSpPr>
        <p:spPr>
          <a:xfrm>
            <a:off x="7391401" y="5224047"/>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graphicFrame>
        <p:nvGraphicFramePr>
          <p:cNvPr id="9" name="Table 8"/>
          <p:cNvGraphicFramePr>
            <a:graphicFrameLocks noGrp="1"/>
          </p:cNvGraphicFramePr>
          <p:nvPr/>
        </p:nvGraphicFramePr>
        <p:xfrm>
          <a:off x="7238070" y="1845506"/>
          <a:ext cx="3348243" cy="823317"/>
        </p:xfrm>
        <a:graphic>
          <a:graphicData uri="http://schemas.openxmlformats.org/drawingml/2006/table">
            <a:tbl>
              <a:tblPr firstRow="1" bandRow="1">
                <a:tableStyleId>{5940675A-B579-460E-94D1-54222C63F5DA}</a:tableStyleId>
              </a:tblPr>
              <a:tblGrid>
                <a:gridCol w="1138443">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274439">
                <a:tc>
                  <a:txBody>
                    <a:bodyPr/>
                    <a:lstStyle/>
                    <a:p>
                      <a:pPr>
                        <a:lnSpc>
                          <a:spcPts val="1440"/>
                        </a:lnSpc>
                      </a:pPr>
                      <a:r>
                        <a:rPr lang="en-US" sz="1200" dirty="0"/>
                        <a:t>Representation</a:t>
                      </a:r>
                    </a:p>
                  </a:txBody>
                  <a:tcPr/>
                </a:tc>
                <a:tc>
                  <a:txBody>
                    <a:bodyPr/>
                    <a:lstStyle/>
                    <a:p>
                      <a:pPr>
                        <a:lnSpc>
                          <a:spcPts val="1440"/>
                        </a:lnSpc>
                      </a:pPr>
                      <a:r>
                        <a:rPr lang="en-US" sz="1200" dirty="0"/>
                        <a:t>DFS</a:t>
                      </a:r>
                    </a:p>
                  </a:txBody>
                  <a:tcPr/>
                </a:tc>
                <a:tc>
                  <a:txBody>
                    <a:bodyPr/>
                    <a:lstStyle/>
                    <a:p>
                      <a:pPr>
                        <a:lnSpc>
                          <a:spcPts val="1440"/>
                        </a:lnSpc>
                      </a:pPr>
                      <a:r>
                        <a:rPr lang="en-US" sz="1200" dirty="0"/>
                        <a:t>DFS-Visit(</a:t>
                      </a:r>
                      <a:r>
                        <a:rPr lang="en-US" sz="1200" dirty="0" err="1"/>
                        <a:t>G,u</a:t>
                      </a:r>
                      <a:r>
                        <a:rPr lang="en-US" sz="1200" dirty="0"/>
                        <a:t>)</a:t>
                      </a:r>
                    </a:p>
                  </a:txBody>
                  <a:tcPr/>
                </a:tc>
                <a:extLst>
                  <a:ext uri="{0D108BD9-81ED-4DB2-BD59-A6C34878D82A}">
                    <a16:rowId xmlns:a16="http://schemas.microsoft.com/office/drawing/2014/main" val="10000"/>
                  </a:ext>
                </a:extLst>
              </a:tr>
              <a:tr h="274439">
                <a:tc>
                  <a:txBody>
                    <a:bodyPr/>
                    <a:lstStyle/>
                    <a:p>
                      <a:pPr>
                        <a:lnSpc>
                          <a:spcPts val="1440"/>
                        </a:lnSpc>
                      </a:pPr>
                      <a:r>
                        <a:rPr lang="en-US" sz="1200" dirty="0" err="1"/>
                        <a:t>Adj</a:t>
                      </a:r>
                      <a:r>
                        <a:rPr lang="en-US" sz="1200" dirty="0"/>
                        <a:t> LIST</a:t>
                      </a:r>
                    </a:p>
                  </a:txBody>
                  <a:tcPr/>
                </a:tc>
                <a:tc>
                  <a:txBody>
                    <a:bodyPr/>
                    <a:lstStyle/>
                    <a:p>
                      <a:pPr>
                        <a:lnSpc>
                          <a:spcPts val="1440"/>
                        </a:lnSpc>
                      </a:pPr>
                      <a:r>
                        <a:rPr lang="el-GR" sz="1200" dirty="0"/>
                        <a:t>Θ</a:t>
                      </a:r>
                      <a:r>
                        <a:rPr lang="en-US" sz="1200" dirty="0"/>
                        <a:t>(|V|+|E|)</a:t>
                      </a:r>
                    </a:p>
                  </a:txBody>
                  <a:tcPr/>
                </a:tc>
                <a:tc>
                  <a:txBody>
                    <a:bodyPr/>
                    <a:lstStyle/>
                    <a:p>
                      <a:pPr>
                        <a:lnSpc>
                          <a:spcPts val="1440"/>
                        </a:lnSpc>
                      </a:pPr>
                      <a:r>
                        <a:rPr lang="el-GR" sz="1200" dirty="0"/>
                        <a:t>Θ</a:t>
                      </a:r>
                      <a:r>
                        <a:rPr lang="en-US" sz="1200" dirty="0"/>
                        <a:t>(neighbors of u)</a:t>
                      </a:r>
                    </a:p>
                  </a:txBody>
                  <a:tcPr/>
                </a:tc>
                <a:extLst>
                  <a:ext uri="{0D108BD9-81ED-4DB2-BD59-A6C34878D82A}">
                    <a16:rowId xmlns:a16="http://schemas.microsoft.com/office/drawing/2014/main" val="10001"/>
                  </a:ext>
                </a:extLst>
              </a:tr>
              <a:tr h="274439">
                <a:tc>
                  <a:txBody>
                    <a:bodyPr/>
                    <a:lstStyle/>
                    <a:p>
                      <a:pPr>
                        <a:lnSpc>
                          <a:spcPts val="1440"/>
                        </a:lnSpc>
                      </a:pPr>
                      <a:r>
                        <a:rPr lang="en-US" sz="1200" dirty="0" err="1"/>
                        <a:t>Adj</a:t>
                      </a:r>
                      <a:r>
                        <a:rPr lang="en-US" sz="1200" dirty="0"/>
                        <a:t> MATRIX</a:t>
                      </a:r>
                    </a:p>
                  </a:txBody>
                  <a:tcPr/>
                </a:tc>
                <a:tc>
                  <a:txBody>
                    <a:bodyPr/>
                    <a:lstStyle/>
                    <a:p>
                      <a:pPr>
                        <a:lnSpc>
                          <a:spcPts val="1440"/>
                        </a:lnSpc>
                      </a:pPr>
                      <a:r>
                        <a:rPr lang="el-GR" sz="1200" dirty="0"/>
                        <a:t>Θ</a:t>
                      </a:r>
                      <a:r>
                        <a:rPr lang="en-US" sz="1200" dirty="0"/>
                        <a:t>(|V|</a:t>
                      </a:r>
                      <a:r>
                        <a:rPr lang="en-US" sz="1200" baseline="30000" dirty="0"/>
                        <a:t>2</a:t>
                      </a:r>
                      <a:r>
                        <a:rPr lang="en-US" sz="1200" dirty="0"/>
                        <a:t>)</a:t>
                      </a:r>
                    </a:p>
                  </a:txBody>
                  <a:tcPr/>
                </a:tc>
                <a:tc>
                  <a:txBody>
                    <a:bodyPr/>
                    <a:lstStyle/>
                    <a:p>
                      <a:pPr>
                        <a:lnSpc>
                          <a:spcPts val="1440"/>
                        </a:lnSpc>
                      </a:pPr>
                      <a:r>
                        <a:rPr lang="el-GR" sz="1200" dirty="0"/>
                        <a:t>Θ</a:t>
                      </a:r>
                      <a:r>
                        <a:rPr lang="en-US" sz="1200" dirty="0"/>
                        <a:t>(|V|)</a:t>
                      </a:r>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6596990" y="4572001"/>
            <a:ext cx="718210" cy="461665"/>
          </a:xfrm>
          <a:prstGeom prst="rect">
            <a:avLst/>
          </a:prstGeom>
          <a:noFill/>
        </p:spPr>
        <p:txBody>
          <a:bodyPr wrap="none" rtlCol="0">
            <a:spAutoFit/>
          </a:bodyPr>
          <a:lstStyle/>
          <a:p>
            <a:pPr>
              <a:defRPr/>
            </a:pPr>
            <a:r>
              <a:rPr lang="en-US" sz="1200" dirty="0">
                <a:solidFill>
                  <a:prstClr val="black"/>
                </a:solidFill>
                <a:latin typeface="Calibri"/>
              </a:rPr>
              <a:t>Discover</a:t>
            </a:r>
          </a:p>
          <a:p>
            <a:pPr>
              <a:defRPr/>
            </a:pPr>
            <a:r>
              <a:rPr lang="en-US" sz="1200" dirty="0">
                <a:solidFill>
                  <a:prstClr val="black"/>
                </a:solidFill>
                <a:latin typeface="Calibri"/>
              </a:rPr>
              <a:t>time</a:t>
            </a:r>
          </a:p>
        </p:txBody>
      </p:sp>
      <p:sp>
        <p:nvSpPr>
          <p:cNvPr id="48" name="TextBox 47"/>
          <p:cNvSpPr txBox="1"/>
          <p:nvPr/>
        </p:nvSpPr>
        <p:spPr>
          <a:xfrm>
            <a:off x="7278984" y="4583602"/>
            <a:ext cx="569616" cy="461665"/>
          </a:xfrm>
          <a:prstGeom prst="rect">
            <a:avLst/>
          </a:prstGeom>
          <a:noFill/>
        </p:spPr>
        <p:txBody>
          <a:bodyPr wrap="square" rtlCol="0">
            <a:spAutoFit/>
          </a:bodyPr>
          <a:lstStyle/>
          <a:p>
            <a:pPr>
              <a:defRPr/>
            </a:pPr>
            <a:r>
              <a:rPr lang="en-US" sz="1200" dirty="0">
                <a:solidFill>
                  <a:prstClr val="black"/>
                </a:solidFill>
                <a:latin typeface="Calibri"/>
              </a:rPr>
              <a:t>Finish time</a:t>
            </a:r>
          </a:p>
        </p:txBody>
      </p:sp>
      <p:cxnSp>
        <p:nvCxnSpPr>
          <p:cNvPr id="15" name="Straight Arrow Connector 14"/>
          <p:cNvCxnSpPr>
            <a:stCxn id="6" idx="2"/>
            <a:endCxn id="60" idx="0"/>
          </p:cNvCxnSpPr>
          <p:nvPr/>
        </p:nvCxnSpPr>
        <p:spPr>
          <a:xfrm flipH="1">
            <a:off x="6819901" y="5033665"/>
            <a:ext cx="136195" cy="1590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7172098" y="4976751"/>
            <a:ext cx="281248" cy="270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27" idx="6"/>
            <a:endCxn id="29" idx="4"/>
          </p:cNvCxnSpPr>
          <p:nvPr/>
        </p:nvCxnSpPr>
        <p:spPr>
          <a:xfrm flipV="1">
            <a:off x="9144000" y="5867400"/>
            <a:ext cx="876300" cy="571500"/>
          </a:xfrm>
          <a:prstGeom prst="line">
            <a:avLst/>
          </a:prstGeom>
          <a:ln w="28575">
            <a:solidFill>
              <a:schemeClr val="accent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8465468" y="5224047"/>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59" name="TextBox 58"/>
          <p:cNvSpPr txBox="1"/>
          <p:nvPr/>
        </p:nvSpPr>
        <p:spPr>
          <a:xfrm>
            <a:off x="9570368" y="5181601"/>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60" name="TextBox 59"/>
          <p:cNvSpPr txBox="1"/>
          <p:nvPr/>
        </p:nvSpPr>
        <p:spPr>
          <a:xfrm>
            <a:off x="6309184" y="5192694"/>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61" name="TextBox 60"/>
          <p:cNvSpPr txBox="1"/>
          <p:nvPr/>
        </p:nvSpPr>
        <p:spPr>
          <a:xfrm>
            <a:off x="6150670" y="4786164"/>
            <a:ext cx="472758" cy="276999"/>
          </a:xfrm>
          <a:prstGeom prst="rect">
            <a:avLst/>
          </a:prstGeom>
          <a:noFill/>
        </p:spPr>
        <p:txBody>
          <a:bodyPr wrap="none" rtlCol="0">
            <a:spAutoFit/>
          </a:bodyPr>
          <a:lstStyle/>
          <a:p>
            <a:pPr>
              <a:defRPr/>
            </a:pPr>
            <a:r>
              <a:rPr lang="en-US" sz="1200" dirty="0" err="1">
                <a:solidFill>
                  <a:prstClr val="black"/>
                </a:solidFill>
                <a:latin typeface="Calibri"/>
              </a:rPr>
              <a:t>pred</a:t>
            </a:r>
            <a:endParaRPr lang="en-US" sz="1200" dirty="0">
              <a:solidFill>
                <a:prstClr val="black"/>
              </a:solidFill>
              <a:latin typeface="Calibri"/>
            </a:endParaRPr>
          </a:p>
        </p:txBody>
      </p:sp>
      <p:cxnSp>
        <p:nvCxnSpPr>
          <p:cNvPr id="62" name="Straight Arrow Connector 61"/>
          <p:cNvCxnSpPr>
            <a:stCxn id="61" idx="2"/>
          </p:cNvCxnSpPr>
          <p:nvPr/>
        </p:nvCxnSpPr>
        <p:spPr>
          <a:xfrm>
            <a:off x="6387050" y="5063162"/>
            <a:ext cx="84125" cy="160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400801" y="6553201"/>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64" name="TextBox 63"/>
          <p:cNvSpPr txBox="1"/>
          <p:nvPr/>
        </p:nvSpPr>
        <p:spPr>
          <a:xfrm>
            <a:off x="7589168" y="6550224"/>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65" name="TextBox 64"/>
          <p:cNvSpPr txBox="1"/>
          <p:nvPr/>
        </p:nvSpPr>
        <p:spPr>
          <a:xfrm>
            <a:off x="8808368" y="6553201"/>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12" name="TextBox 11"/>
          <p:cNvSpPr txBox="1"/>
          <p:nvPr/>
        </p:nvSpPr>
        <p:spPr>
          <a:xfrm>
            <a:off x="5391150" y="720805"/>
            <a:ext cx="2076450" cy="830997"/>
          </a:xfrm>
          <a:prstGeom prst="rect">
            <a:avLst/>
          </a:prstGeom>
          <a:noFill/>
          <a:ln>
            <a:solidFill>
              <a:schemeClr val="bg1">
                <a:lumMod val="65000"/>
              </a:schemeClr>
            </a:solidFill>
          </a:ln>
        </p:spPr>
        <p:txBody>
          <a:bodyPr wrap="square" rtlCol="0">
            <a:spAutoFit/>
          </a:bodyPr>
          <a:lstStyle/>
          <a:p>
            <a:pPr>
              <a:defRPr/>
            </a:pPr>
            <a:r>
              <a:rPr lang="en-US" sz="1200" i="1" dirty="0">
                <a:solidFill>
                  <a:prstClr val="black"/>
                </a:solidFill>
                <a:latin typeface="Calibri"/>
              </a:rPr>
              <a:t>When coding you can use any convention to represent the colors: strings, chars(w/b/g), </a:t>
            </a:r>
            <a:r>
              <a:rPr lang="en-US" sz="1200" i="1" dirty="0" err="1">
                <a:solidFill>
                  <a:prstClr val="black"/>
                </a:solidFill>
                <a:latin typeface="Calibri"/>
              </a:rPr>
              <a:t>int</a:t>
            </a:r>
            <a:r>
              <a:rPr lang="en-US" sz="1200" i="1" dirty="0">
                <a:solidFill>
                  <a:prstClr val="black"/>
                </a:solidFill>
                <a:latin typeface="Calibri"/>
              </a:rPr>
              <a:t> (0,1,2), etc.</a:t>
            </a:r>
          </a:p>
        </p:txBody>
      </p:sp>
      <p:sp>
        <p:nvSpPr>
          <p:cNvPr id="51" name="TextBox 50"/>
          <p:cNvSpPr txBox="1"/>
          <p:nvPr/>
        </p:nvSpPr>
        <p:spPr>
          <a:xfrm>
            <a:off x="5391151" y="1600201"/>
            <a:ext cx="1847849" cy="646331"/>
          </a:xfrm>
          <a:prstGeom prst="rect">
            <a:avLst/>
          </a:prstGeom>
          <a:noFill/>
          <a:ln>
            <a:solidFill>
              <a:schemeClr val="bg1">
                <a:lumMod val="65000"/>
              </a:schemeClr>
            </a:solidFill>
          </a:ln>
        </p:spPr>
        <p:txBody>
          <a:bodyPr wrap="square" rtlCol="0">
            <a:spAutoFit/>
          </a:bodyPr>
          <a:lstStyle/>
          <a:p>
            <a:pPr>
              <a:defRPr/>
            </a:pPr>
            <a:r>
              <a:rPr lang="en-US" sz="1200" i="1" dirty="0">
                <a:solidFill>
                  <a:prstClr val="black"/>
                </a:solidFill>
                <a:latin typeface="Calibri"/>
              </a:rPr>
              <a:t>In the graph picture below, assume no answer means the initial values: NIL, -1,-1</a:t>
            </a:r>
          </a:p>
        </p:txBody>
      </p:sp>
      <p:sp>
        <p:nvSpPr>
          <p:cNvPr id="52" name="TextBox 51"/>
          <p:cNvSpPr txBox="1"/>
          <p:nvPr/>
        </p:nvSpPr>
        <p:spPr>
          <a:xfrm>
            <a:off x="6721783" y="2745489"/>
            <a:ext cx="1045266" cy="738664"/>
          </a:xfrm>
          <a:prstGeom prst="rect">
            <a:avLst/>
          </a:prstGeom>
          <a:noFill/>
          <a:ln w="19050">
            <a:solidFill>
              <a:schemeClr val="bg1">
                <a:lumMod val="50000"/>
              </a:schemeClr>
            </a:solidFill>
          </a:ln>
        </p:spPr>
        <p:txBody>
          <a:bodyPr wrap="square" rtlCol="0">
            <a:spAutoFit/>
          </a:bodyPr>
          <a:lstStyle/>
          <a:p>
            <a:pPr>
              <a:defRPr/>
            </a:pPr>
            <a:r>
              <a:rPr lang="en-US" sz="1400" dirty="0">
                <a:solidFill>
                  <a:prstClr val="black"/>
                </a:solidFill>
                <a:latin typeface="Calibri"/>
              </a:rPr>
              <a:t>Space complexity: O(V)</a:t>
            </a:r>
          </a:p>
        </p:txBody>
      </p:sp>
      <p:sp>
        <p:nvSpPr>
          <p:cNvPr id="54" name="TextBox 53"/>
          <p:cNvSpPr txBox="1"/>
          <p:nvPr/>
        </p:nvSpPr>
        <p:spPr>
          <a:xfrm>
            <a:off x="7880981" y="1587376"/>
            <a:ext cx="1489125" cy="307777"/>
          </a:xfrm>
          <a:prstGeom prst="rect">
            <a:avLst/>
          </a:prstGeom>
          <a:noFill/>
          <a:ln w="19050">
            <a:noFill/>
          </a:ln>
        </p:spPr>
        <p:txBody>
          <a:bodyPr wrap="square" rtlCol="0">
            <a:spAutoFit/>
          </a:bodyPr>
          <a:lstStyle/>
          <a:p>
            <a:pPr>
              <a:defRPr/>
            </a:pPr>
            <a:r>
              <a:rPr lang="en-US" sz="1400" dirty="0">
                <a:solidFill>
                  <a:prstClr val="black"/>
                </a:solidFill>
                <a:latin typeface="Calibri"/>
              </a:rPr>
              <a:t>Time complexity:</a:t>
            </a:r>
          </a:p>
        </p:txBody>
      </p:sp>
    </p:spTree>
    <p:extLst>
      <p:ext uri="{BB962C8B-B14F-4D97-AF65-F5344CB8AC3E}">
        <p14:creationId xmlns:p14="http://schemas.microsoft.com/office/powerpoint/2010/main" val="41180210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6275" y="6444018"/>
            <a:ext cx="2762250" cy="350222"/>
          </a:xfrm>
        </p:spPr>
        <p:txBody>
          <a:bodyPr/>
          <a:lstStyle/>
          <a:p>
            <a:pPr marL="0" indent="0">
              <a:buNone/>
            </a:pPr>
            <a:r>
              <a:rPr lang="en-US" sz="2000" dirty="0"/>
              <a:t>DFS(G):   </a:t>
            </a:r>
          </a:p>
        </p:txBody>
      </p:sp>
      <p:sp>
        <p:nvSpPr>
          <p:cNvPr id="4" name="Slide Number Placeholder 3"/>
          <p:cNvSpPr>
            <a:spLocks noGrp="1"/>
          </p:cNvSpPr>
          <p:nvPr>
            <p:ph type="sldNum" sz="quarter" idx="12"/>
          </p:nvPr>
        </p:nvSpPr>
        <p:spPr>
          <a:xfrm>
            <a:off x="8458200" y="6127751"/>
            <a:ext cx="2133600" cy="365125"/>
          </a:xfrm>
        </p:spPr>
        <p:txBody>
          <a:bodyPr/>
          <a:lstStyle/>
          <a:p>
            <a:pPr>
              <a:defRPr/>
            </a:pPr>
            <a:fld id="{B6F15528-21DE-4FAA-801E-634DDDAF4B2B}" type="slidenum">
              <a:rPr lang="en-US">
                <a:solidFill>
                  <a:prstClr val="black">
                    <a:tint val="75000"/>
                  </a:prstClr>
                </a:solidFill>
                <a:latin typeface="Calibri"/>
              </a:rPr>
              <a:pPr>
                <a:defRPr/>
              </a:pPr>
              <a:t>43</a:t>
            </a:fld>
            <a:endParaRPr lang="en-US" dirty="0">
              <a:solidFill>
                <a:prstClr val="black">
                  <a:tint val="75000"/>
                </a:prstClr>
              </a:solidFill>
              <a:latin typeface="Calibri"/>
            </a:endParaRPr>
          </a:p>
        </p:txBody>
      </p:sp>
      <p:sp>
        <p:nvSpPr>
          <p:cNvPr id="33" name="Oval 32"/>
          <p:cNvSpPr/>
          <p:nvPr/>
        </p:nvSpPr>
        <p:spPr>
          <a:xfrm>
            <a:off x="1828800" y="4865132"/>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0</a:t>
            </a:r>
          </a:p>
        </p:txBody>
      </p:sp>
      <p:sp>
        <p:nvSpPr>
          <p:cNvPr id="34" name="Oval 33"/>
          <p:cNvSpPr/>
          <p:nvPr/>
        </p:nvSpPr>
        <p:spPr>
          <a:xfrm>
            <a:off x="2895600" y="4865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1</a:t>
            </a:r>
          </a:p>
        </p:txBody>
      </p:sp>
      <p:sp>
        <p:nvSpPr>
          <p:cNvPr id="35" name="Oval 34"/>
          <p:cNvSpPr/>
          <p:nvPr/>
        </p:nvSpPr>
        <p:spPr>
          <a:xfrm>
            <a:off x="1828800" y="5627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4</a:t>
            </a:r>
          </a:p>
        </p:txBody>
      </p:sp>
      <p:sp>
        <p:nvSpPr>
          <p:cNvPr id="36" name="Oval 35"/>
          <p:cNvSpPr/>
          <p:nvPr/>
        </p:nvSpPr>
        <p:spPr>
          <a:xfrm>
            <a:off x="2895600" y="5627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5</a:t>
            </a:r>
          </a:p>
        </p:txBody>
      </p:sp>
      <p:sp>
        <p:nvSpPr>
          <p:cNvPr id="37" name="Oval 36"/>
          <p:cNvSpPr/>
          <p:nvPr/>
        </p:nvSpPr>
        <p:spPr>
          <a:xfrm>
            <a:off x="3962400" y="5627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7</a:t>
            </a:r>
          </a:p>
        </p:txBody>
      </p:sp>
      <p:sp>
        <p:nvSpPr>
          <p:cNvPr id="38" name="Oval 37"/>
          <p:cNvSpPr/>
          <p:nvPr/>
        </p:nvSpPr>
        <p:spPr>
          <a:xfrm>
            <a:off x="3962400" y="4865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8</a:t>
            </a:r>
          </a:p>
        </p:txBody>
      </p:sp>
      <p:sp>
        <p:nvSpPr>
          <p:cNvPr id="39" name="Oval 38"/>
          <p:cNvSpPr/>
          <p:nvPr/>
        </p:nvSpPr>
        <p:spPr>
          <a:xfrm>
            <a:off x="5029200" y="4865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3</a:t>
            </a:r>
          </a:p>
        </p:txBody>
      </p:sp>
      <p:cxnSp>
        <p:nvCxnSpPr>
          <p:cNvPr id="40" name="Straight Connector 39"/>
          <p:cNvCxnSpPr>
            <a:stCxn id="33" idx="6"/>
            <a:endCxn id="34" idx="2"/>
          </p:cNvCxnSpPr>
          <p:nvPr/>
        </p:nvCxnSpPr>
        <p:spPr>
          <a:xfrm>
            <a:off x="2209800" y="5055632"/>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209800" y="5824713"/>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276600" y="5824713"/>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7" idx="6"/>
            <a:endCxn id="39" idx="4"/>
          </p:cNvCxnSpPr>
          <p:nvPr/>
        </p:nvCxnSpPr>
        <p:spPr>
          <a:xfrm flipV="1">
            <a:off x="4343400" y="5246132"/>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343400" y="5055632"/>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35" idx="0"/>
          </p:cNvCxnSpPr>
          <p:nvPr/>
        </p:nvCxnSpPr>
        <p:spPr>
          <a:xfrm flipV="1">
            <a:off x="2019300" y="5246132"/>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3086100" y="5246132"/>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4179199" y="5246132"/>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5" idx="7"/>
            <a:endCxn id="34" idx="3"/>
          </p:cNvCxnSpPr>
          <p:nvPr/>
        </p:nvCxnSpPr>
        <p:spPr>
          <a:xfrm flipV="1">
            <a:off x="2154004" y="5190336"/>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3" idx="5"/>
            <a:endCxn id="36" idx="1"/>
          </p:cNvCxnSpPr>
          <p:nvPr/>
        </p:nvCxnSpPr>
        <p:spPr>
          <a:xfrm>
            <a:off x="2154004" y="5190336"/>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34" idx="5"/>
            <a:endCxn id="37" idx="1"/>
          </p:cNvCxnSpPr>
          <p:nvPr/>
        </p:nvCxnSpPr>
        <p:spPr>
          <a:xfrm>
            <a:off x="3220804" y="5190336"/>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1921183" y="5246132"/>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sp>
        <p:nvSpPr>
          <p:cNvPr id="94" name="Content Placeholder 2"/>
          <p:cNvSpPr txBox="1">
            <a:spLocks/>
          </p:cNvSpPr>
          <p:nvPr/>
        </p:nvSpPr>
        <p:spPr>
          <a:xfrm>
            <a:off x="1640087" y="6464492"/>
            <a:ext cx="2622618" cy="380999"/>
          </a:xfrm>
          <a:prstGeom prst="rect">
            <a:avLst/>
          </a:prstGeom>
          <a:solidFill>
            <a:srgbClr val="FFFF0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sz="1800" dirty="0">
                <a:solidFill>
                  <a:prstClr val="black"/>
                </a:solidFill>
                <a:latin typeface="Calibri"/>
              </a:rPr>
              <a:t>DFS(G) </a:t>
            </a:r>
            <a:r>
              <a:rPr lang="en-US" sz="1600" dirty="0">
                <a:solidFill>
                  <a:prstClr val="black"/>
                </a:solidFill>
                <a:latin typeface="Calibri"/>
              </a:rPr>
              <a:t>(note that 0 moved) </a:t>
            </a:r>
          </a:p>
          <a:p>
            <a:pPr marL="0" indent="0">
              <a:buNone/>
              <a:defRPr/>
            </a:pPr>
            <a:endParaRPr lang="en-US" sz="2000" dirty="0">
              <a:solidFill>
                <a:prstClr val="black"/>
              </a:solidFill>
              <a:latin typeface="Calibri"/>
            </a:endParaRPr>
          </a:p>
        </p:txBody>
      </p:sp>
      <p:sp>
        <p:nvSpPr>
          <p:cNvPr id="97" name="TextBox 88"/>
          <p:cNvSpPr txBox="1"/>
          <p:nvPr/>
        </p:nvSpPr>
        <p:spPr>
          <a:xfrm>
            <a:off x="2078004" y="533401"/>
            <a:ext cx="1378006" cy="830997"/>
          </a:xfrm>
          <a:prstGeom prst="rect">
            <a:avLst/>
          </a:prstGeom>
          <a:noFill/>
          <a:ln>
            <a:solidFill>
              <a:schemeClr val="tx1"/>
            </a:solidFill>
          </a:ln>
        </p:spPr>
        <p:txBody>
          <a:bodyPr wrap="none" rtlCol="0">
            <a:spAutoFit/>
          </a:bodyPr>
          <a:lstStyle/>
          <a:p>
            <a:pPr>
              <a:defRPr/>
            </a:pPr>
            <a:r>
              <a:rPr lang="en-US" sz="1600" dirty="0">
                <a:solidFill>
                  <a:srgbClr val="000000"/>
                </a:solidFill>
                <a:latin typeface="Calibri"/>
                <a:ea typeface="Times New Roman"/>
                <a:cs typeface="Times New Roman"/>
              </a:rPr>
              <a:t>Convention:    </a:t>
            </a:r>
          </a:p>
          <a:p>
            <a:pPr>
              <a:defRPr/>
            </a:pPr>
            <a:r>
              <a:rPr lang="en-US" sz="1600" u="sng" dirty="0">
                <a:solidFill>
                  <a:srgbClr val="000000"/>
                </a:solidFill>
                <a:latin typeface="Calibri"/>
                <a:ea typeface="Times New Roman"/>
                <a:cs typeface="Times New Roman"/>
              </a:rPr>
              <a:t>start</a:t>
            </a:r>
            <a:r>
              <a:rPr lang="en-US" sz="1600" dirty="0">
                <a:solidFill>
                  <a:srgbClr val="000000"/>
                </a:solidFill>
                <a:latin typeface="Calibri"/>
                <a:ea typeface="Times New Roman"/>
                <a:cs typeface="Times New Roman"/>
              </a:rPr>
              <a:t> /</a:t>
            </a:r>
            <a:r>
              <a:rPr lang="en-US" sz="1600" u="sng" dirty="0">
                <a:solidFill>
                  <a:srgbClr val="000000"/>
                </a:solidFill>
                <a:latin typeface="Calibri"/>
                <a:ea typeface="Times New Roman"/>
                <a:cs typeface="Times New Roman"/>
              </a:rPr>
              <a:t>end</a:t>
            </a:r>
            <a:endParaRPr lang="en-US" sz="1600" dirty="0">
              <a:solidFill>
                <a:srgbClr val="000000"/>
              </a:solidFill>
              <a:latin typeface="Calibri"/>
              <a:ea typeface="Times New Roman"/>
              <a:cs typeface="Times New Roman"/>
            </a:endParaRPr>
          </a:p>
          <a:p>
            <a:pPr>
              <a:defRPr/>
            </a:pPr>
            <a:r>
              <a:rPr lang="en-US" sz="1600" dirty="0" err="1">
                <a:solidFill>
                  <a:srgbClr val="000000"/>
                </a:solidFill>
                <a:latin typeface="Calibri"/>
                <a:ea typeface="Times New Roman"/>
                <a:cs typeface="Times New Roman"/>
              </a:rPr>
              <a:t>pred</a:t>
            </a:r>
            <a:endParaRPr lang="en-US" sz="1600" dirty="0">
              <a:solidFill>
                <a:prstClr val="black"/>
              </a:solidFill>
              <a:latin typeface="Times New Roman"/>
              <a:ea typeface="Times New Roman"/>
            </a:endParaRPr>
          </a:p>
        </p:txBody>
      </p:sp>
      <p:cxnSp>
        <p:nvCxnSpPr>
          <p:cNvPr id="125" name="Straight Connector 124"/>
          <p:cNvCxnSpPr/>
          <p:nvPr/>
        </p:nvCxnSpPr>
        <p:spPr>
          <a:xfrm>
            <a:off x="1555541" y="4714822"/>
            <a:ext cx="457200" cy="141819"/>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704" y="533401"/>
            <a:ext cx="5918697" cy="830997"/>
          </a:xfrm>
          <a:prstGeom prst="rect">
            <a:avLst/>
          </a:prstGeom>
          <a:noFill/>
          <a:ln>
            <a:solidFill>
              <a:schemeClr val="tx1"/>
            </a:solidFill>
          </a:ln>
        </p:spPr>
        <p:txBody>
          <a:bodyPr wrap="square" rtlCol="0">
            <a:spAutoFit/>
          </a:bodyPr>
          <a:lstStyle/>
          <a:p>
            <a:pPr>
              <a:defRPr/>
            </a:pPr>
            <a:r>
              <a:rPr lang="en-US" sz="1600" dirty="0">
                <a:solidFill>
                  <a:prstClr val="black"/>
                </a:solidFill>
                <a:latin typeface="Calibri"/>
              </a:rPr>
              <a:t>Run DFS on the graphs below. </a:t>
            </a:r>
            <a:r>
              <a:rPr lang="en-US" sz="1600" dirty="0">
                <a:solidFill>
                  <a:srgbClr val="FF0000"/>
                </a:solidFill>
                <a:latin typeface="Calibri"/>
              </a:rPr>
              <a:t>Visit neighbors of u in increasing order</a:t>
            </a:r>
            <a:r>
              <a:rPr lang="en-US" sz="1600" dirty="0">
                <a:solidFill>
                  <a:prstClr val="black"/>
                </a:solidFill>
                <a:latin typeface="Calibri"/>
              </a:rPr>
              <a:t>.</a:t>
            </a:r>
          </a:p>
          <a:p>
            <a:pPr>
              <a:defRPr/>
            </a:pPr>
            <a:r>
              <a:rPr lang="en-US" sz="1600" dirty="0">
                <a:solidFill>
                  <a:prstClr val="black"/>
                </a:solidFill>
                <a:latin typeface="Calibri"/>
              </a:rPr>
              <a:t>For each node, write the start and finish times and the predecessor.</a:t>
            </a:r>
          </a:p>
          <a:p>
            <a:pPr>
              <a:defRPr/>
            </a:pPr>
            <a:r>
              <a:rPr lang="en-US" sz="1600" dirty="0">
                <a:solidFill>
                  <a:prstClr val="black"/>
                </a:solidFill>
                <a:latin typeface="Calibri"/>
              </a:rPr>
              <a:t>Do edge classification as well.</a:t>
            </a:r>
          </a:p>
        </p:txBody>
      </p:sp>
      <p:graphicFrame>
        <p:nvGraphicFramePr>
          <p:cNvPr id="69" name="Table 68"/>
          <p:cNvGraphicFramePr>
            <a:graphicFrameLocks noGrp="1"/>
          </p:cNvGraphicFramePr>
          <p:nvPr/>
        </p:nvGraphicFramePr>
        <p:xfrm>
          <a:off x="1785469" y="1447800"/>
          <a:ext cx="3771900" cy="2956560"/>
        </p:xfrm>
        <a:graphic>
          <a:graphicData uri="http://schemas.openxmlformats.org/drawingml/2006/table">
            <a:tbl>
              <a:tblPr firstRow="1" bandRow="1">
                <a:tableStyleId>{5940675A-B579-460E-94D1-54222C63F5DA}</a:tableStyleId>
              </a:tblPr>
              <a:tblGrid>
                <a:gridCol w="1028699">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09601">
                  <a:extLst>
                    <a:ext uri="{9D8B030D-6E8A-4147-A177-3AD203B41FA5}">
                      <a16:colId xmlns:a16="http://schemas.microsoft.com/office/drawing/2014/main" val="20004"/>
                    </a:ext>
                  </a:extLst>
                </a:gridCol>
              </a:tblGrid>
              <a:tr h="420282">
                <a:tc>
                  <a:txBody>
                    <a:bodyPr/>
                    <a:lstStyle/>
                    <a:p>
                      <a:r>
                        <a:rPr lang="en-US" sz="1400" dirty="0"/>
                        <a:t>Order from 1</a:t>
                      </a:r>
                      <a:r>
                        <a:rPr lang="en-US" sz="1400" baseline="30000" dirty="0"/>
                        <a:t>st</a:t>
                      </a:r>
                      <a:r>
                        <a:rPr lang="en-US" sz="1400" dirty="0"/>
                        <a:t> to last</a:t>
                      </a:r>
                    </a:p>
                  </a:txBody>
                  <a:tcPr/>
                </a:tc>
                <a:tc>
                  <a:txBody>
                    <a:bodyPr/>
                    <a:lstStyle/>
                    <a:p>
                      <a:r>
                        <a:rPr lang="en-US" sz="1400" dirty="0"/>
                        <a:t>Visited vertex</a:t>
                      </a:r>
                    </a:p>
                  </a:txBody>
                  <a:tcPr/>
                </a:tc>
                <a:tc>
                  <a:txBody>
                    <a:bodyPr/>
                    <a:lstStyle/>
                    <a:p>
                      <a:r>
                        <a:rPr lang="en-US" sz="1400" dirty="0" err="1"/>
                        <a:t>Pred</a:t>
                      </a:r>
                      <a:endParaRPr lang="en-US" sz="1400" dirty="0"/>
                    </a:p>
                  </a:txBody>
                  <a:tcPr/>
                </a:tc>
                <a:tc>
                  <a:txBody>
                    <a:bodyPr/>
                    <a:lstStyle/>
                    <a:p>
                      <a:r>
                        <a:rPr lang="en-US" sz="1400" dirty="0"/>
                        <a:t>Start</a:t>
                      </a:r>
                    </a:p>
                  </a:txBody>
                  <a:tcPr/>
                </a:tc>
                <a:tc>
                  <a:txBody>
                    <a:bodyPr/>
                    <a:lstStyle/>
                    <a:p>
                      <a:r>
                        <a:rPr lang="en-US" sz="1400" dirty="0"/>
                        <a:t>Finish</a:t>
                      </a:r>
                    </a:p>
                  </a:txBody>
                  <a:tcPr/>
                </a:tc>
                <a:extLst>
                  <a:ext uri="{0D108BD9-81ED-4DB2-BD59-A6C34878D82A}">
                    <a16:rowId xmlns:a16="http://schemas.microsoft.com/office/drawing/2014/main" val="10000"/>
                  </a:ext>
                </a:extLst>
              </a:tr>
              <a:tr h="300790">
                <a:tc>
                  <a:txBody>
                    <a:bodyPr/>
                    <a:lstStyle/>
                    <a:p>
                      <a:endParaRPr lang="en-US" sz="1400"/>
                    </a:p>
                  </a:txBody>
                  <a:tcPr/>
                </a:tc>
                <a:tc>
                  <a:txBody>
                    <a:bodyPr/>
                    <a:lstStyle/>
                    <a:p>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1"/>
                  </a:ext>
                </a:extLst>
              </a:tr>
              <a:tr h="300790">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2"/>
                  </a:ext>
                </a:extLst>
              </a:tr>
              <a:tr h="300790">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3"/>
                  </a:ext>
                </a:extLst>
              </a:tr>
              <a:tr h="300790">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4"/>
                  </a:ext>
                </a:extLst>
              </a:tr>
              <a:tr h="300790">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5"/>
                  </a:ext>
                </a:extLst>
              </a:tr>
              <a:tr h="300790">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6"/>
                  </a:ext>
                </a:extLst>
              </a:tr>
              <a:tr h="300790">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7"/>
                  </a:ext>
                </a:extLst>
              </a:tr>
              <a:tr h="300790">
                <a:tc>
                  <a:txBody>
                    <a:bodyPr/>
                    <a:lstStyle/>
                    <a:p>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8"/>
                  </a:ext>
                </a:extLst>
              </a:tr>
            </a:tbl>
          </a:graphicData>
        </a:graphic>
      </p:graphicFrame>
      <p:sp>
        <p:nvSpPr>
          <p:cNvPr id="7" name="TextBox 6"/>
          <p:cNvSpPr txBox="1"/>
          <p:nvPr/>
        </p:nvSpPr>
        <p:spPr>
          <a:xfrm>
            <a:off x="5206505" y="-51375"/>
            <a:ext cx="1993687" cy="584775"/>
          </a:xfrm>
          <a:prstGeom prst="rect">
            <a:avLst/>
          </a:prstGeom>
          <a:noFill/>
        </p:spPr>
        <p:txBody>
          <a:bodyPr wrap="none" rtlCol="0">
            <a:spAutoFit/>
          </a:bodyPr>
          <a:lstStyle/>
          <a:p>
            <a:pPr>
              <a:defRPr/>
            </a:pPr>
            <a:r>
              <a:rPr lang="en-US" sz="3200" dirty="0">
                <a:solidFill>
                  <a:prstClr val="black"/>
                </a:solidFill>
                <a:latin typeface="Calibri"/>
              </a:rPr>
              <a:t>Worksheet</a:t>
            </a:r>
          </a:p>
        </p:txBody>
      </p:sp>
      <p:sp>
        <p:nvSpPr>
          <p:cNvPr id="70" name="Oval 69"/>
          <p:cNvSpPr/>
          <p:nvPr/>
        </p:nvSpPr>
        <p:spPr>
          <a:xfrm>
            <a:off x="5029200" y="5638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2</a:t>
            </a:r>
          </a:p>
        </p:txBody>
      </p:sp>
      <p:sp>
        <p:nvSpPr>
          <p:cNvPr id="71" name="Oval 70"/>
          <p:cNvSpPr/>
          <p:nvPr/>
        </p:nvSpPr>
        <p:spPr>
          <a:xfrm>
            <a:off x="5867400" y="5257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6</a:t>
            </a:r>
          </a:p>
        </p:txBody>
      </p:sp>
      <p:cxnSp>
        <p:nvCxnSpPr>
          <p:cNvPr id="72" name="Straight Connector 71"/>
          <p:cNvCxnSpPr>
            <a:stCxn id="70" idx="1"/>
            <a:endCxn id="38" idx="5"/>
          </p:cNvCxnSpPr>
          <p:nvPr/>
        </p:nvCxnSpPr>
        <p:spPr>
          <a:xfrm flipH="1" flipV="1">
            <a:off x="4287604" y="5190336"/>
            <a:ext cx="797392" cy="50426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1" idx="2"/>
            <a:endCxn id="70" idx="7"/>
          </p:cNvCxnSpPr>
          <p:nvPr/>
        </p:nvCxnSpPr>
        <p:spPr>
          <a:xfrm flipH="1">
            <a:off x="5354404" y="5448300"/>
            <a:ext cx="512996" cy="246296"/>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524001" y="4481829"/>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53" name="TextBox 52"/>
          <p:cNvSpPr txBox="1"/>
          <p:nvPr/>
        </p:nvSpPr>
        <p:spPr>
          <a:xfrm>
            <a:off x="2590801" y="4569024"/>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54" name="TextBox 53"/>
          <p:cNvSpPr txBox="1"/>
          <p:nvPr/>
        </p:nvSpPr>
        <p:spPr>
          <a:xfrm>
            <a:off x="3702968" y="4569024"/>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55" name="TextBox 54"/>
          <p:cNvSpPr txBox="1"/>
          <p:nvPr/>
        </p:nvSpPr>
        <p:spPr>
          <a:xfrm>
            <a:off x="4769768" y="4569024"/>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56" name="TextBox 55"/>
          <p:cNvSpPr txBox="1"/>
          <p:nvPr/>
        </p:nvSpPr>
        <p:spPr>
          <a:xfrm>
            <a:off x="1493168" y="6096001"/>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58" name="TextBox 57"/>
          <p:cNvSpPr txBox="1"/>
          <p:nvPr/>
        </p:nvSpPr>
        <p:spPr>
          <a:xfrm>
            <a:off x="2636168" y="6093024"/>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59" name="TextBox 58"/>
          <p:cNvSpPr txBox="1"/>
          <p:nvPr/>
        </p:nvSpPr>
        <p:spPr>
          <a:xfrm>
            <a:off x="3657601" y="6096001"/>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60" name="TextBox 59"/>
          <p:cNvSpPr txBox="1"/>
          <p:nvPr/>
        </p:nvSpPr>
        <p:spPr>
          <a:xfrm>
            <a:off x="4769768" y="6093024"/>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
        <p:nvSpPr>
          <p:cNvPr id="68" name="TextBox 67"/>
          <p:cNvSpPr txBox="1"/>
          <p:nvPr/>
        </p:nvSpPr>
        <p:spPr>
          <a:xfrm>
            <a:off x="5607968" y="5638801"/>
            <a:ext cx="1021433" cy="307777"/>
          </a:xfrm>
          <a:prstGeom prst="rect">
            <a:avLst/>
          </a:prstGeom>
          <a:noFill/>
        </p:spPr>
        <p:txBody>
          <a:bodyPr wrap="none" rtlCol="0">
            <a:spAutoFit/>
          </a:bodyPr>
          <a:lstStyle/>
          <a:p>
            <a:pPr>
              <a:defRPr/>
            </a:pPr>
            <a:r>
              <a:rPr lang="en-US" sz="1400" dirty="0">
                <a:solidFill>
                  <a:prstClr val="black"/>
                </a:solidFill>
                <a:latin typeface="Calibri"/>
              </a:rPr>
              <a:t>__ / __ / __</a:t>
            </a:r>
          </a:p>
        </p:txBody>
      </p:sp>
    </p:spTree>
    <p:extLst>
      <p:ext uri="{BB962C8B-B14F-4D97-AF65-F5344CB8AC3E}">
        <p14:creationId xmlns:p14="http://schemas.microsoft.com/office/powerpoint/2010/main" val="34010924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4016" y="0"/>
            <a:ext cx="4081808" cy="685800"/>
          </a:xfrm>
        </p:spPr>
        <p:txBody>
          <a:bodyPr/>
          <a:lstStyle/>
          <a:p>
            <a:r>
              <a:rPr lang="en-US" dirty="0"/>
              <a:t>Edge </a:t>
            </a:r>
            <a:r>
              <a:rPr lang="en-US" sz="3600" dirty="0"/>
              <a:t>Classification</a:t>
            </a:r>
            <a:endParaRPr lang="en-US" dirty="0"/>
          </a:p>
        </p:txBody>
      </p:sp>
      <p:sp>
        <p:nvSpPr>
          <p:cNvPr id="3" name="Content Placeholder 2"/>
          <p:cNvSpPr>
            <a:spLocks noGrp="1"/>
          </p:cNvSpPr>
          <p:nvPr>
            <p:ph idx="1"/>
          </p:nvPr>
        </p:nvSpPr>
        <p:spPr>
          <a:xfrm>
            <a:off x="1732552" y="3810000"/>
            <a:ext cx="7868648" cy="609600"/>
          </a:xfrm>
          <a:solidFill>
            <a:schemeClr val="accent6">
              <a:lumMod val="40000"/>
              <a:lumOff val="60000"/>
            </a:schemeClr>
          </a:solidFill>
        </p:spPr>
        <p:txBody>
          <a:bodyPr/>
          <a:lstStyle/>
          <a:p>
            <a:pPr marL="0" indent="0">
              <a:buNone/>
            </a:pPr>
            <a:r>
              <a:rPr lang="en-US" sz="1600" dirty="0"/>
              <a:t>The edge classification depends on the order in which vertices are discovered, which depends on the order by which neighbors are visited.</a:t>
            </a:r>
          </a:p>
          <a:p>
            <a:endParaRPr lang="en-US" sz="1600" dirty="0"/>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44</a:t>
            </a:fld>
            <a:endParaRPr lang="en-US" dirty="0">
              <a:solidFill>
                <a:prstClr val="black">
                  <a:tint val="75000"/>
                </a:prstClr>
              </a:solidFill>
              <a:latin typeface="Calibri"/>
            </a:endParaRPr>
          </a:p>
        </p:txBody>
      </p:sp>
      <p:sp>
        <p:nvSpPr>
          <p:cNvPr id="5" name="Oval 4"/>
          <p:cNvSpPr/>
          <p:nvPr/>
        </p:nvSpPr>
        <p:spPr>
          <a:xfrm>
            <a:off x="1752600" y="4536877"/>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4</a:t>
            </a:r>
          </a:p>
        </p:txBody>
      </p:sp>
      <p:sp>
        <p:nvSpPr>
          <p:cNvPr id="6" name="Oval 5"/>
          <p:cNvSpPr/>
          <p:nvPr/>
        </p:nvSpPr>
        <p:spPr>
          <a:xfrm>
            <a:off x="2819400" y="4536877"/>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6</a:t>
            </a:r>
          </a:p>
        </p:txBody>
      </p:sp>
      <p:sp>
        <p:nvSpPr>
          <p:cNvPr id="7" name="Oval 6"/>
          <p:cNvSpPr/>
          <p:nvPr/>
        </p:nvSpPr>
        <p:spPr>
          <a:xfrm>
            <a:off x="1752600" y="5298877"/>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3</a:t>
            </a:r>
          </a:p>
        </p:txBody>
      </p:sp>
      <p:sp>
        <p:nvSpPr>
          <p:cNvPr id="8" name="Oval 7"/>
          <p:cNvSpPr/>
          <p:nvPr/>
        </p:nvSpPr>
        <p:spPr>
          <a:xfrm>
            <a:off x="2819400" y="5298877"/>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5</a:t>
            </a:r>
          </a:p>
        </p:txBody>
      </p:sp>
      <p:sp>
        <p:nvSpPr>
          <p:cNvPr id="9" name="Oval 8"/>
          <p:cNvSpPr/>
          <p:nvPr/>
        </p:nvSpPr>
        <p:spPr>
          <a:xfrm>
            <a:off x="3886200" y="5298877"/>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0</a:t>
            </a:r>
          </a:p>
        </p:txBody>
      </p:sp>
      <p:sp>
        <p:nvSpPr>
          <p:cNvPr id="10" name="Oval 9"/>
          <p:cNvSpPr/>
          <p:nvPr/>
        </p:nvSpPr>
        <p:spPr>
          <a:xfrm>
            <a:off x="3886200" y="4536877"/>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2</a:t>
            </a:r>
          </a:p>
        </p:txBody>
      </p:sp>
      <p:sp>
        <p:nvSpPr>
          <p:cNvPr id="11" name="Oval 10"/>
          <p:cNvSpPr/>
          <p:nvPr/>
        </p:nvSpPr>
        <p:spPr>
          <a:xfrm>
            <a:off x="4953000" y="4536877"/>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1</a:t>
            </a:r>
          </a:p>
        </p:txBody>
      </p:sp>
      <p:cxnSp>
        <p:nvCxnSpPr>
          <p:cNvPr id="12" name="Straight Connector 11"/>
          <p:cNvCxnSpPr>
            <a:stCxn id="5" idx="6"/>
            <a:endCxn id="6" idx="2"/>
          </p:cNvCxnSpPr>
          <p:nvPr/>
        </p:nvCxnSpPr>
        <p:spPr>
          <a:xfrm>
            <a:off x="2133600" y="4727377"/>
            <a:ext cx="685800" cy="0"/>
          </a:xfrm>
          <a:prstGeom prst="line">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00400" y="5496458"/>
            <a:ext cx="685800" cy="0"/>
          </a:xfrm>
          <a:prstGeom prst="line">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7"/>
            <a:endCxn id="11" idx="3"/>
          </p:cNvCxnSpPr>
          <p:nvPr/>
        </p:nvCxnSpPr>
        <p:spPr>
          <a:xfrm flipV="1">
            <a:off x="4211404" y="4862081"/>
            <a:ext cx="797392" cy="492592"/>
          </a:xfrm>
          <a:prstGeom prst="line">
            <a:avLst/>
          </a:prstGeom>
          <a:ln w="28575">
            <a:solidFill>
              <a:schemeClr val="tx1">
                <a:lumMod val="50000"/>
                <a:lumOff val="50000"/>
              </a:schemeClr>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67200" y="4727377"/>
            <a:ext cx="685800" cy="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0"/>
          </p:cNvCxnSpPr>
          <p:nvPr/>
        </p:nvCxnSpPr>
        <p:spPr>
          <a:xfrm flipV="1">
            <a:off x="1943100" y="4917877"/>
            <a:ext cx="0" cy="38100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009900" y="4917877"/>
            <a:ext cx="0" cy="381000"/>
          </a:xfrm>
          <a:prstGeom prst="line">
            <a:avLst/>
          </a:prstGeom>
          <a:ln w="28575">
            <a:solidFill>
              <a:srgbClr val="00B050"/>
            </a:solidFill>
            <a:head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102999" y="4917877"/>
            <a:ext cx="0" cy="38100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7"/>
            <a:endCxn id="6" idx="3"/>
          </p:cNvCxnSpPr>
          <p:nvPr/>
        </p:nvCxnSpPr>
        <p:spPr>
          <a:xfrm flipV="1">
            <a:off x="2077804" y="4862081"/>
            <a:ext cx="797392" cy="492592"/>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2077804" y="4862081"/>
            <a:ext cx="797392" cy="492592"/>
          </a:xfrm>
          <a:prstGeom prst="line">
            <a:avLst/>
          </a:prstGeom>
          <a:ln w="28575">
            <a:solidFill>
              <a:srgbClr val="00B050"/>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9" idx="1"/>
          </p:cNvCxnSpPr>
          <p:nvPr/>
        </p:nvCxnSpPr>
        <p:spPr>
          <a:xfrm>
            <a:off x="3144604" y="4862081"/>
            <a:ext cx="797392" cy="492592"/>
          </a:xfrm>
          <a:prstGeom prst="line">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844983" y="4917877"/>
            <a:ext cx="0" cy="381000"/>
          </a:xfrm>
          <a:prstGeom prst="line">
            <a:avLst/>
          </a:prstGeom>
          <a:ln w="28575">
            <a:solidFill>
              <a:schemeClr val="tx1">
                <a:lumMod val="50000"/>
                <a:lumOff val="50000"/>
              </a:schemeClr>
            </a:solidFill>
            <a:prstDash val="solid"/>
            <a:headEnd type="triangle"/>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400800" y="4579163"/>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4</a:t>
            </a:r>
          </a:p>
        </p:txBody>
      </p:sp>
      <p:sp>
        <p:nvSpPr>
          <p:cNvPr id="27" name="Oval 26"/>
          <p:cNvSpPr/>
          <p:nvPr/>
        </p:nvSpPr>
        <p:spPr>
          <a:xfrm>
            <a:off x="7467600" y="4579163"/>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6</a:t>
            </a:r>
          </a:p>
        </p:txBody>
      </p:sp>
      <p:sp>
        <p:nvSpPr>
          <p:cNvPr id="28" name="Oval 27"/>
          <p:cNvSpPr/>
          <p:nvPr/>
        </p:nvSpPr>
        <p:spPr>
          <a:xfrm>
            <a:off x="6400800" y="5341163"/>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3</a:t>
            </a:r>
          </a:p>
        </p:txBody>
      </p:sp>
      <p:sp>
        <p:nvSpPr>
          <p:cNvPr id="29" name="Oval 28"/>
          <p:cNvSpPr/>
          <p:nvPr/>
        </p:nvSpPr>
        <p:spPr>
          <a:xfrm>
            <a:off x="7467600" y="5341163"/>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5</a:t>
            </a:r>
          </a:p>
        </p:txBody>
      </p:sp>
      <p:sp>
        <p:nvSpPr>
          <p:cNvPr id="30" name="Oval 29"/>
          <p:cNvSpPr/>
          <p:nvPr/>
        </p:nvSpPr>
        <p:spPr>
          <a:xfrm>
            <a:off x="8534400" y="5341163"/>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0</a:t>
            </a:r>
          </a:p>
        </p:txBody>
      </p:sp>
      <p:sp>
        <p:nvSpPr>
          <p:cNvPr id="31" name="Oval 30"/>
          <p:cNvSpPr/>
          <p:nvPr/>
        </p:nvSpPr>
        <p:spPr>
          <a:xfrm>
            <a:off x="8534400" y="4579163"/>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2</a:t>
            </a:r>
          </a:p>
        </p:txBody>
      </p:sp>
      <p:sp>
        <p:nvSpPr>
          <p:cNvPr id="32" name="Oval 31"/>
          <p:cNvSpPr/>
          <p:nvPr/>
        </p:nvSpPr>
        <p:spPr>
          <a:xfrm>
            <a:off x="9601200" y="4579163"/>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1</a:t>
            </a:r>
          </a:p>
        </p:txBody>
      </p:sp>
      <p:cxnSp>
        <p:nvCxnSpPr>
          <p:cNvPr id="33" name="Straight Connector 32"/>
          <p:cNvCxnSpPr>
            <a:stCxn id="26" idx="6"/>
            <a:endCxn id="27" idx="2"/>
          </p:cNvCxnSpPr>
          <p:nvPr/>
        </p:nvCxnSpPr>
        <p:spPr>
          <a:xfrm>
            <a:off x="6781800" y="4769663"/>
            <a:ext cx="685800" cy="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848600" y="5538744"/>
            <a:ext cx="685800" cy="0"/>
          </a:xfrm>
          <a:prstGeom prst="line">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0" idx="7"/>
            <a:endCxn id="32" idx="3"/>
          </p:cNvCxnSpPr>
          <p:nvPr/>
        </p:nvCxnSpPr>
        <p:spPr>
          <a:xfrm flipV="1">
            <a:off x="8859604" y="4904367"/>
            <a:ext cx="797392" cy="492592"/>
          </a:xfrm>
          <a:prstGeom prst="line">
            <a:avLst/>
          </a:prstGeom>
          <a:ln w="28575">
            <a:solidFill>
              <a:schemeClr val="tx1">
                <a:lumMod val="50000"/>
                <a:lumOff val="50000"/>
              </a:schemeClr>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915400" y="4769663"/>
            <a:ext cx="685800" cy="0"/>
          </a:xfrm>
          <a:prstGeom prst="line">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0"/>
          </p:cNvCxnSpPr>
          <p:nvPr/>
        </p:nvCxnSpPr>
        <p:spPr>
          <a:xfrm flipV="1">
            <a:off x="6591300" y="4960163"/>
            <a:ext cx="0" cy="38100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7658100" y="4960163"/>
            <a:ext cx="0" cy="381000"/>
          </a:xfrm>
          <a:prstGeom prst="line">
            <a:avLst/>
          </a:prstGeom>
          <a:ln w="28575">
            <a:solidFill>
              <a:srgbClr val="00B050"/>
            </a:solidFill>
            <a:head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8751199" y="4960163"/>
            <a:ext cx="0" cy="381000"/>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28" idx="7"/>
            <a:endCxn id="27" idx="3"/>
          </p:cNvCxnSpPr>
          <p:nvPr/>
        </p:nvCxnSpPr>
        <p:spPr>
          <a:xfrm flipV="1">
            <a:off x="6726004" y="4904367"/>
            <a:ext cx="797392" cy="492592"/>
          </a:xfrm>
          <a:prstGeom prst="line">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26" idx="5"/>
            <a:endCxn id="29" idx="1"/>
          </p:cNvCxnSpPr>
          <p:nvPr/>
        </p:nvCxnSpPr>
        <p:spPr>
          <a:xfrm>
            <a:off x="6726004" y="4904367"/>
            <a:ext cx="797392" cy="492592"/>
          </a:xfrm>
          <a:prstGeom prst="line">
            <a:avLst/>
          </a:prstGeom>
          <a:ln w="28575">
            <a:solidFill>
              <a:srgbClr val="00B050"/>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27" idx="5"/>
            <a:endCxn id="30" idx="1"/>
          </p:cNvCxnSpPr>
          <p:nvPr/>
        </p:nvCxnSpPr>
        <p:spPr>
          <a:xfrm>
            <a:off x="7792804" y="4904367"/>
            <a:ext cx="797392" cy="492592"/>
          </a:xfrm>
          <a:prstGeom prst="line">
            <a:avLst/>
          </a:prstGeom>
          <a:ln w="28575">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6493183" y="4960163"/>
            <a:ext cx="0" cy="381000"/>
          </a:xfrm>
          <a:prstGeom prst="line">
            <a:avLst/>
          </a:prstGeom>
          <a:ln w="28575">
            <a:solidFill>
              <a:schemeClr val="tx1">
                <a:lumMod val="50000"/>
                <a:lumOff val="50000"/>
              </a:schemeClr>
            </a:solidFill>
            <a:prstDash val="solid"/>
            <a:head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785782" y="5920027"/>
            <a:ext cx="3700618" cy="584775"/>
          </a:xfrm>
          <a:prstGeom prst="rect">
            <a:avLst/>
          </a:prstGeom>
          <a:noFill/>
        </p:spPr>
        <p:txBody>
          <a:bodyPr wrap="square" rtlCol="0">
            <a:spAutoFit/>
          </a:bodyPr>
          <a:lstStyle/>
          <a:p>
            <a:pPr>
              <a:defRPr/>
            </a:pPr>
            <a:r>
              <a:rPr lang="en-US" sz="1600" dirty="0">
                <a:solidFill>
                  <a:prstClr val="black"/>
                </a:solidFill>
                <a:latin typeface="Calibri"/>
              </a:rPr>
              <a:t>DFS(G,0): 0, 2, 1, 5, 3, 6, 4 </a:t>
            </a:r>
          </a:p>
          <a:p>
            <a:pPr>
              <a:defRPr/>
            </a:pPr>
            <a:r>
              <a:rPr lang="en-US" sz="1600" dirty="0">
                <a:solidFill>
                  <a:prstClr val="black"/>
                </a:solidFill>
                <a:latin typeface="Calibri"/>
              </a:rPr>
              <a:t>Visit neighbors of 3 in order: 6 and then 4</a:t>
            </a:r>
          </a:p>
        </p:txBody>
      </p:sp>
      <p:sp>
        <p:nvSpPr>
          <p:cNvPr id="50" name="TextBox 49"/>
          <p:cNvSpPr txBox="1"/>
          <p:nvPr/>
        </p:nvSpPr>
        <p:spPr>
          <a:xfrm>
            <a:off x="6324601" y="5874604"/>
            <a:ext cx="3810000" cy="584775"/>
          </a:xfrm>
          <a:prstGeom prst="rect">
            <a:avLst/>
          </a:prstGeom>
          <a:noFill/>
        </p:spPr>
        <p:txBody>
          <a:bodyPr wrap="square" rtlCol="0">
            <a:spAutoFit/>
          </a:bodyPr>
          <a:lstStyle/>
          <a:p>
            <a:pPr>
              <a:defRPr/>
            </a:pPr>
            <a:r>
              <a:rPr lang="en-US" sz="1600" dirty="0">
                <a:solidFill>
                  <a:prstClr val="black"/>
                </a:solidFill>
                <a:latin typeface="Calibri"/>
              </a:rPr>
              <a:t>DFS(G,0): 0, 1, 2, 5, 3, 4, 6 </a:t>
            </a:r>
          </a:p>
          <a:p>
            <a:pPr>
              <a:defRPr/>
            </a:pPr>
            <a:r>
              <a:rPr lang="en-US" sz="1600" dirty="0">
                <a:solidFill>
                  <a:prstClr val="black"/>
                </a:solidFill>
                <a:latin typeface="Calibri"/>
              </a:rPr>
              <a:t>Visit neighbors in increasing order.</a:t>
            </a:r>
          </a:p>
        </p:txBody>
      </p:sp>
      <p:grpSp>
        <p:nvGrpSpPr>
          <p:cNvPr id="75" name="Group 74"/>
          <p:cNvGrpSpPr/>
          <p:nvPr/>
        </p:nvGrpSpPr>
        <p:grpSpPr>
          <a:xfrm>
            <a:off x="6591300" y="862084"/>
            <a:ext cx="4000500" cy="2338316"/>
            <a:chOff x="2857500" y="862084"/>
            <a:chExt cx="4000500" cy="2338316"/>
          </a:xfrm>
        </p:grpSpPr>
        <p:grpSp>
          <p:nvGrpSpPr>
            <p:cNvPr id="66" name="Group 65"/>
            <p:cNvGrpSpPr/>
            <p:nvPr/>
          </p:nvGrpSpPr>
          <p:grpSpPr>
            <a:xfrm>
              <a:off x="2857500" y="862084"/>
              <a:ext cx="4000500" cy="2338316"/>
              <a:chOff x="114300" y="709684"/>
              <a:chExt cx="4000500" cy="2338316"/>
            </a:xfrm>
          </p:grpSpPr>
          <p:sp>
            <p:nvSpPr>
              <p:cNvPr id="45" name="Isosceles Triangle 44"/>
              <p:cNvSpPr/>
              <p:nvPr/>
            </p:nvSpPr>
            <p:spPr>
              <a:xfrm>
                <a:off x="1676400" y="1395484"/>
                <a:ext cx="2438400" cy="165251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46" name="Oval 45"/>
              <p:cNvSpPr/>
              <p:nvPr/>
            </p:nvSpPr>
            <p:spPr>
              <a:xfrm>
                <a:off x="2781554" y="1395484"/>
                <a:ext cx="259098" cy="304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51" name="Oval 50"/>
              <p:cNvSpPr/>
              <p:nvPr/>
            </p:nvSpPr>
            <p:spPr>
              <a:xfrm>
                <a:off x="2346952" y="2743200"/>
                <a:ext cx="259098"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52" name="Oval 51"/>
              <p:cNvSpPr/>
              <p:nvPr/>
            </p:nvSpPr>
            <p:spPr>
              <a:xfrm>
                <a:off x="3034650" y="2614684"/>
                <a:ext cx="259098" cy="304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53" name="Oval 52"/>
              <p:cNvSpPr/>
              <p:nvPr/>
            </p:nvSpPr>
            <p:spPr>
              <a:xfrm>
                <a:off x="3124200" y="2031242"/>
                <a:ext cx="259098" cy="304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54" name="Oval 53"/>
              <p:cNvSpPr/>
              <p:nvPr/>
            </p:nvSpPr>
            <p:spPr>
              <a:xfrm>
                <a:off x="1262575" y="2438400"/>
                <a:ext cx="259098"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cxnSp>
            <p:nvCxnSpPr>
              <p:cNvPr id="56" name="Straight Arrow Connector 55"/>
              <p:cNvCxnSpPr>
                <a:stCxn id="46" idx="5"/>
                <a:endCxn id="53" idx="0"/>
              </p:cNvCxnSpPr>
              <p:nvPr/>
            </p:nvCxnSpPr>
            <p:spPr>
              <a:xfrm>
                <a:off x="3002708" y="1655647"/>
                <a:ext cx="251041" cy="37559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3" idx="4"/>
                <a:endCxn id="52" idx="0"/>
              </p:cNvCxnSpPr>
              <p:nvPr/>
            </p:nvCxnSpPr>
            <p:spPr>
              <a:xfrm flipH="1">
                <a:off x="3164199" y="2336042"/>
                <a:ext cx="89550" cy="27864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2" idx="3"/>
                <a:endCxn id="51" idx="6"/>
              </p:cNvCxnSpPr>
              <p:nvPr/>
            </p:nvCxnSpPr>
            <p:spPr>
              <a:xfrm flipH="1">
                <a:off x="2606050" y="2874847"/>
                <a:ext cx="466544" cy="2075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46" idx="3"/>
                <a:endCxn id="51" idx="0"/>
              </p:cNvCxnSpPr>
              <p:nvPr/>
            </p:nvCxnSpPr>
            <p:spPr>
              <a:xfrm flipH="1">
                <a:off x="2476501" y="1655647"/>
                <a:ext cx="342997" cy="1087553"/>
              </a:xfrm>
              <a:prstGeom prst="straightConnector1">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6" idx="2"/>
                <a:endCxn id="54" idx="7"/>
              </p:cNvCxnSpPr>
              <p:nvPr/>
            </p:nvCxnSpPr>
            <p:spPr>
              <a:xfrm flipH="1">
                <a:off x="1483729" y="1547884"/>
                <a:ext cx="1297825" cy="935153"/>
              </a:xfrm>
              <a:prstGeom prst="straightConnector1">
                <a:avLst/>
              </a:prstGeom>
              <a:ln w="38100">
                <a:solidFill>
                  <a:srgbClr val="00B05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rot="19466422">
                <a:off x="1722229" y="1759123"/>
                <a:ext cx="660245" cy="369332"/>
              </a:xfrm>
              <a:prstGeom prst="rect">
                <a:avLst/>
              </a:prstGeom>
              <a:noFill/>
            </p:spPr>
            <p:txBody>
              <a:bodyPr wrap="none" rtlCol="0">
                <a:spAutoFit/>
              </a:bodyPr>
              <a:lstStyle/>
              <a:p>
                <a:pPr>
                  <a:defRPr/>
                </a:pPr>
                <a:r>
                  <a:rPr lang="en-US" dirty="0">
                    <a:solidFill>
                      <a:prstClr val="black"/>
                    </a:solidFill>
                    <a:latin typeface="Calibri"/>
                  </a:rPr>
                  <a:t>cross</a:t>
                </a:r>
              </a:p>
            </p:txBody>
          </p:sp>
          <p:sp>
            <p:nvSpPr>
              <p:cNvPr id="71" name="TextBox 70"/>
              <p:cNvSpPr txBox="1"/>
              <p:nvPr/>
            </p:nvSpPr>
            <p:spPr>
              <a:xfrm rot="17126279">
                <a:off x="2209800" y="2129767"/>
                <a:ext cx="500843" cy="338554"/>
              </a:xfrm>
              <a:prstGeom prst="rect">
                <a:avLst/>
              </a:prstGeom>
              <a:noFill/>
            </p:spPr>
            <p:txBody>
              <a:bodyPr wrap="none" rtlCol="0">
                <a:spAutoFit/>
              </a:bodyPr>
              <a:lstStyle/>
              <a:p>
                <a:pPr>
                  <a:defRPr/>
                </a:pPr>
                <a:r>
                  <a:rPr lang="en-US" sz="1600" dirty="0" err="1">
                    <a:solidFill>
                      <a:prstClr val="black"/>
                    </a:solidFill>
                    <a:latin typeface="Calibri"/>
                  </a:rPr>
                  <a:t>fwd</a:t>
                </a:r>
                <a:endParaRPr lang="en-US" sz="1600" dirty="0">
                  <a:solidFill>
                    <a:prstClr val="black"/>
                  </a:solidFill>
                  <a:latin typeface="Calibri"/>
                </a:endParaRPr>
              </a:p>
            </p:txBody>
          </p:sp>
          <p:sp>
            <p:nvSpPr>
              <p:cNvPr id="72" name="Oval 71"/>
              <p:cNvSpPr/>
              <p:nvPr/>
            </p:nvSpPr>
            <p:spPr>
              <a:xfrm>
                <a:off x="1897720" y="709684"/>
                <a:ext cx="259098" cy="304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cxnSp>
            <p:nvCxnSpPr>
              <p:cNvPr id="80" name="Curved Connector 79"/>
              <p:cNvCxnSpPr>
                <a:stCxn id="72" idx="5"/>
                <a:endCxn id="46" idx="1"/>
              </p:cNvCxnSpPr>
              <p:nvPr/>
            </p:nvCxnSpPr>
            <p:spPr>
              <a:xfrm rot="16200000" flipH="1">
                <a:off x="2234049" y="854672"/>
                <a:ext cx="470274" cy="700624"/>
              </a:xfrm>
              <a:prstGeom prst="curvedConnector3">
                <a:avLst/>
              </a:prstGeom>
              <a:ln w="28575">
                <a:solidFill>
                  <a:schemeClr val="tx1">
                    <a:lumMod val="75000"/>
                    <a:lumOff val="25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1" name="Curved Connector 80"/>
              <p:cNvCxnSpPr>
                <a:stCxn id="72" idx="4"/>
                <a:endCxn id="54" idx="0"/>
              </p:cNvCxnSpPr>
              <p:nvPr/>
            </p:nvCxnSpPr>
            <p:spPr>
              <a:xfrm rot="5400000">
                <a:off x="997739" y="1408870"/>
                <a:ext cx="1423916" cy="635145"/>
              </a:xfrm>
              <a:prstGeom prst="curvedConnector3">
                <a:avLst>
                  <a:gd name="adj1" fmla="val 50000"/>
                </a:avLst>
              </a:prstGeom>
              <a:ln w="28575">
                <a:solidFill>
                  <a:schemeClr val="tx1">
                    <a:lumMod val="75000"/>
                    <a:lumOff val="25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579102" y="762000"/>
                <a:ext cx="259098"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83" name="Oval 82"/>
              <p:cNvSpPr/>
              <p:nvPr/>
            </p:nvSpPr>
            <p:spPr>
              <a:xfrm>
                <a:off x="426702" y="1676400"/>
                <a:ext cx="259098"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cxnSp>
            <p:nvCxnSpPr>
              <p:cNvPr id="101" name="Straight Arrow Connector 100"/>
              <p:cNvCxnSpPr>
                <a:stCxn id="46" idx="2"/>
                <a:endCxn id="83" idx="6"/>
              </p:cNvCxnSpPr>
              <p:nvPr/>
            </p:nvCxnSpPr>
            <p:spPr>
              <a:xfrm flipH="1">
                <a:off x="685800" y="1547884"/>
                <a:ext cx="2095754" cy="280916"/>
              </a:xfrm>
              <a:prstGeom prst="straightConnector1">
                <a:avLst/>
              </a:prstGeom>
              <a:ln w="38100">
                <a:solidFill>
                  <a:srgbClr val="00B05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21183526">
                <a:off x="1092355" y="1459468"/>
                <a:ext cx="660245" cy="369332"/>
              </a:xfrm>
              <a:prstGeom prst="rect">
                <a:avLst/>
              </a:prstGeom>
              <a:noFill/>
            </p:spPr>
            <p:txBody>
              <a:bodyPr wrap="none" rtlCol="0">
                <a:spAutoFit/>
              </a:bodyPr>
              <a:lstStyle/>
              <a:p>
                <a:pPr>
                  <a:defRPr/>
                </a:pPr>
                <a:r>
                  <a:rPr lang="en-US" dirty="0">
                    <a:solidFill>
                      <a:prstClr val="black"/>
                    </a:solidFill>
                    <a:latin typeface="Calibri"/>
                  </a:rPr>
                  <a:t>cross</a:t>
                </a:r>
              </a:p>
            </p:txBody>
          </p:sp>
          <p:cxnSp>
            <p:nvCxnSpPr>
              <p:cNvPr id="105" name="Curved Connector 104"/>
              <p:cNvCxnSpPr>
                <a:stCxn id="82" idx="4"/>
                <a:endCxn id="83" idx="0"/>
              </p:cNvCxnSpPr>
              <p:nvPr/>
            </p:nvCxnSpPr>
            <p:spPr>
              <a:xfrm rot="5400000">
                <a:off x="327651" y="1295400"/>
                <a:ext cx="609600" cy="152400"/>
              </a:xfrm>
              <a:prstGeom prst="curvedConnector3">
                <a:avLst>
                  <a:gd name="adj1" fmla="val 50000"/>
                </a:avLst>
              </a:prstGeom>
              <a:ln w="28575">
                <a:solidFill>
                  <a:schemeClr val="tx1">
                    <a:lumMod val="75000"/>
                    <a:lumOff val="25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5" name="Isosceles Triangle 64"/>
              <p:cNvSpPr/>
              <p:nvPr/>
            </p:nvSpPr>
            <p:spPr>
              <a:xfrm>
                <a:off x="114300" y="1066800"/>
                <a:ext cx="1201624" cy="964442"/>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grpSp>
        <p:cxnSp>
          <p:nvCxnSpPr>
            <p:cNvPr id="107" name="Straight Arrow Connector 106"/>
            <p:cNvCxnSpPr>
              <a:stCxn id="52" idx="1"/>
              <a:endCxn id="46" idx="4"/>
            </p:cNvCxnSpPr>
            <p:nvPr/>
          </p:nvCxnSpPr>
          <p:spPr>
            <a:xfrm flipH="1" flipV="1">
              <a:off x="5654303" y="1852684"/>
              <a:ext cx="161491" cy="959037"/>
            </a:xfrm>
            <a:prstGeom prst="straightConnector1">
              <a:avLst/>
            </a:prstGeom>
            <a:ln w="381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rot="15762868">
              <a:off x="5318418" y="2346507"/>
              <a:ext cx="638123" cy="338554"/>
            </a:xfrm>
            <a:prstGeom prst="rect">
              <a:avLst/>
            </a:prstGeom>
            <a:noFill/>
          </p:spPr>
          <p:txBody>
            <a:bodyPr wrap="none" rtlCol="0">
              <a:spAutoFit/>
            </a:bodyPr>
            <a:lstStyle/>
            <a:p>
              <a:pPr>
                <a:defRPr/>
              </a:pPr>
              <a:r>
                <a:rPr lang="en-US" sz="1600" dirty="0" err="1">
                  <a:solidFill>
                    <a:prstClr val="black"/>
                  </a:solidFill>
                  <a:latin typeface="Calibri"/>
                </a:rPr>
                <a:t>bkwd</a:t>
              </a:r>
              <a:endParaRPr lang="en-US" sz="1600" dirty="0">
                <a:solidFill>
                  <a:prstClr val="black"/>
                </a:solidFill>
                <a:latin typeface="Calibri"/>
              </a:endParaRPr>
            </a:p>
          </p:txBody>
        </p:sp>
      </p:grpSp>
      <p:graphicFrame>
        <p:nvGraphicFramePr>
          <p:cNvPr id="76" name="Table 75"/>
          <p:cNvGraphicFramePr>
            <a:graphicFrameLocks noGrp="1"/>
          </p:cNvGraphicFramePr>
          <p:nvPr/>
        </p:nvGraphicFramePr>
        <p:xfrm>
          <a:off x="1535148" y="782034"/>
          <a:ext cx="4941852" cy="2851068"/>
        </p:xfrm>
        <a:graphic>
          <a:graphicData uri="http://schemas.openxmlformats.org/drawingml/2006/table">
            <a:tbl>
              <a:tblPr firstRow="1" bandRow="1">
                <a:tableStyleId>{9D7B26C5-4107-4FEC-AEDC-1716B250A1EF}</a:tableStyleId>
              </a:tblPr>
              <a:tblGrid>
                <a:gridCol w="1081411">
                  <a:extLst>
                    <a:ext uri="{9D8B030D-6E8A-4147-A177-3AD203B41FA5}">
                      <a16:colId xmlns:a16="http://schemas.microsoft.com/office/drawing/2014/main" val="20000"/>
                    </a:ext>
                  </a:extLst>
                </a:gridCol>
                <a:gridCol w="736241">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668472">
                <a:tc>
                  <a:txBody>
                    <a:bodyPr/>
                    <a:lstStyle/>
                    <a:p>
                      <a:pPr>
                        <a:lnSpc>
                          <a:spcPct val="100000"/>
                        </a:lnSpc>
                      </a:pPr>
                      <a:r>
                        <a:rPr lang="en-US" sz="1600" b="1" dirty="0"/>
                        <a:t>Edge type</a:t>
                      </a:r>
                    </a:p>
                    <a:p>
                      <a:pPr>
                        <a:lnSpc>
                          <a:spcPct val="100000"/>
                        </a:lnSpc>
                      </a:pPr>
                      <a:r>
                        <a:rPr lang="en-US" sz="1600" b="1" dirty="0"/>
                        <a:t>for (</a:t>
                      </a:r>
                      <a:r>
                        <a:rPr lang="en-US" sz="1600" b="1" dirty="0" err="1"/>
                        <a:t>u,v</a:t>
                      </a:r>
                      <a:r>
                        <a:rPr lang="en-US" sz="1600"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1600" b="1" dirty="0"/>
                        <a:t>Color of 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1000" b="1" dirty="0"/>
                        <a:t>Arrow color </a:t>
                      </a:r>
                      <a:r>
                        <a:rPr lang="en-US" sz="900" b="1" dirty="0"/>
                        <a:t>(my convention)</a:t>
                      </a:r>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1600" b="1" dirty="0"/>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0258">
                <a:tc>
                  <a:txBody>
                    <a:bodyPr/>
                    <a:lstStyle/>
                    <a:p>
                      <a:r>
                        <a:rPr lang="en-US" sz="1600" dirty="0"/>
                        <a:t>Tree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r>
                        <a:rPr lang="en-US" sz="1600" dirty="0"/>
                        <a:t>White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r>
                        <a:rPr lang="en-US" sz="1600" b="1" i="1" dirty="0"/>
                        <a:t>v is first discovered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10001"/>
                  </a:ext>
                </a:extLst>
              </a:tr>
              <a:tr h="390258">
                <a:tc>
                  <a:txBody>
                    <a:bodyPr/>
                    <a:lstStyle/>
                    <a:p>
                      <a:r>
                        <a:rPr lang="en-US" sz="1600" dirty="0"/>
                        <a:t>Backward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Gray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1" dirty="0"/>
                        <a:t>There is a cycle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46835">
                <a:tc>
                  <a:txBody>
                    <a:bodyPr/>
                    <a:lstStyle/>
                    <a:p>
                      <a:r>
                        <a:rPr lang="en-US" sz="1600" dirty="0"/>
                        <a:t>Forward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r>
                        <a:rPr lang="en-US" sz="1600" dirty="0"/>
                        <a:t>Black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r>
                        <a:rPr lang="en-US" sz="1600" dirty="0"/>
                        <a:t>Shortcut.  </a:t>
                      </a:r>
                    </a:p>
                    <a:p>
                      <a:r>
                        <a:rPr lang="en-US" sz="1600" dirty="0"/>
                        <a:t>v is a descendant of u</a:t>
                      </a:r>
                    </a:p>
                    <a:p>
                      <a:r>
                        <a:rPr lang="en-US" sz="1600" dirty="0"/>
                        <a:t>v started after u started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10003"/>
                  </a:ext>
                </a:extLst>
              </a:tr>
              <a:tr h="390258">
                <a:tc>
                  <a:txBody>
                    <a:bodyPr/>
                    <a:lstStyle/>
                    <a:p>
                      <a:r>
                        <a:rPr lang="en-US" sz="1600" dirty="0"/>
                        <a:t>Cross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Black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v is not a descendant of u</a:t>
                      </a:r>
                    </a:p>
                    <a:p>
                      <a:r>
                        <a:rPr lang="en-US" sz="1600" dirty="0"/>
                        <a:t>v started before u started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cxnSp>
        <p:nvCxnSpPr>
          <p:cNvPr id="109" name="Straight Arrow Connector 108"/>
          <p:cNvCxnSpPr/>
          <p:nvPr/>
        </p:nvCxnSpPr>
        <p:spPr>
          <a:xfrm>
            <a:off x="3505200" y="1592521"/>
            <a:ext cx="5334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3505200" y="3276600"/>
            <a:ext cx="533400" cy="0"/>
          </a:xfrm>
          <a:prstGeom prst="straightConnector1">
            <a:avLst/>
          </a:prstGeom>
          <a:ln w="38100">
            <a:solidFill>
              <a:srgbClr val="00B05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V="1">
            <a:off x="3505200" y="2019744"/>
            <a:ext cx="533400" cy="1"/>
          </a:xfrm>
          <a:prstGeom prst="straightConnector1">
            <a:avLst/>
          </a:prstGeom>
          <a:ln w="381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3505200" y="2515784"/>
            <a:ext cx="533400" cy="0"/>
          </a:xfrm>
          <a:prstGeom prst="straightConnector1">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493183" y="2362200"/>
            <a:ext cx="1406294" cy="415498"/>
          </a:xfrm>
          <a:prstGeom prst="rect">
            <a:avLst/>
          </a:prstGeom>
          <a:noFill/>
        </p:spPr>
        <p:txBody>
          <a:bodyPr wrap="square" rtlCol="0">
            <a:spAutoFit/>
          </a:bodyPr>
          <a:lstStyle/>
          <a:p>
            <a:pPr>
              <a:defRPr/>
            </a:pPr>
            <a:r>
              <a:rPr lang="en-US" sz="1050" dirty="0">
                <a:solidFill>
                  <a:prstClr val="black"/>
                </a:solidFill>
                <a:latin typeface="Calibri"/>
              </a:rPr>
              <a:t>v started and finished BEFORE u started</a:t>
            </a:r>
          </a:p>
        </p:txBody>
      </p:sp>
      <p:sp>
        <p:nvSpPr>
          <p:cNvPr id="84" name="TextBox 83"/>
          <p:cNvSpPr txBox="1"/>
          <p:nvPr/>
        </p:nvSpPr>
        <p:spPr>
          <a:xfrm>
            <a:off x="8423506" y="3200401"/>
            <a:ext cx="1056202" cy="577081"/>
          </a:xfrm>
          <a:prstGeom prst="rect">
            <a:avLst/>
          </a:prstGeom>
          <a:noFill/>
        </p:spPr>
        <p:txBody>
          <a:bodyPr wrap="square" rtlCol="0">
            <a:spAutoFit/>
          </a:bodyPr>
          <a:lstStyle/>
          <a:p>
            <a:pPr>
              <a:defRPr/>
            </a:pPr>
            <a:r>
              <a:rPr lang="en-US" sz="1050" dirty="0">
                <a:solidFill>
                  <a:prstClr val="black"/>
                </a:solidFill>
                <a:latin typeface="Calibri"/>
              </a:rPr>
              <a:t>v started and finished AFTER u started</a:t>
            </a:r>
          </a:p>
        </p:txBody>
      </p:sp>
      <p:cxnSp>
        <p:nvCxnSpPr>
          <p:cNvPr id="87" name="Straight Connector 86"/>
          <p:cNvCxnSpPr>
            <a:stCxn id="30" idx="6"/>
            <a:endCxn id="32" idx="4"/>
          </p:cNvCxnSpPr>
          <p:nvPr/>
        </p:nvCxnSpPr>
        <p:spPr>
          <a:xfrm flipV="1">
            <a:off x="8915400" y="4960163"/>
            <a:ext cx="876300" cy="571500"/>
          </a:xfrm>
          <a:prstGeom prst="line">
            <a:avLst/>
          </a:prstGeom>
          <a:ln w="28575">
            <a:solidFill>
              <a:srgbClr val="FF0000"/>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9" idx="6"/>
            <a:endCxn id="11" idx="4"/>
          </p:cNvCxnSpPr>
          <p:nvPr/>
        </p:nvCxnSpPr>
        <p:spPr>
          <a:xfrm flipV="1">
            <a:off x="4267200" y="4917877"/>
            <a:ext cx="876300" cy="571500"/>
          </a:xfrm>
          <a:prstGeom prst="line">
            <a:avLst/>
          </a:prstGeom>
          <a:ln w="28575">
            <a:solidFill>
              <a:schemeClr val="tx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97366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Edge Classification for </a:t>
            </a:r>
            <a:br>
              <a:rPr lang="en-US" dirty="0"/>
            </a:br>
            <a:r>
              <a:rPr lang="en-US" dirty="0">
                <a:solidFill>
                  <a:srgbClr val="FF0000"/>
                </a:solidFill>
              </a:rPr>
              <a:t>Undirected </a:t>
            </a:r>
            <a:r>
              <a:rPr lang="en-US" dirty="0"/>
              <a:t>Graphs</a:t>
            </a:r>
          </a:p>
        </p:txBody>
      </p:sp>
      <p:sp>
        <p:nvSpPr>
          <p:cNvPr id="3" name="Content Placeholder 2"/>
          <p:cNvSpPr>
            <a:spLocks noGrp="1"/>
          </p:cNvSpPr>
          <p:nvPr>
            <p:ph idx="1"/>
          </p:nvPr>
        </p:nvSpPr>
        <p:spPr>
          <a:xfrm>
            <a:off x="1981200" y="1905000"/>
            <a:ext cx="8229600" cy="4495800"/>
          </a:xfrm>
        </p:spPr>
        <p:txBody>
          <a:bodyPr/>
          <a:lstStyle/>
          <a:p>
            <a:r>
              <a:rPr lang="en-US" dirty="0"/>
              <a:t>An undirected graph will only have:</a:t>
            </a:r>
          </a:p>
          <a:p>
            <a:pPr lvl="1"/>
            <a:r>
              <a:rPr lang="en-US" dirty="0">
                <a:solidFill>
                  <a:srgbClr val="FF0000"/>
                </a:solidFill>
              </a:rPr>
              <a:t>Tree </a:t>
            </a:r>
            <a:r>
              <a:rPr lang="en-US" dirty="0"/>
              <a:t>edges</a:t>
            </a:r>
          </a:p>
          <a:p>
            <a:pPr lvl="1"/>
            <a:r>
              <a:rPr lang="en-US" dirty="0">
                <a:solidFill>
                  <a:srgbClr val="FF0000"/>
                </a:solidFill>
              </a:rPr>
              <a:t>Back </a:t>
            </a:r>
            <a:r>
              <a:rPr lang="en-US" dirty="0"/>
              <a:t>edges</a:t>
            </a:r>
          </a:p>
          <a:p>
            <a:pPr marL="457200" lvl="1" indent="0">
              <a:buNone/>
            </a:pPr>
            <a:endParaRPr lang="en-US" dirty="0"/>
          </a:p>
          <a:p>
            <a:pPr lvl="1"/>
            <a:r>
              <a:rPr lang="en-US" dirty="0"/>
              <a:t>As there is no direction on the edges (can go both ways), what could be a  </a:t>
            </a:r>
            <a:r>
              <a:rPr lang="en-US" i="1" dirty="0"/>
              <a:t>forward </a:t>
            </a:r>
            <a:r>
              <a:rPr lang="en-US" dirty="0"/>
              <a:t>or a </a:t>
            </a:r>
            <a:r>
              <a:rPr lang="en-US" i="1" dirty="0"/>
              <a:t>cross</a:t>
            </a:r>
            <a:r>
              <a:rPr lang="en-US" dirty="0"/>
              <a:t> edge will already have been explored in the other direction, as either a </a:t>
            </a:r>
            <a:r>
              <a:rPr lang="en-US" i="1" dirty="0"/>
              <a:t>backward</a:t>
            </a:r>
            <a:r>
              <a:rPr lang="en-US" dirty="0"/>
              <a:t> or a </a:t>
            </a:r>
            <a:r>
              <a:rPr lang="en-US" i="1" dirty="0"/>
              <a:t>tree </a:t>
            </a:r>
            <a:r>
              <a:rPr lang="en-US" dirty="0"/>
              <a:t>edge.</a:t>
            </a:r>
          </a:p>
          <a:p>
            <a:pPr lvl="2"/>
            <a:r>
              <a:rPr lang="en-US" dirty="0"/>
              <a:t>Forward  (</a:t>
            </a:r>
            <a:r>
              <a:rPr lang="en-US" dirty="0" err="1"/>
              <a:t>u,v</a:t>
            </a:r>
            <a:r>
              <a:rPr lang="en-US" dirty="0"/>
              <a:t>) =&gt; backward (</a:t>
            </a:r>
            <a:r>
              <a:rPr lang="en-US" dirty="0" err="1"/>
              <a:t>v,u</a:t>
            </a:r>
            <a:r>
              <a:rPr lang="en-US" dirty="0"/>
              <a:t>)</a:t>
            </a:r>
          </a:p>
          <a:p>
            <a:pPr lvl="2"/>
            <a:r>
              <a:rPr lang="en-US" dirty="0"/>
              <a:t>Cross (</a:t>
            </a:r>
            <a:r>
              <a:rPr lang="en-US" dirty="0" err="1"/>
              <a:t>u,v</a:t>
            </a:r>
            <a:r>
              <a:rPr lang="en-US" dirty="0"/>
              <a:t>) =&gt; tree (</a:t>
            </a:r>
            <a:r>
              <a:rPr lang="en-US" dirty="0" err="1"/>
              <a:t>v,u</a:t>
            </a:r>
            <a:r>
              <a:rPr lang="en-US" dirty="0"/>
              <a:t>)</a:t>
            </a:r>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45</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7603430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896" y="0"/>
            <a:ext cx="8991599" cy="914400"/>
          </a:xfrm>
        </p:spPr>
        <p:txBody>
          <a:bodyPr/>
          <a:lstStyle/>
          <a:p>
            <a:r>
              <a:rPr lang="en-US" sz="3200" dirty="0"/>
              <a:t>Strongly Connected Components in a Directed Graph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dirty="0"/>
          </a:p>
        </p:txBody>
      </p:sp>
      <p:graphicFrame>
        <p:nvGraphicFramePr>
          <p:cNvPr id="46" name="Table 45"/>
          <p:cNvGraphicFramePr>
            <a:graphicFrameLocks noGrp="1"/>
          </p:cNvGraphicFramePr>
          <p:nvPr/>
        </p:nvGraphicFramePr>
        <p:xfrm>
          <a:off x="7455148" y="1979613"/>
          <a:ext cx="2996705" cy="2678112"/>
        </p:xfrm>
        <a:graphic>
          <a:graphicData uri="http://schemas.openxmlformats.org/drawingml/2006/table">
            <a:tbl>
              <a:tblPr firstRow="1" bandRow="1">
                <a:tableStyleId>{5940675A-B579-460E-94D1-54222C63F5DA}</a:tableStyleId>
              </a:tblPr>
              <a:tblGrid>
                <a:gridCol w="1244104">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97149">
                  <a:extLst>
                    <a:ext uri="{9D8B030D-6E8A-4147-A177-3AD203B41FA5}">
                      <a16:colId xmlns:a16="http://schemas.microsoft.com/office/drawing/2014/main" val="20002"/>
                    </a:ext>
                  </a:extLst>
                </a:gridCol>
                <a:gridCol w="622052">
                  <a:extLst>
                    <a:ext uri="{9D8B030D-6E8A-4147-A177-3AD203B41FA5}">
                      <a16:colId xmlns:a16="http://schemas.microsoft.com/office/drawing/2014/main" val="20003"/>
                    </a:ext>
                  </a:extLst>
                </a:gridCol>
              </a:tblGrid>
              <a:tr h="334764">
                <a:tc>
                  <a:txBody>
                    <a:bodyPr/>
                    <a:lstStyle/>
                    <a:p>
                      <a:r>
                        <a:rPr lang="en-US" sz="1400" dirty="0"/>
                        <a:t>Visited vertex</a:t>
                      </a:r>
                    </a:p>
                  </a:txBody>
                  <a:tcPr/>
                </a:tc>
                <a:tc>
                  <a:txBody>
                    <a:bodyPr/>
                    <a:lstStyle/>
                    <a:p>
                      <a:r>
                        <a:rPr lang="en-US" sz="1400" dirty="0" err="1"/>
                        <a:t>Pred</a:t>
                      </a:r>
                      <a:endParaRPr lang="en-US" sz="1400" dirty="0"/>
                    </a:p>
                  </a:txBody>
                  <a:tcPr/>
                </a:tc>
                <a:tc>
                  <a:txBody>
                    <a:bodyPr/>
                    <a:lstStyle/>
                    <a:p>
                      <a:r>
                        <a:rPr lang="en-US" sz="1400" dirty="0"/>
                        <a:t>Start</a:t>
                      </a:r>
                    </a:p>
                  </a:txBody>
                  <a:tcPr/>
                </a:tc>
                <a:tc>
                  <a:txBody>
                    <a:bodyPr/>
                    <a:lstStyle/>
                    <a:p>
                      <a:r>
                        <a:rPr lang="en-US" sz="1400" dirty="0"/>
                        <a:t>Finish</a:t>
                      </a:r>
                    </a:p>
                  </a:txBody>
                  <a:tcPr/>
                </a:tc>
                <a:extLst>
                  <a:ext uri="{0D108BD9-81ED-4DB2-BD59-A6C34878D82A}">
                    <a16:rowId xmlns:a16="http://schemas.microsoft.com/office/drawing/2014/main" val="10000"/>
                  </a:ext>
                </a:extLst>
              </a:tr>
              <a:tr h="334764">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1"/>
                  </a:ext>
                </a:extLst>
              </a:tr>
              <a:tr h="334764">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2"/>
                  </a:ext>
                </a:extLst>
              </a:tr>
              <a:tr h="334764">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3"/>
                  </a:ext>
                </a:extLst>
              </a:tr>
              <a:tr h="334764">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4"/>
                  </a:ext>
                </a:extLst>
              </a:tr>
              <a:tr h="334764">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5"/>
                  </a:ext>
                </a:extLst>
              </a:tr>
              <a:tr h="334764">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34764">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7"/>
                  </a:ext>
                </a:extLst>
              </a:tr>
            </a:tbl>
          </a:graphicData>
        </a:graphic>
      </p:graphicFrame>
      <mc:AlternateContent xmlns:mc="http://schemas.openxmlformats.org/markup-compatibility/2006" xmlns:a14="http://schemas.microsoft.com/office/drawing/2010/main">
        <mc:Choice Requires="a14">
          <p:sp>
            <p:nvSpPr>
              <p:cNvPr id="47" name="Content Placeholder 2"/>
              <p:cNvSpPr txBox="1">
                <a:spLocks/>
              </p:cNvSpPr>
              <p:nvPr/>
            </p:nvSpPr>
            <p:spPr>
              <a:xfrm>
                <a:off x="1639957" y="811040"/>
                <a:ext cx="5410200" cy="3909202"/>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err="1"/>
                  <a:t>Strongly_Connected_Components</a:t>
                </a:r>
                <a:r>
                  <a:rPr lang="en-US" sz="1800" b="1" dirty="0"/>
                  <a:t>(G)</a:t>
                </a:r>
              </a:p>
              <a:p>
                <a:pPr>
                  <a:buAutoNum type="arabicPeriod"/>
                </a:pPr>
                <a:r>
                  <a:rPr lang="en-US" sz="1800" dirty="0">
                    <a:latin typeface="Courier New" panose="02070309020205020404" pitchFamily="49" charset="0"/>
                    <a:cs typeface="Courier New" panose="02070309020205020404" pitchFamily="49" charset="0"/>
                  </a:rPr>
                  <a:t>finish1</a:t>
                </a:r>
                <a:r>
                  <a:rPr lang="en-US" sz="1800" dirty="0"/>
                  <a:t>= DFS(G)  </a:t>
                </a:r>
                <a:r>
                  <a:rPr lang="en-US" sz="1600" dirty="0"/>
                  <a:t>//Call DFS and return the vertex finish time, </a:t>
                </a:r>
                <a:r>
                  <a:rPr lang="en-US" sz="1600" dirty="0">
                    <a:latin typeface="Courier New" panose="02070309020205020404" pitchFamily="49" charset="0"/>
                    <a:cs typeface="Courier New" panose="02070309020205020404" pitchFamily="49" charset="0"/>
                  </a:rPr>
                  <a:t>finish1</a:t>
                </a:r>
                <a:r>
                  <a:rPr lang="en-US" sz="1800" dirty="0"/>
                  <a:t> </a:t>
                </a:r>
              </a:p>
              <a:p>
                <a:pPr marL="0" indent="0">
                  <a:buNone/>
                </a:pPr>
                <a:r>
                  <a:rPr lang="en-US" sz="1800" dirty="0"/>
                  <a:t>2. Compute G</a:t>
                </a:r>
                <a:r>
                  <a:rPr lang="en-US" sz="1800" baseline="30000" dirty="0"/>
                  <a:t>T</a:t>
                </a:r>
                <a:r>
                  <a:rPr lang="en-US" sz="1800" dirty="0"/>
                  <a:t> </a:t>
                </a:r>
              </a:p>
              <a:p>
                <a:pPr marL="0" indent="0">
                  <a:buNone/>
                </a:pPr>
                <a:r>
                  <a:rPr lang="en-US" sz="1800" dirty="0"/>
                  <a:t>3. Call DFS(G</a:t>
                </a:r>
                <a:r>
                  <a:rPr lang="en-US" sz="1800" baseline="30000" dirty="0"/>
                  <a:t>T</a:t>
                </a:r>
                <a:r>
                  <a:rPr lang="en-US" sz="1800" dirty="0"/>
                  <a:t>), but in its main loop consider the vertices </a:t>
                </a:r>
                <a:r>
                  <a:rPr lang="en-US" sz="1800" b="1" dirty="0"/>
                  <a:t>in order of decreasing finish time,</a:t>
                </a:r>
                <a:r>
                  <a:rPr lang="en-US" sz="1800" dirty="0">
                    <a:latin typeface="Courier New" panose="02070309020205020404" pitchFamily="49" charset="0"/>
                    <a:cs typeface="Courier New" panose="02070309020205020404" pitchFamily="49" charset="0"/>
                  </a:rPr>
                  <a:t>finish1</a:t>
                </a:r>
                <a:r>
                  <a:rPr lang="en-US" sz="1800" dirty="0"/>
                  <a:t>, (i.e. in topological order).</a:t>
                </a:r>
              </a:p>
              <a:p>
                <a:pPr marL="0" indent="0">
                  <a:buNone/>
                </a:pPr>
                <a:r>
                  <a:rPr lang="en-US" sz="1800" dirty="0"/>
                  <a:t>4. Output the vertices of each tree from line 3 as a separate strongly connected component.</a:t>
                </a:r>
              </a:p>
              <a:p>
                <a:pPr marL="0" indent="0">
                  <a:buNone/>
                </a:pPr>
                <a:endParaRPr lang="en-US" sz="900" dirty="0"/>
              </a:p>
              <a:p>
                <a:pPr marL="0" indent="0">
                  <a:buNone/>
                </a:pPr>
                <a:r>
                  <a:rPr lang="en-US" sz="1800" dirty="0"/>
                  <a:t>Where: G</a:t>
                </a:r>
                <a:r>
                  <a:rPr lang="en-US" sz="1800" baseline="30000" dirty="0"/>
                  <a:t>T</a:t>
                </a:r>
                <a:r>
                  <a:rPr lang="en-US" sz="1800" dirty="0"/>
                  <a:t> = (V, E</a:t>
                </a:r>
                <a:r>
                  <a:rPr lang="en-US" sz="1800" baseline="30000" dirty="0"/>
                  <a:t>T</a:t>
                </a:r>
                <a:r>
                  <a:rPr lang="en-US" sz="1800" dirty="0"/>
                  <a:t>) ,   with   E</a:t>
                </a:r>
                <a:r>
                  <a:rPr lang="en-US" sz="1800" baseline="30000" dirty="0"/>
                  <a:t>T</a:t>
                </a:r>
                <a:r>
                  <a:rPr lang="en-US" sz="1800" dirty="0"/>
                  <a:t>= {(</a:t>
                </a:r>
                <a:r>
                  <a:rPr lang="en-US" sz="1800" dirty="0" err="1"/>
                  <a:t>v,u</a:t>
                </a:r>
                <a:r>
                  <a:rPr lang="en-US" sz="1800" dirty="0"/>
                  <a:t>) : (</a:t>
                </a:r>
                <a:r>
                  <a:rPr lang="en-US" sz="1800" dirty="0" err="1"/>
                  <a:t>u,v</a:t>
                </a:r>
                <a:r>
                  <a:rPr lang="en-US" sz="1800" dirty="0"/>
                  <a:t>) </a:t>
                </a:r>
                <a14:m>
                  <m:oMath xmlns:m="http://schemas.openxmlformats.org/officeDocument/2006/math">
                    <m:r>
                      <a:rPr lang="en-US" sz="1800" i="1">
                        <a:latin typeface="Cambria Math"/>
                        <a:ea typeface="Cambria Math"/>
                      </a:rPr>
                      <m:t>∈ </m:t>
                    </m:r>
                  </m:oMath>
                </a14:m>
                <a:r>
                  <a:rPr lang="en-US" sz="1800" dirty="0"/>
                  <a:t>E} </a:t>
                </a:r>
              </a:p>
              <a:p>
                <a:pPr marL="0" indent="0">
                  <a:buNone/>
                </a:pPr>
                <a:r>
                  <a:rPr lang="en-US" sz="1800" dirty="0"/>
                  <a:t>- the </a:t>
                </a:r>
                <a:r>
                  <a:rPr lang="en-US" sz="1800" i="1" dirty="0"/>
                  <a:t>transpose of G</a:t>
                </a:r>
                <a:r>
                  <a:rPr lang="en-US" sz="1800" dirty="0"/>
                  <a:t>: a graph with the same vertices as G, but with edges in reverse order.</a:t>
                </a:r>
              </a:p>
              <a:p>
                <a:pPr marL="0" indent="0">
                  <a:buNone/>
                </a:pPr>
                <a:endParaRPr lang="en-US" sz="1800" dirty="0"/>
              </a:p>
            </p:txBody>
          </p:sp>
        </mc:Choice>
        <mc:Fallback xmlns="">
          <p:sp>
            <p:nvSpPr>
              <p:cNvPr id="47" name="Content Placeholder 2"/>
              <p:cNvSpPr txBox="1">
                <a:spLocks noRot="1" noChangeAspect="1" noMove="1" noResize="1" noEditPoints="1" noAdjustHandles="1" noChangeArrowheads="1" noChangeShapeType="1" noTextEdit="1"/>
              </p:cNvSpPr>
              <p:nvPr/>
            </p:nvSpPr>
            <p:spPr>
              <a:xfrm>
                <a:off x="1639957" y="811040"/>
                <a:ext cx="5410200" cy="3909202"/>
              </a:xfrm>
              <a:prstGeom prst="rect">
                <a:avLst/>
              </a:prstGeom>
              <a:blipFill>
                <a:blip r:embed="rId3"/>
                <a:stretch>
                  <a:fillRect l="-787" t="-622" r="-1461" b="-1555"/>
                </a:stretch>
              </a:blipFill>
              <a:ln>
                <a:solidFill>
                  <a:schemeClr val="tx1"/>
                </a:solidFill>
              </a:ln>
            </p:spPr>
            <p:txBody>
              <a:bodyPr/>
              <a:lstStyle/>
              <a:p>
                <a:r>
                  <a:rPr lang="en-US">
                    <a:noFill/>
                  </a:rPr>
                  <a:t> </a:t>
                </a:r>
              </a:p>
            </p:txBody>
          </p:sp>
        </mc:Fallback>
      </mc:AlternateContent>
      <p:sp>
        <p:nvSpPr>
          <p:cNvPr id="45" name="Oval 44"/>
          <p:cNvSpPr/>
          <p:nvPr/>
        </p:nvSpPr>
        <p:spPr>
          <a:xfrm>
            <a:off x="18288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48" name="Oval 47"/>
          <p:cNvSpPr/>
          <p:nvPr/>
        </p:nvSpPr>
        <p:spPr>
          <a:xfrm>
            <a:off x="28956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9" name="Oval 48"/>
          <p:cNvSpPr/>
          <p:nvPr/>
        </p:nvSpPr>
        <p:spPr>
          <a:xfrm>
            <a:off x="18288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50" name="Oval 49"/>
          <p:cNvSpPr/>
          <p:nvPr/>
        </p:nvSpPr>
        <p:spPr>
          <a:xfrm>
            <a:off x="28956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51" name="Oval 50"/>
          <p:cNvSpPr/>
          <p:nvPr/>
        </p:nvSpPr>
        <p:spPr>
          <a:xfrm>
            <a:off x="39624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59" name="Oval 58"/>
          <p:cNvSpPr/>
          <p:nvPr/>
        </p:nvSpPr>
        <p:spPr>
          <a:xfrm>
            <a:off x="39624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60" name="Oval 59"/>
          <p:cNvSpPr/>
          <p:nvPr/>
        </p:nvSpPr>
        <p:spPr>
          <a:xfrm>
            <a:off x="50292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cxnSp>
        <p:nvCxnSpPr>
          <p:cNvPr id="61" name="Straight Connector 60"/>
          <p:cNvCxnSpPr>
            <a:stCxn id="45" idx="6"/>
            <a:endCxn id="48" idx="2"/>
          </p:cNvCxnSpPr>
          <p:nvPr/>
        </p:nvCxnSpPr>
        <p:spPr>
          <a:xfrm>
            <a:off x="2209800" y="55245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276600" y="6293581"/>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1" idx="7"/>
            <a:endCxn id="60" idx="3"/>
          </p:cNvCxnSpPr>
          <p:nvPr/>
        </p:nvCxnSpPr>
        <p:spPr>
          <a:xfrm flipV="1">
            <a:off x="4287604" y="5659204"/>
            <a:ext cx="797392" cy="492592"/>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343400" y="55245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49" idx="0"/>
          </p:cNvCxnSpPr>
          <p:nvPr/>
        </p:nvCxnSpPr>
        <p:spPr>
          <a:xfrm flipV="1">
            <a:off x="2019300" y="57150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3086100" y="57150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179199" y="57150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49" idx="7"/>
            <a:endCxn id="48" idx="3"/>
          </p:cNvCxnSpPr>
          <p:nvPr/>
        </p:nvCxnSpPr>
        <p:spPr>
          <a:xfrm flipV="1">
            <a:off x="2154004" y="56592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45" idx="5"/>
            <a:endCxn id="50" idx="1"/>
          </p:cNvCxnSpPr>
          <p:nvPr/>
        </p:nvCxnSpPr>
        <p:spPr>
          <a:xfrm>
            <a:off x="2154004" y="56592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48" idx="5"/>
            <a:endCxn id="51" idx="1"/>
          </p:cNvCxnSpPr>
          <p:nvPr/>
        </p:nvCxnSpPr>
        <p:spPr>
          <a:xfrm>
            <a:off x="3220804" y="56592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1921183" y="57150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51" idx="6"/>
            <a:endCxn id="60" idx="4"/>
          </p:cNvCxnSpPr>
          <p:nvPr/>
        </p:nvCxnSpPr>
        <p:spPr>
          <a:xfrm flipV="1">
            <a:off x="4343400" y="5715000"/>
            <a:ext cx="876300" cy="571500"/>
          </a:xfrm>
          <a:prstGeom prst="line">
            <a:avLst/>
          </a:prstGeom>
          <a:ln w="28575">
            <a:solidFill>
              <a:schemeClr val="accent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524001" y="5045447"/>
            <a:ext cx="1021433" cy="307777"/>
          </a:xfrm>
          <a:prstGeom prst="rect">
            <a:avLst/>
          </a:prstGeom>
          <a:noFill/>
        </p:spPr>
        <p:txBody>
          <a:bodyPr wrap="none" rtlCol="0">
            <a:spAutoFit/>
          </a:bodyPr>
          <a:lstStyle/>
          <a:p>
            <a:r>
              <a:rPr lang="en-US" sz="1400" dirty="0"/>
              <a:t>__ / __ / __</a:t>
            </a:r>
          </a:p>
        </p:txBody>
      </p:sp>
      <p:sp>
        <p:nvSpPr>
          <p:cNvPr id="74" name="TextBox 73"/>
          <p:cNvSpPr txBox="1"/>
          <p:nvPr/>
        </p:nvSpPr>
        <p:spPr>
          <a:xfrm>
            <a:off x="2636168" y="5029201"/>
            <a:ext cx="1021433" cy="307777"/>
          </a:xfrm>
          <a:prstGeom prst="rect">
            <a:avLst/>
          </a:prstGeom>
          <a:noFill/>
        </p:spPr>
        <p:txBody>
          <a:bodyPr wrap="none" rtlCol="0">
            <a:spAutoFit/>
          </a:bodyPr>
          <a:lstStyle/>
          <a:p>
            <a:r>
              <a:rPr lang="en-US" sz="1400" dirty="0"/>
              <a:t>__ / __ / __</a:t>
            </a:r>
          </a:p>
        </p:txBody>
      </p:sp>
      <p:sp>
        <p:nvSpPr>
          <p:cNvPr id="75" name="TextBox 74"/>
          <p:cNvSpPr txBox="1"/>
          <p:nvPr/>
        </p:nvSpPr>
        <p:spPr>
          <a:xfrm>
            <a:off x="3702968" y="5029201"/>
            <a:ext cx="1021433" cy="307777"/>
          </a:xfrm>
          <a:prstGeom prst="rect">
            <a:avLst/>
          </a:prstGeom>
          <a:noFill/>
        </p:spPr>
        <p:txBody>
          <a:bodyPr wrap="none" rtlCol="0">
            <a:spAutoFit/>
          </a:bodyPr>
          <a:lstStyle/>
          <a:p>
            <a:r>
              <a:rPr lang="en-US" sz="1400" dirty="0"/>
              <a:t>__ / __ / __</a:t>
            </a:r>
          </a:p>
        </p:txBody>
      </p:sp>
      <p:sp>
        <p:nvSpPr>
          <p:cNvPr id="76" name="TextBox 75"/>
          <p:cNvSpPr txBox="1"/>
          <p:nvPr/>
        </p:nvSpPr>
        <p:spPr>
          <a:xfrm>
            <a:off x="4845968" y="5029201"/>
            <a:ext cx="1021433" cy="307777"/>
          </a:xfrm>
          <a:prstGeom prst="rect">
            <a:avLst/>
          </a:prstGeom>
          <a:noFill/>
        </p:spPr>
        <p:txBody>
          <a:bodyPr wrap="none" rtlCol="0">
            <a:spAutoFit/>
          </a:bodyPr>
          <a:lstStyle/>
          <a:p>
            <a:r>
              <a:rPr lang="en-US" sz="1400" dirty="0"/>
              <a:t>__ / __ / __</a:t>
            </a:r>
          </a:p>
        </p:txBody>
      </p:sp>
      <p:sp>
        <p:nvSpPr>
          <p:cNvPr id="77" name="TextBox 76"/>
          <p:cNvSpPr txBox="1"/>
          <p:nvPr/>
        </p:nvSpPr>
        <p:spPr>
          <a:xfrm>
            <a:off x="3779168" y="6474024"/>
            <a:ext cx="1021433" cy="307777"/>
          </a:xfrm>
          <a:prstGeom prst="rect">
            <a:avLst/>
          </a:prstGeom>
          <a:noFill/>
        </p:spPr>
        <p:txBody>
          <a:bodyPr wrap="none" rtlCol="0">
            <a:spAutoFit/>
          </a:bodyPr>
          <a:lstStyle/>
          <a:p>
            <a:r>
              <a:rPr lang="en-US" sz="1400" dirty="0"/>
              <a:t>__ / __ / __</a:t>
            </a:r>
          </a:p>
        </p:txBody>
      </p:sp>
      <p:sp>
        <p:nvSpPr>
          <p:cNvPr id="78" name="TextBox 77"/>
          <p:cNvSpPr txBox="1"/>
          <p:nvPr/>
        </p:nvSpPr>
        <p:spPr>
          <a:xfrm>
            <a:off x="2667001" y="6474024"/>
            <a:ext cx="1021433" cy="307777"/>
          </a:xfrm>
          <a:prstGeom prst="rect">
            <a:avLst/>
          </a:prstGeom>
          <a:noFill/>
        </p:spPr>
        <p:txBody>
          <a:bodyPr wrap="none" rtlCol="0">
            <a:spAutoFit/>
          </a:bodyPr>
          <a:lstStyle/>
          <a:p>
            <a:r>
              <a:rPr lang="en-US" sz="1400" dirty="0"/>
              <a:t>__ / __ / __</a:t>
            </a:r>
          </a:p>
        </p:txBody>
      </p:sp>
      <p:sp>
        <p:nvSpPr>
          <p:cNvPr id="79" name="TextBox 78"/>
          <p:cNvSpPr txBox="1"/>
          <p:nvPr/>
        </p:nvSpPr>
        <p:spPr>
          <a:xfrm>
            <a:off x="1447801" y="6477001"/>
            <a:ext cx="1021433" cy="307777"/>
          </a:xfrm>
          <a:prstGeom prst="rect">
            <a:avLst/>
          </a:prstGeom>
          <a:noFill/>
        </p:spPr>
        <p:txBody>
          <a:bodyPr wrap="none" rtlCol="0">
            <a:spAutoFit/>
          </a:bodyPr>
          <a:lstStyle/>
          <a:p>
            <a:r>
              <a:rPr lang="en-US" sz="1400" dirty="0"/>
              <a:t>__ / __ / __</a:t>
            </a:r>
          </a:p>
        </p:txBody>
      </p:sp>
      <p:sp>
        <p:nvSpPr>
          <p:cNvPr id="80" name="Oval 79"/>
          <p:cNvSpPr/>
          <p:nvPr/>
        </p:nvSpPr>
        <p:spPr>
          <a:xfrm>
            <a:off x="66294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81" name="Oval 80"/>
          <p:cNvSpPr/>
          <p:nvPr/>
        </p:nvSpPr>
        <p:spPr>
          <a:xfrm>
            <a:off x="76962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82" name="Oval 81"/>
          <p:cNvSpPr/>
          <p:nvPr/>
        </p:nvSpPr>
        <p:spPr>
          <a:xfrm>
            <a:off x="66294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83" name="Oval 82"/>
          <p:cNvSpPr/>
          <p:nvPr/>
        </p:nvSpPr>
        <p:spPr>
          <a:xfrm>
            <a:off x="76962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84" name="Oval 83"/>
          <p:cNvSpPr/>
          <p:nvPr/>
        </p:nvSpPr>
        <p:spPr>
          <a:xfrm>
            <a:off x="87630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85" name="Oval 84"/>
          <p:cNvSpPr/>
          <p:nvPr/>
        </p:nvSpPr>
        <p:spPr>
          <a:xfrm>
            <a:off x="87630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86" name="Oval 85"/>
          <p:cNvSpPr/>
          <p:nvPr/>
        </p:nvSpPr>
        <p:spPr>
          <a:xfrm>
            <a:off x="98298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99" name="TextBox 98"/>
          <p:cNvSpPr txBox="1"/>
          <p:nvPr/>
        </p:nvSpPr>
        <p:spPr>
          <a:xfrm>
            <a:off x="6324601" y="5045447"/>
            <a:ext cx="1021433" cy="307777"/>
          </a:xfrm>
          <a:prstGeom prst="rect">
            <a:avLst/>
          </a:prstGeom>
          <a:noFill/>
        </p:spPr>
        <p:txBody>
          <a:bodyPr wrap="none" rtlCol="0">
            <a:spAutoFit/>
          </a:bodyPr>
          <a:lstStyle/>
          <a:p>
            <a:r>
              <a:rPr lang="en-US" sz="1400" dirty="0"/>
              <a:t>__ / __ / __</a:t>
            </a:r>
          </a:p>
        </p:txBody>
      </p:sp>
      <p:sp>
        <p:nvSpPr>
          <p:cNvPr id="100" name="TextBox 99"/>
          <p:cNvSpPr txBox="1"/>
          <p:nvPr/>
        </p:nvSpPr>
        <p:spPr>
          <a:xfrm>
            <a:off x="7436768" y="5029201"/>
            <a:ext cx="1021433" cy="307777"/>
          </a:xfrm>
          <a:prstGeom prst="rect">
            <a:avLst/>
          </a:prstGeom>
          <a:noFill/>
        </p:spPr>
        <p:txBody>
          <a:bodyPr wrap="none" rtlCol="0">
            <a:spAutoFit/>
          </a:bodyPr>
          <a:lstStyle/>
          <a:p>
            <a:r>
              <a:rPr lang="en-US" sz="1400" dirty="0"/>
              <a:t>__ / __ / __</a:t>
            </a:r>
          </a:p>
        </p:txBody>
      </p:sp>
      <p:sp>
        <p:nvSpPr>
          <p:cNvPr id="101" name="TextBox 100"/>
          <p:cNvSpPr txBox="1"/>
          <p:nvPr/>
        </p:nvSpPr>
        <p:spPr>
          <a:xfrm>
            <a:off x="8503568" y="5029201"/>
            <a:ext cx="1021433" cy="307777"/>
          </a:xfrm>
          <a:prstGeom prst="rect">
            <a:avLst/>
          </a:prstGeom>
          <a:noFill/>
        </p:spPr>
        <p:txBody>
          <a:bodyPr wrap="none" rtlCol="0">
            <a:spAutoFit/>
          </a:bodyPr>
          <a:lstStyle/>
          <a:p>
            <a:r>
              <a:rPr lang="en-US" sz="1400" dirty="0"/>
              <a:t>__ / __ / __</a:t>
            </a:r>
          </a:p>
        </p:txBody>
      </p:sp>
      <p:sp>
        <p:nvSpPr>
          <p:cNvPr id="102" name="TextBox 101"/>
          <p:cNvSpPr txBox="1"/>
          <p:nvPr/>
        </p:nvSpPr>
        <p:spPr>
          <a:xfrm>
            <a:off x="9646568" y="5029201"/>
            <a:ext cx="1021433" cy="307777"/>
          </a:xfrm>
          <a:prstGeom prst="rect">
            <a:avLst/>
          </a:prstGeom>
          <a:noFill/>
        </p:spPr>
        <p:txBody>
          <a:bodyPr wrap="none" rtlCol="0">
            <a:spAutoFit/>
          </a:bodyPr>
          <a:lstStyle/>
          <a:p>
            <a:r>
              <a:rPr lang="en-US" sz="1400" dirty="0"/>
              <a:t>__ / __ / __</a:t>
            </a:r>
          </a:p>
        </p:txBody>
      </p:sp>
      <p:sp>
        <p:nvSpPr>
          <p:cNvPr id="103" name="TextBox 102"/>
          <p:cNvSpPr txBox="1"/>
          <p:nvPr/>
        </p:nvSpPr>
        <p:spPr>
          <a:xfrm>
            <a:off x="8579768" y="6474024"/>
            <a:ext cx="1021433" cy="307777"/>
          </a:xfrm>
          <a:prstGeom prst="rect">
            <a:avLst/>
          </a:prstGeom>
          <a:noFill/>
        </p:spPr>
        <p:txBody>
          <a:bodyPr wrap="none" rtlCol="0">
            <a:spAutoFit/>
          </a:bodyPr>
          <a:lstStyle/>
          <a:p>
            <a:r>
              <a:rPr lang="en-US" sz="1400" dirty="0"/>
              <a:t>__ / __ / __</a:t>
            </a:r>
          </a:p>
        </p:txBody>
      </p:sp>
      <p:sp>
        <p:nvSpPr>
          <p:cNvPr id="104" name="TextBox 103"/>
          <p:cNvSpPr txBox="1"/>
          <p:nvPr/>
        </p:nvSpPr>
        <p:spPr>
          <a:xfrm>
            <a:off x="7467601" y="6474024"/>
            <a:ext cx="1021433" cy="307777"/>
          </a:xfrm>
          <a:prstGeom prst="rect">
            <a:avLst/>
          </a:prstGeom>
          <a:noFill/>
        </p:spPr>
        <p:txBody>
          <a:bodyPr wrap="none" rtlCol="0">
            <a:spAutoFit/>
          </a:bodyPr>
          <a:lstStyle/>
          <a:p>
            <a:r>
              <a:rPr lang="en-US" sz="1400" dirty="0"/>
              <a:t>__ / __ / __</a:t>
            </a:r>
          </a:p>
        </p:txBody>
      </p:sp>
      <p:sp>
        <p:nvSpPr>
          <p:cNvPr id="105" name="TextBox 104"/>
          <p:cNvSpPr txBox="1"/>
          <p:nvPr/>
        </p:nvSpPr>
        <p:spPr>
          <a:xfrm>
            <a:off x="6248401" y="6477001"/>
            <a:ext cx="1021433" cy="307777"/>
          </a:xfrm>
          <a:prstGeom prst="rect">
            <a:avLst/>
          </a:prstGeom>
          <a:noFill/>
        </p:spPr>
        <p:txBody>
          <a:bodyPr wrap="none" rtlCol="0">
            <a:spAutoFit/>
          </a:bodyPr>
          <a:lstStyle/>
          <a:p>
            <a:r>
              <a:rPr lang="en-US" sz="1400" dirty="0"/>
              <a:t>__ / __ / __</a:t>
            </a:r>
          </a:p>
        </p:txBody>
      </p:sp>
    </p:spTree>
    <p:extLst>
      <p:ext uri="{BB962C8B-B14F-4D97-AF65-F5344CB8AC3E}">
        <p14:creationId xmlns:p14="http://schemas.microsoft.com/office/powerpoint/2010/main" val="3713257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896" y="0"/>
            <a:ext cx="8991599" cy="914400"/>
          </a:xfrm>
        </p:spPr>
        <p:txBody>
          <a:bodyPr/>
          <a:lstStyle/>
          <a:p>
            <a:r>
              <a:rPr lang="en-US" sz="3200" dirty="0"/>
              <a:t>Strongly Connected Components in a Directed Graph</a:t>
            </a:r>
            <a:br>
              <a:rPr lang="en-US" sz="3200" dirty="0"/>
            </a:br>
            <a:r>
              <a:rPr lang="en-US" sz="3200" dirty="0"/>
              <a:t>Worksheet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dirty="0"/>
          </a:p>
        </p:txBody>
      </p:sp>
      <p:sp>
        <p:nvSpPr>
          <p:cNvPr id="8" name="Oval 7"/>
          <p:cNvSpPr/>
          <p:nvPr/>
        </p:nvSpPr>
        <p:spPr>
          <a:xfrm>
            <a:off x="1676400" y="53531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9" name="Oval 8"/>
          <p:cNvSpPr/>
          <p:nvPr/>
        </p:nvSpPr>
        <p:spPr>
          <a:xfrm>
            <a:off x="2743200" y="53531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0" name="Oval 9"/>
          <p:cNvSpPr/>
          <p:nvPr/>
        </p:nvSpPr>
        <p:spPr>
          <a:xfrm>
            <a:off x="1676400" y="61151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1" name="Oval 10"/>
          <p:cNvSpPr/>
          <p:nvPr/>
        </p:nvSpPr>
        <p:spPr>
          <a:xfrm>
            <a:off x="2743200" y="61151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12" name="Oval 11"/>
          <p:cNvSpPr/>
          <p:nvPr/>
        </p:nvSpPr>
        <p:spPr>
          <a:xfrm>
            <a:off x="3810000" y="61151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3" name="Oval 12"/>
          <p:cNvSpPr/>
          <p:nvPr/>
        </p:nvSpPr>
        <p:spPr>
          <a:xfrm>
            <a:off x="3810000" y="53531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4" name="Oval 13"/>
          <p:cNvSpPr/>
          <p:nvPr/>
        </p:nvSpPr>
        <p:spPr>
          <a:xfrm>
            <a:off x="4876800" y="53531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5" name="Straight Connector 14"/>
          <p:cNvCxnSpPr>
            <a:stCxn id="8" idx="6"/>
            <a:endCxn id="9" idx="2"/>
          </p:cNvCxnSpPr>
          <p:nvPr/>
        </p:nvCxnSpPr>
        <p:spPr>
          <a:xfrm>
            <a:off x="2057400" y="554361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124200" y="6312691"/>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2" idx="6"/>
            <a:endCxn id="14" idx="4"/>
          </p:cNvCxnSpPr>
          <p:nvPr/>
        </p:nvCxnSpPr>
        <p:spPr>
          <a:xfrm flipV="1">
            <a:off x="4191000" y="573411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91000" y="554361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929036" y="5741285"/>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026799" y="573411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7"/>
            <a:endCxn id="9" idx="3"/>
          </p:cNvCxnSpPr>
          <p:nvPr/>
        </p:nvCxnSpPr>
        <p:spPr>
          <a:xfrm flipV="1">
            <a:off x="2001604" y="567831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5"/>
            <a:endCxn id="11" idx="1"/>
          </p:cNvCxnSpPr>
          <p:nvPr/>
        </p:nvCxnSpPr>
        <p:spPr>
          <a:xfrm>
            <a:off x="2001604" y="567831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 idx="5"/>
            <a:endCxn id="12" idx="1"/>
          </p:cNvCxnSpPr>
          <p:nvPr/>
        </p:nvCxnSpPr>
        <p:spPr>
          <a:xfrm>
            <a:off x="3068404" y="567831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828800" y="573411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sp>
        <p:nvSpPr>
          <p:cNvPr id="26" name="TextBox 88"/>
          <p:cNvSpPr txBox="1"/>
          <p:nvPr/>
        </p:nvSpPr>
        <p:spPr>
          <a:xfrm>
            <a:off x="1533896" y="4983778"/>
            <a:ext cx="822661"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 /___</a:t>
            </a:r>
            <a:endParaRPr lang="en-US" sz="1600" dirty="0">
              <a:latin typeface="Times New Roman"/>
              <a:ea typeface="Times New Roman"/>
            </a:endParaRPr>
          </a:p>
        </p:txBody>
      </p:sp>
      <p:sp>
        <p:nvSpPr>
          <p:cNvPr id="27" name="TextBox 88"/>
          <p:cNvSpPr txBox="1"/>
          <p:nvPr/>
        </p:nvSpPr>
        <p:spPr>
          <a:xfrm>
            <a:off x="2514601" y="4995446"/>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28" name="TextBox 88"/>
          <p:cNvSpPr txBox="1"/>
          <p:nvPr/>
        </p:nvSpPr>
        <p:spPr>
          <a:xfrm>
            <a:off x="2452452" y="6519446"/>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29" name="TextBox 88"/>
          <p:cNvSpPr txBox="1"/>
          <p:nvPr/>
        </p:nvSpPr>
        <p:spPr>
          <a:xfrm>
            <a:off x="1447801" y="6519446"/>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30" name="TextBox 88"/>
          <p:cNvSpPr txBox="1"/>
          <p:nvPr/>
        </p:nvSpPr>
        <p:spPr>
          <a:xfrm>
            <a:off x="3519252" y="6519446"/>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31" name="TextBox 88"/>
          <p:cNvSpPr txBox="1"/>
          <p:nvPr/>
        </p:nvSpPr>
        <p:spPr>
          <a:xfrm>
            <a:off x="3581401" y="4995446"/>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32" name="TextBox 88"/>
          <p:cNvSpPr txBox="1"/>
          <p:nvPr/>
        </p:nvSpPr>
        <p:spPr>
          <a:xfrm>
            <a:off x="4662252" y="4995446"/>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34" name="Oval 33"/>
          <p:cNvSpPr/>
          <p:nvPr/>
        </p:nvSpPr>
        <p:spPr>
          <a:xfrm>
            <a:off x="6629400" y="53223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35" name="Oval 34"/>
          <p:cNvSpPr/>
          <p:nvPr/>
        </p:nvSpPr>
        <p:spPr>
          <a:xfrm>
            <a:off x="7696200" y="53223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6" name="Oval 35"/>
          <p:cNvSpPr/>
          <p:nvPr/>
        </p:nvSpPr>
        <p:spPr>
          <a:xfrm>
            <a:off x="6629400" y="60843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7" name="Oval 36"/>
          <p:cNvSpPr/>
          <p:nvPr/>
        </p:nvSpPr>
        <p:spPr>
          <a:xfrm>
            <a:off x="7696200" y="60843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8" name="Oval 37"/>
          <p:cNvSpPr/>
          <p:nvPr/>
        </p:nvSpPr>
        <p:spPr>
          <a:xfrm>
            <a:off x="8763000" y="60843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39" name="Oval 38"/>
          <p:cNvSpPr/>
          <p:nvPr/>
        </p:nvSpPr>
        <p:spPr>
          <a:xfrm>
            <a:off x="8763000" y="53223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40" name="Oval 39"/>
          <p:cNvSpPr/>
          <p:nvPr/>
        </p:nvSpPr>
        <p:spPr>
          <a:xfrm>
            <a:off x="9804896" y="53223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52" name="TextBox 88"/>
          <p:cNvSpPr txBox="1"/>
          <p:nvPr/>
        </p:nvSpPr>
        <p:spPr>
          <a:xfrm>
            <a:off x="6486896" y="4953000"/>
            <a:ext cx="822661"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 /___</a:t>
            </a:r>
            <a:endParaRPr lang="en-US" sz="1600" dirty="0">
              <a:latin typeface="Times New Roman"/>
              <a:ea typeface="Times New Roman"/>
            </a:endParaRPr>
          </a:p>
        </p:txBody>
      </p:sp>
      <p:sp>
        <p:nvSpPr>
          <p:cNvPr id="53" name="TextBox 88"/>
          <p:cNvSpPr txBox="1"/>
          <p:nvPr/>
        </p:nvSpPr>
        <p:spPr>
          <a:xfrm>
            <a:off x="7467601" y="4964668"/>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54" name="TextBox 88"/>
          <p:cNvSpPr txBox="1"/>
          <p:nvPr/>
        </p:nvSpPr>
        <p:spPr>
          <a:xfrm>
            <a:off x="7405452" y="6488668"/>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55" name="TextBox 88"/>
          <p:cNvSpPr txBox="1"/>
          <p:nvPr/>
        </p:nvSpPr>
        <p:spPr>
          <a:xfrm>
            <a:off x="6324601" y="6488668"/>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56" name="TextBox 88"/>
          <p:cNvSpPr txBox="1"/>
          <p:nvPr/>
        </p:nvSpPr>
        <p:spPr>
          <a:xfrm>
            <a:off x="8472252" y="6488668"/>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57" name="TextBox 88"/>
          <p:cNvSpPr txBox="1"/>
          <p:nvPr/>
        </p:nvSpPr>
        <p:spPr>
          <a:xfrm>
            <a:off x="8458201" y="4964668"/>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sp>
        <p:nvSpPr>
          <p:cNvPr id="58" name="TextBox 88"/>
          <p:cNvSpPr txBox="1"/>
          <p:nvPr/>
        </p:nvSpPr>
        <p:spPr>
          <a:xfrm>
            <a:off x="9514148" y="4964668"/>
            <a:ext cx="925253" cy="338554"/>
          </a:xfrm>
          <a:prstGeom prst="rect">
            <a:avLst/>
          </a:prstGeom>
          <a:noFill/>
        </p:spPr>
        <p:txBody>
          <a:bodyPr wrap="none" rtlCol="0">
            <a:spAutoFit/>
          </a:bodyPr>
          <a:lstStyle/>
          <a:p>
            <a:r>
              <a:rPr lang="en-US" sz="1600" dirty="0">
                <a:solidFill>
                  <a:srgbClr val="000000"/>
                </a:solidFill>
                <a:latin typeface="Calibri"/>
                <a:ea typeface="Times New Roman"/>
                <a:cs typeface="Times New Roman"/>
              </a:rPr>
              <a:t>___ /___</a:t>
            </a:r>
            <a:endParaRPr lang="en-US" sz="1600" dirty="0">
              <a:latin typeface="Times New Roman"/>
              <a:ea typeface="Times New Roman"/>
            </a:endParaRPr>
          </a:p>
        </p:txBody>
      </p:sp>
      <p:graphicFrame>
        <p:nvGraphicFramePr>
          <p:cNvPr id="46" name="Table 45"/>
          <p:cNvGraphicFramePr>
            <a:graphicFrameLocks noGrp="1"/>
          </p:cNvGraphicFramePr>
          <p:nvPr>
            <p:extLst>
              <p:ext uri="{D42A27DB-BD31-4B8C-83A1-F6EECF244321}">
                <p14:modId xmlns:p14="http://schemas.microsoft.com/office/powerpoint/2010/main" val="802377156"/>
              </p:ext>
            </p:extLst>
          </p:nvPr>
        </p:nvGraphicFramePr>
        <p:xfrm>
          <a:off x="7455148" y="1447797"/>
          <a:ext cx="2996705" cy="3209928"/>
        </p:xfrm>
        <a:graphic>
          <a:graphicData uri="http://schemas.openxmlformats.org/drawingml/2006/table">
            <a:tbl>
              <a:tblPr firstRow="1" bandRow="1">
                <a:tableStyleId>{5940675A-B579-460E-94D1-54222C63F5DA}</a:tableStyleId>
              </a:tblPr>
              <a:tblGrid>
                <a:gridCol w="1244104">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533401">
                  <a:extLst>
                    <a:ext uri="{9D8B030D-6E8A-4147-A177-3AD203B41FA5}">
                      <a16:colId xmlns:a16="http://schemas.microsoft.com/office/drawing/2014/main" val="20003"/>
                    </a:ext>
                  </a:extLst>
                </a:gridCol>
              </a:tblGrid>
              <a:tr h="401241">
                <a:tc>
                  <a:txBody>
                    <a:bodyPr/>
                    <a:lstStyle/>
                    <a:p>
                      <a:r>
                        <a:rPr lang="en-US" sz="1400" dirty="0"/>
                        <a:t>Visited vertex</a:t>
                      </a:r>
                    </a:p>
                  </a:txBody>
                  <a:tcPr/>
                </a:tc>
                <a:tc>
                  <a:txBody>
                    <a:bodyPr/>
                    <a:lstStyle/>
                    <a:p>
                      <a:r>
                        <a:rPr lang="en-US" sz="1400" dirty="0"/>
                        <a:t>Start</a:t>
                      </a:r>
                    </a:p>
                  </a:txBody>
                  <a:tcPr/>
                </a:tc>
                <a:tc>
                  <a:txBody>
                    <a:bodyPr/>
                    <a:lstStyle/>
                    <a:p>
                      <a:r>
                        <a:rPr lang="en-US" sz="1400" dirty="0"/>
                        <a:t>Finish</a:t>
                      </a:r>
                    </a:p>
                  </a:txBody>
                  <a:tcPr/>
                </a:tc>
                <a:tc>
                  <a:txBody>
                    <a:bodyPr/>
                    <a:lstStyle/>
                    <a:p>
                      <a:r>
                        <a:rPr lang="en-US" sz="1400" dirty="0" err="1"/>
                        <a:t>Pred</a:t>
                      </a:r>
                      <a:endParaRPr lang="en-US" sz="1400" dirty="0"/>
                    </a:p>
                  </a:txBody>
                  <a:tcPr/>
                </a:tc>
                <a:extLst>
                  <a:ext uri="{0D108BD9-81ED-4DB2-BD59-A6C34878D82A}">
                    <a16:rowId xmlns:a16="http://schemas.microsoft.com/office/drawing/2014/main" val="10000"/>
                  </a:ext>
                </a:extLst>
              </a:tr>
              <a:tr h="401241">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extLst>
                  <a:ext uri="{0D108BD9-81ED-4DB2-BD59-A6C34878D82A}">
                    <a16:rowId xmlns:a16="http://schemas.microsoft.com/office/drawing/2014/main" val="10001"/>
                  </a:ext>
                </a:extLst>
              </a:tr>
              <a:tr h="401241">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2"/>
                  </a:ext>
                </a:extLst>
              </a:tr>
              <a:tr h="401241">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3"/>
                  </a:ext>
                </a:extLst>
              </a:tr>
              <a:tr h="401241">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4"/>
                  </a:ext>
                </a:extLst>
              </a:tr>
              <a:tr h="401241">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005"/>
                  </a:ext>
                </a:extLst>
              </a:tr>
              <a:tr h="401241">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401241">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7"/>
                  </a:ext>
                </a:extLst>
              </a:tr>
            </a:tbl>
          </a:graphicData>
        </a:graphic>
      </p:graphicFrame>
      <mc:AlternateContent xmlns:mc="http://schemas.openxmlformats.org/markup-compatibility/2006" xmlns:a14="http://schemas.microsoft.com/office/drawing/2010/main">
        <mc:Choice Requires="a14">
          <p:sp>
            <p:nvSpPr>
              <p:cNvPr id="47" name="Content Placeholder 2"/>
              <p:cNvSpPr txBox="1">
                <a:spLocks/>
              </p:cNvSpPr>
              <p:nvPr/>
            </p:nvSpPr>
            <p:spPr>
              <a:xfrm>
                <a:off x="1600200" y="1295400"/>
                <a:ext cx="5410200" cy="3352800"/>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err="1"/>
                  <a:t>Strongly_Connected_Components</a:t>
                </a:r>
                <a:r>
                  <a:rPr lang="en-US" sz="1800" b="1" dirty="0"/>
                  <a:t>(G)</a:t>
                </a:r>
              </a:p>
              <a:p>
                <a:pPr marL="0" indent="0">
                  <a:buNone/>
                </a:pPr>
                <a:r>
                  <a:rPr lang="en-US" sz="1800" dirty="0">
                    <a:cs typeface="Courier New" panose="02070309020205020404" pitchFamily="49" charset="0"/>
                  </a:rPr>
                  <a:t>1. </a:t>
                </a:r>
                <a:r>
                  <a:rPr lang="en-US" sz="1800" dirty="0">
                    <a:latin typeface="Courier New" panose="02070309020205020404" pitchFamily="49" charset="0"/>
                    <a:cs typeface="Courier New" panose="02070309020205020404" pitchFamily="49" charset="0"/>
                  </a:rPr>
                  <a:t>finish1</a:t>
                </a:r>
                <a:r>
                  <a:rPr lang="en-US" sz="1800" dirty="0"/>
                  <a:t>= DFS(G) </a:t>
                </a:r>
              </a:p>
              <a:p>
                <a:pPr marL="0" indent="0">
                  <a:buNone/>
                </a:pPr>
                <a:r>
                  <a:rPr lang="en-US" sz="1800" dirty="0"/>
                  <a:t>2. Compute G</a:t>
                </a:r>
                <a:r>
                  <a:rPr lang="en-US" sz="1800" baseline="30000" dirty="0"/>
                  <a:t>T</a:t>
                </a:r>
                <a:r>
                  <a:rPr lang="en-US" sz="1800" dirty="0"/>
                  <a:t> </a:t>
                </a:r>
              </a:p>
              <a:p>
                <a:pPr marL="0" indent="0">
                  <a:buNone/>
                </a:pPr>
                <a:r>
                  <a:rPr lang="en-US" sz="1800" dirty="0"/>
                  <a:t>3. Call DFS(G</a:t>
                </a:r>
                <a:r>
                  <a:rPr lang="en-US" sz="1800" baseline="30000" dirty="0"/>
                  <a:t>T</a:t>
                </a:r>
                <a:r>
                  <a:rPr lang="en-US" sz="1800" dirty="0"/>
                  <a:t>), but in its main loop consider the vertices in order of decreasing finish time (</a:t>
                </a:r>
                <a:r>
                  <a:rPr lang="en-US" sz="1800" dirty="0">
                    <a:latin typeface="Courier New" panose="02070309020205020404" pitchFamily="49" charset="0"/>
                    <a:cs typeface="Courier New" panose="02070309020205020404" pitchFamily="49" charset="0"/>
                  </a:rPr>
                  <a:t>finish1</a:t>
                </a:r>
                <a:r>
                  <a:rPr lang="en-US" sz="1800" dirty="0"/>
                  <a:t>)</a:t>
                </a:r>
              </a:p>
              <a:p>
                <a:pPr marL="0" indent="0">
                  <a:buNone/>
                </a:pPr>
                <a:r>
                  <a:rPr lang="en-US" sz="1800" dirty="0"/>
                  <a:t>4. Output the vertices of each tree from line 3 as a separate strongly connected component.</a:t>
                </a:r>
              </a:p>
              <a:p>
                <a:pPr marL="0" indent="0">
                  <a:buNone/>
                </a:pPr>
                <a:endParaRPr lang="en-US" sz="900" dirty="0"/>
              </a:p>
              <a:p>
                <a:pPr marL="0" indent="0">
                  <a:buNone/>
                </a:pPr>
                <a:r>
                  <a:rPr lang="en-US" sz="1800" dirty="0"/>
                  <a:t>Where: G</a:t>
                </a:r>
                <a:r>
                  <a:rPr lang="en-US" sz="1800" baseline="30000" dirty="0"/>
                  <a:t>T</a:t>
                </a:r>
                <a:r>
                  <a:rPr lang="en-US" sz="1800" dirty="0"/>
                  <a:t> = (V, E</a:t>
                </a:r>
                <a:r>
                  <a:rPr lang="en-US" sz="1800" baseline="30000" dirty="0"/>
                  <a:t>T</a:t>
                </a:r>
                <a:r>
                  <a:rPr lang="en-US" sz="1800" dirty="0"/>
                  <a:t>) ,   with   E</a:t>
                </a:r>
                <a:r>
                  <a:rPr lang="en-US" sz="1800" baseline="30000" dirty="0"/>
                  <a:t>T</a:t>
                </a:r>
                <a:r>
                  <a:rPr lang="en-US" sz="1800" dirty="0"/>
                  <a:t>= {(</a:t>
                </a:r>
                <a:r>
                  <a:rPr lang="en-US" sz="1800" dirty="0" err="1"/>
                  <a:t>v,u</a:t>
                </a:r>
                <a:r>
                  <a:rPr lang="en-US" sz="1800" dirty="0"/>
                  <a:t>) : (</a:t>
                </a:r>
                <a:r>
                  <a:rPr lang="en-US" sz="1800" dirty="0" err="1"/>
                  <a:t>u,v</a:t>
                </a:r>
                <a:r>
                  <a:rPr lang="en-US" sz="1800" dirty="0"/>
                  <a:t>) </a:t>
                </a:r>
                <a14:m>
                  <m:oMath xmlns:m="http://schemas.openxmlformats.org/officeDocument/2006/math">
                    <m:r>
                      <a:rPr lang="en-US" sz="1800" i="1">
                        <a:latin typeface="Cambria Math"/>
                        <a:ea typeface="Cambria Math"/>
                      </a:rPr>
                      <m:t>∈ </m:t>
                    </m:r>
                  </m:oMath>
                </a14:m>
                <a:r>
                  <a:rPr lang="en-US" sz="1800" dirty="0"/>
                  <a:t>E} </a:t>
                </a:r>
              </a:p>
              <a:p>
                <a:pPr marL="0" indent="0">
                  <a:buNone/>
                </a:pPr>
                <a:r>
                  <a:rPr lang="en-US" sz="1800" dirty="0"/>
                  <a:t>- the </a:t>
                </a:r>
                <a:r>
                  <a:rPr lang="en-US" sz="1800" i="1" dirty="0"/>
                  <a:t>transpose of G</a:t>
                </a:r>
                <a:r>
                  <a:rPr lang="en-US" sz="1800" dirty="0"/>
                  <a:t>: a graph with the same vertices as G, but with edges in reverse order.</a:t>
                </a:r>
              </a:p>
              <a:p>
                <a:pPr marL="0" indent="0">
                  <a:buNone/>
                </a:pPr>
                <a:endParaRPr lang="en-US" sz="1800" dirty="0"/>
              </a:p>
            </p:txBody>
          </p:sp>
        </mc:Choice>
        <mc:Fallback xmlns="">
          <p:sp>
            <p:nvSpPr>
              <p:cNvPr id="47" name="Content Placeholder 2"/>
              <p:cNvSpPr txBox="1">
                <a:spLocks noRot="1" noChangeAspect="1" noMove="1" noResize="1" noEditPoints="1" noAdjustHandles="1" noChangeArrowheads="1" noChangeShapeType="1" noTextEdit="1"/>
              </p:cNvSpPr>
              <p:nvPr/>
            </p:nvSpPr>
            <p:spPr>
              <a:xfrm>
                <a:off x="1600200" y="1295400"/>
                <a:ext cx="5410200" cy="3352800"/>
              </a:xfrm>
              <a:prstGeom prst="rect">
                <a:avLst/>
              </a:prstGeom>
              <a:blipFill>
                <a:blip r:embed="rId3"/>
                <a:stretch>
                  <a:fillRect l="-900" t="-906" r="-1462" b="-1812"/>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39388319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 Traversal - Practice</a:t>
            </a:r>
          </a:p>
        </p:txBody>
      </p:sp>
      <p:sp>
        <p:nvSpPr>
          <p:cNvPr id="3" name="Content Placeholder 2"/>
          <p:cNvSpPr>
            <a:spLocks noGrp="1"/>
          </p:cNvSpPr>
          <p:nvPr>
            <p:ph idx="1"/>
          </p:nvPr>
        </p:nvSpPr>
        <p:spPr>
          <a:xfrm>
            <a:off x="1905000" y="4643967"/>
            <a:ext cx="8229600" cy="590168"/>
          </a:xfrm>
        </p:spPr>
        <p:txBody>
          <a:bodyPr/>
          <a:lstStyle/>
          <a:p>
            <a:r>
              <a:rPr lang="en-US" dirty="0"/>
              <a:t>DFS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sp>
        <p:nvSpPr>
          <p:cNvPr id="5" name="Oval 4"/>
          <p:cNvSpPr/>
          <p:nvPr/>
        </p:nvSpPr>
        <p:spPr>
          <a:xfrm>
            <a:off x="70104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6" name="Oval 5"/>
          <p:cNvSpPr/>
          <p:nvPr/>
        </p:nvSpPr>
        <p:spPr>
          <a:xfrm>
            <a:off x="80772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7" name="Oval 6"/>
          <p:cNvSpPr/>
          <p:nvPr/>
        </p:nvSpPr>
        <p:spPr>
          <a:xfrm>
            <a:off x="7010400"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8" name="Oval 7"/>
          <p:cNvSpPr/>
          <p:nvPr/>
        </p:nvSpPr>
        <p:spPr>
          <a:xfrm>
            <a:off x="8077200"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9" name="Oval 8"/>
          <p:cNvSpPr/>
          <p:nvPr/>
        </p:nvSpPr>
        <p:spPr>
          <a:xfrm>
            <a:off x="9144000"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0" name="Oval 9"/>
          <p:cNvSpPr/>
          <p:nvPr/>
        </p:nvSpPr>
        <p:spPr>
          <a:xfrm>
            <a:off x="91440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1" name="Oval 10"/>
          <p:cNvSpPr/>
          <p:nvPr/>
        </p:nvSpPr>
        <p:spPr>
          <a:xfrm>
            <a:off x="102108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2" name="Straight Connector 11"/>
          <p:cNvCxnSpPr>
            <a:stCxn id="5" idx="6"/>
            <a:endCxn id="6" idx="2"/>
          </p:cNvCxnSpPr>
          <p:nvPr/>
        </p:nvCxnSpPr>
        <p:spPr>
          <a:xfrm>
            <a:off x="7391400" y="56007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391400" y="63697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458200" y="63697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6"/>
            <a:endCxn id="11" idx="4"/>
          </p:cNvCxnSpPr>
          <p:nvPr/>
        </p:nvCxnSpPr>
        <p:spPr>
          <a:xfrm flipV="1">
            <a:off x="9525000" y="57912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9525000" y="56007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0"/>
          </p:cNvCxnSpPr>
          <p:nvPr/>
        </p:nvCxnSpPr>
        <p:spPr>
          <a:xfrm flipV="1">
            <a:off x="7200900" y="57912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8267700" y="57912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9360799" y="57912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7"/>
            <a:endCxn id="6" idx="3"/>
          </p:cNvCxnSpPr>
          <p:nvPr/>
        </p:nvCxnSpPr>
        <p:spPr>
          <a:xfrm flipV="1">
            <a:off x="7335604" y="57354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7335604" y="57354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9" idx="1"/>
          </p:cNvCxnSpPr>
          <p:nvPr/>
        </p:nvCxnSpPr>
        <p:spPr>
          <a:xfrm>
            <a:off x="8402404" y="57354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70104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35" name="Oval 34"/>
          <p:cNvSpPr/>
          <p:nvPr/>
        </p:nvSpPr>
        <p:spPr>
          <a:xfrm>
            <a:off x="80772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6" name="Oval 35"/>
          <p:cNvSpPr/>
          <p:nvPr/>
        </p:nvSpPr>
        <p:spPr>
          <a:xfrm>
            <a:off x="7010400" y="4038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7" name="Oval 36"/>
          <p:cNvSpPr/>
          <p:nvPr/>
        </p:nvSpPr>
        <p:spPr>
          <a:xfrm>
            <a:off x="8077200" y="4038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8" name="Oval 37"/>
          <p:cNvSpPr/>
          <p:nvPr/>
        </p:nvSpPr>
        <p:spPr>
          <a:xfrm>
            <a:off x="9144000" y="4038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39" name="Oval 38"/>
          <p:cNvSpPr/>
          <p:nvPr/>
        </p:nvSpPr>
        <p:spPr>
          <a:xfrm>
            <a:off x="91440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40" name="Oval 39"/>
          <p:cNvSpPr/>
          <p:nvPr/>
        </p:nvSpPr>
        <p:spPr>
          <a:xfrm>
            <a:off x="102108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41" name="Straight Connector 40"/>
          <p:cNvCxnSpPr>
            <a:stCxn id="34" idx="6"/>
            <a:endCxn id="35" idx="2"/>
          </p:cNvCxnSpPr>
          <p:nvPr/>
        </p:nvCxnSpPr>
        <p:spPr>
          <a:xfrm>
            <a:off x="7391400" y="3467100"/>
            <a:ext cx="68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391400" y="42361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458200" y="4236181"/>
            <a:ext cx="68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8" idx="6"/>
            <a:endCxn id="40" idx="4"/>
          </p:cNvCxnSpPr>
          <p:nvPr/>
        </p:nvCxnSpPr>
        <p:spPr>
          <a:xfrm flipV="1">
            <a:off x="9525000" y="3657600"/>
            <a:ext cx="876300" cy="5715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9525000" y="3467100"/>
            <a:ext cx="68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6" idx="0"/>
          </p:cNvCxnSpPr>
          <p:nvPr/>
        </p:nvCxnSpPr>
        <p:spPr>
          <a:xfrm flipV="1">
            <a:off x="7200900" y="3657600"/>
            <a:ext cx="0" cy="3810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8267700" y="36576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9360799" y="3657600"/>
            <a:ext cx="0" cy="3810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6" idx="7"/>
            <a:endCxn id="35" idx="3"/>
          </p:cNvCxnSpPr>
          <p:nvPr/>
        </p:nvCxnSpPr>
        <p:spPr>
          <a:xfrm flipV="1">
            <a:off x="7335604" y="36018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34" idx="5"/>
            <a:endCxn id="37" idx="1"/>
          </p:cNvCxnSpPr>
          <p:nvPr/>
        </p:nvCxnSpPr>
        <p:spPr>
          <a:xfrm>
            <a:off x="7335604" y="3601804"/>
            <a:ext cx="797392" cy="49259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5" idx="5"/>
            <a:endCxn id="38" idx="1"/>
          </p:cNvCxnSpPr>
          <p:nvPr/>
        </p:nvCxnSpPr>
        <p:spPr>
          <a:xfrm>
            <a:off x="8402404" y="3601804"/>
            <a:ext cx="797392" cy="49259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24384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53" name="Oval 52"/>
          <p:cNvSpPr/>
          <p:nvPr/>
        </p:nvSpPr>
        <p:spPr>
          <a:xfrm>
            <a:off x="35052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54" name="Oval 53"/>
          <p:cNvSpPr/>
          <p:nvPr/>
        </p:nvSpPr>
        <p:spPr>
          <a:xfrm>
            <a:off x="2438400"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55" name="Oval 54"/>
          <p:cNvSpPr/>
          <p:nvPr/>
        </p:nvSpPr>
        <p:spPr>
          <a:xfrm>
            <a:off x="3505200"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56" name="Oval 55"/>
          <p:cNvSpPr/>
          <p:nvPr/>
        </p:nvSpPr>
        <p:spPr>
          <a:xfrm>
            <a:off x="4572000"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57" name="Oval 56"/>
          <p:cNvSpPr/>
          <p:nvPr/>
        </p:nvSpPr>
        <p:spPr>
          <a:xfrm>
            <a:off x="45720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58" name="Oval 57"/>
          <p:cNvSpPr/>
          <p:nvPr/>
        </p:nvSpPr>
        <p:spPr>
          <a:xfrm>
            <a:off x="56388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59" name="Straight Connector 58"/>
          <p:cNvCxnSpPr>
            <a:stCxn id="52" idx="6"/>
            <a:endCxn id="53" idx="2"/>
          </p:cNvCxnSpPr>
          <p:nvPr/>
        </p:nvCxnSpPr>
        <p:spPr>
          <a:xfrm>
            <a:off x="2819400" y="56007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819400" y="63697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886200" y="63697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56" idx="6"/>
            <a:endCxn id="58" idx="4"/>
          </p:cNvCxnSpPr>
          <p:nvPr/>
        </p:nvCxnSpPr>
        <p:spPr>
          <a:xfrm flipV="1">
            <a:off x="4953000" y="57912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953000" y="56007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4" idx="0"/>
          </p:cNvCxnSpPr>
          <p:nvPr/>
        </p:nvCxnSpPr>
        <p:spPr>
          <a:xfrm flipV="1">
            <a:off x="2628900" y="57912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3695700" y="57912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4788799" y="57912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54" idx="7"/>
            <a:endCxn id="53" idx="3"/>
          </p:cNvCxnSpPr>
          <p:nvPr/>
        </p:nvCxnSpPr>
        <p:spPr>
          <a:xfrm flipV="1">
            <a:off x="2763604" y="57354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52" idx="5"/>
            <a:endCxn id="55" idx="1"/>
          </p:cNvCxnSpPr>
          <p:nvPr/>
        </p:nvCxnSpPr>
        <p:spPr>
          <a:xfrm>
            <a:off x="2763604" y="57354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53" idx="5"/>
            <a:endCxn id="56" idx="1"/>
          </p:cNvCxnSpPr>
          <p:nvPr/>
        </p:nvCxnSpPr>
        <p:spPr>
          <a:xfrm>
            <a:off x="3830404" y="57354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7217833" y="2848272"/>
            <a:ext cx="0" cy="3521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6187016" y="4038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93" name="Straight Connector 92"/>
          <p:cNvCxnSpPr>
            <a:stCxn id="92" idx="6"/>
            <a:endCxn id="36" idx="2"/>
          </p:cNvCxnSpPr>
          <p:nvPr/>
        </p:nvCxnSpPr>
        <p:spPr>
          <a:xfrm>
            <a:off x="6568016" y="4229100"/>
            <a:ext cx="4423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25146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00" name="Oval 99"/>
          <p:cNvSpPr/>
          <p:nvPr/>
        </p:nvSpPr>
        <p:spPr>
          <a:xfrm>
            <a:off x="35814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01" name="Oval 100"/>
          <p:cNvSpPr/>
          <p:nvPr/>
        </p:nvSpPr>
        <p:spPr>
          <a:xfrm>
            <a:off x="2514600" y="4038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02" name="Oval 101"/>
          <p:cNvSpPr/>
          <p:nvPr/>
        </p:nvSpPr>
        <p:spPr>
          <a:xfrm>
            <a:off x="3581400" y="4038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103" name="Oval 102"/>
          <p:cNvSpPr/>
          <p:nvPr/>
        </p:nvSpPr>
        <p:spPr>
          <a:xfrm>
            <a:off x="4648200" y="4038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04" name="Oval 103"/>
          <p:cNvSpPr/>
          <p:nvPr/>
        </p:nvSpPr>
        <p:spPr>
          <a:xfrm>
            <a:off x="46482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05" name="Oval 104"/>
          <p:cNvSpPr/>
          <p:nvPr/>
        </p:nvSpPr>
        <p:spPr>
          <a:xfrm>
            <a:off x="5715000" y="3276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06" name="Straight Connector 105"/>
          <p:cNvCxnSpPr>
            <a:stCxn id="99" idx="6"/>
            <a:endCxn id="100" idx="2"/>
          </p:cNvCxnSpPr>
          <p:nvPr/>
        </p:nvCxnSpPr>
        <p:spPr>
          <a:xfrm>
            <a:off x="2895600" y="34671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895600" y="42361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3962400" y="42361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103" idx="6"/>
            <a:endCxn id="105" idx="4"/>
          </p:cNvCxnSpPr>
          <p:nvPr/>
        </p:nvCxnSpPr>
        <p:spPr>
          <a:xfrm flipV="1">
            <a:off x="5029200" y="36576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5029200" y="34671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01" idx="0"/>
          </p:cNvCxnSpPr>
          <p:nvPr/>
        </p:nvCxnSpPr>
        <p:spPr>
          <a:xfrm flipV="1">
            <a:off x="2705100" y="36576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3771900" y="36576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4864999" y="36576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101" idx="7"/>
            <a:endCxn id="100" idx="3"/>
          </p:cNvCxnSpPr>
          <p:nvPr/>
        </p:nvCxnSpPr>
        <p:spPr>
          <a:xfrm flipV="1">
            <a:off x="2839804" y="36018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99" idx="5"/>
            <a:endCxn id="102" idx="1"/>
          </p:cNvCxnSpPr>
          <p:nvPr/>
        </p:nvCxnSpPr>
        <p:spPr>
          <a:xfrm>
            <a:off x="2839804" y="36018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100" idx="5"/>
            <a:endCxn id="103" idx="1"/>
          </p:cNvCxnSpPr>
          <p:nvPr/>
        </p:nvCxnSpPr>
        <p:spPr>
          <a:xfrm>
            <a:off x="3906604" y="36018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3771900" y="2890689"/>
            <a:ext cx="0" cy="3521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2590800" y="5058072"/>
            <a:ext cx="0" cy="3521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a:off x="7196666" y="5058071"/>
            <a:ext cx="0" cy="3521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8" name="Content Placeholder 2"/>
          <p:cNvSpPr txBox="1">
            <a:spLocks/>
          </p:cNvSpPr>
          <p:nvPr/>
        </p:nvSpPr>
        <p:spPr>
          <a:xfrm>
            <a:off x="1905000" y="2434167"/>
            <a:ext cx="8229600" cy="590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BFS :</a:t>
            </a:r>
          </a:p>
        </p:txBody>
      </p:sp>
      <p:sp>
        <p:nvSpPr>
          <p:cNvPr id="84" name="Oval 83"/>
          <p:cNvSpPr/>
          <p:nvPr/>
        </p:nvSpPr>
        <p:spPr>
          <a:xfrm>
            <a:off x="1676400" y="4029075"/>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86" name="Straight Connector 85"/>
          <p:cNvCxnSpPr>
            <a:stCxn id="84" idx="6"/>
            <a:endCxn id="101" idx="2"/>
          </p:cNvCxnSpPr>
          <p:nvPr/>
        </p:nvCxnSpPr>
        <p:spPr>
          <a:xfrm>
            <a:off x="2057400" y="4219576"/>
            <a:ext cx="457200" cy="952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1600200"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94" name="Straight Connector 93"/>
          <p:cNvCxnSpPr>
            <a:stCxn id="91" idx="6"/>
            <a:endCxn id="54" idx="2"/>
          </p:cNvCxnSpPr>
          <p:nvPr/>
        </p:nvCxnSpPr>
        <p:spPr>
          <a:xfrm>
            <a:off x="1981200" y="6362700"/>
            <a:ext cx="457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6187016"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96" name="Straight Connector 95"/>
          <p:cNvCxnSpPr>
            <a:stCxn id="95" idx="6"/>
            <a:endCxn id="7" idx="2"/>
          </p:cNvCxnSpPr>
          <p:nvPr/>
        </p:nvCxnSpPr>
        <p:spPr>
          <a:xfrm>
            <a:off x="6568016" y="6362700"/>
            <a:ext cx="442384"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64577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 Traversal</a:t>
            </a:r>
          </a:p>
        </p:txBody>
      </p:sp>
      <p:sp>
        <p:nvSpPr>
          <p:cNvPr id="3" name="Content Placeholder 2"/>
          <p:cNvSpPr>
            <a:spLocks noGrp="1"/>
          </p:cNvSpPr>
          <p:nvPr>
            <p:ph idx="1"/>
          </p:nvPr>
        </p:nvSpPr>
        <p:spPr>
          <a:xfrm>
            <a:off x="1905000" y="4567767"/>
            <a:ext cx="8686800" cy="828322"/>
          </a:xfrm>
        </p:spPr>
        <p:txBody>
          <a:bodyPr/>
          <a:lstStyle/>
          <a:p>
            <a:r>
              <a:rPr lang="en-US" dirty="0"/>
              <a:t>DFS traversal examples.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dirty="0"/>
          </a:p>
        </p:txBody>
      </p:sp>
      <p:sp>
        <p:nvSpPr>
          <p:cNvPr id="5" name="Oval 4"/>
          <p:cNvSpPr/>
          <p:nvPr/>
        </p:nvSpPr>
        <p:spPr>
          <a:xfrm>
            <a:off x="70104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6" name="Oval 5"/>
          <p:cNvSpPr/>
          <p:nvPr/>
        </p:nvSpPr>
        <p:spPr>
          <a:xfrm>
            <a:off x="80772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7" name="Oval 6"/>
          <p:cNvSpPr/>
          <p:nvPr/>
        </p:nvSpPr>
        <p:spPr>
          <a:xfrm>
            <a:off x="70104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8" name="Oval 7"/>
          <p:cNvSpPr/>
          <p:nvPr/>
        </p:nvSpPr>
        <p:spPr>
          <a:xfrm>
            <a:off x="80772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9" name="Oval 8"/>
          <p:cNvSpPr/>
          <p:nvPr/>
        </p:nvSpPr>
        <p:spPr>
          <a:xfrm>
            <a:off x="91440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0" name="Oval 9"/>
          <p:cNvSpPr/>
          <p:nvPr/>
        </p:nvSpPr>
        <p:spPr>
          <a:xfrm>
            <a:off x="91440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1" name="Oval 10"/>
          <p:cNvSpPr/>
          <p:nvPr/>
        </p:nvSpPr>
        <p:spPr>
          <a:xfrm>
            <a:off x="102108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2" name="Straight Connector 11"/>
          <p:cNvCxnSpPr>
            <a:stCxn id="5" idx="6"/>
            <a:endCxn id="6" idx="2"/>
          </p:cNvCxnSpPr>
          <p:nvPr/>
        </p:nvCxnSpPr>
        <p:spPr>
          <a:xfrm>
            <a:off x="73914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3914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4582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6"/>
            <a:endCxn id="11" idx="4"/>
          </p:cNvCxnSpPr>
          <p:nvPr/>
        </p:nvCxnSpPr>
        <p:spPr>
          <a:xfrm flipV="1">
            <a:off x="9525000" y="57150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95250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0"/>
          </p:cNvCxnSpPr>
          <p:nvPr/>
        </p:nvCxnSpPr>
        <p:spPr>
          <a:xfrm flipV="1">
            <a:off x="72009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82677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9360799"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7"/>
            <a:endCxn id="6" idx="3"/>
          </p:cNvCxnSpPr>
          <p:nvPr/>
        </p:nvCxnSpPr>
        <p:spPr>
          <a:xfrm flipV="1">
            <a:off x="73356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73356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9" idx="1"/>
          </p:cNvCxnSpPr>
          <p:nvPr/>
        </p:nvCxnSpPr>
        <p:spPr>
          <a:xfrm>
            <a:off x="84024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523115" y="5636628"/>
            <a:ext cx="682327" cy="4283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8458201" y="6388748"/>
            <a:ext cx="626531"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9413524" y="5715000"/>
            <a:ext cx="0" cy="35277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9584268" y="5410200"/>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Content Placeholder 2"/>
          <p:cNvSpPr txBox="1">
            <a:spLocks/>
          </p:cNvSpPr>
          <p:nvPr/>
        </p:nvSpPr>
        <p:spPr>
          <a:xfrm>
            <a:off x="2057400" y="2209800"/>
            <a:ext cx="82296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BFS traversal examples:</a:t>
            </a:r>
          </a:p>
        </p:txBody>
      </p:sp>
      <p:sp>
        <p:nvSpPr>
          <p:cNvPr id="34" name="Oval 33"/>
          <p:cNvSpPr/>
          <p:nvPr/>
        </p:nvSpPr>
        <p:spPr>
          <a:xfrm>
            <a:off x="70104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35" name="Oval 34"/>
          <p:cNvSpPr/>
          <p:nvPr/>
        </p:nvSpPr>
        <p:spPr>
          <a:xfrm>
            <a:off x="8077200" y="3048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6" name="Oval 35"/>
          <p:cNvSpPr/>
          <p:nvPr/>
        </p:nvSpPr>
        <p:spPr>
          <a:xfrm>
            <a:off x="7010400" y="3810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7" name="Oval 36"/>
          <p:cNvSpPr/>
          <p:nvPr/>
        </p:nvSpPr>
        <p:spPr>
          <a:xfrm>
            <a:off x="8077200" y="3810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8" name="Oval 37"/>
          <p:cNvSpPr/>
          <p:nvPr/>
        </p:nvSpPr>
        <p:spPr>
          <a:xfrm>
            <a:off x="9144000" y="3810000"/>
            <a:ext cx="381000" cy="381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39" name="Oval 38"/>
          <p:cNvSpPr/>
          <p:nvPr/>
        </p:nvSpPr>
        <p:spPr>
          <a:xfrm>
            <a:off x="9144000" y="3048000"/>
            <a:ext cx="381000" cy="3810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40" name="Oval 39"/>
          <p:cNvSpPr/>
          <p:nvPr/>
        </p:nvSpPr>
        <p:spPr>
          <a:xfrm>
            <a:off x="10210800" y="3048000"/>
            <a:ext cx="381000" cy="3810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41" name="Straight Connector 40"/>
          <p:cNvCxnSpPr>
            <a:stCxn id="34" idx="6"/>
            <a:endCxn id="35" idx="2"/>
          </p:cNvCxnSpPr>
          <p:nvPr/>
        </p:nvCxnSpPr>
        <p:spPr>
          <a:xfrm>
            <a:off x="7391400" y="3238500"/>
            <a:ext cx="68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391400" y="4007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458200" y="4007581"/>
            <a:ext cx="68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8" idx="6"/>
            <a:endCxn id="40" idx="4"/>
          </p:cNvCxnSpPr>
          <p:nvPr/>
        </p:nvCxnSpPr>
        <p:spPr>
          <a:xfrm flipV="1">
            <a:off x="9525000" y="3429000"/>
            <a:ext cx="876300" cy="5715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9525000" y="3238500"/>
            <a:ext cx="68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6" idx="0"/>
          </p:cNvCxnSpPr>
          <p:nvPr/>
        </p:nvCxnSpPr>
        <p:spPr>
          <a:xfrm flipV="1">
            <a:off x="7200900" y="3429000"/>
            <a:ext cx="0" cy="3810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8267700" y="3429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9360799" y="3429000"/>
            <a:ext cx="0" cy="3810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6" idx="7"/>
            <a:endCxn id="35" idx="3"/>
          </p:cNvCxnSpPr>
          <p:nvPr/>
        </p:nvCxnSpPr>
        <p:spPr>
          <a:xfrm flipV="1">
            <a:off x="7335604" y="3373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34" idx="5"/>
            <a:endCxn id="37" idx="1"/>
          </p:cNvCxnSpPr>
          <p:nvPr/>
        </p:nvCxnSpPr>
        <p:spPr>
          <a:xfrm>
            <a:off x="7335604" y="3373204"/>
            <a:ext cx="797392" cy="49259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5" idx="5"/>
            <a:endCxn id="38" idx="1"/>
          </p:cNvCxnSpPr>
          <p:nvPr/>
        </p:nvCxnSpPr>
        <p:spPr>
          <a:xfrm>
            <a:off x="8402404" y="3373204"/>
            <a:ext cx="797392" cy="49259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24384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53" name="Oval 52"/>
          <p:cNvSpPr/>
          <p:nvPr/>
        </p:nvSpPr>
        <p:spPr>
          <a:xfrm>
            <a:off x="35052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54" name="Oval 53"/>
          <p:cNvSpPr/>
          <p:nvPr/>
        </p:nvSpPr>
        <p:spPr>
          <a:xfrm>
            <a:off x="24384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55" name="Oval 54"/>
          <p:cNvSpPr/>
          <p:nvPr/>
        </p:nvSpPr>
        <p:spPr>
          <a:xfrm>
            <a:off x="35052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56" name="Oval 55"/>
          <p:cNvSpPr/>
          <p:nvPr/>
        </p:nvSpPr>
        <p:spPr>
          <a:xfrm>
            <a:off x="4572000"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57" name="Oval 56"/>
          <p:cNvSpPr/>
          <p:nvPr/>
        </p:nvSpPr>
        <p:spPr>
          <a:xfrm>
            <a:off x="45720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58" name="Oval 57"/>
          <p:cNvSpPr/>
          <p:nvPr/>
        </p:nvSpPr>
        <p:spPr>
          <a:xfrm>
            <a:off x="5638800" y="5334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59" name="Straight Connector 58"/>
          <p:cNvCxnSpPr>
            <a:stCxn id="52" idx="6"/>
            <a:endCxn id="53" idx="2"/>
          </p:cNvCxnSpPr>
          <p:nvPr/>
        </p:nvCxnSpPr>
        <p:spPr>
          <a:xfrm>
            <a:off x="28194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8194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886200" y="6293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56" idx="6"/>
            <a:endCxn id="58" idx="4"/>
          </p:cNvCxnSpPr>
          <p:nvPr/>
        </p:nvCxnSpPr>
        <p:spPr>
          <a:xfrm flipV="1">
            <a:off x="4953000" y="57150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953000" y="5524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4" idx="0"/>
          </p:cNvCxnSpPr>
          <p:nvPr/>
        </p:nvCxnSpPr>
        <p:spPr>
          <a:xfrm flipV="1">
            <a:off x="26289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3695700"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4788799" y="5715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54" idx="7"/>
            <a:endCxn id="53" idx="3"/>
          </p:cNvCxnSpPr>
          <p:nvPr/>
        </p:nvCxnSpPr>
        <p:spPr>
          <a:xfrm flipV="1">
            <a:off x="27636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52" idx="5"/>
            <a:endCxn id="55" idx="1"/>
          </p:cNvCxnSpPr>
          <p:nvPr/>
        </p:nvCxnSpPr>
        <p:spPr>
          <a:xfrm>
            <a:off x="27636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53" idx="5"/>
            <a:endCxn id="56" idx="1"/>
          </p:cNvCxnSpPr>
          <p:nvPr/>
        </p:nvCxnSpPr>
        <p:spPr>
          <a:xfrm>
            <a:off x="3830404" y="5659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2819401" y="5410200"/>
            <a:ext cx="685800"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a:off x="2763605" y="5659204"/>
            <a:ext cx="682329" cy="43679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819401" y="6388748"/>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3945468" y="6400800"/>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4841524" y="5715000"/>
            <a:ext cx="0" cy="35277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012268" y="5410200"/>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7391401" y="6400800"/>
            <a:ext cx="626531"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7450668" y="5410200"/>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7467600" y="3124200"/>
            <a:ext cx="626532"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7467601" y="3352801"/>
            <a:ext cx="682327" cy="4283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7086600" y="3429000"/>
            <a:ext cx="0" cy="3521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8523114" y="3352800"/>
            <a:ext cx="682327" cy="4283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V="1">
            <a:off x="9448800" y="3429000"/>
            <a:ext cx="0" cy="35277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9604674" y="3566963"/>
            <a:ext cx="796627" cy="50050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6172200" y="3810000"/>
            <a:ext cx="381000" cy="381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93" name="Straight Connector 92"/>
          <p:cNvCxnSpPr>
            <a:stCxn id="92" idx="6"/>
            <a:endCxn id="36" idx="2"/>
          </p:cNvCxnSpPr>
          <p:nvPr/>
        </p:nvCxnSpPr>
        <p:spPr>
          <a:xfrm>
            <a:off x="6553200" y="4000500"/>
            <a:ext cx="457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H="1">
            <a:off x="6637866" y="4067471"/>
            <a:ext cx="313267"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2438400" y="3048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00" name="Oval 99"/>
          <p:cNvSpPr/>
          <p:nvPr/>
        </p:nvSpPr>
        <p:spPr>
          <a:xfrm>
            <a:off x="35052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01" name="Oval 100"/>
          <p:cNvSpPr/>
          <p:nvPr/>
        </p:nvSpPr>
        <p:spPr>
          <a:xfrm>
            <a:off x="2438400" y="3810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02" name="Oval 101"/>
          <p:cNvSpPr/>
          <p:nvPr/>
        </p:nvSpPr>
        <p:spPr>
          <a:xfrm>
            <a:off x="3505200" y="3810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103" name="Oval 102"/>
          <p:cNvSpPr/>
          <p:nvPr/>
        </p:nvSpPr>
        <p:spPr>
          <a:xfrm>
            <a:off x="4572000" y="38100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04" name="Oval 103"/>
          <p:cNvSpPr/>
          <p:nvPr/>
        </p:nvSpPr>
        <p:spPr>
          <a:xfrm>
            <a:off x="4572000" y="3048000"/>
            <a:ext cx="381000" cy="381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05" name="Oval 104"/>
          <p:cNvSpPr/>
          <p:nvPr/>
        </p:nvSpPr>
        <p:spPr>
          <a:xfrm>
            <a:off x="5638800" y="3048000"/>
            <a:ext cx="381000" cy="381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06" name="Straight Connector 105"/>
          <p:cNvCxnSpPr>
            <a:stCxn id="99" idx="6"/>
            <a:endCxn id="100" idx="2"/>
          </p:cNvCxnSpPr>
          <p:nvPr/>
        </p:nvCxnSpPr>
        <p:spPr>
          <a:xfrm>
            <a:off x="2819400" y="3238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819400" y="4007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3886200" y="400758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103" idx="6"/>
            <a:endCxn id="105" idx="4"/>
          </p:cNvCxnSpPr>
          <p:nvPr/>
        </p:nvCxnSpPr>
        <p:spPr>
          <a:xfrm flipV="1">
            <a:off x="4953000" y="342900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953000" y="323850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01" idx="0"/>
          </p:cNvCxnSpPr>
          <p:nvPr/>
        </p:nvCxnSpPr>
        <p:spPr>
          <a:xfrm flipV="1">
            <a:off x="2628900" y="3429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3695700" y="3429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4788799" y="342900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101" idx="7"/>
            <a:endCxn id="100" idx="3"/>
          </p:cNvCxnSpPr>
          <p:nvPr/>
        </p:nvCxnSpPr>
        <p:spPr>
          <a:xfrm flipV="1">
            <a:off x="2763604" y="3373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99" idx="5"/>
            <a:endCxn id="102" idx="1"/>
          </p:cNvCxnSpPr>
          <p:nvPr/>
        </p:nvCxnSpPr>
        <p:spPr>
          <a:xfrm>
            <a:off x="2763604" y="3373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100" idx="5"/>
            <a:endCxn id="103" idx="1"/>
          </p:cNvCxnSpPr>
          <p:nvPr/>
        </p:nvCxnSpPr>
        <p:spPr>
          <a:xfrm>
            <a:off x="3830404" y="337320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a:off x="2819401" y="3129844"/>
            <a:ext cx="626531"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flipH="1">
            <a:off x="2743201" y="3373204"/>
            <a:ext cx="682329" cy="43679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3615915" y="3429001"/>
            <a:ext cx="0" cy="3521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3965874" y="3381672"/>
            <a:ext cx="682327" cy="428329"/>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flipV="1">
            <a:off x="4876800" y="3429000"/>
            <a:ext cx="0" cy="35277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V="1">
            <a:off x="5070774" y="3505200"/>
            <a:ext cx="796627" cy="50050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7" name="Oval 116"/>
          <p:cNvSpPr/>
          <p:nvPr/>
        </p:nvSpPr>
        <p:spPr>
          <a:xfrm>
            <a:off x="6187016"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118" name="Straight Connector 117"/>
          <p:cNvCxnSpPr>
            <a:stCxn id="117" idx="6"/>
            <a:endCxn id="7" idx="2"/>
          </p:cNvCxnSpPr>
          <p:nvPr/>
        </p:nvCxnSpPr>
        <p:spPr>
          <a:xfrm>
            <a:off x="6568016" y="6286500"/>
            <a:ext cx="4423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5" name="Oval 124"/>
          <p:cNvSpPr/>
          <p:nvPr/>
        </p:nvSpPr>
        <p:spPr>
          <a:xfrm>
            <a:off x="1615016" y="609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126" name="Straight Connector 125"/>
          <p:cNvCxnSpPr>
            <a:stCxn id="125" idx="6"/>
            <a:endCxn id="54" idx="2"/>
          </p:cNvCxnSpPr>
          <p:nvPr/>
        </p:nvCxnSpPr>
        <p:spPr>
          <a:xfrm>
            <a:off x="1996016" y="6286500"/>
            <a:ext cx="4423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7" name="Oval 126"/>
          <p:cNvSpPr/>
          <p:nvPr/>
        </p:nvSpPr>
        <p:spPr>
          <a:xfrm>
            <a:off x="1600200" y="3810000"/>
            <a:ext cx="381000" cy="381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cxnSp>
        <p:nvCxnSpPr>
          <p:cNvPr id="128" name="Straight Connector 127"/>
          <p:cNvCxnSpPr>
            <a:stCxn id="127" idx="6"/>
            <a:endCxn id="101" idx="2"/>
          </p:cNvCxnSpPr>
          <p:nvPr/>
        </p:nvCxnSpPr>
        <p:spPr>
          <a:xfrm>
            <a:off x="1981200" y="4000500"/>
            <a:ext cx="457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flipH="1">
            <a:off x="2065866" y="4067471"/>
            <a:ext cx="313267"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flipH="1">
            <a:off x="6625167" y="6388748"/>
            <a:ext cx="313267"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flipH="1">
            <a:off x="2065866" y="6400800"/>
            <a:ext cx="313267"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05516" y="1524000"/>
            <a:ext cx="8852616" cy="369332"/>
          </a:xfrm>
          <a:prstGeom prst="rect">
            <a:avLst/>
          </a:prstGeom>
          <a:noFill/>
        </p:spPr>
        <p:txBody>
          <a:bodyPr wrap="none" rtlCol="0">
            <a:spAutoFit/>
          </a:bodyPr>
          <a:lstStyle/>
          <a:p>
            <a:r>
              <a:rPr lang="en-US" dirty="0"/>
              <a:t>For both DFS and BFS the resulting trees depend on the order in which neighbors are visited.</a:t>
            </a:r>
          </a:p>
        </p:txBody>
      </p:sp>
    </p:spTree>
    <p:extLst>
      <p:ext uri="{BB962C8B-B14F-4D97-AF65-F5344CB8AC3E}">
        <p14:creationId xmlns:p14="http://schemas.microsoft.com/office/powerpoint/2010/main" val="63864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685800"/>
          </a:xfrm>
        </p:spPr>
        <p:txBody>
          <a:bodyPr/>
          <a:lstStyle/>
          <a:p>
            <a:r>
              <a:rPr lang="en-US" dirty="0"/>
              <a:t>Directed vs Undirected Graphs</a:t>
            </a:r>
          </a:p>
        </p:txBody>
      </p:sp>
      <p:sp>
        <p:nvSpPr>
          <p:cNvPr id="3" name="Content Placeholder 2"/>
          <p:cNvSpPr>
            <a:spLocks noGrp="1"/>
          </p:cNvSpPr>
          <p:nvPr>
            <p:ph idx="1"/>
          </p:nvPr>
        </p:nvSpPr>
        <p:spPr>
          <a:xfrm>
            <a:off x="1550114" y="762001"/>
            <a:ext cx="5384086" cy="3357267"/>
          </a:xfrm>
        </p:spPr>
        <p:txBody>
          <a:bodyPr/>
          <a:lstStyle/>
          <a:p>
            <a:r>
              <a:rPr lang="en-US" sz="2000" dirty="0"/>
              <a:t>Graphs can be </a:t>
            </a:r>
            <a:r>
              <a:rPr lang="en-US" sz="2000" u="sng" dirty="0"/>
              <a:t>directed</a:t>
            </a:r>
            <a:r>
              <a:rPr lang="en-US" sz="2000" dirty="0"/>
              <a:t> or </a:t>
            </a:r>
            <a:r>
              <a:rPr lang="en-US" sz="2000" u="sng" dirty="0"/>
              <a:t>undirected</a:t>
            </a:r>
            <a:r>
              <a:rPr lang="en-US" sz="2000" dirty="0"/>
              <a:t>.</a:t>
            </a:r>
          </a:p>
          <a:p>
            <a:endParaRPr lang="en-US" sz="1000" dirty="0"/>
          </a:p>
          <a:p>
            <a:r>
              <a:rPr lang="en-US" sz="2000" u="sng" dirty="0"/>
              <a:t>Undirected</a:t>
            </a:r>
            <a:r>
              <a:rPr lang="en-US" sz="2000" dirty="0"/>
              <a:t> graph:   edges have no direction </a:t>
            </a:r>
          </a:p>
          <a:p>
            <a:pPr lvl="1"/>
            <a:r>
              <a:rPr lang="en-US" sz="1800" dirty="0"/>
              <a:t>edge (A, B) means that we can go (on that edge) from </a:t>
            </a:r>
            <a:r>
              <a:rPr lang="en-US" sz="1800" b="1" dirty="0"/>
              <a:t>both</a:t>
            </a:r>
            <a:r>
              <a:rPr lang="en-US" sz="1800" dirty="0"/>
              <a:t> </a:t>
            </a:r>
            <a:r>
              <a:rPr lang="en-US" sz="1800" b="1" dirty="0"/>
              <a:t>A to B and B to A.</a:t>
            </a:r>
          </a:p>
          <a:p>
            <a:endParaRPr lang="en-US" sz="1000" dirty="0"/>
          </a:p>
          <a:p>
            <a:r>
              <a:rPr lang="en-US" sz="2000" u="sng" dirty="0"/>
              <a:t>Directed</a:t>
            </a:r>
            <a:r>
              <a:rPr lang="en-US" sz="2000" dirty="0"/>
              <a:t> graph:    edges have direction</a:t>
            </a:r>
          </a:p>
          <a:p>
            <a:pPr lvl="1"/>
            <a:r>
              <a:rPr lang="en-US" sz="1800" dirty="0"/>
              <a:t>edge (A, B) means that we can go (on that edge) </a:t>
            </a:r>
            <a:r>
              <a:rPr lang="en-US" sz="1800" b="1" dirty="0"/>
              <a:t>from A to B, but not from B to A.</a:t>
            </a:r>
          </a:p>
          <a:p>
            <a:pPr lvl="1"/>
            <a:r>
              <a:rPr lang="en-US" sz="1800" dirty="0"/>
              <a:t>will have both edge (A, B) and edge (B, A) if         A and B are linked in both directions.</a:t>
            </a:r>
          </a:p>
          <a:p>
            <a:endParaRPr lang="en-US" sz="2000" dirty="0"/>
          </a:p>
          <a:p>
            <a:pPr lvl="1"/>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grpSp>
        <p:nvGrpSpPr>
          <p:cNvPr id="5" name="Group 4"/>
          <p:cNvGrpSpPr/>
          <p:nvPr/>
        </p:nvGrpSpPr>
        <p:grpSpPr>
          <a:xfrm>
            <a:off x="6347920" y="1588394"/>
            <a:ext cx="4199854" cy="3048000"/>
            <a:chOff x="864704" y="3048000"/>
            <a:chExt cx="4199854" cy="3048000"/>
          </a:xfrm>
        </p:grpSpPr>
        <p:grpSp>
          <p:nvGrpSpPr>
            <p:cNvPr id="6" name="Group 5"/>
            <p:cNvGrpSpPr/>
            <p:nvPr/>
          </p:nvGrpSpPr>
          <p:grpSpPr>
            <a:xfrm>
              <a:off x="2286000" y="3048000"/>
              <a:ext cx="457200" cy="466130"/>
              <a:chOff x="1676400" y="3424536"/>
              <a:chExt cx="457200" cy="466130"/>
            </a:xfrm>
          </p:grpSpPr>
          <p:sp>
            <p:nvSpPr>
              <p:cNvPr id="35" name="Oval 3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676400" y="3429000"/>
                <a:ext cx="416358" cy="461665"/>
              </a:xfrm>
              <a:prstGeom prst="rect">
                <a:avLst/>
              </a:prstGeom>
              <a:noFill/>
            </p:spPr>
            <p:txBody>
              <a:bodyPr wrap="square" rtlCol="0">
                <a:spAutoFit/>
              </a:bodyPr>
              <a:lstStyle/>
              <a:p>
                <a:pPr algn="ctr"/>
                <a:r>
                  <a:rPr lang="en-US" sz="2400" dirty="0"/>
                  <a:t> 0</a:t>
                </a:r>
              </a:p>
            </p:txBody>
          </p:sp>
        </p:grpSp>
        <p:grpSp>
          <p:nvGrpSpPr>
            <p:cNvPr id="7" name="Group 6"/>
            <p:cNvGrpSpPr/>
            <p:nvPr/>
          </p:nvGrpSpPr>
          <p:grpSpPr>
            <a:xfrm>
              <a:off x="2667000" y="4114800"/>
              <a:ext cx="457200" cy="466130"/>
              <a:chOff x="1676400" y="3424536"/>
              <a:chExt cx="457200" cy="466130"/>
            </a:xfrm>
          </p:grpSpPr>
          <p:sp>
            <p:nvSpPr>
              <p:cNvPr id="33" name="Oval 3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676400" y="3429000"/>
                <a:ext cx="416358" cy="461665"/>
              </a:xfrm>
              <a:prstGeom prst="rect">
                <a:avLst/>
              </a:prstGeom>
              <a:noFill/>
            </p:spPr>
            <p:txBody>
              <a:bodyPr wrap="square" rtlCol="0">
                <a:spAutoFit/>
              </a:bodyPr>
              <a:lstStyle/>
              <a:p>
                <a:pPr algn="ctr"/>
                <a:r>
                  <a:rPr lang="en-US" sz="2400" dirty="0"/>
                  <a:t> 1</a:t>
                </a:r>
              </a:p>
            </p:txBody>
          </p:sp>
        </p:grpSp>
        <p:grpSp>
          <p:nvGrpSpPr>
            <p:cNvPr id="8" name="Group 7"/>
            <p:cNvGrpSpPr/>
            <p:nvPr/>
          </p:nvGrpSpPr>
          <p:grpSpPr>
            <a:xfrm>
              <a:off x="3429000" y="4563070"/>
              <a:ext cx="457200" cy="466130"/>
              <a:chOff x="1676400" y="3424536"/>
              <a:chExt cx="457200" cy="466130"/>
            </a:xfrm>
          </p:grpSpPr>
          <p:sp>
            <p:nvSpPr>
              <p:cNvPr id="31" name="Oval 3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676400" y="3429000"/>
                <a:ext cx="416358" cy="461665"/>
              </a:xfrm>
              <a:prstGeom prst="rect">
                <a:avLst/>
              </a:prstGeom>
              <a:noFill/>
            </p:spPr>
            <p:txBody>
              <a:bodyPr wrap="square" rtlCol="0">
                <a:spAutoFit/>
              </a:bodyPr>
              <a:lstStyle/>
              <a:p>
                <a:pPr algn="ctr"/>
                <a:r>
                  <a:rPr lang="en-US" sz="2400" dirty="0"/>
                  <a:t> 7</a:t>
                </a:r>
              </a:p>
            </p:txBody>
          </p:sp>
        </p:grpSp>
        <p:grpSp>
          <p:nvGrpSpPr>
            <p:cNvPr id="9" name="Group 8"/>
            <p:cNvGrpSpPr/>
            <p:nvPr/>
          </p:nvGrpSpPr>
          <p:grpSpPr>
            <a:xfrm>
              <a:off x="3810000" y="3810000"/>
              <a:ext cx="457200" cy="466130"/>
              <a:chOff x="1676400" y="3424536"/>
              <a:chExt cx="457200" cy="466130"/>
            </a:xfrm>
          </p:grpSpPr>
          <p:sp>
            <p:nvSpPr>
              <p:cNvPr id="29" name="Oval 28"/>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676400" y="3429000"/>
                <a:ext cx="416358" cy="461665"/>
              </a:xfrm>
              <a:prstGeom prst="rect">
                <a:avLst/>
              </a:prstGeom>
              <a:noFill/>
            </p:spPr>
            <p:txBody>
              <a:bodyPr wrap="square" rtlCol="0">
                <a:spAutoFit/>
              </a:bodyPr>
              <a:lstStyle/>
              <a:p>
                <a:pPr algn="ctr"/>
                <a:r>
                  <a:rPr lang="en-US" sz="2400" dirty="0"/>
                  <a:t> 2</a:t>
                </a:r>
              </a:p>
            </p:txBody>
          </p:sp>
        </p:grpSp>
        <p:grpSp>
          <p:nvGrpSpPr>
            <p:cNvPr id="10" name="Group 9"/>
            <p:cNvGrpSpPr/>
            <p:nvPr/>
          </p:nvGrpSpPr>
          <p:grpSpPr>
            <a:xfrm>
              <a:off x="864704" y="5486400"/>
              <a:ext cx="457200" cy="466130"/>
              <a:chOff x="1676400" y="3424536"/>
              <a:chExt cx="457200" cy="466130"/>
            </a:xfrm>
          </p:grpSpPr>
          <p:sp>
            <p:nvSpPr>
              <p:cNvPr id="27" name="Oval 26"/>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676400" y="3429000"/>
                <a:ext cx="416358" cy="461665"/>
              </a:xfrm>
              <a:prstGeom prst="rect">
                <a:avLst/>
              </a:prstGeom>
              <a:noFill/>
            </p:spPr>
            <p:txBody>
              <a:bodyPr wrap="square" rtlCol="0">
                <a:spAutoFit/>
              </a:bodyPr>
              <a:lstStyle/>
              <a:p>
                <a:pPr algn="ctr"/>
                <a:r>
                  <a:rPr lang="en-US" sz="2400" dirty="0"/>
                  <a:t> 5</a:t>
                </a:r>
              </a:p>
            </p:txBody>
          </p:sp>
        </p:grpSp>
        <p:grpSp>
          <p:nvGrpSpPr>
            <p:cNvPr id="11" name="Group 10"/>
            <p:cNvGrpSpPr/>
            <p:nvPr/>
          </p:nvGrpSpPr>
          <p:grpSpPr>
            <a:xfrm>
              <a:off x="1951383" y="4800599"/>
              <a:ext cx="457200" cy="466130"/>
              <a:chOff x="1676400" y="3424536"/>
              <a:chExt cx="457200" cy="466130"/>
            </a:xfrm>
          </p:grpSpPr>
          <p:sp>
            <p:nvSpPr>
              <p:cNvPr id="25" name="Oval 2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676400" y="3429000"/>
                <a:ext cx="416358" cy="461665"/>
              </a:xfrm>
              <a:prstGeom prst="rect">
                <a:avLst/>
              </a:prstGeom>
              <a:noFill/>
            </p:spPr>
            <p:txBody>
              <a:bodyPr wrap="square" rtlCol="0">
                <a:spAutoFit/>
              </a:bodyPr>
              <a:lstStyle/>
              <a:p>
                <a:pPr algn="ctr"/>
                <a:r>
                  <a:rPr lang="en-US" sz="2400" dirty="0"/>
                  <a:t> 3</a:t>
                </a:r>
              </a:p>
            </p:txBody>
          </p:sp>
        </p:grpSp>
        <p:grpSp>
          <p:nvGrpSpPr>
            <p:cNvPr id="12" name="Group 11"/>
            <p:cNvGrpSpPr/>
            <p:nvPr/>
          </p:nvGrpSpPr>
          <p:grpSpPr>
            <a:xfrm>
              <a:off x="3540558" y="5629870"/>
              <a:ext cx="457200" cy="466130"/>
              <a:chOff x="1676400" y="3424536"/>
              <a:chExt cx="457200" cy="466130"/>
            </a:xfrm>
          </p:grpSpPr>
          <p:sp>
            <p:nvSpPr>
              <p:cNvPr id="23" name="Oval 2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76400" y="3429000"/>
                <a:ext cx="416358" cy="461665"/>
              </a:xfrm>
              <a:prstGeom prst="rect">
                <a:avLst/>
              </a:prstGeom>
              <a:noFill/>
            </p:spPr>
            <p:txBody>
              <a:bodyPr wrap="square" rtlCol="0">
                <a:spAutoFit/>
              </a:bodyPr>
              <a:lstStyle/>
              <a:p>
                <a:pPr algn="ctr"/>
                <a:r>
                  <a:rPr lang="en-US" sz="2400" dirty="0"/>
                  <a:t> 4</a:t>
                </a:r>
              </a:p>
            </p:txBody>
          </p:sp>
        </p:grpSp>
        <p:grpSp>
          <p:nvGrpSpPr>
            <p:cNvPr id="13" name="Group 12"/>
            <p:cNvGrpSpPr/>
            <p:nvPr/>
          </p:nvGrpSpPr>
          <p:grpSpPr>
            <a:xfrm>
              <a:off x="4607358" y="3420069"/>
              <a:ext cx="457200" cy="466130"/>
              <a:chOff x="1676400" y="3424536"/>
              <a:chExt cx="457200" cy="466130"/>
            </a:xfrm>
          </p:grpSpPr>
          <p:sp>
            <p:nvSpPr>
              <p:cNvPr id="21" name="Oval 2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676400" y="3429000"/>
                <a:ext cx="416358" cy="461665"/>
              </a:xfrm>
              <a:prstGeom prst="rect">
                <a:avLst/>
              </a:prstGeom>
              <a:noFill/>
            </p:spPr>
            <p:txBody>
              <a:bodyPr wrap="square" rtlCol="0">
                <a:spAutoFit/>
              </a:bodyPr>
              <a:lstStyle/>
              <a:p>
                <a:pPr algn="ctr"/>
                <a:r>
                  <a:rPr lang="en-US" sz="2400" dirty="0"/>
                  <a:t> 6</a:t>
                </a:r>
              </a:p>
            </p:txBody>
          </p:sp>
        </p:grpSp>
      </p:grpSp>
      <p:cxnSp>
        <p:nvCxnSpPr>
          <p:cNvPr id="38" name="Straight Arrow Connector 37"/>
          <p:cNvCxnSpPr/>
          <p:nvPr/>
        </p:nvCxnSpPr>
        <p:spPr>
          <a:xfrm flipV="1">
            <a:off x="6764279" y="3657600"/>
            <a:ext cx="670321" cy="454968"/>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895567" y="3626695"/>
            <a:ext cx="1224829" cy="63316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7" idx="5"/>
            <a:endCxn id="24" idx="1"/>
          </p:cNvCxnSpPr>
          <p:nvPr/>
        </p:nvCxnSpPr>
        <p:spPr>
          <a:xfrm flipV="1">
            <a:off x="6738166" y="4405561"/>
            <a:ext cx="2285609" cy="191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243430" y="1793430"/>
            <a:ext cx="1847144" cy="26109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2" idx="2"/>
            <a:endCxn id="31" idx="7"/>
          </p:cNvCxnSpPr>
          <p:nvPr/>
        </p:nvCxnSpPr>
        <p:spPr>
          <a:xfrm flipH="1">
            <a:off x="9302461" y="2426593"/>
            <a:ext cx="996292" cy="74513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35" idx="4"/>
          </p:cNvCxnSpPr>
          <p:nvPr/>
        </p:nvCxnSpPr>
        <p:spPr>
          <a:xfrm flipH="1" flipV="1">
            <a:off x="7997816" y="2054524"/>
            <a:ext cx="1025958" cy="10668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0" idx="1"/>
          </p:cNvCxnSpPr>
          <p:nvPr/>
        </p:nvCxnSpPr>
        <p:spPr>
          <a:xfrm flipH="1" flipV="1">
            <a:off x="8150216" y="2054523"/>
            <a:ext cx="1143000" cy="531168"/>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30" idx="0"/>
          </p:cNvCxnSpPr>
          <p:nvPr/>
        </p:nvCxnSpPr>
        <p:spPr>
          <a:xfrm>
            <a:off x="8243431" y="1923978"/>
            <a:ext cx="1257965" cy="430881"/>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8773256" y="1301920"/>
            <a:ext cx="1713867" cy="400110"/>
          </a:xfrm>
          <a:prstGeom prst="rect">
            <a:avLst/>
          </a:prstGeom>
          <a:noFill/>
        </p:spPr>
        <p:txBody>
          <a:bodyPr wrap="none" rtlCol="0">
            <a:spAutoFit/>
          </a:bodyPr>
          <a:lstStyle/>
          <a:p>
            <a:r>
              <a:rPr lang="en-US" sz="2000" b="1" dirty="0">
                <a:solidFill>
                  <a:srgbClr val="C00000"/>
                </a:solidFill>
              </a:rPr>
              <a:t>directed</a:t>
            </a:r>
            <a:r>
              <a:rPr lang="en-US" dirty="0"/>
              <a:t> </a:t>
            </a:r>
            <a:r>
              <a:rPr lang="en-US" sz="2000" dirty="0"/>
              <a:t>graph</a:t>
            </a:r>
          </a:p>
        </p:txBody>
      </p:sp>
      <p:sp>
        <p:nvSpPr>
          <p:cNvPr id="14" name="TextBox 13"/>
          <p:cNvSpPr txBox="1"/>
          <p:nvPr/>
        </p:nvSpPr>
        <p:spPr>
          <a:xfrm>
            <a:off x="1676400" y="4626868"/>
            <a:ext cx="5638800" cy="923330"/>
          </a:xfrm>
          <a:prstGeom prst="rect">
            <a:avLst/>
          </a:prstGeom>
          <a:noFill/>
          <a:ln>
            <a:solidFill>
              <a:schemeClr val="tx1"/>
            </a:solidFill>
          </a:ln>
        </p:spPr>
        <p:txBody>
          <a:bodyPr wrap="square" rtlCol="0">
            <a:spAutoFit/>
          </a:bodyPr>
          <a:lstStyle/>
          <a:p>
            <a:r>
              <a:rPr lang="en-US" dirty="0"/>
              <a:t>Degree of a vertex of a directed graph:</a:t>
            </a:r>
          </a:p>
          <a:p>
            <a:pPr marL="285750" indent="-285750">
              <a:buFontTx/>
              <a:buChar char="-"/>
            </a:pPr>
            <a:r>
              <a:rPr lang="en-US" b="1" dirty="0"/>
              <a:t>In-degree</a:t>
            </a:r>
            <a:r>
              <a:rPr lang="en-US" dirty="0"/>
              <a:t> – number of edges arriving at this vertex</a:t>
            </a:r>
          </a:p>
          <a:p>
            <a:pPr marL="285750" indent="-285750">
              <a:buFontTx/>
              <a:buChar char="-"/>
            </a:pPr>
            <a:r>
              <a:rPr lang="en-US" b="1" dirty="0"/>
              <a:t>Out-degree</a:t>
            </a:r>
            <a:r>
              <a:rPr lang="en-US" dirty="0"/>
              <a:t> – number of edges leaving from this vertex</a:t>
            </a:r>
          </a:p>
        </p:txBody>
      </p:sp>
      <p:graphicFrame>
        <p:nvGraphicFramePr>
          <p:cNvPr id="15" name="Table 14"/>
          <p:cNvGraphicFramePr>
            <a:graphicFrameLocks noGrp="1"/>
          </p:cNvGraphicFramePr>
          <p:nvPr>
            <p:extLst>
              <p:ext uri="{D42A27DB-BD31-4B8C-83A1-F6EECF244321}">
                <p14:modId xmlns:p14="http://schemas.microsoft.com/office/powerpoint/2010/main" val="3310503548"/>
              </p:ext>
            </p:extLst>
          </p:nvPr>
        </p:nvGraphicFramePr>
        <p:xfrm>
          <a:off x="1831699" y="5657255"/>
          <a:ext cx="4724400" cy="1112520"/>
        </p:xfrm>
        <a:graphic>
          <a:graphicData uri="http://schemas.openxmlformats.org/drawingml/2006/table">
            <a:tbl>
              <a:tblPr firstRow="1" bandRow="1">
                <a:tableStyleId>{5940675A-B579-460E-94D1-54222C63F5DA}</a:tableStyleId>
              </a:tblPr>
              <a:tblGrid>
                <a:gridCol w="1098698">
                  <a:extLst>
                    <a:ext uri="{9D8B030D-6E8A-4147-A177-3AD203B41FA5}">
                      <a16:colId xmlns:a16="http://schemas.microsoft.com/office/drawing/2014/main" val="20000"/>
                    </a:ext>
                  </a:extLst>
                </a:gridCol>
                <a:gridCol w="769088">
                  <a:extLst>
                    <a:ext uri="{9D8B030D-6E8A-4147-A177-3AD203B41FA5}">
                      <a16:colId xmlns:a16="http://schemas.microsoft.com/office/drawing/2014/main" val="20001"/>
                    </a:ext>
                  </a:extLst>
                </a:gridCol>
                <a:gridCol w="659219">
                  <a:extLst>
                    <a:ext uri="{9D8B030D-6E8A-4147-A177-3AD203B41FA5}">
                      <a16:colId xmlns:a16="http://schemas.microsoft.com/office/drawing/2014/main" val="20002"/>
                    </a:ext>
                  </a:extLst>
                </a:gridCol>
                <a:gridCol w="769088">
                  <a:extLst>
                    <a:ext uri="{9D8B030D-6E8A-4147-A177-3AD203B41FA5}">
                      <a16:colId xmlns:a16="http://schemas.microsoft.com/office/drawing/2014/main" val="20003"/>
                    </a:ext>
                  </a:extLst>
                </a:gridCol>
                <a:gridCol w="769088">
                  <a:extLst>
                    <a:ext uri="{9D8B030D-6E8A-4147-A177-3AD203B41FA5}">
                      <a16:colId xmlns:a16="http://schemas.microsoft.com/office/drawing/2014/main" val="20004"/>
                    </a:ext>
                  </a:extLst>
                </a:gridCol>
                <a:gridCol w="659219">
                  <a:extLst>
                    <a:ext uri="{9D8B030D-6E8A-4147-A177-3AD203B41FA5}">
                      <a16:colId xmlns:a16="http://schemas.microsoft.com/office/drawing/2014/main" val="20005"/>
                    </a:ext>
                  </a:extLst>
                </a:gridCol>
              </a:tblGrid>
              <a:tr h="370840">
                <a:tc>
                  <a:txBody>
                    <a:bodyPr/>
                    <a:lstStyle/>
                    <a:p>
                      <a:r>
                        <a:rPr lang="en-US" sz="1400" dirty="0"/>
                        <a:t>Vertex</a:t>
                      </a:r>
                    </a:p>
                  </a:txBody>
                  <a:tcPr/>
                </a:tc>
                <a:tc>
                  <a:txBody>
                    <a:bodyPr/>
                    <a:lstStyle/>
                    <a:p>
                      <a:pPr algn="ctr"/>
                      <a:r>
                        <a:rPr lang="en-US" dirty="0"/>
                        <a:t>0</a:t>
                      </a:r>
                    </a:p>
                  </a:txBody>
                  <a:tcPr/>
                </a:tc>
                <a:tc>
                  <a:txBody>
                    <a:bodyPr/>
                    <a:lstStyle/>
                    <a:p>
                      <a:pPr algn="ctr"/>
                      <a:r>
                        <a:rPr lang="en-US" dirty="0"/>
                        <a:t>4</a:t>
                      </a:r>
                    </a:p>
                  </a:txBody>
                  <a:tcPr/>
                </a:tc>
                <a:tc>
                  <a:txBody>
                    <a:bodyPr/>
                    <a:lstStyle/>
                    <a:p>
                      <a:pPr algn="ctr"/>
                      <a:r>
                        <a:rPr lang="en-US" dirty="0"/>
                        <a:t>5</a:t>
                      </a:r>
                    </a:p>
                  </a:txBody>
                  <a:tcPr/>
                </a:tc>
                <a:tc>
                  <a:txBody>
                    <a:bodyPr/>
                    <a:lstStyle/>
                    <a:p>
                      <a:pPr algn="ctr"/>
                      <a:r>
                        <a:rPr lang="en-US" dirty="0"/>
                        <a:t>1</a:t>
                      </a:r>
                    </a:p>
                  </a:txBody>
                  <a:tcPr/>
                </a:tc>
                <a:tc>
                  <a:txBody>
                    <a:bodyPr/>
                    <a:lstStyle/>
                    <a:p>
                      <a:pPr algn="ctr"/>
                      <a:r>
                        <a:rPr lang="en-US" dirty="0"/>
                        <a:t>7</a:t>
                      </a:r>
                    </a:p>
                  </a:txBody>
                  <a:tcPr/>
                </a:tc>
                <a:extLst>
                  <a:ext uri="{0D108BD9-81ED-4DB2-BD59-A6C34878D82A}">
                    <a16:rowId xmlns:a16="http://schemas.microsoft.com/office/drawing/2014/main" val="10000"/>
                  </a:ext>
                </a:extLst>
              </a:tr>
              <a:tr h="370840">
                <a:tc>
                  <a:txBody>
                    <a:bodyPr/>
                    <a:lstStyle/>
                    <a:p>
                      <a:r>
                        <a:rPr lang="en-US" sz="1400" dirty="0"/>
                        <a:t>In degree</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r>
                        <a:rPr lang="en-US" sz="1400" dirty="0"/>
                        <a:t>Out-degree</a:t>
                      </a:r>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572100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Practice</a:t>
            </a:r>
          </a:p>
        </p:txBody>
      </p:sp>
      <p:sp>
        <p:nvSpPr>
          <p:cNvPr id="4" name="Slide Number Placeholder 3"/>
          <p:cNvSpPr>
            <a:spLocks noGrp="1"/>
          </p:cNvSpPr>
          <p:nvPr>
            <p:ph type="sldNum" sz="quarter" idx="12"/>
          </p:nvPr>
        </p:nvSpPr>
        <p:spPr>
          <a:xfrm>
            <a:off x="8458200" y="6127751"/>
            <a:ext cx="2133600" cy="365125"/>
          </a:xfrm>
        </p:spPr>
        <p:txBody>
          <a:bodyPr/>
          <a:lstStyle/>
          <a:p>
            <a:fld id="{B6F15528-21DE-4FAA-801E-634DDDAF4B2B}" type="slidenum">
              <a:rPr lang="en-US" smtClean="0"/>
              <a:pPr/>
              <a:t>50</a:t>
            </a:fld>
            <a:endParaRPr lang="en-US" dirty="0"/>
          </a:p>
        </p:txBody>
      </p:sp>
      <p:sp>
        <p:nvSpPr>
          <p:cNvPr id="24" name="Oval 23"/>
          <p:cNvSpPr/>
          <p:nvPr/>
        </p:nvSpPr>
        <p:spPr>
          <a:xfrm>
            <a:off x="2299558" y="56579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25" name="Oval 24"/>
          <p:cNvSpPr/>
          <p:nvPr/>
        </p:nvSpPr>
        <p:spPr>
          <a:xfrm>
            <a:off x="3366358" y="56579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26" name="Oval 25"/>
          <p:cNvSpPr/>
          <p:nvPr/>
        </p:nvSpPr>
        <p:spPr>
          <a:xfrm>
            <a:off x="2299558" y="64199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27" name="Oval 26"/>
          <p:cNvSpPr/>
          <p:nvPr/>
        </p:nvSpPr>
        <p:spPr>
          <a:xfrm>
            <a:off x="3366358" y="64199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28" name="Oval 27"/>
          <p:cNvSpPr/>
          <p:nvPr/>
        </p:nvSpPr>
        <p:spPr>
          <a:xfrm>
            <a:off x="4433158" y="64199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29" name="Oval 28"/>
          <p:cNvSpPr/>
          <p:nvPr/>
        </p:nvSpPr>
        <p:spPr>
          <a:xfrm>
            <a:off x="4433158" y="56579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0" name="Oval 29"/>
          <p:cNvSpPr/>
          <p:nvPr/>
        </p:nvSpPr>
        <p:spPr>
          <a:xfrm>
            <a:off x="5499958" y="565791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31" name="Straight Connector 30"/>
          <p:cNvCxnSpPr>
            <a:stCxn id="24" idx="6"/>
            <a:endCxn id="25" idx="2"/>
          </p:cNvCxnSpPr>
          <p:nvPr/>
        </p:nvCxnSpPr>
        <p:spPr>
          <a:xfrm>
            <a:off x="2680558" y="584841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680558" y="661749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747358" y="6617491"/>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28" idx="6"/>
            <a:endCxn id="30" idx="4"/>
          </p:cNvCxnSpPr>
          <p:nvPr/>
        </p:nvCxnSpPr>
        <p:spPr>
          <a:xfrm flipV="1">
            <a:off x="4814158" y="6038910"/>
            <a:ext cx="876300" cy="57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814158" y="5848410"/>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26" idx="0"/>
          </p:cNvCxnSpPr>
          <p:nvPr/>
        </p:nvCxnSpPr>
        <p:spPr>
          <a:xfrm flipV="1">
            <a:off x="2490058" y="603891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3556858" y="603891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649957" y="6038910"/>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26" idx="7"/>
            <a:endCxn id="25" idx="3"/>
          </p:cNvCxnSpPr>
          <p:nvPr/>
        </p:nvCxnSpPr>
        <p:spPr>
          <a:xfrm flipV="1">
            <a:off x="2624762" y="598311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24" idx="5"/>
            <a:endCxn id="27" idx="1"/>
          </p:cNvCxnSpPr>
          <p:nvPr/>
        </p:nvCxnSpPr>
        <p:spPr>
          <a:xfrm>
            <a:off x="2624762" y="598311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5" idx="5"/>
            <a:endCxn id="28" idx="1"/>
          </p:cNvCxnSpPr>
          <p:nvPr/>
        </p:nvCxnSpPr>
        <p:spPr>
          <a:xfrm>
            <a:off x="3691562" y="5983114"/>
            <a:ext cx="797392" cy="4925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286000" y="5257800"/>
            <a:ext cx="3594958" cy="400110"/>
          </a:xfrm>
          <a:prstGeom prst="rect">
            <a:avLst/>
          </a:prstGeom>
          <a:noFill/>
        </p:spPr>
        <p:txBody>
          <a:bodyPr wrap="none" rtlCol="0">
            <a:spAutoFit/>
          </a:bodyPr>
          <a:lstStyle/>
          <a:p>
            <a:r>
              <a:rPr lang="en-US" sz="2000" dirty="0"/>
              <a:t>Try various directions for arrows.</a:t>
            </a:r>
          </a:p>
        </p:txBody>
      </p:sp>
      <p:sp>
        <p:nvSpPr>
          <p:cNvPr id="6" name="Content Placeholder 5"/>
          <p:cNvSpPr>
            <a:spLocks noGrp="1"/>
          </p:cNvSpPr>
          <p:nvPr>
            <p:ph idx="1"/>
          </p:nvPr>
        </p:nvSpPr>
        <p:spPr>
          <a:xfrm>
            <a:off x="1981200" y="1371600"/>
            <a:ext cx="8229600" cy="1371600"/>
          </a:xfrm>
        </p:spPr>
        <p:txBody>
          <a:bodyPr/>
          <a:lstStyle/>
          <a:p>
            <a:endParaRPr lang="en-US" dirty="0"/>
          </a:p>
        </p:txBody>
      </p:sp>
    </p:spTree>
    <p:extLst>
      <p:ext uri="{BB962C8B-B14F-4D97-AF65-F5344CB8AC3E}">
        <p14:creationId xmlns:p14="http://schemas.microsoft.com/office/powerpoint/2010/main" val="14129954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Extra Material – Not required</a:t>
            </a:r>
            <a:br>
              <a:rPr lang="en-US" dirty="0">
                <a:solidFill>
                  <a:srgbClr val="FF0000"/>
                </a:solidFill>
              </a:rPr>
            </a:br>
            <a:r>
              <a:rPr lang="en-US" dirty="0"/>
              <a:t>DFS – Non-Recursive</a:t>
            </a:r>
            <a:endParaRPr lang="en-US" dirty="0">
              <a:solidFill>
                <a:srgbClr val="FF0000"/>
              </a:solidFill>
            </a:endParaRPr>
          </a:p>
        </p:txBody>
      </p:sp>
      <p:sp>
        <p:nvSpPr>
          <p:cNvPr id="3" name="Content Placeholder 2"/>
          <p:cNvSpPr>
            <a:spLocks noGrp="1"/>
          </p:cNvSpPr>
          <p:nvPr>
            <p:ph idx="1"/>
          </p:nvPr>
        </p:nvSpPr>
        <p:spPr>
          <a:xfrm>
            <a:off x="1981200" y="1371600"/>
            <a:ext cx="8229600" cy="3886200"/>
          </a:xfrm>
        </p:spPr>
        <p:txBody>
          <a:bodyPr/>
          <a:lstStyle/>
          <a:p>
            <a:r>
              <a:rPr lang="en-US" dirty="0"/>
              <a:t>Sedgewick , Figure 5.34, page 244</a:t>
            </a:r>
          </a:p>
          <a:p>
            <a:r>
              <a:rPr lang="en-US" dirty="0"/>
              <a:t>Use a stack instead of recursion</a:t>
            </a:r>
          </a:p>
          <a:p>
            <a:pPr lvl="1"/>
            <a:r>
              <a:rPr lang="en-US" dirty="0"/>
              <a:t>Visit the nodes in the same order as the recursive version. </a:t>
            </a:r>
          </a:p>
          <a:p>
            <a:pPr lvl="2"/>
            <a:r>
              <a:rPr lang="en-US" dirty="0"/>
              <a:t>Put nodes on the stack in reverse order</a:t>
            </a:r>
          </a:p>
          <a:p>
            <a:pPr lvl="2"/>
            <a:r>
              <a:rPr lang="en-US" dirty="0"/>
              <a:t>Mark node as visited when you start processing them from the stack, not when you put them on the stack</a:t>
            </a:r>
          </a:p>
          <a:p>
            <a:pPr lvl="2"/>
            <a:r>
              <a:rPr lang="en-US" dirty="0"/>
              <a:t>2 versions based on what they put on the stack:</a:t>
            </a:r>
          </a:p>
          <a:p>
            <a:pPr lvl="3"/>
            <a:r>
              <a:rPr lang="en-US" dirty="0"/>
              <a:t>only the vertex</a:t>
            </a:r>
          </a:p>
          <a:p>
            <a:pPr lvl="3"/>
            <a:r>
              <a:rPr lang="en-US" dirty="0"/>
              <a:t>the vertex and a node reference in the adjacency list for that vertex</a:t>
            </a:r>
          </a:p>
          <a:p>
            <a:pPr lvl="1"/>
            <a:r>
              <a:rPr lang="en-US" dirty="0"/>
              <a:t>Visit the nodes in different order, but still depth-first. </a:t>
            </a:r>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dirty="0"/>
          </a:p>
        </p:txBody>
      </p:sp>
      <p:sp>
        <p:nvSpPr>
          <p:cNvPr id="5" name="Oval 4"/>
          <p:cNvSpPr/>
          <p:nvPr/>
        </p:nvSpPr>
        <p:spPr>
          <a:xfrm>
            <a:off x="18288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6" name="Oval 5"/>
          <p:cNvSpPr/>
          <p:nvPr/>
        </p:nvSpPr>
        <p:spPr>
          <a:xfrm>
            <a:off x="28956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7" name="Oval 6"/>
          <p:cNvSpPr/>
          <p:nvPr/>
        </p:nvSpPr>
        <p:spPr>
          <a:xfrm>
            <a:off x="1828800"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8" name="Oval 7"/>
          <p:cNvSpPr/>
          <p:nvPr/>
        </p:nvSpPr>
        <p:spPr>
          <a:xfrm>
            <a:off x="2895600"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9" name="Oval 8"/>
          <p:cNvSpPr/>
          <p:nvPr/>
        </p:nvSpPr>
        <p:spPr>
          <a:xfrm>
            <a:off x="3962400" y="617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0" name="Oval 9"/>
          <p:cNvSpPr/>
          <p:nvPr/>
        </p:nvSpPr>
        <p:spPr>
          <a:xfrm>
            <a:off x="39624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1" name="Oval 10"/>
          <p:cNvSpPr/>
          <p:nvPr/>
        </p:nvSpPr>
        <p:spPr>
          <a:xfrm>
            <a:off x="5029200" y="5410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2" name="Straight Connector 11"/>
          <p:cNvCxnSpPr>
            <a:stCxn id="5" idx="6"/>
            <a:endCxn id="6" idx="2"/>
          </p:cNvCxnSpPr>
          <p:nvPr/>
        </p:nvCxnSpPr>
        <p:spPr>
          <a:xfrm>
            <a:off x="2209800" y="56007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09800" y="6369781"/>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76600" y="6369781"/>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6"/>
            <a:endCxn id="11" idx="4"/>
          </p:cNvCxnSpPr>
          <p:nvPr/>
        </p:nvCxnSpPr>
        <p:spPr>
          <a:xfrm flipV="1">
            <a:off x="4343400" y="579120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343400" y="56007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0"/>
          </p:cNvCxnSpPr>
          <p:nvPr/>
        </p:nvCxnSpPr>
        <p:spPr>
          <a:xfrm flipV="1">
            <a:off x="2019300" y="57912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086100" y="57912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179199" y="57912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7"/>
            <a:endCxn id="6" idx="3"/>
          </p:cNvCxnSpPr>
          <p:nvPr/>
        </p:nvCxnSpPr>
        <p:spPr>
          <a:xfrm flipV="1">
            <a:off x="2154004" y="57354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2154004" y="57354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9" idx="1"/>
          </p:cNvCxnSpPr>
          <p:nvPr/>
        </p:nvCxnSpPr>
        <p:spPr>
          <a:xfrm>
            <a:off x="3220804" y="57354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921183" y="57912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05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685800"/>
          </a:xfrm>
        </p:spPr>
        <p:txBody>
          <a:bodyPr/>
          <a:lstStyle/>
          <a:p>
            <a:r>
              <a:rPr lang="en-US" dirty="0"/>
              <a:t>Directed vs Undirected Graphs</a:t>
            </a:r>
          </a:p>
        </p:txBody>
      </p:sp>
      <p:sp>
        <p:nvSpPr>
          <p:cNvPr id="3" name="Content Placeholder 2"/>
          <p:cNvSpPr>
            <a:spLocks noGrp="1"/>
          </p:cNvSpPr>
          <p:nvPr>
            <p:ph idx="1"/>
          </p:nvPr>
        </p:nvSpPr>
        <p:spPr>
          <a:xfrm>
            <a:off x="1550114" y="762001"/>
            <a:ext cx="5384086" cy="3357267"/>
          </a:xfrm>
        </p:spPr>
        <p:txBody>
          <a:bodyPr/>
          <a:lstStyle/>
          <a:p>
            <a:r>
              <a:rPr lang="en-US" sz="2000" dirty="0"/>
              <a:t>Graphs can be </a:t>
            </a:r>
            <a:r>
              <a:rPr lang="en-US" sz="2000" u="sng" dirty="0"/>
              <a:t>directed</a:t>
            </a:r>
            <a:r>
              <a:rPr lang="en-US" sz="2000" dirty="0"/>
              <a:t> or </a:t>
            </a:r>
            <a:r>
              <a:rPr lang="en-US" sz="2000" u="sng" dirty="0"/>
              <a:t>undirected</a:t>
            </a:r>
            <a:r>
              <a:rPr lang="en-US" sz="2000" dirty="0"/>
              <a:t>.</a:t>
            </a:r>
          </a:p>
          <a:p>
            <a:endParaRPr lang="en-US" sz="1000" dirty="0"/>
          </a:p>
          <a:p>
            <a:r>
              <a:rPr lang="en-US" sz="2000" u="sng" dirty="0"/>
              <a:t>Undirected</a:t>
            </a:r>
            <a:r>
              <a:rPr lang="en-US" sz="2000" dirty="0"/>
              <a:t> graph:   edges have no direction </a:t>
            </a:r>
          </a:p>
          <a:p>
            <a:pPr lvl="1"/>
            <a:r>
              <a:rPr lang="en-US" sz="1800" dirty="0"/>
              <a:t>edge (A, B) means that we can go (on that edge) from </a:t>
            </a:r>
            <a:r>
              <a:rPr lang="en-US" sz="1800" b="1" dirty="0"/>
              <a:t>both</a:t>
            </a:r>
            <a:r>
              <a:rPr lang="en-US" sz="1800" dirty="0"/>
              <a:t> </a:t>
            </a:r>
            <a:r>
              <a:rPr lang="en-US" sz="1800" b="1" dirty="0"/>
              <a:t>A to B and B to A.</a:t>
            </a:r>
          </a:p>
          <a:p>
            <a:endParaRPr lang="en-US" sz="1000" dirty="0"/>
          </a:p>
          <a:p>
            <a:r>
              <a:rPr lang="en-US" sz="2000" u="sng" dirty="0"/>
              <a:t>Directed</a:t>
            </a:r>
            <a:r>
              <a:rPr lang="en-US" sz="2000" dirty="0"/>
              <a:t> graph:    edges have direction</a:t>
            </a:r>
          </a:p>
          <a:p>
            <a:pPr lvl="1"/>
            <a:r>
              <a:rPr lang="en-US" sz="1800" dirty="0"/>
              <a:t>edge (A, B) means that we can go (on that edge) </a:t>
            </a:r>
            <a:r>
              <a:rPr lang="en-US" sz="1800" b="1" dirty="0"/>
              <a:t>from A to B, but not from B to A.</a:t>
            </a:r>
          </a:p>
          <a:p>
            <a:pPr lvl="1"/>
            <a:r>
              <a:rPr lang="en-US" sz="1800" dirty="0"/>
              <a:t>will have both edge (A, B) and edge (B, A) if         A and B are linked in both directions.</a:t>
            </a:r>
          </a:p>
          <a:p>
            <a:endParaRPr lang="en-US" sz="2000" dirty="0"/>
          </a:p>
          <a:p>
            <a:pPr lvl="1"/>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grpSp>
        <p:nvGrpSpPr>
          <p:cNvPr id="16" name="Group 15">
            <a:extLst>
              <a:ext uri="{FF2B5EF4-FFF2-40B4-BE49-F238E27FC236}">
                <a16:creationId xmlns:a16="http://schemas.microsoft.com/office/drawing/2014/main" id="{54C4382D-DD13-4355-9FB2-46F7AED89EF8}"/>
              </a:ext>
            </a:extLst>
          </p:cNvPr>
          <p:cNvGrpSpPr/>
          <p:nvPr/>
        </p:nvGrpSpPr>
        <p:grpSpPr>
          <a:xfrm>
            <a:off x="6347920" y="1301920"/>
            <a:ext cx="4199854" cy="3334474"/>
            <a:chOff x="6347920" y="1301920"/>
            <a:chExt cx="4199854" cy="3334474"/>
          </a:xfrm>
        </p:grpSpPr>
        <p:grpSp>
          <p:nvGrpSpPr>
            <p:cNvPr id="5" name="Group 4"/>
            <p:cNvGrpSpPr/>
            <p:nvPr/>
          </p:nvGrpSpPr>
          <p:grpSpPr>
            <a:xfrm>
              <a:off x="6347920" y="1588394"/>
              <a:ext cx="4199854" cy="3048000"/>
              <a:chOff x="864704" y="3048000"/>
              <a:chExt cx="4199854" cy="3048000"/>
            </a:xfrm>
          </p:grpSpPr>
          <p:grpSp>
            <p:nvGrpSpPr>
              <p:cNvPr id="6" name="Group 5"/>
              <p:cNvGrpSpPr/>
              <p:nvPr/>
            </p:nvGrpSpPr>
            <p:grpSpPr>
              <a:xfrm>
                <a:off x="2286000" y="3048000"/>
                <a:ext cx="457200" cy="466130"/>
                <a:chOff x="1676400" y="3424536"/>
                <a:chExt cx="457200" cy="466130"/>
              </a:xfrm>
            </p:grpSpPr>
            <p:sp>
              <p:nvSpPr>
                <p:cNvPr id="35" name="Oval 3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676400" y="3429000"/>
                  <a:ext cx="416358" cy="461665"/>
                </a:xfrm>
                <a:prstGeom prst="rect">
                  <a:avLst/>
                </a:prstGeom>
                <a:noFill/>
              </p:spPr>
              <p:txBody>
                <a:bodyPr wrap="square" rtlCol="0">
                  <a:spAutoFit/>
                </a:bodyPr>
                <a:lstStyle/>
                <a:p>
                  <a:pPr algn="ctr"/>
                  <a:r>
                    <a:rPr lang="en-US" sz="2400" dirty="0"/>
                    <a:t> 0</a:t>
                  </a:r>
                </a:p>
              </p:txBody>
            </p:sp>
          </p:grpSp>
          <p:grpSp>
            <p:nvGrpSpPr>
              <p:cNvPr id="7" name="Group 6"/>
              <p:cNvGrpSpPr/>
              <p:nvPr/>
            </p:nvGrpSpPr>
            <p:grpSpPr>
              <a:xfrm>
                <a:off x="2667000" y="4114800"/>
                <a:ext cx="457200" cy="466130"/>
                <a:chOff x="1676400" y="3424536"/>
                <a:chExt cx="457200" cy="466130"/>
              </a:xfrm>
            </p:grpSpPr>
            <p:sp>
              <p:nvSpPr>
                <p:cNvPr id="33" name="Oval 3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676400" y="3429000"/>
                  <a:ext cx="416358" cy="461665"/>
                </a:xfrm>
                <a:prstGeom prst="rect">
                  <a:avLst/>
                </a:prstGeom>
                <a:noFill/>
              </p:spPr>
              <p:txBody>
                <a:bodyPr wrap="square" rtlCol="0">
                  <a:spAutoFit/>
                </a:bodyPr>
                <a:lstStyle/>
                <a:p>
                  <a:pPr algn="ctr"/>
                  <a:r>
                    <a:rPr lang="en-US" sz="2400" dirty="0"/>
                    <a:t> 1</a:t>
                  </a:r>
                </a:p>
              </p:txBody>
            </p:sp>
          </p:grpSp>
          <p:grpSp>
            <p:nvGrpSpPr>
              <p:cNvPr id="8" name="Group 7"/>
              <p:cNvGrpSpPr/>
              <p:nvPr/>
            </p:nvGrpSpPr>
            <p:grpSpPr>
              <a:xfrm>
                <a:off x="3429000" y="4563070"/>
                <a:ext cx="457200" cy="466130"/>
                <a:chOff x="1676400" y="3424536"/>
                <a:chExt cx="457200" cy="466130"/>
              </a:xfrm>
            </p:grpSpPr>
            <p:sp>
              <p:nvSpPr>
                <p:cNvPr id="31" name="Oval 3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676400" y="3429000"/>
                  <a:ext cx="416358" cy="461665"/>
                </a:xfrm>
                <a:prstGeom prst="rect">
                  <a:avLst/>
                </a:prstGeom>
                <a:noFill/>
              </p:spPr>
              <p:txBody>
                <a:bodyPr wrap="square" rtlCol="0">
                  <a:spAutoFit/>
                </a:bodyPr>
                <a:lstStyle/>
                <a:p>
                  <a:pPr algn="ctr"/>
                  <a:r>
                    <a:rPr lang="en-US" sz="2400" dirty="0"/>
                    <a:t> 7</a:t>
                  </a:r>
                </a:p>
              </p:txBody>
            </p:sp>
          </p:grpSp>
          <p:grpSp>
            <p:nvGrpSpPr>
              <p:cNvPr id="9" name="Group 8"/>
              <p:cNvGrpSpPr/>
              <p:nvPr/>
            </p:nvGrpSpPr>
            <p:grpSpPr>
              <a:xfrm>
                <a:off x="3810000" y="3810000"/>
                <a:ext cx="457200" cy="466130"/>
                <a:chOff x="1676400" y="3424536"/>
                <a:chExt cx="457200" cy="466130"/>
              </a:xfrm>
            </p:grpSpPr>
            <p:sp>
              <p:nvSpPr>
                <p:cNvPr id="29" name="Oval 28"/>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676400" y="3429000"/>
                  <a:ext cx="416358" cy="461665"/>
                </a:xfrm>
                <a:prstGeom prst="rect">
                  <a:avLst/>
                </a:prstGeom>
                <a:noFill/>
              </p:spPr>
              <p:txBody>
                <a:bodyPr wrap="square" rtlCol="0">
                  <a:spAutoFit/>
                </a:bodyPr>
                <a:lstStyle/>
                <a:p>
                  <a:pPr algn="ctr"/>
                  <a:r>
                    <a:rPr lang="en-US" sz="2400" dirty="0"/>
                    <a:t> 2</a:t>
                  </a:r>
                </a:p>
              </p:txBody>
            </p:sp>
          </p:grpSp>
          <p:grpSp>
            <p:nvGrpSpPr>
              <p:cNvPr id="10" name="Group 9"/>
              <p:cNvGrpSpPr/>
              <p:nvPr/>
            </p:nvGrpSpPr>
            <p:grpSpPr>
              <a:xfrm>
                <a:off x="864704" y="5486400"/>
                <a:ext cx="457200" cy="466130"/>
                <a:chOff x="1676400" y="3424536"/>
                <a:chExt cx="457200" cy="466130"/>
              </a:xfrm>
            </p:grpSpPr>
            <p:sp>
              <p:nvSpPr>
                <p:cNvPr id="27" name="Oval 26"/>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676400" y="3429000"/>
                  <a:ext cx="416358" cy="461665"/>
                </a:xfrm>
                <a:prstGeom prst="rect">
                  <a:avLst/>
                </a:prstGeom>
                <a:noFill/>
              </p:spPr>
              <p:txBody>
                <a:bodyPr wrap="square" rtlCol="0">
                  <a:spAutoFit/>
                </a:bodyPr>
                <a:lstStyle/>
                <a:p>
                  <a:pPr algn="ctr"/>
                  <a:r>
                    <a:rPr lang="en-US" sz="2400" dirty="0"/>
                    <a:t> 5</a:t>
                  </a:r>
                </a:p>
              </p:txBody>
            </p:sp>
          </p:grpSp>
          <p:grpSp>
            <p:nvGrpSpPr>
              <p:cNvPr id="11" name="Group 10"/>
              <p:cNvGrpSpPr/>
              <p:nvPr/>
            </p:nvGrpSpPr>
            <p:grpSpPr>
              <a:xfrm>
                <a:off x="1951383" y="4800599"/>
                <a:ext cx="457200" cy="466130"/>
                <a:chOff x="1676400" y="3424536"/>
                <a:chExt cx="457200" cy="466130"/>
              </a:xfrm>
            </p:grpSpPr>
            <p:sp>
              <p:nvSpPr>
                <p:cNvPr id="25" name="Oval 24"/>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676400" y="3429000"/>
                  <a:ext cx="416358" cy="461665"/>
                </a:xfrm>
                <a:prstGeom prst="rect">
                  <a:avLst/>
                </a:prstGeom>
                <a:noFill/>
              </p:spPr>
              <p:txBody>
                <a:bodyPr wrap="square" rtlCol="0">
                  <a:spAutoFit/>
                </a:bodyPr>
                <a:lstStyle/>
                <a:p>
                  <a:pPr algn="ctr"/>
                  <a:r>
                    <a:rPr lang="en-US" sz="2400" dirty="0"/>
                    <a:t> 3</a:t>
                  </a:r>
                </a:p>
              </p:txBody>
            </p:sp>
          </p:grpSp>
          <p:grpSp>
            <p:nvGrpSpPr>
              <p:cNvPr id="12" name="Group 11"/>
              <p:cNvGrpSpPr/>
              <p:nvPr/>
            </p:nvGrpSpPr>
            <p:grpSpPr>
              <a:xfrm>
                <a:off x="3540558" y="5629870"/>
                <a:ext cx="457200" cy="466130"/>
                <a:chOff x="1676400" y="3424536"/>
                <a:chExt cx="457200" cy="466130"/>
              </a:xfrm>
            </p:grpSpPr>
            <p:sp>
              <p:nvSpPr>
                <p:cNvPr id="23" name="Oval 22"/>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76400" y="3429000"/>
                  <a:ext cx="416358" cy="461665"/>
                </a:xfrm>
                <a:prstGeom prst="rect">
                  <a:avLst/>
                </a:prstGeom>
                <a:noFill/>
              </p:spPr>
              <p:txBody>
                <a:bodyPr wrap="square" rtlCol="0">
                  <a:spAutoFit/>
                </a:bodyPr>
                <a:lstStyle/>
                <a:p>
                  <a:pPr algn="ctr"/>
                  <a:r>
                    <a:rPr lang="en-US" sz="2400" dirty="0"/>
                    <a:t> 4</a:t>
                  </a:r>
                </a:p>
              </p:txBody>
            </p:sp>
          </p:grpSp>
          <p:grpSp>
            <p:nvGrpSpPr>
              <p:cNvPr id="13" name="Group 12"/>
              <p:cNvGrpSpPr/>
              <p:nvPr/>
            </p:nvGrpSpPr>
            <p:grpSpPr>
              <a:xfrm>
                <a:off x="4607358" y="3420069"/>
                <a:ext cx="457200" cy="466130"/>
                <a:chOff x="1676400" y="3424536"/>
                <a:chExt cx="457200" cy="466130"/>
              </a:xfrm>
            </p:grpSpPr>
            <p:sp>
              <p:nvSpPr>
                <p:cNvPr id="21" name="Oval 20"/>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676400" y="3429000"/>
                  <a:ext cx="416358" cy="461665"/>
                </a:xfrm>
                <a:prstGeom prst="rect">
                  <a:avLst/>
                </a:prstGeom>
                <a:noFill/>
              </p:spPr>
              <p:txBody>
                <a:bodyPr wrap="square" rtlCol="0">
                  <a:spAutoFit/>
                </a:bodyPr>
                <a:lstStyle/>
                <a:p>
                  <a:pPr algn="ctr"/>
                  <a:r>
                    <a:rPr lang="en-US" sz="2400" dirty="0"/>
                    <a:t> 6</a:t>
                  </a:r>
                </a:p>
              </p:txBody>
            </p:sp>
          </p:grpSp>
        </p:grpSp>
        <p:cxnSp>
          <p:nvCxnSpPr>
            <p:cNvPr id="38" name="Straight Arrow Connector 37"/>
            <p:cNvCxnSpPr/>
            <p:nvPr/>
          </p:nvCxnSpPr>
          <p:spPr>
            <a:xfrm flipV="1">
              <a:off x="6764279" y="3657600"/>
              <a:ext cx="670321" cy="454968"/>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895567" y="3626695"/>
              <a:ext cx="1224829" cy="63316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7" idx="5"/>
              <a:endCxn id="24" idx="1"/>
            </p:cNvCxnSpPr>
            <p:nvPr/>
          </p:nvCxnSpPr>
          <p:spPr>
            <a:xfrm flipV="1">
              <a:off x="6738166" y="4405561"/>
              <a:ext cx="2285609" cy="191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243430" y="1793430"/>
              <a:ext cx="1847144" cy="26109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2" idx="2"/>
              <a:endCxn id="31" idx="7"/>
            </p:cNvCxnSpPr>
            <p:nvPr/>
          </p:nvCxnSpPr>
          <p:spPr>
            <a:xfrm flipH="1">
              <a:off x="9302461" y="2426593"/>
              <a:ext cx="996292" cy="74513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35" idx="4"/>
            </p:cNvCxnSpPr>
            <p:nvPr/>
          </p:nvCxnSpPr>
          <p:spPr>
            <a:xfrm flipH="1" flipV="1">
              <a:off x="7997816" y="2054524"/>
              <a:ext cx="1025958" cy="10668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0" idx="1"/>
            </p:cNvCxnSpPr>
            <p:nvPr/>
          </p:nvCxnSpPr>
          <p:spPr>
            <a:xfrm flipH="1" flipV="1">
              <a:off x="8150216" y="2054523"/>
              <a:ext cx="1143000" cy="531168"/>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30" idx="0"/>
            </p:cNvCxnSpPr>
            <p:nvPr/>
          </p:nvCxnSpPr>
          <p:spPr>
            <a:xfrm>
              <a:off x="8243431" y="1923978"/>
              <a:ext cx="1257965" cy="430881"/>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8773256" y="1301920"/>
              <a:ext cx="1713867" cy="400110"/>
            </a:xfrm>
            <a:prstGeom prst="rect">
              <a:avLst/>
            </a:prstGeom>
            <a:noFill/>
          </p:spPr>
          <p:txBody>
            <a:bodyPr wrap="none" rtlCol="0">
              <a:spAutoFit/>
            </a:bodyPr>
            <a:lstStyle/>
            <a:p>
              <a:r>
                <a:rPr lang="en-US" sz="2000" b="1" dirty="0">
                  <a:solidFill>
                    <a:srgbClr val="C00000"/>
                  </a:solidFill>
                </a:rPr>
                <a:t>directed</a:t>
              </a:r>
              <a:r>
                <a:rPr lang="en-US" dirty="0"/>
                <a:t> </a:t>
              </a:r>
              <a:r>
                <a:rPr lang="en-US" sz="2000" dirty="0"/>
                <a:t>graph</a:t>
              </a:r>
            </a:p>
          </p:txBody>
        </p:sp>
      </p:grpSp>
      <p:sp>
        <p:nvSpPr>
          <p:cNvPr id="14" name="TextBox 13"/>
          <p:cNvSpPr txBox="1"/>
          <p:nvPr/>
        </p:nvSpPr>
        <p:spPr>
          <a:xfrm>
            <a:off x="1676400" y="4626868"/>
            <a:ext cx="5638800" cy="923330"/>
          </a:xfrm>
          <a:prstGeom prst="rect">
            <a:avLst/>
          </a:prstGeom>
          <a:noFill/>
          <a:ln>
            <a:solidFill>
              <a:schemeClr val="tx1"/>
            </a:solidFill>
          </a:ln>
        </p:spPr>
        <p:txBody>
          <a:bodyPr wrap="square" rtlCol="0">
            <a:spAutoFit/>
          </a:bodyPr>
          <a:lstStyle/>
          <a:p>
            <a:r>
              <a:rPr lang="en-US" dirty="0"/>
              <a:t>Degree of a vertex of a directed graph:</a:t>
            </a:r>
          </a:p>
          <a:p>
            <a:pPr marL="285750" indent="-285750">
              <a:buFontTx/>
              <a:buChar char="-"/>
            </a:pPr>
            <a:r>
              <a:rPr lang="en-US" b="1" dirty="0"/>
              <a:t>In-degree</a:t>
            </a:r>
            <a:r>
              <a:rPr lang="en-US" dirty="0"/>
              <a:t> – number of edges arriving at this vertex</a:t>
            </a:r>
          </a:p>
          <a:p>
            <a:pPr marL="285750" indent="-285750">
              <a:buFontTx/>
              <a:buChar char="-"/>
            </a:pPr>
            <a:r>
              <a:rPr lang="en-US" b="1" dirty="0"/>
              <a:t>Out-degree</a:t>
            </a:r>
            <a:r>
              <a:rPr lang="en-US" dirty="0"/>
              <a:t> – number of edges leaving from this vertex</a:t>
            </a:r>
          </a:p>
        </p:txBody>
      </p:sp>
      <p:graphicFrame>
        <p:nvGraphicFramePr>
          <p:cNvPr id="15" name="Table 14"/>
          <p:cNvGraphicFramePr>
            <a:graphicFrameLocks noGrp="1"/>
          </p:cNvGraphicFramePr>
          <p:nvPr>
            <p:extLst>
              <p:ext uri="{D42A27DB-BD31-4B8C-83A1-F6EECF244321}">
                <p14:modId xmlns:p14="http://schemas.microsoft.com/office/powerpoint/2010/main" val="835992354"/>
              </p:ext>
            </p:extLst>
          </p:nvPr>
        </p:nvGraphicFramePr>
        <p:xfrm>
          <a:off x="1831699" y="5657255"/>
          <a:ext cx="4724400" cy="1112520"/>
        </p:xfrm>
        <a:graphic>
          <a:graphicData uri="http://schemas.openxmlformats.org/drawingml/2006/table">
            <a:tbl>
              <a:tblPr firstRow="1" bandRow="1">
                <a:tableStyleId>{5940675A-B579-460E-94D1-54222C63F5DA}</a:tableStyleId>
              </a:tblPr>
              <a:tblGrid>
                <a:gridCol w="1098698">
                  <a:extLst>
                    <a:ext uri="{9D8B030D-6E8A-4147-A177-3AD203B41FA5}">
                      <a16:colId xmlns:a16="http://schemas.microsoft.com/office/drawing/2014/main" val="20000"/>
                    </a:ext>
                  </a:extLst>
                </a:gridCol>
                <a:gridCol w="769088">
                  <a:extLst>
                    <a:ext uri="{9D8B030D-6E8A-4147-A177-3AD203B41FA5}">
                      <a16:colId xmlns:a16="http://schemas.microsoft.com/office/drawing/2014/main" val="20001"/>
                    </a:ext>
                  </a:extLst>
                </a:gridCol>
                <a:gridCol w="659219">
                  <a:extLst>
                    <a:ext uri="{9D8B030D-6E8A-4147-A177-3AD203B41FA5}">
                      <a16:colId xmlns:a16="http://schemas.microsoft.com/office/drawing/2014/main" val="20002"/>
                    </a:ext>
                  </a:extLst>
                </a:gridCol>
                <a:gridCol w="769088">
                  <a:extLst>
                    <a:ext uri="{9D8B030D-6E8A-4147-A177-3AD203B41FA5}">
                      <a16:colId xmlns:a16="http://schemas.microsoft.com/office/drawing/2014/main" val="20003"/>
                    </a:ext>
                  </a:extLst>
                </a:gridCol>
                <a:gridCol w="769088">
                  <a:extLst>
                    <a:ext uri="{9D8B030D-6E8A-4147-A177-3AD203B41FA5}">
                      <a16:colId xmlns:a16="http://schemas.microsoft.com/office/drawing/2014/main" val="20004"/>
                    </a:ext>
                  </a:extLst>
                </a:gridCol>
                <a:gridCol w="659219">
                  <a:extLst>
                    <a:ext uri="{9D8B030D-6E8A-4147-A177-3AD203B41FA5}">
                      <a16:colId xmlns:a16="http://schemas.microsoft.com/office/drawing/2014/main" val="20005"/>
                    </a:ext>
                  </a:extLst>
                </a:gridCol>
              </a:tblGrid>
              <a:tr h="370840">
                <a:tc>
                  <a:txBody>
                    <a:bodyPr/>
                    <a:lstStyle/>
                    <a:p>
                      <a:r>
                        <a:rPr lang="en-US" sz="1400" dirty="0"/>
                        <a:t>Vertex</a:t>
                      </a:r>
                    </a:p>
                  </a:txBody>
                  <a:tcPr/>
                </a:tc>
                <a:tc>
                  <a:txBody>
                    <a:bodyPr/>
                    <a:lstStyle/>
                    <a:p>
                      <a:pPr algn="ctr"/>
                      <a:r>
                        <a:rPr lang="en-US" dirty="0"/>
                        <a:t>0</a:t>
                      </a:r>
                    </a:p>
                  </a:txBody>
                  <a:tcPr/>
                </a:tc>
                <a:tc>
                  <a:txBody>
                    <a:bodyPr/>
                    <a:lstStyle/>
                    <a:p>
                      <a:pPr algn="ctr"/>
                      <a:r>
                        <a:rPr lang="en-US" dirty="0"/>
                        <a:t>4</a:t>
                      </a:r>
                    </a:p>
                  </a:txBody>
                  <a:tcPr/>
                </a:tc>
                <a:tc>
                  <a:txBody>
                    <a:bodyPr/>
                    <a:lstStyle/>
                    <a:p>
                      <a:pPr algn="ctr"/>
                      <a:r>
                        <a:rPr lang="en-US" dirty="0"/>
                        <a:t>5</a:t>
                      </a:r>
                    </a:p>
                  </a:txBody>
                  <a:tcPr/>
                </a:tc>
                <a:tc>
                  <a:txBody>
                    <a:bodyPr/>
                    <a:lstStyle/>
                    <a:p>
                      <a:pPr algn="ctr"/>
                      <a:r>
                        <a:rPr lang="en-US" dirty="0"/>
                        <a:t>1</a:t>
                      </a:r>
                    </a:p>
                  </a:txBody>
                  <a:tcPr/>
                </a:tc>
                <a:tc>
                  <a:txBody>
                    <a:bodyPr/>
                    <a:lstStyle/>
                    <a:p>
                      <a:pPr algn="ctr"/>
                      <a:r>
                        <a:rPr lang="en-US" dirty="0"/>
                        <a:t>7</a:t>
                      </a:r>
                    </a:p>
                  </a:txBody>
                  <a:tcPr/>
                </a:tc>
                <a:extLst>
                  <a:ext uri="{0D108BD9-81ED-4DB2-BD59-A6C34878D82A}">
                    <a16:rowId xmlns:a16="http://schemas.microsoft.com/office/drawing/2014/main" val="10000"/>
                  </a:ext>
                </a:extLst>
              </a:tr>
              <a:tr h="370840">
                <a:tc>
                  <a:txBody>
                    <a:bodyPr/>
                    <a:lstStyle/>
                    <a:p>
                      <a:r>
                        <a:rPr lang="en-US" sz="1400" dirty="0"/>
                        <a:t>In degree</a:t>
                      </a:r>
                    </a:p>
                  </a:txBody>
                  <a:tcPr/>
                </a:tc>
                <a:tc>
                  <a:txBody>
                    <a:bodyPr/>
                    <a:lstStyle/>
                    <a:p>
                      <a:pPr algn="ctr"/>
                      <a:r>
                        <a:rPr lang="en-US" b="1" dirty="0">
                          <a:solidFill>
                            <a:srgbClr val="C00000"/>
                          </a:solidFill>
                        </a:rPr>
                        <a:t>2</a:t>
                      </a:r>
                    </a:p>
                  </a:txBody>
                  <a:tcPr/>
                </a:tc>
                <a:tc>
                  <a:txBody>
                    <a:bodyPr/>
                    <a:lstStyle/>
                    <a:p>
                      <a:pPr algn="ctr"/>
                      <a:r>
                        <a:rPr lang="en-US" b="1" dirty="0">
                          <a:solidFill>
                            <a:srgbClr val="C00000"/>
                          </a:solidFill>
                        </a:rPr>
                        <a:t>2</a:t>
                      </a:r>
                    </a:p>
                  </a:txBody>
                  <a:tcPr/>
                </a:tc>
                <a:tc>
                  <a:txBody>
                    <a:bodyPr/>
                    <a:lstStyle/>
                    <a:p>
                      <a:pPr algn="ctr"/>
                      <a:r>
                        <a:rPr lang="en-US" b="1" dirty="0">
                          <a:solidFill>
                            <a:srgbClr val="C00000"/>
                          </a:solidFill>
                        </a:rPr>
                        <a:t>0</a:t>
                      </a:r>
                    </a:p>
                  </a:txBody>
                  <a:tcPr/>
                </a:tc>
                <a:tc>
                  <a:txBody>
                    <a:bodyPr/>
                    <a:lstStyle/>
                    <a:p>
                      <a:pPr algn="ctr"/>
                      <a:r>
                        <a:rPr lang="en-US" b="1" dirty="0">
                          <a:solidFill>
                            <a:srgbClr val="C00000"/>
                          </a:solidFill>
                        </a:rPr>
                        <a:t>0</a:t>
                      </a:r>
                    </a:p>
                  </a:txBody>
                  <a:tcPr/>
                </a:tc>
                <a:tc>
                  <a:txBody>
                    <a:bodyPr/>
                    <a:lstStyle/>
                    <a:p>
                      <a:pPr algn="ctr"/>
                      <a:r>
                        <a:rPr lang="en-US" b="1" dirty="0">
                          <a:solidFill>
                            <a:srgbClr val="C00000"/>
                          </a:solidFill>
                        </a:rPr>
                        <a:t>1</a:t>
                      </a:r>
                    </a:p>
                  </a:txBody>
                  <a:tcPr/>
                </a:tc>
                <a:extLst>
                  <a:ext uri="{0D108BD9-81ED-4DB2-BD59-A6C34878D82A}">
                    <a16:rowId xmlns:a16="http://schemas.microsoft.com/office/drawing/2014/main" val="10001"/>
                  </a:ext>
                </a:extLst>
              </a:tr>
              <a:tr h="370840">
                <a:tc>
                  <a:txBody>
                    <a:bodyPr/>
                    <a:lstStyle/>
                    <a:p>
                      <a:r>
                        <a:rPr lang="en-US" sz="1400" dirty="0"/>
                        <a:t>Out-degree</a:t>
                      </a:r>
                    </a:p>
                  </a:txBody>
                  <a:tcPr/>
                </a:tc>
                <a:tc>
                  <a:txBody>
                    <a:bodyPr/>
                    <a:lstStyle/>
                    <a:p>
                      <a:pPr algn="ctr"/>
                      <a:r>
                        <a:rPr lang="en-US" b="1" dirty="0">
                          <a:solidFill>
                            <a:srgbClr val="C00000"/>
                          </a:solidFill>
                        </a:rPr>
                        <a:t>2</a:t>
                      </a:r>
                    </a:p>
                  </a:txBody>
                  <a:tcPr/>
                </a:tc>
                <a:tc>
                  <a:txBody>
                    <a:bodyPr/>
                    <a:lstStyle/>
                    <a:p>
                      <a:pPr algn="ctr"/>
                      <a:r>
                        <a:rPr lang="en-US" b="1" dirty="0">
                          <a:solidFill>
                            <a:srgbClr val="C00000"/>
                          </a:solidFill>
                        </a:rPr>
                        <a:t>0</a:t>
                      </a:r>
                    </a:p>
                  </a:txBody>
                  <a:tcPr/>
                </a:tc>
                <a:tc>
                  <a:txBody>
                    <a:bodyPr/>
                    <a:lstStyle/>
                    <a:p>
                      <a:pPr algn="ctr"/>
                      <a:r>
                        <a:rPr lang="en-US" b="1" dirty="0">
                          <a:solidFill>
                            <a:srgbClr val="C00000"/>
                          </a:solidFill>
                        </a:rPr>
                        <a:t>2</a:t>
                      </a:r>
                    </a:p>
                  </a:txBody>
                  <a:tcPr/>
                </a:tc>
                <a:tc>
                  <a:txBody>
                    <a:bodyPr/>
                    <a:lstStyle/>
                    <a:p>
                      <a:pPr algn="ctr"/>
                      <a:r>
                        <a:rPr lang="en-US" b="1" dirty="0">
                          <a:solidFill>
                            <a:srgbClr val="C00000"/>
                          </a:solidFill>
                        </a:rPr>
                        <a:t>0</a:t>
                      </a:r>
                    </a:p>
                  </a:txBody>
                  <a:tcPr/>
                </a:tc>
                <a:tc>
                  <a:txBody>
                    <a:bodyPr/>
                    <a:lstStyle/>
                    <a:p>
                      <a:pPr algn="ctr"/>
                      <a:r>
                        <a:rPr lang="en-US" b="1" dirty="0">
                          <a:solidFill>
                            <a:srgbClr val="C00000"/>
                          </a:solidFill>
                        </a:rPr>
                        <a:t>1</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18763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5258696" cy="1143000"/>
          </a:xfrm>
        </p:spPr>
        <p:txBody>
          <a:bodyPr/>
          <a:lstStyle/>
          <a:p>
            <a:r>
              <a:rPr lang="en-US" sz="2800" dirty="0"/>
              <a:t>Strongly Connected Components</a:t>
            </a:r>
            <a:br>
              <a:rPr lang="en-US" sz="2800" dirty="0"/>
            </a:br>
            <a:r>
              <a:rPr lang="en-US" sz="2800" dirty="0"/>
              <a:t>(Directed Graphs)</a:t>
            </a:r>
          </a:p>
        </p:txBody>
      </p:sp>
      <p:sp>
        <p:nvSpPr>
          <p:cNvPr id="3" name="Content Placeholder 2"/>
          <p:cNvSpPr>
            <a:spLocks noGrp="1"/>
          </p:cNvSpPr>
          <p:nvPr>
            <p:ph idx="1"/>
          </p:nvPr>
        </p:nvSpPr>
        <p:spPr>
          <a:xfrm>
            <a:off x="1524000" y="1295401"/>
            <a:ext cx="5486401" cy="5486400"/>
          </a:xfrm>
        </p:spPr>
        <p:txBody>
          <a:bodyPr/>
          <a:lstStyle/>
          <a:p>
            <a:r>
              <a:rPr lang="en-US" sz="2000" dirty="0"/>
              <a:t>How many “connected components” does this graph have?</a:t>
            </a:r>
          </a:p>
          <a:p>
            <a:pPr marL="914400" lvl="1" indent="-457200">
              <a:buFont typeface="+mj-lt"/>
              <a:buAutoNum type="arabicPeriod"/>
            </a:pPr>
            <a:r>
              <a:rPr lang="en-US" sz="1800" dirty="0"/>
              <a:t>Can you get from 0 to every other vertex?</a:t>
            </a:r>
          </a:p>
          <a:p>
            <a:pPr marL="914400" lvl="1" indent="-457200">
              <a:buFont typeface="+mj-lt"/>
              <a:buAutoNum type="arabicPeriod"/>
            </a:pPr>
            <a:r>
              <a:rPr lang="en-US" sz="1800" dirty="0"/>
              <a:t>Can you get from 3 to 6?</a:t>
            </a:r>
          </a:p>
          <a:p>
            <a:pPr marL="914400" lvl="1" indent="-457200">
              <a:buFont typeface="+mj-lt"/>
              <a:buAutoNum type="arabicPeriod"/>
            </a:pPr>
            <a:endParaRPr lang="en-US" sz="1800" dirty="0"/>
          </a:p>
          <a:p>
            <a:r>
              <a:rPr lang="en-US" sz="2000" dirty="0"/>
              <a:t>For directed graphs we define </a:t>
            </a:r>
            <a:r>
              <a:rPr lang="en-US" sz="2000" b="1" u="sng" dirty="0">
                <a:solidFill>
                  <a:srgbClr val="FF0000"/>
                </a:solidFill>
              </a:rPr>
              <a:t>strongly</a:t>
            </a:r>
            <a:r>
              <a:rPr lang="en-US" sz="2000" dirty="0">
                <a:solidFill>
                  <a:srgbClr val="FF0000"/>
                </a:solidFill>
              </a:rPr>
              <a:t> connected components</a:t>
            </a:r>
            <a:r>
              <a:rPr lang="en-US" sz="2000" dirty="0"/>
              <a:t>: a subset of vertices, V</a:t>
            </a:r>
            <a:r>
              <a:rPr lang="en-US" sz="2000" baseline="-25000" dirty="0"/>
              <a:t>s</a:t>
            </a:r>
            <a:r>
              <a:rPr lang="en-US" sz="2000" dirty="0"/>
              <a:t>, and the edges between them , </a:t>
            </a:r>
            <a:r>
              <a:rPr lang="en-US" sz="2000" dirty="0" err="1"/>
              <a:t>E</a:t>
            </a:r>
            <a:r>
              <a:rPr lang="en-US" sz="2000" baseline="-25000" dirty="0" err="1"/>
              <a:t>s</a:t>
            </a:r>
            <a:r>
              <a:rPr lang="en-US" sz="2000" dirty="0"/>
              <a:t>, such that for any two vertices </a:t>
            </a:r>
            <a:r>
              <a:rPr lang="en-US" sz="2000" dirty="0" err="1"/>
              <a:t>u,v</a:t>
            </a:r>
            <a:r>
              <a:rPr lang="en-US" sz="2000" dirty="0"/>
              <a:t> in  V</a:t>
            </a:r>
            <a:r>
              <a:rPr lang="en-US" sz="2000" baseline="-25000" dirty="0"/>
              <a:t>s</a:t>
            </a:r>
            <a:r>
              <a:rPr lang="en-US" sz="2000" dirty="0"/>
              <a:t> we can get from u to v (and from v to u) with only edges from  </a:t>
            </a:r>
            <a:r>
              <a:rPr lang="en-US" sz="2000" dirty="0" err="1"/>
              <a:t>E</a:t>
            </a:r>
            <a:r>
              <a:rPr lang="en-US" sz="2000" baseline="-25000" dirty="0" err="1"/>
              <a:t>s</a:t>
            </a:r>
            <a:r>
              <a:rPr lang="en-US" sz="2000" dirty="0"/>
              <a:t>.</a:t>
            </a:r>
          </a:p>
          <a:p>
            <a:pPr lvl="1"/>
            <a:r>
              <a:rPr lang="en-US" sz="1800" dirty="0"/>
              <a:t>Strongly connected components in this graph: </a:t>
            </a:r>
          </a:p>
          <a:p>
            <a:pPr marL="457200" lvl="1" indent="0">
              <a:buNone/>
            </a:pPr>
            <a:r>
              <a:rPr lang="en-US" sz="1800" dirty="0"/>
              <a:t>    {0,1,4,5},  {0,4},  {1,5,4}, {0,5,4}</a:t>
            </a:r>
          </a:p>
          <a:p>
            <a:pPr lvl="1"/>
            <a:r>
              <a:rPr lang="en-US" sz="1800" dirty="0"/>
              <a:t>NOT strongly  connected components.</a:t>
            </a:r>
          </a:p>
          <a:p>
            <a:pPr marL="457200" lvl="1" indent="0">
              <a:buNone/>
            </a:pPr>
            <a:r>
              <a:rPr lang="en-US" sz="1800" dirty="0"/>
              <a:t>    {6,2,3}, {0,1}   Why?</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5" name="Oval 4"/>
          <p:cNvSpPr/>
          <p:nvPr/>
        </p:nvSpPr>
        <p:spPr>
          <a:xfrm>
            <a:off x="7010400" y="1295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6" name="Oval 5"/>
          <p:cNvSpPr/>
          <p:nvPr/>
        </p:nvSpPr>
        <p:spPr>
          <a:xfrm>
            <a:off x="8077200" y="1295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7" name="Oval 6"/>
          <p:cNvSpPr/>
          <p:nvPr/>
        </p:nvSpPr>
        <p:spPr>
          <a:xfrm>
            <a:off x="7010400" y="2057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8" name="Oval 7"/>
          <p:cNvSpPr/>
          <p:nvPr/>
        </p:nvSpPr>
        <p:spPr>
          <a:xfrm>
            <a:off x="8077200" y="2057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9" name="Oval 8"/>
          <p:cNvSpPr/>
          <p:nvPr/>
        </p:nvSpPr>
        <p:spPr>
          <a:xfrm>
            <a:off x="9144000" y="2057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0" name="Oval 9"/>
          <p:cNvSpPr/>
          <p:nvPr/>
        </p:nvSpPr>
        <p:spPr>
          <a:xfrm>
            <a:off x="9144000" y="1295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1" name="Oval 10"/>
          <p:cNvSpPr/>
          <p:nvPr/>
        </p:nvSpPr>
        <p:spPr>
          <a:xfrm>
            <a:off x="10210800" y="1295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2" name="Straight Connector 11"/>
          <p:cNvCxnSpPr>
            <a:stCxn id="5" idx="6"/>
            <a:endCxn id="6" idx="2"/>
          </p:cNvCxnSpPr>
          <p:nvPr/>
        </p:nvCxnSpPr>
        <p:spPr>
          <a:xfrm>
            <a:off x="7391400" y="14859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391400" y="2254981"/>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6"/>
            <a:endCxn id="11" idx="4"/>
          </p:cNvCxnSpPr>
          <p:nvPr/>
        </p:nvCxnSpPr>
        <p:spPr>
          <a:xfrm flipV="1">
            <a:off x="9525000" y="1676400"/>
            <a:ext cx="876300" cy="5715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9525000" y="14859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0"/>
          </p:cNvCxnSpPr>
          <p:nvPr/>
        </p:nvCxnSpPr>
        <p:spPr>
          <a:xfrm flipV="1">
            <a:off x="7200900" y="16764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8267700" y="16764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9360799" y="16764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7"/>
            <a:endCxn id="6" idx="3"/>
          </p:cNvCxnSpPr>
          <p:nvPr/>
        </p:nvCxnSpPr>
        <p:spPr>
          <a:xfrm flipV="1">
            <a:off x="7335604" y="16206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7335604" y="16206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9" idx="1"/>
          </p:cNvCxnSpPr>
          <p:nvPr/>
        </p:nvCxnSpPr>
        <p:spPr>
          <a:xfrm>
            <a:off x="8402404" y="16206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7102783" y="16764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7200900" y="2960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25" name="Oval 24"/>
          <p:cNvSpPr/>
          <p:nvPr/>
        </p:nvSpPr>
        <p:spPr>
          <a:xfrm>
            <a:off x="8267700" y="2960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26" name="Oval 25"/>
          <p:cNvSpPr/>
          <p:nvPr/>
        </p:nvSpPr>
        <p:spPr>
          <a:xfrm>
            <a:off x="7200900" y="3722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27" name="Oval 26"/>
          <p:cNvSpPr/>
          <p:nvPr/>
        </p:nvSpPr>
        <p:spPr>
          <a:xfrm>
            <a:off x="8267700" y="3722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cxnSp>
        <p:nvCxnSpPr>
          <p:cNvPr id="28" name="Straight Connector 27"/>
          <p:cNvCxnSpPr>
            <a:stCxn id="24" idx="6"/>
            <a:endCxn id="25" idx="2"/>
          </p:cNvCxnSpPr>
          <p:nvPr/>
        </p:nvCxnSpPr>
        <p:spPr>
          <a:xfrm>
            <a:off x="7581900" y="3150632"/>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581900" y="3919713"/>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6" idx="0"/>
          </p:cNvCxnSpPr>
          <p:nvPr/>
        </p:nvCxnSpPr>
        <p:spPr>
          <a:xfrm flipV="1">
            <a:off x="7391400" y="3341132"/>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8458200" y="3341132"/>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6" idx="7"/>
            <a:endCxn id="25" idx="3"/>
          </p:cNvCxnSpPr>
          <p:nvPr/>
        </p:nvCxnSpPr>
        <p:spPr>
          <a:xfrm flipV="1">
            <a:off x="7526104" y="3285336"/>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4" idx="5"/>
            <a:endCxn id="27" idx="1"/>
          </p:cNvCxnSpPr>
          <p:nvPr/>
        </p:nvCxnSpPr>
        <p:spPr>
          <a:xfrm>
            <a:off x="7526104" y="3285336"/>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7293283" y="3341132"/>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8267700" y="4343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7" name="Oval 36"/>
          <p:cNvSpPr/>
          <p:nvPr/>
        </p:nvSpPr>
        <p:spPr>
          <a:xfrm>
            <a:off x="7200900" y="5105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8" name="Oval 37"/>
          <p:cNvSpPr/>
          <p:nvPr/>
        </p:nvSpPr>
        <p:spPr>
          <a:xfrm>
            <a:off x="8267700" y="5105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cxnSp>
        <p:nvCxnSpPr>
          <p:cNvPr id="40" name="Straight Connector 39"/>
          <p:cNvCxnSpPr/>
          <p:nvPr/>
        </p:nvCxnSpPr>
        <p:spPr>
          <a:xfrm>
            <a:off x="7581900" y="5302981"/>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8458200" y="47244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7" idx="7"/>
            <a:endCxn id="36" idx="3"/>
          </p:cNvCxnSpPr>
          <p:nvPr/>
        </p:nvCxnSpPr>
        <p:spPr>
          <a:xfrm flipV="1">
            <a:off x="7526104" y="46686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8953500" y="4343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48" name="Oval 47"/>
          <p:cNvSpPr/>
          <p:nvPr/>
        </p:nvSpPr>
        <p:spPr>
          <a:xfrm>
            <a:off x="8953500" y="5105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49" name="Oval 48"/>
          <p:cNvSpPr/>
          <p:nvPr/>
        </p:nvSpPr>
        <p:spPr>
          <a:xfrm>
            <a:off x="10020300" y="5105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cxnSp>
        <p:nvCxnSpPr>
          <p:cNvPr id="51" name="Straight Connector 50"/>
          <p:cNvCxnSpPr/>
          <p:nvPr/>
        </p:nvCxnSpPr>
        <p:spPr>
          <a:xfrm>
            <a:off x="9334500" y="5302981"/>
            <a:ext cx="685800" cy="0"/>
          </a:xfrm>
          <a:prstGeom prst="line">
            <a:avLst/>
          </a:prstGeom>
          <a:ln w="28575">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8" idx="0"/>
          </p:cNvCxnSpPr>
          <p:nvPr/>
        </p:nvCxnSpPr>
        <p:spPr>
          <a:xfrm flipV="1">
            <a:off x="9144000" y="4724400"/>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6" idx="5"/>
            <a:endCxn id="49" idx="1"/>
          </p:cNvCxnSpPr>
          <p:nvPr/>
        </p:nvCxnSpPr>
        <p:spPr>
          <a:xfrm>
            <a:off x="9278704" y="4668604"/>
            <a:ext cx="797392" cy="492592"/>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9045883" y="4724400"/>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9105900" y="2960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58" name="Oval 57"/>
          <p:cNvSpPr/>
          <p:nvPr/>
        </p:nvSpPr>
        <p:spPr>
          <a:xfrm>
            <a:off x="9105900" y="3722132"/>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cxnSp>
        <p:nvCxnSpPr>
          <p:cNvPr id="59" name="Straight Connector 58"/>
          <p:cNvCxnSpPr>
            <a:stCxn id="58" idx="0"/>
          </p:cNvCxnSpPr>
          <p:nvPr/>
        </p:nvCxnSpPr>
        <p:spPr>
          <a:xfrm flipV="1">
            <a:off x="9296400" y="3341132"/>
            <a:ext cx="0" cy="38100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9198283" y="3341132"/>
            <a:ext cx="0" cy="381000"/>
          </a:xfrm>
          <a:prstGeom prst="line">
            <a:avLst/>
          </a:prstGeom>
          <a:ln w="28575">
            <a:head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102784" y="2590801"/>
            <a:ext cx="3390416" cy="3000821"/>
          </a:xfrm>
          <a:prstGeom prst="rect">
            <a:avLst/>
          </a:prstGeom>
          <a:noFill/>
          <a:ln>
            <a:solidFill>
              <a:schemeClr val="tx1"/>
            </a:solidFill>
          </a:ln>
        </p:spPr>
        <p:txBody>
          <a:bodyPr wrap="square" rtlCol="0">
            <a:spAutoFit/>
          </a:bodyPr>
          <a:lstStyle/>
          <a:p>
            <a:r>
              <a:rPr lang="en-US" dirty="0"/>
              <a:t> Strongly connected components: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sz="900" dirty="0"/>
          </a:p>
        </p:txBody>
      </p:sp>
      <p:sp>
        <p:nvSpPr>
          <p:cNvPr id="62" name="Oval 61"/>
          <p:cNvSpPr/>
          <p:nvPr/>
        </p:nvSpPr>
        <p:spPr>
          <a:xfrm>
            <a:off x="7239000" y="5943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63" name="Oval 62"/>
          <p:cNvSpPr/>
          <p:nvPr/>
        </p:nvSpPr>
        <p:spPr>
          <a:xfrm>
            <a:off x="8305800" y="59436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cxnSp>
        <p:nvCxnSpPr>
          <p:cNvPr id="64" name="Straight Connector 63"/>
          <p:cNvCxnSpPr>
            <a:stCxn id="62" idx="6"/>
            <a:endCxn id="63" idx="2"/>
          </p:cNvCxnSpPr>
          <p:nvPr/>
        </p:nvCxnSpPr>
        <p:spPr>
          <a:xfrm>
            <a:off x="7620000" y="6134100"/>
            <a:ext cx="685800"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7101126" y="5638801"/>
            <a:ext cx="2434384" cy="769441"/>
          </a:xfrm>
          <a:prstGeom prst="rect">
            <a:avLst/>
          </a:prstGeom>
          <a:noFill/>
          <a:ln>
            <a:solidFill>
              <a:schemeClr val="tx1"/>
            </a:solidFill>
          </a:ln>
        </p:spPr>
        <p:txBody>
          <a:bodyPr wrap="none" rtlCol="0">
            <a:spAutoFit/>
          </a:bodyPr>
          <a:lstStyle/>
          <a:p>
            <a:r>
              <a:rPr lang="en-US" dirty="0"/>
              <a:t>NOT strongly connected</a:t>
            </a:r>
          </a:p>
          <a:p>
            <a:endParaRPr lang="en-US" dirty="0"/>
          </a:p>
          <a:p>
            <a:endParaRPr lang="en-US" sz="800" dirty="0"/>
          </a:p>
        </p:txBody>
      </p:sp>
      <p:sp>
        <p:nvSpPr>
          <p:cNvPr id="14" name="TextBox 13"/>
          <p:cNvSpPr txBox="1"/>
          <p:nvPr/>
        </p:nvSpPr>
        <p:spPr>
          <a:xfrm>
            <a:off x="6935096" y="990600"/>
            <a:ext cx="3732904" cy="1477328"/>
          </a:xfrm>
          <a:prstGeom prst="rect">
            <a:avLst/>
          </a:prstGeom>
          <a:noFill/>
          <a:ln>
            <a:solidFill>
              <a:schemeClr val="tx1"/>
            </a:solidFill>
          </a:ln>
        </p:spPr>
        <p:txBody>
          <a:bodyPr wrap="square" rtlCol="0">
            <a:spAutoFit/>
          </a:bodyPr>
          <a:lstStyle/>
          <a:p>
            <a:r>
              <a:rPr lang="en-US" dirty="0"/>
              <a:t>                      Graph</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43014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85800"/>
          </a:xfrm>
        </p:spPr>
        <p:txBody>
          <a:bodyPr/>
          <a:lstStyle/>
          <a:p>
            <a:r>
              <a:rPr lang="en-US" sz="3200" dirty="0"/>
              <a:t>Graph Representations</a:t>
            </a:r>
          </a:p>
        </p:txBody>
      </p:sp>
      <p:sp>
        <p:nvSpPr>
          <p:cNvPr id="3" name="Content Placeholder 2"/>
          <p:cNvSpPr>
            <a:spLocks noGrp="1"/>
          </p:cNvSpPr>
          <p:nvPr>
            <p:ph idx="1"/>
          </p:nvPr>
        </p:nvSpPr>
        <p:spPr>
          <a:xfrm>
            <a:off x="1905000" y="762000"/>
            <a:ext cx="8458200" cy="2667000"/>
          </a:xfrm>
        </p:spPr>
        <p:txBody>
          <a:bodyPr/>
          <a:lstStyle/>
          <a:p>
            <a:r>
              <a:rPr lang="en-US" sz="2000" dirty="0"/>
              <a:t>G = (V,E). Let |V| = N and |E| = M. </a:t>
            </a:r>
          </a:p>
          <a:p>
            <a:pPr lvl="1"/>
            <a:r>
              <a:rPr lang="en-US" sz="1800" dirty="0"/>
              <a:t>|V| is the size of set V, i.e. number of vertices in the graph. Similar for |E|.</a:t>
            </a:r>
          </a:p>
          <a:p>
            <a:pPr marL="457200" lvl="1" indent="0">
              <a:buNone/>
            </a:pPr>
            <a:r>
              <a:rPr lang="en-US" sz="1800" dirty="0"/>
              <a:t>      Notation abuse: V (and E) instead of |V| (and |E|).</a:t>
            </a:r>
          </a:p>
          <a:p>
            <a:pPr lvl="1"/>
            <a:endParaRPr lang="en-US" sz="600" dirty="0"/>
          </a:p>
          <a:p>
            <a:pPr marL="342900" lvl="1" indent="-342900">
              <a:buFont typeface="Arial" pitchFamily="34" charset="0"/>
              <a:buChar char="•"/>
            </a:pPr>
            <a:r>
              <a:rPr lang="en-US" sz="2000" dirty="0"/>
              <a:t>Vertices: store N</a:t>
            </a:r>
            <a:endParaRPr lang="en-US" sz="600" dirty="0"/>
          </a:p>
          <a:p>
            <a:pPr lvl="1"/>
            <a:r>
              <a:rPr lang="en-US" sz="1800" dirty="0"/>
              <a:t>E.g.: If graph G has N=8 vertices, those vertices will be:  0, 1, 2, 3, 4, 5, 6, 7.</a:t>
            </a:r>
          </a:p>
          <a:p>
            <a:pPr lvl="1"/>
            <a:r>
              <a:rPr lang="en-US" sz="1800" dirty="0"/>
              <a:t>Excludes case where additional labels are needed for vertices (e.g. city names).</a:t>
            </a:r>
          </a:p>
          <a:p>
            <a:pPr lvl="1"/>
            <a:endParaRPr lang="en-US" sz="600" dirty="0"/>
          </a:p>
          <a:p>
            <a:pPr marL="342900" lvl="1" indent="-342900">
              <a:buFont typeface="Arial" pitchFamily="34" charset="0"/>
              <a:buChar char="•"/>
            </a:pPr>
            <a:r>
              <a:rPr lang="en-US" sz="2000" dirty="0"/>
              <a:t>Edges:  2 representations: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66" name="TextBox 65"/>
          <p:cNvSpPr txBox="1"/>
          <p:nvPr/>
        </p:nvSpPr>
        <p:spPr>
          <a:xfrm>
            <a:off x="1676400" y="3581401"/>
            <a:ext cx="2702086" cy="646331"/>
          </a:xfrm>
          <a:prstGeom prst="rect">
            <a:avLst/>
          </a:prstGeom>
          <a:noFill/>
        </p:spPr>
        <p:txBody>
          <a:bodyPr wrap="none" rtlCol="0">
            <a:spAutoFit/>
          </a:bodyPr>
          <a:lstStyle/>
          <a:p>
            <a:r>
              <a:rPr lang="en-US" dirty="0">
                <a:solidFill>
                  <a:srgbClr val="FF0000"/>
                </a:solidFill>
              </a:rPr>
              <a:t>Adjacency matrix: </a:t>
            </a:r>
          </a:p>
          <a:p>
            <a:r>
              <a:rPr lang="en-US" dirty="0"/>
              <a:t>A is a 2D matrix of size </a:t>
            </a:r>
            <a:r>
              <a:rPr lang="en-US" dirty="0" err="1"/>
              <a:t>VxV</a:t>
            </a:r>
            <a:endParaRPr lang="en-US" dirty="0"/>
          </a:p>
        </p:txBody>
      </p:sp>
      <p:sp>
        <p:nvSpPr>
          <p:cNvPr id="68" name="TextBox 67"/>
          <p:cNvSpPr txBox="1"/>
          <p:nvPr/>
        </p:nvSpPr>
        <p:spPr>
          <a:xfrm>
            <a:off x="6943802" y="3727788"/>
            <a:ext cx="2975686" cy="646331"/>
          </a:xfrm>
          <a:prstGeom prst="rect">
            <a:avLst/>
          </a:prstGeom>
          <a:noFill/>
        </p:spPr>
        <p:txBody>
          <a:bodyPr wrap="none" rtlCol="0">
            <a:spAutoFit/>
          </a:bodyPr>
          <a:lstStyle/>
          <a:p>
            <a:r>
              <a:rPr lang="en-US" dirty="0">
                <a:solidFill>
                  <a:srgbClr val="FF0000"/>
                </a:solidFill>
              </a:rPr>
              <a:t>Adjacency lists: </a:t>
            </a:r>
          </a:p>
          <a:p>
            <a:r>
              <a:rPr lang="en-US" dirty="0"/>
              <a:t>A is a 1D array of V linked lists</a:t>
            </a:r>
          </a:p>
        </p:txBody>
      </p:sp>
      <p:graphicFrame>
        <p:nvGraphicFramePr>
          <p:cNvPr id="24" name="Content Placeholder 39">
            <a:extLst>
              <a:ext uri="{FF2B5EF4-FFF2-40B4-BE49-F238E27FC236}">
                <a16:creationId xmlns:a16="http://schemas.microsoft.com/office/drawing/2014/main" id="{C8AA2300-0CD1-73DC-4784-27BDECA6FB02}"/>
              </a:ext>
            </a:extLst>
          </p:cNvPr>
          <p:cNvGraphicFramePr>
            <a:graphicFrameLocks/>
          </p:cNvGraphicFramePr>
          <p:nvPr>
            <p:extLst>
              <p:ext uri="{D42A27DB-BD31-4B8C-83A1-F6EECF244321}">
                <p14:modId xmlns:p14="http://schemas.microsoft.com/office/powerpoint/2010/main" val="2554795936"/>
              </p:ext>
            </p:extLst>
          </p:nvPr>
        </p:nvGraphicFramePr>
        <p:xfrm>
          <a:off x="1828800" y="4191000"/>
          <a:ext cx="2395321" cy="2468880"/>
        </p:xfrm>
        <a:graphic>
          <a:graphicData uri="http://schemas.openxmlformats.org/drawingml/2006/table">
            <a:tbl>
              <a:tblPr firstRow="1" bandRow="1">
                <a:tableStyleId>{5C22544A-7EE6-4342-B048-85BDC9FD1C3A}</a:tableStyleId>
              </a:tblPr>
              <a:tblGrid>
                <a:gridCol w="262466">
                  <a:extLst>
                    <a:ext uri="{9D8B030D-6E8A-4147-A177-3AD203B41FA5}">
                      <a16:colId xmlns:a16="http://schemas.microsoft.com/office/drawing/2014/main" val="20000"/>
                    </a:ext>
                  </a:extLst>
                </a:gridCol>
                <a:gridCol w="270934">
                  <a:extLst>
                    <a:ext uri="{9D8B030D-6E8A-4147-A177-3AD203B41FA5}">
                      <a16:colId xmlns:a16="http://schemas.microsoft.com/office/drawing/2014/main" val="20001"/>
                    </a:ext>
                  </a:extLst>
                </a:gridCol>
                <a:gridCol w="287125">
                  <a:extLst>
                    <a:ext uri="{9D8B030D-6E8A-4147-A177-3AD203B41FA5}">
                      <a16:colId xmlns:a16="http://schemas.microsoft.com/office/drawing/2014/main" val="20002"/>
                    </a:ext>
                  </a:extLst>
                </a:gridCol>
                <a:gridCol w="262466">
                  <a:extLst>
                    <a:ext uri="{9D8B030D-6E8A-4147-A177-3AD203B41FA5}">
                      <a16:colId xmlns:a16="http://schemas.microsoft.com/office/drawing/2014/main" val="20003"/>
                    </a:ext>
                  </a:extLst>
                </a:gridCol>
                <a:gridCol w="262466">
                  <a:extLst>
                    <a:ext uri="{9D8B030D-6E8A-4147-A177-3AD203B41FA5}">
                      <a16:colId xmlns:a16="http://schemas.microsoft.com/office/drawing/2014/main" val="20004"/>
                    </a:ext>
                  </a:extLst>
                </a:gridCol>
                <a:gridCol w="262466">
                  <a:extLst>
                    <a:ext uri="{9D8B030D-6E8A-4147-A177-3AD203B41FA5}">
                      <a16:colId xmlns:a16="http://schemas.microsoft.com/office/drawing/2014/main" val="20005"/>
                    </a:ext>
                  </a:extLst>
                </a:gridCol>
                <a:gridCol w="262466">
                  <a:extLst>
                    <a:ext uri="{9D8B030D-6E8A-4147-A177-3AD203B41FA5}">
                      <a16:colId xmlns:a16="http://schemas.microsoft.com/office/drawing/2014/main" val="20006"/>
                    </a:ext>
                  </a:extLst>
                </a:gridCol>
                <a:gridCol w="262466">
                  <a:extLst>
                    <a:ext uri="{9D8B030D-6E8A-4147-A177-3AD203B41FA5}">
                      <a16:colId xmlns:a16="http://schemas.microsoft.com/office/drawing/2014/main" val="20007"/>
                    </a:ext>
                  </a:extLst>
                </a:gridCol>
                <a:gridCol w="262466">
                  <a:extLst>
                    <a:ext uri="{9D8B030D-6E8A-4147-A177-3AD203B41FA5}">
                      <a16:colId xmlns:a16="http://schemas.microsoft.com/office/drawing/2014/main" val="20008"/>
                    </a:ext>
                  </a:extLst>
                </a:gridCol>
              </a:tblGrid>
              <a:tr h="262467">
                <a:tc>
                  <a:txBody>
                    <a:bodyPr/>
                    <a:lstStyle/>
                    <a:p>
                      <a:endParaRPr lang="en-US" sz="1200" b="0" i="1"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b="0" i="1" dirty="0">
                          <a:solidFill>
                            <a:schemeClr val="tx1"/>
                          </a:solidFill>
                        </a:rPr>
                        <a:t>0</a:t>
                      </a:r>
                    </a:p>
                  </a:txBody>
                  <a:tcPr>
                    <a:lnL w="12700" cmpd="sng">
                      <a:noFill/>
                    </a:lnL>
                    <a:noFill/>
                  </a:tcPr>
                </a:tc>
                <a:tc>
                  <a:txBody>
                    <a:bodyPr/>
                    <a:lstStyle/>
                    <a:p>
                      <a:r>
                        <a:rPr lang="en-US" sz="1200" b="0" i="1" dirty="0">
                          <a:solidFill>
                            <a:schemeClr val="tx1"/>
                          </a:solidFill>
                        </a:rPr>
                        <a:t>1</a:t>
                      </a:r>
                    </a:p>
                  </a:txBody>
                  <a:tcPr>
                    <a:noFill/>
                  </a:tcPr>
                </a:tc>
                <a:tc>
                  <a:txBody>
                    <a:bodyPr/>
                    <a:lstStyle/>
                    <a:p>
                      <a:r>
                        <a:rPr lang="en-US" sz="1200" b="0" i="1" dirty="0">
                          <a:solidFill>
                            <a:schemeClr val="tx1"/>
                          </a:solidFill>
                        </a:rPr>
                        <a:t>2</a:t>
                      </a:r>
                    </a:p>
                  </a:txBody>
                  <a:tcPr>
                    <a:noFill/>
                  </a:tcPr>
                </a:tc>
                <a:tc>
                  <a:txBody>
                    <a:bodyPr/>
                    <a:lstStyle/>
                    <a:p>
                      <a:r>
                        <a:rPr lang="en-US" sz="1200" b="0" i="1" dirty="0">
                          <a:solidFill>
                            <a:schemeClr val="tx1"/>
                          </a:solidFill>
                        </a:rPr>
                        <a:t>3</a:t>
                      </a:r>
                    </a:p>
                  </a:txBody>
                  <a:tcPr>
                    <a:noFill/>
                  </a:tcPr>
                </a:tc>
                <a:tc>
                  <a:txBody>
                    <a:bodyPr/>
                    <a:lstStyle/>
                    <a:p>
                      <a:r>
                        <a:rPr lang="en-US" sz="1200" b="0" i="1" dirty="0">
                          <a:solidFill>
                            <a:schemeClr val="tx1"/>
                          </a:solidFill>
                        </a:rPr>
                        <a:t>4</a:t>
                      </a:r>
                    </a:p>
                  </a:txBody>
                  <a:tcPr>
                    <a:noFill/>
                  </a:tcPr>
                </a:tc>
                <a:tc>
                  <a:txBody>
                    <a:bodyPr/>
                    <a:lstStyle/>
                    <a:p>
                      <a:r>
                        <a:rPr lang="en-US" sz="1200" b="0" i="1" dirty="0">
                          <a:solidFill>
                            <a:schemeClr val="tx1"/>
                          </a:solidFill>
                        </a:rPr>
                        <a:t>5</a:t>
                      </a:r>
                    </a:p>
                  </a:txBody>
                  <a:tcPr>
                    <a:noFill/>
                  </a:tcPr>
                </a:tc>
                <a:tc>
                  <a:txBody>
                    <a:bodyPr/>
                    <a:lstStyle/>
                    <a:p>
                      <a:r>
                        <a:rPr lang="en-US" sz="1200" b="0" i="1" dirty="0">
                          <a:solidFill>
                            <a:schemeClr val="tx1"/>
                          </a:solidFill>
                        </a:rPr>
                        <a:t>6</a:t>
                      </a:r>
                    </a:p>
                  </a:txBody>
                  <a:tcPr>
                    <a:noFill/>
                  </a:tcPr>
                </a:tc>
                <a:tc>
                  <a:txBody>
                    <a:bodyPr/>
                    <a:lstStyle/>
                    <a:p>
                      <a:r>
                        <a:rPr lang="en-US" sz="1200" b="0" i="1" dirty="0">
                          <a:solidFill>
                            <a:schemeClr val="tx1"/>
                          </a:solidFill>
                        </a:rPr>
                        <a:t>7</a:t>
                      </a:r>
                    </a:p>
                  </a:txBody>
                  <a:tcPr>
                    <a:noFill/>
                  </a:tcPr>
                </a:tc>
                <a:extLst>
                  <a:ext uri="{0D108BD9-81ED-4DB2-BD59-A6C34878D82A}">
                    <a16:rowId xmlns:a16="http://schemas.microsoft.com/office/drawing/2014/main" val="10000"/>
                  </a:ext>
                </a:extLst>
              </a:tr>
              <a:tr h="262467">
                <a:tc>
                  <a:txBody>
                    <a:bodyPr/>
                    <a:lstStyle/>
                    <a:p>
                      <a:r>
                        <a:rPr lang="en-US" sz="1200" b="0" i="1" dirty="0">
                          <a:solidFill>
                            <a:schemeClr val="tx1"/>
                          </a:solidFill>
                        </a:rPr>
                        <a:t>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b="0" dirty="0">
                          <a:solidFill>
                            <a:schemeClr val="tx1"/>
                          </a:solidFill>
                        </a:rPr>
                        <a:t>0</a:t>
                      </a:r>
                    </a:p>
                  </a:txBody>
                  <a:tcPr>
                    <a:lnL w="12700" cmpd="sng">
                      <a:noFill/>
                    </a:lnL>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extLst>
                  <a:ext uri="{0D108BD9-81ED-4DB2-BD59-A6C34878D82A}">
                    <a16:rowId xmlns:a16="http://schemas.microsoft.com/office/drawing/2014/main" val="10001"/>
                  </a:ext>
                </a:extLst>
              </a:tr>
              <a:tr h="262467">
                <a:tc>
                  <a:txBody>
                    <a:bodyPr/>
                    <a:lstStyle/>
                    <a:p>
                      <a:r>
                        <a:rPr lang="en-US" sz="1200" b="0" i="1" dirty="0">
                          <a:solidFill>
                            <a:schemeClr val="tx1"/>
                          </a:solidFill>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1" dirty="0">
                          <a:solidFill>
                            <a:schemeClr val="tx1"/>
                          </a:solidFill>
                        </a:rPr>
                        <a:t>1</a:t>
                      </a:r>
                    </a:p>
                  </a:txBody>
                  <a:tcPr>
                    <a:lnL w="12700" cmpd="sng">
                      <a:noFill/>
                    </a:lnL>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2"/>
                  </a:ext>
                </a:extLst>
              </a:tr>
              <a:tr h="262467">
                <a:tc>
                  <a:txBody>
                    <a:bodyPr/>
                    <a:lstStyle/>
                    <a:p>
                      <a:r>
                        <a:rPr lang="en-US" sz="1200" b="0" i="1" dirty="0">
                          <a:solidFill>
                            <a:schemeClr val="tx1"/>
                          </a:solidFill>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1" dirty="0">
                          <a:solidFill>
                            <a:schemeClr val="tx1"/>
                          </a:solidFill>
                        </a:rPr>
                        <a:t>1</a:t>
                      </a:r>
                    </a:p>
                  </a:txBody>
                  <a:tcPr>
                    <a:lnL w="12700" cmpd="sng">
                      <a:noFill/>
                    </a:lnL>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3"/>
                  </a:ext>
                </a:extLst>
              </a:tr>
              <a:tr h="262467">
                <a:tc>
                  <a:txBody>
                    <a:bodyPr/>
                    <a:lstStyle/>
                    <a:p>
                      <a:r>
                        <a:rPr lang="en-US" sz="1200" b="0" i="1" dirty="0">
                          <a:solidFill>
                            <a:schemeClr val="tx1"/>
                          </a:solidFill>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chemeClr val="tx1"/>
                          </a:solidFill>
                        </a:rPr>
                        <a:t>0</a:t>
                      </a:r>
                    </a:p>
                  </a:txBody>
                  <a:tcPr>
                    <a:lnL w="12700" cmpd="sng">
                      <a:noFill/>
                    </a:lnL>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4"/>
                  </a:ext>
                </a:extLst>
              </a:tr>
              <a:tr h="262467">
                <a:tc>
                  <a:txBody>
                    <a:bodyPr/>
                    <a:lstStyle/>
                    <a:p>
                      <a:r>
                        <a:rPr lang="en-US" sz="1200" b="0" i="1" dirty="0">
                          <a:solidFill>
                            <a:schemeClr val="tx1"/>
                          </a:solidFill>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chemeClr val="tx1"/>
                          </a:solidFill>
                        </a:rPr>
                        <a:t>0</a:t>
                      </a:r>
                    </a:p>
                  </a:txBody>
                  <a:tcPr>
                    <a:lnL w="12700" cmpd="sng">
                      <a:noFill/>
                    </a:lnL>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extLst>
                  <a:ext uri="{0D108BD9-81ED-4DB2-BD59-A6C34878D82A}">
                    <a16:rowId xmlns:a16="http://schemas.microsoft.com/office/drawing/2014/main" val="10005"/>
                  </a:ext>
                </a:extLst>
              </a:tr>
              <a:tr h="262467">
                <a:tc>
                  <a:txBody>
                    <a:bodyPr/>
                    <a:lstStyle/>
                    <a:p>
                      <a:r>
                        <a:rPr lang="en-US" sz="1200" b="0" i="1" dirty="0">
                          <a:solidFill>
                            <a:schemeClr val="tx1"/>
                          </a:solidFill>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1" dirty="0">
                          <a:solidFill>
                            <a:schemeClr val="tx1"/>
                          </a:solidFill>
                        </a:rPr>
                        <a:t>1</a:t>
                      </a:r>
                    </a:p>
                  </a:txBody>
                  <a:tcPr>
                    <a:lnL w="12700" cmpd="sng">
                      <a:noFill/>
                    </a:lnL>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b="1" dirty="0">
                          <a:solidFill>
                            <a:schemeClr val="tx1"/>
                          </a:solidFill>
                        </a:rPr>
                        <a:t>1</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6"/>
                  </a:ext>
                </a:extLst>
              </a:tr>
              <a:tr h="262467">
                <a:tc>
                  <a:txBody>
                    <a:bodyPr/>
                    <a:lstStyle/>
                    <a:p>
                      <a:r>
                        <a:rPr lang="en-US" sz="1200" b="0" i="1" dirty="0">
                          <a:solidFill>
                            <a:schemeClr val="tx1"/>
                          </a:solidFill>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1" dirty="0">
                          <a:solidFill>
                            <a:schemeClr val="tx1"/>
                          </a:solidFill>
                        </a:rPr>
                        <a:t>1</a:t>
                      </a:r>
                    </a:p>
                  </a:txBody>
                  <a:tcPr>
                    <a:lnL w="12700" cmpd="sng">
                      <a:noFill/>
                    </a:lnL>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tc>
                  <a:txBody>
                    <a:bodyPr/>
                    <a:lstStyle/>
                    <a:p>
                      <a:r>
                        <a:rPr lang="en-US" sz="1200" dirty="0">
                          <a:solidFill>
                            <a:schemeClr val="tx1"/>
                          </a:solidFill>
                        </a:rPr>
                        <a:t>0</a:t>
                      </a:r>
                    </a:p>
                  </a:txBody>
                  <a:tcPr/>
                </a:tc>
                <a:extLst>
                  <a:ext uri="{0D108BD9-81ED-4DB2-BD59-A6C34878D82A}">
                    <a16:rowId xmlns:a16="http://schemas.microsoft.com/office/drawing/2014/main" val="10007"/>
                  </a:ext>
                </a:extLst>
              </a:tr>
              <a:tr h="262467">
                <a:tc>
                  <a:txBody>
                    <a:bodyPr/>
                    <a:lstStyle/>
                    <a:p>
                      <a:r>
                        <a:rPr lang="en-US" sz="1200" b="0" i="1" dirty="0">
                          <a:solidFill>
                            <a:schemeClr val="tx1"/>
                          </a:solidFill>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1" dirty="0">
                          <a:solidFill>
                            <a:schemeClr val="tx1"/>
                          </a:solidFill>
                        </a:rPr>
                        <a:t>1</a:t>
                      </a:r>
                    </a:p>
                  </a:txBody>
                  <a:tcPr>
                    <a:lnL w="12700" cmpd="sng">
                      <a:noFill/>
                    </a:lnL>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1" dirty="0">
                          <a:solidFill>
                            <a:schemeClr val="tx1"/>
                          </a:solidFill>
                        </a:rPr>
                        <a:t>1</a:t>
                      </a:r>
                    </a:p>
                  </a:txBody>
                  <a:tcPr/>
                </a:tc>
                <a:tc>
                  <a:txBody>
                    <a:bodyPr/>
                    <a:lstStyle/>
                    <a:p>
                      <a:r>
                        <a:rPr lang="en-US" sz="1200" dirty="0">
                          <a:solidFill>
                            <a:schemeClr val="tx1"/>
                          </a:solidFill>
                        </a:rPr>
                        <a:t>0</a:t>
                      </a:r>
                    </a:p>
                  </a:txBody>
                  <a:tcPr/>
                </a:tc>
                <a:tc>
                  <a:txBody>
                    <a:bodyPr/>
                    <a:lstStyle/>
                    <a:p>
                      <a:r>
                        <a:rPr lang="en-US" sz="1200" dirty="0">
                          <a:solidFill>
                            <a:schemeClr val="tx1"/>
                          </a:solidFill>
                        </a:rPr>
                        <a:t>0</a:t>
                      </a:r>
                    </a:p>
                  </a:txBody>
                  <a:tcPr/>
                </a:tc>
                <a:tc>
                  <a:txBody>
                    <a:bodyPr/>
                    <a:lstStyle/>
                    <a:p>
                      <a:r>
                        <a:rPr lang="en-US" sz="1200" b="0" dirty="0">
                          <a:solidFill>
                            <a:schemeClr val="tx1"/>
                          </a:solidFill>
                        </a:rPr>
                        <a:t>0</a:t>
                      </a:r>
                      <a:endParaRPr lang="en-US" sz="1200" b="1" dirty="0">
                        <a:solidFill>
                          <a:schemeClr val="tx1"/>
                        </a:solidFill>
                      </a:endParaRPr>
                    </a:p>
                  </a:txBody>
                  <a:tcPr/>
                </a:tc>
                <a:extLst>
                  <a:ext uri="{0D108BD9-81ED-4DB2-BD59-A6C34878D82A}">
                    <a16:rowId xmlns:a16="http://schemas.microsoft.com/office/drawing/2014/main" val="10008"/>
                  </a:ext>
                </a:extLst>
              </a:tr>
            </a:tbl>
          </a:graphicData>
        </a:graphic>
      </p:graphicFrame>
      <p:grpSp>
        <p:nvGrpSpPr>
          <p:cNvPr id="95" name="Group 94">
            <a:extLst>
              <a:ext uri="{FF2B5EF4-FFF2-40B4-BE49-F238E27FC236}">
                <a16:creationId xmlns:a16="http://schemas.microsoft.com/office/drawing/2014/main" id="{8E46C664-3BC3-A3A6-3A43-DA5B2D126F91}"/>
              </a:ext>
            </a:extLst>
          </p:cNvPr>
          <p:cNvGrpSpPr/>
          <p:nvPr/>
        </p:nvGrpSpPr>
        <p:grpSpPr>
          <a:xfrm>
            <a:off x="7086600" y="4572000"/>
            <a:ext cx="2395321" cy="1557612"/>
            <a:chOff x="7086600" y="4572000"/>
            <a:chExt cx="2590800" cy="1752600"/>
          </a:xfrm>
        </p:grpSpPr>
        <p:sp>
          <p:nvSpPr>
            <p:cNvPr id="96" name="Rectangle 95">
              <a:extLst>
                <a:ext uri="{FF2B5EF4-FFF2-40B4-BE49-F238E27FC236}">
                  <a16:creationId xmlns:a16="http://schemas.microsoft.com/office/drawing/2014/main" id="{D13BEC58-D392-78CA-67A1-A98E06AF88A3}"/>
                </a:ext>
              </a:extLst>
            </p:cNvPr>
            <p:cNvSpPr/>
            <p:nvPr/>
          </p:nvSpPr>
          <p:spPr>
            <a:xfrm>
              <a:off x="7467600" y="457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a:extLst>
                <a:ext uri="{FF2B5EF4-FFF2-40B4-BE49-F238E27FC236}">
                  <a16:creationId xmlns:a16="http://schemas.microsoft.com/office/drawing/2014/main" id="{4489BA99-2680-783A-9359-33020BB70CB7}"/>
                </a:ext>
              </a:extLst>
            </p:cNvPr>
            <p:cNvGrpSpPr/>
            <p:nvPr/>
          </p:nvGrpSpPr>
          <p:grpSpPr>
            <a:xfrm>
              <a:off x="7490944" y="4572000"/>
              <a:ext cx="301686" cy="381000"/>
              <a:chOff x="7490944" y="4572000"/>
              <a:chExt cx="301686" cy="381000"/>
            </a:xfrm>
          </p:grpSpPr>
          <p:cxnSp>
            <p:nvCxnSpPr>
              <p:cNvPr id="144" name="Straight Connector 143">
                <a:extLst>
                  <a:ext uri="{FF2B5EF4-FFF2-40B4-BE49-F238E27FC236}">
                    <a16:creationId xmlns:a16="http://schemas.microsoft.com/office/drawing/2014/main" id="{9B5A8D47-C098-ACD1-9433-5391F790DD8D}"/>
                  </a:ext>
                </a:extLst>
              </p:cNvPr>
              <p:cNvCxnSpPr/>
              <p:nvPr/>
            </p:nvCxnSpPr>
            <p:spPr>
              <a:xfrm>
                <a:off x="7779143" y="4572000"/>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0B49B4EE-C411-CE02-A595-7B8BCEF2A74F}"/>
                  </a:ext>
                </a:extLst>
              </p:cNvPr>
              <p:cNvSpPr txBox="1"/>
              <p:nvPr/>
            </p:nvSpPr>
            <p:spPr>
              <a:xfrm>
                <a:off x="7490944" y="4583668"/>
                <a:ext cx="301686" cy="369332"/>
              </a:xfrm>
              <a:prstGeom prst="rect">
                <a:avLst/>
              </a:prstGeom>
              <a:noFill/>
            </p:spPr>
            <p:txBody>
              <a:bodyPr wrap="none" rtlCol="0">
                <a:spAutoFit/>
              </a:bodyPr>
              <a:lstStyle/>
              <a:p>
                <a:r>
                  <a:rPr lang="en-US" dirty="0"/>
                  <a:t>1</a:t>
                </a:r>
              </a:p>
            </p:txBody>
          </p:sp>
        </p:grpSp>
        <p:sp>
          <p:nvSpPr>
            <p:cNvPr id="98" name="Rectangle 97">
              <a:extLst>
                <a:ext uri="{FF2B5EF4-FFF2-40B4-BE49-F238E27FC236}">
                  <a16:creationId xmlns:a16="http://schemas.microsoft.com/office/drawing/2014/main" id="{CA935B5F-FC3B-8E0F-8112-31EEDAEC295B}"/>
                </a:ext>
              </a:extLst>
            </p:cNvPr>
            <p:cNvSpPr/>
            <p:nvPr/>
          </p:nvSpPr>
          <p:spPr>
            <a:xfrm>
              <a:off x="8305800" y="457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CF0831B6-ACF8-A182-1B85-F82D3797D504}"/>
                </a:ext>
              </a:extLst>
            </p:cNvPr>
            <p:cNvGrpSpPr/>
            <p:nvPr/>
          </p:nvGrpSpPr>
          <p:grpSpPr>
            <a:xfrm>
              <a:off x="8329144" y="4572000"/>
              <a:ext cx="301686" cy="381000"/>
              <a:chOff x="8329144" y="4572000"/>
              <a:chExt cx="301686" cy="381000"/>
            </a:xfrm>
          </p:grpSpPr>
          <p:cxnSp>
            <p:nvCxnSpPr>
              <p:cNvPr id="142" name="Straight Connector 141">
                <a:extLst>
                  <a:ext uri="{FF2B5EF4-FFF2-40B4-BE49-F238E27FC236}">
                    <a16:creationId xmlns:a16="http://schemas.microsoft.com/office/drawing/2014/main" id="{B1F681ED-0741-0BAE-A731-0070E1808184}"/>
                  </a:ext>
                </a:extLst>
              </p:cNvPr>
              <p:cNvCxnSpPr/>
              <p:nvPr/>
            </p:nvCxnSpPr>
            <p:spPr>
              <a:xfrm>
                <a:off x="8617343" y="4572000"/>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A8762304-4352-331F-A4B7-D967CFB3F113}"/>
                  </a:ext>
                </a:extLst>
              </p:cNvPr>
              <p:cNvSpPr txBox="1"/>
              <p:nvPr/>
            </p:nvSpPr>
            <p:spPr>
              <a:xfrm>
                <a:off x="8329144" y="4583668"/>
                <a:ext cx="301686" cy="369332"/>
              </a:xfrm>
              <a:prstGeom prst="rect">
                <a:avLst/>
              </a:prstGeom>
              <a:noFill/>
            </p:spPr>
            <p:txBody>
              <a:bodyPr wrap="none" rtlCol="0">
                <a:spAutoFit/>
              </a:bodyPr>
              <a:lstStyle/>
              <a:p>
                <a:r>
                  <a:rPr lang="en-US" dirty="0"/>
                  <a:t>2</a:t>
                </a:r>
              </a:p>
            </p:txBody>
          </p:sp>
        </p:grpSp>
        <p:sp>
          <p:nvSpPr>
            <p:cNvPr id="100" name="Rectangle 99">
              <a:extLst>
                <a:ext uri="{FF2B5EF4-FFF2-40B4-BE49-F238E27FC236}">
                  <a16:creationId xmlns:a16="http://schemas.microsoft.com/office/drawing/2014/main" id="{785EAD49-5B9A-2296-109A-087FD88153B2}"/>
                </a:ext>
              </a:extLst>
            </p:cNvPr>
            <p:cNvSpPr/>
            <p:nvPr/>
          </p:nvSpPr>
          <p:spPr>
            <a:xfrm>
              <a:off x="9144000" y="45720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93D7B195-0F7A-AB66-C5E8-D2BD24DC1A50}"/>
                </a:ext>
              </a:extLst>
            </p:cNvPr>
            <p:cNvGrpSpPr/>
            <p:nvPr/>
          </p:nvGrpSpPr>
          <p:grpSpPr>
            <a:xfrm>
              <a:off x="9167344" y="4572000"/>
              <a:ext cx="301686" cy="381000"/>
              <a:chOff x="9167344" y="4572000"/>
              <a:chExt cx="301686" cy="381000"/>
            </a:xfrm>
          </p:grpSpPr>
          <p:cxnSp>
            <p:nvCxnSpPr>
              <p:cNvPr id="140" name="Straight Connector 139">
                <a:extLst>
                  <a:ext uri="{FF2B5EF4-FFF2-40B4-BE49-F238E27FC236}">
                    <a16:creationId xmlns:a16="http://schemas.microsoft.com/office/drawing/2014/main" id="{A4003C98-936A-2C03-5919-AA17503A76DC}"/>
                  </a:ext>
                </a:extLst>
              </p:cNvPr>
              <p:cNvCxnSpPr/>
              <p:nvPr/>
            </p:nvCxnSpPr>
            <p:spPr>
              <a:xfrm>
                <a:off x="9455543" y="4572000"/>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41" name="TextBox 140">
                <a:extLst>
                  <a:ext uri="{FF2B5EF4-FFF2-40B4-BE49-F238E27FC236}">
                    <a16:creationId xmlns:a16="http://schemas.microsoft.com/office/drawing/2014/main" id="{6B1D5E2A-2765-0830-698F-F51341390969}"/>
                  </a:ext>
                </a:extLst>
              </p:cNvPr>
              <p:cNvSpPr txBox="1"/>
              <p:nvPr/>
            </p:nvSpPr>
            <p:spPr>
              <a:xfrm>
                <a:off x="9167344" y="4583668"/>
                <a:ext cx="301686" cy="369332"/>
              </a:xfrm>
              <a:prstGeom prst="rect">
                <a:avLst/>
              </a:prstGeom>
              <a:noFill/>
            </p:spPr>
            <p:txBody>
              <a:bodyPr wrap="none" rtlCol="0">
                <a:spAutoFit/>
              </a:bodyPr>
              <a:lstStyle/>
              <a:p>
                <a:r>
                  <a:rPr lang="en-US" dirty="0"/>
                  <a:t>3</a:t>
                </a:r>
              </a:p>
            </p:txBody>
          </p:sp>
        </p:grpSp>
        <p:sp>
          <p:nvSpPr>
            <p:cNvPr id="102" name="Rectangle 101">
              <a:extLst>
                <a:ext uri="{FF2B5EF4-FFF2-40B4-BE49-F238E27FC236}">
                  <a16:creationId xmlns:a16="http://schemas.microsoft.com/office/drawing/2014/main" id="{569DE269-E96B-6630-F25B-0220D24A93A9}"/>
                </a:ext>
              </a:extLst>
            </p:cNvPr>
            <p:cNvSpPr/>
            <p:nvPr/>
          </p:nvSpPr>
          <p:spPr>
            <a:xfrm>
              <a:off x="7467600" y="502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102">
              <a:extLst>
                <a:ext uri="{FF2B5EF4-FFF2-40B4-BE49-F238E27FC236}">
                  <a16:creationId xmlns:a16="http://schemas.microsoft.com/office/drawing/2014/main" id="{D9608985-4DE8-4B00-606C-615F46B38B99}"/>
                </a:ext>
              </a:extLst>
            </p:cNvPr>
            <p:cNvGrpSpPr/>
            <p:nvPr/>
          </p:nvGrpSpPr>
          <p:grpSpPr>
            <a:xfrm>
              <a:off x="7490944" y="5029200"/>
              <a:ext cx="301686" cy="381000"/>
              <a:chOff x="7490944" y="5029200"/>
              <a:chExt cx="301686" cy="381000"/>
            </a:xfrm>
          </p:grpSpPr>
          <p:cxnSp>
            <p:nvCxnSpPr>
              <p:cNvPr id="138" name="Straight Connector 137">
                <a:extLst>
                  <a:ext uri="{FF2B5EF4-FFF2-40B4-BE49-F238E27FC236}">
                    <a16:creationId xmlns:a16="http://schemas.microsoft.com/office/drawing/2014/main" id="{B0A3BDBA-7EF1-54A1-97DC-7732B4B9AB7E}"/>
                  </a:ext>
                </a:extLst>
              </p:cNvPr>
              <p:cNvCxnSpPr/>
              <p:nvPr/>
            </p:nvCxnSpPr>
            <p:spPr>
              <a:xfrm>
                <a:off x="7779143" y="5029200"/>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96B7EC8D-D0EE-B02C-D4D4-DC0A0FCD5605}"/>
                  </a:ext>
                </a:extLst>
              </p:cNvPr>
              <p:cNvSpPr txBox="1"/>
              <p:nvPr/>
            </p:nvSpPr>
            <p:spPr>
              <a:xfrm>
                <a:off x="7490944" y="5040868"/>
                <a:ext cx="301686" cy="369332"/>
              </a:xfrm>
              <a:prstGeom prst="rect">
                <a:avLst/>
              </a:prstGeom>
              <a:noFill/>
            </p:spPr>
            <p:txBody>
              <a:bodyPr wrap="none" rtlCol="0">
                <a:spAutoFit/>
              </a:bodyPr>
              <a:lstStyle/>
              <a:p>
                <a:r>
                  <a:rPr lang="en-US" dirty="0"/>
                  <a:t>0</a:t>
                </a:r>
              </a:p>
            </p:txBody>
          </p:sp>
        </p:grpSp>
        <p:sp>
          <p:nvSpPr>
            <p:cNvPr id="104" name="Rectangle 103">
              <a:extLst>
                <a:ext uri="{FF2B5EF4-FFF2-40B4-BE49-F238E27FC236}">
                  <a16:creationId xmlns:a16="http://schemas.microsoft.com/office/drawing/2014/main" id="{4BF1C023-7A99-DB19-2F89-2F9E1551A34E}"/>
                </a:ext>
              </a:extLst>
            </p:cNvPr>
            <p:cNvSpPr/>
            <p:nvPr/>
          </p:nvSpPr>
          <p:spPr>
            <a:xfrm>
              <a:off x="7467600" y="5486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A8722BFE-669B-CD5A-D41F-78577ABE3A78}"/>
                </a:ext>
              </a:extLst>
            </p:cNvPr>
            <p:cNvGrpSpPr/>
            <p:nvPr/>
          </p:nvGrpSpPr>
          <p:grpSpPr>
            <a:xfrm>
              <a:off x="7490944" y="5486400"/>
              <a:ext cx="301686" cy="381000"/>
              <a:chOff x="7490944" y="5486400"/>
              <a:chExt cx="301686" cy="381000"/>
            </a:xfrm>
          </p:grpSpPr>
          <p:cxnSp>
            <p:nvCxnSpPr>
              <p:cNvPr id="136" name="Straight Connector 135">
                <a:extLst>
                  <a:ext uri="{FF2B5EF4-FFF2-40B4-BE49-F238E27FC236}">
                    <a16:creationId xmlns:a16="http://schemas.microsoft.com/office/drawing/2014/main" id="{CFAE8CC4-B6AF-8068-B972-B03CE81C099D}"/>
                  </a:ext>
                </a:extLst>
              </p:cNvPr>
              <p:cNvCxnSpPr/>
              <p:nvPr/>
            </p:nvCxnSpPr>
            <p:spPr>
              <a:xfrm>
                <a:off x="7779143" y="5486400"/>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3A8D32D1-0FE5-954F-C1D6-4A56D61D1DAA}"/>
                  </a:ext>
                </a:extLst>
              </p:cNvPr>
              <p:cNvSpPr txBox="1"/>
              <p:nvPr/>
            </p:nvSpPr>
            <p:spPr>
              <a:xfrm>
                <a:off x="7490944" y="5498068"/>
                <a:ext cx="301686" cy="369332"/>
              </a:xfrm>
              <a:prstGeom prst="rect">
                <a:avLst/>
              </a:prstGeom>
              <a:noFill/>
            </p:spPr>
            <p:txBody>
              <a:bodyPr wrap="none" rtlCol="0">
                <a:spAutoFit/>
              </a:bodyPr>
              <a:lstStyle/>
              <a:p>
                <a:r>
                  <a:rPr lang="en-US" dirty="0"/>
                  <a:t>0</a:t>
                </a:r>
              </a:p>
            </p:txBody>
          </p:sp>
        </p:grpSp>
        <p:sp>
          <p:nvSpPr>
            <p:cNvPr id="106" name="Rectangle 105">
              <a:extLst>
                <a:ext uri="{FF2B5EF4-FFF2-40B4-BE49-F238E27FC236}">
                  <a16:creationId xmlns:a16="http://schemas.microsoft.com/office/drawing/2014/main" id="{DD5A8776-41A1-FE28-6F93-B8F8690E6DA5}"/>
                </a:ext>
              </a:extLst>
            </p:cNvPr>
            <p:cNvSpPr/>
            <p:nvPr/>
          </p:nvSpPr>
          <p:spPr>
            <a:xfrm>
              <a:off x="7467600" y="5943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B216003F-FDA0-8A0D-F8D4-9BBB137D55A0}"/>
                </a:ext>
              </a:extLst>
            </p:cNvPr>
            <p:cNvGrpSpPr/>
            <p:nvPr/>
          </p:nvGrpSpPr>
          <p:grpSpPr>
            <a:xfrm>
              <a:off x="7490944" y="5943600"/>
              <a:ext cx="301686" cy="381000"/>
              <a:chOff x="7490944" y="5943600"/>
              <a:chExt cx="301686" cy="381000"/>
            </a:xfrm>
          </p:grpSpPr>
          <p:cxnSp>
            <p:nvCxnSpPr>
              <p:cNvPr id="134" name="Straight Connector 133">
                <a:extLst>
                  <a:ext uri="{FF2B5EF4-FFF2-40B4-BE49-F238E27FC236}">
                    <a16:creationId xmlns:a16="http://schemas.microsoft.com/office/drawing/2014/main" id="{A70F15F0-59B4-3B83-8751-A3FCB72E3BBF}"/>
                  </a:ext>
                </a:extLst>
              </p:cNvPr>
              <p:cNvCxnSpPr/>
              <p:nvPr/>
            </p:nvCxnSpPr>
            <p:spPr>
              <a:xfrm>
                <a:off x="7779143" y="5943600"/>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460880D4-AF3F-0AC8-5BF3-E6ADD7AB0730}"/>
                  </a:ext>
                </a:extLst>
              </p:cNvPr>
              <p:cNvSpPr txBox="1"/>
              <p:nvPr/>
            </p:nvSpPr>
            <p:spPr>
              <a:xfrm>
                <a:off x="7490944" y="5955268"/>
                <a:ext cx="301686" cy="369332"/>
              </a:xfrm>
              <a:prstGeom prst="rect">
                <a:avLst/>
              </a:prstGeom>
              <a:noFill/>
            </p:spPr>
            <p:txBody>
              <a:bodyPr wrap="none" rtlCol="0">
                <a:spAutoFit/>
              </a:bodyPr>
              <a:lstStyle/>
              <a:p>
                <a:r>
                  <a:rPr lang="en-US" dirty="0"/>
                  <a:t>0</a:t>
                </a:r>
              </a:p>
            </p:txBody>
          </p:sp>
        </p:grpSp>
        <p:sp>
          <p:nvSpPr>
            <p:cNvPr id="108" name="Rectangle 107">
              <a:extLst>
                <a:ext uri="{FF2B5EF4-FFF2-40B4-BE49-F238E27FC236}">
                  <a16:creationId xmlns:a16="http://schemas.microsoft.com/office/drawing/2014/main" id="{E141DFB7-0EC3-7E1F-BA82-751DDF0F7DE5}"/>
                </a:ext>
              </a:extLst>
            </p:cNvPr>
            <p:cNvSpPr/>
            <p:nvPr/>
          </p:nvSpPr>
          <p:spPr>
            <a:xfrm>
              <a:off x="8305800" y="502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 name="Group 108">
              <a:extLst>
                <a:ext uri="{FF2B5EF4-FFF2-40B4-BE49-F238E27FC236}">
                  <a16:creationId xmlns:a16="http://schemas.microsoft.com/office/drawing/2014/main" id="{A7645470-DCCB-FFD0-EF39-9D663C797EF0}"/>
                </a:ext>
              </a:extLst>
            </p:cNvPr>
            <p:cNvGrpSpPr/>
            <p:nvPr/>
          </p:nvGrpSpPr>
          <p:grpSpPr>
            <a:xfrm>
              <a:off x="8329144" y="5029200"/>
              <a:ext cx="301686" cy="381000"/>
              <a:chOff x="8329144" y="5029200"/>
              <a:chExt cx="301686" cy="381000"/>
            </a:xfrm>
          </p:grpSpPr>
          <p:cxnSp>
            <p:nvCxnSpPr>
              <p:cNvPr id="132" name="Straight Connector 131">
                <a:extLst>
                  <a:ext uri="{FF2B5EF4-FFF2-40B4-BE49-F238E27FC236}">
                    <a16:creationId xmlns:a16="http://schemas.microsoft.com/office/drawing/2014/main" id="{1D901E33-7F2B-28A6-4105-946306CD069F}"/>
                  </a:ext>
                </a:extLst>
              </p:cNvPr>
              <p:cNvCxnSpPr/>
              <p:nvPr/>
            </p:nvCxnSpPr>
            <p:spPr>
              <a:xfrm>
                <a:off x="8617343" y="5029200"/>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33" name="TextBox 132">
                <a:extLst>
                  <a:ext uri="{FF2B5EF4-FFF2-40B4-BE49-F238E27FC236}">
                    <a16:creationId xmlns:a16="http://schemas.microsoft.com/office/drawing/2014/main" id="{82D8B21A-F46F-A703-744E-A9C859988731}"/>
                  </a:ext>
                </a:extLst>
              </p:cNvPr>
              <p:cNvSpPr txBox="1"/>
              <p:nvPr/>
            </p:nvSpPr>
            <p:spPr>
              <a:xfrm>
                <a:off x="8329144" y="5040868"/>
                <a:ext cx="301686" cy="369332"/>
              </a:xfrm>
              <a:prstGeom prst="rect">
                <a:avLst/>
              </a:prstGeom>
              <a:noFill/>
            </p:spPr>
            <p:txBody>
              <a:bodyPr wrap="none" rtlCol="0">
                <a:spAutoFit/>
              </a:bodyPr>
              <a:lstStyle/>
              <a:p>
                <a:r>
                  <a:rPr lang="en-US" dirty="0"/>
                  <a:t>2</a:t>
                </a:r>
              </a:p>
            </p:txBody>
          </p:sp>
        </p:grpSp>
        <p:sp>
          <p:nvSpPr>
            <p:cNvPr id="110" name="Rectangle 109">
              <a:extLst>
                <a:ext uri="{FF2B5EF4-FFF2-40B4-BE49-F238E27FC236}">
                  <a16:creationId xmlns:a16="http://schemas.microsoft.com/office/drawing/2014/main" id="{FE06AD41-A048-083B-0803-DE019661A519}"/>
                </a:ext>
              </a:extLst>
            </p:cNvPr>
            <p:cNvSpPr/>
            <p:nvPr/>
          </p:nvSpPr>
          <p:spPr>
            <a:xfrm>
              <a:off x="9144000" y="50292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1" name="Group 110">
              <a:extLst>
                <a:ext uri="{FF2B5EF4-FFF2-40B4-BE49-F238E27FC236}">
                  <a16:creationId xmlns:a16="http://schemas.microsoft.com/office/drawing/2014/main" id="{304D3E47-90F1-62E4-0BCF-49B5ADAB83B1}"/>
                </a:ext>
              </a:extLst>
            </p:cNvPr>
            <p:cNvGrpSpPr/>
            <p:nvPr/>
          </p:nvGrpSpPr>
          <p:grpSpPr>
            <a:xfrm>
              <a:off x="9167344" y="5029200"/>
              <a:ext cx="301686" cy="381000"/>
              <a:chOff x="9167344" y="5029200"/>
              <a:chExt cx="301686" cy="381000"/>
            </a:xfrm>
          </p:grpSpPr>
          <p:cxnSp>
            <p:nvCxnSpPr>
              <p:cNvPr id="130" name="Straight Connector 129">
                <a:extLst>
                  <a:ext uri="{FF2B5EF4-FFF2-40B4-BE49-F238E27FC236}">
                    <a16:creationId xmlns:a16="http://schemas.microsoft.com/office/drawing/2014/main" id="{4A131CDC-4E31-2550-E5F9-B3488D9FBA00}"/>
                  </a:ext>
                </a:extLst>
              </p:cNvPr>
              <p:cNvCxnSpPr/>
              <p:nvPr/>
            </p:nvCxnSpPr>
            <p:spPr>
              <a:xfrm>
                <a:off x="9455543" y="5029200"/>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C6AAF15B-E82C-5744-CF47-09ED99894311}"/>
                  </a:ext>
                </a:extLst>
              </p:cNvPr>
              <p:cNvSpPr txBox="1"/>
              <p:nvPr/>
            </p:nvSpPr>
            <p:spPr>
              <a:xfrm>
                <a:off x="9167344" y="5040868"/>
                <a:ext cx="301686" cy="369332"/>
              </a:xfrm>
              <a:prstGeom prst="rect">
                <a:avLst/>
              </a:prstGeom>
              <a:noFill/>
            </p:spPr>
            <p:txBody>
              <a:bodyPr wrap="none" rtlCol="0">
                <a:spAutoFit/>
              </a:bodyPr>
              <a:lstStyle/>
              <a:p>
                <a:r>
                  <a:rPr lang="en-US" dirty="0"/>
                  <a:t>3</a:t>
                </a:r>
              </a:p>
            </p:txBody>
          </p:sp>
        </p:grpSp>
        <p:sp>
          <p:nvSpPr>
            <p:cNvPr id="112" name="Rectangle 111">
              <a:extLst>
                <a:ext uri="{FF2B5EF4-FFF2-40B4-BE49-F238E27FC236}">
                  <a16:creationId xmlns:a16="http://schemas.microsoft.com/office/drawing/2014/main" id="{6441C5C4-2336-324C-D8D5-B6E206FE955D}"/>
                </a:ext>
              </a:extLst>
            </p:cNvPr>
            <p:cNvSpPr/>
            <p:nvPr/>
          </p:nvSpPr>
          <p:spPr>
            <a:xfrm>
              <a:off x="8305800" y="54864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112">
              <a:extLst>
                <a:ext uri="{FF2B5EF4-FFF2-40B4-BE49-F238E27FC236}">
                  <a16:creationId xmlns:a16="http://schemas.microsoft.com/office/drawing/2014/main" id="{D7F8E005-2FAD-5685-C9EB-F5EA3A4498B5}"/>
                </a:ext>
              </a:extLst>
            </p:cNvPr>
            <p:cNvGrpSpPr/>
            <p:nvPr/>
          </p:nvGrpSpPr>
          <p:grpSpPr>
            <a:xfrm>
              <a:off x="8329144" y="5486400"/>
              <a:ext cx="301686" cy="381000"/>
              <a:chOff x="8329144" y="5486400"/>
              <a:chExt cx="301686" cy="381000"/>
            </a:xfrm>
          </p:grpSpPr>
          <p:cxnSp>
            <p:nvCxnSpPr>
              <p:cNvPr id="128" name="Straight Connector 127">
                <a:extLst>
                  <a:ext uri="{FF2B5EF4-FFF2-40B4-BE49-F238E27FC236}">
                    <a16:creationId xmlns:a16="http://schemas.microsoft.com/office/drawing/2014/main" id="{0AD625F1-931A-F75B-8EB8-E5CF50BA3C73}"/>
                  </a:ext>
                </a:extLst>
              </p:cNvPr>
              <p:cNvCxnSpPr/>
              <p:nvPr/>
            </p:nvCxnSpPr>
            <p:spPr>
              <a:xfrm>
                <a:off x="8617343" y="5486400"/>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2AEAA770-16BD-B81F-9B00-2AF8DEB85290}"/>
                  </a:ext>
                </a:extLst>
              </p:cNvPr>
              <p:cNvSpPr txBox="1"/>
              <p:nvPr/>
            </p:nvSpPr>
            <p:spPr>
              <a:xfrm>
                <a:off x="8329144" y="5498068"/>
                <a:ext cx="301686" cy="369332"/>
              </a:xfrm>
              <a:prstGeom prst="rect">
                <a:avLst/>
              </a:prstGeom>
              <a:noFill/>
            </p:spPr>
            <p:txBody>
              <a:bodyPr wrap="none" rtlCol="0">
                <a:spAutoFit/>
              </a:bodyPr>
              <a:lstStyle/>
              <a:p>
                <a:r>
                  <a:rPr lang="en-US" dirty="0"/>
                  <a:t>1</a:t>
                </a:r>
              </a:p>
            </p:txBody>
          </p:sp>
        </p:grpSp>
        <p:sp>
          <p:nvSpPr>
            <p:cNvPr id="114" name="Rectangle 113">
              <a:extLst>
                <a:ext uri="{FF2B5EF4-FFF2-40B4-BE49-F238E27FC236}">
                  <a16:creationId xmlns:a16="http://schemas.microsoft.com/office/drawing/2014/main" id="{7A105B65-D429-6ADD-BC7F-E1D6100510B1}"/>
                </a:ext>
              </a:extLst>
            </p:cNvPr>
            <p:cNvSpPr/>
            <p:nvPr/>
          </p:nvSpPr>
          <p:spPr>
            <a:xfrm>
              <a:off x="8305800" y="5943600"/>
              <a:ext cx="533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5" name="Group 114">
              <a:extLst>
                <a:ext uri="{FF2B5EF4-FFF2-40B4-BE49-F238E27FC236}">
                  <a16:creationId xmlns:a16="http://schemas.microsoft.com/office/drawing/2014/main" id="{17BE25FE-2D29-F674-FF51-8CB2C798D7DC}"/>
                </a:ext>
              </a:extLst>
            </p:cNvPr>
            <p:cNvGrpSpPr/>
            <p:nvPr/>
          </p:nvGrpSpPr>
          <p:grpSpPr>
            <a:xfrm>
              <a:off x="8329144" y="5943600"/>
              <a:ext cx="301686" cy="381000"/>
              <a:chOff x="8329144" y="5943600"/>
              <a:chExt cx="301686" cy="381000"/>
            </a:xfrm>
          </p:grpSpPr>
          <p:cxnSp>
            <p:nvCxnSpPr>
              <p:cNvPr id="126" name="Straight Connector 125">
                <a:extLst>
                  <a:ext uri="{FF2B5EF4-FFF2-40B4-BE49-F238E27FC236}">
                    <a16:creationId xmlns:a16="http://schemas.microsoft.com/office/drawing/2014/main" id="{FB4B271A-6531-69CE-252F-B08A1023565A}"/>
                  </a:ext>
                </a:extLst>
              </p:cNvPr>
              <p:cNvCxnSpPr/>
              <p:nvPr/>
            </p:nvCxnSpPr>
            <p:spPr>
              <a:xfrm>
                <a:off x="8617343" y="5943600"/>
                <a:ext cx="0" cy="38100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F0B7228E-9264-AA0B-9B0B-D38BEF78796A}"/>
                  </a:ext>
                </a:extLst>
              </p:cNvPr>
              <p:cNvSpPr txBox="1"/>
              <p:nvPr/>
            </p:nvSpPr>
            <p:spPr>
              <a:xfrm>
                <a:off x="8329144" y="5955268"/>
                <a:ext cx="301686" cy="369332"/>
              </a:xfrm>
              <a:prstGeom prst="rect">
                <a:avLst/>
              </a:prstGeom>
              <a:noFill/>
            </p:spPr>
            <p:txBody>
              <a:bodyPr wrap="none" rtlCol="0">
                <a:spAutoFit/>
              </a:bodyPr>
              <a:lstStyle/>
              <a:p>
                <a:r>
                  <a:rPr lang="en-US" dirty="0"/>
                  <a:t>1</a:t>
                </a:r>
              </a:p>
            </p:txBody>
          </p:sp>
        </p:grpSp>
        <p:cxnSp>
          <p:nvCxnSpPr>
            <p:cNvPr id="116" name="Straight Arrow Connector 115">
              <a:extLst>
                <a:ext uri="{FF2B5EF4-FFF2-40B4-BE49-F238E27FC236}">
                  <a16:creationId xmlns:a16="http://schemas.microsoft.com/office/drawing/2014/main" id="{4F9F4CC1-8832-B0B0-3B5E-28107A6BB357}"/>
                </a:ext>
              </a:extLst>
            </p:cNvPr>
            <p:cNvCxnSpPr/>
            <p:nvPr/>
          </p:nvCxnSpPr>
          <p:spPr>
            <a:xfrm flipV="1">
              <a:off x="7104480" y="4718566"/>
              <a:ext cx="363121" cy="1582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8A1CF859-ECC3-B0F2-2F0B-EE9B20F21376}"/>
                </a:ext>
              </a:extLst>
            </p:cNvPr>
            <p:cNvCxnSpPr>
              <a:endCxn id="102" idx="1"/>
            </p:cNvCxnSpPr>
            <p:nvPr/>
          </p:nvCxnSpPr>
          <p:spPr>
            <a:xfrm flipV="1">
              <a:off x="7104480" y="52197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7CB6ABE5-9E47-CE08-6CF9-FEC57616ED99}"/>
                </a:ext>
              </a:extLst>
            </p:cNvPr>
            <p:cNvCxnSpPr/>
            <p:nvPr/>
          </p:nvCxnSpPr>
          <p:spPr>
            <a:xfrm flipV="1">
              <a:off x="7104480" y="56291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FA75A72B-019C-B638-5A4E-B6CF5164CB3A}"/>
                </a:ext>
              </a:extLst>
            </p:cNvPr>
            <p:cNvCxnSpPr>
              <a:endCxn id="106" idx="1"/>
            </p:cNvCxnSpPr>
            <p:nvPr/>
          </p:nvCxnSpPr>
          <p:spPr>
            <a:xfrm>
              <a:off x="7086600" y="6029428"/>
              <a:ext cx="381000" cy="104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BD8BC6F6-9BBC-02E5-E955-410D2ABB1F13}"/>
                </a:ext>
              </a:extLst>
            </p:cNvPr>
            <p:cNvCxnSpPr/>
            <p:nvPr/>
          </p:nvCxnSpPr>
          <p:spPr>
            <a:xfrm flipV="1">
              <a:off x="7942680" y="56291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26BA8AC8-EF64-9FE4-11A9-1AB5165AFB24}"/>
                </a:ext>
              </a:extLst>
            </p:cNvPr>
            <p:cNvCxnSpPr/>
            <p:nvPr/>
          </p:nvCxnSpPr>
          <p:spPr>
            <a:xfrm flipV="1">
              <a:off x="7942680" y="60863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0EB2719A-263A-CCFD-D82C-BD018F374108}"/>
                </a:ext>
              </a:extLst>
            </p:cNvPr>
            <p:cNvCxnSpPr/>
            <p:nvPr/>
          </p:nvCxnSpPr>
          <p:spPr>
            <a:xfrm flipV="1">
              <a:off x="7942680" y="52481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B831D6B7-1601-65CB-4806-BE02E58E147E}"/>
                </a:ext>
              </a:extLst>
            </p:cNvPr>
            <p:cNvCxnSpPr/>
            <p:nvPr/>
          </p:nvCxnSpPr>
          <p:spPr>
            <a:xfrm flipV="1">
              <a:off x="8780880" y="52578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F4E23874-0BE9-67D9-7690-0D74D50FD3DC}"/>
                </a:ext>
              </a:extLst>
            </p:cNvPr>
            <p:cNvCxnSpPr/>
            <p:nvPr/>
          </p:nvCxnSpPr>
          <p:spPr>
            <a:xfrm flipV="1">
              <a:off x="8780880" y="4790972"/>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DDECE506-0BD9-EEE0-4833-6CF675CBC62E}"/>
                </a:ext>
              </a:extLst>
            </p:cNvPr>
            <p:cNvCxnSpPr/>
            <p:nvPr/>
          </p:nvCxnSpPr>
          <p:spPr>
            <a:xfrm flipV="1">
              <a:off x="7942680" y="4800600"/>
              <a:ext cx="363121" cy="96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46" name="Table 62">
            <a:extLst>
              <a:ext uri="{FF2B5EF4-FFF2-40B4-BE49-F238E27FC236}">
                <a16:creationId xmlns:a16="http://schemas.microsoft.com/office/drawing/2014/main" id="{AE6EB4F7-7653-AF10-B6F0-C57C1B91FBF9}"/>
              </a:ext>
            </a:extLst>
          </p:cNvPr>
          <p:cNvGraphicFramePr>
            <a:graphicFrameLocks noGrp="1"/>
          </p:cNvGraphicFramePr>
          <p:nvPr>
            <p:extLst>
              <p:ext uri="{D42A27DB-BD31-4B8C-83A1-F6EECF244321}">
                <p14:modId xmlns:p14="http://schemas.microsoft.com/office/powerpoint/2010/main" val="308982620"/>
              </p:ext>
            </p:extLst>
          </p:nvPr>
        </p:nvGraphicFramePr>
        <p:xfrm>
          <a:off x="6682839" y="4572000"/>
          <a:ext cx="533402" cy="1557616"/>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316160215"/>
                    </a:ext>
                  </a:extLst>
                </a:gridCol>
                <a:gridCol w="325122">
                  <a:extLst>
                    <a:ext uri="{9D8B030D-6E8A-4147-A177-3AD203B41FA5}">
                      <a16:colId xmlns:a16="http://schemas.microsoft.com/office/drawing/2014/main" val="81468394"/>
                    </a:ext>
                  </a:extLst>
                </a:gridCol>
              </a:tblGrid>
              <a:tr h="389404">
                <a:tc>
                  <a:txBody>
                    <a:bodyPr/>
                    <a:lstStyle/>
                    <a:p>
                      <a:pPr algn="r"/>
                      <a:r>
                        <a:rPr lang="en-US" sz="1400" i="1" dirty="0"/>
                        <a:t>0</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491077"/>
                  </a:ext>
                </a:extLst>
              </a:tr>
              <a:tr h="389404">
                <a:tc>
                  <a:txBody>
                    <a:bodyPr/>
                    <a:lstStyle/>
                    <a:p>
                      <a:pPr algn="r"/>
                      <a:r>
                        <a:rPr lang="en-US" sz="1400" i="1" dirty="0"/>
                        <a:t>1</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7250247"/>
                  </a:ext>
                </a:extLst>
              </a:tr>
              <a:tr h="389404">
                <a:tc>
                  <a:txBody>
                    <a:bodyPr/>
                    <a:lstStyle/>
                    <a:p>
                      <a:pPr algn="r"/>
                      <a:r>
                        <a:rPr lang="en-US" sz="1400" i="1" dirty="0"/>
                        <a:t>2</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9604570"/>
                  </a:ext>
                </a:extLst>
              </a:tr>
              <a:tr h="389404">
                <a:tc>
                  <a:txBody>
                    <a:bodyPr/>
                    <a:lstStyle/>
                    <a:p>
                      <a:pPr algn="r"/>
                      <a:r>
                        <a:rPr lang="en-US" sz="1400" i="1" dirty="0"/>
                        <a:t>3</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8234947"/>
                  </a:ext>
                </a:extLst>
              </a:tr>
            </a:tbl>
          </a:graphicData>
        </a:graphic>
      </p:graphicFrame>
    </p:spTree>
    <p:extLst>
      <p:ext uri="{BB962C8B-B14F-4D97-AF65-F5344CB8AC3E}">
        <p14:creationId xmlns:p14="http://schemas.microsoft.com/office/powerpoint/2010/main" val="331032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3101" y="0"/>
            <a:ext cx="8229600" cy="838200"/>
          </a:xfrm>
        </p:spPr>
        <p:txBody>
          <a:bodyPr/>
          <a:lstStyle/>
          <a:p>
            <a:r>
              <a:rPr lang="en-US" sz="3600" dirty="0">
                <a:solidFill>
                  <a:srgbClr val="C00000"/>
                </a:solidFill>
              </a:rPr>
              <a:t>Adjacency Matrix</a:t>
            </a:r>
          </a:p>
        </p:txBody>
      </p:sp>
      <p:graphicFrame>
        <p:nvGraphicFramePr>
          <p:cNvPr id="40" name="Content Placeholder 39"/>
          <p:cNvGraphicFramePr>
            <a:graphicFrameLocks noGrp="1"/>
          </p:cNvGraphicFramePr>
          <p:nvPr>
            <p:ph idx="1"/>
            <p:extLst>
              <p:ext uri="{D42A27DB-BD31-4B8C-83A1-F6EECF244321}">
                <p14:modId xmlns:p14="http://schemas.microsoft.com/office/powerpoint/2010/main" val="2584871788"/>
              </p:ext>
            </p:extLst>
          </p:nvPr>
        </p:nvGraphicFramePr>
        <p:xfrm>
          <a:off x="2219970" y="2971800"/>
          <a:ext cx="2895597" cy="3017520"/>
        </p:xfrm>
        <a:graphic>
          <a:graphicData uri="http://schemas.openxmlformats.org/drawingml/2006/table">
            <a:tbl>
              <a:tblPr firstRow="1" bandRow="1">
                <a:tableStyleId>{5C22544A-7EE6-4342-B048-85BDC9FD1C3A}</a:tableStyleId>
              </a:tblPr>
              <a:tblGrid>
                <a:gridCol w="321733">
                  <a:extLst>
                    <a:ext uri="{9D8B030D-6E8A-4147-A177-3AD203B41FA5}">
                      <a16:colId xmlns:a16="http://schemas.microsoft.com/office/drawing/2014/main" val="20000"/>
                    </a:ext>
                  </a:extLst>
                </a:gridCol>
                <a:gridCol w="321733">
                  <a:extLst>
                    <a:ext uri="{9D8B030D-6E8A-4147-A177-3AD203B41FA5}">
                      <a16:colId xmlns:a16="http://schemas.microsoft.com/office/drawing/2014/main" val="20001"/>
                    </a:ext>
                  </a:extLst>
                </a:gridCol>
                <a:gridCol w="321733">
                  <a:extLst>
                    <a:ext uri="{9D8B030D-6E8A-4147-A177-3AD203B41FA5}">
                      <a16:colId xmlns:a16="http://schemas.microsoft.com/office/drawing/2014/main" val="20002"/>
                    </a:ext>
                  </a:extLst>
                </a:gridCol>
                <a:gridCol w="321733">
                  <a:extLst>
                    <a:ext uri="{9D8B030D-6E8A-4147-A177-3AD203B41FA5}">
                      <a16:colId xmlns:a16="http://schemas.microsoft.com/office/drawing/2014/main" val="20003"/>
                    </a:ext>
                  </a:extLst>
                </a:gridCol>
                <a:gridCol w="321733">
                  <a:extLst>
                    <a:ext uri="{9D8B030D-6E8A-4147-A177-3AD203B41FA5}">
                      <a16:colId xmlns:a16="http://schemas.microsoft.com/office/drawing/2014/main" val="20004"/>
                    </a:ext>
                  </a:extLst>
                </a:gridCol>
                <a:gridCol w="321733">
                  <a:extLst>
                    <a:ext uri="{9D8B030D-6E8A-4147-A177-3AD203B41FA5}">
                      <a16:colId xmlns:a16="http://schemas.microsoft.com/office/drawing/2014/main" val="20005"/>
                    </a:ext>
                  </a:extLst>
                </a:gridCol>
                <a:gridCol w="321733">
                  <a:extLst>
                    <a:ext uri="{9D8B030D-6E8A-4147-A177-3AD203B41FA5}">
                      <a16:colId xmlns:a16="http://schemas.microsoft.com/office/drawing/2014/main" val="20006"/>
                    </a:ext>
                  </a:extLst>
                </a:gridCol>
                <a:gridCol w="321733">
                  <a:extLst>
                    <a:ext uri="{9D8B030D-6E8A-4147-A177-3AD203B41FA5}">
                      <a16:colId xmlns:a16="http://schemas.microsoft.com/office/drawing/2014/main" val="20007"/>
                    </a:ext>
                  </a:extLst>
                </a:gridCol>
                <a:gridCol w="321733">
                  <a:extLst>
                    <a:ext uri="{9D8B030D-6E8A-4147-A177-3AD203B41FA5}">
                      <a16:colId xmlns:a16="http://schemas.microsoft.com/office/drawing/2014/main" val="20008"/>
                    </a:ext>
                  </a:extLst>
                </a:gridCol>
              </a:tblGrid>
              <a:tr h="312771">
                <a:tc>
                  <a:txBody>
                    <a:bodyPr/>
                    <a:lstStyle/>
                    <a:p>
                      <a:endParaRPr lang="en-US" sz="1600" dirty="0"/>
                    </a:p>
                  </a:txBody>
                  <a:tcPr/>
                </a:tc>
                <a:tc>
                  <a:txBody>
                    <a:bodyPr/>
                    <a:lstStyle/>
                    <a:p>
                      <a:r>
                        <a:rPr lang="en-US" sz="1600" dirty="0"/>
                        <a:t>0</a:t>
                      </a:r>
                    </a:p>
                  </a:txBody>
                  <a:tcPr/>
                </a:tc>
                <a:tc>
                  <a:txBody>
                    <a:bodyPr/>
                    <a:lstStyle/>
                    <a:p>
                      <a:r>
                        <a:rPr lang="en-US" sz="1600" dirty="0"/>
                        <a:t>1</a:t>
                      </a:r>
                    </a:p>
                  </a:txBody>
                  <a:tcPr/>
                </a:tc>
                <a:tc>
                  <a:txBody>
                    <a:bodyPr/>
                    <a:lstStyle/>
                    <a:p>
                      <a:r>
                        <a:rPr lang="en-US" sz="1600" dirty="0"/>
                        <a:t>2</a:t>
                      </a:r>
                    </a:p>
                  </a:txBody>
                  <a:tcPr/>
                </a:tc>
                <a:tc>
                  <a:txBody>
                    <a:bodyPr/>
                    <a:lstStyle/>
                    <a:p>
                      <a:r>
                        <a:rPr lang="en-US" sz="1600" dirty="0"/>
                        <a:t>3</a:t>
                      </a:r>
                    </a:p>
                  </a:txBody>
                  <a:tcPr/>
                </a:tc>
                <a:tc>
                  <a:txBody>
                    <a:bodyPr/>
                    <a:lstStyle/>
                    <a:p>
                      <a:r>
                        <a:rPr lang="en-US" sz="1600" dirty="0"/>
                        <a:t>4</a:t>
                      </a:r>
                    </a:p>
                  </a:txBody>
                  <a:tcPr/>
                </a:tc>
                <a:tc>
                  <a:txBody>
                    <a:bodyPr/>
                    <a:lstStyle/>
                    <a:p>
                      <a:r>
                        <a:rPr lang="en-US" sz="1600" dirty="0"/>
                        <a:t>5</a:t>
                      </a:r>
                    </a:p>
                  </a:txBody>
                  <a:tcPr/>
                </a:tc>
                <a:tc>
                  <a:txBody>
                    <a:bodyPr/>
                    <a:lstStyle/>
                    <a:p>
                      <a:r>
                        <a:rPr lang="en-US" sz="1600" dirty="0"/>
                        <a:t>6</a:t>
                      </a:r>
                    </a:p>
                  </a:txBody>
                  <a:tcPr/>
                </a:tc>
                <a:tc>
                  <a:txBody>
                    <a:bodyPr/>
                    <a:lstStyle/>
                    <a:p>
                      <a:r>
                        <a:rPr lang="en-US" sz="1600" dirty="0"/>
                        <a:t>7</a:t>
                      </a:r>
                    </a:p>
                  </a:txBody>
                  <a:tcPr/>
                </a:tc>
                <a:extLst>
                  <a:ext uri="{0D108BD9-81ED-4DB2-BD59-A6C34878D82A}">
                    <a16:rowId xmlns:a16="http://schemas.microsoft.com/office/drawing/2014/main" val="10000"/>
                  </a:ext>
                </a:extLst>
              </a:tr>
              <a:tr h="312771">
                <a:tc>
                  <a:txBody>
                    <a:bodyPr/>
                    <a:lstStyle/>
                    <a:p>
                      <a:r>
                        <a:rPr lang="en-US" sz="1600" b="1" dirty="0">
                          <a:solidFill>
                            <a:srgbClr val="FF0000"/>
                          </a:solidFill>
                        </a:rPr>
                        <a:t>0</a:t>
                      </a:r>
                    </a:p>
                  </a:txBody>
                  <a:tcPr/>
                </a:tc>
                <a:tc>
                  <a:txBody>
                    <a:bodyPr/>
                    <a:lstStyle/>
                    <a:p>
                      <a:r>
                        <a:rPr lang="en-US" sz="1600" b="0" dirty="0">
                          <a:solidFill>
                            <a:schemeClr val="tx1"/>
                          </a:solidFill>
                        </a:rPr>
                        <a:t>0</a:t>
                      </a:r>
                    </a:p>
                  </a:txBody>
                  <a:tcPr/>
                </a:tc>
                <a:tc>
                  <a:txBody>
                    <a:bodyPr/>
                    <a:lstStyle/>
                    <a:p>
                      <a:r>
                        <a:rPr lang="en-US" sz="1600" b="1" dirty="0">
                          <a:solidFill>
                            <a:schemeClr val="tx1"/>
                          </a:solidFill>
                        </a:rPr>
                        <a:t>1</a:t>
                      </a:r>
                    </a:p>
                  </a:txBody>
                  <a:tcPr/>
                </a:tc>
                <a:tc>
                  <a:txBody>
                    <a:bodyPr/>
                    <a:lstStyle/>
                    <a:p>
                      <a:r>
                        <a:rPr lang="en-US" sz="1600" b="1" dirty="0">
                          <a:solidFill>
                            <a:schemeClr val="tx1"/>
                          </a:solidFill>
                        </a:rPr>
                        <a:t>1</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b="1" dirty="0">
                          <a:solidFill>
                            <a:schemeClr val="tx1"/>
                          </a:solidFill>
                        </a:rPr>
                        <a:t>1</a:t>
                      </a:r>
                    </a:p>
                  </a:txBody>
                  <a:tcPr/>
                </a:tc>
                <a:tc>
                  <a:txBody>
                    <a:bodyPr/>
                    <a:lstStyle/>
                    <a:p>
                      <a:r>
                        <a:rPr lang="en-US" sz="1600" b="1" dirty="0">
                          <a:solidFill>
                            <a:schemeClr val="tx1"/>
                          </a:solidFill>
                        </a:rPr>
                        <a:t>1</a:t>
                      </a:r>
                    </a:p>
                  </a:txBody>
                  <a:tcPr/>
                </a:tc>
                <a:tc>
                  <a:txBody>
                    <a:bodyPr/>
                    <a:lstStyle/>
                    <a:p>
                      <a:r>
                        <a:rPr lang="en-US" sz="1600" b="1" dirty="0">
                          <a:solidFill>
                            <a:schemeClr val="tx1"/>
                          </a:solidFill>
                        </a:rPr>
                        <a:t>1</a:t>
                      </a:r>
                    </a:p>
                  </a:txBody>
                  <a:tcPr/>
                </a:tc>
                <a:extLst>
                  <a:ext uri="{0D108BD9-81ED-4DB2-BD59-A6C34878D82A}">
                    <a16:rowId xmlns:a16="http://schemas.microsoft.com/office/drawing/2014/main" val="10001"/>
                  </a:ext>
                </a:extLst>
              </a:tr>
              <a:tr h="312771">
                <a:tc>
                  <a:txBody>
                    <a:bodyPr/>
                    <a:lstStyle/>
                    <a:p>
                      <a:r>
                        <a:rPr lang="en-US" sz="1600" b="1" dirty="0">
                          <a:solidFill>
                            <a:srgbClr val="FF0000"/>
                          </a:solidFill>
                        </a:rPr>
                        <a:t>1</a:t>
                      </a:r>
                    </a:p>
                  </a:txBody>
                  <a:tcPr/>
                </a:tc>
                <a:tc>
                  <a:txBody>
                    <a:bodyPr/>
                    <a:lstStyle/>
                    <a:p>
                      <a:r>
                        <a:rPr lang="en-US" sz="1600" b="1" dirty="0">
                          <a:solidFill>
                            <a:schemeClr val="tx1"/>
                          </a:solidFill>
                        </a:rPr>
                        <a:t>1</a:t>
                      </a:r>
                    </a:p>
                  </a:txBody>
                  <a:tcPr/>
                </a:tc>
                <a:tc>
                  <a:txBody>
                    <a:bodyPr/>
                    <a:lstStyle/>
                    <a:p>
                      <a:r>
                        <a:rPr lang="en-US" sz="1600" b="0" dirty="0">
                          <a:solidFill>
                            <a:schemeClr val="tx1"/>
                          </a:solidFill>
                        </a:rPr>
                        <a:t>0</a:t>
                      </a:r>
                      <a:endParaRPr lang="en-US" sz="1600" b="1" dirty="0">
                        <a:solidFill>
                          <a:schemeClr val="tx1"/>
                        </a:solidFill>
                      </a:endParaRP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extLst>
                  <a:ext uri="{0D108BD9-81ED-4DB2-BD59-A6C34878D82A}">
                    <a16:rowId xmlns:a16="http://schemas.microsoft.com/office/drawing/2014/main" val="10002"/>
                  </a:ext>
                </a:extLst>
              </a:tr>
              <a:tr h="312771">
                <a:tc>
                  <a:txBody>
                    <a:bodyPr/>
                    <a:lstStyle/>
                    <a:p>
                      <a:r>
                        <a:rPr lang="en-US" sz="1600" b="1" dirty="0">
                          <a:solidFill>
                            <a:srgbClr val="FF0000"/>
                          </a:solidFill>
                        </a:rPr>
                        <a:t>2</a:t>
                      </a:r>
                    </a:p>
                  </a:txBody>
                  <a:tcPr/>
                </a:tc>
                <a:tc>
                  <a:txBody>
                    <a:bodyPr/>
                    <a:lstStyle/>
                    <a:p>
                      <a:r>
                        <a:rPr lang="en-US" sz="1600" b="1" dirty="0">
                          <a:solidFill>
                            <a:schemeClr val="tx1"/>
                          </a:solidFill>
                        </a:rPr>
                        <a:t>1</a:t>
                      </a:r>
                    </a:p>
                  </a:txBody>
                  <a:tcPr/>
                </a:tc>
                <a:tc>
                  <a:txBody>
                    <a:bodyPr/>
                    <a:lstStyle/>
                    <a:p>
                      <a:r>
                        <a:rPr lang="en-US" sz="1600" dirty="0">
                          <a:solidFill>
                            <a:schemeClr val="tx1"/>
                          </a:solidFill>
                        </a:rPr>
                        <a:t>0</a:t>
                      </a:r>
                    </a:p>
                  </a:txBody>
                  <a:tcPr/>
                </a:tc>
                <a:tc>
                  <a:txBody>
                    <a:bodyPr/>
                    <a:lstStyle/>
                    <a:p>
                      <a:r>
                        <a:rPr lang="en-US" sz="1600" b="0" dirty="0">
                          <a:solidFill>
                            <a:schemeClr val="tx1"/>
                          </a:solidFill>
                        </a:rPr>
                        <a:t>0</a:t>
                      </a:r>
                      <a:endParaRPr lang="en-US" sz="1600" b="1" dirty="0">
                        <a:solidFill>
                          <a:schemeClr val="tx1"/>
                        </a:solidFill>
                      </a:endParaRP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extLst>
                  <a:ext uri="{0D108BD9-81ED-4DB2-BD59-A6C34878D82A}">
                    <a16:rowId xmlns:a16="http://schemas.microsoft.com/office/drawing/2014/main" val="10003"/>
                  </a:ext>
                </a:extLst>
              </a:tr>
              <a:tr h="312771">
                <a:tc>
                  <a:txBody>
                    <a:bodyPr/>
                    <a:lstStyle/>
                    <a:p>
                      <a:r>
                        <a:rPr lang="en-US" sz="1600" b="1" dirty="0">
                          <a:solidFill>
                            <a:srgbClr val="FF0000"/>
                          </a:solidFill>
                        </a:rPr>
                        <a:t>3</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b="0" dirty="0">
                          <a:solidFill>
                            <a:schemeClr val="tx1"/>
                          </a:solidFill>
                        </a:rPr>
                        <a:t>0</a:t>
                      </a:r>
                      <a:endParaRPr lang="en-US" sz="1600" b="1" dirty="0">
                        <a:solidFill>
                          <a:schemeClr val="tx1"/>
                        </a:solidFill>
                      </a:endParaRPr>
                    </a:p>
                  </a:txBody>
                  <a:tcPr/>
                </a:tc>
                <a:tc>
                  <a:txBody>
                    <a:bodyPr/>
                    <a:lstStyle/>
                    <a:p>
                      <a:r>
                        <a:rPr lang="en-US" sz="1600" b="1" dirty="0">
                          <a:solidFill>
                            <a:schemeClr val="tx1"/>
                          </a:solidFill>
                        </a:rPr>
                        <a:t>1</a:t>
                      </a:r>
                    </a:p>
                  </a:txBody>
                  <a:tcPr/>
                </a:tc>
                <a:tc>
                  <a:txBody>
                    <a:bodyPr/>
                    <a:lstStyle/>
                    <a:p>
                      <a:r>
                        <a:rPr lang="en-US" sz="1600" b="1" dirty="0">
                          <a:solidFill>
                            <a:schemeClr val="tx1"/>
                          </a:solidFill>
                        </a:rPr>
                        <a:t>1</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extLst>
                  <a:ext uri="{0D108BD9-81ED-4DB2-BD59-A6C34878D82A}">
                    <a16:rowId xmlns:a16="http://schemas.microsoft.com/office/drawing/2014/main" val="10004"/>
                  </a:ext>
                </a:extLst>
              </a:tr>
              <a:tr h="312771">
                <a:tc>
                  <a:txBody>
                    <a:bodyPr/>
                    <a:lstStyle/>
                    <a:p>
                      <a:r>
                        <a:rPr lang="en-US" sz="1600" b="1" dirty="0">
                          <a:solidFill>
                            <a:srgbClr val="FF0000"/>
                          </a:solidFill>
                        </a:rPr>
                        <a:t>4</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b="1" dirty="0">
                          <a:solidFill>
                            <a:schemeClr val="tx1"/>
                          </a:solidFill>
                        </a:rPr>
                        <a:t>1</a:t>
                      </a:r>
                    </a:p>
                  </a:txBody>
                  <a:tcPr/>
                </a:tc>
                <a:tc>
                  <a:txBody>
                    <a:bodyPr/>
                    <a:lstStyle/>
                    <a:p>
                      <a:r>
                        <a:rPr lang="en-US" sz="1600" b="0" dirty="0">
                          <a:solidFill>
                            <a:schemeClr val="tx1"/>
                          </a:solidFill>
                        </a:rPr>
                        <a:t>0</a:t>
                      </a:r>
                      <a:endParaRPr lang="en-US" sz="1600" b="1" dirty="0">
                        <a:solidFill>
                          <a:schemeClr val="tx1"/>
                        </a:solidFill>
                      </a:endParaRPr>
                    </a:p>
                  </a:txBody>
                  <a:tcPr/>
                </a:tc>
                <a:tc>
                  <a:txBody>
                    <a:bodyPr/>
                    <a:lstStyle/>
                    <a:p>
                      <a:r>
                        <a:rPr lang="en-US" sz="1600" b="1" dirty="0">
                          <a:solidFill>
                            <a:schemeClr val="tx1"/>
                          </a:solidFill>
                        </a:rPr>
                        <a:t>1</a:t>
                      </a:r>
                    </a:p>
                  </a:txBody>
                  <a:tcPr/>
                </a:tc>
                <a:tc>
                  <a:txBody>
                    <a:bodyPr/>
                    <a:lstStyle/>
                    <a:p>
                      <a:r>
                        <a:rPr lang="en-US" sz="1600" b="1" dirty="0">
                          <a:solidFill>
                            <a:schemeClr val="tx1"/>
                          </a:solidFill>
                        </a:rPr>
                        <a:t>1</a:t>
                      </a:r>
                    </a:p>
                  </a:txBody>
                  <a:tcPr/>
                </a:tc>
                <a:tc>
                  <a:txBody>
                    <a:bodyPr/>
                    <a:lstStyle/>
                    <a:p>
                      <a:r>
                        <a:rPr lang="en-US" sz="1600" b="1" dirty="0">
                          <a:solidFill>
                            <a:schemeClr val="tx1"/>
                          </a:solidFill>
                        </a:rPr>
                        <a:t>1</a:t>
                      </a:r>
                    </a:p>
                  </a:txBody>
                  <a:tcPr/>
                </a:tc>
                <a:extLst>
                  <a:ext uri="{0D108BD9-81ED-4DB2-BD59-A6C34878D82A}">
                    <a16:rowId xmlns:a16="http://schemas.microsoft.com/office/drawing/2014/main" val="10005"/>
                  </a:ext>
                </a:extLst>
              </a:tr>
              <a:tr h="312771">
                <a:tc>
                  <a:txBody>
                    <a:bodyPr/>
                    <a:lstStyle/>
                    <a:p>
                      <a:r>
                        <a:rPr lang="en-US" sz="1600" b="1" dirty="0">
                          <a:solidFill>
                            <a:srgbClr val="FF0000"/>
                          </a:solidFill>
                        </a:rPr>
                        <a:t>5</a:t>
                      </a:r>
                    </a:p>
                  </a:txBody>
                  <a:tcPr/>
                </a:tc>
                <a:tc>
                  <a:txBody>
                    <a:bodyPr/>
                    <a:lstStyle/>
                    <a:p>
                      <a:r>
                        <a:rPr lang="en-US" sz="1600" b="1" dirty="0">
                          <a:solidFill>
                            <a:schemeClr val="tx1"/>
                          </a:solidFill>
                        </a:rPr>
                        <a:t>1</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b="1" dirty="0">
                          <a:solidFill>
                            <a:schemeClr val="tx1"/>
                          </a:solidFill>
                        </a:rPr>
                        <a:t>1</a:t>
                      </a:r>
                    </a:p>
                  </a:txBody>
                  <a:tcPr/>
                </a:tc>
                <a:tc>
                  <a:txBody>
                    <a:bodyPr/>
                    <a:lstStyle/>
                    <a:p>
                      <a:r>
                        <a:rPr lang="en-US" sz="1600" b="1" dirty="0">
                          <a:solidFill>
                            <a:schemeClr val="tx1"/>
                          </a:solidFill>
                        </a:rPr>
                        <a:t>1</a:t>
                      </a:r>
                    </a:p>
                  </a:txBody>
                  <a:tcPr/>
                </a:tc>
                <a:tc>
                  <a:txBody>
                    <a:bodyPr/>
                    <a:lstStyle/>
                    <a:p>
                      <a:r>
                        <a:rPr lang="en-US" sz="1600" b="0" dirty="0">
                          <a:solidFill>
                            <a:schemeClr val="tx1"/>
                          </a:solidFill>
                        </a:rPr>
                        <a:t>0</a:t>
                      </a:r>
                      <a:endParaRPr lang="en-US" sz="1600" b="1" dirty="0">
                        <a:solidFill>
                          <a:schemeClr val="tx1"/>
                        </a:solidFill>
                      </a:endParaRP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extLst>
                  <a:ext uri="{0D108BD9-81ED-4DB2-BD59-A6C34878D82A}">
                    <a16:rowId xmlns:a16="http://schemas.microsoft.com/office/drawing/2014/main" val="10006"/>
                  </a:ext>
                </a:extLst>
              </a:tr>
              <a:tr h="312771">
                <a:tc>
                  <a:txBody>
                    <a:bodyPr/>
                    <a:lstStyle/>
                    <a:p>
                      <a:r>
                        <a:rPr lang="en-US" sz="1600" b="1" dirty="0">
                          <a:solidFill>
                            <a:srgbClr val="FF0000"/>
                          </a:solidFill>
                        </a:rPr>
                        <a:t>6</a:t>
                      </a:r>
                    </a:p>
                  </a:txBody>
                  <a:tcPr/>
                </a:tc>
                <a:tc>
                  <a:txBody>
                    <a:bodyPr/>
                    <a:lstStyle/>
                    <a:p>
                      <a:r>
                        <a:rPr lang="en-US" sz="1600" b="1" dirty="0">
                          <a:solidFill>
                            <a:schemeClr val="tx1"/>
                          </a:solidFill>
                        </a:rPr>
                        <a:t>1</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b="1" dirty="0">
                          <a:solidFill>
                            <a:schemeClr val="tx1"/>
                          </a:solidFill>
                        </a:rPr>
                        <a:t>1</a:t>
                      </a:r>
                    </a:p>
                  </a:txBody>
                  <a:tcPr/>
                </a:tc>
                <a:tc>
                  <a:txBody>
                    <a:bodyPr/>
                    <a:lstStyle/>
                    <a:p>
                      <a:r>
                        <a:rPr lang="en-US" sz="1600" dirty="0">
                          <a:solidFill>
                            <a:schemeClr val="tx1"/>
                          </a:solidFill>
                        </a:rPr>
                        <a:t>0</a:t>
                      </a:r>
                    </a:p>
                  </a:txBody>
                  <a:tcPr/>
                </a:tc>
                <a:tc>
                  <a:txBody>
                    <a:bodyPr/>
                    <a:lstStyle/>
                    <a:p>
                      <a:r>
                        <a:rPr lang="en-US" sz="1600" b="0" dirty="0">
                          <a:solidFill>
                            <a:schemeClr val="tx1"/>
                          </a:solidFill>
                        </a:rPr>
                        <a:t>0</a:t>
                      </a:r>
                      <a:endParaRPr lang="en-US" sz="1600" b="1" dirty="0">
                        <a:solidFill>
                          <a:schemeClr val="tx1"/>
                        </a:solidFill>
                      </a:endParaRPr>
                    </a:p>
                  </a:txBody>
                  <a:tcPr/>
                </a:tc>
                <a:tc>
                  <a:txBody>
                    <a:bodyPr/>
                    <a:lstStyle/>
                    <a:p>
                      <a:r>
                        <a:rPr lang="en-US" sz="1600" dirty="0">
                          <a:solidFill>
                            <a:schemeClr val="tx1"/>
                          </a:solidFill>
                        </a:rPr>
                        <a:t>0</a:t>
                      </a:r>
                    </a:p>
                  </a:txBody>
                  <a:tcPr/>
                </a:tc>
                <a:extLst>
                  <a:ext uri="{0D108BD9-81ED-4DB2-BD59-A6C34878D82A}">
                    <a16:rowId xmlns:a16="http://schemas.microsoft.com/office/drawing/2014/main" val="10007"/>
                  </a:ext>
                </a:extLst>
              </a:tr>
              <a:tr h="312771">
                <a:tc>
                  <a:txBody>
                    <a:bodyPr/>
                    <a:lstStyle/>
                    <a:p>
                      <a:r>
                        <a:rPr lang="en-US" sz="1600" b="1" dirty="0">
                          <a:solidFill>
                            <a:srgbClr val="FF0000"/>
                          </a:solidFill>
                        </a:rPr>
                        <a:t>7</a:t>
                      </a:r>
                    </a:p>
                  </a:txBody>
                  <a:tcPr/>
                </a:tc>
                <a:tc>
                  <a:txBody>
                    <a:bodyPr/>
                    <a:lstStyle/>
                    <a:p>
                      <a:r>
                        <a:rPr lang="en-US" sz="1600" b="1" dirty="0">
                          <a:solidFill>
                            <a:schemeClr val="tx1"/>
                          </a:solidFill>
                        </a:rPr>
                        <a:t>1</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b="1" dirty="0">
                          <a:solidFill>
                            <a:schemeClr val="tx1"/>
                          </a:solidFill>
                        </a:rPr>
                        <a:t>1</a:t>
                      </a:r>
                    </a:p>
                  </a:txBody>
                  <a:tcPr/>
                </a:tc>
                <a:tc>
                  <a:txBody>
                    <a:bodyPr/>
                    <a:lstStyle/>
                    <a:p>
                      <a:r>
                        <a:rPr lang="en-US" sz="1600" dirty="0">
                          <a:solidFill>
                            <a:schemeClr val="tx1"/>
                          </a:solidFill>
                        </a:rPr>
                        <a:t>0</a:t>
                      </a:r>
                    </a:p>
                  </a:txBody>
                  <a:tcPr/>
                </a:tc>
                <a:tc>
                  <a:txBody>
                    <a:bodyPr/>
                    <a:lstStyle/>
                    <a:p>
                      <a:r>
                        <a:rPr lang="en-US" sz="1600" dirty="0">
                          <a:solidFill>
                            <a:schemeClr val="tx1"/>
                          </a:solidFill>
                        </a:rPr>
                        <a:t>0</a:t>
                      </a:r>
                    </a:p>
                  </a:txBody>
                  <a:tcPr/>
                </a:tc>
                <a:tc>
                  <a:txBody>
                    <a:bodyPr/>
                    <a:lstStyle/>
                    <a:p>
                      <a:r>
                        <a:rPr lang="en-US" sz="1600" b="0" dirty="0">
                          <a:solidFill>
                            <a:schemeClr val="tx1"/>
                          </a:solidFill>
                        </a:rPr>
                        <a:t>0</a:t>
                      </a:r>
                      <a:endParaRPr lang="en-US" sz="1600" b="1" dirty="0">
                        <a:solidFill>
                          <a:schemeClr val="tx1"/>
                        </a:solidFill>
                      </a:endParaRPr>
                    </a:p>
                  </a:txBody>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grpSp>
        <p:nvGrpSpPr>
          <p:cNvPr id="5" name="Group 4"/>
          <p:cNvGrpSpPr/>
          <p:nvPr/>
        </p:nvGrpSpPr>
        <p:grpSpPr>
          <a:xfrm>
            <a:off x="6259576" y="2895600"/>
            <a:ext cx="4199854" cy="3048000"/>
            <a:chOff x="864704" y="3048000"/>
            <a:chExt cx="4199854" cy="3048000"/>
          </a:xfrm>
        </p:grpSpPr>
        <p:grpSp>
          <p:nvGrpSpPr>
            <p:cNvPr id="6" name="Group 5"/>
            <p:cNvGrpSpPr/>
            <p:nvPr/>
          </p:nvGrpSpPr>
          <p:grpSpPr>
            <a:xfrm>
              <a:off x="2286000" y="3048000"/>
              <a:ext cx="457200" cy="466130"/>
              <a:chOff x="1676400" y="3424536"/>
              <a:chExt cx="457200" cy="466130"/>
            </a:xfrm>
          </p:grpSpPr>
          <p:sp>
            <p:nvSpPr>
              <p:cNvPr id="38" name="Oval 37"/>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1676400" y="3429000"/>
                <a:ext cx="416358" cy="461665"/>
              </a:xfrm>
              <a:prstGeom prst="rect">
                <a:avLst/>
              </a:prstGeom>
              <a:noFill/>
            </p:spPr>
            <p:txBody>
              <a:bodyPr wrap="square" rtlCol="0">
                <a:spAutoFit/>
              </a:bodyPr>
              <a:lstStyle/>
              <a:p>
                <a:pPr algn="ctr"/>
                <a:r>
                  <a:rPr lang="en-US" sz="2400" dirty="0"/>
                  <a:t> 0</a:t>
                </a:r>
              </a:p>
            </p:txBody>
          </p:sp>
        </p:grpSp>
        <p:grpSp>
          <p:nvGrpSpPr>
            <p:cNvPr id="7" name="Group 6"/>
            <p:cNvGrpSpPr/>
            <p:nvPr/>
          </p:nvGrpSpPr>
          <p:grpSpPr>
            <a:xfrm>
              <a:off x="2667000" y="4114800"/>
              <a:ext cx="457200" cy="466130"/>
              <a:chOff x="1676400" y="3424536"/>
              <a:chExt cx="457200" cy="466130"/>
            </a:xfrm>
          </p:grpSpPr>
          <p:sp>
            <p:nvSpPr>
              <p:cNvPr id="36" name="Oval 35"/>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676400" y="3429000"/>
                <a:ext cx="416358" cy="461665"/>
              </a:xfrm>
              <a:prstGeom prst="rect">
                <a:avLst/>
              </a:prstGeom>
              <a:noFill/>
            </p:spPr>
            <p:txBody>
              <a:bodyPr wrap="square" rtlCol="0">
                <a:spAutoFit/>
              </a:bodyPr>
              <a:lstStyle/>
              <a:p>
                <a:pPr algn="ctr"/>
                <a:r>
                  <a:rPr lang="en-US" sz="2400" dirty="0"/>
                  <a:t> 1</a:t>
                </a:r>
              </a:p>
            </p:txBody>
          </p:sp>
        </p:grpSp>
        <p:grpSp>
          <p:nvGrpSpPr>
            <p:cNvPr id="8" name="Group 7"/>
            <p:cNvGrpSpPr/>
            <p:nvPr/>
          </p:nvGrpSpPr>
          <p:grpSpPr>
            <a:xfrm>
              <a:off x="3429000" y="4563070"/>
              <a:ext cx="457200" cy="466130"/>
              <a:chOff x="1676400" y="3424536"/>
              <a:chExt cx="457200" cy="466130"/>
            </a:xfrm>
          </p:grpSpPr>
          <p:sp>
            <p:nvSpPr>
              <p:cNvPr id="34" name="Oval 33"/>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676400" y="3429000"/>
                <a:ext cx="416358" cy="461665"/>
              </a:xfrm>
              <a:prstGeom prst="rect">
                <a:avLst/>
              </a:prstGeom>
              <a:noFill/>
            </p:spPr>
            <p:txBody>
              <a:bodyPr wrap="square" rtlCol="0">
                <a:spAutoFit/>
              </a:bodyPr>
              <a:lstStyle/>
              <a:p>
                <a:pPr algn="ctr"/>
                <a:r>
                  <a:rPr lang="en-US" sz="2400" dirty="0"/>
                  <a:t> 7</a:t>
                </a:r>
              </a:p>
            </p:txBody>
          </p:sp>
        </p:grpSp>
        <p:grpSp>
          <p:nvGrpSpPr>
            <p:cNvPr id="9" name="Group 8"/>
            <p:cNvGrpSpPr/>
            <p:nvPr/>
          </p:nvGrpSpPr>
          <p:grpSpPr>
            <a:xfrm>
              <a:off x="3810000" y="3810000"/>
              <a:ext cx="457200" cy="466130"/>
              <a:chOff x="1676400" y="3424536"/>
              <a:chExt cx="457200" cy="466130"/>
            </a:xfrm>
          </p:grpSpPr>
          <p:sp>
            <p:nvSpPr>
              <p:cNvPr id="32" name="Oval 31"/>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676400" y="3429000"/>
                <a:ext cx="416358" cy="461665"/>
              </a:xfrm>
              <a:prstGeom prst="rect">
                <a:avLst/>
              </a:prstGeom>
              <a:noFill/>
            </p:spPr>
            <p:txBody>
              <a:bodyPr wrap="square" rtlCol="0">
                <a:spAutoFit/>
              </a:bodyPr>
              <a:lstStyle/>
              <a:p>
                <a:pPr algn="ctr"/>
                <a:r>
                  <a:rPr lang="en-US" sz="2400" dirty="0"/>
                  <a:t> 2</a:t>
                </a:r>
              </a:p>
            </p:txBody>
          </p:sp>
        </p:grpSp>
        <p:grpSp>
          <p:nvGrpSpPr>
            <p:cNvPr id="10" name="Group 9"/>
            <p:cNvGrpSpPr/>
            <p:nvPr/>
          </p:nvGrpSpPr>
          <p:grpSpPr>
            <a:xfrm>
              <a:off x="864704" y="5486400"/>
              <a:ext cx="457200" cy="466130"/>
              <a:chOff x="1676400" y="3424536"/>
              <a:chExt cx="457200" cy="466130"/>
            </a:xfrm>
          </p:grpSpPr>
          <p:sp>
            <p:nvSpPr>
              <p:cNvPr id="30" name="Oval 29"/>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676400" y="3429000"/>
                <a:ext cx="416358" cy="461665"/>
              </a:xfrm>
              <a:prstGeom prst="rect">
                <a:avLst/>
              </a:prstGeom>
              <a:noFill/>
            </p:spPr>
            <p:txBody>
              <a:bodyPr wrap="square" rtlCol="0">
                <a:spAutoFit/>
              </a:bodyPr>
              <a:lstStyle/>
              <a:p>
                <a:pPr algn="ctr"/>
                <a:r>
                  <a:rPr lang="en-US" sz="2400" dirty="0"/>
                  <a:t> 5</a:t>
                </a:r>
              </a:p>
            </p:txBody>
          </p:sp>
        </p:grpSp>
        <p:grpSp>
          <p:nvGrpSpPr>
            <p:cNvPr id="11" name="Group 10"/>
            <p:cNvGrpSpPr/>
            <p:nvPr/>
          </p:nvGrpSpPr>
          <p:grpSpPr>
            <a:xfrm>
              <a:off x="1951383" y="4800599"/>
              <a:ext cx="457200" cy="466130"/>
              <a:chOff x="1676400" y="3424536"/>
              <a:chExt cx="457200" cy="466130"/>
            </a:xfrm>
          </p:grpSpPr>
          <p:sp>
            <p:nvSpPr>
              <p:cNvPr id="28" name="Oval 27"/>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676400" y="3429000"/>
                <a:ext cx="416358" cy="461665"/>
              </a:xfrm>
              <a:prstGeom prst="rect">
                <a:avLst/>
              </a:prstGeom>
              <a:noFill/>
            </p:spPr>
            <p:txBody>
              <a:bodyPr wrap="square" rtlCol="0">
                <a:spAutoFit/>
              </a:bodyPr>
              <a:lstStyle/>
              <a:p>
                <a:pPr algn="ctr"/>
                <a:r>
                  <a:rPr lang="en-US" sz="2400" dirty="0"/>
                  <a:t> 3</a:t>
                </a:r>
              </a:p>
            </p:txBody>
          </p:sp>
        </p:grpSp>
        <p:grpSp>
          <p:nvGrpSpPr>
            <p:cNvPr id="12" name="Group 11"/>
            <p:cNvGrpSpPr/>
            <p:nvPr/>
          </p:nvGrpSpPr>
          <p:grpSpPr>
            <a:xfrm>
              <a:off x="3540558" y="5629870"/>
              <a:ext cx="457200" cy="466130"/>
              <a:chOff x="1676400" y="3424536"/>
              <a:chExt cx="457200" cy="466130"/>
            </a:xfrm>
          </p:grpSpPr>
          <p:sp>
            <p:nvSpPr>
              <p:cNvPr id="26" name="Oval 25"/>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676400" y="3429000"/>
                <a:ext cx="416358" cy="461665"/>
              </a:xfrm>
              <a:prstGeom prst="rect">
                <a:avLst/>
              </a:prstGeom>
              <a:noFill/>
            </p:spPr>
            <p:txBody>
              <a:bodyPr wrap="square" rtlCol="0">
                <a:spAutoFit/>
              </a:bodyPr>
              <a:lstStyle/>
              <a:p>
                <a:pPr algn="ctr"/>
                <a:r>
                  <a:rPr lang="en-US" sz="2400" dirty="0"/>
                  <a:t> 4</a:t>
                </a:r>
              </a:p>
            </p:txBody>
          </p:sp>
        </p:grpSp>
        <p:grpSp>
          <p:nvGrpSpPr>
            <p:cNvPr id="13" name="Group 12"/>
            <p:cNvGrpSpPr/>
            <p:nvPr/>
          </p:nvGrpSpPr>
          <p:grpSpPr>
            <a:xfrm>
              <a:off x="4607358" y="3420069"/>
              <a:ext cx="457200" cy="466130"/>
              <a:chOff x="1676400" y="3424536"/>
              <a:chExt cx="457200" cy="466130"/>
            </a:xfrm>
          </p:grpSpPr>
          <p:sp>
            <p:nvSpPr>
              <p:cNvPr id="24" name="Oval 23"/>
              <p:cNvSpPr/>
              <p:nvPr/>
            </p:nvSpPr>
            <p:spPr>
              <a:xfrm>
                <a:off x="1676400" y="3424536"/>
                <a:ext cx="457200" cy="466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676400" y="3429000"/>
                <a:ext cx="416358" cy="461665"/>
              </a:xfrm>
              <a:prstGeom prst="rect">
                <a:avLst/>
              </a:prstGeom>
              <a:noFill/>
            </p:spPr>
            <p:txBody>
              <a:bodyPr wrap="square" rtlCol="0">
                <a:spAutoFit/>
              </a:bodyPr>
              <a:lstStyle/>
              <a:p>
                <a:pPr algn="ctr"/>
                <a:r>
                  <a:rPr lang="en-US" sz="2400" dirty="0"/>
                  <a:t> 6</a:t>
                </a:r>
              </a:p>
            </p:txBody>
          </p:sp>
        </p:grpSp>
        <p:cxnSp>
          <p:nvCxnSpPr>
            <p:cNvPr id="14" name="Straight Connector 13"/>
            <p:cNvCxnSpPr>
              <a:stCxn id="38" idx="6"/>
              <a:endCxn id="25" idx="1"/>
            </p:cNvCxnSpPr>
            <p:nvPr/>
          </p:nvCxnSpPr>
          <p:spPr>
            <a:xfrm>
              <a:off x="2743200" y="3281065"/>
              <a:ext cx="1864158" cy="37430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8" idx="5"/>
            </p:cNvCxnSpPr>
            <p:nvPr/>
          </p:nvCxnSpPr>
          <p:spPr>
            <a:xfrm>
              <a:off x="2676245" y="3445867"/>
              <a:ext cx="1147550" cy="4403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90800" y="3505200"/>
              <a:ext cx="208179" cy="61406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30" idx="0"/>
            </p:cNvCxnSpPr>
            <p:nvPr/>
          </p:nvCxnSpPr>
          <p:spPr>
            <a:xfrm flipH="1">
              <a:off x="1093304" y="3505200"/>
              <a:ext cx="1345096" cy="1981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35" idx="0"/>
            </p:cNvCxnSpPr>
            <p:nvPr/>
          </p:nvCxnSpPr>
          <p:spPr>
            <a:xfrm>
              <a:off x="2676245" y="3468215"/>
              <a:ext cx="960934" cy="109931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0" idx="6"/>
            </p:cNvCxnSpPr>
            <p:nvPr/>
          </p:nvCxnSpPr>
          <p:spPr>
            <a:xfrm flipV="1">
              <a:off x="1321904" y="5186065"/>
              <a:ext cx="659296"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30" idx="6"/>
              <a:endCxn id="27" idx="1"/>
            </p:cNvCxnSpPr>
            <p:nvPr/>
          </p:nvCxnSpPr>
          <p:spPr>
            <a:xfrm>
              <a:off x="1321904" y="5719465"/>
              <a:ext cx="2218654" cy="14570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28" idx="5"/>
              <a:endCxn id="26" idx="1"/>
            </p:cNvCxnSpPr>
            <p:nvPr/>
          </p:nvCxnSpPr>
          <p:spPr>
            <a:xfrm>
              <a:off x="2341628" y="5198466"/>
              <a:ext cx="1265885" cy="49966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26" idx="0"/>
            </p:cNvCxnSpPr>
            <p:nvPr/>
          </p:nvCxnSpPr>
          <p:spPr>
            <a:xfrm>
              <a:off x="3675279" y="5029199"/>
              <a:ext cx="93879" cy="60067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4" idx="4"/>
              <a:endCxn id="26" idx="7"/>
            </p:cNvCxnSpPr>
            <p:nvPr/>
          </p:nvCxnSpPr>
          <p:spPr>
            <a:xfrm flipH="1">
              <a:off x="3930803" y="3886199"/>
              <a:ext cx="905155" cy="181193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41" name="Rectangle 40"/>
          <p:cNvSpPr/>
          <p:nvPr/>
        </p:nvSpPr>
        <p:spPr>
          <a:xfrm>
            <a:off x="1645346" y="1295401"/>
            <a:ext cx="6050855" cy="1200329"/>
          </a:xfrm>
          <a:prstGeom prst="rect">
            <a:avLst/>
          </a:prstGeom>
        </p:spPr>
        <p:txBody>
          <a:bodyPr wrap="square">
            <a:spAutoFit/>
          </a:bodyPr>
          <a:lstStyle/>
          <a:p>
            <a:r>
              <a:rPr lang="en-US" dirty="0"/>
              <a:t>V vertices labelled: 0,1, . . . , V-1.</a:t>
            </a:r>
            <a:endParaRPr lang="en-US" sz="800" dirty="0"/>
          </a:p>
          <a:p>
            <a:r>
              <a:rPr lang="en-US" dirty="0"/>
              <a:t>Represent edges using a </a:t>
            </a:r>
            <a:r>
              <a:rPr lang="en-US" u="sng" dirty="0"/>
              <a:t>2D matrix, M, of size V*V</a:t>
            </a:r>
            <a:r>
              <a:rPr lang="en-US" dirty="0"/>
              <a:t>.</a:t>
            </a:r>
          </a:p>
          <a:p>
            <a:pPr lvl="1"/>
            <a:r>
              <a:rPr lang="en-US" dirty="0"/>
              <a:t>M[x][y] = 1 if and only if there is an edge from x to y.</a:t>
            </a:r>
          </a:p>
          <a:p>
            <a:pPr lvl="1"/>
            <a:r>
              <a:rPr lang="en-US" dirty="0"/>
              <a:t>M[x][y] = 0 otherwise  (there is no edge from x to y).</a:t>
            </a:r>
          </a:p>
        </p:txBody>
      </p:sp>
      <p:sp>
        <p:nvSpPr>
          <p:cNvPr id="42" name="TextBox 41"/>
          <p:cNvSpPr txBox="1"/>
          <p:nvPr/>
        </p:nvSpPr>
        <p:spPr>
          <a:xfrm>
            <a:off x="8089762" y="838201"/>
            <a:ext cx="2577077" cy="1754326"/>
          </a:xfrm>
          <a:prstGeom prst="rect">
            <a:avLst/>
          </a:prstGeom>
          <a:solidFill>
            <a:schemeClr val="accent6">
              <a:lumMod val="20000"/>
              <a:lumOff val="80000"/>
            </a:schemeClr>
          </a:solidFill>
          <a:ln w="3175">
            <a:solidFill>
              <a:schemeClr val="tx1"/>
            </a:solidFill>
          </a:ln>
        </p:spPr>
        <p:txBody>
          <a:bodyPr wrap="square" rtlCol="0">
            <a:spAutoFit/>
          </a:bodyPr>
          <a:lstStyle/>
          <a:p>
            <a:pPr marL="0" lvl="1"/>
            <a:r>
              <a:rPr lang="en-US" dirty="0"/>
              <a:t>- Space complexity: </a:t>
            </a:r>
            <a:r>
              <a:rPr lang="el-GR" dirty="0"/>
              <a:t>Θ</a:t>
            </a:r>
            <a:r>
              <a:rPr lang="en-US" dirty="0"/>
              <a:t>(V</a:t>
            </a:r>
            <a:r>
              <a:rPr lang="en-US" baseline="30000" dirty="0"/>
              <a:t>2</a:t>
            </a:r>
            <a:r>
              <a:rPr lang="en-US" dirty="0"/>
              <a:t>)</a:t>
            </a:r>
          </a:p>
          <a:p>
            <a:pPr marL="0" lvl="1"/>
            <a:r>
              <a:rPr lang="en-US" dirty="0"/>
              <a:t>- Time complexity for add/remove/check edge: </a:t>
            </a:r>
            <a:r>
              <a:rPr lang="el-GR" dirty="0"/>
              <a:t>Θ</a:t>
            </a:r>
            <a:r>
              <a:rPr lang="en-US" dirty="0"/>
              <a:t>(1) </a:t>
            </a:r>
          </a:p>
          <a:p>
            <a:pPr marL="0" lvl="1"/>
            <a:r>
              <a:rPr lang="en-US" dirty="0"/>
              <a:t>- Time complexity to find neighbors: </a:t>
            </a:r>
            <a:r>
              <a:rPr lang="el-GR" dirty="0"/>
              <a:t>Θ</a:t>
            </a:r>
            <a:r>
              <a:rPr lang="en-US" dirty="0"/>
              <a:t>(V)</a:t>
            </a:r>
          </a:p>
        </p:txBody>
      </p:sp>
      <p:sp>
        <p:nvSpPr>
          <p:cNvPr id="43" name="TextBox 42"/>
          <p:cNvSpPr txBox="1"/>
          <p:nvPr/>
        </p:nvSpPr>
        <p:spPr>
          <a:xfrm>
            <a:off x="2000868" y="6172200"/>
            <a:ext cx="6196505" cy="369332"/>
          </a:xfrm>
          <a:prstGeom prst="rect">
            <a:avLst/>
          </a:prstGeom>
          <a:noFill/>
        </p:spPr>
        <p:txBody>
          <a:bodyPr wrap="none" rtlCol="0">
            <a:spAutoFit/>
          </a:bodyPr>
          <a:lstStyle/>
          <a:p>
            <a:pPr marL="0" lvl="1"/>
            <a:r>
              <a:rPr lang="en-US" dirty="0"/>
              <a:t>Note: the adjacency matrix of non-directed graphs is symmetric.</a:t>
            </a:r>
          </a:p>
        </p:txBody>
      </p:sp>
      <mc:AlternateContent xmlns:mc="http://schemas.openxmlformats.org/markup-compatibility/2006" xmlns:p14="http://schemas.microsoft.com/office/powerpoint/2010/main">
        <mc:Choice Requires="p14">
          <p:contentPart p14:bwMode="auto" r:id="rId3">
            <p14:nvContentPartPr>
              <p14:cNvPr id="44" name="Ink 43">
                <a:extLst>
                  <a:ext uri="{FF2B5EF4-FFF2-40B4-BE49-F238E27FC236}">
                    <a16:creationId xmlns:a16="http://schemas.microsoft.com/office/drawing/2014/main" id="{39749F95-4166-2D76-EC23-85405C43CF8E}"/>
                  </a:ext>
                </a:extLst>
              </p14:cNvPr>
              <p14:cNvContentPartPr/>
              <p14:nvPr/>
            </p14:nvContentPartPr>
            <p14:xfrm>
              <a:off x="1589400" y="3350160"/>
              <a:ext cx="381600" cy="355680"/>
            </p14:xfrm>
          </p:contentPart>
        </mc:Choice>
        <mc:Fallback xmlns="">
          <p:pic>
            <p:nvPicPr>
              <p:cNvPr id="44" name="Ink 43">
                <a:extLst>
                  <a:ext uri="{FF2B5EF4-FFF2-40B4-BE49-F238E27FC236}">
                    <a16:creationId xmlns:a16="http://schemas.microsoft.com/office/drawing/2014/main" id="{39749F95-4166-2D76-EC23-85405C43CF8E}"/>
                  </a:ext>
                </a:extLst>
              </p:cNvPr>
              <p:cNvPicPr/>
              <p:nvPr/>
            </p:nvPicPr>
            <p:blipFill>
              <a:blip r:embed="rId6"/>
              <a:stretch>
                <a:fillRect/>
              </a:stretch>
            </p:blipFill>
            <p:spPr>
              <a:xfrm>
                <a:off x="1580040" y="3340800"/>
                <a:ext cx="400320" cy="3744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5" name="Ink 44">
                <a:extLst>
                  <a:ext uri="{FF2B5EF4-FFF2-40B4-BE49-F238E27FC236}">
                    <a16:creationId xmlns:a16="http://schemas.microsoft.com/office/drawing/2014/main" id="{B83610FA-B757-774D-2796-E2AEFA48DC61}"/>
                  </a:ext>
                </a:extLst>
              </p14:cNvPr>
              <p14:cNvContentPartPr/>
              <p14:nvPr/>
            </p14:nvContentPartPr>
            <p14:xfrm>
              <a:off x="1527840" y="148680"/>
              <a:ext cx="9119520" cy="5099040"/>
            </p14:xfrm>
          </p:contentPart>
        </mc:Choice>
        <mc:Fallback xmlns="">
          <p:pic>
            <p:nvPicPr>
              <p:cNvPr id="45" name="Ink 44">
                <a:extLst>
                  <a:ext uri="{FF2B5EF4-FFF2-40B4-BE49-F238E27FC236}">
                    <a16:creationId xmlns:a16="http://schemas.microsoft.com/office/drawing/2014/main" id="{B83610FA-B757-774D-2796-E2AEFA48DC61}"/>
                  </a:ext>
                </a:extLst>
              </p:cNvPr>
              <p:cNvPicPr/>
              <p:nvPr/>
            </p:nvPicPr>
            <p:blipFill>
              <a:blip r:embed="rId8"/>
              <a:stretch>
                <a:fillRect/>
              </a:stretch>
            </p:blipFill>
            <p:spPr>
              <a:xfrm>
                <a:off x="1518480" y="139320"/>
                <a:ext cx="9138240" cy="5117760"/>
              </a:xfrm>
              <a:prstGeom prst="rect">
                <a:avLst/>
              </a:prstGeom>
            </p:spPr>
          </p:pic>
        </mc:Fallback>
      </mc:AlternateContent>
    </p:spTree>
    <p:extLst>
      <p:ext uri="{BB962C8B-B14F-4D97-AF65-F5344CB8AC3E}">
        <p14:creationId xmlns:p14="http://schemas.microsoft.com/office/powerpoint/2010/main" val="416519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BFBA003A9A2C499EBD75F935BCD4A5" ma:contentTypeVersion="13" ma:contentTypeDescription="Create a new document." ma:contentTypeScope="" ma:versionID="1033c4ce74294a1f9ea09578570606b8">
  <xsd:schema xmlns:xsd="http://www.w3.org/2001/XMLSchema" xmlns:xs="http://www.w3.org/2001/XMLSchema" xmlns:p="http://schemas.microsoft.com/office/2006/metadata/properties" xmlns:ns3="e618eb90-bf17-4a33-8a47-95a39e3cacd1" xmlns:ns4="69e70488-f404-4f94-ae90-f9f47b45df3a" targetNamespace="http://schemas.microsoft.com/office/2006/metadata/properties" ma:root="true" ma:fieldsID="b2de659d87fd0d17e95c71102fa010e9" ns3:_="" ns4:_="">
    <xsd:import namespace="e618eb90-bf17-4a33-8a47-95a39e3cacd1"/>
    <xsd:import namespace="69e70488-f404-4f94-ae90-f9f47b45df3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8eb90-bf17-4a33-8a47-95a39e3cac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e70488-f404-4f94-ae90-f9f47b45df3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9DD403-6B0D-4945-8E66-24EBF0C1E3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18eb90-bf17-4a33-8a47-95a39e3cacd1"/>
    <ds:schemaRef ds:uri="69e70488-f404-4f94-ae90-f9f47b45df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9D8836-443F-40B2-9593-6B00B5A35A75}">
  <ds:schemaRefs>
    <ds:schemaRef ds:uri="http://schemas.microsoft.com/sharepoint/v3/contenttype/forms"/>
  </ds:schemaRefs>
</ds:datastoreItem>
</file>

<file path=customXml/itemProps3.xml><?xml version="1.0" encoding="utf-8"?>
<ds:datastoreItem xmlns:ds="http://schemas.openxmlformats.org/officeDocument/2006/customXml" ds:itemID="{DEE8883E-D9D6-48FA-B7FA-E12BCCCE0634}">
  <ds:schemaRefs>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2006/metadata/properties"/>
    <ds:schemaRef ds:uri="e618eb90-bf17-4a33-8a47-95a39e3cacd1"/>
    <ds:schemaRef ds:uri="http://schemas.microsoft.com/office/infopath/2007/PartnerControls"/>
    <ds:schemaRef ds:uri="http://www.w3.org/XML/1998/namespace"/>
    <ds:schemaRef ds:uri="69e70488-f404-4f94-ae90-f9f47b45df3a"/>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20429</TotalTime>
  <Words>8287</Words>
  <Application>Microsoft Office PowerPoint</Application>
  <PresentationFormat>Widescreen</PresentationFormat>
  <Paragraphs>1793</Paragraphs>
  <Slides>51</Slides>
  <Notes>51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Cambria Math</vt:lpstr>
      <vt:lpstr>Courier New</vt:lpstr>
      <vt:lpstr>Times New Roman</vt:lpstr>
      <vt:lpstr>Office Theme</vt:lpstr>
      <vt:lpstr>PowerPoint Presentation</vt:lpstr>
      <vt:lpstr>References and Recommended Review</vt:lpstr>
      <vt:lpstr>Graphs</vt:lpstr>
      <vt:lpstr>Graphs</vt:lpstr>
      <vt:lpstr>Directed vs Undirected Graphs</vt:lpstr>
      <vt:lpstr>Directed vs Undirected Graphs</vt:lpstr>
      <vt:lpstr>Strongly Connected Components (Directed Graphs)</vt:lpstr>
      <vt:lpstr>Graph Representations</vt:lpstr>
      <vt:lpstr>Adjacency Matrix</vt:lpstr>
      <vt:lpstr>C implementation for Adjacency Matrix (Undirected graph )</vt:lpstr>
      <vt:lpstr>PowerPoint Presentation</vt:lpstr>
      <vt:lpstr>Adjacency Lists</vt:lpstr>
      <vt:lpstr>C implementation of Adjacency Lists</vt:lpstr>
      <vt:lpstr>Adjacency Lists</vt:lpstr>
      <vt:lpstr>Adjacency Lists</vt:lpstr>
      <vt:lpstr>Check Out Posted Code</vt:lpstr>
      <vt:lpstr>Sparse Graphs</vt:lpstr>
      <vt:lpstr>Student self study:  Space Analysis: Adjacency Matrices vs. Adjacency Lists</vt:lpstr>
      <vt:lpstr>Steps for Solving This Problem:  understand all terms and numbers</vt:lpstr>
      <vt:lpstr>Solving: Adjacency Matrix</vt:lpstr>
      <vt:lpstr>Solving:  Adjacency List</vt:lpstr>
      <vt:lpstr>Graph Traversal / Graph Search</vt:lpstr>
      <vt:lpstr>PowerPoint Presentation</vt:lpstr>
      <vt:lpstr>Vertex coloring while searching</vt:lpstr>
      <vt:lpstr>Breadth-First Search (BFS) CLRS 22.2</vt:lpstr>
      <vt:lpstr>Breadth-First Search (BFS) CLRS 22.2 Solution – to do</vt:lpstr>
      <vt:lpstr>Breadth-First Search (BFS): </vt:lpstr>
      <vt:lpstr>Depth-First Search (DFS) –  simple version</vt:lpstr>
      <vt:lpstr>Edge Classification: tree, backward, C/F</vt:lpstr>
      <vt:lpstr>Edge Classification for  Undirected Graphs</vt:lpstr>
      <vt:lpstr>Topological Sorting</vt:lpstr>
      <vt:lpstr>Directed Acyclic Graphs (DAG) &amp; Detecting Cycles in a Graph</vt:lpstr>
      <vt:lpstr>Topological Sorting - Worksheet</vt:lpstr>
      <vt:lpstr>Topological Sorting - Answer</vt:lpstr>
      <vt:lpstr>Strongly Connected Components in a Directed Graph</vt:lpstr>
      <vt:lpstr>Applications of Strongly Connected Components (SCC)</vt:lpstr>
      <vt:lpstr>Directed Graphs – Adjacency Matrix - Worksheet</vt:lpstr>
      <vt:lpstr>Directed Graphs – Adjacency List - Worksheet</vt:lpstr>
      <vt:lpstr>Extra Slides</vt:lpstr>
      <vt:lpstr>C implementation for Adjacency Matrix –Undirected graph </vt:lpstr>
      <vt:lpstr>DFS with time stamps</vt:lpstr>
      <vt:lpstr>Depth-First Search (DFS) (with time stamps) - CLRS</vt:lpstr>
      <vt:lpstr>PowerPoint Presentation</vt:lpstr>
      <vt:lpstr>Edge Classification</vt:lpstr>
      <vt:lpstr>Edge Classification for  Undirected Graphs</vt:lpstr>
      <vt:lpstr>Strongly Connected Components in a Directed Graph</vt:lpstr>
      <vt:lpstr>Strongly Connected Components in a Directed Graph Worksheet 2</vt:lpstr>
      <vt:lpstr>Graph Traversal - Practice</vt:lpstr>
      <vt:lpstr>Graph Traversal</vt:lpstr>
      <vt:lpstr>DFS Practice</vt:lpstr>
      <vt:lpstr>Extra Material – Not required DFS – Non-Recursive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athitsos</dc:creator>
  <cp:lastModifiedBy>Stefan, Alexandra</cp:lastModifiedBy>
  <cp:revision>1412</cp:revision>
  <cp:lastPrinted>2022-11-10T14:46:23Z</cp:lastPrinted>
  <dcterms:created xsi:type="dcterms:W3CDTF">2006-08-16T00:00:00Z</dcterms:created>
  <dcterms:modified xsi:type="dcterms:W3CDTF">2023-11-17T00:32:22Z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0x0101005BBFBA003A9A2C499EBD75F935BCD4A5</vt:lpwstr>
  </property>
</Properties>
</file>