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93" r:id="rId7"/>
    <p:sldId id="303" r:id="rId8"/>
    <p:sldId id="394" r:id="rId9"/>
    <p:sldId id="417" r:id="rId10"/>
    <p:sldId id="421" r:id="rId11"/>
    <p:sldId id="415" r:id="rId12"/>
    <p:sldId id="363" r:id="rId13"/>
    <p:sldId id="419" r:id="rId14"/>
    <p:sldId id="422" r:id="rId15"/>
    <p:sldId id="423" r:id="rId16"/>
    <p:sldId id="365" r:id="rId17"/>
    <p:sldId id="387" r:id="rId18"/>
    <p:sldId id="397" r:id="rId19"/>
    <p:sldId id="416" r:id="rId20"/>
    <p:sldId id="411" r:id="rId21"/>
    <p:sldId id="412" r:id="rId22"/>
    <p:sldId id="413" r:id="rId23"/>
    <p:sldId id="420" r:id="rId24"/>
    <p:sldId id="344" r:id="rId25"/>
    <p:sldId id="345" r:id="rId2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93"/>
            <p14:sldId id="303"/>
            <p14:sldId id="394"/>
            <p14:sldId id="417"/>
            <p14:sldId id="421"/>
            <p14:sldId id="415"/>
            <p14:sldId id="363"/>
            <p14:sldId id="419"/>
            <p14:sldId id="422"/>
            <p14:sldId id="423"/>
            <p14:sldId id="365"/>
            <p14:sldId id="387"/>
            <p14:sldId id="397"/>
          </p14:sldIdLst>
        </p14:section>
        <p14:section name="Example-step-by-step-graph" id="{6C4EF4AA-D8D0-4480-AE0B-20338832BB7E}">
          <p14:sldIdLst>
            <p14:sldId id="416"/>
            <p14:sldId id="411"/>
            <p14:sldId id="412"/>
            <p14:sldId id="413"/>
          </p14:sldIdLst>
        </p14:section>
        <p14:section name="Extra-correctness of algorithm" id="{8AD20D86-C8FD-4F76-8781-355F37FB9848}">
          <p14:sldIdLst>
            <p14:sldId id="420"/>
            <p14:sldId id="344"/>
            <p14:sldId id="3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9E7E70-1CDB-48EA-AD66-B6A825443375}" v="17" dt="2023-11-17T00:43:25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5066" autoAdjust="0"/>
  </p:normalViewPr>
  <p:slideViewPr>
    <p:cSldViewPr snapToObjects="1">
      <p:cViewPr>
        <p:scale>
          <a:sx n="53" d="100"/>
          <a:sy n="53" d="100"/>
        </p:scale>
        <p:origin x="1024" y="2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 snapToObjects="1">
      <p:cViewPr varScale="1">
        <p:scale>
          <a:sx n="80" d="100"/>
          <a:sy n="80" d="100"/>
        </p:scale>
        <p:origin x="-3864" y="-8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Stefan" userId="31e1a6b8-5232-42c3-b6d4-9595b200ff55" providerId="ADAL" clId="{017249DB-DEFA-4683-8D25-44E823EE41FB}"/>
    <pc:docChg chg="undo custSel modSld">
      <pc:chgData name="Alexandra Stefan" userId="31e1a6b8-5232-42c3-b6d4-9595b200ff55" providerId="ADAL" clId="{017249DB-DEFA-4683-8D25-44E823EE41FB}" dt="2023-04-18T17:16:06.858" v="50" actId="478"/>
      <pc:docMkLst>
        <pc:docMk/>
      </pc:docMkLst>
      <pc:sldChg chg="modSp">
        <pc:chgData name="Alexandra Stefan" userId="31e1a6b8-5232-42c3-b6d4-9595b200ff55" providerId="ADAL" clId="{017249DB-DEFA-4683-8D25-44E823EE41FB}" dt="2023-04-18T13:39:27.071" v="5" actId="6549"/>
        <pc:sldMkLst>
          <pc:docMk/>
          <pc:sldMk cId="945006183" sldId="415"/>
        </pc:sldMkLst>
        <pc:spChg chg="mod">
          <ac:chgData name="Alexandra Stefan" userId="31e1a6b8-5232-42c3-b6d4-9595b200ff55" providerId="ADAL" clId="{017249DB-DEFA-4683-8D25-44E823EE41FB}" dt="2023-04-18T13:39:27.071" v="5" actId="6549"/>
          <ac:spMkLst>
            <pc:docMk/>
            <pc:sldMk cId="945006183" sldId="415"/>
            <ac:spMk id="77" creationId="{00000000-0000-0000-0000-000000000000}"/>
          </ac:spMkLst>
        </pc:spChg>
      </pc:sldChg>
      <pc:sldChg chg="addSp delSp modSp">
        <pc:chgData name="Alexandra Stefan" userId="31e1a6b8-5232-42c3-b6d4-9595b200ff55" providerId="ADAL" clId="{017249DB-DEFA-4683-8D25-44E823EE41FB}" dt="2023-04-18T16:54:39.195" v="49" actId="478"/>
        <pc:sldMkLst>
          <pc:docMk/>
          <pc:sldMk cId="2826276988" sldId="417"/>
        </pc:sldMkLst>
        <pc:spChg chg="del mod">
          <ac:chgData name="Alexandra Stefan" userId="31e1a6b8-5232-42c3-b6d4-9595b200ff55" providerId="ADAL" clId="{017249DB-DEFA-4683-8D25-44E823EE41FB}" dt="2023-04-18T15:26:06.570" v="7" actId="478"/>
          <ac:spMkLst>
            <pc:docMk/>
            <pc:sldMk cId="2826276988" sldId="417"/>
            <ac:spMk id="71" creationId="{00000000-0000-0000-0000-000000000000}"/>
          </ac:spMkLst>
        </pc:spChg>
        <pc:spChg chg="mod">
          <ac:chgData name="Alexandra Stefan" userId="31e1a6b8-5232-42c3-b6d4-9595b200ff55" providerId="ADAL" clId="{017249DB-DEFA-4683-8D25-44E823EE41FB}" dt="2023-04-18T15:26:20.020" v="40" actId="1035"/>
          <ac:spMkLst>
            <pc:docMk/>
            <pc:sldMk cId="2826276988" sldId="417"/>
            <ac:spMk id="74" creationId="{00000000-0000-0000-0000-000000000000}"/>
          </ac:spMkLst>
        </pc:spChg>
        <pc:spChg chg="add del mod">
          <ac:chgData name="Alexandra Stefan" userId="31e1a6b8-5232-42c3-b6d4-9595b200ff55" providerId="ADAL" clId="{017249DB-DEFA-4683-8D25-44E823EE41FB}" dt="2023-04-18T15:26:47.185" v="45" actId="478"/>
          <ac:spMkLst>
            <pc:docMk/>
            <pc:sldMk cId="2826276988" sldId="417"/>
            <ac:spMk id="75" creationId="{00000000-0000-0000-0000-000000000000}"/>
          </ac:spMkLst>
        </pc:spChg>
        <pc:grpChg chg="mod">
          <ac:chgData name="Alexandra Stefan" userId="31e1a6b8-5232-42c3-b6d4-9595b200ff55" providerId="ADAL" clId="{017249DB-DEFA-4683-8D25-44E823EE41FB}" dt="2023-04-18T15:26:20.020" v="40" actId="1035"/>
          <ac:grpSpMkLst>
            <pc:docMk/>
            <pc:sldMk cId="2826276988" sldId="417"/>
            <ac:grpSpMk id="69" creationId="{00000000-0000-0000-0000-000000000000}"/>
          </ac:grpSpMkLst>
        </pc:grpChg>
        <pc:graphicFrameChg chg="add">
          <ac:chgData name="Alexandra Stefan" userId="31e1a6b8-5232-42c3-b6d4-9595b200ff55" providerId="ADAL" clId="{017249DB-DEFA-4683-8D25-44E823EE41FB}" dt="2023-04-18T15:26:56.554" v="46"/>
          <ac:graphicFrameMkLst>
            <pc:docMk/>
            <pc:sldMk cId="2826276988" sldId="417"/>
            <ac:graphicFrameMk id="72" creationId="{16C5CF43-4CB4-4A9D-B763-5CCA5A8985D7}"/>
          </ac:graphicFrameMkLst>
        </pc:graphicFrameChg>
        <pc:graphicFrameChg chg="mod">
          <ac:chgData name="Alexandra Stefan" userId="31e1a6b8-5232-42c3-b6d4-9595b200ff55" providerId="ADAL" clId="{017249DB-DEFA-4683-8D25-44E823EE41FB}" dt="2023-04-18T15:26:31.620" v="43" actId="1076"/>
          <ac:graphicFrameMkLst>
            <pc:docMk/>
            <pc:sldMk cId="2826276988" sldId="417"/>
            <ac:graphicFrameMk id="73" creationId="{00000000-0000-0000-0000-000000000000}"/>
          </ac:graphicFrameMkLst>
        </pc:graphicFrameChg>
        <pc:inkChg chg="add del">
          <ac:chgData name="Alexandra Stefan" userId="31e1a6b8-5232-42c3-b6d4-9595b200ff55" providerId="ADAL" clId="{017249DB-DEFA-4683-8D25-44E823EE41FB}" dt="2023-04-18T16:54:39.195" v="49" actId="478"/>
          <ac:inkMkLst>
            <pc:docMk/>
            <pc:sldMk cId="2826276988" sldId="417"/>
            <ac:inkMk id="3" creationId="{3253274A-13DB-4389-A5EC-0A76FEFDA1E3}"/>
          </ac:inkMkLst>
        </pc:inkChg>
        <pc:cxnChg chg="mod">
          <ac:chgData name="Alexandra Stefan" userId="31e1a6b8-5232-42c3-b6d4-9595b200ff55" providerId="ADAL" clId="{017249DB-DEFA-4683-8D25-44E823EE41FB}" dt="2023-04-18T15:26:20.020" v="40" actId="1035"/>
          <ac:cxnSpMkLst>
            <pc:docMk/>
            <pc:sldMk cId="2826276988" sldId="417"/>
            <ac:cxnSpMk id="70" creationId="{00000000-0000-0000-0000-000000000000}"/>
          </ac:cxnSpMkLst>
        </pc:cxnChg>
      </pc:sldChg>
      <pc:sldChg chg="addSp delSp">
        <pc:chgData name="Alexandra Stefan" userId="31e1a6b8-5232-42c3-b6d4-9595b200ff55" providerId="ADAL" clId="{017249DB-DEFA-4683-8D25-44E823EE41FB}" dt="2023-04-18T17:16:06.858" v="50" actId="478"/>
        <pc:sldMkLst>
          <pc:docMk/>
          <pc:sldMk cId="3890761233" sldId="418"/>
        </pc:sldMkLst>
        <pc:inkChg chg="add del">
          <ac:chgData name="Alexandra Stefan" userId="31e1a6b8-5232-42c3-b6d4-9595b200ff55" providerId="ADAL" clId="{017249DB-DEFA-4683-8D25-44E823EE41FB}" dt="2023-04-18T17:16:06.858" v="50" actId="478"/>
          <ac:inkMkLst>
            <pc:docMk/>
            <pc:sldMk cId="3890761233" sldId="418"/>
            <ac:inkMk id="6" creationId="{4F838897-BBF2-438D-8063-30041D93FF79}"/>
          </ac:inkMkLst>
        </pc:inkChg>
      </pc:sldChg>
      <pc:sldChg chg="modSp">
        <pc:chgData name="Alexandra Stefan" userId="31e1a6b8-5232-42c3-b6d4-9595b200ff55" providerId="ADAL" clId="{017249DB-DEFA-4683-8D25-44E823EE41FB}" dt="2023-04-18T12:32:21.615" v="3" actId="20577"/>
        <pc:sldMkLst>
          <pc:docMk/>
          <pc:sldMk cId="552828229" sldId="419"/>
        </pc:sldMkLst>
        <pc:spChg chg="mod">
          <ac:chgData name="Alexandra Stefan" userId="31e1a6b8-5232-42c3-b6d4-9595b200ff55" providerId="ADAL" clId="{017249DB-DEFA-4683-8D25-44E823EE41FB}" dt="2023-04-18T12:32:21.615" v="3" actId="20577"/>
          <ac:spMkLst>
            <pc:docMk/>
            <pc:sldMk cId="552828229" sldId="419"/>
            <ac:spMk id="3" creationId="{00000000-0000-0000-0000-000000000000}"/>
          </ac:spMkLst>
        </pc:spChg>
      </pc:sldChg>
    </pc:docChg>
  </pc:docChgLst>
  <pc:docChgLst>
    <pc:chgData name="Stefan, Alexandra" userId="31e1a6b8-5232-42c3-b6d4-9595b200ff55" providerId="ADAL" clId="{BD9E7E70-1CDB-48EA-AD66-B6A825443375}"/>
    <pc:docChg chg="undo custSel addSld delSld modSld sldOrd modSection">
      <pc:chgData name="Stefan, Alexandra" userId="31e1a6b8-5232-42c3-b6d4-9595b200ff55" providerId="ADAL" clId="{BD9E7E70-1CDB-48EA-AD66-B6A825443375}" dt="2023-11-17T00:49:09.587" v="962" actId="21"/>
      <pc:docMkLst>
        <pc:docMk/>
      </pc:docMkLst>
      <pc:sldChg chg="modSp mod">
        <pc:chgData name="Stefan, Alexandra" userId="31e1a6b8-5232-42c3-b6d4-9595b200ff55" providerId="ADAL" clId="{BD9E7E70-1CDB-48EA-AD66-B6A825443375}" dt="2023-11-14T14:38:39.906" v="154" actId="20577"/>
        <pc:sldMkLst>
          <pc:docMk/>
          <pc:sldMk cId="3656121562" sldId="257"/>
        </pc:sldMkLst>
        <pc:spChg chg="mod">
          <ac:chgData name="Stefan, Alexandra" userId="31e1a6b8-5232-42c3-b6d4-9595b200ff55" providerId="ADAL" clId="{BD9E7E70-1CDB-48EA-AD66-B6A825443375}" dt="2023-11-14T14:38:39.906" v="154" actId="20577"/>
          <ac:spMkLst>
            <pc:docMk/>
            <pc:sldMk cId="3656121562" sldId="257"/>
            <ac:spMk id="3" creationId="{00000000-0000-0000-0000-000000000000}"/>
          </ac:spMkLst>
        </pc:spChg>
      </pc:sldChg>
      <pc:sldChg chg="modSp mod">
        <pc:chgData name="Stefan, Alexandra" userId="31e1a6b8-5232-42c3-b6d4-9595b200ff55" providerId="ADAL" clId="{BD9E7E70-1CDB-48EA-AD66-B6A825443375}" dt="2023-11-17T00:03:27.862" v="433" actId="20577"/>
        <pc:sldMkLst>
          <pc:docMk/>
          <pc:sldMk cId="3424949471" sldId="365"/>
        </pc:sldMkLst>
        <pc:spChg chg="mod">
          <ac:chgData name="Stefan, Alexandra" userId="31e1a6b8-5232-42c3-b6d4-9595b200ff55" providerId="ADAL" clId="{BD9E7E70-1CDB-48EA-AD66-B6A825443375}" dt="2023-11-17T00:03:27.862" v="433" actId="20577"/>
          <ac:spMkLst>
            <pc:docMk/>
            <pc:sldMk cId="3424949471" sldId="365"/>
            <ac:spMk id="6" creationId="{00000000-0000-0000-0000-000000000000}"/>
          </ac:spMkLst>
        </pc:spChg>
        <pc:cxnChg chg="mod">
          <ac:chgData name="Stefan, Alexandra" userId="31e1a6b8-5232-42c3-b6d4-9595b200ff55" providerId="ADAL" clId="{BD9E7E70-1CDB-48EA-AD66-B6A825443375}" dt="2023-11-17T00:02:41.050" v="375" actId="14100"/>
          <ac:cxnSpMkLst>
            <pc:docMk/>
            <pc:sldMk cId="3424949471" sldId="365"/>
            <ac:cxnSpMk id="3" creationId="{77799801-60BC-4E71-A255-6A4C7C033A84}"/>
          </ac:cxnSpMkLst>
        </pc:cxnChg>
        <pc:cxnChg chg="mod">
          <ac:chgData name="Stefan, Alexandra" userId="31e1a6b8-5232-42c3-b6d4-9595b200ff55" providerId="ADAL" clId="{BD9E7E70-1CDB-48EA-AD66-B6A825443375}" dt="2023-11-17T00:02:43.497" v="376" actId="14100"/>
          <ac:cxnSpMkLst>
            <pc:docMk/>
            <pc:sldMk cId="3424949471" sldId="365"/>
            <ac:cxnSpMk id="10" creationId="{A2E2E104-B8A9-4AFD-9EB4-B641E3C57915}"/>
          </ac:cxnSpMkLst>
        </pc:cxnChg>
      </pc:sldChg>
      <pc:sldChg chg="modSp mod">
        <pc:chgData name="Stefan, Alexandra" userId="31e1a6b8-5232-42c3-b6d4-9595b200ff55" providerId="ADAL" clId="{BD9E7E70-1CDB-48EA-AD66-B6A825443375}" dt="2023-11-14T14:40:47.883" v="176" actId="404"/>
        <pc:sldMkLst>
          <pc:docMk/>
          <pc:sldMk cId="4185833208" sldId="394"/>
        </pc:sldMkLst>
        <pc:spChg chg="mod">
          <ac:chgData name="Stefan, Alexandra" userId="31e1a6b8-5232-42c3-b6d4-9595b200ff55" providerId="ADAL" clId="{BD9E7E70-1CDB-48EA-AD66-B6A825443375}" dt="2023-11-14T14:40:47.883" v="176" actId="404"/>
          <ac:spMkLst>
            <pc:docMk/>
            <pc:sldMk cId="4185833208" sldId="394"/>
            <ac:spMk id="2" creationId="{00000000-0000-0000-0000-000000000000}"/>
          </ac:spMkLst>
        </pc:spChg>
      </pc:sldChg>
      <pc:sldChg chg="addSp modSp mod">
        <pc:chgData name="Stefan, Alexandra" userId="31e1a6b8-5232-42c3-b6d4-9595b200ff55" providerId="ADAL" clId="{BD9E7E70-1CDB-48EA-AD66-B6A825443375}" dt="2023-11-14T14:31:35.786" v="150" actId="20577"/>
        <pc:sldMkLst>
          <pc:docMk/>
          <pc:sldMk cId="945006183" sldId="415"/>
        </pc:sldMkLst>
        <pc:spChg chg="add mod">
          <ac:chgData name="Stefan, Alexandra" userId="31e1a6b8-5232-42c3-b6d4-9595b200ff55" providerId="ADAL" clId="{BD9E7E70-1CDB-48EA-AD66-B6A825443375}" dt="2023-11-14T14:31:35.786" v="150" actId="20577"/>
          <ac:spMkLst>
            <pc:docMk/>
            <pc:sldMk cId="945006183" sldId="415"/>
            <ac:spMk id="2" creationId="{51A40E99-C6C4-2161-CF1D-8AD455E439C0}"/>
          </ac:spMkLst>
        </pc:spChg>
        <pc:spChg chg="mod">
          <ac:chgData name="Stefan, Alexandra" userId="31e1a6b8-5232-42c3-b6d4-9595b200ff55" providerId="ADAL" clId="{BD9E7E70-1CDB-48EA-AD66-B6A825443375}" dt="2023-11-14T14:29:34.518" v="90" actId="20577"/>
          <ac:spMkLst>
            <pc:docMk/>
            <pc:sldMk cId="945006183" sldId="415"/>
            <ac:spMk id="40" creationId="{00000000-0000-0000-0000-000000000000}"/>
          </ac:spMkLst>
        </pc:spChg>
      </pc:sldChg>
      <pc:sldChg chg="addSp delSp modSp mod">
        <pc:chgData name="Stefan, Alexandra" userId="31e1a6b8-5232-42c3-b6d4-9595b200ff55" providerId="ADAL" clId="{BD9E7E70-1CDB-48EA-AD66-B6A825443375}" dt="2023-11-14T14:41:47.602" v="178"/>
        <pc:sldMkLst>
          <pc:docMk/>
          <pc:sldMk cId="2826276988" sldId="417"/>
        </pc:sldMkLst>
        <pc:graphicFrameChg chg="add mod">
          <ac:chgData name="Stefan, Alexandra" userId="31e1a6b8-5232-42c3-b6d4-9595b200ff55" providerId="ADAL" clId="{BD9E7E70-1CDB-48EA-AD66-B6A825443375}" dt="2023-11-14T14:41:47.602" v="178"/>
          <ac:graphicFrameMkLst>
            <pc:docMk/>
            <pc:sldMk cId="2826276988" sldId="417"/>
            <ac:graphicFrameMk id="3" creationId="{C91248C4-0C3B-F57D-7089-858E8037DB2D}"/>
          </ac:graphicFrameMkLst>
        </pc:graphicFrameChg>
        <pc:graphicFrameChg chg="del">
          <ac:chgData name="Stefan, Alexandra" userId="31e1a6b8-5232-42c3-b6d4-9595b200ff55" providerId="ADAL" clId="{BD9E7E70-1CDB-48EA-AD66-B6A825443375}" dt="2023-11-14T14:41:46.752" v="177" actId="478"/>
          <ac:graphicFrameMkLst>
            <pc:docMk/>
            <pc:sldMk cId="2826276988" sldId="417"/>
            <ac:graphicFrameMk id="72" creationId="{16C5CF43-4CB4-4A9D-B763-5CCA5A8985D7}"/>
          </ac:graphicFrameMkLst>
        </pc:graphicFrameChg>
      </pc:sldChg>
      <pc:sldChg chg="addSp modSp del mod">
        <pc:chgData name="Stefan, Alexandra" userId="31e1a6b8-5232-42c3-b6d4-9595b200ff55" providerId="ADAL" clId="{BD9E7E70-1CDB-48EA-AD66-B6A825443375}" dt="2023-11-17T00:07:58.885" v="467" actId="47"/>
        <pc:sldMkLst>
          <pc:docMk/>
          <pc:sldMk cId="3890761233" sldId="418"/>
        </pc:sldMkLst>
        <pc:spChg chg="add mod">
          <ac:chgData name="Stefan, Alexandra" userId="31e1a6b8-5232-42c3-b6d4-9595b200ff55" providerId="ADAL" clId="{BD9E7E70-1CDB-48EA-AD66-B6A825443375}" dt="2023-11-14T14:44:54.786" v="290" actId="208"/>
          <ac:spMkLst>
            <pc:docMk/>
            <pc:sldMk cId="3890761233" sldId="418"/>
            <ac:spMk id="6" creationId="{381F102D-B4E5-2994-1500-A72C4ADB7AAE}"/>
          </ac:spMkLst>
        </pc:spChg>
      </pc:sldChg>
      <pc:sldChg chg="addSp modSp mod ord">
        <pc:chgData name="Stefan, Alexandra" userId="31e1a6b8-5232-42c3-b6d4-9595b200ff55" providerId="ADAL" clId="{BD9E7E70-1CDB-48EA-AD66-B6A825443375}" dt="2023-11-17T00:49:09.587" v="962" actId="21"/>
        <pc:sldMkLst>
          <pc:docMk/>
          <pc:sldMk cId="552828229" sldId="419"/>
        </pc:sldMkLst>
        <pc:spChg chg="mod">
          <ac:chgData name="Stefan, Alexandra" userId="31e1a6b8-5232-42c3-b6d4-9595b200ff55" providerId="ADAL" clId="{BD9E7E70-1CDB-48EA-AD66-B6A825443375}" dt="2023-11-17T00:48:04.279" v="940" actId="20577"/>
          <ac:spMkLst>
            <pc:docMk/>
            <pc:sldMk cId="552828229" sldId="419"/>
            <ac:spMk id="2" creationId="{00000000-0000-0000-0000-000000000000}"/>
          </ac:spMkLst>
        </pc:spChg>
        <pc:spChg chg="mod">
          <ac:chgData name="Stefan, Alexandra" userId="31e1a6b8-5232-42c3-b6d4-9595b200ff55" providerId="ADAL" clId="{BD9E7E70-1CDB-48EA-AD66-B6A825443375}" dt="2023-11-17T00:45:01.800" v="849" actId="20577"/>
          <ac:spMkLst>
            <pc:docMk/>
            <pc:sldMk cId="552828229" sldId="419"/>
            <ac:spMk id="3" creationId="{00000000-0000-0000-0000-000000000000}"/>
          </ac:spMkLst>
        </pc:spChg>
        <pc:spChg chg="mod">
          <ac:chgData name="Stefan, Alexandra" userId="31e1a6b8-5232-42c3-b6d4-9595b200ff55" providerId="ADAL" clId="{BD9E7E70-1CDB-48EA-AD66-B6A825443375}" dt="2023-11-17T00:49:09.587" v="962" actId="21"/>
          <ac:spMkLst>
            <pc:docMk/>
            <pc:sldMk cId="552828229" sldId="419"/>
            <ac:spMk id="5" creationId="{00000000-0000-0000-0000-000000000000}"/>
          </ac:spMkLst>
        </pc:spChg>
        <pc:graphicFrameChg chg="add mod">
          <ac:chgData name="Stefan, Alexandra" userId="31e1a6b8-5232-42c3-b6d4-9595b200ff55" providerId="ADAL" clId="{BD9E7E70-1CDB-48EA-AD66-B6A825443375}" dt="2023-11-17T00:48:09.972" v="941" actId="1076"/>
          <ac:graphicFrameMkLst>
            <pc:docMk/>
            <pc:sldMk cId="552828229" sldId="419"/>
            <ac:graphicFrameMk id="6" creationId="{70F97498-8C35-7B12-CF3E-460057558647}"/>
          </ac:graphicFrameMkLst>
        </pc:graphicFrameChg>
      </pc:sldChg>
      <pc:sldChg chg="modSp add mod">
        <pc:chgData name="Stefan, Alexandra" userId="31e1a6b8-5232-42c3-b6d4-9595b200ff55" providerId="ADAL" clId="{BD9E7E70-1CDB-48EA-AD66-B6A825443375}" dt="2023-11-14T14:42:13.052" v="189" actId="207"/>
        <pc:sldMkLst>
          <pc:docMk/>
          <pc:sldMk cId="3500207591" sldId="421"/>
        </pc:sldMkLst>
        <pc:spChg chg="mod">
          <ac:chgData name="Stefan, Alexandra" userId="31e1a6b8-5232-42c3-b6d4-9595b200ff55" providerId="ADAL" clId="{BD9E7E70-1CDB-48EA-AD66-B6A825443375}" dt="2023-11-14T14:42:13.052" v="189" actId="207"/>
          <ac:spMkLst>
            <pc:docMk/>
            <pc:sldMk cId="3500207591" sldId="421"/>
            <ac:spMk id="2" creationId="{00000000-0000-0000-0000-000000000000}"/>
          </ac:spMkLst>
        </pc:spChg>
      </pc:sldChg>
      <pc:sldChg chg="addSp delSp modSp add mod modNotesTx">
        <pc:chgData name="Stefan, Alexandra" userId="31e1a6b8-5232-42c3-b6d4-9595b200ff55" providerId="ADAL" clId="{BD9E7E70-1CDB-48EA-AD66-B6A825443375}" dt="2023-11-17T00:42:51.396" v="817" actId="20577"/>
        <pc:sldMkLst>
          <pc:docMk/>
          <pc:sldMk cId="1320355954" sldId="422"/>
        </pc:sldMkLst>
        <pc:spChg chg="mod">
          <ac:chgData name="Stefan, Alexandra" userId="31e1a6b8-5232-42c3-b6d4-9595b200ff55" providerId="ADAL" clId="{BD9E7E70-1CDB-48EA-AD66-B6A825443375}" dt="2023-11-17T00:11:29.281" v="521" actId="1076"/>
          <ac:spMkLst>
            <pc:docMk/>
            <pc:sldMk cId="1320355954" sldId="422"/>
            <ac:spMk id="2" creationId="{FFB357D5-D015-448F-B8D6-A49D2470A147}"/>
          </ac:spMkLst>
        </pc:spChg>
        <pc:spChg chg="del">
          <ac:chgData name="Stefan, Alexandra" userId="31e1a6b8-5232-42c3-b6d4-9595b200ff55" providerId="ADAL" clId="{BD9E7E70-1CDB-48EA-AD66-B6A825443375}" dt="2023-11-17T00:14:00.428" v="583" actId="478"/>
          <ac:spMkLst>
            <pc:docMk/>
            <pc:sldMk cId="1320355954" sldId="422"/>
            <ac:spMk id="3" creationId="{00000000-0000-0000-0000-000000000000}"/>
          </ac:spMkLst>
        </pc:spChg>
        <pc:spChg chg="mod">
          <ac:chgData name="Stefan, Alexandra" userId="31e1a6b8-5232-42c3-b6d4-9595b200ff55" providerId="ADAL" clId="{BD9E7E70-1CDB-48EA-AD66-B6A825443375}" dt="2023-11-17T00:14:33.976" v="591" actId="13926"/>
          <ac:spMkLst>
            <pc:docMk/>
            <pc:sldMk cId="1320355954" sldId="422"/>
            <ac:spMk id="5" creationId="{00000000-0000-0000-0000-000000000000}"/>
          </ac:spMkLst>
        </pc:spChg>
        <pc:spChg chg="del">
          <ac:chgData name="Stefan, Alexandra" userId="31e1a6b8-5232-42c3-b6d4-9595b200ff55" providerId="ADAL" clId="{BD9E7E70-1CDB-48EA-AD66-B6A825443375}" dt="2023-11-17T00:14:07.589" v="586" actId="478"/>
          <ac:spMkLst>
            <pc:docMk/>
            <pc:sldMk cId="1320355954" sldId="422"/>
            <ac:spMk id="6" creationId="{381F102D-B4E5-2994-1500-A72C4ADB7AAE}"/>
          </ac:spMkLst>
        </pc:spChg>
        <pc:spChg chg="add del mod">
          <ac:chgData name="Stefan, Alexandra" userId="31e1a6b8-5232-42c3-b6d4-9595b200ff55" providerId="ADAL" clId="{BD9E7E70-1CDB-48EA-AD66-B6A825443375}" dt="2023-11-17T00:14:03.993" v="585" actId="478"/>
          <ac:spMkLst>
            <pc:docMk/>
            <pc:sldMk cId="1320355954" sldId="422"/>
            <ac:spMk id="8" creationId="{7FDB1C81-1AE8-6F18-FB9B-61FC0DA425DC}"/>
          </ac:spMkLst>
        </pc:spChg>
        <pc:spChg chg="add mod">
          <ac:chgData name="Stefan, Alexandra" userId="31e1a6b8-5232-42c3-b6d4-9595b200ff55" providerId="ADAL" clId="{BD9E7E70-1CDB-48EA-AD66-B6A825443375}" dt="2023-11-17T00:14:00.723" v="584"/>
          <ac:spMkLst>
            <pc:docMk/>
            <pc:sldMk cId="1320355954" sldId="422"/>
            <ac:spMk id="9" creationId="{0C62062E-EFF8-8064-88E4-D6D850B5B364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13" creationId="{6536DE02-E98C-3A09-E9D9-D17BC230EDA7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14" creationId="{A67F0572-4862-D3C8-594D-78EB2EE999E6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15" creationId="{2CB21167-7459-FE17-BA6E-32624ACBDE2D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17" creationId="{8D14A3D6-D2DE-CB2E-BD7A-653C28EAD84F}"/>
          </ac:spMkLst>
        </pc:spChg>
        <pc:spChg chg="mod">
          <ac:chgData name="Stefan, Alexandra" userId="31e1a6b8-5232-42c3-b6d4-9595b200ff55" providerId="ADAL" clId="{BD9E7E70-1CDB-48EA-AD66-B6A825443375}" dt="2023-11-17T00:10:40.984" v="514" actId="13926"/>
          <ac:spMkLst>
            <pc:docMk/>
            <pc:sldMk cId="1320355954" sldId="422"/>
            <ac:spMk id="18" creationId="{00000000-0000-0000-0000-000000000000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19" creationId="{FFA8D0F7-2BBC-2DE4-F2FD-4CA414E363FE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20" creationId="{CE4AE05E-82AA-7B54-B926-7683D69E2DD6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21" creationId="{8505019E-90C7-A550-8E30-A21CEE702576}"/>
          </ac:spMkLst>
        </pc:spChg>
        <pc:spChg chg="mod">
          <ac:chgData name="Stefan, Alexandra" userId="31e1a6b8-5232-42c3-b6d4-9595b200ff55" providerId="ADAL" clId="{BD9E7E70-1CDB-48EA-AD66-B6A825443375}" dt="2023-11-17T00:10:34.740" v="513" actId="13926"/>
          <ac:spMkLst>
            <pc:docMk/>
            <pc:sldMk cId="1320355954" sldId="422"/>
            <ac:spMk id="23" creationId="{00000000-0000-0000-0000-000000000000}"/>
          </ac:spMkLst>
        </pc:spChg>
        <pc:spChg chg="mod">
          <ac:chgData name="Stefan, Alexandra" userId="31e1a6b8-5232-42c3-b6d4-9595b200ff55" providerId="ADAL" clId="{BD9E7E70-1CDB-48EA-AD66-B6A825443375}" dt="2023-11-17T00:14:37.615" v="592" actId="13926"/>
          <ac:spMkLst>
            <pc:docMk/>
            <pc:sldMk cId="1320355954" sldId="422"/>
            <ac:spMk id="25" creationId="{00000000-0000-0000-0000-000000000000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41" creationId="{A78796C6-2FEC-BA9F-7AEA-5170F6889615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42" creationId="{1652EFF1-B8AF-6B84-155A-C6F0100FAC95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43" creationId="{15543C4E-DCFA-E96F-8B32-5DC3EEA7B4E4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44" creationId="{A4962A29-A9D8-8066-DD23-672B1954852A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45" creationId="{AAB48683-DF56-E159-BBF3-C1A12CFF263F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46" creationId="{16352B16-E980-6F3F-21E3-CAE45918E0C2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47" creationId="{772970AC-FD45-8BEA-137B-B43F3EB3AAE6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48" creationId="{1FB7D410-2356-3728-D173-066811E92598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49" creationId="{2629F559-6A71-D9EF-E9E2-B6F5B04EE0F5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50" creationId="{A2A58B0B-0B55-C7F8-EB46-42F00A2A962C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51" creationId="{2B674B4B-619A-FFA4-89F1-D27A2DC278C9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52" creationId="{49DFF425-267C-A96B-8DF5-2F0E6F9AEC7A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53" creationId="{DDC8131E-A72C-97C7-C4A4-B4C76B7B9E24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54" creationId="{0FCACEF4-464C-D986-FFFE-6E8AFB8F510B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55" creationId="{06F2FB7E-60C6-5588-D3E1-340E599A1314}"/>
          </ac:spMkLst>
        </pc:spChg>
        <pc:spChg chg="mod">
          <ac:chgData name="Stefan, Alexandra" userId="31e1a6b8-5232-42c3-b6d4-9595b200ff55" providerId="ADAL" clId="{BD9E7E70-1CDB-48EA-AD66-B6A825443375}" dt="2023-11-17T00:41:56.970" v="779"/>
          <ac:spMkLst>
            <pc:docMk/>
            <pc:sldMk cId="1320355954" sldId="422"/>
            <ac:spMk id="56" creationId="{F28865EE-7957-A60C-FE74-1FA1A63C2980}"/>
          </ac:spMkLst>
        </pc:spChg>
        <pc:grpChg chg="add del mod">
          <ac:chgData name="Stefan, Alexandra" userId="31e1a6b8-5232-42c3-b6d4-9595b200ff55" providerId="ADAL" clId="{BD9E7E70-1CDB-48EA-AD66-B6A825443375}" dt="2023-11-17T00:41:58.339" v="780"/>
          <ac:grpSpMkLst>
            <pc:docMk/>
            <pc:sldMk cId="1320355954" sldId="422"/>
            <ac:grpSpMk id="11" creationId="{3A8DE5B8-5997-EB8D-72C4-257AECE3DA92}"/>
          </ac:grpSpMkLst>
        </pc:grpChg>
        <pc:grpChg chg="mod">
          <ac:chgData name="Stefan, Alexandra" userId="31e1a6b8-5232-42c3-b6d4-9595b200ff55" providerId="ADAL" clId="{BD9E7E70-1CDB-48EA-AD66-B6A825443375}" dt="2023-11-17T00:41:56.970" v="779"/>
          <ac:grpSpMkLst>
            <pc:docMk/>
            <pc:sldMk cId="1320355954" sldId="422"/>
            <ac:grpSpMk id="12" creationId="{E6AAC238-82E4-E93E-8FB1-932BC032997D}"/>
          </ac:grpSpMkLst>
        </pc:grpChg>
        <pc:grpChg chg="mod">
          <ac:chgData name="Stefan, Alexandra" userId="31e1a6b8-5232-42c3-b6d4-9595b200ff55" providerId="ADAL" clId="{BD9E7E70-1CDB-48EA-AD66-B6A825443375}" dt="2023-11-17T00:41:56.970" v="779"/>
          <ac:grpSpMkLst>
            <pc:docMk/>
            <pc:sldMk cId="1320355954" sldId="422"/>
            <ac:grpSpMk id="22" creationId="{3F705ADA-9CC1-4226-8754-3665C0789804}"/>
          </ac:grpSpMkLst>
        </pc:grpChg>
        <pc:grpChg chg="mod">
          <ac:chgData name="Stefan, Alexandra" userId="31e1a6b8-5232-42c3-b6d4-9595b200ff55" providerId="ADAL" clId="{BD9E7E70-1CDB-48EA-AD66-B6A825443375}" dt="2023-11-17T00:41:56.970" v="779"/>
          <ac:grpSpMkLst>
            <pc:docMk/>
            <pc:sldMk cId="1320355954" sldId="422"/>
            <ac:grpSpMk id="24" creationId="{6B7F0953-A3DE-CA43-8FEC-C7E4B701AE62}"/>
          </ac:grpSpMkLst>
        </pc:grpChg>
        <pc:grpChg chg="mod">
          <ac:chgData name="Stefan, Alexandra" userId="31e1a6b8-5232-42c3-b6d4-9595b200ff55" providerId="ADAL" clId="{BD9E7E70-1CDB-48EA-AD66-B6A825443375}" dt="2023-11-17T00:41:56.970" v="779"/>
          <ac:grpSpMkLst>
            <pc:docMk/>
            <pc:sldMk cId="1320355954" sldId="422"/>
            <ac:grpSpMk id="26" creationId="{161D2095-6624-E826-B50D-884A26159981}"/>
          </ac:grpSpMkLst>
        </pc:grpChg>
        <pc:grpChg chg="mod">
          <ac:chgData name="Stefan, Alexandra" userId="31e1a6b8-5232-42c3-b6d4-9595b200ff55" providerId="ADAL" clId="{BD9E7E70-1CDB-48EA-AD66-B6A825443375}" dt="2023-11-17T00:41:56.970" v="779"/>
          <ac:grpSpMkLst>
            <pc:docMk/>
            <pc:sldMk cId="1320355954" sldId="422"/>
            <ac:grpSpMk id="27" creationId="{AC0A02F0-C787-A4A5-95C5-D8FCC4A4F46D}"/>
          </ac:grpSpMkLst>
        </pc:grpChg>
        <pc:grpChg chg="mod">
          <ac:chgData name="Stefan, Alexandra" userId="31e1a6b8-5232-42c3-b6d4-9595b200ff55" providerId="ADAL" clId="{BD9E7E70-1CDB-48EA-AD66-B6A825443375}" dt="2023-11-17T00:41:56.970" v="779"/>
          <ac:grpSpMkLst>
            <pc:docMk/>
            <pc:sldMk cId="1320355954" sldId="422"/>
            <ac:grpSpMk id="28" creationId="{488A3C0A-ADDF-F182-C368-EF5CC2942025}"/>
          </ac:grpSpMkLst>
        </pc:grpChg>
        <pc:grpChg chg="mod">
          <ac:chgData name="Stefan, Alexandra" userId="31e1a6b8-5232-42c3-b6d4-9595b200ff55" providerId="ADAL" clId="{BD9E7E70-1CDB-48EA-AD66-B6A825443375}" dt="2023-11-17T00:41:56.970" v="779"/>
          <ac:grpSpMkLst>
            <pc:docMk/>
            <pc:sldMk cId="1320355954" sldId="422"/>
            <ac:grpSpMk id="31" creationId="{2663385C-7B16-0CE4-1578-554923FC8204}"/>
          </ac:grpSpMkLst>
        </pc:grpChg>
        <pc:grpChg chg="mod">
          <ac:chgData name="Stefan, Alexandra" userId="31e1a6b8-5232-42c3-b6d4-9595b200ff55" providerId="ADAL" clId="{BD9E7E70-1CDB-48EA-AD66-B6A825443375}" dt="2023-11-17T00:41:56.970" v="779"/>
          <ac:grpSpMkLst>
            <pc:docMk/>
            <pc:sldMk cId="1320355954" sldId="422"/>
            <ac:grpSpMk id="32" creationId="{769AF181-C4C1-AB20-9C66-9DD88C5D29A3}"/>
          </ac:grpSpMkLst>
        </pc:grpChg>
        <pc:grpChg chg="mod">
          <ac:chgData name="Stefan, Alexandra" userId="31e1a6b8-5232-42c3-b6d4-9595b200ff55" providerId="ADAL" clId="{BD9E7E70-1CDB-48EA-AD66-B6A825443375}" dt="2023-11-17T00:41:56.970" v="779"/>
          <ac:grpSpMkLst>
            <pc:docMk/>
            <pc:sldMk cId="1320355954" sldId="422"/>
            <ac:grpSpMk id="33" creationId="{162D19DE-26CD-69E4-B9C4-40A56EBB1145}"/>
          </ac:grpSpMkLst>
        </pc:grpChg>
        <pc:graphicFrameChg chg="add mod modGraphic">
          <ac:chgData name="Stefan, Alexandra" userId="31e1a6b8-5232-42c3-b6d4-9595b200ff55" providerId="ADAL" clId="{BD9E7E70-1CDB-48EA-AD66-B6A825443375}" dt="2023-11-17T00:42:30.822" v="785" actId="1076"/>
          <ac:graphicFrameMkLst>
            <pc:docMk/>
            <pc:sldMk cId="1320355954" sldId="422"/>
            <ac:graphicFrameMk id="10" creationId="{B3782A0F-0EE0-01D7-9F00-1AEE69586E12}"/>
          </ac:graphicFrameMkLst>
        </pc:graphicFrameChg>
        <pc:graphicFrameChg chg="add mod ord">
          <ac:chgData name="Stefan, Alexandra" userId="31e1a6b8-5232-42c3-b6d4-9595b200ff55" providerId="ADAL" clId="{BD9E7E70-1CDB-48EA-AD66-B6A825443375}" dt="2023-11-17T00:42:24.041" v="784" actId="167"/>
          <ac:graphicFrameMkLst>
            <pc:docMk/>
            <pc:sldMk cId="1320355954" sldId="422"/>
            <ac:graphicFrameMk id="57" creationId="{B588DA36-789F-494F-6268-7EC3195DF3B9}"/>
          </ac:graphicFrameMkLst>
        </pc:graphicFrameChg>
        <pc:cxnChg chg="mod">
          <ac:chgData name="Stefan, Alexandra" userId="31e1a6b8-5232-42c3-b6d4-9595b200ff55" providerId="ADAL" clId="{BD9E7E70-1CDB-48EA-AD66-B6A825443375}" dt="2023-11-17T00:41:56.970" v="779"/>
          <ac:cxnSpMkLst>
            <pc:docMk/>
            <pc:sldMk cId="1320355954" sldId="422"/>
            <ac:cxnSpMk id="34" creationId="{03190A39-D9ED-458B-4966-C414D11CE065}"/>
          </ac:cxnSpMkLst>
        </pc:cxnChg>
        <pc:cxnChg chg="mod">
          <ac:chgData name="Stefan, Alexandra" userId="31e1a6b8-5232-42c3-b6d4-9595b200ff55" providerId="ADAL" clId="{BD9E7E70-1CDB-48EA-AD66-B6A825443375}" dt="2023-11-17T00:41:56.970" v="779"/>
          <ac:cxnSpMkLst>
            <pc:docMk/>
            <pc:sldMk cId="1320355954" sldId="422"/>
            <ac:cxnSpMk id="35" creationId="{8FE9AA7B-8580-3BE9-0CB7-D2D5163C7366}"/>
          </ac:cxnSpMkLst>
        </pc:cxnChg>
        <pc:cxnChg chg="mod">
          <ac:chgData name="Stefan, Alexandra" userId="31e1a6b8-5232-42c3-b6d4-9595b200ff55" providerId="ADAL" clId="{BD9E7E70-1CDB-48EA-AD66-B6A825443375}" dt="2023-11-17T00:41:56.970" v="779"/>
          <ac:cxnSpMkLst>
            <pc:docMk/>
            <pc:sldMk cId="1320355954" sldId="422"/>
            <ac:cxnSpMk id="36" creationId="{6B71CE80-3DDE-766D-C220-BFB347938CC2}"/>
          </ac:cxnSpMkLst>
        </pc:cxnChg>
        <pc:cxnChg chg="mod">
          <ac:chgData name="Stefan, Alexandra" userId="31e1a6b8-5232-42c3-b6d4-9595b200ff55" providerId="ADAL" clId="{BD9E7E70-1CDB-48EA-AD66-B6A825443375}" dt="2023-11-17T00:41:56.970" v="779"/>
          <ac:cxnSpMkLst>
            <pc:docMk/>
            <pc:sldMk cId="1320355954" sldId="422"/>
            <ac:cxnSpMk id="37" creationId="{B5BC6ECC-E0E0-3B9A-7CF2-6C6547D8BCEA}"/>
          </ac:cxnSpMkLst>
        </pc:cxnChg>
        <pc:cxnChg chg="mod">
          <ac:chgData name="Stefan, Alexandra" userId="31e1a6b8-5232-42c3-b6d4-9595b200ff55" providerId="ADAL" clId="{BD9E7E70-1CDB-48EA-AD66-B6A825443375}" dt="2023-11-17T00:41:56.970" v="779"/>
          <ac:cxnSpMkLst>
            <pc:docMk/>
            <pc:sldMk cId="1320355954" sldId="422"/>
            <ac:cxnSpMk id="38" creationId="{DC189049-8F93-87C5-1F12-F9123B641009}"/>
          </ac:cxnSpMkLst>
        </pc:cxnChg>
        <pc:cxnChg chg="mod">
          <ac:chgData name="Stefan, Alexandra" userId="31e1a6b8-5232-42c3-b6d4-9595b200ff55" providerId="ADAL" clId="{BD9E7E70-1CDB-48EA-AD66-B6A825443375}" dt="2023-11-17T00:41:56.970" v="779"/>
          <ac:cxnSpMkLst>
            <pc:docMk/>
            <pc:sldMk cId="1320355954" sldId="422"/>
            <ac:cxnSpMk id="39" creationId="{38E5053A-D688-5434-6853-48DDF2993F30}"/>
          </ac:cxnSpMkLst>
        </pc:cxnChg>
        <pc:cxnChg chg="mod">
          <ac:chgData name="Stefan, Alexandra" userId="31e1a6b8-5232-42c3-b6d4-9595b200ff55" providerId="ADAL" clId="{BD9E7E70-1CDB-48EA-AD66-B6A825443375}" dt="2023-11-17T00:41:56.970" v="779"/>
          <ac:cxnSpMkLst>
            <pc:docMk/>
            <pc:sldMk cId="1320355954" sldId="422"/>
            <ac:cxnSpMk id="40" creationId="{D87B2AB8-1337-FA57-B94B-EB8839B549B8}"/>
          </ac:cxnSpMkLst>
        </pc:cxnChg>
      </pc:sldChg>
      <pc:sldChg chg="addSp delSp modSp add mod">
        <pc:chgData name="Stefan, Alexandra" userId="31e1a6b8-5232-42c3-b6d4-9595b200ff55" providerId="ADAL" clId="{BD9E7E70-1CDB-48EA-AD66-B6A825443375}" dt="2023-11-17T00:35:30.110" v="777" actId="1038"/>
        <pc:sldMkLst>
          <pc:docMk/>
          <pc:sldMk cId="2518719833" sldId="423"/>
        </pc:sldMkLst>
        <pc:spChg chg="del">
          <ac:chgData name="Stefan, Alexandra" userId="31e1a6b8-5232-42c3-b6d4-9595b200ff55" providerId="ADAL" clId="{BD9E7E70-1CDB-48EA-AD66-B6A825443375}" dt="2023-11-17T00:11:35.118" v="522" actId="478"/>
          <ac:spMkLst>
            <pc:docMk/>
            <pc:sldMk cId="2518719833" sldId="423"/>
            <ac:spMk id="2" creationId="{FFB357D5-D015-448F-B8D6-A49D2470A147}"/>
          </ac:spMkLst>
        </pc:spChg>
        <pc:spChg chg="del mod">
          <ac:chgData name="Stefan, Alexandra" userId="31e1a6b8-5232-42c3-b6d4-9595b200ff55" providerId="ADAL" clId="{BD9E7E70-1CDB-48EA-AD66-B6A825443375}" dt="2023-11-17T00:13:19.855" v="577" actId="478"/>
          <ac:spMkLst>
            <pc:docMk/>
            <pc:sldMk cId="2518719833" sldId="423"/>
            <ac:spMk id="3" creationId="{00000000-0000-0000-0000-000000000000}"/>
          </ac:spMkLst>
        </pc:spChg>
        <pc:spChg chg="mod">
          <ac:chgData name="Stefan, Alexandra" userId="31e1a6b8-5232-42c3-b6d4-9595b200ff55" providerId="ADAL" clId="{BD9E7E70-1CDB-48EA-AD66-B6A825443375}" dt="2023-11-17T00:14:24.720" v="589" actId="13926"/>
          <ac:spMkLst>
            <pc:docMk/>
            <pc:sldMk cId="2518719833" sldId="423"/>
            <ac:spMk id="5" creationId="{00000000-0000-0000-0000-000000000000}"/>
          </ac:spMkLst>
        </pc:spChg>
        <pc:spChg chg="mod">
          <ac:chgData name="Stefan, Alexandra" userId="31e1a6b8-5232-42c3-b6d4-9595b200ff55" providerId="ADAL" clId="{BD9E7E70-1CDB-48EA-AD66-B6A825443375}" dt="2023-11-17T00:13:48.410" v="582" actId="1076"/>
          <ac:spMkLst>
            <pc:docMk/>
            <pc:sldMk cId="2518719833" sldId="423"/>
            <ac:spMk id="6" creationId="{381F102D-B4E5-2994-1500-A72C4ADB7AAE}"/>
          </ac:spMkLst>
        </pc:spChg>
        <pc:spChg chg="add mod">
          <ac:chgData name="Stefan, Alexandra" userId="31e1a6b8-5232-42c3-b6d4-9595b200ff55" providerId="ADAL" clId="{BD9E7E70-1CDB-48EA-AD66-B6A825443375}" dt="2023-11-17T00:11:43.423" v="525" actId="1076"/>
          <ac:spMkLst>
            <pc:docMk/>
            <pc:sldMk cId="2518719833" sldId="423"/>
            <ac:spMk id="7" creationId="{A74605EB-C890-FCCD-08CF-A20A5A628F5C}"/>
          </ac:spMkLst>
        </pc:spChg>
        <pc:spChg chg="add del mod">
          <ac:chgData name="Stefan, Alexandra" userId="31e1a6b8-5232-42c3-b6d4-9595b200ff55" providerId="ADAL" clId="{BD9E7E70-1CDB-48EA-AD66-B6A825443375}" dt="2023-11-17T00:13:23.168" v="578" actId="478"/>
          <ac:spMkLst>
            <pc:docMk/>
            <pc:sldMk cId="2518719833" sldId="423"/>
            <ac:spMk id="9" creationId="{7B721565-C728-B444-ADCC-B86F313759E8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11" creationId="{A4D7EADE-8D84-690C-371D-E5FA5375C5E7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12" creationId="{7193FEDD-3172-4DFC-4D67-C9277820379D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13" creationId="{AAE69440-908C-5CE8-2997-78B717DA0DFE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14" creationId="{6550F4D9-93B9-A790-E0B9-38AFF2F998F8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15" creationId="{C42312F7-7B91-389F-4AA6-530CCADC3101}"/>
          </ac:spMkLst>
        </pc:spChg>
        <pc:spChg chg="mod">
          <ac:chgData name="Stefan, Alexandra" userId="31e1a6b8-5232-42c3-b6d4-9595b200ff55" providerId="ADAL" clId="{BD9E7E70-1CDB-48EA-AD66-B6A825443375}" dt="2023-11-17T00:14:19.477" v="588" actId="13926"/>
          <ac:spMkLst>
            <pc:docMk/>
            <pc:sldMk cId="2518719833" sldId="423"/>
            <ac:spMk id="18" creationId="{00000000-0000-0000-0000-000000000000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19" creationId="{D2FAA147-EDD8-61E2-42E5-5EA6F9DF770C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21" creationId="{263D5FD5-3927-A42C-BF8B-A136A9A33DEB}"/>
          </ac:spMkLst>
        </pc:spChg>
        <pc:spChg chg="mod">
          <ac:chgData name="Stefan, Alexandra" userId="31e1a6b8-5232-42c3-b6d4-9595b200ff55" providerId="ADAL" clId="{BD9E7E70-1CDB-48EA-AD66-B6A825443375}" dt="2023-11-17T00:14:14.383" v="587" actId="13926"/>
          <ac:spMkLst>
            <pc:docMk/>
            <pc:sldMk cId="2518719833" sldId="423"/>
            <ac:spMk id="23" creationId="{00000000-0000-0000-0000-000000000000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24" creationId="{738FA2B8-88A5-2974-DAD6-F5D027345A63}"/>
          </ac:spMkLst>
        </pc:spChg>
        <pc:spChg chg="mod">
          <ac:chgData name="Stefan, Alexandra" userId="31e1a6b8-5232-42c3-b6d4-9595b200ff55" providerId="ADAL" clId="{BD9E7E70-1CDB-48EA-AD66-B6A825443375}" dt="2023-11-17T00:14:28.424" v="590" actId="13926"/>
          <ac:spMkLst>
            <pc:docMk/>
            <pc:sldMk cId="2518719833" sldId="423"/>
            <ac:spMk id="25" creationId="{00000000-0000-0000-0000-000000000000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27" creationId="{9608C94D-439D-D7FF-5E5E-58191D3BE5C4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31" creationId="{AB6A20FE-D051-D5B7-037E-110021835FA8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33" creationId="{212C5154-FC7B-8B8A-A9EB-7F355272DF92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35" creationId="{6F9B665E-5019-D00F-668F-396D48A8508A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37" creationId="{203C738E-0F6F-5CB2-0FE7-A82EB508A47B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39" creationId="{066EB225-675C-66AB-5A58-7A3D02BB2015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51" creationId="{96378B9F-4B4A-8CD1-C4FE-B0794002CDA8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53" creationId="{BB124554-1796-F4B2-B546-E9D48FFF21ED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55" creationId="{51E2F1C8-96D9-D2EA-36A3-CD717C90F8D5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57" creationId="{82340EE3-0352-6D07-681C-68C55D827EF2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59" creationId="{CCFBD51C-81E8-5351-4F61-503287C3EDE8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61" creationId="{5B3865E7-5A6C-C4E7-FA80-7F54DC94563C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63" creationId="{7D75187E-9A5D-18F1-9C81-DA64F9BBBB92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65" creationId="{4CE6CC58-3E3F-3BF4-1261-A33C55EAF68B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67" creationId="{AE16563D-77DC-A05F-072B-584C7E500569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69" creationId="{3F75FA9C-7D23-20E2-D2FB-97DD295F6905}"/>
          </ac:spMkLst>
        </pc:spChg>
        <pc:spChg chg="mod">
          <ac:chgData name="Stefan, Alexandra" userId="31e1a6b8-5232-42c3-b6d4-9595b200ff55" providerId="ADAL" clId="{BD9E7E70-1CDB-48EA-AD66-B6A825443375}" dt="2023-11-17T00:19:25.788" v="593"/>
          <ac:spMkLst>
            <pc:docMk/>
            <pc:sldMk cId="2518719833" sldId="423"/>
            <ac:spMk id="71" creationId="{CE3B7918-BBC2-4F42-DE61-C62DFD8B2E68}"/>
          </ac:spMkLst>
        </pc:spChg>
        <pc:spChg chg="add del mod">
          <ac:chgData name="Stefan, Alexandra" userId="31e1a6b8-5232-42c3-b6d4-9595b200ff55" providerId="ADAL" clId="{BD9E7E70-1CDB-48EA-AD66-B6A825443375}" dt="2023-11-17T00:32:37.257" v="670" actId="478"/>
          <ac:spMkLst>
            <pc:docMk/>
            <pc:sldMk cId="2518719833" sldId="423"/>
            <ac:spMk id="72" creationId="{6570DE78-CF6A-7271-4D3B-8ED3FB5EA6ED}"/>
          </ac:spMkLst>
        </pc:spChg>
        <pc:spChg chg="mod">
          <ac:chgData name="Stefan, Alexandra" userId="31e1a6b8-5232-42c3-b6d4-9595b200ff55" providerId="ADAL" clId="{BD9E7E70-1CDB-48EA-AD66-B6A825443375}" dt="2023-11-17T00:28:34.499" v="596"/>
          <ac:spMkLst>
            <pc:docMk/>
            <pc:sldMk cId="2518719833" sldId="423"/>
            <ac:spMk id="75" creationId="{2769EAAE-7EBA-8C4E-B7B9-61CAE224F81D}"/>
          </ac:spMkLst>
        </pc:spChg>
        <pc:spChg chg="add del mod">
          <ac:chgData name="Stefan, Alexandra" userId="31e1a6b8-5232-42c3-b6d4-9595b200ff55" providerId="ADAL" clId="{BD9E7E70-1CDB-48EA-AD66-B6A825443375}" dt="2023-11-17T00:32:37.257" v="670" actId="478"/>
          <ac:spMkLst>
            <pc:docMk/>
            <pc:sldMk cId="2518719833" sldId="423"/>
            <ac:spMk id="76" creationId="{5AE7233C-ABCE-D170-7210-9209F4C05855}"/>
          </ac:spMkLst>
        </pc:spChg>
        <pc:spChg chg="mod">
          <ac:chgData name="Stefan, Alexandra" userId="31e1a6b8-5232-42c3-b6d4-9595b200ff55" providerId="ADAL" clId="{BD9E7E70-1CDB-48EA-AD66-B6A825443375}" dt="2023-11-17T00:28:34.499" v="596"/>
          <ac:spMkLst>
            <pc:docMk/>
            <pc:sldMk cId="2518719833" sldId="423"/>
            <ac:spMk id="79" creationId="{58E816F2-FFD1-9110-A23B-CEAAC71FD6AA}"/>
          </ac:spMkLst>
        </pc:spChg>
        <pc:spChg chg="add del mod">
          <ac:chgData name="Stefan, Alexandra" userId="31e1a6b8-5232-42c3-b6d4-9595b200ff55" providerId="ADAL" clId="{BD9E7E70-1CDB-48EA-AD66-B6A825443375}" dt="2023-11-17T00:32:37.257" v="670" actId="478"/>
          <ac:spMkLst>
            <pc:docMk/>
            <pc:sldMk cId="2518719833" sldId="423"/>
            <ac:spMk id="80" creationId="{5B9FF428-CF46-D68C-264D-E5184C289832}"/>
          </ac:spMkLst>
        </pc:spChg>
        <pc:spChg chg="mod">
          <ac:chgData name="Stefan, Alexandra" userId="31e1a6b8-5232-42c3-b6d4-9595b200ff55" providerId="ADAL" clId="{BD9E7E70-1CDB-48EA-AD66-B6A825443375}" dt="2023-11-17T00:28:34.499" v="596"/>
          <ac:spMkLst>
            <pc:docMk/>
            <pc:sldMk cId="2518719833" sldId="423"/>
            <ac:spMk id="83" creationId="{1C8D4C56-9CD6-92C9-46E0-63128167DA88}"/>
          </ac:spMkLst>
        </pc:spChg>
        <pc:spChg chg="add del mod">
          <ac:chgData name="Stefan, Alexandra" userId="31e1a6b8-5232-42c3-b6d4-9595b200ff55" providerId="ADAL" clId="{BD9E7E70-1CDB-48EA-AD66-B6A825443375}" dt="2023-11-17T00:32:37.257" v="670" actId="478"/>
          <ac:spMkLst>
            <pc:docMk/>
            <pc:sldMk cId="2518719833" sldId="423"/>
            <ac:spMk id="84" creationId="{10AFAE89-0251-FC64-F675-9B83604200F5}"/>
          </ac:spMkLst>
        </pc:spChg>
        <pc:spChg chg="mod">
          <ac:chgData name="Stefan, Alexandra" userId="31e1a6b8-5232-42c3-b6d4-9595b200ff55" providerId="ADAL" clId="{BD9E7E70-1CDB-48EA-AD66-B6A825443375}" dt="2023-11-17T00:28:34.499" v="596"/>
          <ac:spMkLst>
            <pc:docMk/>
            <pc:sldMk cId="2518719833" sldId="423"/>
            <ac:spMk id="87" creationId="{B1556986-0E29-A777-3534-A3A961A3DD0E}"/>
          </ac:spMkLst>
        </pc:spChg>
        <pc:spChg chg="add del mod">
          <ac:chgData name="Stefan, Alexandra" userId="31e1a6b8-5232-42c3-b6d4-9595b200ff55" providerId="ADAL" clId="{BD9E7E70-1CDB-48EA-AD66-B6A825443375}" dt="2023-11-17T00:32:37.257" v="670" actId="478"/>
          <ac:spMkLst>
            <pc:docMk/>
            <pc:sldMk cId="2518719833" sldId="423"/>
            <ac:spMk id="88" creationId="{97303B7E-EA33-D200-EB21-0507F48DC449}"/>
          </ac:spMkLst>
        </pc:spChg>
        <pc:spChg chg="mod">
          <ac:chgData name="Stefan, Alexandra" userId="31e1a6b8-5232-42c3-b6d4-9595b200ff55" providerId="ADAL" clId="{BD9E7E70-1CDB-48EA-AD66-B6A825443375}" dt="2023-11-17T00:28:34.499" v="596"/>
          <ac:spMkLst>
            <pc:docMk/>
            <pc:sldMk cId="2518719833" sldId="423"/>
            <ac:spMk id="91" creationId="{6CAB0B6B-73FC-5DB3-C429-EC74AF9ED773}"/>
          </ac:spMkLst>
        </pc:spChg>
        <pc:spChg chg="add del mod">
          <ac:chgData name="Stefan, Alexandra" userId="31e1a6b8-5232-42c3-b6d4-9595b200ff55" providerId="ADAL" clId="{BD9E7E70-1CDB-48EA-AD66-B6A825443375}" dt="2023-11-17T00:32:37.257" v="670" actId="478"/>
          <ac:spMkLst>
            <pc:docMk/>
            <pc:sldMk cId="2518719833" sldId="423"/>
            <ac:spMk id="92" creationId="{519BF242-299E-F586-C5DA-F320193D93E2}"/>
          </ac:spMkLst>
        </pc:spChg>
        <pc:spChg chg="mod">
          <ac:chgData name="Stefan, Alexandra" userId="31e1a6b8-5232-42c3-b6d4-9595b200ff55" providerId="ADAL" clId="{BD9E7E70-1CDB-48EA-AD66-B6A825443375}" dt="2023-11-17T00:28:34.499" v="596"/>
          <ac:spMkLst>
            <pc:docMk/>
            <pc:sldMk cId="2518719833" sldId="423"/>
            <ac:spMk id="95" creationId="{E8CD8DB7-74C3-2768-D832-556CA574447C}"/>
          </ac:spMkLst>
        </pc:spChg>
        <pc:spChg chg="add del mod">
          <ac:chgData name="Stefan, Alexandra" userId="31e1a6b8-5232-42c3-b6d4-9595b200ff55" providerId="ADAL" clId="{BD9E7E70-1CDB-48EA-AD66-B6A825443375}" dt="2023-11-17T00:32:37.257" v="670" actId="478"/>
          <ac:spMkLst>
            <pc:docMk/>
            <pc:sldMk cId="2518719833" sldId="423"/>
            <ac:spMk id="96" creationId="{777E0B79-F2F1-E9A8-E3D9-3364F4D03521}"/>
          </ac:spMkLst>
        </pc:spChg>
        <pc:spChg chg="mod">
          <ac:chgData name="Stefan, Alexandra" userId="31e1a6b8-5232-42c3-b6d4-9595b200ff55" providerId="ADAL" clId="{BD9E7E70-1CDB-48EA-AD66-B6A825443375}" dt="2023-11-17T00:28:34.499" v="596"/>
          <ac:spMkLst>
            <pc:docMk/>
            <pc:sldMk cId="2518719833" sldId="423"/>
            <ac:spMk id="99" creationId="{0C862535-34FF-BC13-66D5-C7EE61FA7831}"/>
          </ac:spMkLst>
        </pc:spChg>
        <pc:spChg chg="add del mod">
          <ac:chgData name="Stefan, Alexandra" userId="31e1a6b8-5232-42c3-b6d4-9595b200ff55" providerId="ADAL" clId="{BD9E7E70-1CDB-48EA-AD66-B6A825443375}" dt="2023-11-17T00:32:37.257" v="670" actId="478"/>
          <ac:spMkLst>
            <pc:docMk/>
            <pc:sldMk cId="2518719833" sldId="423"/>
            <ac:spMk id="100" creationId="{D11249BC-141A-A0B8-1E37-139BBA8F6644}"/>
          </ac:spMkLst>
        </pc:spChg>
        <pc:spChg chg="mod">
          <ac:chgData name="Stefan, Alexandra" userId="31e1a6b8-5232-42c3-b6d4-9595b200ff55" providerId="ADAL" clId="{BD9E7E70-1CDB-48EA-AD66-B6A825443375}" dt="2023-11-17T00:28:34.499" v="596"/>
          <ac:spMkLst>
            <pc:docMk/>
            <pc:sldMk cId="2518719833" sldId="423"/>
            <ac:spMk id="103" creationId="{7EF63079-815E-957E-259B-2B9742A18093}"/>
          </ac:spMkLst>
        </pc:spChg>
        <pc:spChg chg="add del mod">
          <ac:chgData name="Stefan, Alexandra" userId="31e1a6b8-5232-42c3-b6d4-9595b200ff55" providerId="ADAL" clId="{BD9E7E70-1CDB-48EA-AD66-B6A825443375}" dt="2023-11-17T00:32:37.257" v="670" actId="478"/>
          <ac:spMkLst>
            <pc:docMk/>
            <pc:sldMk cId="2518719833" sldId="423"/>
            <ac:spMk id="104" creationId="{B56E5DAE-FADD-06B1-57F5-4A36269CDA30}"/>
          </ac:spMkLst>
        </pc:spChg>
        <pc:spChg chg="mod">
          <ac:chgData name="Stefan, Alexandra" userId="31e1a6b8-5232-42c3-b6d4-9595b200ff55" providerId="ADAL" clId="{BD9E7E70-1CDB-48EA-AD66-B6A825443375}" dt="2023-11-17T00:28:34.499" v="596"/>
          <ac:spMkLst>
            <pc:docMk/>
            <pc:sldMk cId="2518719833" sldId="423"/>
            <ac:spMk id="107" creationId="{BC56A4A6-8A5B-F2C5-437A-64FD759AAAC5}"/>
          </ac:spMkLst>
        </pc:spChg>
        <pc:spChg chg="add del mod">
          <ac:chgData name="Stefan, Alexandra" userId="31e1a6b8-5232-42c3-b6d4-9595b200ff55" providerId="ADAL" clId="{BD9E7E70-1CDB-48EA-AD66-B6A825443375}" dt="2023-11-17T00:32:37.257" v="670" actId="478"/>
          <ac:spMkLst>
            <pc:docMk/>
            <pc:sldMk cId="2518719833" sldId="423"/>
            <ac:spMk id="108" creationId="{F76DA0C3-2AA1-6F29-4BC9-7879C978A4F4}"/>
          </ac:spMkLst>
        </pc:spChg>
        <pc:spChg chg="mod">
          <ac:chgData name="Stefan, Alexandra" userId="31e1a6b8-5232-42c3-b6d4-9595b200ff55" providerId="ADAL" clId="{BD9E7E70-1CDB-48EA-AD66-B6A825443375}" dt="2023-11-17T00:28:34.499" v="596"/>
          <ac:spMkLst>
            <pc:docMk/>
            <pc:sldMk cId="2518719833" sldId="423"/>
            <ac:spMk id="111" creationId="{18D3CB97-AEF0-917A-9E51-E5D66AD6FABC}"/>
          </ac:spMkLst>
        </pc:spChg>
        <pc:spChg chg="add del mod">
          <ac:chgData name="Stefan, Alexandra" userId="31e1a6b8-5232-42c3-b6d4-9595b200ff55" providerId="ADAL" clId="{BD9E7E70-1CDB-48EA-AD66-B6A825443375}" dt="2023-11-17T00:32:37.257" v="670" actId="478"/>
          <ac:spMkLst>
            <pc:docMk/>
            <pc:sldMk cId="2518719833" sldId="423"/>
            <ac:spMk id="122" creationId="{3055B0BC-391F-FF1F-3EBD-E5B1C19C20DD}"/>
          </ac:spMkLst>
        </pc:spChg>
        <pc:spChg chg="mod">
          <ac:chgData name="Stefan, Alexandra" userId="31e1a6b8-5232-42c3-b6d4-9595b200ff55" providerId="ADAL" clId="{BD9E7E70-1CDB-48EA-AD66-B6A825443375}" dt="2023-11-17T00:32:41.292" v="672"/>
          <ac:spMkLst>
            <pc:docMk/>
            <pc:sldMk cId="2518719833" sldId="423"/>
            <ac:spMk id="125" creationId="{92EC1096-7BF6-7515-2B64-9D48804B450B}"/>
          </ac:spMkLst>
        </pc:spChg>
        <pc:spChg chg="mod">
          <ac:chgData name="Stefan, Alexandra" userId="31e1a6b8-5232-42c3-b6d4-9595b200ff55" providerId="ADAL" clId="{BD9E7E70-1CDB-48EA-AD66-B6A825443375}" dt="2023-11-17T00:32:41.292" v="672"/>
          <ac:spMkLst>
            <pc:docMk/>
            <pc:sldMk cId="2518719833" sldId="423"/>
            <ac:spMk id="127" creationId="{F22793FC-351F-BDB7-A595-60FFA4F7547A}"/>
          </ac:spMkLst>
        </pc:spChg>
        <pc:spChg chg="mod">
          <ac:chgData name="Stefan, Alexandra" userId="31e1a6b8-5232-42c3-b6d4-9595b200ff55" providerId="ADAL" clId="{BD9E7E70-1CDB-48EA-AD66-B6A825443375}" dt="2023-11-17T00:32:41.292" v="672"/>
          <ac:spMkLst>
            <pc:docMk/>
            <pc:sldMk cId="2518719833" sldId="423"/>
            <ac:spMk id="129" creationId="{DA10CE3E-B6A9-BD93-B0F3-6CF7282456AD}"/>
          </ac:spMkLst>
        </pc:spChg>
        <pc:spChg chg="mod">
          <ac:chgData name="Stefan, Alexandra" userId="31e1a6b8-5232-42c3-b6d4-9595b200ff55" providerId="ADAL" clId="{BD9E7E70-1CDB-48EA-AD66-B6A825443375}" dt="2023-11-17T00:32:41.292" v="672"/>
          <ac:spMkLst>
            <pc:docMk/>
            <pc:sldMk cId="2518719833" sldId="423"/>
            <ac:spMk id="131" creationId="{E622E941-790D-D793-5362-D9EE77705C57}"/>
          </ac:spMkLst>
        </pc:spChg>
        <pc:spChg chg="mod">
          <ac:chgData name="Stefan, Alexandra" userId="31e1a6b8-5232-42c3-b6d4-9595b200ff55" providerId="ADAL" clId="{BD9E7E70-1CDB-48EA-AD66-B6A825443375}" dt="2023-11-17T00:32:41.292" v="672"/>
          <ac:spMkLst>
            <pc:docMk/>
            <pc:sldMk cId="2518719833" sldId="423"/>
            <ac:spMk id="133" creationId="{8BB43ABB-A13A-B581-F5B9-411DF2E34F6D}"/>
          </ac:spMkLst>
        </pc:spChg>
        <pc:spChg chg="mod">
          <ac:chgData name="Stefan, Alexandra" userId="31e1a6b8-5232-42c3-b6d4-9595b200ff55" providerId="ADAL" clId="{BD9E7E70-1CDB-48EA-AD66-B6A825443375}" dt="2023-11-17T00:32:41.292" v="672"/>
          <ac:spMkLst>
            <pc:docMk/>
            <pc:sldMk cId="2518719833" sldId="423"/>
            <ac:spMk id="135" creationId="{47EDD2EA-2BB1-2A75-650E-B17C22ED179A}"/>
          </ac:spMkLst>
        </pc:spChg>
        <pc:spChg chg="mod">
          <ac:chgData name="Stefan, Alexandra" userId="31e1a6b8-5232-42c3-b6d4-9595b200ff55" providerId="ADAL" clId="{BD9E7E70-1CDB-48EA-AD66-B6A825443375}" dt="2023-11-17T00:32:41.292" v="672"/>
          <ac:spMkLst>
            <pc:docMk/>
            <pc:sldMk cId="2518719833" sldId="423"/>
            <ac:spMk id="137" creationId="{2326837D-0325-D632-FB10-0A501E347048}"/>
          </ac:spMkLst>
        </pc:spChg>
        <pc:spChg chg="mod">
          <ac:chgData name="Stefan, Alexandra" userId="31e1a6b8-5232-42c3-b6d4-9595b200ff55" providerId="ADAL" clId="{BD9E7E70-1CDB-48EA-AD66-B6A825443375}" dt="2023-11-17T00:32:41.292" v="672"/>
          <ac:spMkLst>
            <pc:docMk/>
            <pc:sldMk cId="2518719833" sldId="423"/>
            <ac:spMk id="139" creationId="{AF085217-D0CF-EB9A-993E-21734972266A}"/>
          </ac:spMkLst>
        </pc:spChg>
        <pc:spChg chg="mod">
          <ac:chgData name="Stefan, Alexandra" userId="31e1a6b8-5232-42c3-b6d4-9595b200ff55" providerId="ADAL" clId="{BD9E7E70-1CDB-48EA-AD66-B6A825443375}" dt="2023-11-17T00:32:41.292" v="672"/>
          <ac:spMkLst>
            <pc:docMk/>
            <pc:sldMk cId="2518719833" sldId="423"/>
            <ac:spMk id="141" creationId="{F0ACFCE3-4FE0-AB11-BFA1-E39514DE8FA4}"/>
          </ac:spMkLst>
        </pc:spChg>
        <pc:spChg chg="mod">
          <ac:chgData name="Stefan, Alexandra" userId="31e1a6b8-5232-42c3-b6d4-9595b200ff55" providerId="ADAL" clId="{BD9E7E70-1CDB-48EA-AD66-B6A825443375}" dt="2023-11-17T00:32:41.292" v="672"/>
          <ac:spMkLst>
            <pc:docMk/>
            <pc:sldMk cId="2518719833" sldId="423"/>
            <ac:spMk id="143" creationId="{64422F45-2732-17E5-53EF-DC11A7AD4D11}"/>
          </ac:spMkLst>
        </pc:spChg>
        <pc:spChg chg="mod">
          <ac:chgData name="Stefan, Alexandra" userId="31e1a6b8-5232-42c3-b6d4-9595b200ff55" providerId="ADAL" clId="{BD9E7E70-1CDB-48EA-AD66-B6A825443375}" dt="2023-11-17T00:34:34.271" v="767" actId="404"/>
          <ac:spMkLst>
            <pc:docMk/>
            <pc:sldMk cId="2518719833" sldId="423"/>
            <ac:spMk id="156" creationId="{9B75EE8C-F2CA-D053-A54C-6CC91E43F57D}"/>
          </ac:spMkLst>
        </pc:spChg>
        <pc:spChg chg="mod">
          <ac:chgData name="Stefan, Alexandra" userId="31e1a6b8-5232-42c3-b6d4-9595b200ff55" providerId="ADAL" clId="{BD9E7E70-1CDB-48EA-AD66-B6A825443375}" dt="2023-11-17T00:34:30.094" v="766" actId="404"/>
          <ac:spMkLst>
            <pc:docMk/>
            <pc:sldMk cId="2518719833" sldId="423"/>
            <ac:spMk id="158" creationId="{3D7B5A94-D9D1-9E9D-AA1C-E27DFB095975}"/>
          </ac:spMkLst>
        </pc:spChg>
        <pc:spChg chg="mod">
          <ac:chgData name="Stefan, Alexandra" userId="31e1a6b8-5232-42c3-b6d4-9595b200ff55" providerId="ADAL" clId="{BD9E7E70-1CDB-48EA-AD66-B6A825443375}" dt="2023-11-17T00:34:42.758" v="769" actId="404"/>
          <ac:spMkLst>
            <pc:docMk/>
            <pc:sldMk cId="2518719833" sldId="423"/>
            <ac:spMk id="160" creationId="{349814DC-EEA3-8B0F-2C6F-9FB02B43423D}"/>
          </ac:spMkLst>
        </pc:spChg>
        <pc:spChg chg="mod">
          <ac:chgData name="Stefan, Alexandra" userId="31e1a6b8-5232-42c3-b6d4-9595b200ff55" providerId="ADAL" clId="{BD9E7E70-1CDB-48EA-AD66-B6A825443375}" dt="2023-11-17T00:34:25.372" v="765" actId="404"/>
          <ac:spMkLst>
            <pc:docMk/>
            <pc:sldMk cId="2518719833" sldId="423"/>
            <ac:spMk id="162" creationId="{A3B3E0D4-25FD-CF8B-910B-C5786C127464}"/>
          </ac:spMkLst>
        </pc:spChg>
        <pc:spChg chg="mod">
          <ac:chgData name="Stefan, Alexandra" userId="31e1a6b8-5232-42c3-b6d4-9595b200ff55" providerId="ADAL" clId="{BD9E7E70-1CDB-48EA-AD66-B6A825443375}" dt="2023-11-17T00:34:13.665" v="763" actId="404"/>
          <ac:spMkLst>
            <pc:docMk/>
            <pc:sldMk cId="2518719833" sldId="423"/>
            <ac:spMk id="164" creationId="{5ABB5B3E-AB5C-0315-E009-1D446F4E8225}"/>
          </ac:spMkLst>
        </pc:spChg>
        <pc:spChg chg="mod">
          <ac:chgData name="Stefan, Alexandra" userId="31e1a6b8-5232-42c3-b6d4-9595b200ff55" providerId="ADAL" clId="{BD9E7E70-1CDB-48EA-AD66-B6A825443375}" dt="2023-11-17T00:34:05.132" v="762" actId="404"/>
          <ac:spMkLst>
            <pc:docMk/>
            <pc:sldMk cId="2518719833" sldId="423"/>
            <ac:spMk id="166" creationId="{80C89A7C-1283-CB59-4B27-FB78A27DC916}"/>
          </ac:spMkLst>
        </pc:spChg>
        <pc:spChg chg="mod">
          <ac:chgData name="Stefan, Alexandra" userId="31e1a6b8-5232-42c3-b6d4-9595b200ff55" providerId="ADAL" clId="{BD9E7E70-1CDB-48EA-AD66-B6A825443375}" dt="2023-11-17T00:34:00.556" v="761" actId="255"/>
          <ac:spMkLst>
            <pc:docMk/>
            <pc:sldMk cId="2518719833" sldId="423"/>
            <ac:spMk id="168" creationId="{CA7ECCF4-2CC1-E6B8-5878-5DED7767F132}"/>
          </ac:spMkLst>
        </pc:spChg>
        <pc:spChg chg="mod">
          <ac:chgData name="Stefan, Alexandra" userId="31e1a6b8-5232-42c3-b6d4-9595b200ff55" providerId="ADAL" clId="{BD9E7E70-1CDB-48EA-AD66-B6A825443375}" dt="2023-11-17T00:34:38.767" v="768" actId="404"/>
          <ac:spMkLst>
            <pc:docMk/>
            <pc:sldMk cId="2518719833" sldId="423"/>
            <ac:spMk id="170" creationId="{369191E2-33D8-367E-9427-13BF65F4C5CA}"/>
          </ac:spMkLst>
        </pc:spChg>
        <pc:spChg chg="mod">
          <ac:chgData name="Stefan, Alexandra" userId="31e1a6b8-5232-42c3-b6d4-9595b200ff55" providerId="ADAL" clId="{BD9E7E70-1CDB-48EA-AD66-B6A825443375}" dt="2023-11-17T00:34:20.869" v="764" actId="404"/>
          <ac:spMkLst>
            <pc:docMk/>
            <pc:sldMk cId="2518719833" sldId="423"/>
            <ac:spMk id="172" creationId="{B27D04E2-7111-CE17-6805-5CD5DC2BA717}"/>
          </ac:spMkLst>
        </pc:spChg>
        <pc:spChg chg="mod">
          <ac:chgData name="Stefan, Alexandra" userId="31e1a6b8-5232-42c3-b6d4-9595b200ff55" providerId="ADAL" clId="{BD9E7E70-1CDB-48EA-AD66-B6A825443375}" dt="2023-11-17T00:33:53.861" v="760" actId="255"/>
          <ac:spMkLst>
            <pc:docMk/>
            <pc:sldMk cId="2518719833" sldId="423"/>
            <ac:spMk id="174" creationId="{DBEA03BA-4E6A-3A28-94ED-9E33F3C769A6}"/>
          </ac:spMkLst>
        </pc:spChg>
        <pc:grpChg chg="add del mod">
          <ac:chgData name="Stefan, Alexandra" userId="31e1a6b8-5232-42c3-b6d4-9595b200ff55" providerId="ADAL" clId="{BD9E7E70-1CDB-48EA-AD66-B6A825443375}" dt="2023-11-17T00:32:40.541" v="671" actId="478"/>
          <ac:grpSpMkLst>
            <pc:docMk/>
            <pc:sldMk cId="2518719833" sldId="423"/>
            <ac:grpSpMk id="10" creationId="{C4DA1A50-503C-BA39-5FAD-3FB51E1ECFD3}"/>
          </ac:grpSpMkLst>
        </pc:grpChg>
        <pc:grpChg chg="mod">
          <ac:chgData name="Stefan, Alexandra" userId="31e1a6b8-5232-42c3-b6d4-9595b200ff55" providerId="ADAL" clId="{BD9E7E70-1CDB-48EA-AD66-B6A825443375}" dt="2023-11-17T00:19:25.788" v="593"/>
          <ac:grpSpMkLst>
            <pc:docMk/>
            <pc:sldMk cId="2518719833" sldId="423"/>
            <ac:grpSpMk id="17" creationId="{1D4CD329-D8E5-4191-B952-6E5264478350}"/>
          </ac:grpSpMkLst>
        </pc:grpChg>
        <pc:grpChg chg="mod">
          <ac:chgData name="Stefan, Alexandra" userId="31e1a6b8-5232-42c3-b6d4-9595b200ff55" providerId="ADAL" clId="{BD9E7E70-1CDB-48EA-AD66-B6A825443375}" dt="2023-11-17T00:19:25.788" v="593"/>
          <ac:grpSpMkLst>
            <pc:docMk/>
            <pc:sldMk cId="2518719833" sldId="423"/>
            <ac:grpSpMk id="20" creationId="{45386677-8F11-447C-8074-61C56D88CDAE}"/>
          </ac:grpSpMkLst>
        </pc:grpChg>
        <pc:grpChg chg="mod">
          <ac:chgData name="Stefan, Alexandra" userId="31e1a6b8-5232-42c3-b6d4-9595b200ff55" providerId="ADAL" clId="{BD9E7E70-1CDB-48EA-AD66-B6A825443375}" dt="2023-11-17T00:19:25.788" v="593"/>
          <ac:grpSpMkLst>
            <pc:docMk/>
            <pc:sldMk cId="2518719833" sldId="423"/>
            <ac:grpSpMk id="22" creationId="{17E54337-ED07-BFA8-033D-AA31E667702E}"/>
          </ac:grpSpMkLst>
        </pc:grpChg>
        <pc:grpChg chg="mod">
          <ac:chgData name="Stefan, Alexandra" userId="31e1a6b8-5232-42c3-b6d4-9595b200ff55" providerId="ADAL" clId="{BD9E7E70-1CDB-48EA-AD66-B6A825443375}" dt="2023-11-17T00:19:25.788" v="593"/>
          <ac:grpSpMkLst>
            <pc:docMk/>
            <pc:sldMk cId="2518719833" sldId="423"/>
            <ac:grpSpMk id="26" creationId="{77B67801-0422-07CC-F6A5-4AF03F122373}"/>
          </ac:grpSpMkLst>
        </pc:grpChg>
        <pc:grpChg chg="mod">
          <ac:chgData name="Stefan, Alexandra" userId="31e1a6b8-5232-42c3-b6d4-9595b200ff55" providerId="ADAL" clId="{BD9E7E70-1CDB-48EA-AD66-B6A825443375}" dt="2023-11-17T00:19:25.788" v="593"/>
          <ac:grpSpMkLst>
            <pc:docMk/>
            <pc:sldMk cId="2518719833" sldId="423"/>
            <ac:grpSpMk id="28" creationId="{9F235AE6-E27A-7582-8452-C3C2F8B48A0B}"/>
          </ac:grpSpMkLst>
        </pc:grpChg>
        <pc:grpChg chg="mod">
          <ac:chgData name="Stefan, Alexandra" userId="31e1a6b8-5232-42c3-b6d4-9595b200ff55" providerId="ADAL" clId="{BD9E7E70-1CDB-48EA-AD66-B6A825443375}" dt="2023-11-17T00:19:25.788" v="593"/>
          <ac:grpSpMkLst>
            <pc:docMk/>
            <pc:sldMk cId="2518719833" sldId="423"/>
            <ac:grpSpMk id="32" creationId="{89B42C36-152D-8CBF-8406-18A551DB2DE3}"/>
          </ac:grpSpMkLst>
        </pc:grpChg>
        <pc:grpChg chg="mod">
          <ac:chgData name="Stefan, Alexandra" userId="31e1a6b8-5232-42c3-b6d4-9595b200ff55" providerId="ADAL" clId="{BD9E7E70-1CDB-48EA-AD66-B6A825443375}" dt="2023-11-17T00:19:25.788" v="593"/>
          <ac:grpSpMkLst>
            <pc:docMk/>
            <pc:sldMk cId="2518719833" sldId="423"/>
            <ac:grpSpMk id="34" creationId="{9D5E085C-D7D5-D815-779A-B27E4FCE6CBD}"/>
          </ac:grpSpMkLst>
        </pc:grpChg>
        <pc:grpChg chg="mod">
          <ac:chgData name="Stefan, Alexandra" userId="31e1a6b8-5232-42c3-b6d4-9595b200ff55" providerId="ADAL" clId="{BD9E7E70-1CDB-48EA-AD66-B6A825443375}" dt="2023-11-17T00:19:25.788" v="593"/>
          <ac:grpSpMkLst>
            <pc:docMk/>
            <pc:sldMk cId="2518719833" sldId="423"/>
            <ac:grpSpMk id="36" creationId="{0C2EFB72-3358-89DA-82A9-3494C5C4E0CF}"/>
          </ac:grpSpMkLst>
        </pc:grpChg>
        <pc:grpChg chg="mod">
          <ac:chgData name="Stefan, Alexandra" userId="31e1a6b8-5232-42c3-b6d4-9595b200ff55" providerId="ADAL" clId="{BD9E7E70-1CDB-48EA-AD66-B6A825443375}" dt="2023-11-17T00:19:25.788" v="593"/>
          <ac:grpSpMkLst>
            <pc:docMk/>
            <pc:sldMk cId="2518719833" sldId="423"/>
            <ac:grpSpMk id="38" creationId="{F3477CAF-FBE3-A837-F21E-685E6095EDE3}"/>
          </ac:grpSpMkLst>
        </pc:grpChg>
        <pc:grpChg chg="mod">
          <ac:chgData name="Stefan, Alexandra" userId="31e1a6b8-5232-42c3-b6d4-9595b200ff55" providerId="ADAL" clId="{BD9E7E70-1CDB-48EA-AD66-B6A825443375}" dt="2023-11-17T00:19:25.788" v="593"/>
          <ac:grpSpMkLst>
            <pc:docMk/>
            <pc:sldMk cId="2518719833" sldId="423"/>
            <ac:grpSpMk id="40" creationId="{989926F7-B240-F865-BD1A-53E9189EE8C7}"/>
          </ac:grpSpMkLst>
        </pc:grpChg>
        <pc:grpChg chg="add del mod">
          <ac:chgData name="Stefan, Alexandra" userId="31e1a6b8-5232-42c3-b6d4-9595b200ff55" providerId="ADAL" clId="{BD9E7E70-1CDB-48EA-AD66-B6A825443375}" dt="2023-11-17T00:32:37.257" v="670" actId="478"/>
          <ac:grpSpMkLst>
            <pc:docMk/>
            <pc:sldMk cId="2518719833" sldId="423"/>
            <ac:grpSpMk id="73" creationId="{FBF5DE4D-71D4-AF55-A0E4-346DC4937592}"/>
          </ac:grpSpMkLst>
        </pc:grpChg>
        <pc:grpChg chg="add del mod">
          <ac:chgData name="Stefan, Alexandra" userId="31e1a6b8-5232-42c3-b6d4-9595b200ff55" providerId="ADAL" clId="{BD9E7E70-1CDB-48EA-AD66-B6A825443375}" dt="2023-11-17T00:32:37.257" v="670" actId="478"/>
          <ac:grpSpMkLst>
            <pc:docMk/>
            <pc:sldMk cId="2518719833" sldId="423"/>
            <ac:grpSpMk id="77" creationId="{73D4BB9D-AE6E-BC3F-6E92-A6CFF707D118}"/>
          </ac:grpSpMkLst>
        </pc:grpChg>
        <pc:grpChg chg="add del mod">
          <ac:chgData name="Stefan, Alexandra" userId="31e1a6b8-5232-42c3-b6d4-9595b200ff55" providerId="ADAL" clId="{BD9E7E70-1CDB-48EA-AD66-B6A825443375}" dt="2023-11-17T00:32:37.257" v="670" actId="478"/>
          <ac:grpSpMkLst>
            <pc:docMk/>
            <pc:sldMk cId="2518719833" sldId="423"/>
            <ac:grpSpMk id="81" creationId="{7107F3A4-ED02-EDB0-3060-1E6A2F278ED6}"/>
          </ac:grpSpMkLst>
        </pc:grpChg>
        <pc:grpChg chg="add del mod">
          <ac:chgData name="Stefan, Alexandra" userId="31e1a6b8-5232-42c3-b6d4-9595b200ff55" providerId="ADAL" clId="{BD9E7E70-1CDB-48EA-AD66-B6A825443375}" dt="2023-11-17T00:32:37.257" v="670" actId="478"/>
          <ac:grpSpMkLst>
            <pc:docMk/>
            <pc:sldMk cId="2518719833" sldId="423"/>
            <ac:grpSpMk id="85" creationId="{AC188D33-460D-685B-0941-672DFB81D7D8}"/>
          </ac:grpSpMkLst>
        </pc:grpChg>
        <pc:grpChg chg="add del mod">
          <ac:chgData name="Stefan, Alexandra" userId="31e1a6b8-5232-42c3-b6d4-9595b200ff55" providerId="ADAL" clId="{BD9E7E70-1CDB-48EA-AD66-B6A825443375}" dt="2023-11-17T00:32:37.257" v="670" actId="478"/>
          <ac:grpSpMkLst>
            <pc:docMk/>
            <pc:sldMk cId="2518719833" sldId="423"/>
            <ac:grpSpMk id="89" creationId="{15956389-8E7A-AFF2-4A94-931DAFB0BC87}"/>
          </ac:grpSpMkLst>
        </pc:grpChg>
        <pc:grpChg chg="add del mod">
          <ac:chgData name="Stefan, Alexandra" userId="31e1a6b8-5232-42c3-b6d4-9595b200ff55" providerId="ADAL" clId="{BD9E7E70-1CDB-48EA-AD66-B6A825443375}" dt="2023-11-17T00:32:37.257" v="670" actId="478"/>
          <ac:grpSpMkLst>
            <pc:docMk/>
            <pc:sldMk cId="2518719833" sldId="423"/>
            <ac:grpSpMk id="93" creationId="{0CD98AD8-B541-2F97-174C-7AD7012AFAB4}"/>
          </ac:grpSpMkLst>
        </pc:grpChg>
        <pc:grpChg chg="add del mod">
          <ac:chgData name="Stefan, Alexandra" userId="31e1a6b8-5232-42c3-b6d4-9595b200ff55" providerId="ADAL" clId="{BD9E7E70-1CDB-48EA-AD66-B6A825443375}" dt="2023-11-17T00:32:37.257" v="670" actId="478"/>
          <ac:grpSpMkLst>
            <pc:docMk/>
            <pc:sldMk cId="2518719833" sldId="423"/>
            <ac:grpSpMk id="97" creationId="{E90E9F03-743E-0005-2E78-8780A807E87E}"/>
          </ac:grpSpMkLst>
        </pc:grpChg>
        <pc:grpChg chg="add del mod">
          <ac:chgData name="Stefan, Alexandra" userId="31e1a6b8-5232-42c3-b6d4-9595b200ff55" providerId="ADAL" clId="{BD9E7E70-1CDB-48EA-AD66-B6A825443375}" dt="2023-11-17T00:32:37.257" v="670" actId="478"/>
          <ac:grpSpMkLst>
            <pc:docMk/>
            <pc:sldMk cId="2518719833" sldId="423"/>
            <ac:grpSpMk id="101" creationId="{72304863-ECE2-06CF-640C-12A9469EF5E3}"/>
          </ac:grpSpMkLst>
        </pc:grpChg>
        <pc:grpChg chg="add del mod">
          <ac:chgData name="Stefan, Alexandra" userId="31e1a6b8-5232-42c3-b6d4-9595b200ff55" providerId="ADAL" clId="{BD9E7E70-1CDB-48EA-AD66-B6A825443375}" dt="2023-11-17T00:32:37.257" v="670" actId="478"/>
          <ac:grpSpMkLst>
            <pc:docMk/>
            <pc:sldMk cId="2518719833" sldId="423"/>
            <ac:grpSpMk id="105" creationId="{B683DEE7-0C2C-3CEE-2C69-A1E01E23A428}"/>
          </ac:grpSpMkLst>
        </pc:grpChg>
        <pc:grpChg chg="add del mod">
          <ac:chgData name="Stefan, Alexandra" userId="31e1a6b8-5232-42c3-b6d4-9595b200ff55" providerId="ADAL" clId="{BD9E7E70-1CDB-48EA-AD66-B6A825443375}" dt="2023-11-17T00:32:37.257" v="670" actId="478"/>
          <ac:grpSpMkLst>
            <pc:docMk/>
            <pc:sldMk cId="2518719833" sldId="423"/>
            <ac:grpSpMk id="109" creationId="{93CE1D09-AE4A-22AE-43B5-7B02D139818E}"/>
          </ac:grpSpMkLst>
        </pc:grpChg>
        <pc:grpChg chg="add mod">
          <ac:chgData name="Stefan, Alexandra" userId="31e1a6b8-5232-42c3-b6d4-9595b200ff55" providerId="ADAL" clId="{BD9E7E70-1CDB-48EA-AD66-B6A825443375}" dt="2023-11-17T00:35:30.110" v="777" actId="1038"/>
          <ac:grpSpMkLst>
            <pc:docMk/>
            <pc:sldMk cId="2518719833" sldId="423"/>
            <ac:grpSpMk id="124" creationId="{C24A5935-8A09-4BC3-FD5B-0757F9B8C882}"/>
          </ac:grpSpMkLst>
        </pc:grpChg>
        <pc:grpChg chg="mod">
          <ac:chgData name="Stefan, Alexandra" userId="31e1a6b8-5232-42c3-b6d4-9595b200ff55" providerId="ADAL" clId="{BD9E7E70-1CDB-48EA-AD66-B6A825443375}" dt="2023-11-17T00:32:41.292" v="672"/>
          <ac:grpSpMkLst>
            <pc:docMk/>
            <pc:sldMk cId="2518719833" sldId="423"/>
            <ac:grpSpMk id="126" creationId="{CFA6D800-B820-CD43-2E3A-662B2C734D5E}"/>
          </ac:grpSpMkLst>
        </pc:grpChg>
        <pc:grpChg chg="mod">
          <ac:chgData name="Stefan, Alexandra" userId="31e1a6b8-5232-42c3-b6d4-9595b200ff55" providerId="ADAL" clId="{BD9E7E70-1CDB-48EA-AD66-B6A825443375}" dt="2023-11-17T00:32:41.292" v="672"/>
          <ac:grpSpMkLst>
            <pc:docMk/>
            <pc:sldMk cId="2518719833" sldId="423"/>
            <ac:grpSpMk id="128" creationId="{4F86BF9E-65D2-D778-99CA-AEFF7167C029}"/>
          </ac:grpSpMkLst>
        </pc:grpChg>
        <pc:grpChg chg="mod">
          <ac:chgData name="Stefan, Alexandra" userId="31e1a6b8-5232-42c3-b6d4-9595b200ff55" providerId="ADAL" clId="{BD9E7E70-1CDB-48EA-AD66-B6A825443375}" dt="2023-11-17T00:32:41.292" v="672"/>
          <ac:grpSpMkLst>
            <pc:docMk/>
            <pc:sldMk cId="2518719833" sldId="423"/>
            <ac:grpSpMk id="130" creationId="{E6BC61E9-087A-9374-CED8-5B43B45F3150}"/>
          </ac:grpSpMkLst>
        </pc:grpChg>
        <pc:grpChg chg="mod">
          <ac:chgData name="Stefan, Alexandra" userId="31e1a6b8-5232-42c3-b6d4-9595b200ff55" providerId="ADAL" clId="{BD9E7E70-1CDB-48EA-AD66-B6A825443375}" dt="2023-11-17T00:32:41.292" v="672"/>
          <ac:grpSpMkLst>
            <pc:docMk/>
            <pc:sldMk cId="2518719833" sldId="423"/>
            <ac:grpSpMk id="132" creationId="{C4B5CB48-CE8F-D1F6-4AF3-A96C40CF99B3}"/>
          </ac:grpSpMkLst>
        </pc:grpChg>
        <pc:grpChg chg="mod">
          <ac:chgData name="Stefan, Alexandra" userId="31e1a6b8-5232-42c3-b6d4-9595b200ff55" providerId="ADAL" clId="{BD9E7E70-1CDB-48EA-AD66-B6A825443375}" dt="2023-11-17T00:32:41.292" v="672"/>
          <ac:grpSpMkLst>
            <pc:docMk/>
            <pc:sldMk cId="2518719833" sldId="423"/>
            <ac:grpSpMk id="134" creationId="{0BE00703-5C3C-8757-6DA7-0C3389C5E3A6}"/>
          </ac:grpSpMkLst>
        </pc:grpChg>
        <pc:grpChg chg="mod">
          <ac:chgData name="Stefan, Alexandra" userId="31e1a6b8-5232-42c3-b6d4-9595b200ff55" providerId="ADAL" clId="{BD9E7E70-1CDB-48EA-AD66-B6A825443375}" dt="2023-11-17T00:32:41.292" v="672"/>
          <ac:grpSpMkLst>
            <pc:docMk/>
            <pc:sldMk cId="2518719833" sldId="423"/>
            <ac:grpSpMk id="136" creationId="{1853E162-577F-16AB-DEA6-A6DB4301126E}"/>
          </ac:grpSpMkLst>
        </pc:grpChg>
        <pc:grpChg chg="mod">
          <ac:chgData name="Stefan, Alexandra" userId="31e1a6b8-5232-42c3-b6d4-9595b200ff55" providerId="ADAL" clId="{BD9E7E70-1CDB-48EA-AD66-B6A825443375}" dt="2023-11-17T00:32:41.292" v="672"/>
          <ac:grpSpMkLst>
            <pc:docMk/>
            <pc:sldMk cId="2518719833" sldId="423"/>
            <ac:grpSpMk id="138" creationId="{F0666C3D-4EFB-B627-F878-A057C6BBC595}"/>
          </ac:grpSpMkLst>
        </pc:grpChg>
        <pc:grpChg chg="mod">
          <ac:chgData name="Stefan, Alexandra" userId="31e1a6b8-5232-42c3-b6d4-9595b200ff55" providerId="ADAL" clId="{BD9E7E70-1CDB-48EA-AD66-B6A825443375}" dt="2023-11-17T00:32:41.292" v="672"/>
          <ac:grpSpMkLst>
            <pc:docMk/>
            <pc:sldMk cId="2518719833" sldId="423"/>
            <ac:grpSpMk id="140" creationId="{1A7336B1-8ABC-1E2A-6A6F-8B3CD8FAA559}"/>
          </ac:grpSpMkLst>
        </pc:grpChg>
        <pc:grpChg chg="mod">
          <ac:chgData name="Stefan, Alexandra" userId="31e1a6b8-5232-42c3-b6d4-9595b200ff55" providerId="ADAL" clId="{BD9E7E70-1CDB-48EA-AD66-B6A825443375}" dt="2023-11-17T00:32:41.292" v="672"/>
          <ac:grpSpMkLst>
            <pc:docMk/>
            <pc:sldMk cId="2518719833" sldId="423"/>
            <ac:grpSpMk id="142" creationId="{3720247D-B433-983A-10CC-C3A57237C110}"/>
          </ac:grpSpMkLst>
        </pc:grpChg>
        <pc:grpChg chg="mod">
          <ac:chgData name="Stefan, Alexandra" userId="31e1a6b8-5232-42c3-b6d4-9595b200ff55" providerId="ADAL" clId="{BD9E7E70-1CDB-48EA-AD66-B6A825443375}" dt="2023-11-17T00:32:41.292" v="672"/>
          <ac:grpSpMkLst>
            <pc:docMk/>
            <pc:sldMk cId="2518719833" sldId="423"/>
            <ac:grpSpMk id="144" creationId="{FA875E18-9D90-8273-5B57-B337F17B6F11}"/>
          </ac:grpSpMkLst>
        </pc:grpChg>
        <pc:graphicFrameChg chg="add del mod">
          <ac:chgData name="Stefan, Alexandra" userId="31e1a6b8-5232-42c3-b6d4-9595b200ff55" providerId="ADAL" clId="{BD9E7E70-1CDB-48EA-AD66-B6A825443375}" dt="2023-11-17T00:32:37.257" v="670" actId="478"/>
          <ac:graphicFrameMkLst>
            <pc:docMk/>
            <pc:sldMk cId="2518719833" sldId="423"/>
            <ac:graphicFrameMk id="123" creationId="{1CE19468-DA58-985A-3FE6-9A87C5386652}"/>
          </ac:graphicFrameMkLst>
        </pc:graphicFrameChg>
        <pc:graphicFrameChg chg="add mod modGraphic">
          <ac:chgData name="Stefan, Alexandra" userId="31e1a6b8-5232-42c3-b6d4-9595b200ff55" providerId="ADAL" clId="{BD9E7E70-1CDB-48EA-AD66-B6A825443375}" dt="2023-11-17T00:35:30.110" v="777" actId="1038"/>
          <ac:graphicFrameMkLst>
            <pc:docMk/>
            <pc:sldMk cId="2518719833" sldId="423"/>
            <ac:graphicFrameMk id="175" creationId="{0B580511-A7C3-BBE8-78B4-749D3FBBA0BE}"/>
          </ac:graphicFrameMkLst>
        </pc:graphicFrame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41" creationId="{57771B2F-10BF-ECCC-CC00-4A06ECA57FB9}"/>
          </ac:cxnSpMkLst>
        </pc:cxnChg>
        <pc:cxnChg chg="mod">
          <ac:chgData name="Stefan, Alexandra" userId="31e1a6b8-5232-42c3-b6d4-9595b200ff55" providerId="ADAL" clId="{BD9E7E70-1CDB-48EA-AD66-B6A825443375}" dt="2023-11-17T00:32:40.541" v="671" actId="478"/>
          <ac:cxnSpMkLst>
            <pc:docMk/>
            <pc:sldMk cId="2518719833" sldId="423"/>
            <ac:cxnSpMk id="42" creationId="{92E63B3C-0E8E-BF39-0A21-63815B6E1D67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43" creationId="{65F73E53-25C5-BFDB-9C28-61D73722C79D}"/>
          </ac:cxnSpMkLst>
        </pc:cxnChg>
        <pc:cxnChg chg="mod">
          <ac:chgData name="Stefan, Alexandra" userId="31e1a6b8-5232-42c3-b6d4-9595b200ff55" providerId="ADAL" clId="{BD9E7E70-1CDB-48EA-AD66-B6A825443375}" dt="2023-11-17T00:32:40.541" v="671" actId="478"/>
          <ac:cxnSpMkLst>
            <pc:docMk/>
            <pc:sldMk cId="2518719833" sldId="423"/>
            <ac:cxnSpMk id="44" creationId="{1CF83222-7EFD-92E0-804E-836DBB54C878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45" creationId="{6E614848-0EA0-9FE6-39D7-30FE13C5F946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46" creationId="{08EFB795-CCBD-E914-580E-1FAD6E79FD76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47" creationId="{B9C975E4-58FC-B1BC-0B42-D688C5CDC485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48" creationId="{6DDCF8AB-EA4B-5336-54EC-669BCF868CF4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49" creationId="{BE783330-82BC-E23D-669A-FEC560A059D1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50" creationId="{24879CE2-9A8D-9F4C-C5DA-E4E819C87B95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52" creationId="{7EEEF42B-C9B7-EA2E-38E6-5A532F0B9EDB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54" creationId="{112AD4FE-F712-7A11-5011-687AB547C0E5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56" creationId="{B1823528-F853-E3FB-41EA-391011C1A286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58" creationId="{A91A6D1B-2737-0B87-9E3C-B837CD0B4D5B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60" creationId="{64EE7222-07D1-A6B1-5170-B0372880636E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62" creationId="{8DCF3917-059E-7782-A824-50D9BD4AAB2F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64" creationId="{521D2F7A-41FC-33FE-A079-F04A06CE4D2F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66" creationId="{B1F2E51B-1BA9-1A9D-1619-6303149FE223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68" creationId="{0FEAAD16-1B65-F401-4C15-4775B2524086}"/>
          </ac:cxnSpMkLst>
        </pc:cxnChg>
        <pc:cxnChg chg="mod">
          <ac:chgData name="Stefan, Alexandra" userId="31e1a6b8-5232-42c3-b6d4-9595b200ff55" providerId="ADAL" clId="{BD9E7E70-1CDB-48EA-AD66-B6A825443375}" dt="2023-11-17T00:19:25.788" v="593"/>
          <ac:cxnSpMkLst>
            <pc:docMk/>
            <pc:sldMk cId="2518719833" sldId="423"/>
            <ac:cxnSpMk id="70" creationId="{A463589A-0D19-4803-B536-E1396C78914E}"/>
          </ac:cxnSpMkLst>
        </pc:cxnChg>
        <pc:cxnChg chg="mod">
          <ac:chgData name="Stefan, Alexandra" userId="31e1a6b8-5232-42c3-b6d4-9595b200ff55" providerId="ADAL" clId="{BD9E7E70-1CDB-48EA-AD66-B6A825443375}" dt="2023-11-17T00:28:34.499" v="596"/>
          <ac:cxnSpMkLst>
            <pc:docMk/>
            <pc:sldMk cId="2518719833" sldId="423"/>
            <ac:cxnSpMk id="74" creationId="{CFCE859B-F7A2-5DA3-0D7D-9F64AF1DA479}"/>
          </ac:cxnSpMkLst>
        </pc:cxnChg>
        <pc:cxnChg chg="mod">
          <ac:chgData name="Stefan, Alexandra" userId="31e1a6b8-5232-42c3-b6d4-9595b200ff55" providerId="ADAL" clId="{BD9E7E70-1CDB-48EA-AD66-B6A825443375}" dt="2023-11-17T00:28:34.499" v="596"/>
          <ac:cxnSpMkLst>
            <pc:docMk/>
            <pc:sldMk cId="2518719833" sldId="423"/>
            <ac:cxnSpMk id="78" creationId="{A6B36148-E700-7727-87B8-459FC711C2CB}"/>
          </ac:cxnSpMkLst>
        </pc:cxnChg>
        <pc:cxnChg chg="mod">
          <ac:chgData name="Stefan, Alexandra" userId="31e1a6b8-5232-42c3-b6d4-9595b200ff55" providerId="ADAL" clId="{BD9E7E70-1CDB-48EA-AD66-B6A825443375}" dt="2023-11-17T00:28:34.499" v="596"/>
          <ac:cxnSpMkLst>
            <pc:docMk/>
            <pc:sldMk cId="2518719833" sldId="423"/>
            <ac:cxnSpMk id="82" creationId="{AE032119-592E-9B2F-8355-CA897C5364C2}"/>
          </ac:cxnSpMkLst>
        </pc:cxnChg>
        <pc:cxnChg chg="mod">
          <ac:chgData name="Stefan, Alexandra" userId="31e1a6b8-5232-42c3-b6d4-9595b200ff55" providerId="ADAL" clId="{BD9E7E70-1CDB-48EA-AD66-B6A825443375}" dt="2023-11-17T00:28:34.499" v="596"/>
          <ac:cxnSpMkLst>
            <pc:docMk/>
            <pc:sldMk cId="2518719833" sldId="423"/>
            <ac:cxnSpMk id="86" creationId="{78B80816-925B-889E-2CFC-ED24F92D75B0}"/>
          </ac:cxnSpMkLst>
        </pc:cxnChg>
        <pc:cxnChg chg="mod">
          <ac:chgData name="Stefan, Alexandra" userId="31e1a6b8-5232-42c3-b6d4-9595b200ff55" providerId="ADAL" clId="{BD9E7E70-1CDB-48EA-AD66-B6A825443375}" dt="2023-11-17T00:28:34.499" v="596"/>
          <ac:cxnSpMkLst>
            <pc:docMk/>
            <pc:sldMk cId="2518719833" sldId="423"/>
            <ac:cxnSpMk id="90" creationId="{0FF127CD-5006-155C-C91D-042796F117A9}"/>
          </ac:cxnSpMkLst>
        </pc:cxnChg>
        <pc:cxnChg chg="mod">
          <ac:chgData name="Stefan, Alexandra" userId="31e1a6b8-5232-42c3-b6d4-9595b200ff55" providerId="ADAL" clId="{BD9E7E70-1CDB-48EA-AD66-B6A825443375}" dt="2023-11-17T00:28:34.499" v="596"/>
          <ac:cxnSpMkLst>
            <pc:docMk/>
            <pc:sldMk cId="2518719833" sldId="423"/>
            <ac:cxnSpMk id="94" creationId="{E2E98A66-5398-D1F3-40D4-0FA6D120DD1E}"/>
          </ac:cxnSpMkLst>
        </pc:cxnChg>
        <pc:cxnChg chg="mod">
          <ac:chgData name="Stefan, Alexandra" userId="31e1a6b8-5232-42c3-b6d4-9595b200ff55" providerId="ADAL" clId="{BD9E7E70-1CDB-48EA-AD66-B6A825443375}" dt="2023-11-17T00:28:34.499" v="596"/>
          <ac:cxnSpMkLst>
            <pc:docMk/>
            <pc:sldMk cId="2518719833" sldId="423"/>
            <ac:cxnSpMk id="98" creationId="{DF7BAD4A-2946-082E-0921-6A14879FBE7C}"/>
          </ac:cxnSpMkLst>
        </pc:cxnChg>
        <pc:cxnChg chg="mod">
          <ac:chgData name="Stefan, Alexandra" userId="31e1a6b8-5232-42c3-b6d4-9595b200ff55" providerId="ADAL" clId="{BD9E7E70-1CDB-48EA-AD66-B6A825443375}" dt="2023-11-17T00:28:34.499" v="596"/>
          <ac:cxnSpMkLst>
            <pc:docMk/>
            <pc:sldMk cId="2518719833" sldId="423"/>
            <ac:cxnSpMk id="102" creationId="{287557B4-6F9F-4B77-963E-D4BA55A30A22}"/>
          </ac:cxnSpMkLst>
        </pc:cxnChg>
        <pc:cxnChg chg="mod">
          <ac:chgData name="Stefan, Alexandra" userId="31e1a6b8-5232-42c3-b6d4-9595b200ff55" providerId="ADAL" clId="{BD9E7E70-1CDB-48EA-AD66-B6A825443375}" dt="2023-11-17T00:28:34.499" v="596"/>
          <ac:cxnSpMkLst>
            <pc:docMk/>
            <pc:sldMk cId="2518719833" sldId="423"/>
            <ac:cxnSpMk id="106" creationId="{A1EB929B-084B-2E84-1D06-EA6110C33AFE}"/>
          </ac:cxnSpMkLst>
        </pc:cxnChg>
        <pc:cxnChg chg="mod">
          <ac:chgData name="Stefan, Alexandra" userId="31e1a6b8-5232-42c3-b6d4-9595b200ff55" providerId="ADAL" clId="{BD9E7E70-1CDB-48EA-AD66-B6A825443375}" dt="2023-11-17T00:28:34.499" v="596"/>
          <ac:cxnSpMkLst>
            <pc:docMk/>
            <pc:sldMk cId="2518719833" sldId="423"/>
            <ac:cxnSpMk id="110" creationId="{3B2BACA3-27F4-4648-DD89-8B6E9E204B7D}"/>
          </ac:cxnSpMkLst>
        </pc:cxnChg>
        <pc:cxnChg chg="add del mod">
          <ac:chgData name="Stefan, Alexandra" userId="31e1a6b8-5232-42c3-b6d4-9595b200ff55" providerId="ADAL" clId="{BD9E7E70-1CDB-48EA-AD66-B6A825443375}" dt="2023-11-17T00:32:37.257" v="670" actId="478"/>
          <ac:cxnSpMkLst>
            <pc:docMk/>
            <pc:sldMk cId="2518719833" sldId="423"/>
            <ac:cxnSpMk id="112" creationId="{F5AD32EE-75DC-0DED-0A36-4351D4EA5089}"/>
          </ac:cxnSpMkLst>
        </pc:cxnChg>
        <pc:cxnChg chg="add del mod">
          <ac:chgData name="Stefan, Alexandra" userId="31e1a6b8-5232-42c3-b6d4-9595b200ff55" providerId="ADAL" clId="{BD9E7E70-1CDB-48EA-AD66-B6A825443375}" dt="2023-11-17T00:32:37.257" v="670" actId="478"/>
          <ac:cxnSpMkLst>
            <pc:docMk/>
            <pc:sldMk cId="2518719833" sldId="423"/>
            <ac:cxnSpMk id="113" creationId="{0076C4FA-0ADF-399C-73DB-DFAA190A017B}"/>
          </ac:cxnSpMkLst>
        </pc:cxnChg>
        <pc:cxnChg chg="add del mod">
          <ac:chgData name="Stefan, Alexandra" userId="31e1a6b8-5232-42c3-b6d4-9595b200ff55" providerId="ADAL" clId="{BD9E7E70-1CDB-48EA-AD66-B6A825443375}" dt="2023-11-17T00:32:37.257" v="670" actId="478"/>
          <ac:cxnSpMkLst>
            <pc:docMk/>
            <pc:sldMk cId="2518719833" sldId="423"/>
            <ac:cxnSpMk id="114" creationId="{D15AC4AF-715A-6E14-74A7-E29FF3F1C312}"/>
          </ac:cxnSpMkLst>
        </pc:cxnChg>
        <pc:cxnChg chg="add del mod">
          <ac:chgData name="Stefan, Alexandra" userId="31e1a6b8-5232-42c3-b6d4-9595b200ff55" providerId="ADAL" clId="{BD9E7E70-1CDB-48EA-AD66-B6A825443375}" dt="2023-11-17T00:32:37.257" v="670" actId="478"/>
          <ac:cxnSpMkLst>
            <pc:docMk/>
            <pc:sldMk cId="2518719833" sldId="423"/>
            <ac:cxnSpMk id="115" creationId="{3BE4A3F4-C2BC-3B8C-C8C9-F6B8B31CC664}"/>
          </ac:cxnSpMkLst>
        </pc:cxnChg>
        <pc:cxnChg chg="add del mod">
          <ac:chgData name="Stefan, Alexandra" userId="31e1a6b8-5232-42c3-b6d4-9595b200ff55" providerId="ADAL" clId="{BD9E7E70-1CDB-48EA-AD66-B6A825443375}" dt="2023-11-17T00:32:37.257" v="670" actId="478"/>
          <ac:cxnSpMkLst>
            <pc:docMk/>
            <pc:sldMk cId="2518719833" sldId="423"/>
            <ac:cxnSpMk id="116" creationId="{35B13204-88AD-2F7B-6CCC-377C14CCE1C7}"/>
          </ac:cxnSpMkLst>
        </pc:cxnChg>
        <pc:cxnChg chg="add del mod">
          <ac:chgData name="Stefan, Alexandra" userId="31e1a6b8-5232-42c3-b6d4-9595b200ff55" providerId="ADAL" clId="{BD9E7E70-1CDB-48EA-AD66-B6A825443375}" dt="2023-11-17T00:32:37.257" v="670" actId="478"/>
          <ac:cxnSpMkLst>
            <pc:docMk/>
            <pc:sldMk cId="2518719833" sldId="423"/>
            <ac:cxnSpMk id="117" creationId="{CBDBC2E2-084A-6ADB-F54E-EA31C43805DE}"/>
          </ac:cxnSpMkLst>
        </pc:cxnChg>
        <pc:cxnChg chg="add del mod">
          <ac:chgData name="Stefan, Alexandra" userId="31e1a6b8-5232-42c3-b6d4-9595b200ff55" providerId="ADAL" clId="{BD9E7E70-1CDB-48EA-AD66-B6A825443375}" dt="2023-11-17T00:32:37.257" v="670" actId="478"/>
          <ac:cxnSpMkLst>
            <pc:docMk/>
            <pc:sldMk cId="2518719833" sldId="423"/>
            <ac:cxnSpMk id="118" creationId="{23996492-50FE-C84E-07FB-DF19FA6EEEA8}"/>
          </ac:cxnSpMkLst>
        </pc:cxnChg>
        <pc:cxnChg chg="add del mod">
          <ac:chgData name="Stefan, Alexandra" userId="31e1a6b8-5232-42c3-b6d4-9595b200ff55" providerId="ADAL" clId="{BD9E7E70-1CDB-48EA-AD66-B6A825443375}" dt="2023-11-17T00:32:37.257" v="670" actId="478"/>
          <ac:cxnSpMkLst>
            <pc:docMk/>
            <pc:sldMk cId="2518719833" sldId="423"/>
            <ac:cxnSpMk id="119" creationId="{662ED0F5-4553-A4AB-4637-57C2D200959E}"/>
          </ac:cxnSpMkLst>
        </pc:cxnChg>
        <pc:cxnChg chg="add del mod">
          <ac:chgData name="Stefan, Alexandra" userId="31e1a6b8-5232-42c3-b6d4-9595b200ff55" providerId="ADAL" clId="{BD9E7E70-1CDB-48EA-AD66-B6A825443375}" dt="2023-11-17T00:32:37.257" v="670" actId="478"/>
          <ac:cxnSpMkLst>
            <pc:docMk/>
            <pc:sldMk cId="2518719833" sldId="423"/>
            <ac:cxnSpMk id="120" creationId="{7DB37294-D3EC-D0CF-745A-C5B43476E4F4}"/>
          </ac:cxnSpMkLst>
        </pc:cxnChg>
        <pc:cxnChg chg="add del mod">
          <ac:chgData name="Stefan, Alexandra" userId="31e1a6b8-5232-42c3-b6d4-9595b200ff55" providerId="ADAL" clId="{BD9E7E70-1CDB-48EA-AD66-B6A825443375}" dt="2023-11-17T00:32:37.257" v="670" actId="478"/>
          <ac:cxnSpMkLst>
            <pc:docMk/>
            <pc:sldMk cId="2518719833" sldId="423"/>
            <ac:cxnSpMk id="121" creationId="{735A81F5-872C-3AB1-2314-C1A183626011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45" creationId="{057EA332-5842-1348-B074-1A32D8248426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46" creationId="{FD18F60E-B709-B62D-255B-55A24CC40F5A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47" creationId="{B17CCEF5-E691-DC9F-4DF9-A36B6899D458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48" creationId="{D0ADEB48-82FE-7A22-B4E4-5B0E6345646E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49" creationId="{3941FF4C-8EEA-B44B-A675-B29C1B05CF50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50" creationId="{85BF75B1-C296-B67C-881E-683C21D0348E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51" creationId="{08D98BC7-A4C3-B936-ED86-1EBDCFF599DF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52" creationId="{291CA47A-F270-AF8F-1DD1-349206A9B314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53" creationId="{E8E6BFAC-0A03-947E-D598-5B3B6EE0F38C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54" creationId="{734171EA-446E-4374-AD39-F3E47CA7FC5C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55" creationId="{E37CCBD3-30B3-22D3-F3B0-8E34B8E2D39D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57" creationId="{E35E558F-E2F0-DC85-A4C3-369A4498EFDA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59" creationId="{605BB9CE-4AA4-4439-DA14-49FCB3D6673D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61" creationId="{40D4CDC2-C8A9-9282-4E2B-829A1A818F76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63" creationId="{4414383C-2BF8-C484-4130-E5DCECBD078D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65" creationId="{698165CF-4957-6B8D-DA59-C1B87E6E46D7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67" creationId="{4B1842A1-2CCA-3603-3AFF-5A1C0F130052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69" creationId="{EA9F623A-D5E9-C902-7C75-98DEFD2D820D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71" creationId="{E5DBA5E3-3079-62BF-402D-7A47135D6867}"/>
          </ac:cxnSpMkLst>
        </pc:cxnChg>
        <pc:cxnChg chg="mod">
          <ac:chgData name="Stefan, Alexandra" userId="31e1a6b8-5232-42c3-b6d4-9595b200ff55" providerId="ADAL" clId="{BD9E7E70-1CDB-48EA-AD66-B6A825443375}" dt="2023-11-17T00:32:41.292" v="672"/>
          <ac:cxnSpMkLst>
            <pc:docMk/>
            <pc:sldMk cId="2518719833" sldId="423"/>
            <ac:cxnSpMk id="173" creationId="{6D337B3A-E3FF-100E-D07D-E10D63E9B68B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7" y="1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8122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7" y="8918122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7" y="1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19" tIns="44560" rIns="89119" bIns="445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7" y="4459839"/>
            <a:ext cx="5681363" cy="4223882"/>
          </a:xfrm>
          <a:prstGeom prst="rect">
            <a:avLst/>
          </a:prstGeom>
        </p:spPr>
        <p:txBody>
          <a:bodyPr vert="horz" lIns="89119" tIns="44560" rIns="89119" bIns="445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8122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7" y="8918122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15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smaller matrix behind bigger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64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  <a:p>
            <a:r>
              <a:rPr lang="en-US" dirty="0"/>
              <a:t>Greedy, Greedy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9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56351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en/java/javase/11/docs/api/java.base/java/util/PriorityQueue.html#remove(java.lang.Object)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/>
              <a:t>Minimum Spanning Trees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62676" y="4191000"/>
            <a:ext cx="758412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CSE 3318 </a:t>
            </a:r>
            <a:r>
              <a:rPr lang="en-US" dirty="0"/>
              <a:t>– Algorithms and Data Structures</a:t>
            </a:r>
          </a:p>
          <a:p>
            <a:pPr algn="ctr" eaLnBrk="1" hangingPunct="1"/>
            <a:r>
              <a:rPr lang="en-US" dirty="0"/>
              <a:t>Alexandra Stefan</a:t>
            </a:r>
          </a:p>
          <a:p>
            <a:pPr algn="ctr" eaLnBrk="1" hangingPunct="1"/>
            <a:r>
              <a:rPr lang="en-US" dirty="0"/>
              <a:t>University of Texas at Arlington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/>
              <a:t>These slides are based on CLRS and “Algorithms in C” by R. Sedgewick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11/16/2023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0" y="0"/>
            <a:ext cx="3505200" cy="990600"/>
          </a:xfrm>
        </p:spPr>
        <p:txBody>
          <a:bodyPr/>
          <a:lstStyle/>
          <a:p>
            <a:r>
              <a:rPr lang="en-US" sz="2000" dirty="0"/>
              <a:t>Prim’s </a:t>
            </a:r>
            <a:r>
              <a:rPr lang="en-US" sz="2000" dirty="0" err="1"/>
              <a:t>Alg</a:t>
            </a:r>
            <a:r>
              <a:rPr lang="en-US" sz="2000" dirty="0"/>
              <a:t> for Adjacency Matrix Graphs</a:t>
            </a:r>
            <a:br>
              <a:rPr lang="en-US" sz="2000" dirty="0"/>
            </a:br>
            <a:r>
              <a:rPr lang="en-US" sz="2000" dirty="0"/>
              <a:t>(without </a:t>
            </a:r>
            <a:r>
              <a:rPr lang="en-US" sz="2000" dirty="0" err="1"/>
              <a:t>PriorityQueue</a:t>
            </a:r>
            <a:r>
              <a:rPr lang="en-US" sz="20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400" y="0"/>
            <a:ext cx="64516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1050" dirty="0"/>
              <a:t>int </a:t>
            </a:r>
            <a:r>
              <a:rPr lang="en-US" sz="1050" dirty="0" err="1"/>
              <a:t>MST_Prim</a:t>
            </a:r>
            <a:r>
              <a:rPr lang="en-US" sz="1050" dirty="0"/>
              <a:t>(int ** E, int ** weights, int V, int </a:t>
            </a:r>
            <a:r>
              <a:rPr lang="en-US" sz="1050" dirty="0" err="1"/>
              <a:t>startVertex</a:t>
            </a:r>
            <a:r>
              <a:rPr lang="en-US" sz="1050" dirty="0"/>
              <a:t>){    </a:t>
            </a:r>
          </a:p>
          <a:p>
            <a:pPr marL="0" indent="0">
              <a:buNone/>
            </a:pPr>
            <a:r>
              <a:rPr lang="en-US" sz="1050" dirty="0"/>
              <a:t>    </a:t>
            </a:r>
            <a:r>
              <a:rPr lang="en-US" sz="1050" dirty="0" err="1"/>
              <a:t>int</a:t>
            </a:r>
            <a:r>
              <a:rPr lang="en-US" sz="1050" dirty="0"/>
              <a:t> i, k, v, </a:t>
            </a:r>
            <a:r>
              <a:rPr lang="en-US" sz="1050" dirty="0" err="1"/>
              <a:t>minVal</a:t>
            </a:r>
            <a:r>
              <a:rPr lang="en-US" sz="1050" dirty="0"/>
              <a:t>, </a:t>
            </a:r>
            <a:r>
              <a:rPr lang="en-US" sz="1050" dirty="0" err="1"/>
              <a:t>minVertex</a:t>
            </a:r>
            <a:r>
              <a:rPr lang="en-US" sz="1050" dirty="0"/>
              <a:t>, </a:t>
            </a:r>
            <a:r>
              <a:rPr lang="en-US" sz="1050" dirty="0" err="1"/>
              <a:t>total_cost</a:t>
            </a:r>
            <a:r>
              <a:rPr lang="en-US" sz="1050" dirty="0"/>
              <a:t> = 0;</a:t>
            </a:r>
          </a:p>
          <a:p>
            <a:pPr marL="0" indent="0">
              <a:buNone/>
            </a:pPr>
            <a:r>
              <a:rPr lang="en-US" sz="1050" dirty="0"/>
              <a:t>    int d[V], p[V];</a:t>
            </a:r>
          </a:p>
          <a:p>
            <a:pPr marL="0" indent="0">
              <a:buNone/>
            </a:pPr>
            <a:r>
              <a:rPr lang="en-US" sz="1050" dirty="0"/>
              <a:t>    int </a:t>
            </a:r>
            <a:r>
              <a:rPr lang="en-US" sz="1050" dirty="0" err="1"/>
              <a:t>mst</a:t>
            </a:r>
            <a:r>
              <a:rPr lang="en-US" sz="1050" dirty="0"/>
              <a:t>[V]; // records what vertices are part of the MST so far. If </a:t>
            </a:r>
            <a:r>
              <a:rPr lang="en-US" sz="1050" dirty="0" err="1"/>
              <a:t>mst</a:t>
            </a:r>
            <a:r>
              <a:rPr lang="en-US" sz="1050" dirty="0"/>
              <a:t>[i]==1 then i is in the MST, else it is not.</a:t>
            </a:r>
          </a:p>
          <a:p>
            <a:pPr marL="0" indent="0">
              <a:buNone/>
            </a:pPr>
            <a:r>
              <a:rPr lang="en-US" sz="1050" dirty="0"/>
              <a:t>    for(</a:t>
            </a:r>
            <a:r>
              <a:rPr lang="en-US" sz="1050" dirty="0" err="1"/>
              <a:t>i</a:t>
            </a:r>
            <a:r>
              <a:rPr lang="en-US" sz="1050" dirty="0"/>
              <a:t>=0;i&lt;</a:t>
            </a:r>
            <a:r>
              <a:rPr lang="en-US" sz="1050" dirty="0" err="1"/>
              <a:t>V;i</a:t>
            </a:r>
            <a:r>
              <a:rPr lang="en-US" sz="1050" dirty="0"/>
              <a:t>++){</a:t>
            </a:r>
          </a:p>
          <a:p>
            <a:pPr marL="0" indent="0">
              <a:buNone/>
            </a:pPr>
            <a:r>
              <a:rPr lang="en-US" sz="1050" dirty="0"/>
              <a:t>        d[i] = INT_MAX;         p[i] = -1;        </a:t>
            </a:r>
            <a:r>
              <a:rPr lang="en-US" sz="1050" dirty="0" err="1"/>
              <a:t>mst</a:t>
            </a:r>
            <a:r>
              <a:rPr lang="en-US" sz="1050" dirty="0"/>
              <a:t>[</a:t>
            </a:r>
            <a:r>
              <a:rPr lang="en-US" sz="1050" dirty="0" err="1"/>
              <a:t>i</a:t>
            </a:r>
            <a:r>
              <a:rPr lang="en-US" sz="1050" dirty="0"/>
              <a:t>]=0;   //</a:t>
            </a:r>
            <a:r>
              <a:rPr lang="en-US" sz="1050" dirty="0" err="1"/>
              <a:t>mst</a:t>
            </a:r>
            <a:r>
              <a:rPr lang="en-US" sz="1050" dirty="0"/>
              <a:t>[</a:t>
            </a:r>
            <a:r>
              <a:rPr lang="en-US" sz="1050" dirty="0" err="1"/>
              <a:t>i</a:t>
            </a:r>
            <a:r>
              <a:rPr lang="en-US" sz="1050" dirty="0"/>
              <a:t>]=0 =&gt; </a:t>
            </a:r>
            <a:r>
              <a:rPr lang="en-US" sz="1050" dirty="0" err="1"/>
              <a:t>i</a:t>
            </a:r>
            <a:r>
              <a:rPr lang="en-US" sz="1050" dirty="0"/>
              <a:t> is not in the </a:t>
            </a:r>
            <a:r>
              <a:rPr lang="en-US" sz="1050" dirty="0" err="1"/>
              <a:t>mstf</a:t>
            </a:r>
            <a:endParaRPr lang="en-US" sz="1050" dirty="0"/>
          </a:p>
          <a:p>
            <a:pPr marL="0" indent="0">
              <a:buNone/>
            </a:pPr>
            <a:r>
              <a:rPr lang="en-US" sz="1050" dirty="0"/>
              <a:t>    }</a:t>
            </a:r>
          </a:p>
          <a:p>
            <a:pPr marL="0" indent="0">
              <a:buNone/>
            </a:pPr>
            <a:r>
              <a:rPr lang="en-US" sz="1050" dirty="0"/>
              <a:t>    d[</a:t>
            </a:r>
            <a:r>
              <a:rPr lang="en-US" sz="1050" dirty="0" err="1"/>
              <a:t>startVertex</a:t>
            </a:r>
            <a:r>
              <a:rPr lang="en-US" sz="1050" dirty="0"/>
              <a:t>] = 0;	</a:t>
            </a:r>
          </a:p>
          <a:p>
            <a:pPr marL="0" indent="0">
              <a:buNone/>
            </a:pPr>
            <a:r>
              <a:rPr lang="en-US" sz="1050" dirty="0"/>
              <a:t>    </a:t>
            </a:r>
            <a:r>
              <a:rPr lang="en-US" sz="1050" dirty="0" err="1"/>
              <a:t>minVertex</a:t>
            </a:r>
            <a:r>
              <a:rPr lang="en-US" sz="1050" dirty="0"/>
              <a:t> = </a:t>
            </a:r>
            <a:r>
              <a:rPr lang="en-US" sz="1050" dirty="0" err="1"/>
              <a:t>startVertex</a:t>
            </a:r>
            <a:r>
              <a:rPr lang="en-US" sz="1050" dirty="0"/>
              <a:t>;</a:t>
            </a:r>
          </a:p>
          <a:p>
            <a:pPr marL="0" indent="0">
              <a:buNone/>
            </a:pPr>
            <a:r>
              <a:rPr lang="en-US" sz="1050" dirty="0"/>
              <a:t>    for(k=0; k&lt;V; k++){   // (V-1) iterations to add the remaining V-1 vertices. Assume graph is connected.</a:t>
            </a:r>
          </a:p>
          <a:p>
            <a:pPr marL="0" indent="0">
              <a:buNone/>
            </a:pPr>
            <a:r>
              <a:rPr lang="en-US" sz="1050" dirty="0"/>
              <a:t>        </a:t>
            </a:r>
            <a:r>
              <a:rPr lang="en-US" sz="1050" dirty="0" err="1"/>
              <a:t>mst</a:t>
            </a:r>
            <a:r>
              <a:rPr lang="en-US" sz="1050" dirty="0"/>
              <a:t>[</a:t>
            </a:r>
            <a:r>
              <a:rPr lang="en-US" sz="1050" dirty="0" err="1"/>
              <a:t>minVertex</a:t>
            </a:r>
            <a:r>
              <a:rPr lang="en-US" sz="1050" dirty="0"/>
              <a:t>] = 1; // mark that </a:t>
            </a:r>
            <a:r>
              <a:rPr lang="en-US" sz="1050" dirty="0" err="1"/>
              <a:t>minVertex</a:t>
            </a:r>
            <a:r>
              <a:rPr lang="en-US" sz="1050" dirty="0"/>
              <a:t> is part of the MST now</a:t>
            </a:r>
          </a:p>
          <a:p>
            <a:pPr marL="0" indent="0">
              <a:buNone/>
            </a:pPr>
            <a:r>
              <a:rPr lang="en-US" sz="1050" dirty="0"/>
              <a:t>        </a:t>
            </a:r>
            <a:r>
              <a:rPr lang="en-US" sz="1050" dirty="0" err="1"/>
              <a:t>total_cost</a:t>
            </a:r>
            <a:r>
              <a:rPr lang="en-US" sz="1050" dirty="0"/>
              <a:t> += d[</a:t>
            </a:r>
            <a:r>
              <a:rPr lang="en-US" sz="1050" dirty="0" err="1"/>
              <a:t>minVertex</a:t>
            </a:r>
            <a:r>
              <a:rPr lang="en-US" sz="1050" dirty="0"/>
              <a:t>];</a:t>
            </a:r>
          </a:p>
          <a:p>
            <a:pPr marL="0" indent="0">
              <a:buNone/>
            </a:pPr>
            <a:r>
              <a:rPr lang="en-US" sz="1050" dirty="0"/>
              <a:t>        for(v=0; v&lt;V; v++){     // check </a:t>
            </a:r>
            <a:r>
              <a:rPr lang="en-US" sz="1050" dirty="0" err="1"/>
              <a:t>neighbours</a:t>
            </a:r>
            <a:r>
              <a:rPr lang="en-US" sz="1050" dirty="0"/>
              <a:t> of </a:t>
            </a:r>
            <a:r>
              <a:rPr lang="en-US" sz="1050" dirty="0" err="1"/>
              <a:t>minVertex</a:t>
            </a:r>
            <a:r>
              <a:rPr lang="en-US" sz="1050" dirty="0"/>
              <a:t> and update their min distances d[v] if needed</a:t>
            </a:r>
          </a:p>
          <a:p>
            <a:pPr marL="0" indent="0">
              <a:buNone/>
            </a:pPr>
            <a:r>
              <a:rPr lang="en-US" sz="1050" dirty="0"/>
              <a:t>               //edge (</a:t>
            </a:r>
            <a:r>
              <a:rPr lang="en-US" sz="1050" dirty="0" err="1"/>
              <a:t>minVertex,v</a:t>
            </a:r>
            <a:r>
              <a:rPr lang="en-US" sz="1050" dirty="0"/>
              <a:t>) exists &amp;&amp; v NOT in MST &amp;&amp; weight of (</a:t>
            </a:r>
            <a:r>
              <a:rPr lang="en-US" sz="1050" dirty="0" err="1"/>
              <a:t>minVertex,v</a:t>
            </a:r>
            <a:r>
              <a:rPr lang="en-US" sz="1050" dirty="0"/>
              <a:t>) is less than the best seen so far</a:t>
            </a:r>
          </a:p>
          <a:p>
            <a:pPr marL="0" indent="0">
              <a:buNone/>
            </a:pPr>
            <a:r>
              <a:rPr lang="en-US" sz="1050" dirty="0"/>
              <a:t>               if ( (E[</a:t>
            </a:r>
            <a:r>
              <a:rPr lang="en-US" sz="1050" dirty="0" err="1"/>
              <a:t>minVertex</a:t>
            </a:r>
            <a:r>
              <a:rPr lang="en-US" sz="1050" dirty="0"/>
              <a:t>][v]==1) &amp;&amp; (</a:t>
            </a:r>
            <a:r>
              <a:rPr lang="en-US" sz="1050" dirty="0" err="1"/>
              <a:t>mst</a:t>
            </a:r>
            <a:r>
              <a:rPr lang="en-US" sz="1050" dirty="0"/>
              <a:t>[v]==0) &amp;&amp; (d[v]&gt;weights[</a:t>
            </a:r>
            <a:r>
              <a:rPr lang="en-US" sz="1050" dirty="0" err="1"/>
              <a:t>minVertex</a:t>
            </a:r>
            <a:r>
              <a:rPr lang="en-US" sz="1050" dirty="0"/>
              <a:t>][v]) ) {</a:t>
            </a:r>
          </a:p>
          <a:p>
            <a:pPr marL="0" indent="0">
              <a:buNone/>
            </a:pPr>
            <a:r>
              <a:rPr lang="en-US" sz="1050" dirty="0"/>
              <a:t>                        d[v] = weights[</a:t>
            </a:r>
            <a:r>
              <a:rPr lang="en-US" sz="1050" dirty="0" err="1"/>
              <a:t>minVertex</a:t>
            </a:r>
            <a:r>
              <a:rPr lang="en-US" sz="1050" dirty="0"/>
              <a:t>][v];</a:t>
            </a:r>
          </a:p>
          <a:p>
            <a:pPr marL="0" indent="0">
              <a:buNone/>
            </a:pPr>
            <a:r>
              <a:rPr lang="en-US" sz="1050" dirty="0"/>
              <a:t>                        p[v] = </a:t>
            </a:r>
            <a:r>
              <a:rPr lang="en-US" sz="1050" dirty="0" err="1"/>
              <a:t>minVertex</a:t>
            </a:r>
            <a:r>
              <a:rPr lang="en-US" sz="1050" dirty="0"/>
              <a:t>;</a:t>
            </a:r>
          </a:p>
          <a:p>
            <a:pPr marL="0" indent="0">
              <a:buNone/>
            </a:pPr>
            <a:r>
              <a:rPr lang="en-US" sz="1050" dirty="0"/>
              <a:t>                }</a:t>
            </a:r>
          </a:p>
          <a:p>
            <a:pPr marL="0" indent="0">
              <a:buNone/>
            </a:pPr>
            <a:r>
              <a:rPr lang="en-US" sz="1050" dirty="0"/>
              <a:t>         }		</a:t>
            </a:r>
          </a:p>
          <a:p>
            <a:pPr marL="0" indent="0">
              <a:buNone/>
            </a:pPr>
            <a:r>
              <a:rPr lang="en-US" sz="1050" dirty="0"/>
              <a:t>        // find a not colored vertex of min </a:t>
            </a:r>
            <a:r>
              <a:rPr lang="en-US" sz="1050" dirty="0" err="1"/>
              <a:t>dist</a:t>
            </a:r>
            <a:r>
              <a:rPr lang="en-US" sz="1050" dirty="0"/>
              <a:t> </a:t>
            </a:r>
          </a:p>
          <a:p>
            <a:pPr marL="0" indent="0">
              <a:buNone/>
            </a:pPr>
            <a:r>
              <a:rPr lang="en-US" sz="1050" dirty="0"/>
              <a:t>       </a:t>
            </a:r>
            <a:r>
              <a:rPr lang="en-US" sz="1050" dirty="0" err="1"/>
              <a:t>minVal</a:t>
            </a:r>
            <a:r>
              <a:rPr lang="en-US" sz="1050" dirty="0"/>
              <a:t> = INT_MAX;</a:t>
            </a:r>
          </a:p>
          <a:p>
            <a:pPr marL="0" indent="0">
              <a:buNone/>
            </a:pPr>
            <a:r>
              <a:rPr lang="en-US" sz="1050" dirty="0"/>
              <a:t>       </a:t>
            </a:r>
            <a:r>
              <a:rPr lang="en-US" sz="1050" dirty="0" err="1"/>
              <a:t>minVertex</a:t>
            </a:r>
            <a:r>
              <a:rPr lang="en-US" sz="1050" dirty="0"/>
              <a:t> = -1; // no vertex of min distance found so far</a:t>
            </a:r>
          </a:p>
          <a:p>
            <a:pPr marL="0" indent="0">
              <a:buNone/>
            </a:pPr>
            <a:r>
              <a:rPr lang="en-US" sz="1050" dirty="0"/>
              <a:t>       for(v = 0; v&lt;V; v++){</a:t>
            </a:r>
          </a:p>
          <a:p>
            <a:pPr marL="0" indent="0">
              <a:buNone/>
            </a:pPr>
            <a:r>
              <a:rPr lang="en-US" sz="1050" dirty="0"/>
              <a:t>            if ( (</a:t>
            </a:r>
            <a:r>
              <a:rPr lang="en-US" sz="1050" dirty="0" err="1"/>
              <a:t>mst</a:t>
            </a:r>
            <a:r>
              <a:rPr lang="en-US" sz="1050" dirty="0"/>
              <a:t>[v]==0) &amp;&amp; (d[v]&lt;</a:t>
            </a:r>
            <a:r>
              <a:rPr lang="en-US" sz="1050" dirty="0" err="1"/>
              <a:t>minVal</a:t>
            </a:r>
            <a:r>
              <a:rPr lang="en-US" sz="1050" dirty="0"/>
              <a:t>) ) {				</a:t>
            </a:r>
          </a:p>
          <a:p>
            <a:pPr marL="0" indent="0">
              <a:buNone/>
            </a:pPr>
            <a:r>
              <a:rPr lang="en-US" sz="1050" dirty="0"/>
              <a:t>                  </a:t>
            </a:r>
            <a:r>
              <a:rPr lang="en-US" sz="1050" dirty="0" err="1"/>
              <a:t>minVal</a:t>
            </a:r>
            <a:r>
              <a:rPr lang="en-US" sz="1050" dirty="0"/>
              <a:t> = d[v];</a:t>
            </a:r>
          </a:p>
          <a:p>
            <a:pPr marL="0" indent="0">
              <a:buNone/>
            </a:pPr>
            <a:r>
              <a:rPr lang="en-US" sz="1050" dirty="0"/>
              <a:t>                  </a:t>
            </a:r>
            <a:r>
              <a:rPr lang="en-US" sz="1050" dirty="0" err="1"/>
              <a:t>minVertex</a:t>
            </a:r>
            <a:r>
              <a:rPr lang="en-US" sz="1050" dirty="0"/>
              <a:t> = v;</a:t>
            </a:r>
          </a:p>
          <a:p>
            <a:pPr marL="0" indent="0">
              <a:buNone/>
            </a:pPr>
            <a:r>
              <a:rPr lang="en-US" sz="1050" dirty="0"/>
              <a:t>             }</a:t>
            </a:r>
          </a:p>
          <a:p>
            <a:pPr marL="0" indent="0">
              <a:buNone/>
            </a:pPr>
            <a:r>
              <a:rPr lang="en-US" sz="1050" dirty="0"/>
              <a:t>        }		</a:t>
            </a:r>
          </a:p>
          <a:p>
            <a:pPr marL="0" indent="0">
              <a:buNone/>
            </a:pPr>
            <a:r>
              <a:rPr lang="en-US" sz="1050" dirty="0"/>
              <a:t>        if ( </a:t>
            </a:r>
            <a:r>
              <a:rPr lang="en-US" sz="1050" dirty="0" err="1"/>
              <a:t>minVertex</a:t>
            </a:r>
            <a:r>
              <a:rPr lang="en-US" sz="1050" dirty="0"/>
              <a:t>==-1 &amp;&amp; k&lt;(V-1) ) {</a:t>
            </a:r>
          </a:p>
          <a:p>
            <a:pPr marL="0" indent="0">
              <a:buNone/>
            </a:pPr>
            <a:r>
              <a:rPr lang="en-US" sz="1050" dirty="0"/>
              <a:t>               </a:t>
            </a:r>
            <a:r>
              <a:rPr lang="en-US" sz="1050" dirty="0" err="1"/>
              <a:t>printf</a:t>
            </a:r>
            <a:r>
              <a:rPr lang="en-US" sz="1050" dirty="0"/>
              <a:t>("Graph was not connected.");</a:t>
            </a:r>
          </a:p>
          <a:p>
            <a:pPr marL="0" indent="0">
              <a:buNone/>
            </a:pPr>
            <a:r>
              <a:rPr lang="en-US" sz="1050" dirty="0"/>
              <a:t>               break;</a:t>
            </a:r>
          </a:p>
          <a:p>
            <a:pPr marL="0" indent="0">
              <a:buNone/>
            </a:pPr>
            <a:r>
              <a:rPr lang="en-US" sz="1050" dirty="0"/>
              <a:t>         }</a:t>
            </a:r>
          </a:p>
          <a:p>
            <a:pPr marL="0" indent="0">
              <a:buNone/>
            </a:pPr>
            <a:r>
              <a:rPr lang="en-US" sz="1050" dirty="0"/>
              <a:t>     }</a:t>
            </a:r>
          </a:p>
          <a:p>
            <a:pPr marL="0" indent="0">
              <a:buNone/>
            </a:pPr>
            <a:r>
              <a:rPr lang="en-US" sz="1050" dirty="0"/>
              <a:t>     return </a:t>
            </a:r>
            <a:r>
              <a:rPr lang="en-US" sz="1050" dirty="0" err="1"/>
              <a:t>total_cost</a:t>
            </a:r>
            <a:r>
              <a:rPr lang="en-US" sz="1050" dirty="0"/>
              <a:t>;</a:t>
            </a:r>
          </a:p>
          <a:p>
            <a:pPr marL="0" indent="0">
              <a:buNone/>
            </a:pPr>
            <a:r>
              <a:rPr lang="en-US" sz="105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8200" y="1339174"/>
            <a:ext cx="1276311" cy="116955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Time: O(</a:t>
            </a:r>
            <a:r>
              <a:rPr lang="en-US" dirty="0">
                <a:highlight>
                  <a:srgbClr val="FFFF00"/>
                </a:highlight>
              </a:rPr>
              <a:t>V</a:t>
            </a:r>
            <a:r>
              <a:rPr lang="en-US" baseline="30000" dirty="0">
                <a:highlight>
                  <a:srgbClr val="FFFF00"/>
                </a:highlight>
              </a:rPr>
              <a:t>2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Space: O(V)</a:t>
            </a:r>
          </a:p>
          <a:p>
            <a:r>
              <a:rPr lang="en-US" sz="1600" dirty="0"/>
              <a:t>for d, p, </a:t>
            </a:r>
            <a:r>
              <a:rPr lang="en-US" sz="1600" dirty="0" err="1"/>
              <a:t>mst</a:t>
            </a:r>
            <a:endParaRPr lang="en-US" sz="1600" dirty="0"/>
          </a:p>
        </p:txBody>
      </p:sp>
      <p:graphicFrame>
        <p:nvGraphicFramePr>
          <p:cNvPr id="6" name="Content Placeholder 39">
            <a:extLst>
              <a:ext uri="{FF2B5EF4-FFF2-40B4-BE49-F238E27FC236}">
                <a16:creationId xmlns:a16="http://schemas.microsoft.com/office/drawing/2014/main" id="{70F97498-8C35-7B12-CF3E-460057558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400883"/>
              </p:ext>
            </p:extLst>
          </p:nvPr>
        </p:nvGraphicFramePr>
        <p:xfrm>
          <a:off x="9789695" y="1295400"/>
          <a:ext cx="205882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4570">
                <a:tc>
                  <a:txBody>
                    <a:bodyPr/>
                    <a:lstStyle/>
                    <a:p>
                      <a:endParaRPr lang="en-US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2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Content Placeholder 39">
            <a:extLst>
              <a:ext uri="{FF2B5EF4-FFF2-40B4-BE49-F238E27FC236}">
                <a16:creationId xmlns:a16="http://schemas.microsoft.com/office/drawing/2014/main" id="{B588DA36-789F-494F-6268-7EC3195DF3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059230"/>
              </p:ext>
            </p:extLst>
          </p:nvPr>
        </p:nvGraphicFramePr>
        <p:xfrm>
          <a:off x="10472593" y="897432"/>
          <a:ext cx="134545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467">
                <a:tc>
                  <a:txBody>
                    <a:bodyPr/>
                    <a:lstStyle/>
                    <a:p>
                      <a:endParaRPr lang="en-US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295400"/>
            <a:ext cx="4276586" cy="9233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Time complexity: </a:t>
            </a:r>
            <a:r>
              <a:rPr lang="en-US" sz="2000" dirty="0">
                <a:solidFill>
                  <a:srgbClr val="FF0000"/>
                </a:solidFill>
              </a:rPr>
              <a:t>O(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V</a:t>
            </a:r>
            <a:r>
              <a:rPr lang="en-US" sz="2000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lgV</a:t>
            </a:r>
            <a:r>
              <a:rPr lang="en-US" sz="2000" dirty="0">
                <a:solidFill>
                  <a:srgbClr val="FF0000"/>
                </a:solidFill>
              </a:rPr>
              <a:t>)  </a:t>
            </a:r>
            <a:r>
              <a:rPr lang="en-US" sz="1600" dirty="0">
                <a:solidFill>
                  <a:srgbClr val="FF0000"/>
                </a:solidFill>
              </a:rPr>
              <a:t>(for adj Matrix)</a:t>
            </a:r>
          </a:p>
          <a:p>
            <a:r>
              <a:rPr lang="en-US" dirty="0" err="1"/>
              <a:t>b.c.</a:t>
            </a:r>
            <a:r>
              <a:rPr lang="en-US" dirty="0"/>
              <a:t>: O(V + </a:t>
            </a:r>
            <a:r>
              <a:rPr lang="en-US" dirty="0" err="1"/>
              <a:t>VlgV</a:t>
            </a:r>
            <a:r>
              <a:rPr lang="en-US" dirty="0"/>
              <a:t> + V</a:t>
            </a:r>
            <a:r>
              <a:rPr lang="en-US" baseline="30000" dirty="0"/>
              <a:t>2</a:t>
            </a:r>
            <a:r>
              <a:rPr lang="en-US" dirty="0"/>
              <a:t>lgV) </a:t>
            </a:r>
          </a:p>
          <a:p>
            <a:r>
              <a:rPr lang="en-US" sz="1600" dirty="0"/>
              <a:t>connected graph =&gt; |E| ≥ (|V|-1)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8915400" y="5105400"/>
            <a:ext cx="3810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372600" y="5525754"/>
            <a:ext cx="1220206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sz="1800" dirty="0">
                <a:solidFill>
                  <a:srgbClr val="FF0000"/>
                </a:solidFill>
                <a:highlight>
                  <a:srgbClr val="FFFF00"/>
                </a:highlight>
              </a:rPr>
              <a:t>V</a:t>
            </a:r>
            <a:r>
              <a:rPr lang="en-US" sz="1800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lgV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from lines:</a:t>
            </a:r>
          </a:p>
          <a:p>
            <a:r>
              <a:rPr lang="en-US" dirty="0">
                <a:solidFill>
                  <a:srgbClr val="FF0000"/>
                </a:solidFill>
              </a:rPr>
              <a:t>7,9,13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6858000" y="4504998"/>
            <a:ext cx="2438400" cy="6376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372601" y="4659868"/>
            <a:ext cx="101822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O(V*</a:t>
            </a:r>
            <a:r>
              <a:rPr lang="en-US" dirty="0" err="1">
                <a:solidFill>
                  <a:srgbClr val="FF0000"/>
                </a:solidFill>
              </a:rPr>
              <a:t>lgV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11125200" cy="741410"/>
          </a:xfrm>
        </p:spPr>
        <p:txBody>
          <a:bodyPr/>
          <a:lstStyle/>
          <a:p>
            <a:r>
              <a:rPr lang="en-US" sz="3600" dirty="0"/>
              <a:t>Prim’s Algorithm - Time Complexity – </a:t>
            </a:r>
            <a:r>
              <a:rPr lang="en-US" sz="3600" dirty="0">
                <a:solidFill>
                  <a:srgbClr val="C00000"/>
                </a:solidFill>
              </a:rPr>
              <a:t>Adj </a:t>
            </a:r>
            <a:r>
              <a:rPr lang="en-US" sz="3600" dirty="0">
                <a:solidFill>
                  <a:srgbClr val="C00000"/>
                </a:solidFill>
                <a:highlight>
                  <a:srgbClr val="FFFF00"/>
                </a:highlight>
              </a:rPr>
              <a:t>Matrix</a:t>
            </a:r>
            <a:endParaRPr lang="en-US" sz="2000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0" y="2304396"/>
            <a:ext cx="779117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MST_Prim</a:t>
            </a:r>
            <a:r>
              <a:rPr lang="en-US" sz="2000" i="1" dirty="0"/>
              <a:t>(</a:t>
            </a:r>
            <a:r>
              <a:rPr lang="en-US" sz="2000" i="1" dirty="0" err="1"/>
              <a:t>G,w,s</a:t>
            </a:r>
            <a:r>
              <a:rPr lang="en-US" sz="2000" i="1" dirty="0"/>
              <a:t>) </a:t>
            </a:r>
            <a:r>
              <a:rPr lang="en-US" sz="2000" dirty="0"/>
              <a:t>// N = |V|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 err="1"/>
              <a:t>int</a:t>
            </a:r>
            <a:r>
              <a:rPr lang="en-US" sz="2000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sz="2000" i="1" dirty="0"/>
              <a:t>For v=0 -&gt; N-1        </a:t>
            </a:r>
            <a:r>
              <a:rPr lang="en-US" sz="2000" i="1" dirty="0">
                <a:solidFill>
                  <a:srgbClr val="FF0000"/>
                </a:solidFill>
              </a:rPr>
              <a:t>--------------&gt; </a:t>
            </a:r>
            <a:r>
              <a:rPr lang="en-US" sz="2000" i="1" dirty="0"/>
              <a:t>      </a:t>
            </a:r>
            <a:r>
              <a:rPr lang="en-US" sz="2000" i="1" dirty="0">
                <a:solidFill>
                  <a:srgbClr val="FF0000"/>
                </a:solidFill>
              </a:rPr>
              <a:t>O(V)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d[v]=</a:t>
            </a:r>
            <a:r>
              <a:rPr lang="en-US" sz="2000" i="1" dirty="0" err="1"/>
              <a:t>inf</a:t>
            </a:r>
            <a:r>
              <a:rPr lang="en-US" sz="2000" i="1" dirty="0"/>
              <a:t>    </a:t>
            </a:r>
            <a:r>
              <a:rPr lang="en-US" i="1" dirty="0"/>
              <a:t>//min weight of edge connecting v to MST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     p[v]=-1     </a:t>
            </a:r>
            <a:r>
              <a:rPr lang="en-US" i="1" dirty="0"/>
              <a:t>//MST vertex, </a:t>
            </a:r>
            <a:r>
              <a:rPr lang="en-US" i="1" dirty="0" err="1"/>
              <a:t>s.t.</a:t>
            </a:r>
            <a:r>
              <a:rPr lang="en-US" i="1" dirty="0"/>
              <a:t> w(p[v],v) =d[v]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d[s]=0</a:t>
            </a: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Q = </a:t>
            </a:r>
            <a:r>
              <a:rPr lang="en-US" sz="2000" i="1" dirty="0" err="1"/>
              <a:t>PriorityQueue</a:t>
            </a:r>
            <a:r>
              <a:rPr lang="en-US" sz="2000" i="1" dirty="0"/>
              <a:t>(G.V, d) </a:t>
            </a:r>
            <a:r>
              <a:rPr lang="en-US" sz="2000" i="1" dirty="0">
                <a:solidFill>
                  <a:srgbClr val="FF0000"/>
                </a:solidFill>
              </a:rPr>
              <a:t>------------&gt; </a:t>
            </a:r>
            <a:r>
              <a:rPr lang="en-US" sz="2000" i="1" dirty="0"/>
              <a:t>   </a:t>
            </a:r>
            <a:r>
              <a:rPr lang="en-US" sz="2000" dirty="0">
                <a:solidFill>
                  <a:srgbClr val="FF0000"/>
                </a:solidFill>
              </a:rPr>
              <a:t>O(V)   (build heap)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While </a:t>
            </a:r>
            <a:r>
              <a:rPr lang="en-US" sz="2000" i="1" dirty="0" err="1"/>
              <a:t>notEmpty</a:t>
            </a:r>
            <a:r>
              <a:rPr lang="en-US" sz="2000" i="1" dirty="0"/>
              <a:t>(Q)           </a:t>
            </a:r>
            <a:r>
              <a:rPr lang="en-US" sz="2000" i="1" dirty="0">
                <a:solidFill>
                  <a:srgbClr val="FF0000"/>
                </a:solidFill>
              </a:rPr>
              <a:t>------------&gt;</a:t>
            </a:r>
            <a:r>
              <a:rPr lang="en-US" sz="2000" i="1" dirty="0"/>
              <a:t>    </a:t>
            </a:r>
            <a:r>
              <a:rPr lang="en-US" sz="2000" dirty="0">
                <a:solidFill>
                  <a:srgbClr val="FF0000"/>
                </a:solidFill>
              </a:rPr>
              <a:t>O(V)</a:t>
            </a: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     u = </a:t>
            </a:r>
            <a:r>
              <a:rPr lang="en-US" sz="2000" i="1" dirty="0" err="1"/>
              <a:t>removeMin</a:t>
            </a:r>
            <a:r>
              <a:rPr lang="en-US" sz="2000" i="1" dirty="0"/>
              <a:t>(</a:t>
            </a:r>
            <a:r>
              <a:rPr lang="en-US" sz="2000" i="1" dirty="0" err="1"/>
              <a:t>Q,d</a:t>
            </a:r>
            <a:r>
              <a:rPr lang="en-US" sz="2000" i="1" dirty="0"/>
              <a:t>)       </a:t>
            </a:r>
            <a:r>
              <a:rPr lang="en-US" sz="2000" i="1" dirty="0">
                <a:solidFill>
                  <a:srgbClr val="FF0000"/>
                </a:solidFill>
              </a:rPr>
              <a:t> ------------&gt;    </a:t>
            </a:r>
            <a:r>
              <a:rPr lang="en-US" sz="2000" dirty="0">
                <a:solidFill>
                  <a:srgbClr val="FF0000"/>
                </a:solidFill>
              </a:rPr>
              <a:t> O(</a:t>
            </a:r>
            <a:r>
              <a:rPr lang="en-US" sz="2000" dirty="0" err="1">
                <a:solidFill>
                  <a:srgbClr val="FF0000"/>
                </a:solidFill>
              </a:rPr>
              <a:t>lgV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for each v adjacent to u               </a:t>
            </a:r>
            <a:r>
              <a:rPr lang="en-US" i="1" dirty="0"/>
              <a:t>//</a:t>
            </a:r>
            <a:r>
              <a:rPr lang="en-US" dirty="0">
                <a:solidFill>
                  <a:srgbClr val="FF0000"/>
                </a:solidFill>
              </a:rPr>
              <a:t>lines 7 &amp; 9 together</a:t>
            </a:r>
            <a:r>
              <a:rPr lang="en-US" dirty="0"/>
              <a:t>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----&gt;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O(V</a:t>
            </a:r>
            <a:r>
              <a:rPr lang="en-US" sz="2000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if v in Q and w(</a:t>
            </a:r>
            <a:r>
              <a:rPr lang="en-US" sz="2000" i="1" dirty="0" err="1"/>
              <a:t>u,v</a:t>
            </a:r>
            <a:r>
              <a:rPr lang="en-US" sz="2000" i="1" dirty="0"/>
              <a:t>)&lt;d[v]          </a:t>
            </a:r>
            <a:endParaRPr lang="en-US" sz="2000" dirty="0"/>
          </a:p>
          <a:p>
            <a:pPr marL="342900" indent="-342900">
              <a:buAutoNum type="arabicPlain"/>
            </a:pPr>
            <a:r>
              <a:rPr lang="en-US" sz="2000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      d[v] = w(</a:t>
            </a:r>
            <a:r>
              <a:rPr lang="en-US" sz="2000" i="1" dirty="0" err="1"/>
              <a:t>u,v</a:t>
            </a:r>
            <a:r>
              <a:rPr lang="en-US" sz="2000" i="1" dirty="0"/>
              <a:t>); 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      </a:t>
            </a:r>
            <a:r>
              <a:rPr lang="en-US" sz="2000" i="1" dirty="0" err="1"/>
              <a:t>decreasedKeyFix</a:t>
            </a:r>
            <a:r>
              <a:rPr lang="en-US" sz="2000" i="1" dirty="0"/>
              <a:t>(</a:t>
            </a:r>
            <a:r>
              <a:rPr lang="en-US" sz="2000" i="1" dirty="0" err="1"/>
              <a:t>Q,v,d</a:t>
            </a:r>
            <a:r>
              <a:rPr lang="en-US" sz="2000" i="1" dirty="0"/>
              <a:t>)  </a:t>
            </a:r>
            <a:r>
              <a:rPr lang="en-US" sz="1600" dirty="0"/>
              <a:t>//v is neither index nor key</a:t>
            </a:r>
            <a:r>
              <a:rPr lang="en-US" sz="2000" i="1" dirty="0"/>
              <a:t>  </a:t>
            </a:r>
            <a:r>
              <a:rPr lang="en-US" sz="2000" i="1" dirty="0">
                <a:solidFill>
                  <a:srgbClr val="FF0000"/>
                </a:solidFill>
              </a:rPr>
              <a:t>--------&gt; </a:t>
            </a:r>
            <a:r>
              <a:rPr lang="en-US" sz="2000" i="1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O(</a:t>
            </a:r>
            <a:r>
              <a:rPr lang="en-US" sz="2000" dirty="0" err="1">
                <a:solidFill>
                  <a:srgbClr val="FF0000"/>
                </a:solidFill>
              </a:rPr>
              <a:t>lgV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B357D5-D015-448F-B8D6-A49D2470A147}"/>
              </a:ext>
            </a:extLst>
          </p:cNvPr>
          <p:cNvSpPr txBox="1"/>
          <p:nvPr/>
        </p:nvSpPr>
        <p:spPr>
          <a:xfrm>
            <a:off x="5105400" y="883235"/>
            <a:ext cx="3962400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Space complexity: </a:t>
            </a:r>
            <a:r>
              <a:rPr lang="el-GR" dirty="0"/>
              <a:t>Θ</a:t>
            </a:r>
            <a:r>
              <a:rPr lang="en-US" dirty="0"/>
              <a:t>(V) (for </a:t>
            </a:r>
            <a:r>
              <a:rPr lang="en-US" dirty="0" err="1"/>
              <a:t>d,p</a:t>
            </a:r>
            <a:r>
              <a:rPr lang="en-US" dirty="0"/>
              <a:t>, and Q)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62062E-EFF8-8064-88E4-D6D850B5B364}"/>
              </a:ext>
            </a:extLst>
          </p:cNvPr>
          <p:cNvSpPr txBox="1"/>
          <p:nvPr/>
        </p:nvSpPr>
        <p:spPr>
          <a:xfrm>
            <a:off x="1649526" y="883235"/>
            <a:ext cx="2796945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TC analysis assumes :</a:t>
            </a:r>
          </a:p>
          <a:p>
            <a:pPr marL="285750" indent="-285750">
              <a:buFontTx/>
              <a:buChar char="-"/>
            </a:pPr>
            <a:r>
              <a:rPr lang="en-US" dirty="0"/>
              <a:t>“v in Q” is O(1) </a:t>
            </a:r>
          </a:p>
          <a:p>
            <a:pPr marL="285750" indent="-285750">
              <a:buFontTx/>
              <a:buChar char="-"/>
            </a:pPr>
            <a:r>
              <a:rPr lang="en-US" dirty="0"/>
              <a:t>“find v in Q” is O(1) 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Q – is a Heap</a:t>
            </a:r>
            <a:endParaRPr lang="en-US" dirty="0"/>
          </a:p>
        </p:txBody>
      </p:sp>
      <p:graphicFrame>
        <p:nvGraphicFramePr>
          <p:cNvPr id="10" name="Content Placeholder 39">
            <a:extLst>
              <a:ext uri="{FF2B5EF4-FFF2-40B4-BE49-F238E27FC236}">
                <a16:creationId xmlns:a16="http://schemas.microsoft.com/office/drawing/2014/main" id="{B3782A0F-0EE0-01D7-9F00-1AEE69586E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257229"/>
              </p:ext>
            </p:extLst>
          </p:nvPr>
        </p:nvGraphicFramePr>
        <p:xfrm>
          <a:off x="10031572" y="682586"/>
          <a:ext cx="205882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5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4570">
                <a:tc>
                  <a:txBody>
                    <a:bodyPr/>
                    <a:lstStyle/>
                    <a:p>
                      <a:endParaRPr lang="en-US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70">
                <a:tc>
                  <a:txBody>
                    <a:bodyPr/>
                    <a:lstStyle/>
                    <a:p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355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295400"/>
            <a:ext cx="3962400" cy="9233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Time complexity: </a:t>
            </a:r>
            <a:r>
              <a:rPr lang="en-US" sz="2000" dirty="0">
                <a:solidFill>
                  <a:srgbClr val="FF0000"/>
                </a:solidFill>
              </a:rPr>
              <a:t>O(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00"/>
                </a:highlight>
              </a:rPr>
              <a:t>ElgV</a:t>
            </a:r>
            <a:r>
              <a:rPr lang="en-US" sz="2000" dirty="0">
                <a:solidFill>
                  <a:srgbClr val="FF0000"/>
                </a:solidFill>
              </a:rPr>
              <a:t>)  </a:t>
            </a:r>
            <a:r>
              <a:rPr lang="en-US" sz="1600" dirty="0">
                <a:solidFill>
                  <a:srgbClr val="FF0000"/>
                </a:solidFill>
              </a:rPr>
              <a:t>(for </a:t>
            </a:r>
            <a:r>
              <a:rPr lang="en-US" sz="1600" dirty="0" err="1">
                <a:solidFill>
                  <a:srgbClr val="FF0000"/>
                </a:solidFill>
              </a:rPr>
              <a:t>adj</a:t>
            </a:r>
            <a:r>
              <a:rPr lang="en-US" sz="1600" dirty="0">
                <a:solidFill>
                  <a:srgbClr val="FF0000"/>
                </a:solidFill>
              </a:rPr>
              <a:t> List)</a:t>
            </a:r>
          </a:p>
          <a:p>
            <a:r>
              <a:rPr lang="en-US" dirty="0" err="1"/>
              <a:t>b.c.</a:t>
            </a:r>
            <a:r>
              <a:rPr lang="en-US" dirty="0"/>
              <a:t>: O(V + </a:t>
            </a:r>
            <a:r>
              <a:rPr lang="en-US" dirty="0" err="1"/>
              <a:t>VlgV</a:t>
            </a:r>
            <a:r>
              <a:rPr lang="en-US" dirty="0"/>
              <a:t> + E </a:t>
            </a:r>
            <a:r>
              <a:rPr lang="en-US" dirty="0" err="1"/>
              <a:t>lgV</a:t>
            </a:r>
            <a:r>
              <a:rPr lang="en-US" dirty="0"/>
              <a:t>) </a:t>
            </a:r>
          </a:p>
          <a:p>
            <a:r>
              <a:rPr lang="en-US" sz="1600" dirty="0"/>
              <a:t>connected graph =&gt; |E| ≥ (|V|-1)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8915400" y="5105400"/>
            <a:ext cx="3810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372600" y="5525754"/>
            <a:ext cx="1186030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E*</a:t>
            </a:r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</a:rPr>
              <a:t>lgV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from lines:</a:t>
            </a:r>
          </a:p>
          <a:p>
            <a:r>
              <a:rPr lang="en-US" dirty="0">
                <a:solidFill>
                  <a:srgbClr val="FF0000"/>
                </a:solidFill>
              </a:rPr>
              <a:t>7,9,13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6858000" y="4504998"/>
            <a:ext cx="2438400" cy="6376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372601" y="4659868"/>
            <a:ext cx="101822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O(V*</a:t>
            </a:r>
            <a:r>
              <a:rPr lang="en-US" dirty="0" err="1">
                <a:solidFill>
                  <a:srgbClr val="FF0000"/>
                </a:solidFill>
              </a:rPr>
              <a:t>lgV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11125200" cy="741410"/>
          </a:xfrm>
        </p:spPr>
        <p:txBody>
          <a:bodyPr/>
          <a:lstStyle/>
          <a:p>
            <a:r>
              <a:rPr lang="en-US" sz="3600" dirty="0"/>
              <a:t>Prim’s Algorithm - Time Complexity – </a:t>
            </a:r>
            <a:r>
              <a:rPr lang="en-US" sz="3600" dirty="0">
                <a:solidFill>
                  <a:srgbClr val="C00000"/>
                </a:solidFill>
              </a:rPr>
              <a:t>Adj </a:t>
            </a:r>
            <a:r>
              <a:rPr lang="en-US" sz="3600" dirty="0">
                <a:solidFill>
                  <a:srgbClr val="C00000"/>
                </a:solidFill>
                <a:highlight>
                  <a:srgbClr val="FFFF00"/>
                </a:highlight>
              </a:rPr>
              <a:t>List</a:t>
            </a:r>
            <a:endParaRPr lang="en-US" sz="2000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0" y="2304396"/>
            <a:ext cx="779117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MST_Prim</a:t>
            </a:r>
            <a:r>
              <a:rPr lang="en-US" sz="2000" i="1" dirty="0"/>
              <a:t>(</a:t>
            </a:r>
            <a:r>
              <a:rPr lang="en-US" sz="2000" i="1" dirty="0" err="1"/>
              <a:t>G,w,s</a:t>
            </a:r>
            <a:r>
              <a:rPr lang="en-US" sz="2000" i="1" dirty="0"/>
              <a:t>) </a:t>
            </a:r>
            <a:r>
              <a:rPr lang="en-US" sz="2000" dirty="0"/>
              <a:t>// N = |V|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 err="1"/>
              <a:t>int</a:t>
            </a:r>
            <a:r>
              <a:rPr lang="en-US" sz="2000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sz="2000" i="1" dirty="0"/>
              <a:t>For v=0 -&gt; N-1        </a:t>
            </a:r>
            <a:r>
              <a:rPr lang="en-US" sz="2000" i="1" dirty="0">
                <a:solidFill>
                  <a:srgbClr val="FF0000"/>
                </a:solidFill>
              </a:rPr>
              <a:t>--------------&gt; </a:t>
            </a:r>
            <a:r>
              <a:rPr lang="en-US" sz="2000" i="1" dirty="0"/>
              <a:t>      </a:t>
            </a:r>
            <a:r>
              <a:rPr lang="en-US" sz="2000" i="1" dirty="0">
                <a:solidFill>
                  <a:srgbClr val="FF0000"/>
                </a:solidFill>
              </a:rPr>
              <a:t>O(V)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d[v]=</a:t>
            </a:r>
            <a:r>
              <a:rPr lang="en-US" sz="2000" i="1" dirty="0" err="1"/>
              <a:t>inf</a:t>
            </a:r>
            <a:r>
              <a:rPr lang="en-US" sz="2000" i="1" dirty="0"/>
              <a:t>    </a:t>
            </a:r>
            <a:r>
              <a:rPr lang="en-US" i="1" dirty="0"/>
              <a:t>//min weight of edge connecting v to MST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     p[v]=-1     </a:t>
            </a:r>
            <a:r>
              <a:rPr lang="en-US" i="1" dirty="0"/>
              <a:t>//MST vertex, </a:t>
            </a:r>
            <a:r>
              <a:rPr lang="en-US" i="1" dirty="0" err="1"/>
              <a:t>s.t.</a:t>
            </a:r>
            <a:r>
              <a:rPr lang="en-US" i="1" dirty="0"/>
              <a:t> w(p[v],v) =d[v]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d[s]=0</a:t>
            </a: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Q = </a:t>
            </a:r>
            <a:r>
              <a:rPr lang="en-US" sz="2000" i="1" dirty="0" err="1"/>
              <a:t>PriorityQueue</a:t>
            </a:r>
            <a:r>
              <a:rPr lang="en-US" sz="2000" i="1" dirty="0"/>
              <a:t>(G.V, d) </a:t>
            </a:r>
            <a:r>
              <a:rPr lang="en-US" sz="2000" i="1" dirty="0">
                <a:solidFill>
                  <a:srgbClr val="FF0000"/>
                </a:solidFill>
              </a:rPr>
              <a:t>------------&gt; </a:t>
            </a:r>
            <a:r>
              <a:rPr lang="en-US" sz="2000" i="1" dirty="0"/>
              <a:t>   </a:t>
            </a:r>
            <a:r>
              <a:rPr lang="en-US" sz="2000" dirty="0">
                <a:solidFill>
                  <a:srgbClr val="FF0000"/>
                </a:solidFill>
              </a:rPr>
              <a:t>O(V)   (build heap)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While </a:t>
            </a:r>
            <a:r>
              <a:rPr lang="en-US" sz="2000" i="1" dirty="0" err="1"/>
              <a:t>notEmpty</a:t>
            </a:r>
            <a:r>
              <a:rPr lang="en-US" sz="2000" i="1" dirty="0"/>
              <a:t>(Q)           </a:t>
            </a:r>
            <a:r>
              <a:rPr lang="en-US" sz="2000" i="1" dirty="0">
                <a:solidFill>
                  <a:srgbClr val="FF0000"/>
                </a:solidFill>
              </a:rPr>
              <a:t>------------&gt;</a:t>
            </a:r>
            <a:r>
              <a:rPr lang="en-US" sz="2000" i="1" dirty="0"/>
              <a:t>    </a:t>
            </a:r>
            <a:r>
              <a:rPr lang="en-US" sz="2000" dirty="0">
                <a:solidFill>
                  <a:srgbClr val="FF0000"/>
                </a:solidFill>
              </a:rPr>
              <a:t>O(V)</a:t>
            </a: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     u = </a:t>
            </a:r>
            <a:r>
              <a:rPr lang="en-US" sz="2000" i="1" dirty="0" err="1"/>
              <a:t>removeMin</a:t>
            </a:r>
            <a:r>
              <a:rPr lang="en-US" sz="2000" i="1" dirty="0"/>
              <a:t>(</a:t>
            </a:r>
            <a:r>
              <a:rPr lang="en-US" sz="2000" i="1" dirty="0" err="1"/>
              <a:t>Q,d</a:t>
            </a:r>
            <a:r>
              <a:rPr lang="en-US" sz="2000" i="1" dirty="0"/>
              <a:t>)       </a:t>
            </a:r>
            <a:r>
              <a:rPr lang="en-US" sz="2000" i="1" dirty="0">
                <a:solidFill>
                  <a:srgbClr val="FF0000"/>
                </a:solidFill>
              </a:rPr>
              <a:t> ------------&gt;    </a:t>
            </a:r>
            <a:r>
              <a:rPr lang="en-US" sz="2000" dirty="0">
                <a:solidFill>
                  <a:srgbClr val="FF0000"/>
                </a:solidFill>
              </a:rPr>
              <a:t> O(</a:t>
            </a:r>
            <a:r>
              <a:rPr lang="en-US" sz="2000" dirty="0" err="1">
                <a:solidFill>
                  <a:srgbClr val="FF0000"/>
                </a:solidFill>
              </a:rPr>
              <a:t>lgV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for each v adjacent to u               </a:t>
            </a:r>
            <a:r>
              <a:rPr lang="en-US" i="1" dirty="0"/>
              <a:t>//</a:t>
            </a:r>
            <a:r>
              <a:rPr lang="en-US" dirty="0">
                <a:solidFill>
                  <a:srgbClr val="FF0000"/>
                </a:solidFill>
              </a:rPr>
              <a:t>lines 7 &amp; 9 together</a:t>
            </a:r>
            <a:r>
              <a:rPr lang="en-US" dirty="0"/>
              <a:t>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----&gt;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O(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E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if v in Q and w(</a:t>
            </a:r>
            <a:r>
              <a:rPr lang="en-US" sz="2000" i="1" dirty="0" err="1"/>
              <a:t>u,v</a:t>
            </a:r>
            <a:r>
              <a:rPr lang="en-US" sz="2000" i="1" dirty="0"/>
              <a:t>)&lt;d[v]          </a:t>
            </a:r>
            <a:r>
              <a:rPr lang="en-US" sz="1600" i="1" dirty="0"/>
              <a:t>//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FF0000"/>
                </a:solidFill>
              </a:rPr>
              <a:t>touch each edge twice</a:t>
            </a:r>
            <a:r>
              <a:rPr lang="en-US" sz="1600" dirty="0"/>
              <a:t>)</a:t>
            </a:r>
            <a:endParaRPr lang="en-US" sz="2000" dirty="0"/>
          </a:p>
          <a:p>
            <a:pPr marL="342900" indent="-342900">
              <a:buAutoNum type="arabicPlain"/>
            </a:pPr>
            <a:r>
              <a:rPr lang="en-US" sz="2000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      d[v] = w(</a:t>
            </a:r>
            <a:r>
              <a:rPr lang="en-US" sz="2000" i="1" dirty="0" err="1"/>
              <a:t>u,v</a:t>
            </a:r>
            <a:r>
              <a:rPr lang="en-US" sz="2000" i="1" dirty="0"/>
              <a:t>); 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      </a:t>
            </a:r>
            <a:r>
              <a:rPr lang="en-US" sz="2000" i="1" dirty="0" err="1"/>
              <a:t>decreasedKeyFix</a:t>
            </a:r>
            <a:r>
              <a:rPr lang="en-US" sz="2000" i="1" dirty="0"/>
              <a:t>(</a:t>
            </a:r>
            <a:r>
              <a:rPr lang="en-US" sz="2000" i="1" dirty="0" err="1"/>
              <a:t>Q,v,d</a:t>
            </a:r>
            <a:r>
              <a:rPr lang="en-US" sz="2000" i="1" dirty="0"/>
              <a:t>)  </a:t>
            </a:r>
            <a:r>
              <a:rPr lang="en-US" sz="1600" dirty="0"/>
              <a:t>//v is neither index nor key</a:t>
            </a:r>
            <a:r>
              <a:rPr lang="en-US" sz="2000" i="1" dirty="0"/>
              <a:t>  </a:t>
            </a:r>
            <a:r>
              <a:rPr lang="en-US" sz="2000" i="1" dirty="0">
                <a:solidFill>
                  <a:srgbClr val="FF0000"/>
                </a:solidFill>
              </a:rPr>
              <a:t>--------&gt; </a:t>
            </a:r>
            <a:r>
              <a:rPr lang="en-US" sz="2000" i="1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O(</a:t>
            </a:r>
            <a:r>
              <a:rPr lang="en-US" sz="2000" dirty="0" err="1">
                <a:solidFill>
                  <a:srgbClr val="FF0000"/>
                </a:solidFill>
              </a:rPr>
              <a:t>lgV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F102D-B4E5-2994-1500-A72C4ADB7AAE}"/>
              </a:ext>
            </a:extLst>
          </p:cNvPr>
          <p:cNvSpPr txBox="1"/>
          <p:nvPr/>
        </p:nvSpPr>
        <p:spPr>
          <a:xfrm>
            <a:off x="1649526" y="883235"/>
            <a:ext cx="2796945" cy="12003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TC analysis assumes :</a:t>
            </a:r>
          </a:p>
          <a:p>
            <a:pPr marL="285750" indent="-285750">
              <a:buFontTx/>
              <a:buChar char="-"/>
            </a:pPr>
            <a:r>
              <a:rPr lang="en-US" dirty="0"/>
              <a:t>“v in Q” is O(1) </a:t>
            </a:r>
          </a:p>
          <a:p>
            <a:pPr marL="285750" indent="-285750">
              <a:buFontTx/>
              <a:buChar char="-"/>
            </a:pPr>
            <a:r>
              <a:rPr lang="en-US" dirty="0"/>
              <a:t>“find v in Q” is O(1) 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Q – is a Heap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4605EB-C890-FCCD-08CF-A20A5A628F5C}"/>
              </a:ext>
            </a:extLst>
          </p:cNvPr>
          <p:cNvSpPr txBox="1"/>
          <p:nvPr/>
        </p:nvSpPr>
        <p:spPr>
          <a:xfrm>
            <a:off x="5105400" y="883235"/>
            <a:ext cx="3962400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Space complexity: </a:t>
            </a:r>
            <a:r>
              <a:rPr lang="el-GR" dirty="0"/>
              <a:t>Θ</a:t>
            </a:r>
            <a:r>
              <a:rPr lang="en-US" dirty="0"/>
              <a:t>(V) (for </a:t>
            </a:r>
            <a:r>
              <a:rPr lang="en-US" dirty="0" err="1"/>
              <a:t>d,p</a:t>
            </a:r>
            <a:r>
              <a:rPr lang="en-US" dirty="0"/>
              <a:t>, and Q)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C24A5935-8A09-4BC3-FD5B-0757F9B8C882}"/>
              </a:ext>
            </a:extLst>
          </p:cNvPr>
          <p:cNvGrpSpPr/>
          <p:nvPr/>
        </p:nvGrpSpPr>
        <p:grpSpPr>
          <a:xfrm>
            <a:off x="9843361" y="990601"/>
            <a:ext cx="2043839" cy="1362404"/>
            <a:chOff x="7086600" y="4572000"/>
            <a:chExt cx="2590800" cy="176420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2EC1096-7BF6-7515-2B64-9D48804B450B}"/>
                </a:ext>
              </a:extLst>
            </p:cNvPr>
            <p:cNvSpPr/>
            <p:nvPr/>
          </p:nvSpPr>
          <p:spPr>
            <a:xfrm>
              <a:off x="7467600" y="4572000"/>
              <a:ext cx="5334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CFA6D800-B820-CD43-2E3A-662B2C734D5E}"/>
                </a:ext>
              </a:extLst>
            </p:cNvPr>
            <p:cNvGrpSpPr/>
            <p:nvPr/>
          </p:nvGrpSpPr>
          <p:grpSpPr>
            <a:xfrm>
              <a:off x="7490944" y="4572000"/>
              <a:ext cx="312436" cy="392604"/>
              <a:chOff x="7490944" y="4572000"/>
              <a:chExt cx="312436" cy="392604"/>
            </a:xfrm>
          </p:grpSpPr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6D337B3A-E3FF-100E-D07D-E10D63E9B68B}"/>
                  </a:ext>
                </a:extLst>
              </p:cNvPr>
              <p:cNvCxnSpPr/>
              <p:nvPr/>
            </p:nvCxnSpPr>
            <p:spPr>
              <a:xfrm>
                <a:off x="7779143" y="4572000"/>
                <a:ext cx="0" cy="381000"/>
              </a:xfrm>
              <a:prstGeom prst="line">
                <a:avLst/>
              </a:prstGeom>
              <a:ln w="2222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DBEA03BA-4E6A-3A28-94ED-9E33F3C769A6}"/>
                  </a:ext>
                </a:extLst>
              </p:cNvPr>
              <p:cNvSpPr txBox="1"/>
              <p:nvPr/>
            </p:nvSpPr>
            <p:spPr>
              <a:xfrm>
                <a:off x="7490944" y="4583668"/>
                <a:ext cx="312436" cy="38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F22793FC-351F-BDB7-A595-60FFA4F7547A}"/>
                </a:ext>
              </a:extLst>
            </p:cNvPr>
            <p:cNvSpPr/>
            <p:nvPr/>
          </p:nvSpPr>
          <p:spPr>
            <a:xfrm>
              <a:off x="8305800" y="4572000"/>
              <a:ext cx="5334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4F86BF9E-65D2-D778-99CA-AEFF7167C029}"/>
                </a:ext>
              </a:extLst>
            </p:cNvPr>
            <p:cNvGrpSpPr/>
            <p:nvPr/>
          </p:nvGrpSpPr>
          <p:grpSpPr>
            <a:xfrm>
              <a:off x="8329144" y="4572000"/>
              <a:ext cx="312436" cy="392604"/>
              <a:chOff x="8329144" y="4572000"/>
              <a:chExt cx="312436" cy="392604"/>
            </a:xfrm>
          </p:grpSpPr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E5DBA5E3-3079-62BF-402D-7A47135D6867}"/>
                  </a:ext>
                </a:extLst>
              </p:cNvPr>
              <p:cNvCxnSpPr/>
              <p:nvPr/>
            </p:nvCxnSpPr>
            <p:spPr>
              <a:xfrm>
                <a:off x="8617343" y="4572000"/>
                <a:ext cx="0" cy="381000"/>
              </a:xfrm>
              <a:prstGeom prst="line">
                <a:avLst/>
              </a:prstGeom>
              <a:ln w="2222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B27D04E2-7111-CE17-6805-5CD5DC2BA717}"/>
                  </a:ext>
                </a:extLst>
              </p:cNvPr>
              <p:cNvSpPr txBox="1"/>
              <p:nvPr/>
            </p:nvSpPr>
            <p:spPr>
              <a:xfrm>
                <a:off x="8329144" y="4583668"/>
                <a:ext cx="312436" cy="38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</a:t>
                </a:r>
              </a:p>
            </p:txBody>
          </p:sp>
        </p:grp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DA10CE3E-B6A9-BD93-B0F3-6CF7282456AD}"/>
                </a:ext>
              </a:extLst>
            </p:cNvPr>
            <p:cNvSpPr/>
            <p:nvPr/>
          </p:nvSpPr>
          <p:spPr>
            <a:xfrm>
              <a:off x="9144000" y="4572000"/>
              <a:ext cx="5334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E6BC61E9-087A-9374-CED8-5B43B45F3150}"/>
                </a:ext>
              </a:extLst>
            </p:cNvPr>
            <p:cNvGrpSpPr/>
            <p:nvPr/>
          </p:nvGrpSpPr>
          <p:grpSpPr>
            <a:xfrm>
              <a:off x="9167344" y="4572000"/>
              <a:ext cx="312436" cy="392604"/>
              <a:chOff x="9167344" y="4572000"/>
              <a:chExt cx="312436" cy="392604"/>
            </a:xfrm>
          </p:grpSpPr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EA9F623A-D5E9-C902-7C75-98DEFD2D820D}"/>
                  </a:ext>
                </a:extLst>
              </p:cNvPr>
              <p:cNvCxnSpPr/>
              <p:nvPr/>
            </p:nvCxnSpPr>
            <p:spPr>
              <a:xfrm>
                <a:off x="9455543" y="4572000"/>
                <a:ext cx="0" cy="381000"/>
              </a:xfrm>
              <a:prstGeom prst="line">
                <a:avLst/>
              </a:prstGeom>
              <a:ln w="2222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369191E2-33D8-367E-9427-13BF65F4C5CA}"/>
                  </a:ext>
                </a:extLst>
              </p:cNvPr>
              <p:cNvSpPr txBox="1"/>
              <p:nvPr/>
            </p:nvSpPr>
            <p:spPr>
              <a:xfrm>
                <a:off x="9167344" y="4583668"/>
                <a:ext cx="312436" cy="38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3</a:t>
                </a:r>
              </a:p>
            </p:txBody>
          </p:sp>
        </p:grp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E622E941-790D-D793-5362-D9EE77705C57}"/>
                </a:ext>
              </a:extLst>
            </p:cNvPr>
            <p:cNvSpPr/>
            <p:nvPr/>
          </p:nvSpPr>
          <p:spPr>
            <a:xfrm>
              <a:off x="7467600" y="5029200"/>
              <a:ext cx="5334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C4B5CB48-CE8F-D1F6-4AF3-A96C40CF99B3}"/>
                </a:ext>
              </a:extLst>
            </p:cNvPr>
            <p:cNvGrpSpPr/>
            <p:nvPr/>
          </p:nvGrpSpPr>
          <p:grpSpPr>
            <a:xfrm>
              <a:off x="7490944" y="5029200"/>
              <a:ext cx="312436" cy="392604"/>
              <a:chOff x="7490944" y="5029200"/>
              <a:chExt cx="312436" cy="392604"/>
            </a:xfrm>
          </p:grpSpPr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B1842A1-2CCA-3603-3AFF-5A1C0F130052}"/>
                  </a:ext>
                </a:extLst>
              </p:cNvPr>
              <p:cNvCxnSpPr/>
              <p:nvPr/>
            </p:nvCxnSpPr>
            <p:spPr>
              <a:xfrm>
                <a:off x="7779143" y="5029200"/>
                <a:ext cx="0" cy="381000"/>
              </a:xfrm>
              <a:prstGeom prst="line">
                <a:avLst/>
              </a:prstGeom>
              <a:ln w="2222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CA7ECCF4-2CC1-E6B8-5878-5DED7767F132}"/>
                  </a:ext>
                </a:extLst>
              </p:cNvPr>
              <p:cNvSpPr txBox="1"/>
              <p:nvPr/>
            </p:nvSpPr>
            <p:spPr>
              <a:xfrm>
                <a:off x="7490944" y="5040868"/>
                <a:ext cx="312436" cy="38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0</a:t>
                </a: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8BB43ABB-A13A-B581-F5B9-411DF2E34F6D}"/>
                </a:ext>
              </a:extLst>
            </p:cNvPr>
            <p:cNvSpPr/>
            <p:nvPr/>
          </p:nvSpPr>
          <p:spPr>
            <a:xfrm>
              <a:off x="7467600" y="5486400"/>
              <a:ext cx="5334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0BE00703-5C3C-8757-6DA7-0C3389C5E3A6}"/>
                </a:ext>
              </a:extLst>
            </p:cNvPr>
            <p:cNvGrpSpPr/>
            <p:nvPr/>
          </p:nvGrpSpPr>
          <p:grpSpPr>
            <a:xfrm>
              <a:off x="7490944" y="5486400"/>
              <a:ext cx="312436" cy="392604"/>
              <a:chOff x="7490944" y="5486400"/>
              <a:chExt cx="312436" cy="392604"/>
            </a:xfrm>
          </p:grpSpPr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698165CF-4957-6B8D-DA59-C1B87E6E46D7}"/>
                  </a:ext>
                </a:extLst>
              </p:cNvPr>
              <p:cNvCxnSpPr/>
              <p:nvPr/>
            </p:nvCxnSpPr>
            <p:spPr>
              <a:xfrm>
                <a:off x="7779143" y="5486400"/>
                <a:ext cx="0" cy="381000"/>
              </a:xfrm>
              <a:prstGeom prst="line">
                <a:avLst/>
              </a:prstGeom>
              <a:ln w="2222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80C89A7C-1283-CB59-4B27-FB78A27DC916}"/>
                  </a:ext>
                </a:extLst>
              </p:cNvPr>
              <p:cNvSpPr txBox="1"/>
              <p:nvPr/>
            </p:nvSpPr>
            <p:spPr>
              <a:xfrm>
                <a:off x="7490944" y="5498068"/>
                <a:ext cx="312436" cy="38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0</a:t>
                </a:r>
              </a:p>
            </p:txBody>
          </p:sp>
        </p:grp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47EDD2EA-2BB1-2A75-650E-B17C22ED179A}"/>
                </a:ext>
              </a:extLst>
            </p:cNvPr>
            <p:cNvSpPr/>
            <p:nvPr/>
          </p:nvSpPr>
          <p:spPr>
            <a:xfrm>
              <a:off x="7467600" y="5943600"/>
              <a:ext cx="5334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1853E162-577F-16AB-DEA6-A6DB4301126E}"/>
                </a:ext>
              </a:extLst>
            </p:cNvPr>
            <p:cNvGrpSpPr/>
            <p:nvPr/>
          </p:nvGrpSpPr>
          <p:grpSpPr>
            <a:xfrm>
              <a:off x="7490944" y="5943600"/>
              <a:ext cx="312436" cy="392604"/>
              <a:chOff x="7490944" y="5943600"/>
              <a:chExt cx="312436" cy="392604"/>
            </a:xfrm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4414383C-2BF8-C484-4130-E5DCECBD078D}"/>
                  </a:ext>
                </a:extLst>
              </p:cNvPr>
              <p:cNvCxnSpPr/>
              <p:nvPr/>
            </p:nvCxnSpPr>
            <p:spPr>
              <a:xfrm>
                <a:off x="7779143" y="5943600"/>
                <a:ext cx="0" cy="381000"/>
              </a:xfrm>
              <a:prstGeom prst="line">
                <a:avLst/>
              </a:prstGeom>
              <a:ln w="2222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5ABB5B3E-AB5C-0315-E009-1D446F4E8225}"/>
                  </a:ext>
                </a:extLst>
              </p:cNvPr>
              <p:cNvSpPr txBox="1"/>
              <p:nvPr/>
            </p:nvSpPr>
            <p:spPr>
              <a:xfrm>
                <a:off x="7490944" y="5955268"/>
                <a:ext cx="312436" cy="38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0</a:t>
                </a:r>
              </a:p>
            </p:txBody>
          </p:sp>
        </p:grp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2326837D-0325-D632-FB10-0A501E347048}"/>
                </a:ext>
              </a:extLst>
            </p:cNvPr>
            <p:cNvSpPr/>
            <p:nvPr/>
          </p:nvSpPr>
          <p:spPr>
            <a:xfrm>
              <a:off x="8305800" y="5029200"/>
              <a:ext cx="5334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F0666C3D-4EFB-B627-F878-A057C6BBC595}"/>
                </a:ext>
              </a:extLst>
            </p:cNvPr>
            <p:cNvGrpSpPr/>
            <p:nvPr/>
          </p:nvGrpSpPr>
          <p:grpSpPr>
            <a:xfrm>
              <a:off x="8329144" y="5029200"/>
              <a:ext cx="312436" cy="392604"/>
              <a:chOff x="8329144" y="5029200"/>
              <a:chExt cx="312436" cy="392604"/>
            </a:xfrm>
          </p:grpSpPr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40D4CDC2-C8A9-9282-4E2B-829A1A818F76}"/>
                  </a:ext>
                </a:extLst>
              </p:cNvPr>
              <p:cNvCxnSpPr/>
              <p:nvPr/>
            </p:nvCxnSpPr>
            <p:spPr>
              <a:xfrm>
                <a:off x="8617343" y="5029200"/>
                <a:ext cx="0" cy="381000"/>
              </a:xfrm>
              <a:prstGeom prst="line">
                <a:avLst/>
              </a:prstGeom>
              <a:ln w="2222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A3B3E0D4-25FD-CF8B-910B-C5786C127464}"/>
                  </a:ext>
                </a:extLst>
              </p:cNvPr>
              <p:cNvSpPr txBox="1"/>
              <p:nvPr/>
            </p:nvSpPr>
            <p:spPr>
              <a:xfrm>
                <a:off x="8329144" y="5040868"/>
                <a:ext cx="312436" cy="38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</a:t>
                </a:r>
              </a:p>
            </p:txBody>
          </p: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AF085217-D0CF-EB9A-993E-21734972266A}"/>
                </a:ext>
              </a:extLst>
            </p:cNvPr>
            <p:cNvSpPr/>
            <p:nvPr/>
          </p:nvSpPr>
          <p:spPr>
            <a:xfrm>
              <a:off x="9144000" y="5029200"/>
              <a:ext cx="5334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1A7336B1-8ABC-1E2A-6A6F-8B3CD8FAA559}"/>
                </a:ext>
              </a:extLst>
            </p:cNvPr>
            <p:cNvGrpSpPr/>
            <p:nvPr/>
          </p:nvGrpSpPr>
          <p:grpSpPr>
            <a:xfrm>
              <a:off x="9167344" y="5029200"/>
              <a:ext cx="312436" cy="392604"/>
              <a:chOff x="9167344" y="5029200"/>
              <a:chExt cx="312436" cy="392604"/>
            </a:xfrm>
          </p:grpSpPr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605BB9CE-4AA4-4439-DA14-49FCB3D6673D}"/>
                  </a:ext>
                </a:extLst>
              </p:cNvPr>
              <p:cNvCxnSpPr/>
              <p:nvPr/>
            </p:nvCxnSpPr>
            <p:spPr>
              <a:xfrm>
                <a:off x="9455543" y="5029200"/>
                <a:ext cx="0" cy="381000"/>
              </a:xfrm>
              <a:prstGeom prst="line">
                <a:avLst/>
              </a:prstGeom>
              <a:ln w="2222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349814DC-EEA3-8B0F-2C6F-9FB02B43423D}"/>
                  </a:ext>
                </a:extLst>
              </p:cNvPr>
              <p:cNvSpPr txBox="1"/>
              <p:nvPr/>
            </p:nvSpPr>
            <p:spPr>
              <a:xfrm>
                <a:off x="9167344" y="5040868"/>
                <a:ext cx="312436" cy="38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3</a:t>
                </a:r>
              </a:p>
            </p:txBody>
          </p:sp>
        </p:grp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F0ACFCE3-4FE0-AB11-BFA1-E39514DE8FA4}"/>
                </a:ext>
              </a:extLst>
            </p:cNvPr>
            <p:cNvSpPr/>
            <p:nvPr/>
          </p:nvSpPr>
          <p:spPr>
            <a:xfrm>
              <a:off x="8305800" y="5486400"/>
              <a:ext cx="5334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3720247D-B433-983A-10CC-C3A57237C110}"/>
                </a:ext>
              </a:extLst>
            </p:cNvPr>
            <p:cNvGrpSpPr/>
            <p:nvPr/>
          </p:nvGrpSpPr>
          <p:grpSpPr>
            <a:xfrm>
              <a:off x="8329144" y="5486400"/>
              <a:ext cx="312436" cy="392604"/>
              <a:chOff x="8329144" y="5486400"/>
              <a:chExt cx="312436" cy="392604"/>
            </a:xfrm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E35E558F-E2F0-DC85-A4C3-369A4498EFDA}"/>
                  </a:ext>
                </a:extLst>
              </p:cNvPr>
              <p:cNvCxnSpPr/>
              <p:nvPr/>
            </p:nvCxnSpPr>
            <p:spPr>
              <a:xfrm>
                <a:off x="8617343" y="5486400"/>
                <a:ext cx="0" cy="381000"/>
              </a:xfrm>
              <a:prstGeom prst="line">
                <a:avLst/>
              </a:prstGeom>
              <a:ln w="2222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3D7B5A94-D9D1-9E9D-AA1C-E27DFB095975}"/>
                  </a:ext>
                </a:extLst>
              </p:cNvPr>
              <p:cNvSpPr txBox="1"/>
              <p:nvPr/>
            </p:nvSpPr>
            <p:spPr>
              <a:xfrm>
                <a:off x="8329144" y="5498068"/>
                <a:ext cx="312436" cy="38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64422F45-2732-17E5-53EF-DC11A7AD4D11}"/>
                </a:ext>
              </a:extLst>
            </p:cNvPr>
            <p:cNvSpPr/>
            <p:nvPr/>
          </p:nvSpPr>
          <p:spPr>
            <a:xfrm>
              <a:off x="8305800" y="5943600"/>
              <a:ext cx="5334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FA875E18-9D90-8273-5B57-B337F17B6F11}"/>
                </a:ext>
              </a:extLst>
            </p:cNvPr>
            <p:cNvGrpSpPr/>
            <p:nvPr/>
          </p:nvGrpSpPr>
          <p:grpSpPr>
            <a:xfrm>
              <a:off x="8329144" y="5943600"/>
              <a:ext cx="312436" cy="392604"/>
              <a:chOff x="8329144" y="5943600"/>
              <a:chExt cx="312436" cy="392604"/>
            </a:xfrm>
          </p:grpSpPr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E37CCBD3-30B3-22D3-F3B0-8E34B8E2D39D}"/>
                  </a:ext>
                </a:extLst>
              </p:cNvPr>
              <p:cNvCxnSpPr/>
              <p:nvPr/>
            </p:nvCxnSpPr>
            <p:spPr>
              <a:xfrm>
                <a:off x="8617343" y="5943600"/>
                <a:ext cx="0" cy="381000"/>
              </a:xfrm>
              <a:prstGeom prst="line">
                <a:avLst/>
              </a:prstGeom>
              <a:ln w="2222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9B75EE8C-F2CA-D053-A54C-6CC91E43F57D}"/>
                  </a:ext>
                </a:extLst>
              </p:cNvPr>
              <p:cNvSpPr txBox="1"/>
              <p:nvPr/>
            </p:nvSpPr>
            <p:spPr>
              <a:xfrm>
                <a:off x="8329144" y="5955268"/>
                <a:ext cx="312436" cy="38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057EA332-5842-1348-B074-1A32D8248426}"/>
                </a:ext>
              </a:extLst>
            </p:cNvPr>
            <p:cNvCxnSpPr/>
            <p:nvPr/>
          </p:nvCxnSpPr>
          <p:spPr>
            <a:xfrm flipV="1">
              <a:off x="7104480" y="4718566"/>
              <a:ext cx="363121" cy="1582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FD18F60E-B709-B62D-255B-55A24CC40F5A}"/>
                </a:ext>
              </a:extLst>
            </p:cNvPr>
            <p:cNvCxnSpPr>
              <a:endCxn id="131" idx="1"/>
            </p:cNvCxnSpPr>
            <p:nvPr/>
          </p:nvCxnSpPr>
          <p:spPr>
            <a:xfrm flipV="1">
              <a:off x="7104480" y="5219700"/>
              <a:ext cx="363121" cy="9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B17CCEF5-E691-DC9F-4DF9-A36B6899D458}"/>
                </a:ext>
              </a:extLst>
            </p:cNvPr>
            <p:cNvCxnSpPr/>
            <p:nvPr/>
          </p:nvCxnSpPr>
          <p:spPr>
            <a:xfrm flipV="1">
              <a:off x="7104480" y="5629172"/>
              <a:ext cx="363121" cy="9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D0ADEB48-82FE-7A22-B4E4-5B0E6345646E}"/>
                </a:ext>
              </a:extLst>
            </p:cNvPr>
            <p:cNvCxnSpPr>
              <a:endCxn id="135" idx="1"/>
            </p:cNvCxnSpPr>
            <p:nvPr/>
          </p:nvCxnSpPr>
          <p:spPr>
            <a:xfrm>
              <a:off x="7086600" y="6029428"/>
              <a:ext cx="381000" cy="1046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3941FF4C-8EEA-B44B-A675-B29C1B05CF50}"/>
                </a:ext>
              </a:extLst>
            </p:cNvPr>
            <p:cNvCxnSpPr/>
            <p:nvPr/>
          </p:nvCxnSpPr>
          <p:spPr>
            <a:xfrm flipV="1">
              <a:off x="7942680" y="5629172"/>
              <a:ext cx="363121" cy="9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>
              <a:extLst>
                <a:ext uri="{FF2B5EF4-FFF2-40B4-BE49-F238E27FC236}">
                  <a16:creationId xmlns:a16="http://schemas.microsoft.com/office/drawing/2014/main" id="{85BF75B1-C296-B67C-881E-683C21D0348E}"/>
                </a:ext>
              </a:extLst>
            </p:cNvPr>
            <p:cNvCxnSpPr/>
            <p:nvPr/>
          </p:nvCxnSpPr>
          <p:spPr>
            <a:xfrm flipV="1">
              <a:off x="7942680" y="6086372"/>
              <a:ext cx="363121" cy="9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08D98BC7-A4C3-B936-ED86-1EBDCFF599DF}"/>
                </a:ext>
              </a:extLst>
            </p:cNvPr>
            <p:cNvCxnSpPr/>
            <p:nvPr/>
          </p:nvCxnSpPr>
          <p:spPr>
            <a:xfrm flipV="1">
              <a:off x="7942680" y="5248172"/>
              <a:ext cx="363121" cy="9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291CA47A-F270-AF8F-1DD1-349206A9B314}"/>
                </a:ext>
              </a:extLst>
            </p:cNvPr>
            <p:cNvCxnSpPr/>
            <p:nvPr/>
          </p:nvCxnSpPr>
          <p:spPr>
            <a:xfrm flipV="1">
              <a:off x="8780880" y="5257800"/>
              <a:ext cx="363121" cy="9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>
              <a:extLst>
                <a:ext uri="{FF2B5EF4-FFF2-40B4-BE49-F238E27FC236}">
                  <a16:creationId xmlns:a16="http://schemas.microsoft.com/office/drawing/2014/main" id="{E8E6BFAC-0A03-947E-D598-5B3B6EE0F38C}"/>
                </a:ext>
              </a:extLst>
            </p:cNvPr>
            <p:cNvCxnSpPr/>
            <p:nvPr/>
          </p:nvCxnSpPr>
          <p:spPr>
            <a:xfrm flipV="1">
              <a:off x="8780880" y="4790972"/>
              <a:ext cx="363121" cy="9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>
              <a:extLst>
                <a:ext uri="{FF2B5EF4-FFF2-40B4-BE49-F238E27FC236}">
                  <a16:creationId xmlns:a16="http://schemas.microsoft.com/office/drawing/2014/main" id="{734171EA-446E-4374-AD39-F3E47CA7FC5C}"/>
                </a:ext>
              </a:extLst>
            </p:cNvPr>
            <p:cNvCxnSpPr/>
            <p:nvPr/>
          </p:nvCxnSpPr>
          <p:spPr>
            <a:xfrm flipV="1">
              <a:off x="7942680" y="4800600"/>
              <a:ext cx="363121" cy="9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5" name="Table 62">
            <a:extLst>
              <a:ext uri="{FF2B5EF4-FFF2-40B4-BE49-F238E27FC236}">
                <a16:creationId xmlns:a16="http://schemas.microsoft.com/office/drawing/2014/main" id="{0B580511-A7C3-BBE8-78B4-749D3FBBA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64997"/>
              </p:ext>
            </p:extLst>
          </p:nvPr>
        </p:nvGraphicFramePr>
        <p:xfrm>
          <a:off x="9439600" y="990600"/>
          <a:ext cx="533402" cy="1362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16160215"/>
                    </a:ext>
                  </a:extLst>
                </a:gridCol>
                <a:gridCol w="325122">
                  <a:extLst>
                    <a:ext uri="{9D8B030D-6E8A-4147-A177-3AD203B41FA5}">
                      <a16:colId xmlns:a16="http://schemas.microsoft.com/office/drawing/2014/main" val="81468394"/>
                    </a:ext>
                  </a:extLst>
                </a:gridCol>
              </a:tblGrid>
              <a:tr h="340601">
                <a:tc>
                  <a:txBody>
                    <a:bodyPr/>
                    <a:lstStyle/>
                    <a:p>
                      <a:pPr algn="r"/>
                      <a:r>
                        <a:rPr lang="en-US" sz="1400" i="1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491077"/>
                  </a:ext>
                </a:extLst>
              </a:tr>
              <a:tr h="340601">
                <a:tc>
                  <a:txBody>
                    <a:bodyPr/>
                    <a:lstStyle/>
                    <a:p>
                      <a:pPr algn="r"/>
                      <a:r>
                        <a:rPr lang="en-US" sz="1400" i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7250247"/>
                  </a:ext>
                </a:extLst>
              </a:tr>
              <a:tr h="340601">
                <a:tc>
                  <a:txBody>
                    <a:bodyPr/>
                    <a:lstStyle/>
                    <a:p>
                      <a:pPr algn="r"/>
                      <a:r>
                        <a:rPr lang="en-US" sz="1400" i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9604570"/>
                  </a:ext>
                </a:extLst>
              </a:tr>
              <a:tr h="340601">
                <a:tc>
                  <a:txBody>
                    <a:bodyPr/>
                    <a:lstStyle/>
                    <a:p>
                      <a:pPr algn="r"/>
                      <a:r>
                        <a:rPr lang="en-US" sz="1400" i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8234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719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82641" y="1219200"/>
            <a:ext cx="5029199" cy="5488263"/>
          </a:xfrm>
        </p:spPr>
        <p:txBody>
          <a:bodyPr/>
          <a:lstStyle/>
          <a:p>
            <a:r>
              <a:rPr lang="en-US" sz="2400" dirty="0"/>
              <a:t>See if v is in Q.</a:t>
            </a:r>
          </a:p>
          <a:p>
            <a:pPr lvl="1"/>
            <a:r>
              <a:rPr lang="el-GR" sz="2000" dirty="0"/>
              <a:t>Θ</a:t>
            </a:r>
            <a:r>
              <a:rPr lang="en-US" sz="2000" dirty="0"/>
              <a:t>(1) if we have the Array-&gt;Heap mapping. </a:t>
            </a:r>
          </a:p>
          <a:p>
            <a:pPr lvl="1"/>
            <a:r>
              <a:rPr lang="en-US" sz="2000" dirty="0"/>
              <a:t>Else, O(V).</a:t>
            </a:r>
          </a:p>
          <a:p>
            <a:pPr lvl="1"/>
            <a:r>
              <a:rPr lang="en-US" sz="2000" dirty="0"/>
              <a:t>Can you use </a:t>
            </a:r>
            <a:r>
              <a:rPr lang="en-US" sz="2000" dirty="0" err="1">
                <a:hlinkClick r:id="rId2"/>
              </a:rPr>
              <a:t>PriorityQueue</a:t>
            </a:r>
            <a:r>
              <a:rPr lang="en-US" sz="2000" dirty="0">
                <a:hlinkClick r:id="rId2"/>
              </a:rPr>
              <a:t> in Java</a:t>
            </a:r>
            <a:r>
              <a:rPr lang="en-US" sz="2000" dirty="0"/>
              <a:t>? </a:t>
            </a:r>
          </a:p>
          <a:p>
            <a:pPr lvl="2"/>
            <a:r>
              <a:rPr lang="en-US" sz="1600" dirty="0"/>
              <a:t>how? What class method </a:t>
            </a:r>
            <a:r>
              <a:rPr lang="en-US" sz="1600"/>
              <a:t>will you use? </a:t>
            </a:r>
            <a:endParaRPr lang="en-US" sz="1600" dirty="0"/>
          </a:p>
          <a:p>
            <a:pPr lvl="2"/>
            <a:r>
              <a:rPr lang="en-US" sz="1600" dirty="0"/>
              <a:t>what time complexity do you get?</a:t>
            </a:r>
          </a:p>
          <a:p>
            <a:r>
              <a:rPr lang="en-US" sz="2400" dirty="0"/>
              <a:t>Find heap node corresponding to v.   </a:t>
            </a:r>
          </a:p>
          <a:p>
            <a:pPr lvl="1"/>
            <a:r>
              <a:rPr lang="en-US" sz="2000" dirty="0"/>
              <a:t>Needed to update the heap according to smaller </a:t>
            </a:r>
            <a:r>
              <a:rPr lang="en-US" sz="2000" i="1" dirty="0"/>
              <a:t>d[v]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Note the difference between v and node in heap corresponding to v.</a:t>
            </a:r>
          </a:p>
          <a:p>
            <a:pPr lvl="1"/>
            <a:r>
              <a:rPr lang="en-US" sz="2000" dirty="0"/>
              <a:t>See heap slides : Index Heap Example</a:t>
            </a:r>
          </a:p>
          <a:p>
            <a:pPr lvl="1"/>
            <a:r>
              <a:rPr lang="en-US" sz="2000" dirty="0"/>
              <a:t>how will you “implement” this if you are using </a:t>
            </a:r>
            <a:r>
              <a:rPr lang="en-US" sz="2000" dirty="0" err="1">
                <a:hlinkClick r:id="rId2"/>
              </a:rPr>
              <a:t>PriorityQueue</a:t>
            </a:r>
            <a:r>
              <a:rPr lang="en-US" sz="2000" dirty="0">
                <a:hlinkClick r:id="rId2"/>
              </a:rPr>
              <a:t> in Java</a:t>
            </a:r>
            <a:r>
              <a:rPr lang="en-US" sz="2000" dirty="0"/>
              <a:t> ?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305800" cy="1143000"/>
          </a:xfrm>
        </p:spPr>
        <p:txBody>
          <a:bodyPr/>
          <a:lstStyle/>
          <a:p>
            <a:r>
              <a:rPr lang="en-US" sz="3600" dirty="0"/>
              <a:t>Prim’s Algorithm</a:t>
            </a:r>
            <a:br>
              <a:rPr lang="en-US" sz="3600" dirty="0"/>
            </a:br>
            <a:r>
              <a:rPr lang="en-US" sz="3600" dirty="0"/>
              <a:t>Implementation Details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1447800"/>
            <a:ext cx="420846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MST_Prim</a:t>
            </a:r>
            <a:r>
              <a:rPr lang="en-US" sz="2000" i="1" dirty="0"/>
              <a:t>(</a:t>
            </a:r>
            <a:r>
              <a:rPr lang="en-US" sz="2000" i="1" dirty="0" err="1"/>
              <a:t>G,w,s</a:t>
            </a:r>
            <a:r>
              <a:rPr lang="en-US" sz="2000" i="1" dirty="0"/>
              <a:t>) </a:t>
            </a:r>
            <a:r>
              <a:rPr lang="en-US" sz="2000" dirty="0"/>
              <a:t>// N = |V|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 err="1"/>
              <a:t>int</a:t>
            </a:r>
            <a:r>
              <a:rPr lang="en-US" sz="2000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sz="2000" i="1" dirty="0"/>
              <a:t>For v =0 -&gt; N-1</a:t>
            </a:r>
            <a:endParaRPr lang="en-US" sz="2000" i="1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sz="2000" i="1" dirty="0"/>
              <a:t>     d[v]=</a:t>
            </a:r>
            <a:r>
              <a:rPr lang="en-US" sz="2000" i="1" dirty="0" err="1"/>
              <a:t>inf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     p[v]=-1</a:t>
            </a:r>
          </a:p>
          <a:p>
            <a:pPr marL="342900" indent="-342900">
              <a:buAutoNum type="arabicPlain"/>
            </a:pPr>
            <a:r>
              <a:rPr lang="en-US" sz="2000" i="1" dirty="0"/>
              <a:t>d[s]=0</a:t>
            </a: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Q = </a:t>
            </a:r>
            <a:r>
              <a:rPr lang="en-US" sz="2000" i="1" dirty="0" err="1"/>
              <a:t>PriorityQueue</a:t>
            </a:r>
            <a:r>
              <a:rPr lang="en-US" sz="2000" i="1" dirty="0"/>
              <a:t>(G.V, d)</a:t>
            </a:r>
          </a:p>
          <a:p>
            <a:pPr marL="342900" indent="-342900">
              <a:buAutoNum type="arabicPlain"/>
            </a:pPr>
            <a:r>
              <a:rPr lang="en-US" sz="2000" i="1" dirty="0"/>
              <a:t>While </a:t>
            </a:r>
            <a:r>
              <a:rPr lang="en-US" sz="2000" i="1" dirty="0" err="1"/>
              <a:t>notEmpty</a:t>
            </a:r>
            <a:r>
              <a:rPr lang="en-US" sz="2000" i="1" dirty="0"/>
              <a:t>(Q)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     u = </a:t>
            </a:r>
            <a:r>
              <a:rPr lang="en-US" sz="2000" i="1" dirty="0" err="1"/>
              <a:t>removeMin</a:t>
            </a:r>
            <a:r>
              <a:rPr lang="en-US" sz="2000" i="1" dirty="0"/>
              <a:t>(</a:t>
            </a:r>
            <a:r>
              <a:rPr lang="en-US" sz="2000" i="1" dirty="0" err="1"/>
              <a:t>Q,d</a:t>
            </a:r>
            <a:r>
              <a:rPr lang="en-US" sz="2000" i="1" dirty="0"/>
              <a:t>)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sz="2000" i="1" dirty="0"/>
              <a:t>     for each v adjacent to u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sz="2000" i="1" dirty="0"/>
              <a:t>         </a:t>
            </a:r>
            <a:r>
              <a:rPr lang="en-US" sz="2000" i="1" dirty="0">
                <a:highlight>
                  <a:srgbClr val="FFFF00"/>
                </a:highlight>
              </a:rPr>
              <a:t>if v in Q </a:t>
            </a:r>
            <a:r>
              <a:rPr lang="en-US" sz="2000" i="1" dirty="0"/>
              <a:t>and w(</a:t>
            </a:r>
            <a:r>
              <a:rPr lang="en-US" sz="2000" i="1" dirty="0" err="1"/>
              <a:t>u,v</a:t>
            </a:r>
            <a:r>
              <a:rPr lang="en-US" sz="2000" i="1" dirty="0"/>
              <a:t>)&lt;d[v]</a:t>
            </a:r>
            <a:endParaRPr lang="en-US" sz="2000" dirty="0"/>
          </a:p>
          <a:p>
            <a:pPr marL="342900" indent="-342900">
              <a:buAutoNum type="arabicPlain"/>
            </a:pPr>
            <a:r>
              <a:rPr lang="en-US" sz="2000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      d[v] = w(</a:t>
            </a:r>
            <a:r>
              <a:rPr lang="en-US" sz="2000" i="1" dirty="0" err="1"/>
              <a:t>u,v</a:t>
            </a:r>
            <a:r>
              <a:rPr lang="en-US" sz="2000" i="1" dirty="0"/>
              <a:t>); 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      </a:t>
            </a:r>
            <a:r>
              <a:rPr lang="en-US" sz="2000" i="1" dirty="0" err="1">
                <a:highlight>
                  <a:srgbClr val="00FFFF"/>
                </a:highlight>
              </a:rPr>
              <a:t>decreasedKeyFix</a:t>
            </a:r>
            <a:r>
              <a:rPr lang="en-US" sz="2000" i="1" dirty="0">
                <a:highlight>
                  <a:srgbClr val="00FFFF"/>
                </a:highlight>
              </a:rPr>
              <a:t>(</a:t>
            </a:r>
            <a:r>
              <a:rPr lang="en-US" sz="2000" i="1" dirty="0" err="1">
                <a:highlight>
                  <a:srgbClr val="00FFFF"/>
                </a:highlight>
              </a:rPr>
              <a:t>Q,v,d</a:t>
            </a:r>
            <a:r>
              <a:rPr lang="en-US" sz="2000" i="1" dirty="0">
                <a:highlight>
                  <a:srgbClr val="00FFFF"/>
                </a:highlight>
              </a:rPr>
              <a:t>)</a:t>
            </a:r>
            <a:r>
              <a:rPr lang="en-US" sz="2000" i="1" dirty="0"/>
              <a:t>  </a:t>
            </a:r>
          </a:p>
          <a:p>
            <a:r>
              <a:rPr lang="en-US" sz="2000" i="1" dirty="0"/>
              <a:t>                             </a:t>
            </a:r>
            <a:r>
              <a:rPr lang="en-US" sz="1600" dirty="0">
                <a:highlight>
                  <a:srgbClr val="00FFFF"/>
                </a:highlight>
              </a:rPr>
              <a:t>//v is neither index nor key</a:t>
            </a:r>
            <a:r>
              <a:rPr lang="en-US" sz="2000" i="1" dirty="0">
                <a:highlight>
                  <a:srgbClr val="00FFFF"/>
                </a:highlight>
              </a:rPr>
              <a:t>  </a:t>
            </a:r>
            <a:endParaRPr lang="en-US" sz="2000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7799801-60BC-4E71-A255-6A4C7C033A84}"/>
              </a:ext>
            </a:extLst>
          </p:cNvPr>
          <p:cNvCxnSpPr>
            <a:cxnSpLocks/>
          </p:cNvCxnSpPr>
          <p:nvPr/>
        </p:nvCxnSpPr>
        <p:spPr>
          <a:xfrm flipV="1">
            <a:off x="3352800" y="1600200"/>
            <a:ext cx="2971800" cy="2971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E2E104-B8A9-4AFD-9EB4-B641E3C57915}"/>
              </a:ext>
            </a:extLst>
          </p:cNvPr>
          <p:cNvCxnSpPr>
            <a:cxnSpLocks/>
          </p:cNvCxnSpPr>
          <p:nvPr/>
        </p:nvCxnSpPr>
        <p:spPr>
          <a:xfrm flipV="1">
            <a:off x="5181600" y="4114800"/>
            <a:ext cx="1008381" cy="129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949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Variations </a:t>
            </a:r>
          </a:p>
          <a:p>
            <a:pPr lvl="1"/>
            <a:r>
              <a:rPr lang="en-US" dirty="0"/>
              <a:t>start with an empty priority queue, add vertexes newly discovered. </a:t>
            </a:r>
          </a:p>
          <a:p>
            <a:pPr lvl="2"/>
            <a:r>
              <a:rPr lang="en-US" dirty="0"/>
              <a:t>Need to know when a vertex is in the tree/in frontier/undiscovered</a:t>
            </a:r>
          </a:p>
          <a:p>
            <a:pPr lvl="1"/>
            <a:r>
              <a:rPr lang="en-US" dirty="0"/>
              <a:t>For dense graphs, keep and array (instead of a priority queue =&gt; O(V</a:t>
            </a:r>
            <a:r>
              <a:rPr lang="en-US" baseline="30000" dirty="0"/>
              <a:t>2</a:t>
            </a:r>
            <a:r>
              <a:rPr lang="en-US" dirty="0"/>
              <a:t>) – optimal for dense graphs ) – see Sedgewick if interested.</a:t>
            </a:r>
          </a:p>
          <a:p>
            <a:pPr lvl="1"/>
            <a:r>
              <a:rPr lang="en-US" dirty="0"/>
              <a:t>Keep a priority queue of edges</a:t>
            </a:r>
          </a:p>
          <a:p>
            <a:r>
              <a:rPr lang="en-US" dirty="0"/>
              <a:t>Make sure you understand what happens with the data in an implementation:</a:t>
            </a:r>
          </a:p>
          <a:p>
            <a:pPr lvl="1"/>
            <a:r>
              <a:rPr lang="en-US" dirty="0"/>
              <a:t>How do you know if a vertex is still in the priority queue?</a:t>
            </a:r>
          </a:p>
          <a:p>
            <a:pPr lvl="1"/>
            <a:r>
              <a:rPr lang="en-US" dirty="0"/>
              <a:t>Going from a vertex to its place in the priority queue.</a:t>
            </a:r>
          </a:p>
          <a:p>
            <a:pPr lvl="1"/>
            <a:r>
              <a:rPr lang="en-US" dirty="0"/>
              <a:t>The updates to the priority queue.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15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8458200" cy="4191000"/>
          </a:xfrm>
        </p:spPr>
        <p:txBody>
          <a:bodyPr/>
          <a:lstStyle/>
          <a:p>
            <a:r>
              <a:rPr lang="en-US" dirty="0"/>
              <a:t>Is the MST a specific type of problem?</a:t>
            </a:r>
          </a:p>
          <a:p>
            <a:pPr lvl="1"/>
            <a:r>
              <a:rPr lang="en-US" dirty="0"/>
              <a:t>Optimization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type of method is:</a:t>
            </a:r>
          </a:p>
          <a:p>
            <a:pPr lvl="1"/>
            <a:r>
              <a:rPr lang="en-US" dirty="0"/>
              <a:t>Prim’s </a:t>
            </a:r>
            <a:r>
              <a:rPr lang="en-US" sz="1800" dirty="0"/>
              <a:t>– Greedy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covered: 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Kruskal’s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Greedy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Can we prove that they give the MST?  </a:t>
            </a:r>
            <a:r>
              <a:rPr lang="en-US" sz="2000" dirty="0"/>
              <a:t>- Yes (see extra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47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10972800" cy="1752600"/>
          </a:xfrm>
        </p:spPr>
        <p:txBody>
          <a:bodyPr/>
          <a:lstStyle/>
          <a:p>
            <a:r>
              <a:rPr lang="en-US" sz="4800" dirty="0"/>
              <a:t>Prim – Example 2</a:t>
            </a:r>
            <a:br>
              <a:rPr lang="en-US" sz="4800" dirty="0"/>
            </a:br>
            <a:r>
              <a:rPr lang="en-US" sz="4800" dirty="0"/>
              <a:t>Step-by-Step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93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16" y="76200"/>
            <a:ext cx="5155626" cy="914400"/>
          </a:xfrm>
        </p:spPr>
        <p:txBody>
          <a:bodyPr/>
          <a:lstStyle/>
          <a:p>
            <a:pPr algn="l"/>
            <a:r>
              <a:rPr lang="en-US" sz="4000" dirty="0"/>
              <a:t>Prim’s </a:t>
            </a:r>
            <a:r>
              <a:rPr lang="en-US" sz="4000" dirty="0" err="1"/>
              <a:t>Alg</a:t>
            </a:r>
            <a:r>
              <a:rPr lang="en-US" sz="4000" dirty="0"/>
              <a:t> Example 2 </a:t>
            </a:r>
            <a:br>
              <a:rPr lang="en-US" sz="4000" dirty="0"/>
            </a:br>
            <a:r>
              <a:rPr lang="en-US" sz="4000" dirty="0"/>
              <a:t>step-by-step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39546" y="3067615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817042" y="39981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699648" y="306761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86800" y="38105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33917" y="38340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471048" y="4248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766448" y="45725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704243" y="514909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678938" y="5772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81800" y="51059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13848" y="504881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25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239546" y="4634299"/>
            <a:ext cx="542254" cy="3383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03316" y="6010870"/>
            <a:ext cx="3865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 - current MST </a:t>
            </a:r>
          </a:p>
          <a:p>
            <a:r>
              <a:rPr lang="en-US" dirty="0"/>
              <a:t>Purple - potential edges  and vertices</a:t>
            </a:r>
          </a:p>
          <a:p>
            <a:r>
              <a:rPr lang="en-US" dirty="0"/>
              <a:t>Blue – unprocessed edges and vertices.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828800" y="3048000"/>
            <a:ext cx="4199854" cy="3048000"/>
            <a:chOff x="864704" y="3048000"/>
            <a:chExt cx="4199854" cy="3048000"/>
          </a:xfrm>
        </p:grpSpPr>
        <p:grpSp>
          <p:nvGrpSpPr>
            <p:cNvPr id="53" name="Group 52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62" name="Straight Connector 61"/>
            <p:cNvCxnSpPr>
              <a:stCxn id="86" idx="6"/>
              <a:endCxn id="73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86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endCxn id="78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83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78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78" idx="6"/>
              <a:endCxn id="75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76" idx="5"/>
              <a:endCxn id="74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74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2" idx="4"/>
              <a:endCxn id="74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2406296" y="39785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288902" y="30480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276054" y="37908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323171" y="38144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053878" y="42145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355702" y="45528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293497" y="51294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268192" y="57524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371054" y="5086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603102" y="5029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25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3897906" y="3092449"/>
            <a:ext cx="149549" cy="4412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380379" y="6186378"/>
            <a:ext cx="38100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algorithm will keep a MIN-Priority Queue for the vertices.</a:t>
            </a:r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1661416" y="1371600"/>
            <a:ext cx="51054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MST-Prim(G, w, </a:t>
            </a:r>
            <a:r>
              <a:rPr lang="en-US" b="1" dirty="0"/>
              <a:t>2</a:t>
            </a:r>
            <a:r>
              <a:rPr lang="en-US" dirty="0"/>
              <a:t>)     </a:t>
            </a:r>
            <a:r>
              <a:rPr lang="en-US" sz="2400" dirty="0"/>
              <a:t>(here:  r = 2)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(This example shows the frontier (edges and vertices).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352978" y="1"/>
            <a:ext cx="308642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/>
              <a:t>MST_Prim</a:t>
            </a:r>
            <a:r>
              <a:rPr lang="en-US" sz="1400" i="1" dirty="0"/>
              <a:t>(</a:t>
            </a:r>
            <a:r>
              <a:rPr lang="en-US" sz="1400" i="1" dirty="0" err="1"/>
              <a:t>G,w,s</a:t>
            </a:r>
            <a:r>
              <a:rPr lang="en-US" sz="1400" i="1" dirty="0"/>
              <a:t>) </a:t>
            </a:r>
            <a:r>
              <a:rPr lang="en-US" sz="1400" dirty="0"/>
              <a:t>// N = |V|</a:t>
            </a:r>
            <a:endParaRPr lang="en-US" sz="1400" i="1" dirty="0"/>
          </a:p>
          <a:p>
            <a:pPr marL="342900" indent="-342900">
              <a:buAutoNum type="arabicPlain"/>
            </a:pPr>
            <a:r>
              <a:rPr lang="en-US" sz="1400" i="1" dirty="0" err="1"/>
              <a:t>int</a:t>
            </a:r>
            <a:r>
              <a:rPr lang="en-US" sz="1400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sz="1400" i="1" dirty="0"/>
              <a:t>For v =0 -&gt; N-1</a:t>
            </a:r>
          </a:p>
          <a:p>
            <a:pPr marL="342900" indent="-342900">
              <a:buAutoNum type="arabicPlain"/>
            </a:pPr>
            <a:r>
              <a:rPr lang="en-US" sz="1400" i="1" dirty="0"/>
              <a:t>     d[v]=</a:t>
            </a:r>
            <a:r>
              <a:rPr lang="en-US" sz="1400" i="1" dirty="0" err="1"/>
              <a:t>inf</a:t>
            </a:r>
            <a:endParaRPr lang="en-US" sz="1400" i="1" dirty="0"/>
          </a:p>
          <a:p>
            <a:pPr marL="342900" indent="-342900">
              <a:buAutoNum type="arabicPlain"/>
            </a:pPr>
            <a:r>
              <a:rPr lang="en-US" sz="1400" i="1" dirty="0"/>
              <a:t>     p[v]=-1</a:t>
            </a:r>
          </a:p>
          <a:p>
            <a:pPr marL="342900" indent="-342900">
              <a:buAutoNum type="arabicPlain"/>
            </a:pPr>
            <a:r>
              <a:rPr lang="en-US" sz="1400" i="1" dirty="0"/>
              <a:t>d[s]=0</a:t>
            </a:r>
          </a:p>
          <a:p>
            <a:pPr marL="342900" indent="-342900">
              <a:buAutoNum type="arabicPlain"/>
            </a:pPr>
            <a:r>
              <a:rPr lang="en-US" sz="1400" i="1" dirty="0"/>
              <a:t>Q = </a:t>
            </a:r>
            <a:r>
              <a:rPr lang="en-US" sz="1400" i="1" dirty="0" err="1"/>
              <a:t>PriorityQueue</a:t>
            </a:r>
            <a:r>
              <a:rPr lang="en-US" sz="1400" i="1" dirty="0"/>
              <a:t>(</a:t>
            </a:r>
            <a:r>
              <a:rPr lang="en-US" sz="1400" i="1" dirty="0" err="1"/>
              <a:t>G.V,w</a:t>
            </a:r>
            <a:r>
              <a:rPr lang="en-US" sz="1400" i="1" dirty="0"/>
              <a:t>)</a:t>
            </a:r>
          </a:p>
          <a:p>
            <a:pPr marL="342900" indent="-342900">
              <a:buAutoNum type="arabicPlain"/>
            </a:pPr>
            <a:r>
              <a:rPr lang="en-US" sz="1400" i="1" dirty="0"/>
              <a:t>While </a:t>
            </a:r>
            <a:r>
              <a:rPr lang="en-US" sz="1400" i="1" dirty="0" err="1"/>
              <a:t>notEmpty</a:t>
            </a:r>
            <a:r>
              <a:rPr lang="en-US" sz="1400" i="1" dirty="0"/>
              <a:t>(Q)</a:t>
            </a:r>
          </a:p>
          <a:p>
            <a:pPr marL="342900" indent="-342900">
              <a:buFontTx/>
              <a:buAutoNum type="arabicPlain"/>
            </a:pPr>
            <a:r>
              <a:rPr lang="en-US" sz="1400" i="1" dirty="0"/>
              <a:t>     u = </a:t>
            </a:r>
            <a:r>
              <a:rPr lang="en-US" sz="1400" i="1" dirty="0" err="1"/>
              <a:t>removeMin</a:t>
            </a:r>
            <a:r>
              <a:rPr lang="en-US" sz="1400" i="1" dirty="0"/>
              <a:t>(</a:t>
            </a:r>
            <a:r>
              <a:rPr lang="en-US" sz="1400" i="1" dirty="0" err="1"/>
              <a:t>Q,w</a:t>
            </a:r>
            <a:r>
              <a:rPr lang="en-US" sz="1400" i="1" dirty="0"/>
              <a:t>)  </a:t>
            </a:r>
            <a:r>
              <a:rPr lang="en-US" sz="1200" dirty="0">
                <a:solidFill>
                  <a:srgbClr val="FF0000"/>
                </a:solidFill>
              </a:rPr>
              <a:t>//u is picked</a:t>
            </a:r>
            <a:endParaRPr lang="en-US" sz="1400" dirty="0"/>
          </a:p>
          <a:p>
            <a:pPr marL="342900" indent="-342900">
              <a:buAutoNum type="arabicPlain"/>
            </a:pPr>
            <a:r>
              <a:rPr lang="en-US" sz="1400" i="1" dirty="0"/>
              <a:t>     for each v adjacent to u</a:t>
            </a:r>
          </a:p>
          <a:p>
            <a:pPr marL="342900" indent="-342900">
              <a:buAutoNum type="arabicPlain"/>
            </a:pPr>
            <a:r>
              <a:rPr lang="en-US" sz="1400" i="1" dirty="0"/>
              <a:t>         if v in Q and w(</a:t>
            </a:r>
            <a:r>
              <a:rPr lang="en-US" sz="1400" i="1" dirty="0" err="1"/>
              <a:t>u,v</a:t>
            </a:r>
            <a:r>
              <a:rPr lang="en-US" sz="1400" i="1" dirty="0"/>
              <a:t>)&lt;d[v]</a:t>
            </a:r>
          </a:p>
          <a:p>
            <a:pPr marL="342900" indent="-342900">
              <a:buAutoNum type="arabicPlain"/>
            </a:pPr>
            <a:r>
              <a:rPr lang="en-US" sz="1400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sz="1400" i="1" dirty="0"/>
              <a:t>               d[v] = w(</a:t>
            </a:r>
            <a:r>
              <a:rPr lang="en-US" sz="1400" i="1" dirty="0" err="1"/>
              <a:t>u,v</a:t>
            </a:r>
            <a:r>
              <a:rPr lang="en-US" sz="1400" i="1" dirty="0"/>
              <a:t>)</a:t>
            </a:r>
          </a:p>
          <a:p>
            <a:pPr marL="342900" indent="-342900">
              <a:buAutoNum type="arabicPlain"/>
            </a:pPr>
            <a:r>
              <a:rPr lang="en-US" sz="1400" i="1" dirty="0"/>
              <a:t>               </a:t>
            </a:r>
            <a:r>
              <a:rPr lang="en-US" sz="1400" i="1" dirty="0" err="1"/>
              <a:t>decreasedKeyFix</a:t>
            </a:r>
            <a:r>
              <a:rPr lang="en-US" sz="1400" i="1" dirty="0"/>
              <a:t>(</a:t>
            </a:r>
            <a:r>
              <a:rPr lang="en-US" sz="1400" i="1" dirty="0" err="1"/>
              <a:t>Q,v,d</a:t>
            </a:r>
            <a:r>
              <a:rPr lang="en-US" sz="14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4583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00200" y="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177696" y="9305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60302" y="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47454" y="7428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94571" y="7664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95054" y="11804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27102" y="15048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064897" y="20814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39592" y="27044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142454" y="2038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74502" y="1981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25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364630" y="2481589"/>
            <a:ext cx="0" cy="6229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716696" y="1447801"/>
            <a:ext cx="1447800" cy="16001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5638800" y="0"/>
            <a:ext cx="4199854" cy="3048000"/>
            <a:chOff x="864704" y="3048000"/>
            <a:chExt cx="4199854" cy="3048000"/>
          </a:xfrm>
        </p:grpSpPr>
        <p:grpSp>
          <p:nvGrpSpPr>
            <p:cNvPr id="58" name="Group 57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66" name="Straight Connector 65"/>
            <p:cNvCxnSpPr>
              <a:stCxn id="90" idx="6"/>
              <a:endCxn id="77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90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82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87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2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82" idx="6"/>
              <a:endCxn id="79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80" idx="5"/>
              <a:endCxn id="78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endCxn id="78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76" idx="4"/>
              <a:endCxn id="78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6216296" y="9305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098902" y="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086054" y="7428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133171" y="7664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933654" y="119958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9165702" y="15048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103497" y="20814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078192" y="27044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181054" y="2038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413102" y="1981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25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 flipV="1">
            <a:off x="6933658" y="1447801"/>
            <a:ext cx="1269438" cy="16001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1600200" y="3188265"/>
            <a:ext cx="4199854" cy="3048000"/>
            <a:chOff x="864704" y="3048000"/>
            <a:chExt cx="4199854" cy="3048000"/>
          </a:xfrm>
        </p:grpSpPr>
        <p:grpSp>
          <p:nvGrpSpPr>
            <p:cNvPr id="104" name="Group 103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134" name="Oval 1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32" name="Oval 1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28" name="Oval 1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112" name="Straight Connector 111"/>
            <p:cNvCxnSpPr>
              <a:stCxn id="136" idx="6"/>
              <a:endCxn id="123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36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endCxn id="128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endCxn id="133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28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28" idx="6"/>
              <a:endCxn id="125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26" idx="5"/>
              <a:endCxn id="124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endCxn id="124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22" idx="4"/>
              <a:endCxn id="124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137"/>
          <p:cNvSpPr txBox="1"/>
          <p:nvPr/>
        </p:nvSpPr>
        <p:spPr>
          <a:xfrm>
            <a:off x="2177696" y="411879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4060302" y="318826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047454" y="393115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094571" y="395472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907902" y="444494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127102" y="469315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064897" y="52697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039592" y="589274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142454" y="522655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374502" y="516946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25</a:t>
            </a:r>
          </a:p>
        </p:txBody>
      </p:sp>
      <p:cxnSp>
        <p:nvCxnSpPr>
          <p:cNvPr id="148" name="Straight Arrow Connector 147"/>
          <p:cNvCxnSpPr/>
          <p:nvPr/>
        </p:nvCxnSpPr>
        <p:spPr>
          <a:xfrm flipV="1">
            <a:off x="3538924" y="5513746"/>
            <a:ext cx="910923" cy="9632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148"/>
          <p:cNvGrpSpPr/>
          <p:nvPr/>
        </p:nvGrpSpPr>
        <p:grpSpPr>
          <a:xfrm>
            <a:off x="5782346" y="3124200"/>
            <a:ext cx="4199854" cy="3048000"/>
            <a:chOff x="864704" y="3048000"/>
            <a:chExt cx="4199854" cy="3048000"/>
          </a:xfrm>
        </p:grpSpPr>
        <p:grpSp>
          <p:nvGrpSpPr>
            <p:cNvPr id="150" name="Group 149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182" name="Oval 18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180" name="Oval 17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76" name="Oval 17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170" name="Oval 16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168" name="Oval 16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158" name="Straight Connector 157"/>
            <p:cNvCxnSpPr>
              <a:stCxn id="182" idx="6"/>
              <a:endCxn id="169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82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endCxn id="174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endCxn id="179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74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74" idx="6"/>
              <a:endCxn id="171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72" idx="5"/>
              <a:endCxn id="170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endCxn id="170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68" idx="4"/>
              <a:endCxn id="170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359842" y="4054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8242448" y="3124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8229600" y="3867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276717" y="3890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8090048" y="43808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9309248" y="4629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8247043" y="5205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6916938" y="5791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324600" y="5162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7556648" y="5105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25</a:t>
            </a:r>
          </a:p>
        </p:txBody>
      </p:sp>
      <p:cxnSp>
        <p:nvCxnSpPr>
          <p:cNvPr id="194" name="Straight Arrow Connector 193"/>
          <p:cNvCxnSpPr/>
          <p:nvPr/>
        </p:nvCxnSpPr>
        <p:spPr>
          <a:xfrm flipH="1">
            <a:off x="7666091" y="3148184"/>
            <a:ext cx="408265" cy="7189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H="1">
            <a:off x="8731690" y="3124200"/>
            <a:ext cx="142869" cy="4001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5638800" y="6172201"/>
            <a:ext cx="476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5, 4 already in MST =&gt; (5,4,  18) not picked</a:t>
            </a:r>
          </a:p>
          <a:p>
            <a:r>
              <a:rPr lang="en-US" dirty="0"/>
              <a:t>(4,6,30) not better than (0,6,20) =&gt; no 6 update</a:t>
            </a:r>
          </a:p>
        </p:txBody>
      </p:sp>
    </p:spTree>
    <p:extLst>
      <p:ext uri="{BB962C8B-B14F-4D97-AF65-F5344CB8AC3E}">
        <p14:creationId xmlns:p14="http://schemas.microsoft.com/office/powerpoint/2010/main" val="2110000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</a:t>
            </a:r>
            <a:r>
              <a:rPr lang="en-US" dirty="0" err="1"/>
              <a:t>Alg</a:t>
            </a:r>
            <a:r>
              <a:rPr lang="en-US" dirty="0"/>
              <a:t> Example 2 -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1600200" y="3372415"/>
            <a:ext cx="4199854" cy="3048000"/>
            <a:chOff x="864704" y="3048000"/>
            <a:chExt cx="4199854" cy="3048000"/>
          </a:xfrm>
        </p:grpSpPr>
        <p:grpSp>
          <p:nvGrpSpPr>
            <p:cNvPr id="67" name="Group 66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91" name="Oval 9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75" name="Straight Connector 74"/>
            <p:cNvCxnSpPr>
              <a:stCxn id="99" idx="6"/>
              <a:endCxn id="86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99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91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96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91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91" idx="6"/>
              <a:endCxn id="88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89" idx="5"/>
              <a:endCxn id="87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87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5" idx="4"/>
              <a:endCxn id="87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2177696" y="43029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060302" y="337241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047454" y="41153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094571" y="41388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825278" y="453898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127102" y="48773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064897" y="545389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039592" y="60768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142454" y="5410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374502" y="535361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25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6019800" y="3372415"/>
            <a:ext cx="4199854" cy="3048000"/>
            <a:chOff x="864704" y="3048000"/>
            <a:chExt cx="4199854" cy="3048000"/>
          </a:xfrm>
        </p:grpSpPr>
        <p:grpSp>
          <p:nvGrpSpPr>
            <p:cNvPr id="112" name="Group 111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142" name="Oval 14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40" name="Oval 13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134" name="Oval 1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132" name="Oval 1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120" name="Straight Connector 119"/>
            <p:cNvCxnSpPr>
              <a:stCxn id="144" idx="6"/>
              <a:endCxn id="131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44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endCxn id="136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endCxn id="141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6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6" idx="6"/>
              <a:endCxn id="133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34" idx="5"/>
              <a:endCxn id="132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endCxn id="132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30" idx="4"/>
              <a:endCxn id="132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TextBox 145"/>
          <p:cNvSpPr txBox="1"/>
          <p:nvPr/>
        </p:nvSpPr>
        <p:spPr>
          <a:xfrm>
            <a:off x="6597296" y="43029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479902" y="337241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8467054" y="41153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7514171" y="41388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8244878" y="453898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9546702" y="48773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8484497" y="545389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306792" y="60768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562054" y="5410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7794102" y="535361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45750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"/>
            <a:ext cx="5562600" cy="724525"/>
          </a:xfrm>
        </p:spPr>
        <p:txBody>
          <a:bodyPr/>
          <a:lstStyle/>
          <a:p>
            <a:r>
              <a:rPr lang="en-US" dirty="0"/>
              <a:t>Weighted Graphs: </a:t>
            </a:r>
            <a:r>
              <a:rPr lang="en-US" dirty="0" err="1"/>
              <a:t>G,w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685800"/>
            <a:ext cx="4750904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Each edge has a weight.</a:t>
            </a:r>
          </a:p>
          <a:p>
            <a:pPr marL="0" indent="0">
              <a:buNone/>
            </a:pPr>
            <a:r>
              <a:rPr lang="en-US" sz="2400" dirty="0"/>
              <a:t>Examples:</a:t>
            </a:r>
          </a:p>
          <a:p>
            <a:r>
              <a:rPr lang="en-US" sz="2400" dirty="0"/>
              <a:t>A transportation network (roads, railroads, subway). The weight of each road can be:</a:t>
            </a:r>
          </a:p>
          <a:p>
            <a:pPr lvl="1"/>
            <a:r>
              <a:rPr lang="en-US" sz="2000" dirty="0"/>
              <a:t>Length.</a:t>
            </a:r>
          </a:p>
          <a:p>
            <a:pPr lvl="1"/>
            <a:r>
              <a:rPr lang="en-US" sz="2000" dirty="0"/>
              <a:t>Expected time to travel.</a:t>
            </a:r>
          </a:p>
          <a:p>
            <a:pPr lvl="1"/>
            <a:r>
              <a:rPr lang="en-US" sz="2000" dirty="0"/>
              <a:t>Expected cost to build.</a:t>
            </a:r>
          </a:p>
          <a:p>
            <a:r>
              <a:rPr lang="en-US" sz="2400" dirty="0"/>
              <a:t>A computer network - the weight of each edge (direct link) can be:</a:t>
            </a:r>
          </a:p>
          <a:p>
            <a:pPr lvl="1"/>
            <a:r>
              <a:rPr lang="en-US" sz="2000" dirty="0"/>
              <a:t>Latency.</a:t>
            </a:r>
          </a:p>
          <a:p>
            <a:pPr lvl="1"/>
            <a:r>
              <a:rPr lang="en-US" sz="2000" dirty="0"/>
              <a:t>Expected cost to build.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315746" y="934016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24000" y="5410201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Problem:     find edges that connect all nodes with minimum total cost.</a:t>
            </a:r>
          </a:p>
          <a:p>
            <a:r>
              <a:rPr lang="en-US" dirty="0"/>
              <a:t>E.g. , you want to connect all cities to minimize highway cost, but do not care about duration to get from one to the other (e.g. ok if route from A to B goes through most of the other cities). </a:t>
            </a:r>
          </a:p>
          <a:p>
            <a:endParaRPr lang="en-US" sz="800" dirty="0"/>
          </a:p>
          <a:p>
            <a:r>
              <a:rPr lang="en-US" sz="2400" dirty="0"/>
              <a:t>Solution: Minimum Spanning Tree (MST)</a:t>
            </a:r>
          </a:p>
        </p:txBody>
      </p:sp>
    </p:spTree>
    <p:extLst>
      <p:ext uri="{BB962C8B-B14F-4D97-AF65-F5344CB8AC3E}">
        <p14:creationId xmlns:p14="http://schemas.microsoft.com/office/powerpoint/2010/main" val="3656121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10972800" cy="1752600"/>
          </a:xfrm>
        </p:spPr>
        <p:txBody>
          <a:bodyPr/>
          <a:lstStyle/>
          <a:p>
            <a:r>
              <a:rPr lang="en-US" sz="4800" dirty="0"/>
              <a:t>Correctness of Prim’s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445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  <a:br>
              <a:rPr lang="en-US" dirty="0"/>
            </a:br>
            <a:r>
              <a:rPr lang="en-US" sz="2800" dirty="0"/>
              <a:t>(CLRS, </a:t>
            </a:r>
            <a:r>
              <a:rPr lang="en-US" sz="2800" dirty="0" err="1"/>
              <a:t>pg</a:t>
            </a:r>
            <a:r>
              <a:rPr lang="en-US" sz="2800" dirty="0"/>
              <a:t> 625)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8991600" cy="50292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cut</a:t>
            </a:r>
            <a:r>
              <a:rPr lang="en-US" dirty="0"/>
              <a:t> (S, V-S) of an graph is a partition of its vertices, V.</a:t>
            </a:r>
          </a:p>
          <a:p>
            <a:r>
              <a:rPr lang="en-US" dirty="0"/>
              <a:t>An edge (</a:t>
            </a:r>
            <a:r>
              <a:rPr lang="en-US" dirty="0" err="1"/>
              <a:t>u,v</a:t>
            </a:r>
            <a:r>
              <a:rPr lang="en-US" dirty="0"/>
              <a:t>) </a:t>
            </a:r>
            <a:r>
              <a:rPr lang="en-US" b="1" i="1" dirty="0"/>
              <a:t>crosses</a:t>
            </a:r>
            <a:r>
              <a:rPr lang="en-US" dirty="0"/>
              <a:t> the cut (S, V-S) if one of its endpoints is in S and the other in V-S.</a:t>
            </a:r>
          </a:p>
          <a:p>
            <a:r>
              <a:rPr lang="en-US" dirty="0"/>
              <a:t>Let A be a subset of a minimum spanning tree over G. An edge </a:t>
            </a:r>
            <a:r>
              <a:rPr lang="en-US" b="1" i="1" dirty="0"/>
              <a:t>(</a:t>
            </a:r>
            <a:r>
              <a:rPr lang="en-US" b="1" i="1" dirty="0" err="1"/>
              <a:t>u,v</a:t>
            </a:r>
            <a:r>
              <a:rPr lang="en-US" b="1" i="1" dirty="0"/>
              <a:t>) is safe for A</a:t>
            </a:r>
            <a:r>
              <a:rPr lang="en-US" dirty="0"/>
              <a:t> if  A    {(</a:t>
            </a:r>
            <a:r>
              <a:rPr lang="en-US" dirty="0" err="1"/>
              <a:t>u,v</a:t>
            </a:r>
            <a:r>
              <a:rPr lang="en-US" dirty="0"/>
              <a:t>)} is still a subset of a minimum spanning tree.</a:t>
            </a:r>
          </a:p>
          <a:p>
            <a:r>
              <a:rPr lang="en-US" dirty="0"/>
              <a:t>A cut respects a set of edges, A, if no edge in A crosses the cut.</a:t>
            </a:r>
          </a:p>
          <a:p>
            <a:r>
              <a:rPr lang="en-US" dirty="0"/>
              <a:t>An edge is a </a:t>
            </a:r>
            <a:r>
              <a:rPr lang="en-US" b="1" i="1" dirty="0"/>
              <a:t>light</a:t>
            </a:r>
            <a:r>
              <a:rPr lang="en-US" b="1" dirty="0"/>
              <a:t> </a:t>
            </a:r>
            <a:r>
              <a:rPr lang="en-US" b="1" i="1" dirty="0"/>
              <a:t>edge</a:t>
            </a:r>
            <a:r>
              <a:rPr lang="en-US" b="1" dirty="0"/>
              <a:t> </a:t>
            </a:r>
            <a:r>
              <a:rPr lang="en-US" dirty="0"/>
              <a:t>crossing a cut if its weight is the minimum weight of any edge crossing the cut.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496668"/>
              </p:ext>
            </p:extLst>
          </p:nvPr>
        </p:nvGraphicFramePr>
        <p:xfrm>
          <a:off x="6053668" y="3352800"/>
          <a:ext cx="27093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360" imgH="253800" progId="Equation.3">
                  <p:embed/>
                </p:oleObj>
              </mc:Choice>
              <mc:Fallback>
                <p:oleObj name="Equation" r:id="rId2" imgW="279360" imgH="25380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53668" y="3352800"/>
                        <a:ext cx="270933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3894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Prim and </a:t>
            </a:r>
            <a:r>
              <a:rPr lang="en-US" dirty="0" err="1"/>
              <a:t>Kruskall</a:t>
            </a:r>
            <a:br>
              <a:rPr lang="en-US" dirty="0"/>
            </a:br>
            <a:r>
              <a:rPr lang="en-US" sz="2400" dirty="0"/>
              <a:t>(CLRS, </a:t>
            </a:r>
            <a:r>
              <a:rPr lang="en-US" sz="2400" dirty="0" err="1"/>
              <a:t>pg</a:t>
            </a:r>
            <a:r>
              <a:rPr lang="en-US" sz="2400" dirty="0"/>
              <a:t> 625)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33" y="1143000"/>
            <a:ext cx="9144000" cy="5029200"/>
          </a:xfrm>
        </p:spPr>
        <p:txBody>
          <a:bodyPr/>
          <a:lstStyle/>
          <a:p>
            <a:r>
              <a:rPr lang="en-US" sz="2400" dirty="0"/>
              <a:t>Invariant for both Prim and </a:t>
            </a:r>
            <a:r>
              <a:rPr lang="en-US" sz="2400" dirty="0" err="1"/>
              <a:t>Kruskal</a:t>
            </a:r>
            <a:r>
              <a:rPr lang="en-US" sz="2400" dirty="0"/>
              <a:t>: At every step of the algorithm, the set, A, of edges is a subset of a MST. </a:t>
            </a:r>
          </a:p>
          <a:p>
            <a:r>
              <a:rPr lang="en-US" sz="2400" dirty="0"/>
              <a:t>Let G = (V,E) be a connected, undirected, weighted graph. Let A be a subset of some minimum spanning tree, T, for G, let (S, V-S) be some cut of G that respects A, and let (</a:t>
            </a:r>
            <a:r>
              <a:rPr lang="en-US" sz="2400" dirty="0" err="1"/>
              <a:t>u,v</a:t>
            </a:r>
            <a:r>
              <a:rPr lang="en-US" sz="2400" dirty="0"/>
              <a:t>) be a light edge crossing (S, V-S). Then, edge (</a:t>
            </a:r>
            <a:r>
              <a:rPr lang="en-US" sz="2400" dirty="0" err="1"/>
              <a:t>u,v</a:t>
            </a:r>
            <a:r>
              <a:rPr lang="en-US" sz="2400" dirty="0"/>
              <a:t>) is safe for A.</a:t>
            </a:r>
          </a:p>
          <a:p>
            <a:r>
              <a:rPr lang="en-US" sz="2400" dirty="0"/>
              <a:t>Proof:</a:t>
            </a:r>
          </a:p>
          <a:p>
            <a:pPr marL="0" indent="0">
              <a:buNone/>
            </a:pPr>
            <a:r>
              <a:rPr lang="en-US" sz="2400" dirty="0"/>
              <a:t>If (</a:t>
            </a:r>
            <a:r>
              <a:rPr lang="en-US" sz="2400" dirty="0" err="1"/>
              <a:t>u,v</a:t>
            </a:r>
            <a:r>
              <a:rPr lang="en-US" sz="2400" dirty="0"/>
              <a:t>) is part of T, done</a:t>
            </a:r>
          </a:p>
          <a:p>
            <a:pPr marL="0" indent="0">
              <a:buNone/>
            </a:pPr>
            <a:r>
              <a:rPr lang="en-US" sz="2400" dirty="0"/>
              <a:t>Else, in T, u and v must be connected through another path, p. One of the edges of p, must connect a vertex x from A and a vertex, y, from V-A. Adding edge(</a:t>
            </a:r>
            <a:r>
              <a:rPr lang="en-US" sz="2400" dirty="0" err="1"/>
              <a:t>u,v</a:t>
            </a:r>
            <a:r>
              <a:rPr lang="en-US" sz="2400" dirty="0"/>
              <a:t>) to T will create a cycle with the path p. (</a:t>
            </a:r>
            <a:r>
              <a:rPr lang="en-US" sz="2400" dirty="0" err="1"/>
              <a:t>x,y</a:t>
            </a:r>
            <a:r>
              <a:rPr lang="en-US" sz="2400" dirty="0"/>
              <a:t>) also crosses (A, V-A) and (</a:t>
            </a:r>
            <a:r>
              <a:rPr lang="en-US" sz="2400" dirty="0" err="1"/>
              <a:t>u,v</a:t>
            </a:r>
            <a:r>
              <a:rPr lang="en-US" sz="2400" dirty="0"/>
              <a:t>) is light =&gt; weight(</a:t>
            </a:r>
            <a:r>
              <a:rPr lang="en-US" sz="2400" dirty="0" err="1"/>
              <a:t>u,v</a:t>
            </a:r>
            <a:r>
              <a:rPr lang="en-US" sz="2400" dirty="0"/>
              <a:t>) ≤ weight(</a:t>
            </a:r>
            <a:r>
              <a:rPr lang="en-US" sz="2400" dirty="0" err="1"/>
              <a:t>x,y</a:t>
            </a:r>
            <a:r>
              <a:rPr lang="en-US" sz="2400" dirty="0"/>
              <a:t>)  =&gt; weight(T’) ≤weight(T) , but T is MST =&gt; T’ also MST (where T’ is T with (</a:t>
            </a:r>
            <a:r>
              <a:rPr lang="en-US" sz="2400" dirty="0" err="1"/>
              <a:t>u,v</a:t>
            </a:r>
            <a:r>
              <a:rPr lang="en-US" sz="2400" dirty="0"/>
              <a:t>) added and (</a:t>
            </a:r>
            <a:r>
              <a:rPr lang="en-US" sz="2400" dirty="0" err="1"/>
              <a:t>x,y</a:t>
            </a:r>
            <a:r>
              <a:rPr lang="en-US" sz="2400" dirty="0"/>
              <a:t>) removed) and A U {(</a:t>
            </a:r>
            <a:r>
              <a:rPr lang="en-US" sz="2400" dirty="0" err="1"/>
              <a:t>u,v</a:t>
            </a:r>
            <a:r>
              <a:rPr lang="en-US" sz="2400" dirty="0"/>
              <a:t>)} is a subset of T’.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9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467054" cy="762000"/>
          </a:xfrm>
        </p:spPr>
        <p:txBody>
          <a:bodyPr/>
          <a:lstStyle/>
          <a:p>
            <a:r>
              <a:rPr lang="en-US" sz="4000" dirty="0"/>
              <a:t>Spanning</a:t>
            </a:r>
            <a:r>
              <a:rPr lang="en-US" dirty="0"/>
              <a:t>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851919"/>
            <a:ext cx="4352254" cy="1967481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- A </a:t>
            </a:r>
            <a:r>
              <a:rPr lang="en-US" sz="2200" dirty="0">
                <a:solidFill>
                  <a:srgbClr val="FF0000"/>
                </a:solidFill>
              </a:rPr>
              <a:t>spanning tree</a:t>
            </a:r>
            <a:r>
              <a:rPr lang="en-US" sz="2200" dirty="0"/>
              <a:t> is a </a:t>
            </a:r>
            <a:r>
              <a:rPr lang="en-US" sz="2200" u="sng" dirty="0"/>
              <a:t>tree that</a:t>
            </a:r>
            <a:r>
              <a:rPr lang="en-US" sz="2200" dirty="0"/>
              <a:t> </a:t>
            </a:r>
            <a:r>
              <a:rPr lang="en-US" sz="2200" u="sng" dirty="0"/>
              <a:t>connects all vertices</a:t>
            </a:r>
            <a:r>
              <a:rPr lang="en-US" sz="2200" dirty="0"/>
              <a:t> of the graph.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200" dirty="0"/>
              <a:t>- The </a:t>
            </a:r>
            <a:r>
              <a:rPr lang="en-US" sz="2200" dirty="0">
                <a:solidFill>
                  <a:srgbClr val="FF0000"/>
                </a:solidFill>
              </a:rPr>
              <a:t>weight/cost of a spanning </a:t>
            </a:r>
            <a:r>
              <a:rPr lang="en-US" sz="2200" dirty="0"/>
              <a:t>tree is the sum of weights of its edges.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30901" y="3276601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01546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517296" y="3276600"/>
            <a:ext cx="457200" cy="466130"/>
            <a:chOff x="1676400" y="3424536"/>
            <a:chExt cx="457200" cy="466130"/>
          </a:xfrm>
        </p:grpSpPr>
        <p:sp>
          <p:nvSpPr>
            <p:cNvPr id="137" name="Oval 136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0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898296" y="4343400"/>
            <a:ext cx="457200" cy="466130"/>
            <a:chOff x="1676400" y="3424536"/>
            <a:chExt cx="457200" cy="466130"/>
          </a:xfrm>
        </p:grpSpPr>
        <p:sp>
          <p:nvSpPr>
            <p:cNvPr id="135" name="Oval 134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1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8660296" y="4791670"/>
            <a:ext cx="457200" cy="466130"/>
            <a:chOff x="1676400" y="3424536"/>
            <a:chExt cx="457200" cy="466130"/>
          </a:xfrm>
        </p:grpSpPr>
        <p:sp>
          <p:nvSpPr>
            <p:cNvPr id="133" name="Oval 132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7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9041296" y="4038600"/>
            <a:ext cx="457200" cy="466130"/>
            <a:chOff x="1676400" y="3424536"/>
            <a:chExt cx="457200" cy="466130"/>
          </a:xfrm>
        </p:grpSpPr>
        <p:sp>
          <p:nvSpPr>
            <p:cNvPr id="131" name="Oval 130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096000" y="5715000"/>
            <a:ext cx="457200" cy="466130"/>
            <a:chOff x="1676400" y="3424536"/>
            <a:chExt cx="457200" cy="466130"/>
          </a:xfrm>
        </p:grpSpPr>
        <p:sp>
          <p:nvSpPr>
            <p:cNvPr id="129" name="Oval 128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5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182679" y="5029199"/>
            <a:ext cx="457200" cy="466130"/>
            <a:chOff x="1676400" y="3424536"/>
            <a:chExt cx="457200" cy="466130"/>
          </a:xfrm>
        </p:grpSpPr>
        <p:sp>
          <p:nvSpPr>
            <p:cNvPr id="127" name="Oval 126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3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8771854" y="5858470"/>
            <a:ext cx="457200" cy="466130"/>
            <a:chOff x="1676400" y="3424536"/>
            <a:chExt cx="457200" cy="466130"/>
          </a:xfrm>
        </p:grpSpPr>
        <p:sp>
          <p:nvSpPr>
            <p:cNvPr id="125" name="Oval 124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4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9838654" y="3648669"/>
            <a:ext cx="457200" cy="466130"/>
            <a:chOff x="1676400" y="3424536"/>
            <a:chExt cx="457200" cy="466130"/>
          </a:xfrm>
        </p:grpSpPr>
        <p:sp>
          <p:nvSpPr>
            <p:cNvPr id="123" name="Oval 122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6</a:t>
              </a:r>
            </a:p>
          </p:txBody>
        </p:sp>
      </p:grpSp>
      <p:cxnSp>
        <p:nvCxnSpPr>
          <p:cNvPr id="113" name="Straight Connector 112"/>
          <p:cNvCxnSpPr>
            <a:stCxn id="137" idx="6"/>
            <a:endCxn id="124" idx="1"/>
          </p:cNvCxnSpPr>
          <p:nvPr/>
        </p:nvCxnSpPr>
        <p:spPr>
          <a:xfrm>
            <a:off x="7974496" y="3509666"/>
            <a:ext cx="1864158" cy="3743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37" idx="5"/>
          </p:cNvCxnSpPr>
          <p:nvPr/>
        </p:nvCxnSpPr>
        <p:spPr>
          <a:xfrm>
            <a:off x="7907541" y="3674468"/>
            <a:ext cx="1147550" cy="4403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7822097" y="3733800"/>
            <a:ext cx="208179" cy="614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endCxn id="129" idx="0"/>
          </p:cNvCxnSpPr>
          <p:nvPr/>
        </p:nvCxnSpPr>
        <p:spPr>
          <a:xfrm flipH="1">
            <a:off x="6324600" y="3733800"/>
            <a:ext cx="1345096" cy="1981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endCxn id="134" idx="0"/>
          </p:cNvCxnSpPr>
          <p:nvPr/>
        </p:nvCxnSpPr>
        <p:spPr>
          <a:xfrm>
            <a:off x="7907541" y="3696816"/>
            <a:ext cx="960934" cy="10993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29" idx="6"/>
          </p:cNvCxnSpPr>
          <p:nvPr/>
        </p:nvCxnSpPr>
        <p:spPr>
          <a:xfrm flipV="1">
            <a:off x="6553200" y="5414665"/>
            <a:ext cx="659296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29" idx="6"/>
            <a:endCxn id="126" idx="1"/>
          </p:cNvCxnSpPr>
          <p:nvPr/>
        </p:nvCxnSpPr>
        <p:spPr>
          <a:xfrm>
            <a:off x="6553200" y="5948065"/>
            <a:ext cx="2218654" cy="1457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27" idx="5"/>
            <a:endCxn id="125" idx="1"/>
          </p:cNvCxnSpPr>
          <p:nvPr/>
        </p:nvCxnSpPr>
        <p:spPr>
          <a:xfrm>
            <a:off x="7572925" y="5427067"/>
            <a:ext cx="1265885" cy="4996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endCxn id="125" idx="0"/>
          </p:cNvCxnSpPr>
          <p:nvPr/>
        </p:nvCxnSpPr>
        <p:spPr>
          <a:xfrm>
            <a:off x="8906576" y="5257800"/>
            <a:ext cx="93879" cy="6006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23" idx="4"/>
            <a:endCxn id="125" idx="7"/>
          </p:cNvCxnSpPr>
          <p:nvPr/>
        </p:nvCxnSpPr>
        <p:spPr>
          <a:xfrm flipH="1">
            <a:off x="9162100" y="4114799"/>
            <a:ext cx="905155" cy="18119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673496" y="42071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556102" y="32766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543254" y="4019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590371" y="40430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382000" y="44958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9622902" y="4781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560697" y="53580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535392" y="59810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638254" y="53148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870302" y="52578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4660" y="6414608"/>
            <a:ext cx="382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Weight:20+15+30+20+30+25+18 = 158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161282" y="6412468"/>
            <a:ext cx="382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Weight:10+20+15+30+20+10+15 = 120</a:t>
            </a:r>
          </a:p>
        </p:txBody>
      </p:sp>
      <p:sp>
        <p:nvSpPr>
          <p:cNvPr id="140" name="Content Placeholder 2"/>
          <p:cNvSpPr txBox="1">
            <a:spLocks/>
          </p:cNvSpPr>
          <p:nvPr/>
        </p:nvSpPr>
        <p:spPr>
          <a:xfrm>
            <a:off x="5876255" y="762000"/>
            <a:ext cx="4791746" cy="2519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- Minimum spanning tree (MST)</a:t>
            </a:r>
          </a:p>
          <a:p>
            <a:r>
              <a:rPr lang="en-US" sz="2000" dirty="0"/>
              <a:t>Is a </a:t>
            </a:r>
            <a:r>
              <a:rPr lang="en-US" sz="2000" b="1" u="sng" dirty="0"/>
              <a:t>Spanning Tree</a:t>
            </a:r>
            <a:r>
              <a:rPr lang="en-US" sz="2000" dirty="0"/>
              <a:t>:  connects all vertices of the graph.</a:t>
            </a:r>
          </a:p>
          <a:p>
            <a:r>
              <a:rPr lang="en-US" sz="2000" dirty="0"/>
              <a:t>Has the </a:t>
            </a:r>
            <a:r>
              <a:rPr lang="en-US" sz="2000" b="1" u="sng" dirty="0"/>
              <a:t>smallest</a:t>
            </a:r>
            <a:r>
              <a:rPr lang="en-US" sz="2000" u="sng" dirty="0"/>
              <a:t> </a:t>
            </a:r>
            <a:r>
              <a:rPr lang="en-US" sz="2000" b="1" u="sng" dirty="0"/>
              <a:t>total weight</a:t>
            </a:r>
            <a:r>
              <a:rPr lang="en-US" sz="2000" b="1" dirty="0"/>
              <a:t> </a:t>
            </a:r>
            <a:r>
              <a:rPr lang="en-US" sz="2000" dirty="0"/>
              <a:t>of edges.</a:t>
            </a:r>
          </a:p>
          <a:p>
            <a:endParaRPr lang="en-US" sz="800" dirty="0"/>
          </a:p>
          <a:p>
            <a:r>
              <a:rPr lang="en-US" sz="2000" dirty="0"/>
              <a:t>It is </a:t>
            </a:r>
            <a:r>
              <a:rPr lang="en-US" sz="2000" b="1" dirty="0"/>
              <a:t>not unique</a:t>
            </a:r>
            <a:r>
              <a:rPr lang="en-US" sz="2000" dirty="0"/>
              <a:t>:   Two different spanning trees may have the (same) minimum weight.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5835412" y="8382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54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4988242" cy="1143000"/>
          </a:xfrm>
        </p:spPr>
        <p:txBody>
          <a:bodyPr/>
          <a:lstStyle/>
          <a:p>
            <a:r>
              <a:rPr lang="en-US" dirty="0"/>
              <a:t>Minimum-Cost Spanning Tree (MST)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19084"/>
            <a:ext cx="4334546" cy="4681716"/>
          </a:xfrm>
        </p:spPr>
        <p:txBody>
          <a:bodyPr/>
          <a:lstStyle/>
          <a:p>
            <a:r>
              <a:rPr lang="en-US" sz="2400" dirty="0"/>
              <a:t>Assume that the graph is: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connected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undirected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edges can have negative weights.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Warning: later in the course (when we discuss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Dijkstra's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algorithm) we will make the opposite assumptions: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Allow directed graphs.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 allow negative weights.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315746" y="152401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239546" y="3505200"/>
            <a:ext cx="4199854" cy="3048000"/>
            <a:chOff x="4715546" y="838200"/>
            <a:chExt cx="4199854" cy="3048000"/>
          </a:xfrm>
        </p:grpSpPr>
        <p:grpSp>
          <p:nvGrpSpPr>
            <p:cNvPr id="53" name="Group 52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91" name="Oval 9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3" name="Oval 8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81" name="Oval 8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70" name="Straight Connector 69"/>
              <p:cNvCxnSpPr>
                <a:stCxn id="91" idx="6"/>
                <a:endCxn id="78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91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endCxn id="83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endCxn id="88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83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endCxn id="79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875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09800"/>
            <a:ext cx="8229600" cy="1905000"/>
          </a:xfrm>
        </p:spPr>
        <p:txBody>
          <a:bodyPr/>
          <a:lstStyle/>
          <a:p>
            <a:r>
              <a:rPr lang="en-US" sz="3600" dirty="0"/>
              <a:t>MST using </a:t>
            </a:r>
            <a:br>
              <a:rPr lang="en-US" dirty="0"/>
            </a:br>
            <a:r>
              <a:rPr lang="en-US" dirty="0"/>
              <a:t>Prim's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3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-76200"/>
            <a:ext cx="4724400" cy="1143000"/>
          </a:xfrm>
        </p:spPr>
        <p:txBody>
          <a:bodyPr/>
          <a:lstStyle/>
          <a:p>
            <a:r>
              <a:rPr lang="en-US" sz="3200" dirty="0"/>
              <a:t>MST-Prim (G,w,</a:t>
            </a:r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/>
              <a:t>) Worksheet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6135918" y="914400"/>
            <a:ext cx="4532082" cy="3382512"/>
            <a:chOff x="4616589" y="3067615"/>
            <a:chExt cx="4532082" cy="3382512"/>
          </a:xfrm>
        </p:grpSpPr>
        <p:grpSp>
          <p:nvGrpSpPr>
            <p:cNvPr id="5" name="Group 4"/>
            <p:cNvGrpSpPr/>
            <p:nvPr/>
          </p:nvGrpSpPr>
          <p:grpSpPr>
            <a:xfrm>
              <a:off x="4715546" y="3067615"/>
              <a:ext cx="4199854" cy="3048000"/>
              <a:chOff x="864704" y="3048000"/>
              <a:chExt cx="4199854" cy="30480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sz="2400" dirty="0"/>
                    <a:t>7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14" name="Straight Connector 13"/>
              <p:cNvCxnSpPr>
                <a:stCxn id="38" idx="6"/>
                <a:endCxn id="25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38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30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5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30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30" idx="6"/>
                <a:endCxn id="27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28" idx="5"/>
                <a:endCxn id="26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26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24" idx="4"/>
                <a:endCxn id="26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5595657" y="3426023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16589" y="5989950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67501" y="6142350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716535" y="5230927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65088" y="4545127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10400" y="5002327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43929" y="4191000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534400" y="39110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242448" y="457250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7670087" y="4295744"/>
              <a:ext cx="198934" cy="3552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691161" y="4343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8118042" y="3829615"/>
              <a:ext cx="416358" cy="233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8077200" y="3657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57561" y="399814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8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 flipH="1">
              <a:off x="6010404" y="3533745"/>
              <a:ext cx="355038" cy="1290933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715000" y="4324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257800" y="510590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53071" y="378312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940624" y="423418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162800" y="381050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75648" y="306761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89848" y="504881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54938" y="5772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11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386361" y="52386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</p:grpSp>
      <p:cxnSp>
        <p:nvCxnSpPr>
          <p:cNvPr id="70" name="Straight Connector 69"/>
          <p:cNvCxnSpPr/>
          <p:nvPr/>
        </p:nvCxnSpPr>
        <p:spPr>
          <a:xfrm flipV="1">
            <a:off x="7674268" y="2371130"/>
            <a:ext cx="427359" cy="3285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620000" y="222040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6798" y="-72573"/>
            <a:ext cx="468410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MST_Prim</a:t>
            </a:r>
            <a:r>
              <a:rPr lang="en-US" i="1" dirty="0"/>
              <a:t>(</a:t>
            </a:r>
            <a:r>
              <a:rPr lang="en-US" i="1" dirty="0" err="1"/>
              <a:t>G,w,s</a:t>
            </a:r>
            <a:r>
              <a:rPr lang="en-US" i="1" dirty="0"/>
              <a:t>) </a:t>
            </a:r>
            <a:r>
              <a:rPr lang="en-US" dirty="0"/>
              <a:t>// N = |V|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 err="1"/>
              <a:t>int</a:t>
            </a:r>
            <a:r>
              <a:rPr lang="en-US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i="1" dirty="0"/>
              <a:t>For v = 0 -&gt; N-1</a:t>
            </a:r>
          </a:p>
          <a:p>
            <a:pPr marL="342900" indent="-342900">
              <a:buAutoNum type="arabicPlain"/>
            </a:pPr>
            <a:r>
              <a:rPr lang="en-US" i="1" dirty="0"/>
              <a:t>     d[v]=</a:t>
            </a:r>
            <a:r>
              <a:rPr lang="en-US" i="1" dirty="0" err="1"/>
              <a:t>inf</a:t>
            </a:r>
            <a:r>
              <a:rPr lang="en-US" i="1" dirty="0"/>
              <a:t>  </a:t>
            </a:r>
            <a:r>
              <a:rPr lang="en-US" sz="1400" i="1" dirty="0"/>
              <a:t>//min weight of edge connecting v to MST</a:t>
            </a:r>
          </a:p>
          <a:p>
            <a:pPr marL="342900" indent="-342900">
              <a:buAutoNum type="arabicPlain"/>
            </a:pPr>
            <a:r>
              <a:rPr lang="en-US" i="1" dirty="0"/>
              <a:t>     p[v]=-1   </a:t>
            </a:r>
            <a:r>
              <a:rPr lang="en-US" sz="1400" i="1" dirty="0"/>
              <a:t>//(p[v],v) in MST and  w(p[v],v) =d[v]</a:t>
            </a:r>
            <a:endParaRPr lang="en-US" sz="1600" i="1" dirty="0"/>
          </a:p>
          <a:p>
            <a:pPr marL="342900" indent="-342900">
              <a:buAutoNum type="arabicPlain"/>
            </a:pPr>
            <a:r>
              <a:rPr lang="en-US" i="1" dirty="0"/>
              <a:t>d[s]=0</a:t>
            </a:r>
          </a:p>
          <a:p>
            <a:pPr marL="342900" indent="-342900">
              <a:buAutoNum type="arabicPlain"/>
            </a:pPr>
            <a:r>
              <a:rPr lang="en-US" i="1" dirty="0"/>
              <a:t>Q = </a:t>
            </a:r>
            <a:r>
              <a:rPr lang="en-US" i="1" dirty="0" err="1"/>
              <a:t>PriorityQueue</a:t>
            </a:r>
            <a:r>
              <a:rPr lang="en-US" i="1" dirty="0"/>
              <a:t>(</a:t>
            </a:r>
            <a:r>
              <a:rPr lang="en-US" i="1" dirty="0" err="1"/>
              <a:t>G.V,d</a:t>
            </a:r>
            <a:r>
              <a:rPr lang="en-US" i="1" dirty="0"/>
              <a:t>)</a:t>
            </a:r>
          </a:p>
          <a:p>
            <a:pPr marL="342900" indent="-342900">
              <a:buAutoNum type="arabicPlain"/>
            </a:pPr>
            <a:r>
              <a:rPr lang="en-US" i="1" dirty="0"/>
              <a:t>While </a:t>
            </a:r>
            <a:r>
              <a:rPr lang="en-US" i="1" dirty="0" err="1"/>
              <a:t>notEmpty</a:t>
            </a:r>
            <a:r>
              <a:rPr lang="en-US" i="1" dirty="0"/>
              <a:t>(Q)</a:t>
            </a:r>
          </a:p>
          <a:p>
            <a:pPr marL="342900" indent="-342900">
              <a:buFontTx/>
              <a:buAutoNum type="arabicPlain"/>
            </a:pPr>
            <a:r>
              <a:rPr lang="en-US" i="1" dirty="0"/>
              <a:t>     u = </a:t>
            </a:r>
            <a:r>
              <a:rPr lang="en-US" i="1" dirty="0" err="1"/>
              <a:t>removeMin</a:t>
            </a:r>
            <a:r>
              <a:rPr lang="en-US" i="1" dirty="0"/>
              <a:t>(</a:t>
            </a:r>
            <a:r>
              <a:rPr lang="en-US" i="1" dirty="0" err="1"/>
              <a:t>Q,d</a:t>
            </a:r>
            <a:r>
              <a:rPr lang="en-US" i="1" dirty="0"/>
              <a:t>)  </a:t>
            </a:r>
            <a:r>
              <a:rPr lang="en-US" sz="1600" dirty="0">
                <a:solidFill>
                  <a:srgbClr val="FF0000"/>
                </a:solidFill>
              </a:rPr>
              <a:t>//u is picked</a:t>
            </a:r>
            <a:endParaRPr lang="en-US" dirty="0"/>
          </a:p>
          <a:p>
            <a:pPr marL="342900" indent="-342900">
              <a:buAutoNum type="arabicPlain"/>
            </a:pPr>
            <a:r>
              <a:rPr lang="en-US" i="1" dirty="0"/>
              <a:t>     for each v adjacent to u</a:t>
            </a:r>
          </a:p>
          <a:p>
            <a:pPr marL="342900" indent="-342900">
              <a:buAutoNum type="arabicPlain"/>
            </a:pPr>
            <a:r>
              <a:rPr lang="en-US" i="1" dirty="0"/>
              <a:t>         if v in Q and w(</a:t>
            </a:r>
            <a:r>
              <a:rPr lang="en-US" i="1" dirty="0" err="1"/>
              <a:t>u,v</a:t>
            </a:r>
            <a:r>
              <a:rPr lang="en-US" i="1" dirty="0"/>
              <a:t>)&lt;d[v]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d[v] = w(</a:t>
            </a:r>
            <a:r>
              <a:rPr lang="en-US" i="1" dirty="0" err="1"/>
              <a:t>u,v</a:t>
            </a:r>
            <a:r>
              <a:rPr lang="en-US" i="1" dirty="0"/>
              <a:t>)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</a:t>
            </a:r>
            <a:r>
              <a:rPr lang="en-US" i="1" dirty="0" err="1"/>
              <a:t>decreasedKeyFix</a:t>
            </a:r>
            <a:r>
              <a:rPr lang="en-US" i="1" dirty="0"/>
              <a:t>(</a:t>
            </a:r>
            <a:r>
              <a:rPr lang="en-US" i="1" dirty="0" err="1"/>
              <a:t>Q,v,d</a:t>
            </a:r>
            <a:r>
              <a:rPr lang="en-US" i="1" dirty="0"/>
              <a:t>)</a:t>
            </a:r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60504"/>
              </p:ext>
            </p:extLst>
          </p:nvPr>
        </p:nvGraphicFramePr>
        <p:xfrm>
          <a:off x="11018984" y="3231600"/>
          <a:ext cx="9906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u,v,w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91248C4-0C3B-F57D-7089-858E8037D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71611"/>
              </p:ext>
            </p:extLst>
          </p:nvPr>
        </p:nvGraphicFramePr>
        <p:xfrm>
          <a:off x="1447800" y="4343400"/>
          <a:ext cx="7238993" cy="227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Vertex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d/p</a:t>
                      </a:r>
                    </a:p>
                    <a:p>
                      <a:r>
                        <a:rPr lang="en-US" sz="1600" dirty="0"/>
                        <a:t>Work</a:t>
                      </a:r>
                    </a:p>
                    <a:p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dist</a:t>
                      </a:r>
                      <a:r>
                        <a:rPr lang="en-US" sz="1600" dirty="0"/>
                        <a:t> and parent</a:t>
                      </a:r>
                      <a:r>
                        <a:rPr lang="en-US" sz="1600" baseline="0" dirty="0"/>
                        <a:t> updates for nodes)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d[0]/p[0]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d[1]/p[1]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d[2]/p[2]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d[3]/p[3]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d[4]/p[4]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d[5]/p[5]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d[6]/p[6]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d[7]/p[7]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27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-76200"/>
            <a:ext cx="4724400" cy="1143000"/>
          </a:xfrm>
        </p:spPr>
        <p:txBody>
          <a:bodyPr/>
          <a:lstStyle/>
          <a:p>
            <a:r>
              <a:rPr lang="en-US" sz="3200" dirty="0"/>
              <a:t>MST-Prim (G,w,</a:t>
            </a:r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/>
              <a:t>) </a:t>
            </a:r>
            <a:br>
              <a:rPr lang="en-US" sz="3200" dirty="0"/>
            </a:br>
            <a:r>
              <a:rPr lang="en-US" sz="3200" dirty="0">
                <a:solidFill>
                  <a:srgbClr val="C00000"/>
                </a:solidFill>
              </a:rPr>
              <a:t>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6135918" y="914400"/>
            <a:ext cx="4532082" cy="3382512"/>
            <a:chOff x="4616589" y="3067615"/>
            <a:chExt cx="4532082" cy="3382512"/>
          </a:xfrm>
        </p:grpSpPr>
        <p:grpSp>
          <p:nvGrpSpPr>
            <p:cNvPr id="5" name="Group 4"/>
            <p:cNvGrpSpPr/>
            <p:nvPr/>
          </p:nvGrpSpPr>
          <p:grpSpPr>
            <a:xfrm>
              <a:off x="4715546" y="3067615"/>
              <a:ext cx="4199854" cy="3048000"/>
              <a:chOff x="864704" y="3048000"/>
              <a:chExt cx="4199854" cy="30480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sz="2400" dirty="0"/>
                    <a:t>7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14" name="Straight Connector 13"/>
              <p:cNvCxnSpPr>
                <a:stCxn id="38" idx="6"/>
                <a:endCxn id="25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38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30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5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30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30" idx="6"/>
                <a:endCxn id="27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28" idx="5"/>
                <a:endCxn id="26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26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24" idx="4"/>
                <a:endCxn id="26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5595657" y="3426023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16589" y="5989950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67501" y="6142350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716535" y="5230927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65088" y="4545127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10400" y="5002327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43929" y="4191000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534400" y="39110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   </a:t>
              </a:r>
              <a:r>
                <a:rPr lang="en-US" sz="1400" dirty="0"/>
                <a:t> /</a:t>
              </a:r>
              <a:r>
                <a:rPr lang="en-US" sz="1400" u="sng" dirty="0"/>
                <a:t>    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242448" y="457250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7670087" y="4295744"/>
              <a:ext cx="198934" cy="3552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691161" y="4343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8118042" y="3829615"/>
              <a:ext cx="416358" cy="233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8077200" y="3657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57561" y="399814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8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 flipH="1">
              <a:off x="6010404" y="3533745"/>
              <a:ext cx="355038" cy="1290933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715000" y="4324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257800" y="510590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53071" y="378312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940624" y="423418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162800" y="381050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75648" y="306761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89848" y="504881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54938" y="5772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11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386361" y="52386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</p:grpSp>
      <p:cxnSp>
        <p:nvCxnSpPr>
          <p:cNvPr id="70" name="Straight Connector 69"/>
          <p:cNvCxnSpPr/>
          <p:nvPr/>
        </p:nvCxnSpPr>
        <p:spPr>
          <a:xfrm flipV="1">
            <a:off x="7674268" y="2371130"/>
            <a:ext cx="427359" cy="3285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620000" y="222040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6798" y="-72573"/>
            <a:ext cx="468410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MST_Prim</a:t>
            </a:r>
            <a:r>
              <a:rPr lang="en-US" i="1" dirty="0"/>
              <a:t>(</a:t>
            </a:r>
            <a:r>
              <a:rPr lang="en-US" i="1" dirty="0" err="1"/>
              <a:t>G,w,s</a:t>
            </a:r>
            <a:r>
              <a:rPr lang="en-US" i="1" dirty="0"/>
              <a:t>) </a:t>
            </a:r>
            <a:r>
              <a:rPr lang="en-US" dirty="0"/>
              <a:t>// N = |V|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 err="1"/>
              <a:t>int</a:t>
            </a:r>
            <a:r>
              <a:rPr lang="en-US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i="1" dirty="0"/>
              <a:t>For v = 0 -&gt; N-1</a:t>
            </a:r>
          </a:p>
          <a:p>
            <a:pPr marL="342900" indent="-342900">
              <a:buAutoNum type="arabicPlain"/>
            </a:pPr>
            <a:r>
              <a:rPr lang="en-US" i="1" dirty="0"/>
              <a:t>     d[v]=</a:t>
            </a:r>
            <a:r>
              <a:rPr lang="en-US" i="1" dirty="0" err="1"/>
              <a:t>inf</a:t>
            </a:r>
            <a:r>
              <a:rPr lang="en-US" i="1" dirty="0"/>
              <a:t>  </a:t>
            </a:r>
            <a:r>
              <a:rPr lang="en-US" sz="1400" i="1" dirty="0"/>
              <a:t>//min weight of edge connecting v to MST</a:t>
            </a:r>
          </a:p>
          <a:p>
            <a:pPr marL="342900" indent="-342900">
              <a:buAutoNum type="arabicPlain"/>
            </a:pPr>
            <a:r>
              <a:rPr lang="en-US" i="1" dirty="0"/>
              <a:t>     p[v]=-1   </a:t>
            </a:r>
            <a:r>
              <a:rPr lang="en-US" sz="1400" i="1" dirty="0"/>
              <a:t>//(p[v],v) in MST and  w(p[v],v) =d[v]</a:t>
            </a:r>
            <a:endParaRPr lang="en-US" sz="1600" i="1" dirty="0"/>
          </a:p>
          <a:p>
            <a:pPr marL="342900" indent="-342900">
              <a:buAutoNum type="arabicPlain"/>
            </a:pPr>
            <a:r>
              <a:rPr lang="en-US" i="1" dirty="0"/>
              <a:t>d[s]=0</a:t>
            </a:r>
          </a:p>
          <a:p>
            <a:pPr marL="342900" indent="-342900">
              <a:buAutoNum type="arabicPlain"/>
            </a:pPr>
            <a:r>
              <a:rPr lang="en-US" i="1" dirty="0"/>
              <a:t>Q = </a:t>
            </a:r>
            <a:r>
              <a:rPr lang="en-US" i="1" dirty="0" err="1"/>
              <a:t>PriorityQueue</a:t>
            </a:r>
            <a:r>
              <a:rPr lang="en-US" i="1" dirty="0"/>
              <a:t>(</a:t>
            </a:r>
            <a:r>
              <a:rPr lang="en-US" i="1" dirty="0" err="1"/>
              <a:t>G.V,d</a:t>
            </a:r>
            <a:r>
              <a:rPr lang="en-US" i="1" dirty="0"/>
              <a:t>)</a:t>
            </a:r>
          </a:p>
          <a:p>
            <a:pPr marL="342900" indent="-342900">
              <a:buAutoNum type="arabicPlain"/>
            </a:pPr>
            <a:r>
              <a:rPr lang="en-US" i="1" dirty="0"/>
              <a:t>While </a:t>
            </a:r>
            <a:r>
              <a:rPr lang="en-US" i="1" dirty="0" err="1"/>
              <a:t>notEmpty</a:t>
            </a:r>
            <a:r>
              <a:rPr lang="en-US" i="1" dirty="0"/>
              <a:t>(Q)</a:t>
            </a:r>
          </a:p>
          <a:p>
            <a:pPr marL="342900" indent="-342900">
              <a:buFontTx/>
              <a:buAutoNum type="arabicPlain"/>
            </a:pPr>
            <a:r>
              <a:rPr lang="en-US" i="1" dirty="0"/>
              <a:t>     u = </a:t>
            </a:r>
            <a:r>
              <a:rPr lang="en-US" i="1" dirty="0" err="1"/>
              <a:t>removeMin</a:t>
            </a:r>
            <a:r>
              <a:rPr lang="en-US" i="1" dirty="0"/>
              <a:t>(</a:t>
            </a:r>
            <a:r>
              <a:rPr lang="en-US" i="1" dirty="0" err="1"/>
              <a:t>Q,d</a:t>
            </a:r>
            <a:r>
              <a:rPr lang="en-US" i="1" dirty="0"/>
              <a:t>)  </a:t>
            </a:r>
            <a:r>
              <a:rPr lang="en-US" sz="1600" dirty="0">
                <a:solidFill>
                  <a:srgbClr val="FF0000"/>
                </a:solidFill>
              </a:rPr>
              <a:t>//u is picked</a:t>
            </a:r>
            <a:endParaRPr lang="en-US" dirty="0"/>
          </a:p>
          <a:p>
            <a:pPr marL="342900" indent="-342900">
              <a:buAutoNum type="arabicPlain"/>
            </a:pPr>
            <a:r>
              <a:rPr lang="en-US" i="1" dirty="0"/>
              <a:t>     for each v adjacent to u</a:t>
            </a:r>
          </a:p>
          <a:p>
            <a:pPr marL="342900" indent="-342900">
              <a:buAutoNum type="arabicPlain"/>
            </a:pPr>
            <a:r>
              <a:rPr lang="en-US" i="1" dirty="0"/>
              <a:t>         if v in Q and w(</a:t>
            </a:r>
            <a:r>
              <a:rPr lang="en-US" i="1" dirty="0" err="1"/>
              <a:t>u,v</a:t>
            </a:r>
            <a:r>
              <a:rPr lang="en-US" i="1" dirty="0"/>
              <a:t>)&lt;d[v]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d[v] = w(</a:t>
            </a:r>
            <a:r>
              <a:rPr lang="en-US" i="1" dirty="0" err="1"/>
              <a:t>u,v</a:t>
            </a:r>
            <a:r>
              <a:rPr lang="en-US" i="1" dirty="0"/>
              <a:t>)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</a:t>
            </a:r>
            <a:r>
              <a:rPr lang="en-US" i="1" dirty="0" err="1"/>
              <a:t>decreasedKeyFix</a:t>
            </a:r>
            <a:r>
              <a:rPr lang="en-US" i="1" dirty="0"/>
              <a:t>(</a:t>
            </a:r>
            <a:r>
              <a:rPr lang="en-US" i="1" dirty="0" err="1"/>
              <a:t>Q,v,d</a:t>
            </a:r>
            <a:r>
              <a:rPr lang="en-US" i="1" dirty="0"/>
              <a:t>)</a:t>
            </a:r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1018984" y="3231600"/>
          <a:ext cx="9906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u,v,w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91248C4-0C3B-F57D-7089-858E8037DB2D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4343400"/>
          <a:ext cx="7238993" cy="227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Vertex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d/p</a:t>
                      </a:r>
                    </a:p>
                    <a:p>
                      <a:r>
                        <a:rPr lang="en-US" sz="1600" dirty="0"/>
                        <a:t>Work</a:t>
                      </a:r>
                    </a:p>
                    <a:p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dist</a:t>
                      </a:r>
                      <a:r>
                        <a:rPr lang="en-US" sz="1600" dirty="0"/>
                        <a:t> and parent</a:t>
                      </a:r>
                      <a:r>
                        <a:rPr lang="en-US" sz="1600" baseline="0" dirty="0"/>
                        <a:t> updates for nodes)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d[0]/p[0]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d[1]/p[1]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d[2]/p[2]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d[3]/p[3]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d[4]/p[4]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d[5]/p[5]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d[6]/p[6]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d[7]/p[7]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20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45836"/>
              </p:ext>
            </p:extLst>
          </p:nvPr>
        </p:nvGraphicFramePr>
        <p:xfrm>
          <a:off x="4191000" y="3886200"/>
          <a:ext cx="9906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u,v,w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 7,4,5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7,2,9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2,6,4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4,5,11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5,0,8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0,3,15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3,1,11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69" name="Group 68"/>
          <p:cNvGrpSpPr/>
          <p:nvPr/>
        </p:nvGrpSpPr>
        <p:grpSpPr>
          <a:xfrm>
            <a:off x="6135918" y="3246888"/>
            <a:ext cx="4605820" cy="3306312"/>
            <a:chOff x="4616589" y="3067615"/>
            <a:chExt cx="4605820" cy="3306312"/>
          </a:xfrm>
        </p:grpSpPr>
        <p:grpSp>
          <p:nvGrpSpPr>
            <p:cNvPr id="5" name="Group 4"/>
            <p:cNvGrpSpPr/>
            <p:nvPr/>
          </p:nvGrpSpPr>
          <p:grpSpPr>
            <a:xfrm>
              <a:off x="4715546" y="3067615"/>
              <a:ext cx="4199854" cy="3048000"/>
              <a:chOff x="864704" y="3048000"/>
              <a:chExt cx="4199854" cy="30480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sz="2400" dirty="0"/>
                    <a:t>7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14" name="Straight Connector 13"/>
              <p:cNvCxnSpPr>
                <a:stCxn id="38" idx="6"/>
                <a:endCxn id="25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38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30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5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30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30" idx="6"/>
                <a:endCxn id="27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28" idx="5"/>
                <a:endCxn id="26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26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24" idx="4"/>
                <a:endCxn id="26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5595657" y="3325927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</a:t>
              </a:r>
              <a:r>
                <a:rPr lang="en-US" sz="1400" u="sng" strike="sngStrike" dirty="0"/>
                <a:t>12</a:t>
              </a:r>
              <a:r>
                <a:rPr lang="en-US" sz="1400" strike="sngStrike" dirty="0"/>
                <a:t> /</a:t>
              </a:r>
              <a:r>
                <a:rPr lang="en-US" sz="1400" u="sng" strike="sngStrike" dirty="0"/>
                <a:t> 7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16589" y="5916727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u="sng" dirty="0">
                  <a:solidFill>
                    <a:srgbClr val="FF0000"/>
                  </a:solidFill>
                </a:rPr>
                <a:t>11</a:t>
              </a:r>
              <a:r>
                <a:rPr lang="en-US" sz="1400" dirty="0"/>
                <a:t> /</a:t>
              </a:r>
              <a:r>
                <a:rPr lang="en-US" sz="1400" u="sng" dirty="0"/>
                <a:t> </a:t>
              </a:r>
              <a:r>
                <a:rPr lang="en-US" sz="1400" b="1" u="sng" dirty="0">
                  <a:solidFill>
                    <a:srgbClr val="FF0000"/>
                  </a:solidFill>
                </a:rPr>
                <a:t>4</a:t>
              </a:r>
              <a:r>
                <a:rPr lang="en-US" sz="1400" u="sng" dirty="0"/>
                <a:t>  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288808" y="6066150"/>
              <a:ext cx="636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u="sng" dirty="0">
                  <a:solidFill>
                    <a:srgbClr val="FF0000"/>
                  </a:solidFill>
                </a:rPr>
                <a:t> 5</a:t>
              </a:r>
              <a:r>
                <a:rPr lang="en-US" sz="1400" b="1" dirty="0">
                  <a:solidFill>
                    <a:srgbClr val="FF0000"/>
                  </a:solidFill>
                </a:rPr>
                <a:t> </a:t>
              </a:r>
              <a:r>
                <a:rPr lang="en-US" sz="1400" dirty="0"/>
                <a:t>/</a:t>
              </a:r>
              <a:r>
                <a:rPr lang="en-US" sz="1400" u="sng" dirty="0"/>
                <a:t> </a:t>
              </a:r>
              <a:r>
                <a:rPr lang="en-US" sz="1400" b="1" u="sng" dirty="0">
                  <a:solidFill>
                    <a:srgbClr val="FF0000"/>
                  </a:solidFill>
                </a:rPr>
                <a:t>7</a:t>
              </a:r>
              <a:r>
                <a:rPr lang="en-US" sz="1400" u="sng" dirty="0"/>
                <a:t>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716535" y="5154727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strike="sngStrike" dirty="0"/>
                <a:t>25 </a:t>
              </a:r>
              <a:r>
                <a:rPr lang="en-US" sz="1400" strike="sngStrike" dirty="0"/>
                <a:t> /</a:t>
              </a:r>
              <a:r>
                <a:rPr lang="en-US" sz="1400" u="sng" strike="sngStrike" dirty="0"/>
                <a:t> 4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65088" y="4545127"/>
              <a:ext cx="6479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strike="sngStrike" dirty="0"/>
                <a:t> 20</a:t>
              </a:r>
              <a:r>
                <a:rPr lang="en-US" sz="1400" strike="sngStrike" dirty="0"/>
                <a:t> /</a:t>
              </a:r>
              <a:r>
                <a:rPr lang="en-US" sz="1400" u="sng" strike="sngStrike" dirty="0"/>
                <a:t>0 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104977" y="5002327"/>
              <a:ext cx="519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dirty="0"/>
                <a:t> </a:t>
              </a:r>
              <a:r>
                <a:rPr lang="en-US" sz="1400" b="1" u="sng" dirty="0">
                  <a:solidFill>
                    <a:srgbClr val="FF0000"/>
                  </a:solidFill>
                </a:rPr>
                <a:t>0</a:t>
              </a:r>
              <a:r>
                <a:rPr lang="en-US" sz="1400" u="sng" dirty="0"/>
                <a:t> </a:t>
              </a:r>
              <a:r>
                <a:rPr lang="en-US" sz="1400" dirty="0"/>
                <a:t>/</a:t>
              </a:r>
              <a:r>
                <a:rPr lang="en-US" sz="1400" b="1" u="sng" dirty="0">
                  <a:solidFill>
                    <a:srgbClr val="FF0000"/>
                  </a:solidFill>
                </a:rPr>
                <a:t>-</a:t>
              </a:r>
              <a:r>
                <a:rPr lang="en-US" sz="1400" u="sng" dirty="0"/>
                <a:t>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906308" y="4191000"/>
              <a:ext cx="5164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u="sng" dirty="0">
                  <a:solidFill>
                    <a:srgbClr val="FF0000"/>
                  </a:solidFill>
                </a:rPr>
                <a:t>9 </a:t>
              </a:r>
              <a:r>
                <a:rPr lang="en-US" sz="1400" dirty="0"/>
                <a:t>/</a:t>
              </a:r>
              <a:r>
                <a:rPr lang="en-US" sz="1400" u="sng" dirty="0"/>
                <a:t> </a:t>
              </a:r>
              <a:r>
                <a:rPr lang="en-US" sz="1400" b="1" u="sng" dirty="0">
                  <a:solidFill>
                    <a:srgbClr val="FF0000"/>
                  </a:solidFill>
                </a:rPr>
                <a:t>7</a:t>
              </a:r>
              <a:endParaRPr lang="en-US" sz="1400" u="sng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534400" y="3859327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u="sng" strike="sngStrike" dirty="0"/>
                <a:t> 30 </a:t>
              </a:r>
              <a:r>
                <a:rPr lang="en-US" sz="1400" strike="sngStrike" dirty="0"/>
                <a:t>/ </a:t>
              </a:r>
              <a:r>
                <a:rPr lang="en-US" sz="1400" u="sng" strike="sngStrike" dirty="0"/>
                <a:t>4 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242448" y="457250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7670087" y="4295744"/>
              <a:ext cx="198934" cy="3552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700871" y="424032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8118042" y="3829615"/>
              <a:ext cx="416358" cy="23306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8077200" y="3657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57561" y="399814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8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 flipH="1">
              <a:off x="6010404" y="3533745"/>
              <a:ext cx="355038" cy="129093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715000" y="4324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257800" y="510590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53071" y="378312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940624" y="423418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162800" y="381050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75648" y="306761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89848" y="504881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54938" y="5772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11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538761" y="515472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</p:grpSp>
      <p:cxnSp>
        <p:nvCxnSpPr>
          <p:cNvPr id="70" name="Straight Connector 69"/>
          <p:cNvCxnSpPr/>
          <p:nvPr/>
        </p:nvCxnSpPr>
        <p:spPr>
          <a:xfrm flipV="1">
            <a:off x="7674268" y="4703618"/>
            <a:ext cx="427359" cy="3285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620000" y="45528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11</a:t>
            </a:r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5943600" y="1219200"/>
            <a:ext cx="4724400" cy="190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Start from ANY vertex, s. (this is an MST).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Repeat until all vertices are added to the MST:</a:t>
            </a:r>
          </a:p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to the MST the edge (and the non-MST tree vertex of that edge) that is the smallest of all edges connecting vertices from the MST to vertices outside of the MST.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135687" y="3657601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FF0000"/>
                </a:solidFill>
              </a:rPr>
              <a:t> 8 </a:t>
            </a:r>
            <a:r>
              <a:rPr lang="en-US" sz="1400" dirty="0"/>
              <a:t>/</a:t>
            </a:r>
            <a:r>
              <a:rPr lang="en-US" sz="1400" u="sng" dirty="0"/>
              <a:t> </a:t>
            </a:r>
            <a:r>
              <a:rPr lang="en-US" sz="1400" b="1" u="sng" dirty="0">
                <a:solidFill>
                  <a:srgbClr val="FF0000"/>
                </a:solidFill>
              </a:rPr>
              <a:t>5</a:t>
            </a:r>
            <a:r>
              <a:rPr lang="en-US" sz="1400" u="sng" dirty="0"/>
              <a:t>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39000" y="5486401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strike="sngStrike" dirty="0"/>
              <a:t>18</a:t>
            </a:r>
            <a:r>
              <a:rPr lang="en-US" sz="1400" strike="sngStrike" dirty="0"/>
              <a:t> /</a:t>
            </a:r>
            <a:r>
              <a:rPr lang="en-US" sz="1400" u="sng" strike="sngStrike" dirty="0"/>
              <a:t> </a:t>
            </a:r>
            <a:r>
              <a:rPr lang="en-US" sz="1400" b="1" u="sng" strike="sngStrike" dirty="0"/>
              <a:t>5</a:t>
            </a:r>
            <a:r>
              <a:rPr lang="en-US" sz="1400" u="sng" strike="sngStrike" dirty="0"/>
              <a:t>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056191" y="4191001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 </a:t>
            </a:r>
            <a:r>
              <a:rPr lang="en-US" sz="1400" b="1" u="sng" dirty="0">
                <a:solidFill>
                  <a:srgbClr val="FF0000"/>
                </a:solidFill>
              </a:rPr>
              <a:t>4</a:t>
            </a:r>
            <a:r>
              <a:rPr lang="en-US" sz="1400" u="sng" dirty="0"/>
              <a:t> </a:t>
            </a:r>
            <a:r>
              <a:rPr lang="en-US" sz="1400" dirty="0"/>
              <a:t>/ </a:t>
            </a:r>
            <a:r>
              <a:rPr lang="en-US" sz="1400" b="1" u="sng" dirty="0">
                <a:solidFill>
                  <a:srgbClr val="FF0000"/>
                </a:solidFill>
              </a:rPr>
              <a:t>2</a:t>
            </a:r>
            <a:r>
              <a:rPr lang="en-US" sz="1400" u="sng" dirty="0"/>
              <a:t>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001000" y="4876801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 </a:t>
            </a:r>
            <a:r>
              <a:rPr lang="en-US" sz="1400" b="1" u="sng" dirty="0">
                <a:solidFill>
                  <a:srgbClr val="FF0000"/>
                </a:solidFill>
              </a:rPr>
              <a:t>11</a:t>
            </a:r>
            <a:r>
              <a:rPr lang="en-US" sz="1400" dirty="0"/>
              <a:t>/ </a:t>
            </a:r>
            <a:r>
              <a:rPr lang="en-US" sz="1400" b="1" u="sng" dirty="0">
                <a:solidFill>
                  <a:srgbClr val="FF0000"/>
                </a:solidFill>
              </a:rPr>
              <a:t>3</a:t>
            </a:r>
            <a:r>
              <a:rPr lang="en-US" sz="1400" u="sng" dirty="0"/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48411" y="6564868"/>
            <a:ext cx="415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p  array stores the tree. Edges: ( p(i),i )</a:t>
            </a:r>
          </a:p>
        </p:txBody>
      </p:sp>
      <p:sp>
        <p:nvSpPr>
          <p:cNvPr id="77" name="Content Placeholder 2"/>
          <p:cNvSpPr txBox="1">
            <a:spLocks/>
          </p:cNvSpPr>
          <p:nvPr/>
        </p:nvSpPr>
        <p:spPr>
          <a:xfrm>
            <a:off x="1530928" y="4008889"/>
            <a:ext cx="2583873" cy="28491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CLRS pseudocode.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600" dirty="0"/>
              <a:t>Run Prims algorithm starting at vertex</a:t>
            </a:r>
            <a:r>
              <a:rPr lang="en-US" sz="1600" dirty="0">
                <a:solidFill>
                  <a:srgbClr val="FF0000"/>
                </a:solidFill>
              </a:rPr>
              <a:t> 7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600" dirty="0"/>
              <a:t>__ / __ = d[v] / p[v] </a:t>
            </a:r>
          </a:p>
          <a:p>
            <a:pPr marL="0" indent="0">
              <a:buNone/>
            </a:pPr>
            <a:r>
              <a:rPr lang="en-US" sz="1600" dirty="0"/>
              <a:t>(p = predecessor or parent)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1606195" y="0"/>
            <a:ext cx="470013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MST_Prim</a:t>
            </a:r>
            <a:r>
              <a:rPr lang="en-US" i="1" dirty="0"/>
              <a:t>(</a:t>
            </a:r>
            <a:r>
              <a:rPr lang="en-US" i="1" dirty="0" err="1"/>
              <a:t>G,w,s</a:t>
            </a:r>
            <a:r>
              <a:rPr lang="en-US" i="1" dirty="0"/>
              <a:t>) </a:t>
            </a:r>
            <a:r>
              <a:rPr lang="en-US" dirty="0"/>
              <a:t>// N = |V|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 err="1"/>
              <a:t>int</a:t>
            </a:r>
            <a:r>
              <a:rPr lang="en-US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i="1" dirty="0"/>
              <a:t>For v = 0 -&gt; N-1</a:t>
            </a:r>
          </a:p>
          <a:p>
            <a:pPr marL="342900" indent="-342900">
              <a:buAutoNum type="arabicPlain"/>
            </a:pPr>
            <a:r>
              <a:rPr lang="en-US" i="1" dirty="0"/>
              <a:t>     d[v]=</a:t>
            </a:r>
            <a:r>
              <a:rPr lang="en-US" i="1" dirty="0" err="1"/>
              <a:t>inf</a:t>
            </a:r>
            <a:r>
              <a:rPr lang="en-US" i="1" dirty="0"/>
              <a:t>  </a:t>
            </a:r>
            <a:r>
              <a:rPr lang="en-US" sz="1400" i="1" dirty="0"/>
              <a:t>//min weight of edge connecting u to MST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/>
              <a:t>     p[v]=-1   </a:t>
            </a:r>
            <a:r>
              <a:rPr lang="en-US" sz="1400" i="1" dirty="0"/>
              <a:t>//(p[v],v) in MST and  w(p[v],v) =d[v]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/>
              <a:t>d[s]=0</a:t>
            </a:r>
          </a:p>
          <a:p>
            <a:pPr marL="342900" indent="-342900">
              <a:buAutoNum type="arabicPlain"/>
            </a:pPr>
            <a:r>
              <a:rPr lang="en-US" i="1" dirty="0"/>
              <a:t>Q = </a:t>
            </a:r>
            <a:r>
              <a:rPr lang="en-US" i="1" dirty="0" err="1"/>
              <a:t>PriorityQueue</a:t>
            </a:r>
            <a:r>
              <a:rPr lang="en-US" i="1" dirty="0"/>
              <a:t>(</a:t>
            </a:r>
            <a:r>
              <a:rPr lang="en-US" i="1" dirty="0" err="1"/>
              <a:t>G.V,d</a:t>
            </a:r>
            <a:r>
              <a:rPr lang="en-US" i="1" dirty="0"/>
              <a:t>)</a:t>
            </a:r>
          </a:p>
          <a:p>
            <a:pPr marL="342900" indent="-342900">
              <a:buAutoNum type="arabicPlain"/>
            </a:pPr>
            <a:r>
              <a:rPr lang="en-US" i="1" dirty="0"/>
              <a:t>While </a:t>
            </a:r>
            <a:r>
              <a:rPr lang="en-US" i="1" dirty="0" err="1"/>
              <a:t>notEmpty</a:t>
            </a:r>
            <a:r>
              <a:rPr lang="en-US" i="1" dirty="0"/>
              <a:t>(Q)</a:t>
            </a:r>
          </a:p>
          <a:p>
            <a:pPr marL="342900" indent="-342900">
              <a:buFontTx/>
              <a:buAutoNum type="arabicPlain"/>
            </a:pPr>
            <a:r>
              <a:rPr lang="en-US" i="1" dirty="0"/>
              <a:t>     u = </a:t>
            </a:r>
            <a:r>
              <a:rPr lang="en-US" i="1" dirty="0" err="1"/>
              <a:t>removeMin</a:t>
            </a:r>
            <a:r>
              <a:rPr lang="en-US" i="1" dirty="0"/>
              <a:t>(</a:t>
            </a:r>
            <a:r>
              <a:rPr lang="en-US" i="1" dirty="0" err="1"/>
              <a:t>Q,d</a:t>
            </a:r>
            <a:r>
              <a:rPr lang="en-US" i="1" dirty="0"/>
              <a:t>)  </a:t>
            </a:r>
            <a:r>
              <a:rPr lang="en-US" sz="1600" dirty="0">
                <a:solidFill>
                  <a:srgbClr val="FF0000"/>
                </a:solidFill>
              </a:rPr>
              <a:t>//u is picked</a:t>
            </a:r>
            <a:endParaRPr lang="en-US" dirty="0"/>
          </a:p>
          <a:p>
            <a:pPr marL="342900" indent="-342900">
              <a:buAutoNum type="arabicPlain"/>
            </a:pPr>
            <a:r>
              <a:rPr lang="en-US" i="1" dirty="0"/>
              <a:t>     for each v adjacent to u</a:t>
            </a:r>
          </a:p>
          <a:p>
            <a:pPr marL="342900" indent="-342900">
              <a:buAutoNum type="arabicPlain"/>
            </a:pPr>
            <a:r>
              <a:rPr lang="en-US" i="1" dirty="0"/>
              <a:t>         if v in Q and w(</a:t>
            </a:r>
            <a:r>
              <a:rPr lang="en-US" i="1" dirty="0" err="1"/>
              <a:t>u,v</a:t>
            </a:r>
            <a:r>
              <a:rPr lang="en-US" i="1" dirty="0"/>
              <a:t>)&lt;d[v]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d[v] = w(</a:t>
            </a:r>
            <a:r>
              <a:rPr lang="en-US" i="1" dirty="0" err="1"/>
              <a:t>u,v</a:t>
            </a:r>
            <a:r>
              <a:rPr lang="en-US" i="1" dirty="0"/>
              <a:t>)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</a:t>
            </a:r>
            <a:r>
              <a:rPr lang="en-US" i="1" dirty="0" err="1"/>
              <a:t>decreasedKeyFix</a:t>
            </a:r>
            <a:r>
              <a:rPr lang="en-US" i="1" dirty="0"/>
              <a:t>(</a:t>
            </a:r>
            <a:r>
              <a:rPr lang="en-US" i="1" dirty="0" err="1"/>
              <a:t>Q,v,d</a:t>
            </a:r>
            <a:r>
              <a:rPr lang="en-US" i="1" dirty="0"/>
              <a:t>)</a:t>
            </a: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5943600" y="-76200"/>
            <a:ext cx="472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MST-Prim (G,w,</a:t>
            </a:r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/>
              <a:t>) </a:t>
            </a:r>
          </a:p>
          <a:p>
            <a:r>
              <a:rPr lang="en-US" sz="3200" dirty="0"/>
              <a:t>Answer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276866" y="5638801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15</a:t>
            </a:r>
            <a:r>
              <a:rPr lang="en-US" sz="1400" dirty="0"/>
              <a:t> /</a:t>
            </a:r>
            <a:r>
              <a:rPr lang="en-US" sz="1400" u="sng" dirty="0"/>
              <a:t> </a:t>
            </a:r>
            <a:r>
              <a:rPr lang="en-US" sz="1400" u="sng" dirty="0">
                <a:solidFill>
                  <a:srgbClr val="FF0000"/>
                </a:solidFill>
              </a:rPr>
              <a:t>0</a:t>
            </a:r>
            <a:r>
              <a:rPr lang="en-US" sz="1400" u="sng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A40E99-C6C4-2161-CF1D-8AD455E439C0}"/>
              </a:ext>
            </a:extLst>
          </p:cNvPr>
          <p:cNvSpPr txBox="1"/>
          <p:nvPr/>
        </p:nvSpPr>
        <p:spPr>
          <a:xfrm>
            <a:off x="5174567" y="4112981"/>
            <a:ext cx="1169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picked edges are not in increasing order of w</a:t>
            </a:r>
          </a:p>
        </p:txBody>
      </p:sp>
    </p:spTree>
    <p:extLst>
      <p:ext uri="{BB962C8B-B14F-4D97-AF65-F5344CB8AC3E}">
        <p14:creationId xmlns:p14="http://schemas.microsoft.com/office/powerpoint/2010/main" val="94500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95400"/>
            <a:ext cx="4114800" cy="762000"/>
          </a:xfrm>
        </p:spPr>
        <p:txBody>
          <a:bodyPr/>
          <a:lstStyle/>
          <a:p>
            <a:r>
              <a:rPr lang="en-US" sz="2400" dirty="0"/>
              <a:t>Q – is a priority queue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1295401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   Time complexity: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981200" y="-34636"/>
            <a:ext cx="8305800" cy="1219200"/>
          </a:xfrm>
        </p:spPr>
        <p:txBody>
          <a:bodyPr/>
          <a:lstStyle/>
          <a:p>
            <a:r>
              <a:rPr lang="en-US" sz="3600" dirty="0"/>
              <a:t>Prim’s Algorithm </a:t>
            </a:r>
            <a:br>
              <a:rPr lang="en-US" sz="3600" dirty="0"/>
            </a:br>
            <a:r>
              <a:rPr lang="en-US" sz="3600" dirty="0"/>
              <a:t>Time Complexity 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2304396"/>
            <a:ext cx="624087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MST_Prim</a:t>
            </a:r>
            <a:r>
              <a:rPr lang="en-US" sz="2000" i="1" dirty="0"/>
              <a:t>(</a:t>
            </a:r>
            <a:r>
              <a:rPr lang="en-US" sz="2000" i="1" dirty="0" err="1"/>
              <a:t>G,w,s</a:t>
            </a:r>
            <a:r>
              <a:rPr lang="en-US" sz="2000" i="1" dirty="0"/>
              <a:t>) </a:t>
            </a:r>
            <a:r>
              <a:rPr lang="en-US" sz="2000" dirty="0"/>
              <a:t>// N = |V|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 err="1"/>
              <a:t>int</a:t>
            </a:r>
            <a:r>
              <a:rPr lang="en-US" sz="2000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sz="2000" i="1" dirty="0"/>
              <a:t>For v =0 -&gt; N-1</a:t>
            </a:r>
            <a:endParaRPr lang="en-US" sz="2000" i="1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sz="2000" i="1" dirty="0"/>
              <a:t>     d[v]=</a:t>
            </a:r>
            <a:r>
              <a:rPr lang="en-US" sz="2000" i="1" dirty="0" err="1"/>
              <a:t>inf</a:t>
            </a:r>
            <a:r>
              <a:rPr lang="en-US" sz="2000" i="1" dirty="0"/>
              <a:t>    </a:t>
            </a:r>
            <a:r>
              <a:rPr lang="en-US" i="1" dirty="0"/>
              <a:t>//min weight of edge connecting v to MST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     p[v]=-1     </a:t>
            </a:r>
            <a:r>
              <a:rPr lang="en-US" i="1" dirty="0"/>
              <a:t>//MST vertex, </a:t>
            </a:r>
            <a:r>
              <a:rPr lang="en-US" i="1" dirty="0" err="1"/>
              <a:t>s.t.</a:t>
            </a:r>
            <a:r>
              <a:rPr lang="en-US" i="1" dirty="0"/>
              <a:t> w(p[v],v) =d[v]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d[s]=0</a:t>
            </a: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Q = </a:t>
            </a:r>
            <a:r>
              <a:rPr lang="en-US" sz="2000" i="1" dirty="0" err="1"/>
              <a:t>PriorityQueue</a:t>
            </a:r>
            <a:r>
              <a:rPr lang="en-US" sz="2000" i="1" dirty="0"/>
              <a:t>(G.V, d)</a:t>
            </a:r>
          </a:p>
          <a:p>
            <a:pPr marL="342900" indent="-342900">
              <a:buAutoNum type="arabicPlain"/>
            </a:pPr>
            <a:r>
              <a:rPr lang="en-US" sz="2000" i="1" dirty="0"/>
              <a:t>While </a:t>
            </a:r>
            <a:r>
              <a:rPr lang="en-US" sz="2000" i="1" dirty="0" err="1"/>
              <a:t>notEmpty</a:t>
            </a:r>
            <a:r>
              <a:rPr lang="en-US" sz="2000" i="1" dirty="0"/>
              <a:t>(Q)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     u = </a:t>
            </a:r>
            <a:r>
              <a:rPr lang="en-US" sz="2000" i="1" dirty="0" err="1"/>
              <a:t>removeMin</a:t>
            </a:r>
            <a:r>
              <a:rPr lang="en-US" sz="2000" i="1" dirty="0"/>
              <a:t>(</a:t>
            </a:r>
            <a:r>
              <a:rPr lang="en-US" sz="2000" i="1" dirty="0" err="1"/>
              <a:t>Q,d</a:t>
            </a:r>
            <a:r>
              <a:rPr lang="en-US" sz="2000" i="1" dirty="0"/>
              <a:t>)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sz="2000" i="1" dirty="0"/>
              <a:t>     for each v adjacent to u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sz="2000" i="1" dirty="0"/>
              <a:t>         if v in Q and w(</a:t>
            </a:r>
            <a:r>
              <a:rPr lang="en-US" sz="2000" i="1" dirty="0" err="1"/>
              <a:t>u,v</a:t>
            </a:r>
            <a:r>
              <a:rPr lang="en-US" sz="2000" i="1" dirty="0"/>
              <a:t>)&lt;d[v]</a:t>
            </a:r>
            <a:endParaRPr lang="en-US" sz="2000" dirty="0"/>
          </a:p>
          <a:p>
            <a:pPr marL="342900" indent="-342900">
              <a:buAutoNum type="arabicPlain"/>
            </a:pPr>
            <a:r>
              <a:rPr lang="en-US" sz="2000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      d[v] = w(</a:t>
            </a:r>
            <a:r>
              <a:rPr lang="en-US" sz="2000" i="1" dirty="0" err="1"/>
              <a:t>u,v</a:t>
            </a:r>
            <a:r>
              <a:rPr lang="en-US" sz="2000" i="1" dirty="0"/>
              <a:t>); 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      </a:t>
            </a:r>
            <a:r>
              <a:rPr lang="en-US" sz="2000" i="1" dirty="0" err="1"/>
              <a:t>decreasedKeyFix</a:t>
            </a:r>
            <a:r>
              <a:rPr lang="en-US" sz="2000" i="1" dirty="0"/>
              <a:t>(</a:t>
            </a:r>
            <a:r>
              <a:rPr lang="en-US" sz="2000" i="1" dirty="0" err="1"/>
              <a:t>Q,v,d</a:t>
            </a:r>
            <a:r>
              <a:rPr lang="en-US" sz="2000" i="1" dirty="0"/>
              <a:t>)  </a:t>
            </a:r>
            <a:r>
              <a:rPr lang="en-US" sz="1600" dirty="0"/>
              <a:t>//v is neither index nor key</a:t>
            </a:r>
            <a:r>
              <a:rPr lang="en-US" sz="2000" i="1" dirty="0"/>
              <a:t> 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0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FBA003A9A2C499EBD75F935BCD4A5" ma:contentTypeVersion="13" ma:contentTypeDescription="Create a new document." ma:contentTypeScope="" ma:versionID="1033c4ce74294a1f9ea09578570606b8">
  <xsd:schema xmlns:xsd="http://www.w3.org/2001/XMLSchema" xmlns:xs="http://www.w3.org/2001/XMLSchema" xmlns:p="http://schemas.microsoft.com/office/2006/metadata/properties" xmlns:ns3="e618eb90-bf17-4a33-8a47-95a39e3cacd1" xmlns:ns4="69e70488-f404-4f94-ae90-f9f47b45df3a" targetNamespace="http://schemas.microsoft.com/office/2006/metadata/properties" ma:root="true" ma:fieldsID="b2de659d87fd0d17e95c71102fa010e9" ns3:_="" ns4:_="">
    <xsd:import namespace="e618eb90-bf17-4a33-8a47-95a39e3cacd1"/>
    <xsd:import namespace="69e70488-f404-4f94-ae90-f9f47b45df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8eb90-bf17-4a33-8a47-95a39e3cac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70488-f404-4f94-ae90-f9f47b45d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5A3874-EA34-4603-846C-4CEAD7671BA3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69e70488-f404-4f94-ae90-f9f47b45df3a"/>
    <ds:schemaRef ds:uri="e618eb90-bf17-4a33-8a47-95a39e3cacd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6EDA3E-E1F3-44D5-AD23-22C64DCF6C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8eb90-bf17-4a33-8a47-95a39e3cacd1"/>
    <ds:schemaRef ds:uri="69e70488-f404-4f94-ae90-f9f47b45df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F73AD0-DB98-4994-85E8-EFAD44E364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13841</TotalTime>
  <Words>4173</Words>
  <Application>Microsoft Office PowerPoint</Application>
  <PresentationFormat>Widescreen</PresentationFormat>
  <Paragraphs>958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Office Theme</vt:lpstr>
      <vt:lpstr>Equation</vt:lpstr>
      <vt:lpstr>PowerPoint Presentation</vt:lpstr>
      <vt:lpstr>Weighted Graphs: G,w</vt:lpstr>
      <vt:lpstr>Spanning Tree</vt:lpstr>
      <vt:lpstr>Minimum-Cost Spanning Tree (MST)</vt:lpstr>
      <vt:lpstr>MST using  Prim's Algorithm</vt:lpstr>
      <vt:lpstr>MST-Prim (G,w,7) Worksheet</vt:lpstr>
      <vt:lpstr>MST-Prim (G,w,7)  Solution</vt:lpstr>
      <vt:lpstr>PowerPoint Presentation</vt:lpstr>
      <vt:lpstr>Prim’s Algorithm  Time Complexity </vt:lpstr>
      <vt:lpstr>Prim’s Alg for Adjacency Matrix Graphs (without PriorityQueue)</vt:lpstr>
      <vt:lpstr>Prim’s Algorithm - Time Complexity – Adj Matrix</vt:lpstr>
      <vt:lpstr>Prim’s Algorithm - Time Complexity – Adj List</vt:lpstr>
      <vt:lpstr>Prim’s Algorithm Implementation Details</vt:lpstr>
      <vt:lpstr>Other</vt:lpstr>
      <vt:lpstr>Proof of Correctness</vt:lpstr>
      <vt:lpstr>Prim – Example 2 Step-by-Step</vt:lpstr>
      <vt:lpstr>Prim’s Alg Example 2  step-by-step</vt:lpstr>
      <vt:lpstr>PowerPoint Presentation</vt:lpstr>
      <vt:lpstr>Prim’s Alg Example 2 - cont</vt:lpstr>
      <vt:lpstr>Correctness of Prim’s Algorithm</vt:lpstr>
      <vt:lpstr>Definitions (CLRS, pg 625)</vt:lpstr>
      <vt:lpstr>Correctness of Prim and Kruskall (CLRS, pg 625)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Stefan, Alexandra</cp:lastModifiedBy>
  <cp:revision>1579</cp:revision>
  <cp:lastPrinted>2020-04-23T14:08:04Z</cp:lastPrinted>
  <dcterms:created xsi:type="dcterms:W3CDTF">2006-08-16T00:00:00Z</dcterms:created>
  <dcterms:modified xsi:type="dcterms:W3CDTF">2023-11-17T00:49:14Z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0x0101005BBFBA003A9A2C499EBD75F935BCD4A5</vt:lpwstr>
  </property>
</Properties>
</file>