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68" r:id="rId7"/>
    <p:sldId id="264" r:id="rId8"/>
    <p:sldId id="265" r:id="rId9"/>
    <p:sldId id="261" r:id="rId10"/>
    <p:sldId id="266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, Alexandra" userId="31e1a6b8-5232-42c3-b6d4-9595b200ff55" providerId="ADAL" clId="{C551EF46-978F-46F2-84F5-2C04ACF6734D}"/>
    <pc:docChg chg="modSld">
      <pc:chgData name="Stefan, Alexandra" userId="31e1a6b8-5232-42c3-b6d4-9595b200ff55" providerId="ADAL" clId="{C551EF46-978F-46F2-84F5-2C04ACF6734D}" dt="2024-10-15T13:31:03.016" v="2" actId="6549"/>
      <pc:docMkLst>
        <pc:docMk/>
      </pc:docMkLst>
      <pc:sldChg chg="modSp mod">
        <pc:chgData name="Stefan, Alexandra" userId="31e1a6b8-5232-42c3-b6d4-9595b200ff55" providerId="ADAL" clId="{C551EF46-978F-46F2-84F5-2C04ACF6734D}" dt="2024-10-15T13:31:03.016" v="2" actId="6549"/>
        <pc:sldMkLst>
          <pc:docMk/>
          <pc:sldMk cId="2387611022" sldId="261"/>
        </pc:sldMkLst>
        <pc:spChg chg="mod">
          <ac:chgData name="Stefan, Alexandra" userId="31e1a6b8-5232-42c3-b6d4-9595b200ff55" providerId="ADAL" clId="{C551EF46-978F-46F2-84F5-2C04ACF6734D}" dt="2024-10-15T13:31:03.016" v="2" actId="6549"/>
          <ac:spMkLst>
            <pc:docMk/>
            <pc:sldMk cId="2387611022" sldId="261"/>
            <ac:spMk id="2" creationId="{1A9CB762-E41D-4802-BBC5-BCC96E6BFAE5}"/>
          </ac:spMkLst>
        </pc:spChg>
      </pc:sldChg>
    </pc:docChg>
  </pc:docChgLst>
  <pc:docChgLst>
    <pc:chgData name="Stefan, Alexandra" userId="31e1a6b8-5232-42c3-b6d4-9595b200ff55" providerId="ADAL" clId="{8655B1F9-16E3-4613-8377-CB7F4D211F92}"/>
    <pc:docChg chg="undo redo custSel addSld modSld">
      <pc:chgData name="Stefan, Alexandra" userId="31e1a6b8-5232-42c3-b6d4-9595b200ff55" providerId="ADAL" clId="{8655B1F9-16E3-4613-8377-CB7F4D211F92}" dt="2023-03-05T01:08:52.016" v="2044" actId="20577"/>
      <pc:docMkLst>
        <pc:docMk/>
      </pc:docMkLst>
      <pc:sldChg chg="addSp delSp modSp">
        <pc:chgData name="Stefan, Alexandra" userId="31e1a6b8-5232-42c3-b6d4-9595b200ff55" providerId="ADAL" clId="{8655B1F9-16E3-4613-8377-CB7F4D211F92}" dt="2023-03-05T00:17:32.023" v="1975" actId="20577"/>
        <pc:sldMkLst>
          <pc:docMk/>
          <pc:sldMk cId="3252073846" sldId="257"/>
        </pc:sldMkLst>
        <pc:spChg chg="mod">
          <ac:chgData name="Stefan, Alexandra" userId="31e1a6b8-5232-42c3-b6d4-9595b200ff55" providerId="ADAL" clId="{8655B1F9-16E3-4613-8377-CB7F4D211F92}" dt="2023-03-05T00:16:57.302" v="1954" actId="20577"/>
          <ac:spMkLst>
            <pc:docMk/>
            <pc:sldMk cId="3252073846" sldId="257"/>
            <ac:spMk id="2" creationId="{5DD5569A-EE58-49E5-8880-7B34C1D8D137}"/>
          </ac:spMkLst>
        </pc:spChg>
        <pc:spChg chg="mod">
          <ac:chgData name="Stefan, Alexandra" userId="31e1a6b8-5232-42c3-b6d4-9595b200ff55" providerId="ADAL" clId="{8655B1F9-16E3-4613-8377-CB7F4D211F92}" dt="2023-03-05T00:17:32.023" v="1975" actId="20577"/>
          <ac:spMkLst>
            <pc:docMk/>
            <pc:sldMk cId="3252073846" sldId="257"/>
            <ac:spMk id="3" creationId="{634CC301-79D0-48D7-8733-6CC8790D48B5}"/>
          </ac:spMkLst>
        </pc:spChg>
        <pc:spChg chg="mod">
          <ac:chgData name="Stefan, Alexandra" userId="31e1a6b8-5232-42c3-b6d4-9595b200ff55" providerId="ADAL" clId="{8655B1F9-16E3-4613-8377-CB7F4D211F92}" dt="2023-03-04T22:19:20.192" v="559" actId="1035"/>
          <ac:spMkLst>
            <pc:docMk/>
            <pc:sldMk cId="3252073846" sldId="257"/>
            <ac:spMk id="5" creationId="{28CAD30D-4E74-4085-8745-6C948611D103}"/>
          </ac:spMkLst>
        </pc:spChg>
        <pc:spChg chg="mod">
          <ac:chgData name="Stefan, Alexandra" userId="31e1a6b8-5232-42c3-b6d4-9595b200ff55" providerId="ADAL" clId="{8655B1F9-16E3-4613-8377-CB7F4D211F92}" dt="2023-03-04T21:29:53.459" v="316" actId="1076"/>
          <ac:spMkLst>
            <pc:docMk/>
            <pc:sldMk cId="3252073846" sldId="257"/>
            <ac:spMk id="6" creationId="{6F2D5A55-50D6-4177-995A-3D07FAA20FD9}"/>
          </ac:spMkLst>
        </pc:spChg>
        <pc:spChg chg="add del">
          <ac:chgData name="Stefan, Alexandra" userId="31e1a6b8-5232-42c3-b6d4-9595b200ff55" providerId="ADAL" clId="{8655B1F9-16E3-4613-8377-CB7F4D211F92}" dt="2023-03-04T21:18:43.713" v="31"/>
          <ac:spMkLst>
            <pc:docMk/>
            <pc:sldMk cId="3252073846" sldId="257"/>
            <ac:spMk id="8" creationId="{2839C7E1-865B-437B-9D5B-F37039F2B203}"/>
          </ac:spMkLst>
        </pc:spChg>
        <pc:spChg chg="add del">
          <ac:chgData name="Stefan, Alexandra" userId="31e1a6b8-5232-42c3-b6d4-9595b200ff55" providerId="ADAL" clId="{8655B1F9-16E3-4613-8377-CB7F4D211F92}" dt="2023-03-04T21:18:48.962" v="33"/>
          <ac:spMkLst>
            <pc:docMk/>
            <pc:sldMk cId="3252073846" sldId="257"/>
            <ac:spMk id="9" creationId="{424653ED-FBED-4802-A0B8-D1F4D64C1F47}"/>
          </ac:spMkLst>
        </pc:spChg>
        <pc:graphicFrameChg chg="mod">
          <ac:chgData name="Stefan, Alexandra" userId="31e1a6b8-5232-42c3-b6d4-9595b200ff55" providerId="ADAL" clId="{8655B1F9-16E3-4613-8377-CB7F4D211F92}" dt="2023-03-04T21:29:39.448" v="314" actId="1036"/>
          <ac:graphicFrameMkLst>
            <pc:docMk/>
            <pc:sldMk cId="3252073846" sldId="257"/>
            <ac:graphicFrameMk id="4" creationId="{63837B5A-D92E-4075-B742-9E499295F215}"/>
          </ac:graphicFrameMkLst>
        </pc:graphicFrameChg>
      </pc:sldChg>
      <pc:sldChg chg="modSp">
        <pc:chgData name="Stefan, Alexandra" userId="31e1a6b8-5232-42c3-b6d4-9595b200ff55" providerId="ADAL" clId="{8655B1F9-16E3-4613-8377-CB7F4D211F92}" dt="2023-03-04T22:32:37.584" v="651" actId="6549"/>
        <pc:sldMkLst>
          <pc:docMk/>
          <pc:sldMk cId="2387611022" sldId="261"/>
        </pc:sldMkLst>
        <pc:spChg chg="mod">
          <ac:chgData name="Stefan, Alexandra" userId="31e1a6b8-5232-42c3-b6d4-9595b200ff55" providerId="ADAL" clId="{8655B1F9-16E3-4613-8377-CB7F4D211F92}" dt="2023-03-04T22:32:37.584" v="651" actId="6549"/>
          <ac:spMkLst>
            <pc:docMk/>
            <pc:sldMk cId="2387611022" sldId="261"/>
            <ac:spMk id="47" creationId="{33993937-F058-4EEF-A780-10BFE5A88F67}"/>
          </ac:spMkLst>
        </pc:spChg>
        <pc:spChg chg="mod">
          <ac:chgData name="Stefan, Alexandra" userId="31e1a6b8-5232-42c3-b6d4-9595b200ff55" providerId="ADAL" clId="{8655B1F9-16E3-4613-8377-CB7F4D211F92}" dt="2023-03-04T22:30:40.576" v="629" actId="20577"/>
          <ac:spMkLst>
            <pc:docMk/>
            <pc:sldMk cId="2387611022" sldId="261"/>
            <ac:spMk id="48" creationId="{51DE5E5C-9A06-4C8D-B35B-D7E7ACB95280}"/>
          </ac:spMkLst>
        </pc:spChg>
        <pc:spChg chg="mod">
          <ac:chgData name="Stefan, Alexandra" userId="31e1a6b8-5232-42c3-b6d4-9595b200ff55" providerId="ADAL" clId="{8655B1F9-16E3-4613-8377-CB7F4D211F92}" dt="2023-03-04T22:31:39.243" v="648" actId="20577"/>
          <ac:spMkLst>
            <pc:docMk/>
            <pc:sldMk cId="2387611022" sldId="261"/>
            <ac:spMk id="49" creationId="{A1A6D7EF-F67F-4348-9543-2272F1A898D7}"/>
          </ac:spMkLst>
        </pc:spChg>
      </pc:sldChg>
      <pc:sldChg chg="modSp">
        <pc:chgData name="Stefan, Alexandra" userId="31e1a6b8-5232-42c3-b6d4-9595b200ff55" providerId="ADAL" clId="{8655B1F9-16E3-4613-8377-CB7F4D211F92}" dt="2023-03-04T21:36:28.860" v="516" actId="20577"/>
        <pc:sldMkLst>
          <pc:docMk/>
          <pc:sldMk cId="2831265323" sldId="264"/>
        </pc:sldMkLst>
        <pc:spChg chg="mod">
          <ac:chgData name="Stefan, Alexandra" userId="31e1a6b8-5232-42c3-b6d4-9595b200ff55" providerId="ADAL" clId="{8655B1F9-16E3-4613-8377-CB7F4D211F92}" dt="2023-03-04T21:36:28.860" v="516" actId="20577"/>
          <ac:spMkLst>
            <pc:docMk/>
            <pc:sldMk cId="2831265323" sldId="264"/>
            <ac:spMk id="2" creationId="{1A9CB762-E41D-4802-BBC5-BCC96E6BFAE5}"/>
          </ac:spMkLst>
        </pc:spChg>
      </pc:sldChg>
      <pc:sldChg chg="modSp">
        <pc:chgData name="Stefan, Alexandra" userId="31e1a6b8-5232-42c3-b6d4-9595b200ff55" providerId="ADAL" clId="{8655B1F9-16E3-4613-8377-CB7F4D211F92}" dt="2023-03-05T00:24:02.775" v="1987" actId="20578"/>
        <pc:sldMkLst>
          <pc:docMk/>
          <pc:sldMk cId="4265158015" sldId="265"/>
        </pc:sldMkLst>
        <pc:spChg chg="mod">
          <ac:chgData name="Stefan, Alexandra" userId="31e1a6b8-5232-42c3-b6d4-9595b200ff55" providerId="ADAL" clId="{8655B1F9-16E3-4613-8377-CB7F4D211F92}" dt="2023-03-04T21:36:33.227" v="520" actId="20577"/>
          <ac:spMkLst>
            <pc:docMk/>
            <pc:sldMk cId="4265158015" sldId="265"/>
            <ac:spMk id="2" creationId="{1A9CB762-E41D-4802-BBC5-BCC96E6BFAE5}"/>
          </ac:spMkLst>
        </pc:spChg>
        <pc:spChg chg="mod">
          <ac:chgData name="Stefan, Alexandra" userId="31e1a6b8-5232-42c3-b6d4-9595b200ff55" providerId="ADAL" clId="{8655B1F9-16E3-4613-8377-CB7F4D211F92}" dt="2023-03-05T00:24:02.775" v="1987" actId="20578"/>
          <ac:spMkLst>
            <pc:docMk/>
            <pc:sldMk cId="4265158015" sldId="265"/>
            <ac:spMk id="47" creationId="{33993937-F058-4EEF-A780-10BFE5A88F67}"/>
          </ac:spMkLst>
        </pc:spChg>
      </pc:sldChg>
      <pc:sldChg chg="modSp">
        <pc:chgData name="Stefan, Alexandra" userId="31e1a6b8-5232-42c3-b6d4-9595b200ff55" providerId="ADAL" clId="{8655B1F9-16E3-4613-8377-CB7F4D211F92}" dt="2023-03-05T00:32:18.072" v="2006" actId="1076"/>
        <pc:sldMkLst>
          <pc:docMk/>
          <pc:sldMk cId="3994709541" sldId="266"/>
        </pc:sldMkLst>
        <pc:spChg chg="mod">
          <ac:chgData name="Stefan, Alexandra" userId="31e1a6b8-5232-42c3-b6d4-9595b200ff55" providerId="ADAL" clId="{8655B1F9-16E3-4613-8377-CB7F4D211F92}" dt="2023-03-05T00:32:18.072" v="2006" actId="1076"/>
          <ac:spMkLst>
            <pc:docMk/>
            <pc:sldMk cId="3994709541" sldId="266"/>
            <ac:spMk id="2" creationId="{AFCBB39A-9F74-44C0-84A7-07B2B9901E39}"/>
          </ac:spMkLst>
        </pc:spChg>
      </pc:sldChg>
      <pc:sldChg chg="modSp">
        <pc:chgData name="Stefan, Alexandra" userId="31e1a6b8-5232-42c3-b6d4-9595b200ff55" providerId="ADAL" clId="{8655B1F9-16E3-4613-8377-CB7F4D211F92}" dt="2023-03-05T00:32:11.136" v="2003" actId="1076"/>
        <pc:sldMkLst>
          <pc:docMk/>
          <pc:sldMk cId="2494902907" sldId="267"/>
        </pc:sldMkLst>
        <pc:spChg chg="mod">
          <ac:chgData name="Stefan, Alexandra" userId="31e1a6b8-5232-42c3-b6d4-9595b200ff55" providerId="ADAL" clId="{8655B1F9-16E3-4613-8377-CB7F4D211F92}" dt="2023-03-05T00:32:11.136" v="2003" actId="1076"/>
          <ac:spMkLst>
            <pc:docMk/>
            <pc:sldMk cId="2494902907" sldId="267"/>
            <ac:spMk id="2" creationId="{EE62B91A-C06B-4EF7-B149-57F900AD97EE}"/>
          </ac:spMkLst>
        </pc:spChg>
        <pc:spChg chg="mod">
          <ac:chgData name="Stefan, Alexandra" userId="31e1a6b8-5232-42c3-b6d4-9595b200ff55" providerId="ADAL" clId="{8655B1F9-16E3-4613-8377-CB7F4D211F92}" dt="2023-03-04T21:38:24.498" v="539" actId="1076"/>
          <ac:spMkLst>
            <pc:docMk/>
            <pc:sldMk cId="2494902907" sldId="267"/>
            <ac:spMk id="3" creationId="{C5405ECE-E30E-44EA-9FA3-D61F26C48D13}"/>
          </ac:spMkLst>
        </pc:spChg>
        <pc:spChg chg="mod">
          <ac:chgData name="Stefan, Alexandra" userId="31e1a6b8-5232-42c3-b6d4-9595b200ff55" providerId="ADAL" clId="{8655B1F9-16E3-4613-8377-CB7F4D211F92}" dt="2023-03-04T21:38:28.315" v="540" actId="1076"/>
          <ac:spMkLst>
            <pc:docMk/>
            <pc:sldMk cId="2494902907" sldId="267"/>
            <ac:spMk id="6" creationId="{8B269DEC-AE94-44D0-BADD-FFE7274E895E}"/>
          </ac:spMkLst>
        </pc:spChg>
      </pc:sldChg>
      <pc:sldChg chg="addSp modSp add">
        <pc:chgData name="Stefan, Alexandra" userId="31e1a6b8-5232-42c3-b6d4-9595b200ff55" providerId="ADAL" clId="{8655B1F9-16E3-4613-8377-CB7F4D211F92}" dt="2023-03-05T00:21:48.604" v="1986" actId="20577"/>
        <pc:sldMkLst>
          <pc:docMk/>
          <pc:sldMk cId="3758584358" sldId="268"/>
        </pc:sldMkLst>
        <pc:spChg chg="mod">
          <ac:chgData name="Stefan, Alexandra" userId="31e1a6b8-5232-42c3-b6d4-9595b200ff55" providerId="ADAL" clId="{8655B1F9-16E3-4613-8377-CB7F4D211F92}" dt="2023-03-04T21:36:23.050" v="512" actId="20577"/>
          <ac:spMkLst>
            <pc:docMk/>
            <pc:sldMk cId="3758584358" sldId="268"/>
            <ac:spMk id="2" creationId="{1A9CB762-E41D-4802-BBC5-BCC96E6BFAE5}"/>
          </ac:spMkLst>
        </pc:spChg>
        <pc:spChg chg="add mod">
          <ac:chgData name="Stefan, Alexandra" userId="31e1a6b8-5232-42c3-b6d4-9595b200ff55" providerId="ADAL" clId="{8655B1F9-16E3-4613-8377-CB7F4D211F92}" dt="2023-03-04T21:33:33.546" v="320" actId="2085"/>
          <ac:spMkLst>
            <pc:docMk/>
            <pc:sldMk cId="3758584358" sldId="268"/>
            <ac:spMk id="3" creationId="{DFAE9062-9F39-4C7C-8BDC-DD9EFBC224FE}"/>
          </ac:spMkLst>
        </pc:spChg>
        <pc:spChg chg="mod">
          <ac:chgData name="Stefan, Alexandra" userId="31e1a6b8-5232-42c3-b6d4-9595b200ff55" providerId="ADAL" clId="{8655B1F9-16E3-4613-8377-CB7F4D211F92}" dt="2023-03-05T00:21:48.604" v="1986" actId="20577"/>
          <ac:spMkLst>
            <pc:docMk/>
            <pc:sldMk cId="3758584358" sldId="268"/>
            <ac:spMk id="16" creationId="{007A4C4D-3683-4921-8B4C-6A02CB77085E}"/>
          </ac:spMkLst>
        </pc:spChg>
        <pc:spChg chg="mod">
          <ac:chgData name="Stefan, Alexandra" userId="31e1a6b8-5232-42c3-b6d4-9595b200ff55" providerId="ADAL" clId="{8655B1F9-16E3-4613-8377-CB7F4D211F92}" dt="2023-03-04T21:35:46.393" v="510" actId="14100"/>
          <ac:spMkLst>
            <pc:docMk/>
            <pc:sldMk cId="3758584358" sldId="268"/>
            <ac:spMk id="47" creationId="{33993937-F058-4EEF-A780-10BFE5A88F67}"/>
          </ac:spMkLst>
        </pc:spChg>
        <pc:graphicFrameChg chg="modGraphic">
          <ac:chgData name="Stefan, Alexandra" userId="31e1a6b8-5232-42c3-b6d4-9595b200ff55" providerId="ADAL" clId="{8655B1F9-16E3-4613-8377-CB7F4D211F92}" dt="2023-03-04T21:33:53.365" v="321" actId="6549"/>
          <ac:graphicFrameMkLst>
            <pc:docMk/>
            <pc:sldMk cId="3758584358" sldId="268"/>
            <ac:graphicFrameMk id="4" creationId="{192DDE66-4B31-4C0B-971B-621EDD37E181}"/>
          </ac:graphicFrameMkLst>
        </pc:graphicFrameChg>
        <pc:graphicFrameChg chg="modGraphic">
          <ac:chgData name="Stefan, Alexandra" userId="31e1a6b8-5232-42c3-b6d4-9595b200ff55" providerId="ADAL" clId="{8655B1F9-16E3-4613-8377-CB7F4D211F92}" dt="2023-03-04T21:34:21.270" v="328" actId="6549"/>
          <ac:graphicFrameMkLst>
            <pc:docMk/>
            <pc:sldMk cId="3758584358" sldId="268"/>
            <ac:graphicFrameMk id="34" creationId="{AFFCB69D-FA98-457A-B888-BFAD9C7CDD77}"/>
          </ac:graphicFrameMkLst>
        </pc:graphicFrameChg>
        <pc:graphicFrameChg chg="modGraphic">
          <ac:chgData name="Stefan, Alexandra" userId="31e1a6b8-5232-42c3-b6d4-9595b200ff55" providerId="ADAL" clId="{8655B1F9-16E3-4613-8377-CB7F4D211F92}" dt="2023-03-04T21:34:15.353" v="327" actId="6549"/>
          <ac:graphicFrameMkLst>
            <pc:docMk/>
            <pc:sldMk cId="3758584358" sldId="268"/>
            <ac:graphicFrameMk id="35" creationId="{67003A6B-7D57-4E47-BACD-11E8CCBC63E9}"/>
          </ac:graphicFrameMkLst>
        </pc:graphicFrameChg>
        <pc:graphicFrameChg chg="modGraphic">
          <ac:chgData name="Stefan, Alexandra" userId="31e1a6b8-5232-42c3-b6d4-9595b200ff55" providerId="ADAL" clId="{8655B1F9-16E3-4613-8377-CB7F4D211F92}" dt="2023-03-04T21:34:10.639" v="326" actId="20577"/>
          <ac:graphicFrameMkLst>
            <pc:docMk/>
            <pc:sldMk cId="3758584358" sldId="268"/>
            <ac:graphicFrameMk id="36" creationId="{69C620AB-857F-4D5E-8200-6F7FD0443520}"/>
          </ac:graphicFrameMkLst>
        </pc:graphicFrameChg>
        <pc:graphicFrameChg chg="modGraphic">
          <ac:chgData name="Stefan, Alexandra" userId="31e1a6b8-5232-42c3-b6d4-9595b200ff55" providerId="ADAL" clId="{8655B1F9-16E3-4613-8377-CB7F4D211F92}" dt="2023-03-04T21:33:58.983" v="322" actId="6549"/>
          <ac:graphicFrameMkLst>
            <pc:docMk/>
            <pc:sldMk cId="3758584358" sldId="268"/>
            <ac:graphicFrameMk id="37" creationId="{28139476-EC29-48C1-A132-90092CBF629A}"/>
          </ac:graphicFrameMkLst>
        </pc:graphicFrameChg>
        <pc:graphicFrameChg chg="modGraphic">
          <ac:chgData name="Stefan, Alexandra" userId="31e1a6b8-5232-42c3-b6d4-9595b200ff55" providerId="ADAL" clId="{8655B1F9-16E3-4613-8377-CB7F4D211F92}" dt="2023-03-04T21:34:26.298" v="329" actId="6549"/>
          <ac:graphicFrameMkLst>
            <pc:docMk/>
            <pc:sldMk cId="3758584358" sldId="268"/>
            <ac:graphicFrameMk id="43" creationId="{9B2CD3B8-74DF-4D0A-BB7C-0D2DBF6C4541}"/>
          </ac:graphicFrameMkLst>
        </pc:graphicFrameChg>
      </pc:sldChg>
      <pc:sldChg chg="modSp add">
        <pc:chgData name="Stefan, Alexandra" userId="31e1a6b8-5232-42c3-b6d4-9595b200ff55" providerId="ADAL" clId="{8655B1F9-16E3-4613-8377-CB7F4D211F92}" dt="2023-03-05T01:08:52.016" v="2044" actId="20577"/>
        <pc:sldMkLst>
          <pc:docMk/>
          <pc:sldMk cId="2970878917" sldId="269"/>
        </pc:sldMkLst>
        <pc:spChg chg="mod">
          <ac:chgData name="Stefan, Alexandra" userId="31e1a6b8-5232-42c3-b6d4-9595b200ff55" providerId="ADAL" clId="{8655B1F9-16E3-4613-8377-CB7F4D211F92}" dt="2023-03-05T00:32:00.748" v="2000" actId="404"/>
          <ac:spMkLst>
            <pc:docMk/>
            <pc:sldMk cId="2970878917" sldId="269"/>
            <ac:spMk id="2" creationId="{3D10AD6C-8FCF-457C-950B-1B1096DC0061}"/>
          </ac:spMkLst>
        </pc:spChg>
        <pc:spChg chg="mod">
          <ac:chgData name="Stefan, Alexandra" userId="31e1a6b8-5232-42c3-b6d4-9595b200ff55" providerId="ADAL" clId="{8655B1F9-16E3-4613-8377-CB7F4D211F92}" dt="2023-03-05T01:08:52.016" v="2044" actId="20577"/>
          <ac:spMkLst>
            <pc:docMk/>
            <pc:sldMk cId="2970878917" sldId="269"/>
            <ac:spMk id="3" creationId="{CE9B83D4-33F1-42B3-A9B0-63D387777D60}"/>
          </ac:spMkLst>
        </pc:spChg>
      </pc:sldChg>
    </pc:docChg>
  </pc:docChgLst>
  <pc:docChgLst>
    <pc:chgData name="Stefan, Alexandra" userId="31e1a6b8-5232-42c3-b6d4-9595b200ff55" providerId="ADAL" clId="{4B5E41AA-26FF-416F-B3E6-14C313481EA0}"/>
    <pc:docChg chg="modSld">
      <pc:chgData name="Stefan, Alexandra" userId="31e1a6b8-5232-42c3-b6d4-9595b200ff55" providerId="ADAL" clId="{4B5E41AA-26FF-416F-B3E6-14C313481EA0}" dt="2023-10-10T12:26:24.806" v="94" actId="20577"/>
      <pc:docMkLst>
        <pc:docMk/>
      </pc:docMkLst>
      <pc:sldChg chg="modSp mod">
        <pc:chgData name="Stefan, Alexandra" userId="31e1a6b8-5232-42c3-b6d4-9595b200ff55" providerId="ADAL" clId="{4B5E41AA-26FF-416F-B3E6-14C313481EA0}" dt="2023-10-03T13:09:01.259" v="31" actId="20577"/>
        <pc:sldMkLst>
          <pc:docMk/>
          <pc:sldMk cId="3994709541" sldId="266"/>
        </pc:sldMkLst>
        <pc:spChg chg="mod">
          <ac:chgData name="Stefan, Alexandra" userId="31e1a6b8-5232-42c3-b6d4-9595b200ff55" providerId="ADAL" clId="{4B5E41AA-26FF-416F-B3E6-14C313481EA0}" dt="2023-10-03T13:09:01.259" v="31" actId="20577"/>
          <ac:spMkLst>
            <pc:docMk/>
            <pc:sldMk cId="3994709541" sldId="266"/>
            <ac:spMk id="2" creationId="{AFCBB39A-9F74-44C0-84A7-07B2B9901E39}"/>
          </ac:spMkLst>
        </pc:spChg>
      </pc:sldChg>
      <pc:sldChg chg="modSp mod">
        <pc:chgData name="Stefan, Alexandra" userId="31e1a6b8-5232-42c3-b6d4-9595b200ff55" providerId="ADAL" clId="{4B5E41AA-26FF-416F-B3E6-14C313481EA0}" dt="2023-10-03T13:16:18.782" v="67" actId="20577"/>
        <pc:sldMkLst>
          <pc:docMk/>
          <pc:sldMk cId="2494902907" sldId="267"/>
        </pc:sldMkLst>
        <pc:spChg chg="mod">
          <ac:chgData name="Stefan, Alexandra" userId="31e1a6b8-5232-42c3-b6d4-9595b200ff55" providerId="ADAL" clId="{4B5E41AA-26FF-416F-B3E6-14C313481EA0}" dt="2023-10-03T13:15:50.883" v="65" actId="20577"/>
          <ac:spMkLst>
            <pc:docMk/>
            <pc:sldMk cId="2494902907" sldId="267"/>
            <ac:spMk id="2" creationId="{EE62B91A-C06B-4EF7-B149-57F900AD97EE}"/>
          </ac:spMkLst>
        </pc:spChg>
        <pc:spChg chg="mod">
          <ac:chgData name="Stefan, Alexandra" userId="31e1a6b8-5232-42c3-b6d4-9595b200ff55" providerId="ADAL" clId="{4B5E41AA-26FF-416F-B3E6-14C313481EA0}" dt="2023-10-03T13:16:18.782" v="67" actId="20577"/>
          <ac:spMkLst>
            <pc:docMk/>
            <pc:sldMk cId="2494902907" sldId="267"/>
            <ac:spMk id="6" creationId="{8B269DEC-AE94-44D0-BADD-FFE7274E895E}"/>
          </ac:spMkLst>
        </pc:spChg>
      </pc:sldChg>
      <pc:sldChg chg="modSp mod">
        <pc:chgData name="Stefan, Alexandra" userId="31e1a6b8-5232-42c3-b6d4-9595b200ff55" providerId="ADAL" clId="{4B5E41AA-26FF-416F-B3E6-14C313481EA0}" dt="2023-10-10T12:26:24.806" v="94" actId="20577"/>
        <pc:sldMkLst>
          <pc:docMk/>
          <pc:sldMk cId="2970878917" sldId="269"/>
        </pc:sldMkLst>
        <pc:spChg chg="mod">
          <ac:chgData name="Stefan, Alexandra" userId="31e1a6b8-5232-42c3-b6d4-9595b200ff55" providerId="ADAL" clId="{4B5E41AA-26FF-416F-B3E6-14C313481EA0}" dt="2023-10-10T12:26:24.806" v="94" actId="20577"/>
          <ac:spMkLst>
            <pc:docMk/>
            <pc:sldMk cId="2970878917" sldId="269"/>
            <ac:spMk id="3" creationId="{CE9B83D4-33F1-42B3-A9B0-63D387777D6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DEE5C-C42F-441E-B916-16146E8CC2E8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9F3EC-BC20-40B5-BAF2-F8E022150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239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A26CF-AA29-4BFD-A4F4-3F2293C35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B66769-C62C-49B2-B00A-6C8F6B2FFB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EB4D2-D43D-48D0-B473-EB85AC64B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D4346-ED47-498B-B52C-68D0A86B0932}" type="datetime1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75C16-D734-4246-8C6D-B3A135C7D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16782-D872-4D02-BFCE-FD277134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DD64-6BC3-4DAF-8A53-BE7EAF6EE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6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B95B9-E935-4C59-A7D3-9AC78DC58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01B7BD-D653-4516-BFF3-B2B98D2688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F49C2-12E1-4C8D-83E2-344510D51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31CB-1953-4A83-85E5-F7875CF1B0F5}" type="datetime1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1A54F-9B1F-4730-B50A-879E1DF3E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99A11-76BC-4E98-AD29-A8F1F2E77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DD64-6BC3-4DAF-8A53-BE7EAF6EE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45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184EAA-EAE4-4AB6-811C-164CD2D488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C641AF-67F9-4E10-8B2B-E1AE839BD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DE585-F27D-4645-AF53-051C72CCA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4382-969C-43E6-B897-BE020AF373C6}" type="datetime1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D99D0-952B-40AE-AE54-DBFC5B218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8D13B-1D3E-44A2-9DAC-D50C2CCF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DD64-6BC3-4DAF-8A53-BE7EAF6EE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771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789A3-976B-4459-9EFB-1EB83BD55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715F1-9636-47EA-934A-DDE0E8567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BD39C-8ECC-4132-9D1A-BDE0FABDF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23CF-59F7-4871-AEFA-0F8F80D211EB}" type="datetime1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58994-685D-4CA9-870F-EB15ECF63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4C7DA-065E-4B18-8399-A4F5A9308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DD64-6BC3-4DAF-8A53-BE7EAF6EE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18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1EBD9-D1A6-4994-8406-3580AD7AA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D5C89-664F-456E-9949-4067018E3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77AD9-CC69-46A8-B458-E98FA4192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6B8D-363D-4AEA-B423-959429583B8B}" type="datetime1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02865-2134-4130-8705-8E75C4662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2375A-2122-4403-A32B-69AEFED91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DD64-6BC3-4DAF-8A53-BE7EAF6EE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9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C2725-807A-4A39-B1D7-68E3A5F76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C94AB-B690-4285-BB72-12300553B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0D2D2-AA6C-4CC2-BCFA-64E974767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28D093-98BD-48AF-8C68-6C714C668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0E49-E623-465D-9292-42E79C8E8E40}" type="datetime1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366C63-F7A2-4E30-8C5E-D284506E5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29D96E-EF9E-4506-AD16-52470A157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DD64-6BC3-4DAF-8A53-BE7EAF6EE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16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F48F2-BDDD-479F-8DE1-BD9798F5D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8FAF67-F3E2-475C-9C2D-A93317963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61A616-DE19-446C-B264-004CA14C83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221617-3170-4E2C-92C6-A81C24B4A6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1EFBA8-19F4-4F0C-A00B-CA850C8829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32C236-3EE6-4568-A1A4-CDF6E9188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D1281-BBF4-41DF-90E4-797974538301}" type="datetime1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62B30B-D4B6-4D9E-8998-5FBFB378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38DC30-0A84-43A2-AEE9-DEAD01679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DD64-6BC3-4DAF-8A53-BE7EAF6EE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24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6F06-F1C9-479F-8572-B6AA3521C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D60C33-B315-447E-8C5A-8FD8C480E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A674-0F04-41F6-8E12-00C456A077E6}" type="datetime1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60B4E0-D8EA-4C2D-9CDE-2B09CF993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B2A4DF-16A9-40BD-91A5-D838A667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DD64-6BC3-4DAF-8A53-BE7EAF6EE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7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CAB8A0-87FB-4FBA-B552-E06519A17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FDC4-D3B6-4B91-BC02-8E32F3FB3A8D}" type="datetime1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19400C-26AB-4342-A713-6C00DBE75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ED9164-16B7-429C-8C96-DDC09B2C1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DD64-6BC3-4DAF-8A53-BE7EAF6EE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60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17D3A-A495-4CA9-8DF5-D083927EB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9743E-10CC-4E6F-B01A-41B634115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457D91-5FF8-410A-AA28-48FAEB3A3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2FC0C4-599F-4C38-823F-EE091F5B9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EF63-9248-45BB-BF86-734F49A79D4E}" type="datetime1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040A8-887F-40F1-94AD-DACC25C6E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5BED4C-A0D3-4BD0-862B-992CE1179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DD64-6BC3-4DAF-8A53-BE7EAF6EE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10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1A9D1-CC35-47CB-911F-046FC6433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AF05D9-6B1A-48EF-A085-611645F87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B84EE9-0AEB-4688-9DE7-2DC327270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B37CD7-644E-48F8-9298-0B8D37BCF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87BE-BAB9-45F0-A78D-841675D87CAC}" type="datetime1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A9B5C7-5D81-4798-970A-CBD8F0B2A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810679-4A08-422B-AD49-DB19AD46E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DD64-6BC3-4DAF-8A53-BE7EAF6EE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43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0DCBC8-FFCF-46D0-BB1C-5C44EBDED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656CC-70BC-4ED3-8593-AB801E990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43E43-1DC1-4E2B-8C7C-A80E3B147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5B1AF-4C94-41C1-9708-B1E018C5019D}" type="datetime1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B0218-8C36-41AD-B000-6A5A80BA14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10122-5566-4935-94B8-1834C7A549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3DD64-6BC3-4DAF-8A53-BE7EAF6EE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4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ocs.oracle.com/en/java/javase/11/docs/api/java.base/java/util/ArrayLis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Amortized_analysi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Amortized_analysi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Amortized_analysi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358FB-B4E7-45BC-B247-9D4BC2805C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Amortized Analysis and Resizing an Array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80C5E9-4D81-429A-BB10-24641753C2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3464"/>
            <a:ext cx="9144000" cy="874336"/>
          </a:xfrm>
        </p:spPr>
        <p:txBody>
          <a:bodyPr/>
          <a:lstStyle/>
          <a:p>
            <a:r>
              <a:rPr lang="en-US" dirty="0"/>
              <a:t>Alexandra Stefan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FBE61-3242-4E1C-A167-D746F989E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DD64-6BC3-4DAF-8A53-BE7EAF6EE9FB}" type="slidenum">
              <a:rPr lang="en-US" smtClean="0"/>
              <a:t>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5A0856-4229-4D92-B93B-5E1067CB2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1E5F-387F-4452-8961-6A4D6855AB14}" type="datetime1">
              <a:rPr lang="en-US" smtClean="0"/>
              <a:t>10/15/2024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6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5569A-EE58-49E5-8880-7B34C1D8D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397" y="134937"/>
            <a:ext cx="5985387" cy="892969"/>
          </a:xfrm>
        </p:spPr>
        <p:txBody>
          <a:bodyPr/>
          <a:lstStyle/>
          <a:p>
            <a:r>
              <a:rPr lang="en-US" dirty="0"/>
              <a:t>Amortized cost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34CC301-79D0-48D7-8733-6CC8790D48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4524" y="1109843"/>
                <a:ext cx="7890235" cy="5611632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en-US" sz="2400" dirty="0">
                    <a:solidFill>
                      <a:prstClr val="black"/>
                    </a:solidFill>
                  </a:rPr>
                  <a:t>Usage: </a:t>
                </a:r>
                <a:r>
                  <a:rPr lang="en-US" sz="1400" dirty="0">
                    <a:hlinkClick r:id="rId2"/>
                  </a:rPr>
                  <a:t>https://docs.oracle.com/en/java/javase/11/docs/api/java.base/java/util/ArrayList.html</a:t>
                </a:r>
                <a:endParaRPr lang="en-US" sz="1400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r>
                  <a:rPr lang="en-US" sz="1600" dirty="0">
                    <a:solidFill>
                      <a:prstClr val="black"/>
                    </a:solidFill>
                  </a:rPr>
                  <a:t>“</a:t>
                </a:r>
                <a:r>
                  <a:rPr lang="en-US" sz="1600" i="1" dirty="0">
                    <a:solidFill>
                      <a:prstClr val="black"/>
                    </a:solidFill>
                  </a:rPr>
                  <a:t>The add operation runs in amortized constant time, that is, adding n elements requires O(n) time.</a:t>
                </a:r>
                <a:r>
                  <a:rPr lang="en-US" sz="1600" dirty="0">
                    <a:solidFill>
                      <a:prstClr val="black"/>
                    </a:solidFill>
                  </a:rPr>
                  <a:t>”</a:t>
                </a:r>
                <a:endParaRPr lang="en-US" sz="2000" dirty="0">
                  <a:solidFill>
                    <a:prstClr val="black"/>
                  </a:solidFill>
                </a:endParaRPr>
              </a:p>
              <a:p>
                <a:endParaRPr lang="en-US" sz="2400" dirty="0"/>
              </a:p>
              <a:p>
                <a:r>
                  <a:rPr lang="en-US" sz="2400" dirty="0"/>
                  <a:t>Assume a sequence of N operations is performed.</a:t>
                </a:r>
              </a:p>
              <a:p>
                <a:r>
                  <a:rPr lang="en-US" sz="2400" dirty="0"/>
                  <a:t>The </a:t>
                </a:r>
                <a:r>
                  <a:rPr lang="en-US" sz="2400" b="1" i="1" dirty="0"/>
                  <a:t>amortized cost </a:t>
                </a:r>
                <a:r>
                  <a:rPr lang="en-US" sz="2400" dirty="0"/>
                  <a:t>of one operation is the total cost of the N operations divided by N</a:t>
                </a:r>
              </a:p>
              <a:p>
                <a:pPr marL="0" indent="0">
                  <a:buNone/>
                </a:pPr>
                <a:endParaRPr lang="en-US" sz="16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𝑎𝑚𝑜𝑟𝑡𝑖𝑧𝑒𝑑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𝑐𝑜𝑠𝑡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𝑜𝑝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𝑐𝑜𝑠𝑡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𝑜𝑝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𝑐𝑜𝑠𝑡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𝑜𝑝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+…+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𝑐𝑜𝑠𝑡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𝑜𝑝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  <a:p>
                <a:pPr marL="457200" lvl="1" indent="0">
                  <a:buNone/>
                </a:pPr>
                <a:endParaRPr lang="en-US" sz="1400" dirty="0"/>
              </a:p>
              <a:p>
                <a:r>
                  <a:rPr lang="en-US" sz="2400" dirty="0"/>
                  <a:t>“Cost” can represent</a:t>
                </a:r>
              </a:p>
              <a:p>
                <a:pPr lvl="1"/>
                <a:r>
                  <a:rPr lang="en-US" sz="2000" dirty="0"/>
                  <a:t>Time complexity</a:t>
                </a:r>
              </a:p>
              <a:p>
                <a:pPr lvl="1"/>
                <a:r>
                  <a:rPr lang="en-US" sz="2000" dirty="0"/>
                  <a:t>Space complexity</a:t>
                </a:r>
              </a:p>
              <a:p>
                <a:pPr lvl="1"/>
                <a:endParaRPr lang="en-US" sz="2000" dirty="0"/>
              </a:p>
              <a:p>
                <a:pPr marL="0" indent="0">
                  <a:buNone/>
                </a:pPr>
                <a:r>
                  <a:rPr lang="en-US" sz="1400" dirty="0"/>
                  <a:t>(This is the aggregate method for computing the amortized cost. Other methods, not covered: accounting method and potential method.)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34CC301-79D0-48D7-8733-6CC8790D48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4524" y="1109843"/>
                <a:ext cx="7890235" cy="5611632"/>
              </a:xfrm>
              <a:blipFill>
                <a:blip r:embed="rId3"/>
                <a:stretch>
                  <a:fillRect l="-1082" t="-1520" b="-2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3837B5A-D92E-4075-B742-9E499295F2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641426"/>
              </p:ext>
            </p:extLst>
          </p:nvPr>
        </p:nvGraphicFramePr>
        <p:xfrm>
          <a:off x="8876907" y="1225872"/>
          <a:ext cx="2643696" cy="308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1848">
                  <a:extLst>
                    <a:ext uri="{9D8B030D-6E8A-4147-A177-3AD203B41FA5}">
                      <a16:colId xmlns:a16="http://schemas.microsoft.com/office/drawing/2014/main" val="251007616"/>
                    </a:ext>
                  </a:extLst>
                </a:gridCol>
                <a:gridCol w="1321848">
                  <a:extLst>
                    <a:ext uri="{9D8B030D-6E8A-4147-A177-3AD203B41FA5}">
                      <a16:colId xmlns:a16="http://schemas.microsoft.com/office/drawing/2014/main" val="1683413280"/>
                    </a:ext>
                  </a:extLst>
                </a:gridCol>
              </a:tblGrid>
              <a:tr h="386095">
                <a:tc>
                  <a:txBody>
                    <a:bodyPr/>
                    <a:lstStyle/>
                    <a:p>
                      <a:r>
                        <a:rPr lang="en-US" dirty="0"/>
                        <a:t>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873222"/>
                  </a:ext>
                </a:extLst>
              </a:tr>
              <a:tr h="386095">
                <a:tc>
                  <a:txBody>
                    <a:bodyPr/>
                    <a:lstStyle/>
                    <a:p>
                      <a:r>
                        <a:rPr lang="en-US" dirty="0"/>
                        <a:t>op1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134288"/>
                  </a:ext>
                </a:extLst>
              </a:tr>
              <a:tr h="3860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9512053"/>
                  </a:ext>
                </a:extLst>
              </a:tr>
              <a:tr h="386095">
                <a:tc>
                  <a:txBody>
                    <a:bodyPr/>
                    <a:lstStyle/>
                    <a:p>
                      <a:r>
                        <a:rPr lang="en-US" dirty="0"/>
                        <a:t>op3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578206"/>
                  </a:ext>
                </a:extLst>
              </a:tr>
              <a:tr h="386095">
                <a:tc>
                  <a:txBody>
                    <a:bodyPr/>
                    <a:lstStyle/>
                    <a:p>
                      <a:r>
                        <a:rPr lang="en-US" dirty="0"/>
                        <a:t>op4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284232"/>
                  </a:ext>
                </a:extLst>
              </a:tr>
              <a:tr h="386095">
                <a:tc>
                  <a:txBody>
                    <a:bodyPr/>
                    <a:lstStyle/>
                    <a:p>
                      <a:r>
                        <a:rPr lang="en-US" dirty="0"/>
                        <a:t>op5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796642"/>
                  </a:ext>
                </a:extLst>
              </a:tr>
              <a:tr h="386095">
                <a:tc>
                  <a:txBody>
                    <a:bodyPr/>
                    <a:lstStyle/>
                    <a:p>
                      <a:r>
                        <a:rPr lang="en-US" dirty="0"/>
                        <a:t>op6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934393"/>
                  </a:ext>
                </a:extLst>
              </a:tr>
              <a:tr h="386095">
                <a:tc>
                  <a:txBody>
                    <a:bodyPr/>
                    <a:lstStyle/>
                    <a:p>
                      <a:r>
                        <a:rPr lang="en-US" dirty="0"/>
                        <a:t>op7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4463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8CAD30D-4E74-4085-8745-6C948611D103}"/>
                  </a:ext>
                </a:extLst>
              </p:cNvPr>
              <p:cNvSpPr txBox="1"/>
              <p:nvPr/>
            </p:nvSpPr>
            <p:spPr>
              <a:xfrm>
                <a:off x="8443274" y="4459830"/>
                <a:ext cx="3641889" cy="1825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𝑡𝑜𝑡𝑎𝑙𝐶𝑜𝑠𝑡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=1+2+3+1+5+1+1</m:t>
                      </m:r>
                    </m:oMath>
                  </m:oMathPara>
                </a14:m>
                <a:endParaRPr lang="en-US" sz="1600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𝑎𝑚𝑜𝑟𝑡𝑖𝑧𝑒𝑑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𝑡𝑜𝑡𝑎𝑙𝐶𝑜𝑠𝑡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1+2+3+1+5+1+1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=1.86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8CAD30D-4E74-4085-8745-6C948611D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3274" y="4459830"/>
                <a:ext cx="3641889" cy="18258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6F2D5A55-50D6-4177-995A-3D07FAA20FD9}"/>
              </a:ext>
            </a:extLst>
          </p:cNvPr>
          <p:cNvSpPr txBox="1"/>
          <p:nvPr/>
        </p:nvSpPr>
        <p:spPr>
          <a:xfrm>
            <a:off x="9209583" y="797073"/>
            <a:ext cx="1241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Example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012950-A96B-4602-8E66-44A4C1A5B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DD64-6BC3-4DAF-8A53-BE7EAF6EE9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73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CB762-E41D-4802-BBC5-BCC96E6BF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057" y="20971"/>
            <a:ext cx="4516224" cy="856515"/>
          </a:xfrm>
        </p:spPr>
        <p:txBody>
          <a:bodyPr>
            <a:noAutofit/>
          </a:bodyPr>
          <a:lstStyle/>
          <a:p>
            <a:r>
              <a:rPr lang="en-US" sz="3600" dirty="0"/>
              <a:t>Resizing an array (1/3) </a:t>
            </a: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AFFCB69D-FA98-457A-B888-BFAD9C7CDD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304194"/>
              </p:ext>
            </p:extLst>
          </p:nvPr>
        </p:nvGraphicFramePr>
        <p:xfrm>
          <a:off x="6775139" y="3046393"/>
          <a:ext cx="265399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1749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459969006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902308936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4246436884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505224925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16612280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67003A6B-7D57-4E47-BACD-11E8CCBC63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836780"/>
              </p:ext>
            </p:extLst>
          </p:nvPr>
        </p:nvGraphicFramePr>
        <p:xfrm>
          <a:off x="6775139" y="2391670"/>
          <a:ext cx="133646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117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34117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34117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  <a:gridCol w="334117">
                  <a:extLst>
                    <a:ext uri="{9D8B030D-6E8A-4147-A177-3AD203B41FA5}">
                      <a16:colId xmlns:a16="http://schemas.microsoft.com/office/drawing/2014/main" val="459969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69C620AB-857F-4D5E-8200-6F7FD0443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347494"/>
              </p:ext>
            </p:extLst>
          </p:nvPr>
        </p:nvGraphicFramePr>
        <p:xfrm>
          <a:off x="6776711" y="1777456"/>
          <a:ext cx="67613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068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38068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28139476-EC29-48C1-A132-90092CBF62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362851"/>
              </p:ext>
            </p:extLst>
          </p:nvPr>
        </p:nvGraphicFramePr>
        <p:xfrm>
          <a:off x="6778280" y="1200749"/>
          <a:ext cx="33043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0438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C2B8C0C1-992B-43BF-9B8B-9CED8A8353D4}"/>
              </a:ext>
            </a:extLst>
          </p:cNvPr>
          <p:cNvSpPr txBox="1"/>
          <p:nvPr/>
        </p:nvSpPr>
        <p:spPr>
          <a:xfrm>
            <a:off x="7108718" y="630840"/>
            <a:ext cx="24038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capacity = capacity*2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9B2CD3B8-74DF-4D0A-BB7C-0D2DBF6C45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790873"/>
              </p:ext>
            </p:extLst>
          </p:nvPr>
        </p:nvGraphicFramePr>
        <p:xfrm>
          <a:off x="6773571" y="3704620"/>
          <a:ext cx="531027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1892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459969006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902308936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4246436884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505224925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1661228044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2491099101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3775128868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3797941940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3582825446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2780543438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2706026322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1605131682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27293264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3993937-F058-4EEF-A780-10BFE5A88F67}"/>
                  </a:ext>
                </a:extLst>
              </p:cNvPr>
              <p:cNvSpPr txBox="1"/>
              <p:nvPr/>
            </p:nvSpPr>
            <p:spPr>
              <a:xfrm>
                <a:off x="3930977" y="4233783"/>
                <a:ext cx="8152867" cy="118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0" dirty="0"/>
                  <a:t>Calculation for this example :</a:t>
                </a:r>
                <a:endParaRPr lang="en-US" sz="16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                              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𝐴𝑙𝑙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𝑐𝑜𝑝𝑦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400" b="0" dirty="0">
                    <a:ea typeface="Cambria Math" panose="02040503050406030204" pitchFamily="18" charset="0"/>
                  </a:rPr>
                  <a:t>   </a:t>
                </a:r>
              </a:p>
              <a:p>
                <a:r>
                  <a:rPr lang="en-US" sz="800" b="0" dirty="0">
                    <a:ea typeface="Cambria Math" panose="02040503050406030204" pitchFamily="18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𝑨𝒎𝒐𝒓𝒕𝒊𝒛𝒆𝒅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𝒄𝒐𝒔𝒕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                       </m:t>
                          </m:r>
                        </m:num>
                        <m:den/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                                                               </m:t>
                          </m:r>
                        </m:num>
                        <m:den/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                                     </m:t>
                          </m:r>
                        </m:num>
                        <m:den/>
                      </m:f>
                    </m:oMath>
                  </m:oMathPara>
                </a14:m>
                <a:endParaRPr lang="en-US" sz="1400" b="0" dirty="0"/>
              </a:p>
              <a:p>
                <a:endParaRPr lang="en-US" sz="1400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3993937-F058-4EEF-A780-10BFE5A88F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977" y="4233783"/>
                <a:ext cx="8152867" cy="1184683"/>
              </a:xfrm>
              <a:prstGeom prst="rect">
                <a:avLst/>
              </a:prstGeom>
              <a:blipFill>
                <a:blip r:embed="rId2"/>
                <a:stretch>
                  <a:fillRect l="-449" t="-15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92DDE66-4B31-4C0B-971B-621EDD37E1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388341"/>
              </p:ext>
            </p:extLst>
          </p:nvPr>
        </p:nvGraphicFramePr>
        <p:xfrm>
          <a:off x="5142274" y="460203"/>
          <a:ext cx="1473013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5067">
                  <a:extLst>
                    <a:ext uri="{9D8B030D-6E8A-4147-A177-3AD203B41FA5}">
                      <a16:colId xmlns:a16="http://schemas.microsoft.com/office/drawing/2014/main" val="3091888865"/>
                    </a:ext>
                  </a:extLst>
                </a:gridCol>
                <a:gridCol w="597946">
                  <a:extLst>
                    <a:ext uri="{9D8B030D-6E8A-4147-A177-3AD203B41FA5}">
                      <a16:colId xmlns:a16="http://schemas.microsoft.com/office/drawing/2014/main" val="2827119744"/>
                    </a:ext>
                  </a:extLst>
                </a:gridCol>
              </a:tblGrid>
              <a:tr h="310519">
                <a:tc>
                  <a:txBody>
                    <a:bodyPr/>
                    <a:lstStyle/>
                    <a:p>
                      <a:r>
                        <a:rPr lang="en-US" sz="1800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Add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467216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215366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803309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503535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631867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846124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831577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14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574453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433889"/>
                  </a:ext>
                </a:extLst>
              </a:tr>
            </a:tbl>
          </a:graphicData>
        </a:graphic>
      </p:graphicFrame>
      <p:pic>
        <p:nvPicPr>
          <p:cNvPr id="1026" name="Picture 2" descr="https://upload.wikimedia.org/wikipedia/commons/thumb/e/e5/AmortizedPush.png/270px-AmortizedPush.png">
            <a:extLst>
              <a:ext uri="{FF2B5EF4-FFF2-40B4-BE49-F238E27FC236}">
                <a16:creationId xmlns:a16="http://schemas.microsoft.com/office/drawing/2014/main" id="{3221A921-532B-48B4-BF89-EB60B2269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92" y="3296258"/>
            <a:ext cx="257175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B985F35-9E4F-472E-AD7B-6ACD96936324}"/>
              </a:ext>
            </a:extLst>
          </p:cNvPr>
          <p:cNvSpPr txBox="1"/>
          <p:nvPr/>
        </p:nvSpPr>
        <p:spPr>
          <a:xfrm>
            <a:off x="443391" y="5581503"/>
            <a:ext cx="2870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Image from Wikipedia</a:t>
            </a:r>
          </a:p>
          <a:p>
            <a:r>
              <a:rPr lang="en-US" sz="1000" dirty="0"/>
              <a:t> </a:t>
            </a:r>
            <a:r>
              <a:rPr lang="en-US" sz="1000" dirty="0">
                <a:hlinkClick r:id="rId4"/>
              </a:rPr>
              <a:t>https://en.wikipedia.org/wiki/Amortized_analysis</a:t>
            </a:r>
            <a:endParaRPr lang="en-US" sz="100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007A4C4D-3683-4921-8B4C-6A02CB77085E}"/>
              </a:ext>
            </a:extLst>
          </p:cNvPr>
          <p:cNvSpPr txBox="1">
            <a:spLocks/>
          </p:cNvSpPr>
          <p:nvPr/>
        </p:nvSpPr>
        <p:spPr>
          <a:xfrm>
            <a:off x="330438" y="810019"/>
            <a:ext cx="4648843" cy="2281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Start with array of capacity 1</a:t>
            </a:r>
          </a:p>
          <a:p>
            <a:r>
              <a:rPr lang="en-US" sz="1800" dirty="0"/>
              <a:t>Insert in it numbers: 1,2,3,4,5,6,7,8,9</a:t>
            </a:r>
          </a:p>
          <a:p>
            <a:r>
              <a:rPr lang="en-US" sz="1800" dirty="0"/>
              <a:t>If there is space, the cost to write 1 item is 1</a:t>
            </a:r>
          </a:p>
          <a:p>
            <a:r>
              <a:rPr lang="en-US" sz="1800" dirty="0"/>
              <a:t>If the array is full =&gt; resize</a:t>
            </a:r>
          </a:p>
          <a:p>
            <a:pPr lvl="1"/>
            <a:r>
              <a:rPr lang="en-US" sz="1600" dirty="0"/>
              <a:t>allocate double the space, </a:t>
            </a:r>
          </a:p>
          <a:p>
            <a:pPr lvl="1"/>
            <a:r>
              <a:rPr lang="en-US" sz="1600" b="1" dirty="0">
                <a:solidFill>
                  <a:srgbClr val="C00000"/>
                </a:solidFill>
              </a:rPr>
              <a:t>copy the old items </a:t>
            </a:r>
            <a:r>
              <a:rPr lang="en-US" sz="1600" dirty="0"/>
              <a:t>to the new space </a:t>
            </a:r>
          </a:p>
          <a:p>
            <a:pPr lvl="1"/>
            <a:r>
              <a:rPr lang="en-US" sz="1600" dirty="0"/>
              <a:t>write new item  (cost 1)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C66EB2C-30A0-472B-BDE7-F9E9F427A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DD64-6BC3-4DAF-8A53-BE7EAF6EE9FB}" type="slidenum">
              <a:rPr lang="en-US" smtClean="0"/>
              <a:t>3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FAE9062-9F39-4C7C-8BDC-DD9EFBC224FE}"/>
              </a:ext>
            </a:extLst>
          </p:cNvPr>
          <p:cNvSpPr/>
          <p:nvPr/>
        </p:nvSpPr>
        <p:spPr>
          <a:xfrm>
            <a:off x="330438" y="3167406"/>
            <a:ext cx="3144504" cy="3044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584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CB762-E41D-4802-BBC5-BCC96E6BF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057" y="20971"/>
            <a:ext cx="4516224" cy="856515"/>
          </a:xfrm>
        </p:spPr>
        <p:txBody>
          <a:bodyPr>
            <a:noAutofit/>
          </a:bodyPr>
          <a:lstStyle/>
          <a:p>
            <a:r>
              <a:rPr lang="en-US" sz="3600" dirty="0"/>
              <a:t>Resizing an array (2/3) </a:t>
            </a: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AFFCB69D-FA98-457A-B888-BFAD9C7CDD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057796"/>
              </p:ext>
            </p:extLst>
          </p:nvPr>
        </p:nvGraphicFramePr>
        <p:xfrm>
          <a:off x="6775139" y="3046393"/>
          <a:ext cx="265399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1749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459969006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902308936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4246436884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505224925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16612280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67003A6B-7D57-4E47-BACD-11E8CCBC63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38335"/>
              </p:ext>
            </p:extLst>
          </p:nvPr>
        </p:nvGraphicFramePr>
        <p:xfrm>
          <a:off x="6775139" y="2391670"/>
          <a:ext cx="133646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117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34117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34117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  <a:gridCol w="334117">
                  <a:extLst>
                    <a:ext uri="{9D8B030D-6E8A-4147-A177-3AD203B41FA5}">
                      <a16:colId xmlns:a16="http://schemas.microsoft.com/office/drawing/2014/main" val="459969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69C620AB-857F-4D5E-8200-6F7FD0443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603780"/>
              </p:ext>
            </p:extLst>
          </p:nvPr>
        </p:nvGraphicFramePr>
        <p:xfrm>
          <a:off x="6776711" y="1777456"/>
          <a:ext cx="67613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068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38068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28139476-EC29-48C1-A132-90092CBF62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282042"/>
              </p:ext>
            </p:extLst>
          </p:nvPr>
        </p:nvGraphicFramePr>
        <p:xfrm>
          <a:off x="6778280" y="1200749"/>
          <a:ext cx="33043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0438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C2B8C0C1-992B-43BF-9B8B-9CED8A8353D4}"/>
              </a:ext>
            </a:extLst>
          </p:cNvPr>
          <p:cNvSpPr txBox="1"/>
          <p:nvPr/>
        </p:nvSpPr>
        <p:spPr>
          <a:xfrm>
            <a:off x="7108718" y="630840"/>
            <a:ext cx="24038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capacity = capacity*2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9B2CD3B8-74DF-4D0A-BB7C-0D2DBF6C45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392149"/>
              </p:ext>
            </p:extLst>
          </p:nvPr>
        </p:nvGraphicFramePr>
        <p:xfrm>
          <a:off x="6773571" y="3704620"/>
          <a:ext cx="531027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1892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459969006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902308936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4246436884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505224925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1661228044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2491099101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3775128868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3797941940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3582825446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2780543438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2706026322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1605131682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27293264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3993937-F058-4EEF-A780-10BFE5A88F67}"/>
                  </a:ext>
                </a:extLst>
              </p:cNvPr>
              <p:cNvSpPr txBox="1"/>
              <p:nvPr/>
            </p:nvSpPr>
            <p:spPr>
              <a:xfrm>
                <a:off x="3637935" y="4233783"/>
                <a:ext cx="8445909" cy="13015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0" dirty="0"/>
                  <a:t>Calculation for this example :</a:t>
                </a:r>
                <a:endParaRPr lang="en-US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𝐴𝑙𝑙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𝑐𝑜𝑝𝑦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=15= 2∗8−1</m:t>
                      </m:r>
                    </m:oMath>
                  </m:oMathPara>
                </a14:m>
                <a:endParaRPr lang="en-US" sz="1400" b="0" dirty="0">
                  <a:ea typeface="Cambria Math" panose="02040503050406030204" pitchFamily="18" charset="0"/>
                </a:endParaRPr>
              </a:p>
              <a:p>
                <a:endParaRPr lang="en-US" sz="8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𝑨𝒎𝒐𝒓𝒕𝒊𝒛𝒆𝒅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𝒄𝒐𝒔𝒕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𝑐𝑜𝑠𝑡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𝐴𝑙𝑙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𝑐𝑜𝑝𝑦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+9∗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𝑤𝑟𝑖𝑡𝑒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1+2+4+8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+9∗1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1400" b="0" dirty="0"/>
              </a:p>
              <a:p>
                <a:endParaRPr lang="en-US" sz="1400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3993937-F058-4EEF-A780-10BFE5A88F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935" y="4233783"/>
                <a:ext cx="8445909" cy="1301575"/>
              </a:xfrm>
              <a:prstGeom prst="rect">
                <a:avLst/>
              </a:prstGeom>
              <a:blipFill>
                <a:blip r:embed="rId2"/>
                <a:stretch>
                  <a:fillRect l="-433" t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92DDE66-4B31-4C0B-971B-621EDD37E1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348856"/>
              </p:ext>
            </p:extLst>
          </p:nvPr>
        </p:nvGraphicFramePr>
        <p:xfrm>
          <a:off x="5142274" y="460203"/>
          <a:ext cx="1473013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5067">
                  <a:extLst>
                    <a:ext uri="{9D8B030D-6E8A-4147-A177-3AD203B41FA5}">
                      <a16:colId xmlns:a16="http://schemas.microsoft.com/office/drawing/2014/main" val="3091888865"/>
                    </a:ext>
                  </a:extLst>
                </a:gridCol>
                <a:gridCol w="597946">
                  <a:extLst>
                    <a:ext uri="{9D8B030D-6E8A-4147-A177-3AD203B41FA5}">
                      <a16:colId xmlns:a16="http://schemas.microsoft.com/office/drawing/2014/main" val="2827119744"/>
                    </a:ext>
                  </a:extLst>
                </a:gridCol>
              </a:tblGrid>
              <a:tr h="310519">
                <a:tc>
                  <a:txBody>
                    <a:bodyPr/>
                    <a:lstStyle/>
                    <a:p>
                      <a:r>
                        <a:rPr lang="en-US" sz="1800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Add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467216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215366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1+</a:t>
                      </a:r>
                      <a:r>
                        <a:rPr lang="en-US" sz="1800" dirty="0"/>
                        <a:t>1=2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803309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2+</a:t>
                      </a:r>
                      <a:r>
                        <a:rPr lang="en-US" sz="1800" dirty="0"/>
                        <a:t>1=3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503535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631867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4+</a:t>
                      </a:r>
                      <a:r>
                        <a:rPr lang="en-US" sz="1800" dirty="0"/>
                        <a:t>1=5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846124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831577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14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574453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8+</a:t>
                      </a:r>
                      <a:r>
                        <a:rPr lang="en-US" sz="1800" dirty="0"/>
                        <a:t>1=9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433889"/>
                  </a:ext>
                </a:extLst>
              </a:tr>
            </a:tbl>
          </a:graphicData>
        </a:graphic>
      </p:graphicFrame>
      <p:pic>
        <p:nvPicPr>
          <p:cNvPr id="1026" name="Picture 2" descr="https://upload.wikimedia.org/wikipedia/commons/thumb/e/e5/AmortizedPush.png/270px-AmortizedPush.png">
            <a:extLst>
              <a:ext uri="{FF2B5EF4-FFF2-40B4-BE49-F238E27FC236}">
                <a16:creationId xmlns:a16="http://schemas.microsoft.com/office/drawing/2014/main" id="{3221A921-532B-48B4-BF89-EB60B2269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92" y="3296258"/>
            <a:ext cx="257175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B985F35-9E4F-472E-AD7B-6ACD96936324}"/>
              </a:ext>
            </a:extLst>
          </p:cNvPr>
          <p:cNvSpPr txBox="1"/>
          <p:nvPr/>
        </p:nvSpPr>
        <p:spPr>
          <a:xfrm>
            <a:off x="443391" y="5581503"/>
            <a:ext cx="2870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Image from Wikipedia</a:t>
            </a:r>
          </a:p>
          <a:p>
            <a:r>
              <a:rPr lang="en-US" sz="1000" dirty="0"/>
              <a:t> </a:t>
            </a:r>
            <a:r>
              <a:rPr lang="en-US" sz="1000" dirty="0">
                <a:hlinkClick r:id="rId4"/>
              </a:rPr>
              <a:t>https://en.wikipedia.org/wiki/Amortized_analysis</a:t>
            </a:r>
            <a:endParaRPr lang="en-US" sz="100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007A4C4D-3683-4921-8B4C-6A02CB77085E}"/>
              </a:ext>
            </a:extLst>
          </p:cNvPr>
          <p:cNvSpPr txBox="1">
            <a:spLocks/>
          </p:cNvSpPr>
          <p:nvPr/>
        </p:nvSpPr>
        <p:spPr>
          <a:xfrm>
            <a:off x="330438" y="810019"/>
            <a:ext cx="4648843" cy="2281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/>
              <a:t>Start with array of capacity 1</a:t>
            </a:r>
          </a:p>
          <a:p>
            <a:r>
              <a:rPr lang="en-US" sz="1800"/>
              <a:t>Insert in it numbers: 1,2,3,4,5,6,7,8,9</a:t>
            </a:r>
          </a:p>
          <a:p>
            <a:r>
              <a:rPr lang="en-US" sz="1800"/>
              <a:t>If there is space, the cost to write 1 item is 1</a:t>
            </a:r>
          </a:p>
          <a:p>
            <a:r>
              <a:rPr lang="en-US" sz="1800"/>
              <a:t>If the array is full : </a:t>
            </a:r>
          </a:p>
          <a:p>
            <a:pPr lvl="1"/>
            <a:r>
              <a:rPr lang="en-US" sz="1600"/>
              <a:t>allocate double the space, </a:t>
            </a:r>
          </a:p>
          <a:p>
            <a:pPr lvl="1"/>
            <a:r>
              <a:rPr lang="en-US" sz="1600" b="1">
                <a:solidFill>
                  <a:srgbClr val="C00000"/>
                </a:solidFill>
              </a:rPr>
              <a:t>copy the old items </a:t>
            </a:r>
            <a:r>
              <a:rPr lang="en-US" sz="1600"/>
              <a:t>to the new space </a:t>
            </a:r>
          </a:p>
          <a:p>
            <a:pPr lvl="1"/>
            <a:r>
              <a:rPr lang="en-US" sz="1600"/>
              <a:t>write new item  (cost 1)</a:t>
            </a:r>
            <a:endParaRPr lang="en-US" sz="1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C66EB2C-30A0-472B-BDE7-F9E9F427A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DD64-6BC3-4DAF-8A53-BE7EAF6EE9F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65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CB762-E41D-4802-BBC5-BCC96E6BF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057" y="20971"/>
            <a:ext cx="4516224" cy="856515"/>
          </a:xfrm>
        </p:spPr>
        <p:txBody>
          <a:bodyPr>
            <a:noAutofit/>
          </a:bodyPr>
          <a:lstStyle/>
          <a:p>
            <a:r>
              <a:rPr lang="en-US" sz="3600" dirty="0"/>
              <a:t>Resizing an array (3/3)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6D206-DE9A-4AF2-9802-A74BF649E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38" y="810019"/>
            <a:ext cx="4648843" cy="2281142"/>
          </a:xfrm>
        </p:spPr>
        <p:txBody>
          <a:bodyPr>
            <a:noAutofit/>
          </a:bodyPr>
          <a:lstStyle/>
          <a:p>
            <a:r>
              <a:rPr lang="en-US" sz="1800" dirty="0"/>
              <a:t>Start with array of capacity 1</a:t>
            </a:r>
          </a:p>
          <a:p>
            <a:r>
              <a:rPr lang="en-US" sz="1800" dirty="0"/>
              <a:t>Insert in it numbers: 1,2,3,4,5,6,7,8,9</a:t>
            </a:r>
          </a:p>
          <a:p>
            <a:r>
              <a:rPr lang="en-US" sz="1800" dirty="0"/>
              <a:t>If there is space, the cost to write 1 item is 1</a:t>
            </a:r>
          </a:p>
          <a:p>
            <a:r>
              <a:rPr lang="en-US" sz="1800" dirty="0"/>
              <a:t>If the array is full : </a:t>
            </a:r>
          </a:p>
          <a:p>
            <a:pPr lvl="1"/>
            <a:r>
              <a:rPr lang="en-US" sz="1600" dirty="0"/>
              <a:t>allocate double the space, </a:t>
            </a:r>
          </a:p>
          <a:p>
            <a:pPr lvl="1"/>
            <a:r>
              <a:rPr lang="en-US" sz="1600" b="1" dirty="0">
                <a:solidFill>
                  <a:srgbClr val="C00000"/>
                </a:solidFill>
              </a:rPr>
              <a:t>copy the old items </a:t>
            </a:r>
            <a:r>
              <a:rPr lang="en-US" sz="1600" dirty="0"/>
              <a:t>to the new space </a:t>
            </a:r>
          </a:p>
          <a:p>
            <a:pPr lvl="1"/>
            <a:r>
              <a:rPr lang="en-US" sz="1600" dirty="0"/>
              <a:t>write new item  (cost 1)</a:t>
            </a: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AFFCB69D-FA98-457A-B888-BFAD9C7CDD77}"/>
              </a:ext>
            </a:extLst>
          </p:cNvPr>
          <p:cNvGraphicFramePr>
            <a:graphicFrameLocks noGrp="1"/>
          </p:cNvGraphicFramePr>
          <p:nvPr/>
        </p:nvGraphicFramePr>
        <p:xfrm>
          <a:off x="6775139" y="3046393"/>
          <a:ext cx="265399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1749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459969006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902308936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4246436884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505224925"/>
                    </a:ext>
                  </a:extLst>
                </a:gridCol>
                <a:gridCol w="331749">
                  <a:extLst>
                    <a:ext uri="{9D8B030D-6E8A-4147-A177-3AD203B41FA5}">
                      <a16:colId xmlns:a16="http://schemas.microsoft.com/office/drawing/2014/main" val="16612280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67003A6B-7D57-4E47-BACD-11E8CCBC63E9}"/>
              </a:ext>
            </a:extLst>
          </p:cNvPr>
          <p:cNvGraphicFramePr>
            <a:graphicFrameLocks noGrp="1"/>
          </p:cNvGraphicFramePr>
          <p:nvPr/>
        </p:nvGraphicFramePr>
        <p:xfrm>
          <a:off x="6775139" y="2391670"/>
          <a:ext cx="133646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117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34117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34117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  <a:gridCol w="334117">
                  <a:extLst>
                    <a:ext uri="{9D8B030D-6E8A-4147-A177-3AD203B41FA5}">
                      <a16:colId xmlns:a16="http://schemas.microsoft.com/office/drawing/2014/main" val="459969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69C620AB-857F-4D5E-8200-6F7FD0443520}"/>
              </a:ext>
            </a:extLst>
          </p:cNvPr>
          <p:cNvGraphicFramePr>
            <a:graphicFrameLocks noGrp="1"/>
          </p:cNvGraphicFramePr>
          <p:nvPr/>
        </p:nvGraphicFramePr>
        <p:xfrm>
          <a:off x="6776711" y="1777456"/>
          <a:ext cx="67613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068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38068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28139476-EC29-48C1-A132-90092CBF629A}"/>
              </a:ext>
            </a:extLst>
          </p:cNvPr>
          <p:cNvGraphicFramePr>
            <a:graphicFrameLocks noGrp="1"/>
          </p:cNvGraphicFramePr>
          <p:nvPr/>
        </p:nvGraphicFramePr>
        <p:xfrm>
          <a:off x="6778280" y="1200749"/>
          <a:ext cx="33043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0438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C2B8C0C1-992B-43BF-9B8B-9CED8A8353D4}"/>
              </a:ext>
            </a:extLst>
          </p:cNvPr>
          <p:cNvSpPr txBox="1"/>
          <p:nvPr/>
        </p:nvSpPr>
        <p:spPr>
          <a:xfrm>
            <a:off x="7108718" y="630840"/>
            <a:ext cx="24038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capacity = capacity*2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9B2CD3B8-74DF-4D0A-BB7C-0D2DBF6C4541}"/>
              </a:ext>
            </a:extLst>
          </p:cNvPr>
          <p:cNvGraphicFramePr>
            <a:graphicFrameLocks noGrp="1"/>
          </p:cNvGraphicFramePr>
          <p:nvPr/>
        </p:nvGraphicFramePr>
        <p:xfrm>
          <a:off x="6773571" y="3704620"/>
          <a:ext cx="531027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1892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459969006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902308936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4246436884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505224925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1661228044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2491099101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3775128868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3797941940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3582825446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2780543438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2706026322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1605131682"/>
                    </a:ext>
                  </a:extLst>
                </a:gridCol>
                <a:gridCol w="331892">
                  <a:extLst>
                    <a:ext uri="{9D8B030D-6E8A-4147-A177-3AD203B41FA5}">
                      <a16:colId xmlns:a16="http://schemas.microsoft.com/office/drawing/2014/main" val="27293264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3993937-F058-4EEF-A780-10BFE5A88F67}"/>
                  </a:ext>
                </a:extLst>
              </p:cNvPr>
              <p:cNvSpPr txBox="1"/>
              <p:nvPr/>
            </p:nvSpPr>
            <p:spPr>
              <a:xfrm>
                <a:off x="3637935" y="4233783"/>
                <a:ext cx="8445909" cy="2484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0" dirty="0"/>
                  <a:t>Calculation for this example :</a:t>
                </a:r>
                <a:endParaRPr lang="en-US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𝐴𝑙𝑙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𝑐𝑜𝑝𝑦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=15= 2∗8−1</m:t>
                      </m:r>
                    </m:oMath>
                  </m:oMathPara>
                </a14:m>
                <a:endParaRPr lang="en-US" sz="1400" b="0" dirty="0">
                  <a:ea typeface="Cambria Math" panose="02040503050406030204" pitchFamily="18" charset="0"/>
                </a:endParaRPr>
              </a:p>
              <a:p>
                <a:endParaRPr lang="en-US" sz="8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𝑨𝒎𝒐𝒓𝒕𝒊𝒛𝒆𝒅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𝒄𝒐𝒔𝒕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𝑐𝑜𝑠𝑡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𝐴𝑙𝑙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𝑐𝑜𝑝𝑦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+9∗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𝑤𝑟𝑖𝑡𝑒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1+2+4+8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+9∗1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1400" b="0" dirty="0"/>
              </a:p>
              <a:p>
                <a:endParaRPr lang="en-US" sz="1400" dirty="0"/>
              </a:p>
              <a:p>
                <a:r>
                  <a:rPr lang="en-US" b="0" dirty="0"/>
                  <a:t>General formula: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𝐴𝑙𝑙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𝑐𝑜𝑝𝑦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1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𝑵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</m:oMath>
                  </m:oMathPara>
                </a14:m>
                <a:endParaRPr lang="en-US" sz="1400" b="0" dirty="0">
                  <a:ea typeface="Cambria Math" panose="02040503050406030204" pitchFamily="18" charset="0"/>
                </a:endParaRPr>
              </a:p>
              <a:p>
                <a:endParaRPr lang="en-US" sz="9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𝑨𝒎𝒐𝒓𝒕𝒊𝒛𝒆𝒅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𝒄𝒐𝒔𝒕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𝑇𝑜𝑡𝑎𝑙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𝑐𝑜𝑠𝑡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𝐴𝑙𝑙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𝑐𝑜𝑝𝑦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𝑐𝑜𝑠𝑡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𝑤𝑟𝑖𝑡𝑒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Θ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  <m:r>
                          <m:rPr>
                            <m:sty m:val="p"/>
                          </m:rPr>
                          <a:rPr lang="el-G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Θ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(1)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Θ</m:t>
                        </m:r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</m:d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l-G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Θ</m:t>
                        </m:r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</m:d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Θ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𝜣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b="1" dirty="0"/>
                  <a:t> </a:t>
                </a:r>
                <a:endParaRPr lang="en-US" sz="1400" b="1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3993937-F058-4EEF-A780-10BFE5A88F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935" y="4233783"/>
                <a:ext cx="8445909" cy="2484526"/>
              </a:xfrm>
              <a:prstGeom prst="rect">
                <a:avLst/>
              </a:prstGeom>
              <a:blipFill>
                <a:blip r:embed="rId2"/>
                <a:stretch>
                  <a:fillRect l="-650" t="-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92DDE66-4B31-4C0B-971B-621EDD37E181}"/>
              </a:ext>
            </a:extLst>
          </p:cNvPr>
          <p:cNvGraphicFramePr>
            <a:graphicFrameLocks noGrp="1"/>
          </p:cNvGraphicFramePr>
          <p:nvPr/>
        </p:nvGraphicFramePr>
        <p:xfrm>
          <a:off x="5142274" y="460203"/>
          <a:ext cx="1473013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5067">
                  <a:extLst>
                    <a:ext uri="{9D8B030D-6E8A-4147-A177-3AD203B41FA5}">
                      <a16:colId xmlns:a16="http://schemas.microsoft.com/office/drawing/2014/main" val="3091888865"/>
                    </a:ext>
                  </a:extLst>
                </a:gridCol>
                <a:gridCol w="597946">
                  <a:extLst>
                    <a:ext uri="{9D8B030D-6E8A-4147-A177-3AD203B41FA5}">
                      <a16:colId xmlns:a16="http://schemas.microsoft.com/office/drawing/2014/main" val="2827119744"/>
                    </a:ext>
                  </a:extLst>
                </a:gridCol>
              </a:tblGrid>
              <a:tr h="310519">
                <a:tc>
                  <a:txBody>
                    <a:bodyPr/>
                    <a:lstStyle/>
                    <a:p>
                      <a:r>
                        <a:rPr lang="en-US" sz="1800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Add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467216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215366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1+</a:t>
                      </a:r>
                      <a:r>
                        <a:rPr lang="en-US" sz="1800" dirty="0"/>
                        <a:t>1=2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803309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2+</a:t>
                      </a:r>
                      <a:r>
                        <a:rPr lang="en-US" sz="1800" dirty="0"/>
                        <a:t>1=3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503535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631867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4+</a:t>
                      </a:r>
                      <a:r>
                        <a:rPr lang="en-US" sz="1800" dirty="0"/>
                        <a:t>1=5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846124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831577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14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574453"/>
                  </a:ext>
                </a:extLst>
              </a:tr>
              <a:tr h="310519"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8+</a:t>
                      </a:r>
                      <a:r>
                        <a:rPr lang="en-US" sz="1800" dirty="0"/>
                        <a:t>1=9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433889"/>
                  </a:ext>
                </a:extLst>
              </a:tr>
            </a:tbl>
          </a:graphicData>
        </a:graphic>
      </p:graphicFrame>
      <p:pic>
        <p:nvPicPr>
          <p:cNvPr id="1026" name="Picture 2" descr="https://upload.wikimedia.org/wikipedia/commons/thumb/e/e5/AmortizedPush.png/270px-AmortizedPush.png">
            <a:extLst>
              <a:ext uri="{FF2B5EF4-FFF2-40B4-BE49-F238E27FC236}">
                <a16:creationId xmlns:a16="http://schemas.microsoft.com/office/drawing/2014/main" id="{3221A921-532B-48B4-BF89-EB60B2269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92" y="3296258"/>
            <a:ext cx="257175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B985F35-9E4F-472E-AD7B-6ACD96936324}"/>
              </a:ext>
            </a:extLst>
          </p:cNvPr>
          <p:cNvSpPr txBox="1"/>
          <p:nvPr/>
        </p:nvSpPr>
        <p:spPr>
          <a:xfrm>
            <a:off x="443391" y="5581503"/>
            <a:ext cx="2870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Image from Wikipedia</a:t>
            </a:r>
          </a:p>
          <a:p>
            <a:r>
              <a:rPr lang="en-US" sz="1000" dirty="0"/>
              <a:t> </a:t>
            </a:r>
            <a:r>
              <a:rPr lang="en-US" sz="1000" dirty="0">
                <a:hlinkClick r:id="rId4"/>
              </a:rPr>
              <a:t>https://en.wikipedia.org/wiki/Amortized_analysis</a:t>
            </a:r>
            <a:endParaRPr lang="en-US" sz="1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41274E-7D84-414F-AD7C-8FA49190D628}"/>
              </a:ext>
            </a:extLst>
          </p:cNvPr>
          <p:cNvSpPr txBox="1"/>
          <p:nvPr/>
        </p:nvSpPr>
        <p:spPr>
          <a:xfrm>
            <a:off x="200409" y="6293570"/>
            <a:ext cx="3344069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Meets the </a:t>
            </a:r>
            <a:r>
              <a:rPr lang="en-US" sz="1400" dirty="0" err="1">
                <a:solidFill>
                  <a:srgbClr val="C00000"/>
                </a:solidFill>
              </a:rPr>
              <a:t>ArrayList</a:t>
            </a:r>
            <a:r>
              <a:rPr lang="en-US" sz="1400" dirty="0">
                <a:solidFill>
                  <a:srgbClr val="C00000"/>
                </a:solidFill>
              </a:rPr>
              <a:t> requirement for add() !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A0209C-9F4B-49C1-9182-E5C058388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DD64-6BC3-4DAF-8A53-BE7EAF6EE9F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15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CB762-E41D-4802-BBC5-BCC96E6BF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428" y="88663"/>
            <a:ext cx="10299914" cy="505413"/>
          </a:xfrm>
        </p:spPr>
        <p:txBody>
          <a:bodyPr>
            <a:noAutofit/>
          </a:bodyPr>
          <a:lstStyle/>
          <a:p>
            <a:r>
              <a:rPr lang="en-US" sz="3600" dirty="0"/>
              <a:t>Resize array:        </a:t>
            </a:r>
            <a:r>
              <a:rPr lang="en-US" sz="3600" b="1" dirty="0"/>
              <a:t>*2</a:t>
            </a:r>
            <a:r>
              <a:rPr lang="en-US" sz="3600" dirty="0"/>
              <a:t>        </a:t>
            </a:r>
            <a:r>
              <a:rPr lang="en-US" sz="3600"/>
              <a:t>vs            </a:t>
            </a:r>
            <a:r>
              <a:rPr lang="en-US" sz="3600" b="1"/>
              <a:t>+constant</a:t>
            </a:r>
            <a:endParaRPr lang="en-US" sz="3600" b="1" dirty="0"/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54DC09BF-E1E0-4B48-A5ED-87B386907A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020818"/>
              </p:ext>
            </p:extLst>
          </p:nvPr>
        </p:nvGraphicFramePr>
        <p:xfrm>
          <a:off x="5643725" y="4629668"/>
          <a:ext cx="278523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54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5996900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90230893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246436884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505224925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16612280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5BC6E946-C2BE-4B84-A453-12600898BC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066823"/>
              </p:ext>
            </p:extLst>
          </p:nvPr>
        </p:nvGraphicFramePr>
        <p:xfrm>
          <a:off x="5645293" y="2642175"/>
          <a:ext cx="139261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54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59969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B980FF11-63BC-4C64-AE5A-75262D9B8B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28202"/>
              </p:ext>
            </p:extLst>
          </p:nvPr>
        </p:nvGraphicFramePr>
        <p:xfrm>
          <a:off x="5646865" y="1644505"/>
          <a:ext cx="69630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54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CFE76F92-A583-4CEA-9C0F-29CA0CE35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318307"/>
              </p:ext>
            </p:extLst>
          </p:nvPr>
        </p:nvGraphicFramePr>
        <p:xfrm>
          <a:off x="5648433" y="1146454"/>
          <a:ext cx="348154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54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71CD9C8F-50E1-48FB-A10D-F288A2145A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073611"/>
              </p:ext>
            </p:extLst>
          </p:nvPr>
        </p:nvGraphicFramePr>
        <p:xfrm>
          <a:off x="5646865" y="2153551"/>
          <a:ext cx="104446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54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CA3AC1D9-6B15-42A7-9025-039F2B791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592816"/>
              </p:ext>
            </p:extLst>
          </p:nvPr>
        </p:nvGraphicFramePr>
        <p:xfrm>
          <a:off x="5645293" y="3631995"/>
          <a:ext cx="2088924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54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5996900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90230893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2464368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2ED0FF7-7ECD-4AA5-B4CD-A2BD2DB79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633263"/>
              </p:ext>
            </p:extLst>
          </p:nvPr>
        </p:nvGraphicFramePr>
        <p:xfrm>
          <a:off x="5646864" y="4123765"/>
          <a:ext cx="243707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54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5996900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90230893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246436884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5052249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BA66FB4F-0282-41CB-9347-4A0631FC75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741464"/>
              </p:ext>
            </p:extLst>
          </p:nvPr>
        </p:nvGraphicFramePr>
        <p:xfrm>
          <a:off x="5646863" y="3133944"/>
          <a:ext cx="174077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54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5996900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9023089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1BB18E24-3DCA-47BC-8D35-246B029BEDC6}"/>
              </a:ext>
            </a:extLst>
          </p:cNvPr>
          <p:cNvSpPr txBox="1"/>
          <p:nvPr/>
        </p:nvSpPr>
        <p:spPr>
          <a:xfrm>
            <a:off x="5606784" y="648340"/>
            <a:ext cx="2519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capacity = capacity + 1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10D84C5A-4CDA-45D0-A67B-F33F82D80B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119499"/>
              </p:ext>
            </p:extLst>
          </p:nvPr>
        </p:nvGraphicFramePr>
        <p:xfrm>
          <a:off x="9167171" y="4631239"/>
          <a:ext cx="278523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54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5996900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90230893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246436884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505224925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16612280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482508D-B827-47DD-BFA0-882D08325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732754"/>
              </p:ext>
            </p:extLst>
          </p:nvPr>
        </p:nvGraphicFramePr>
        <p:xfrm>
          <a:off x="9168739" y="2643746"/>
          <a:ext cx="139261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54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59969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601AAF0B-BA1F-42A8-8B9B-B54EA1CB71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54042"/>
              </p:ext>
            </p:extLst>
          </p:nvPr>
        </p:nvGraphicFramePr>
        <p:xfrm>
          <a:off x="9170311" y="1646076"/>
          <a:ext cx="69630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54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D0E07324-F566-4CFC-8BA4-DF03B7FFA9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584942"/>
              </p:ext>
            </p:extLst>
          </p:nvPr>
        </p:nvGraphicFramePr>
        <p:xfrm>
          <a:off x="9168739" y="3633566"/>
          <a:ext cx="2088924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54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5996900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90230893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2464368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223E6A26-7071-4F50-A9BE-3053B0552861}"/>
              </a:ext>
            </a:extLst>
          </p:cNvPr>
          <p:cNvSpPr txBox="1"/>
          <p:nvPr/>
        </p:nvSpPr>
        <p:spPr>
          <a:xfrm>
            <a:off x="9130230" y="649911"/>
            <a:ext cx="2519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capacity = capacity + 2</a:t>
            </a: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AFFCB69D-FA98-457A-B888-BFAD9C7CDD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719435"/>
              </p:ext>
            </p:extLst>
          </p:nvPr>
        </p:nvGraphicFramePr>
        <p:xfrm>
          <a:off x="215448" y="3362875"/>
          <a:ext cx="2785232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54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5996900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90230893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246436884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505224925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16612280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67003A6B-7D57-4E47-BACD-11E8CCBC63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905349"/>
              </p:ext>
            </p:extLst>
          </p:nvPr>
        </p:nvGraphicFramePr>
        <p:xfrm>
          <a:off x="217016" y="2201298"/>
          <a:ext cx="139261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54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59969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69C620AB-857F-4D5E-8200-6F7FD0443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752035"/>
              </p:ext>
            </p:extLst>
          </p:nvPr>
        </p:nvGraphicFramePr>
        <p:xfrm>
          <a:off x="218588" y="1646076"/>
          <a:ext cx="69630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54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48154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28139476-EC29-48C1-A132-90092CBF62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061859"/>
              </p:ext>
            </p:extLst>
          </p:nvPr>
        </p:nvGraphicFramePr>
        <p:xfrm>
          <a:off x="220156" y="1148025"/>
          <a:ext cx="348154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54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C2B8C0C1-992B-43BF-9B8B-9CED8A8353D4}"/>
              </a:ext>
            </a:extLst>
          </p:cNvPr>
          <p:cNvSpPr txBox="1"/>
          <p:nvPr/>
        </p:nvSpPr>
        <p:spPr>
          <a:xfrm>
            <a:off x="178507" y="649911"/>
            <a:ext cx="24038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capacity = capacity*2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9B2CD3B8-74DF-4D0A-BB7C-0D2DBF6C45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341323"/>
              </p:ext>
            </p:extLst>
          </p:nvPr>
        </p:nvGraphicFramePr>
        <p:xfrm>
          <a:off x="187657" y="4629668"/>
          <a:ext cx="494052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783">
                  <a:extLst>
                    <a:ext uri="{9D8B030D-6E8A-4147-A177-3AD203B41FA5}">
                      <a16:colId xmlns:a16="http://schemas.microsoft.com/office/drawing/2014/main" val="1583019004"/>
                    </a:ext>
                  </a:extLst>
                </a:gridCol>
                <a:gridCol w="308783">
                  <a:extLst>
                    <a:ext uri="{9D8B030D-6E8A-4147-A177-3AD203B41FA5}">
                      <a16:colId xmlns:a16="http://schemas.microsoft.com/office/drawing/2014/main" val="4142563133"/>
                    </a:ext>
                  </a:extLst>
                </a:gridCol>
                <a:gridCol w="308783">
                  <a:extLst>
                    <a:ext uri="{9D8B030D-6E8A-4147-A177-3AD203B41FA5}">
                      <a16:colId xmlns:a16="http://schemas.microsoft.com/office/drawing/2014/main" val="4125404046"/>
                    </a:ext>
                  </a:extLst>
                </a:gridCol>
                <a:gridCol w="308783">
                  <a:extLst>
                    <a:ext uri="{9D8B030D-6E8A-4147-A177-3AD203B41FA5}">
                      <a16:colId xmlns:a16="http://schemas.microsoft.com/office/drawing/2014/main" val="459969006"/>
                    </a:ext>
                  </a:extLst>
                </a:gridCol>
                <a:gridCol w="308783">
                  <a:extLst>
                    <a:ext uri="{9D8B030D-6E8A-4147-A177-3AD203B41FA5}">
                      <a16:colId xmlns:a16="http://schemas.microsoft.com/office/drawing/2014/main" val="902308936"/>
                    </a:ext>
                  </a:extLst>
                </a:gridCol>
                <a:gridCol w="308783">
                  <a:extLst>
                    <a:ext uri="{9D8B030D-6E8A-4147-A177-3AD203B41FA5}">
                      <a16:colId xmlns:a16="http://schemas.microsoft.com/office/drawing/2014/main" val="4246436884"/>
                    </a:ext>
                  </a:extLst>
                </a:gridCol>
                <a:gridCol w="308783">
                  <a:extLst>
                    <a:ext uri="{9D8B030D-6E8A-4147-A177-3AD203B41FA5}">
                      <a16:colId xmlns:a16="http://schemas.microsoft.com/office/drawing/2014/main" val="505224925"/>
                    </a:ext>
                  </a:extLst>
                </a:gridCol>
                <a:gridCol w="308783">
                  <a:extLst>
                    <a:ext uri="{9D8B030D-6E8A-4147-A177-3AD203B41FA5}">
                      <a16:colId xmlns:a16="http://schemas.microsoft.com/office/drawing/2014/main" val="1661228044"/>
                    </a:ext>
                  </a:extLst>
                </a:gridCol>
                <a:gridCol w="308783">
                  <a:extLst>
                    <a:ext uri="{9D8B030D-6E8A-4147-A177-3AD203B41FA5}">
                      <a16:colId xmlns:a16="http://schemas.microsoft.com/office/drawing/2014/main" val="2491099101"/>
                    </a:ext>
                  </a:extLst>
                </a:gridCol>
                <a:gridCol w="308783">
                  <a:extLst>
                    <a:ext uri="{9D8B030D-6E8A-4147-A177-3AD203B41FA5}">
                      <a16:colId xmlns:a16="http://schemas.microsoft.com/office/drawing/2014/main" val="3775128868"/>
                    </a:ext>
                  </a:extLst>
                </a:gridCol>
                <a:gridCol w="308783">
                  <a:extLst>
                    <a:ext uri="{9D8B030D-6E8A-4147-A177-3AD203B41FA5}">
                      <a16:colId xmlns:a16="http://schemas.microsoft.com/office/drawing/2014/main" val="3797941940"/>
                    </a:ext>
                  </a:extLst>
                </a:gridCol>
                <a:gridCol w="308783">
                  <a:extLst>
                    <a:ext uri="{9D8B030D-6E8A-4147-A177-3AD203B41FA5}">
                      <a16:colId xmlns:a16="http://schemas.microsoft.com/office/drawing/2014/main" val="3582825446"/>
                    </a:ext>
                  </a:extLst>
                </a:gridCol>
                <a:gridCol w="308783">
                  <a:extLst>
                    <a:ext uri="{9D8B030D-6E8A-4147-A177-3AD203B41FA5}">
                      <a16:colId xmlns:a16="http://schemas.microsoft.com/office/drawing/2014/main" val="2780543438"/>
                    </a:ext>
                  </a:extLst>
                </a:gridCol>
                <a:gridCol w="308783">
                  <a:extLst>
                    <a:ext uri="{9D8B030D-6E8A-4147-A177-3AD203B41FA5}">
                      <a16:colId xmlns:a16="http://schemas.microsoft.com/office/drawing/2014/main" val="2706026322"/>
                    </a:ext>
                  </a:extLst>
                </a:gridCol>
                <a:gridCol w="308783">
                  <a:extLst>
                    <a:ext uri="{9D8B030D-6E8A-4147-A177-3AD203B41FA5}">
                      <a16:colId xmlns:a16="http://schemas.microsoft.com/office/drawing/2014/main" val="1605131682"/>
                    </a:ext>
                  </a:extLst>
                </a:gridCol>
                <a:gridCol w="308783">
                  <a:extLst>
                    <a:ext uri="{9D8B030D-6E8A-4147-A177-3AD203B41FA5}">
                      <a16:colId xmlns:a16="http://schemas.microsoft.com/office/drawing/2014/main" val="27293264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27501"/>
                  </a:ext>
                </a:extLst>
              </a:tr>
            </a:tbl>
          </a:graphicData>
        </a:graphic>
      </p:graphicFrame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2029DCE-A697-4AF5-9238-D9ABF119A587}"/>
              </a:ext>
            </a:extLst>
          </p:cNvPr>
          <p:cNvCxnSpPr>
            <a:cxnSpLocks/>
          </p:cNvCxnSpPr>
          <p:nvPr/>
        </p:nvCxnSpPr>
        <p:spPr>
          <a:xfrm>
            <a:off x="5444129" y="812143"/>
            <a:ext cx="0" cy="5728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7D46CAF-6C55-4EEB-8CE8-4DC0E52755CF}"/>
              </a:ext>
            </a:extLst>
          </p:cNvPr>
          <p:cNvCxnSpPr>
            <a:cxnSpLocks/>
          </p:cNvCxnSpPr>
          <p:nvPr/>
        </p:nvCxnSpPr>
        <p:spPr>
          <a:xfrm>
            <a:off x="8718740" y="802624"/>
            <a:ext cx="0" cy="5664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3993937-F058-4EEF-A780-10BFE5A88F67}"/>
                  </a:ext>
                </a:extLst>
              </p:cNvPr>
              <p:cNvSpPr txBox="1"/>
              <p:nvPr/>
            </p:nvSpPr>
            <p:spPr>
              <a:xfrm>
                <a:off x="169968" y="5112670"/>
                <a:ext cx="3135795" cy="13092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highlight>
                      <a:srgbClr val="FFFF00"/>
                    </a:highlight>
                  </a:rPr>
                  <a:t>1+2+4+8+16+…+N/4+N/2+N = 2N-1</a:t>
                </a:r>
              </a:p>
              <a:p>
                <a:r>
                  <a:rPr lang="en-US" dirty="0"/>
                  <a:t>All copy cost : Θ(N) =&gt;</a:t>
                </a:r>
              </a:p>
              <a:p>
                <a:r>
                  <a:rPr lang="en-US" dirty="0"/>
                  <a:t>Amortized cost =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𝜣</m:t>
                          </m:r>
                          <m:d>
                            <m:dPr>
                              <m:ctrlPr>
                                <a:rPr lang="en-US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𝑵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Θ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Θ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𝜣</m:t>
                      </m:r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3993937-F058-4EEF-A780-10BFE5A88F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68" y="5112670"/>
                <a:ext cx="3135795" cy="1309269"/>
              </a:xfrm>
              <a:prstGeom prst="rect">
                <a:avLst/>
              </a:prstGeom>
              <a:blipFill>
                <a:blip r:embed="rId2"/>
                <a:stretch>
                  <a:fillRect l="-1751" t="-14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1DE5E5C-9A06-4C8D-B35B-D7E7ACB95280}"/>
                  </a:ext>
                </a:extLst>
              </p:cNvPr>
              <p:cNvSpPr txBox="1"/>
              <p:nvPr/>
            </p:nvSpPr>
            <p:spPr>
              <a:xfrm>
                <a:off x="5444130" y="5151955"/>
                <a:ext cx="3274606" cy="13330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1+2+3+…+(N-2)+(N-1)+N = N(N+1)/2</a:t>
                </a:r>
              </a:p>
              <a:p>
                <a:r>
                  <a:rPr lang="en-US" dirty="0"/>
                  <a:t>All copy cost : Θ(N</a:t>
                </a:r>
                <a:r>
                  <a:rPr lang="en-US" baseline="30000" dirty="0"/>
                  <a:t>2</a:t>
                </a:r>
                <a:r>
                  <a:rPr lang="en-US" dirty="0"/>
                  <a:t>)</a:t>
                </a:r>
                <a:br>
                  <a:rPr lang="en-US" dirty="0"/>
                </a:br>
                <a:r>
                  <a:rPr lang="en-US" dirty="0"/>
                  <a:t>Amortized cost = </a:t>
                </a:r>
                <a:endParaRPr lang="en-US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𝜣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𝑵</m:t>
                            </m:r>
                          </m:e>
                          <m:sup>
                            <m: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Θ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Θ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𝚯</m:t>
                    </m:r>
                    <m:r>
                      <a:rPr lang="en-US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𝐍</m:t>
                    </m:r>
                    <m:r>
                      <a:rPr lang="en-US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1" dirty="0">
                    <a:solidFill>
                      <a:srgbClr val="C00000"/>
                    </a:solidFill>
                  </a:rPr>
                  <a:t> </a:t>
                </a:r>
                <a:endParaRPr lang="en-US" b="1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1DE5E5C-9A06-4C8D-B35B-D7E7ACB952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130" y="5151955"/>
                <a:ext cx="3274606" cy="1333057"/>
              </a:xfrm>
              <a:prstGeom prst="rect">
                <a:avLst/>
              </a:prstGeom>
              <a:blipFill>
                <a:blip r:embed="rId3"/>
                <a:stretch>
                  <a:fillRect l="-1490" t="-1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1A6D7EF-F67F-4348-9543-2272F1A898D7}"/>
                  </a:ext>
                </a:extLst>
              </p:cNvPr>
              <p:cNvSpPr txBox="1"/>
              <p:nvPr/>
            </p:nvSpPr>
            <p:spPr>
              <a:xfrm>
                <a:off x="8818130" y="5112677"/>
                <a:ext cx="3239990" cy="1363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2+4+6+…+(N-2)+N=(N/2)(N/2+1)</a:t>
                </a:r>
              </a:p>
              <a:p>
                <a:r>
                  <a:rPr lang="en-US" dirty="0"/>
                  <a:t>All copy cost : Θ(N</a:t>
                </a:r>
                <a:r>
                  <a:rPr lang="en-US" baseline="30000" dirty="0"/>
                  <a:t>2</a:t>
                </a:r>
                <a:r>
                  <a:rPr lang="en-US" dirty="0"/>
                  <a:t>)</a:t>
                </a:r>
              </a:p>
              <a:p>
                <a:r>
                  <a:rPr lang="en-US" dirty="0"/>
                  <a:t>Amortized cost = </a:t>
                </a:r>
                <a:endParaRPr lang="en-US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𝜣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𝑵</m:t>
                            </m:r>
                          </m:e>
                          <m:sup>
                            <m: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Θ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Θ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𝚯</m:t>
                    </m:r>
                    <m:r>
                      <a:rPr lang="en-US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𝐍</m:t>
                    </m:r>
                    <m:r>
                      <a:rPr lang="en-US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1" dirty="0">
                    <a:solidFill>
                      <a:srgbClr val="C00000"/>
                    </a:solidFill>
                  </a:rPr>
                  <a:t> </a:t>
                </a:r>
                <a:endParaRPr lang="en-US" b="1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1A6D7EF-F67F-4348-9543-2272F1A898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8130" y="5112677"/>
                <a:ext cx="3239990" cy="1363835"/>
              </a:xfrm>
              <a:prstGeom prst="rect">
                <a:avLst/>
              </a:prstGeom>
              <a:blipFill>
                <a:blip r:embed="rId4"/>
                <a:stretch>
                  <a:fillRect l="-1695" t="-2691" r="-11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Slide Number Placeholder 52">
            <a:extLst>
              <a:ext uri="{FF2B5EF4-FFF2-40B4-BE49-F238E27FC236}">
                <a16:creationId xmlns:a16="http://schemas.microsoft.com/office/drawing/2014/main" id="{B6C84877-EA78-4184-8E19-0C38740F4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DD64-6BC3-4DAF-8A53-BE7EAF6EE9F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1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BB39A-9F74-44C0-84A7-07B2B9901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101"/>
            <a:ext cx="10515600" cy="671823"/>
          </a:xfrm>
        </p:spPr>
        <p:txBody>
          <a:bodyPr>
            <a:noAutofit/>
          </a:bodyPr>
          <a:lstStyle/>
          <a:p>
            <a:r>
              <a:rPr lang="en-US" sz="3600" dirty="0"/>
              <a:t>Math derivation for total cost with + update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20CF71-CE39-4640-B497-FB71A592C7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34915"/>
                <a:ext cx="10515600" cy="4949072"/>
              </a:xfrm>
            </p:spPr>
            <p:txBody>
              <a:bodyPr>
                <a:normAutofit/>
              </a:bodyPr>
              <a:lstStyle/>
              <a:p>
                <a:r>
                  <a:rPr lang="en-US" sz="1800" dirty="0"/>
                  <a:t>Proof for +2:</a:t>
                </a:r>
                <a:endParaRPr lang="en-US" sz="18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2+4+6+8+10+12+….+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 </m:t>
                      </m:r>
                    </m:oMath>
                  </m:oMathPara>
                </a14:m>
                <a:endParaRPr lang="en-US" sz="18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=2∗1+2∗2+2∗3+2∗4+…+2∗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800" b="0" i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1+2+3+4+…+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800" b="0" i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=2∗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Θ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b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1800" dirty="0"/>
              </a:p>
              <a:p>
                <a:r>
                  <a:rPr lang="en-US" sz="1800" dirty="0"/>
                  <a:t>Proof for +100: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100+200+300+400+…+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−100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8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100∗1+100∗2+100∗3+100∗4+…+100∗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800" b="0" i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100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1+2+3+4+…+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800" b="0" i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100∗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=50∗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10000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+50∗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Θ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b="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20CF71-CE39-4640-B497-FB71A592C7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34915"/>
                <a:ext cx="10515600" cy="4949072"/>
              </a:xfrm>
              <a:blipFill>
                <a:blip r:embed="rId2"/>
                <a:stretch>
                  <a:fillRect l="-406" t="-1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D7CA03-7F7F-4B9B-A8CF-B0F6DD54F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DD64-6BC3-4DAF-8A53-BE7EAF6EE9F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09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2B91A-C06B-4EF7-B149-57F900AD9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822652"/>
          </a:xfrm>
        </p:spPr>
        <p:txBody>
          <a:bodyPr>
            <a:normAutofit/>
          </a:bodyPr>
          <a:lstStyle/>
          <a:p>
            <a:r>
              <a:rPr lang="en-US" sz="3600" dirty="0"/>
              <a:t>Code view of the reallocation and copy part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05ECE-E30E-44EA-9FA3-D61F26C48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50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600FF1-8090-40DB-8D2D-FE8807659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DD64-6BC3-4DAF-8A53-BE7EAF6EE9FB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269DEC-AE94-44D0-BADD-FFE7274E895E}"/>
              </a:ext>
            </a:extLst>
          </p:cNvPr>
          <p:cNvSpPr/>
          <p:nvPr/>
        </p:nvSpPr>
        <p:spPr>
          <a:xfrm>
            <a:off x="838200" y="1648623"/>
            <a:ext cx="90976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for(capacity = 1; capacity&lt;N; capacity=capacity * 2){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….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copy_array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(capacity,….);  // Θ(capacity)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….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for(capacity = 100; capacity&lt;N; capacity=capacity+100){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….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copy_array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(capacity,….);  // Θ(capacity)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….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94902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0AD6C-8FCF-457C-950B-1B1096DC0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2425"/>
          </a:xfrm>
        </p:spPr>
        <p:txBody>
          <a:bodyPr>
            <a:normAutofit/>
          </a:bodyPr>
          <a:lstStyle/>
          <a:p>
            <a:r>
              <a:rPr lang="en-US" sz="3600" dirty="0"/>
              <a:t>Main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B83D4-33F1-42B3-A9B0-63D387777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379" y="848414"/>
            <a:ext cx="11557262" cy="5674935"/>
          </a:xfrm>
        </p:spPr>
        <p:txBody>
          <a:bodyPr>
            <a:noAutofit/>
          </a:bodyPr>
          <a:lstStyle/>
          <a:p>
            <a:r>
              <a:rPr lang="en-US" sz="2400" dirty="0"/>
              <a:t>Amortized time complexity </a:t>
            </a:r>
          </a:p>
          <a:p>
            <a:pPr lvl="1"/>
            <a:r>
              <a:rPr lang="en-US" sz="2000" dirty="0"/>
              <a:t>Definition</a:t>
            </a:r>
          </a:p>
          <a:p>
            <a:pPr lvl="1"/>
            <a:r>
              <a:rPr lang="en-US" sz="2000" dirty="0"/>
              <a:t>Problems:</a:t>
            </a:r>
          </a:p>
          <a:p>
            <a:pPr lvl="2"/>
            <a:r>
              <a:rPr lang="en-US" sz="1800" dirty="0"/>
              <a:t>Given operations and their TC =&gt; compute amortized TC of one operation</a:t>
            </a:r>
          </a:p>
          <a:p>
            <a:pPr lvl="2"/>
            <a:r>
              <a:rPr lang="en-US" sz="1800" dirty="0"/>
              <a:t>Given total TC for N operations (e.g. </a:t>
            </a:r>
            <a:r>
              <a:rPr lang="en-US" sz="1800" dirty="0" err="1"/>
              <a:t>NlgN</a:t>
            </a:r>
            <a:r>
              <a:rPr lang="en-US" sz="1800" dirty="0"/>
              <a:t>) =&gt; compute amortized TC of one operation</a:t>
            </a:r>
          </a:p>
          <a:p>
            <a:endParaRPr lang="en-US" sz="2400" dirty="0"/>
          </a:p>
          <a:p>
            <a:r>
              <a:rPr lang="en-US" sz="2400" dirty="0"/>
              <a:t>Resizing options for </a:t>
            </a:r>
            <a:r>
              <a:rPr lang="en-US" sz="2400" i="1" dirty="0"/>
              <a:t>add</a:t>
            </a:r>
            <a:r>
              <a:rPr lang="en-US" sz="2400" dirty="0"/>
              <a:t> operation:</a:t>
            </a:r>
          </a:p>
          <a:p>
            <a:pPr lvl="1"/>
            <a:r>
              <a:rPr lang="en-US" sz="2000" dirty="0"/>
              <a:t>Double the space:      capacity = capacity * 2  =&gt; O(1)  amortized time</a:t>
            </a:r>
          </a:p>
          <a:p>
            <a:pPr lvl="1"/>
            <a:r>
              <a:rPr lang="en-US" sz="2000" dirty="0"/>
              <a:t>Constant increment:  capacity = capacity + 2  =&gt; O(N) amortized time</a:t>
            </a:r>
          </a:p>
          <a:p>
            <a:pPr lvl="1"/>
            <a:r>
              <a:rPr lang="en-US" sz="2000" dirty="0"/>
              <a:t>=&gt; mindful of cost of resizing</a:t>
            </a:r>
          </a:p>
          <a:p>
            <a:pPr lvl="1"/>
            <a:endParaRPr lang="en-US" sz="2000" dirty="0"/>
          </a:p>
          <a:p>
            <a:r>
              <a:rPr lang="en-US" sz="2000" dirty="0" err="1"/>
              <a:t>ArrayList</a:t>
            </a:r>
            <a:r>
              <a:rPr lang="en-US" sz="2000" dirty="0"/>
              <a:t> in </a:t>
            </a:r>
            <a:r>
              <a:rPr lang="en-US" sz="2000"/>
              <a:t>Java - usage</a:t>
            </a:r>
            <a:endParaRPr lang="en-US" sz="2000" dirty="0"/>
          </a:p>
          <a:p>
            <a:pPr lvl="1"/>
            <a:r>
              <a:rPr lang="en-US" sz="1800" i="1" dirty="0"/>
              <a:t>add() </a:t>
            </a:r>
            <a:r>
              <a:rPr lang="en-US" sz="1800" dirty="0"/>
              <a:t>has O(1) amortized time</a:t>
            </a:r>
          </a:p>
          <a:p>
            <a:pPr lvl="1"/>
            <a:r>
              <a:rPr lang="en-US" sz="1800" dirty="0"/>
              <a:t>Resizing adds time complexity =&gt; avoid resizing if possible </a:t>
            </a:r>
          </a:p>
          <a:p>
            <a:pPr lvl="2"/>
            <a:r>
              <a:rPr lang="en-US" sz="1600" dirty="0"/>
              <a:t>=&gt; call constructor with expected size as capacity  =&gt;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&lt;&gt;(N);</a:t>
            </a:r>
          </a:p>
          <a:p>
            <a:pPr lvl="2"/>
            <a:r>
              <a:rPr lang="en-US" sz="1600" dirty="0">
                <a:cs typeface="Courier New" panose="02070309020205020404" pitchFamily="49" charset="0"/>
              </a:rPr>
              <a:t>=&gt; or use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ensureCapacity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600" dirty="0">
                <a:cs typeface="Courier New" panose="02070309020205020404" pitchFamily="49" charset="0"/>
              </a:rPr>
              <a:t> before adding a large number of elements</a:t>
            </a:r>
          </a:p>
          <a:p>
            <a:pPr lvl="1"/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95ECE4-8480-4448-A36C-69EB1C8A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DD64-6BC3-4DAF-8A53-BE7EAF6EE9F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78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618eb90-bf17-4a33-8a47-95a39e3cacd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BFBA003A9A2C499EBD75F935BCD4A5" ma:contentTypeVersion="15" ma:contentTypeDescription="Create a new document." ma:contentTypeScope="" ma:versionID="12cc11a78970c0eef97d90761a5be85e">
  <xsd:schema xmlns:xsd="http://www.w3.org/2001/XMLSchema" xmlns:xs="http://www.w3.org/2001/XMLSchema" xmlns:p="http://schemas.microsoft.com/office/2006/metadata/properties" xmlns:ns3="e618eb90-bf17-4a33-8a47-95a39e3cacd1" xmlns:ns4="69e70488-f404-4f94-ae90-f9f47b45df3a" targetNamespace="http://schemas.microsoft.com/office/2006/metadata/properties" ma:root="true" ma:fieldsID="5b30e34bd6e65c43087cb45cd4e149a7" ns3:_="" ns4:_="">
    <xsd:import namespace="e618eb90-bf17-4a33-8a47-95a39e3cacd1"/>
    <xsd:import namespace="69e70488-f404-4f94-ae90-f9f47b45df3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8eb90-bf17-4a33-8a47-95a39e3cac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e70488-f404-4f94-ae90-f9f47b45df3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F6320E-151F-40D7-B4F1-B5AF3C143B62}">
  <ds:schemaRefs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e618eb90-bf17-4a33-8a47-95a39e3cacd1"/>
    <ds:schemaRef ds:uri="http://purl.org/dc/terms/"/>
    <ds:schemaRef ds:uri="http://schemas.microsoft.com/office/infopath/2007/PartnerControls"/>
    <ds:schemaRef ds:uri="69e70488-f404-4f94-ae90-f9f47b45df3a"/>
  </ds:schemaRefs>
</ds:datastoreItem>
</file>

<file path=customXml/itemProps2.xml><?xml version="1.0" encoding="utf-8"?>
<ds:datastoreItem xmlns:ds="http://schemas.openxmlformats.org/officeDocument/2006/customXml" ds:itemID="{39EE3FA4-8A3F-494E-B98C-3823AB41D8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071386-B447-4B9D-BFEC-0405C1B014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18eb90-bf17-4a33-8a47-95a39e3cacd1"/>
    <ds:schemaRef ds:uri="69e70488-f404-4f94-ae90-f9f47b45df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1068</Words>
  <Application>Microsoft Office PowerPoint</Application>
  <PresentationFormat>Widescreen</PresentationFormat>
  <Paragraphs>261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Courier New</vt:lpstr>
      <vt:lpstr>Office Theme</vt:lpstr>
      <vt:lpstr>Amortized Analysis and Resizing an Array</vt:lpstr>
      <vt:lpstr>Amortized cost</vt:lpstr>
      <vt:lpstr>Resizing an array (1/3) </vt:lpstr>
      <vt:lpstr>Resizing an array (2/3) </vt:lpstr>
      <vt:lpstr>Resizing an array (3/3) </vt:lpstr>
      <vt:lpstr>Resize array:        *2        vs            +constant</vt:lpstr>
      <vt:lpstr>Math derivation for total cost with + update </vt:lpstr>
      <vt:lpstr>Code view of the reallocation and copy part</vt:lpstr>
      <vt:lpstr>Main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Stefan, Alexandra</dc:creator>
  <cp:lastModifiedBy>Stefan, Alexandra</cp:lastModifiedBy>
  <cp:revision>24</cp:revision>
  <dcterms:created xsi:type="dcterms:W3CDTF">2023-03-04T13:05:24Z</dcterms:created>
  <dcterms:modified xsi:type="dcterms:W3CDTF">2024-10-15T13:31:05Z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0x0101005BBFBA003A9A2C499EBD75F935BCD4A5</vt:lpwstr>
  </property>
</Properties>
</file>