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2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070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6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77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69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09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72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21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1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20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1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2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6C53E-3B71-7C46-9A7C-5BF8D5E63CED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5E0BC-087F-F441-BBEA-FDD2DF24F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64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paration 3"/>
          <p:cNvSpPr/>
          <p:nvPr/>
        </p:nvSpPr>
        <p:spPr>
          <a:xfrm>
            <a:off x="580073" y="172479"/>
            <a:ext cx="1222859" cy="470397"/>
          </a:xfrm>
          <a:prstGeom prst="flowChartPreparat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</a:t>
            </a:r>
            <a:endParaRPr lang="en-US" dirty="0"/>
          </a:p>
        </p:txBody>
      </p:sp>
      <p:sp>
        <p:nvSpPr>
          <p:cNvPr id="5" name="Alternate Process 4"/>
          <p:cNvSpPr/>
          <p:nvPr/>
        </p:nvSpPr>
        <p:spPr>
          <a:xfrm>
            <a:off x="2006740" y="109761"/>
            <a:ext cx="1975387" cy="533115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Intro to user; </a:t>
            </a:r>
            <a:r>
              <a:rPr lang="en-US" dirty="0" smtClean="0"/>
              <a:t>Declare &amp;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endParaRPr lang="en-US" dirty="0" smtClean="0"/>
          </a:p>
        </p:txBody>
      </p:sp>
      <p:sp>
        <p:nvSpPr>
          <p:cNvPr id="6" name="Decision 5"/>
          <p:cNvSpPr/>
          <p:nvPr/>
        </p:nvSpPr>
        <p:spPr>
          <a:xfrm>
            <a:off x="1904836" y="748715"/>
            <a:ext cx="2179195" cy="603677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 == -1?</a:t>
            </a:r>
            <a:endParaRPr lang="en-US" dirty="0"/>
          </a:p>
        </p:txBody>
      </p:sp>
      <p:sp>
        <p:nvSpPr>
          <p:cNvPr id="8" name="Alternate Process 7"/>
          <p:cNvSpPr/>
          <p:nvPr/>
        </p:nvSpPr>
        <p:spPr>
          <a:xfrm>
            <a:off x="2234067" y="1526867"/>
            <a:ext cx="1520734" cy="61151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 user input P &amp; Q</a:t>
            </a:r>
            <a:endParaRPr lang="en-US" dirty="0"/>
          </a:p>
        </p:txBody>
      </p:sp>
      <p:sp>
        <p:nvSpPr>
          <p:cNvPr id="14" name="Alternate Process 13"/>
          <p:cNvSpPr/>
          <p:nvPr/>
        </p:nvSpPr>
        <p:spPr>
          <a:xfrm>
            <a:off x="4721522" y="3314380"/>
            <a:ext cx="1668756" cy="31359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gB</a:t>
            </a:r>
            <a:r>
              <a:rPr lang="en-US" dirty="0" smtClean="0"/>
              <a:t> = </a:t>
            </a:r>
            <a:r>
              <a:rPr lang="en-US" dirty="0" err="1" smtClean="0"/>
              <a:t>gB</a:t>
            </a:r>
            <a:r>
              <a:rPr lang="en-US" dirty="0" smtClean="0"/>
              <a:t> + p * q</a:t>
            </a:r>
          </a:p>
        </p:txBody>
      </p:sp>
      <p:sp>
        <p:nvSpPr>
          <p:cNvPr id="15" name="Decision 14"/>
          <p:cNvSpPr/>
          <p:nvPr/>
        </p:nvSpPr>
        <p:spPr>
          <a:xfrm>
            <a:off x="2006740" y="2358866"/>
            <a:ext cx="1932731" cy="603677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 == -1?</a:t>
            </a:r>
            <a:endParaRPr lang="en-US" dirty="0"/>
          </a:p>
        </p:txBody>
      </p:sp>
      <p:sp>
        <p:nvSpPr>
          <p:cNvPr id="16" name="Decision 15"/>
          <p:cNvSpPr/>
          <p:nvPr/>
        </p:nvSpPr>
        <p:spPr>
          <a:xfrm>
            <a:off x="4502034" y="2121265"/>
            <a:ext cx="2038098" cy="949595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 &gt; 0 &amp;&amp;</a:t>
            </a:r>
          </a:p>
          <a:p>
            <a:pPr algn="ctr"/>
            <a:r>
              <a:rPr lang="en-US" dirty="0" smtClean="0"/>
              <a:t>Q &gt; 0?</a:t>
            </a:r>
            <a:endParaRPr lang="en-US" dirty="0"/>
          </a:p>
        </p:txBody>
      </p:sp>
      <p:sp>
        <p:nvSpPr>
          <p:cNvPr id="18" name="Decision 17"/>
          <p:cNvSpPr/>
          <p:nvPr/>
        </p:nvSpPr>
        <p:spPr>
          <a:xfrm>
            <a:off x="4614322" y="3835735"/>
            <a:ext cx="1925810" cy="603677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 &gt; </a:t>
            </a:r>
            <a:r>
              <a:rPr lang="en-US" dirty="0" err="1" smtClean="0"/>
              <a:t>hP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9" name="Alternate Process 18"/>
          <p:cNvSpPr/>
          <p:nvPr/>
        </p:nvSpPr>
        <p:spPr>
          <a:xfrm>
            <a:off x="6768376" y="3978299"/>
            <a:ext cx="1668756" cy="31359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hP</a:t>
            </a:r>
            <a:r>
              <a:rPr lang="en-US" dirty="0" smtClean="0"/>
              <a:t> = p</a:t>
            </a:r>
          </a:p>
        </p:txBody>
      </p:sp>
      <p:sp>
        <p:nvSpPr>
          <p:cNvPr id="20" name="Decision 19"/>
          <p:cNvSpPr/>
          <p:nvPr/>
        </p:nvSpPr>
        <p:spPr>
          <a:xfrm>
            <a:off x="4721522" y="4866210"/>
            <a:ext cx="1925810" cy="603677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</a:t>
            </a:r>
            <a:r>
              <a:rPr lang="en-US" dirty="0" smtClean="0"/>
              <a:t> &gt; </a:t>
            </a:r>
            <a:r>
              <a:rPr lang="en-US" dirty="0" err="1" smtClean="0"/>
              <a:t>lQ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1" name="Alternate Process 20"/>
          <p:cNvSpPr/>
          <p:nvPr/>
        </p:nvSpPr>
        <p:spPr>
          <a:xfrm>
            <a:off x="6875576" y="5008774"/>
            <a:ext cx="1668756" cy="31359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lQ</a:t>
            </a:r>
            <a:r>
              <a:rPr lang="en-US" dirty="0" smtClean="0"/>
              <a:t> = q</a:t>
            </a:r>
          </a:p>
        </p:txBody>
      </p:sp>
      <p:cxnSp>
        <p:nvCxnSpPr>
          <p:cNvPr id="23" name="Straight Arrow Connector 22"/>
          <p:cNvCxnSpPr>
            <a:stCxn id="4" idx="3"/>
            <a:endCxn id="5" idx="1"/>
          </p:cNvCxnSpPr>
          <p:nvPr/>
        </p:nvCxnSpPr>
        <p:spPr>
          <a:xfrm flipV="1">
            <a:off x="1802932" y="376319"/>
            <a:ext cx="203808" cy="313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5" idx="2"/>
            <a:endCxn id="6" idx="0"/>
          </p:cNvCxnSpPr>
          <p:nvPr/>
        </p:nvCxnSpPr>
        <p:spPr>
          <a:xfrm>
            <a:off x="2994434" y="642876"/>
            <a:ext cx="0" cy="1058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6" idx="2"/>
            <a:endCxn id="8" idx="0"/>
          </p:cNvCxnSpPr>
          <p:nvPr/>
        </p:nvCxnSpPr>
        <p:spPr>
          <a:xfrm>
            <a:off x="2994434" y="1352392"/>
            <a:ext cx="0" cy="1744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8" idx="2"/>
            <a:endCxn id="15" idx="0"/>
          </p:cNvCxnSpPr>
          <p:nvPr/>
        </p:nvCxnSpPr>
        <p:spPr>
          <a:xfrm flipH="1">
            <a:off x="2973106" y="2138385"/>
            <a:ext cx="21328" cy="2204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5" idx="3"/>
            <a:endCxn id="16" idx="1"/>
          </p:cNvCxnSpPr>
          <p:nvPr/>
        </p:nvCxnSpPr>
        <p:spPr>
          <a:xfrm flipV="1">
            <a:off x="3939471" y="2596063"/>
            <a:ext cx="562563" cy="646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6" idx="2"/>
            <a:endCxn id="14" idx="0"/>
          </p:cNvCxnSpPr>
          <p:nvPr/>
        </p:nvCxnSpPr>
        <p:spPr>
          <a:xfrm>
            <a:off x="5521083" y="3070860"/>
            <a:ext cx="34817" cy="2435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4" idx="2"/>
            <a:endCxn id="18" idx="0"/>
          </p:cNvCxnSpPr>
          <p:nvPr/>
        </p:nvCxnSpPr>
        <p:spPr>
          <a:xfrm>
            <a:off x="5555900" y="3627978"/>
            <a:ext cx="21327" cy="2077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8" idx="3"/>
            <a:endCxn id="19" idx="1"/>
          </p:cNvCxnSpPr>
          <p:nvPr/>
        </p:nvCxnSpPr>
        <p:spPr>
          <a:xfrm flipV="1">
            <a:off x="6540132" y="4135098"/>
            <a:ext cx="228244" cy="24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0" idx="3"/>
            <a:endCxn id="21" idx="1"/>
          </p:cNvCxnSpPr>
          <p:nvPr/>
        </p:nvCxnSpPr>
        <p:spPr>
          <a:xfrm flipV="1">
            <a:off x="6647332" y="5165573"/>
            <a:ext cx="228244" cy="24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8" idx="2"/>
            <a:endCxn id="20" idx="0"/>
          </p:cNvCxnSpPr>
          <p:nvPr/>
        </p:nvCxnSpPr>
        <p:spPr>
          <a:xfrm>
            <a:off x="5577227" y="4439412"/>
            <a:ext cx="107200" cy="42679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19" idx="2"/>
          </p:cNvCxnSpPr>
          <p:nvPr/>
        </p:nvCxnSpPr>
        <p:spPr>
          <a:xfrm rot="5400000">
            <a:off x="6367009" y="3389828"/>
            <a:ext cx="333676" cy="213781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20" idx="2"/>
            <a:endCxn id="6" idx="1"/>
          </p:cNvCxnSpPr>
          <p:nvPr/>
        </p:nvCxnSpPr>
        <p:spPr>
          <a:xfrm rot="5400000" flipH="1">
            <a:off x="1584965" y="1370426"/>
            <a:ext cx="4419333" cy="3779591"/>
          </a:xfrm>
          <a:prstGeom prst="bentConnector4">
            <a:avLst>
              <a:gd name="adj1" fmla="val -5173"/>
              <a:gd name="adj2" fmla="val 106048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21" idx="2"/>
          </p:cNvCxnSpPr>
          <p:nvPr/>
        </p:nvCxnSpPr>
        <p:spPr>
          <a:xfrm rot="5400000">
            <a:off x="6448490" y="4446022"/>
            <a:ext cx="385115" cy="213781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16" idx="3"/>
          </p:cNvCxnSpPr>
          <p:nvPr/>
        </p:nvCxnSpPr>
        <p:spPr>
          <a:xfrm>
            <a:off x="6540132" y="2596063"/>
            <a:ext cx="2349106" cy="3111424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rminator 55"/>
          <p:cNvSpPr/>
          <p:nvPr/>
        </p:nvSpPr>
        <p:spPr>
          <a:xfrm>
            <a:off x="7098525" y="811195"/>
            <a:ext cx="1222859" cy="470875"/>
          </a:xfrm>
          <a:prstGeom prst="flowChartTermina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57" name="Alternate Process 56"/>
          <p:cNvSpPr/>
          <p:nvPr/>
        </p:nvSpPr>
        <p:spPr>
          <a:xfrm>
            <a:off x="4721522" y="740874"/>
            <a:ext cx="1520734" cy="61151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 </a:t>
            </a:r>
            <a:r>
              <a:rPr lang="en-US" dirty="0" err="1" smtClean="0"/>
              <a:t>gB</a:t>
            </a:r>
            <a:r>
              <a:rPr lang="en-US" dirty="0" smtClean="0"/>
              <a:t>, </a:t>
            </a:r>
            <a:r>
              <a:rPr lang="en-US" dirty="0" err="1" smtClean="0"/>
              <a:t>hP</a:t>
            </a:r>
            <a:r>
              <a:rPr lang="en-US" dirty="0" smtClean="0"/>
              <a:t>, </a:t>
            </a:r>
            <a:r>
              <a:rPr lang="en-US" dirty="0" err="1" smtClean="0"/>
              <a:t>lQ</a:t>
            </a:r>
            <a:endParaRPr lang="en-US" dirty="0"/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7709955" y="5707487"/>
            <a:ext cx="117928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15" idx="2"/>
          </p:cNvCxnSpPr>
          <p:nvPr/>
        </p:nvCxnSpPr>
        <p:spPr>
          <a:xfrm rot="5400000">
            <a:off x="2058272" y="2566105"/>
            <a:ext cx="518397" cy="131127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7" idx="3"/>
            <a:endCxn id="56" idx="1"/>
          </p:cNvCxnSpPr>
          <p:nvPr/>
        </p:nvCxnSpPr>
        <p:spPr>
          <a:xfrm>
            <a:off x="6242256" y="1046633"/>
            <a:ext cx="8562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6" idx="3"/>
            <a:endCxn id="57" idx="1"/>
          </p:cNvCxnSpPr>
          <p:nvPr/>
        </p:nvCxnSpPr>
        <p:spPr>
          <a:xfrm flipV="1">
            <a:off x="4084031" y="1046633"/>
            <a:ext cx="637491" cy="39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60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64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Carter Tiernan</dc:creator>
  <cp:lastModifiedBy>Carter Tiernan</cp:lastModifiedBy>
  <cp:revision>4</cp:revision>
  <dcterms:created xsi:type="dcterms:W3CDTF">2017-02-16T20:51:18Z</dcterms:created>
  <dcterms:modified xsi:type="dcterms:W3CDTF">2017-02-16T23:02:09Z</dcterms:modified>
</cp:coreProperties>
</file>